
<file path=[Content_Types].xml><?xml version="1.0" encoding="utf-8"?>
<Types xmlns="http://schemas.openxmlformats.org/package/2006/content-types">
  <Override PartName="/ppt/slides/slide47.xml" ContentType="application/vnd.openxmlformats-officedocument.presentationml.slide+xml"/>
  <Override PartName="/ppt/theme/theme5.xml" ContentType="application/vnd.openxmlformats-officedocument.theme+xml"/>
  <Override PartName="/ppt/slideLayouts/slideLayout30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46.xml" ContentType="application/vnd.openxmlformats-officedocument.presentationml.slideLayout+xml"/>
  <Override PartName="/ppt/slideLayouts/slideLayout193.xml" ContentType="application/vnd.openxmlformats-officedocument.presentationml.slideLayout+xml"/>
  <Override PartName="/ppt/slideLayouts/slideLayout332.xml" ContentType="application/vnd.openxmlformats-officedocument.presentationml.slideLayout+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124.xml" ContentType="application/vnd.openxmlformats-officedocument.presentationml.slideLayout+xml"/>
  <Override PartName="/ppt/slideLayouts/slideLayout171.xml" ContentType="application/vnd.openxmlformats-officedocument.presentationml.slideLayout+xml"/>
  <Override PartName="/ppt/slideLayouts/slideLayout269.xml" ContentType="application/vnd.openxmlformats-officedocument.presentationml.slideLayout+xml"/>
  <Default Extension="xml" ContentType="application/xml"/>
  <Override PartName="/ppt/slides/slide50.xml" ContentType="application/vnd.openxmlformats-officedocument.presentationml.slide+xml"/>
  <Override PartName="/ppt/slideLayouts/slideLayout24.xml" ContentType="application/vnd.openxmlformats-officedocument.presentationml.slideLayout+xml"/>
  <Override PartName="/ppt/slideLayouts/slideLayout71.xml" ContentType="application/vnd.openxmlformats-officedocument.presentationml.slideLayout+xml"/>
  <Override PartName="/ppt/slideLayouts/slideLayout247.xml" ContentType="application/vnd.openxmlformats-officedocument.presentationml.slideLayout+xml"/>
  <Override PartName="/ppt/slideLayouts/slideLayout294.xml" ContentType="application/vnd.openxmlformats-officedocument.presentationml.slideLayout+xml"/>
  <Override PartName="/ppt/slideLayouts/slideLayout310.xml" ContentType="application/vnd.openxmlformats-officedocument.presentationml.slideLayout+xml"/>
  <Override PartName="/ppt/notesSlides/notesSlide16.xml" ContentType="application/vnd.openxmlformats-officedocument.presentationml.notesSlide+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Layouts/slideLayout225.xml" ContentType="application/vnd.openxmlformats-officedocument.presentationml.slideLayout+xml"/>
  <Override PartName="/ppt/slideLayouts/slideLayout272.xml" ContentType="application/vnd.openxmlformats-officedocument.presentationml.slideLayout+xml"/>
  <Override PartName="/ppt/slideLayouts/slideLayout203.xml" ContentType="application/vnd.openxmlformats-officedocument.presentationml.slideLayout+xml"/>
  <Override PartName="/ppt/slideLayouts/slideLayout250.xml" ContentType="application/vnd.openxmlformats-officedocument.presentationml.slideLayout+xml"/>
  <Override PartName="/ppt/notesSlides/notesSlide7.xml" ContentType="application/vnd.openxmlformats-officedocument.presentationml.notesSlide+xml"/>
  <Override PartName="/ppt/slideLayouts/slideLayout87.xml" ContentType="application/vnd.openxmlformats-officedocument.presentationml.slideLayout+xml"/>
  <Override PartName="/ppt/theme/theme10.xml" ContentType="application/vnd.openxmlformats-officedocument.theme+xml"/>
  <Override PartName="/ppt/slideLayouts/slideLayout187.xml" ContentType="application/vnd.openxmlformats-officedocument.presentationml.slideLayout+xml"/>
  <Override PartName="/ppt/slideLayouts/slideLayout326.xml" ContentType="application/vnd.openxmlformats-officedocument.presentationml.slideLayout+xml"/>
  <Override PartName="/ppt/slides/slide19.xml" ContentType="application/vnd.openxmlformats-officedocument.presentationml.slide+xml"/>
  <Override PartName="/ppt/slides/slide66.xml" ContentType="application/vnd.openxmlformats-officedocument.presentationml.slide+xml"/>
  <Default Extension="png" ContentType="image/png"/>
  <Override PartName="/ppt/slideLayouts/slideLayout118.xml" ContentType="application/vnd.openxmlformats-officedocument.presentationml.slideLayout+xml"/>
  <Override PartName="/ppt/slideLayouts/slideLayout16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304.xml" ContentType="application/vnd.openxmlformats-officedocument.presentationml.slideLayout+xml"/>
  <Override PartName="/ppt/slides/slide44.xml" ContentType="application/vnd.openxmlformats-officedocument.presentationml.slide+xml"/>
  <Override PartName="/ppt/slideLayouts/slideLayout43.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190.xml" ContentType="application/vnd.openxmlformats-officedocument.presentationml.slideLayout+xml"/>
  <Override PartName="/ppt/slideLayouts/slideLayout288.xml" ContentType="application/vnd.openxmlformats-officedocument.presentationml.slideLayout+xml"/>
  <Default Extension="emf" ContentType="image/x-emf"/>
  <Override PartName="/ppt/slides/slide22.xml" ContentType="application/vnd.openxmlformats-officedocument.presentationml.slide+xml"/>
  <Override PartName="/ppt/slideLayouts/slideLayout219.xml" ContentType="application/vnd.openxmlformats-officedocument.presentationml.slideLayout+xml"/>
  <Override PartName="/ppt/slideLayouts/slideLayout266.xml" ContentType="application/vnd.openxmlformats-officedocument.presentationml.slideLayout+xml"/>
  <Override PartName="/ppt/slideLayouts/slideLayout21.xml" ContentType="application/vnd.openxmlformats-officedocument.presentationml.slideLayout+xml"/>
  <Override PartName="/ppt/slideLayouts/slideLayout121.xml" ContentType="application/vnd.openxmlformats-officedocument.presentationml.slideLayout+xml"/>
  <Override PartName="/ppt/theme/theme26.xml" ContentType="application/vnd.openxmlformats-officedocument.theme+xml"/>
  <Override PartName="/ppt/notesSlides/notesSlide13.xml" ContentType="application/vnd.openxmlformats-officedocument.presentationml.notesSlide+xml"/>
  <Override PartName="/ppt/slideLayouts/slideLayout244.xml" ContentType="application/vnd.openxmlformats-officedocument.presentationml.slideLayout+xml"/>
  <Override PartName="/ppt/slideLayouts/slideLayout291.xml" ContentType="application/vnd.openxmlformats-officedocument.presentationml.slideLayout+xml"/>
  <Override PartName="/ppt/slideLayouts/slideLayout222.xml" ContentType="application/vnd.openxmlformats-officedocument.presentationml.slideLayout+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slideLayouts/slideLayout159.xml" ContentType="application/vnd.openxmlformats-officedocument.presentationml.slideLayout+xml"/>
  <Override PartName="/ppt/notesSlides/notesSlide4.xml" ContentType="application/vnd.openxmlformats-officedocument.presentationml.notesSlide+xml"/>
  <Override PartName="/ppt/slides/slide38.xml" ContentType="application/vnd.openxmlformats-officedocument.presentationml.slide+xml"/>
  <Override PartName="/ppt/slideLayouts/slideLayout137.xml" ContentType="application/vnd.openxmlformats-officedocument.presentationml.slideLayout+xml"/>
  <Override PartName="/ppt/slideLayouts/slideLayout184.xml" ContentType="application/vnd.openxmlformats-officedocument.presentationml.slideLayout+xml"/>
  <Override PartName="/ppt/slideLayouts/slideLayout200.xml" ContentType="application/vnd.openxmlformats-officedocument.presentationml.slideLayout+xml"/>
  <Override PartName="/ppt/diagrams/colors1.xml" ContentType="application/vnd.openxmlformats-officedocument.drawingml.diagramColors+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slideLayouts/slideLayout323.xml" ContentType="application/vnd.openxmlformats-officedocument.presentationml.slideLayout+xml"/>
  <Override PartName="/ppt/slides/slide16.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62.xml" ContentType="application/vnd.openxmlformats-officedocument.presentationml.slideLayout+xml"/>
  <Override PartName="/ppt/slideLayouts/slideLayout115.xml" ContentType="application/vnd.openxmlformats-officedocument.presentationml.slideLayout+xml"/>
  <Override PartName="/ppt/slideLayouts/slideLayout162.xml" ContentType="application/vnd.openxmlformats-officedocument.presentationml.slideLayout+xml"/>
  <Override PartName="/ppt/slideLayouts/slideLayout301.xml" ContentType="application/vnd.openxmlformats-officedocument.presentationml.slideLayout+xml"/>
  <Override PartName="/ppt/slides/slide41.xml" ContentType="application/vnd.openxmlformats-officedocument.presentationml.slide+xml"/>
  <Override PartName="/ppt/slideLayouts/slideLayout140.xml" ContentType="application/vnd.openxmlformats-officedocument.presentationml.slideLayout+xml"/>
  <Override PartName="/ppt/slideLayouts/slideLayout238.xml" ContentType="application/vnd.openxmlformats-officedocument.presentationml.slideLayout+xml"/>
  <Override PartName="/ppt/slideLayouts/slideLayout285.xml" ContentType="application/vnd.openxmlformats-officedocument.presentationml.slideLayout+xml"/>
  <Override PartName="/ppt/slideMasters/slideMaster24.xml" ContentType="application/vnd.openxmlformats-officedocument.presentationml.slideMaster+xml"/>
  <Override PartName="/ppt/slideLayouts/slideLayout40.xml" ContentType="application/vnd.openxmlformats-officedocument.presentationml.slideLayout+xml"/>
  <Override PartName="/ppt/slideLayouts/slideLayout216.xml" ContentType="application/vnd.openxmlformats-officedocument.presentationml.slideLayout+xml"/>
  <Override PartName="/ppt/slideLayouts/slideLayout263.xml" ContentType="application/vnd.openxmlformats-officedocument.presentationml.slideLayout+xml"/>
  <Override PartName="/ppt/theme/theme23.xml" ContentType="application/vnd.openxmlformats-officedocument.theme+xml"/>
  <Override PartName="/ppt/slides/slide79.xml" ContentType="application/vnd.openxmlformats-officedocument.presentationml.slide+xml"/>
  <Override PartName="/ppt/slideLayouts/slideLayout241.xml" ContentType="application/vnd.openxmlformats-officedocument.presentationml.slideLayout+xml"/>
  <Override PartName="/ppt/slideLayouts/slideLayout339.xml" ContentType="application/vnd.openxmlformats-officedocument.presentationml.slide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78.xml" ContentType="application/vnd.openxmlformats-officedocument.presentationml.slideLayout+xml"/>
  <Override PartName="/ppt/slideLayouts/slideLayout230.xml" ContentType="application/vnd.openxmlformats-officedocument.presentationml.slideLayout+xml"/>
  <Override PartName="/ppt/slideLayouts/slideLayout317.xml" ContentType="application/vnd.openxmlformats-officedocument.presentationml.slideLayout+xml"/>
  <Override PartName="/ppt/slideLayouts/slideLayout328.xml" ContentType="application/vnd.openxmlformats-officedocument.presentationml.slideLayout+xml"/>
  <Override PartName="/ppt/slideMasters/slideMaster2.xml" ContentType="application/vnd.openxmlformats-officedocument.presentationml.slideMaster+xml"/>
  <Override PartName="/ppt/slides/slide57.xml" ContentType="application/vnd.openxmlformats-officedocument.presentationml.slide+xml"/>
  <Override PartName="/ppt/theme/theme4.xml" ContentType="application/vnd.openxmlformats-officedocument.theme+xml"/>
  <Override PartName="/ppt/slideLayouts/slideLayout67.xml" ContentType="application/vnd.openxmlformats-officedocument.presentationml.slideLayout+xml"/>
  <Override PartName="/ppt/slideLayouts/slideLayout109.xml" ContentType="application/vnd.openxmlformats-officedocument.presentationml.slideLayout+xml"/>
  <Override PartName="/ppt/slideLayouts/slideLayout156.xml" ContentType="application/vnd.openxmlformats-officedocument.presentationml.slideLayout+xml"/>
  <Override PartName="/ppt/slideLayouts/slideLayout167.xml" ContentType="application/vnd.openxmlformats-officedocument.presentationml.slideLayout+xml"/>
  <Override PartName="/ppt/slideLayouts/slideLayout306.xml" ContentType="application/vnd.openxmlformats-officedocument.presentationml.slideLayout+xml"/>
  <Override PartName="/ppt/notesSlides/notesSlide1.xml" ContentType="application/vnd.openxmlformats-officedocument.presentationml.notesSlide+xml"/>
  <Override PartName="/ppt/slides/slide46.xml" ContentType="application/vnd.openxmlformats-officedocument.presentationml.slide+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145.xml" ContentType="application/vnd.openxmlformats-officedocument.presentationml.slideLayout+xml"/>
  <Override PartName="/ppt/slideLayouts/slideLayout192.xml" ContentType="application/vnd.openxmlformats-officedocument.presentationml.slideLayout+xml"/>
  <Override PartName="/ppt/slideLayouts/slideLayout279.xml" ContentType="application/vnd.openxmlformats-officedocument.presentationml.slideLayout+xml"/>
  <Override PartName="/ppt/slideLayouts/slideLayout342.xml" ContentType="application/vnd.openxmlformats-officedocument.presentationml.slideLayout+xml"/>
  <Override PartName="/ppt/slideMasters/slideMaster18.xml" ContentType="application/vnd.openxmlformats-officedocument.presentationml.slideMaster+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34.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34.xml" ContentType="application/vnd.openxmlformats-officedocument.presentationml.slideLayout+xml"/>
  <Override PartName="/ppt/slideLayouts/slideLayout181.xml" ContentType="application/vnd.openxmlformats-officedocument.presentationml.slideLayout+xml"/>
  <Override PartName="/ppt/slideLayouts/slideLayout268.xml" ContentType="application/vnd.openxmlformats-officedocument.presentationml.slideLayout+xml"/>
  <Override PartName="/ppt/slideLayouts/slideLayout320.xml" ContentType="application/vnd.openxmlformats-officedocument.presentationml.slideLayout+xml"/>
  <Override PartName="/ppt/slideLayouts/slideLayout331.xml" ContentType="application/vnd.openxmlformats-officedocument.presentationml.slideLayout+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70.xml" ContentType="application/vnd.openxmlformats-officedocument.presentationml.slideLayout+xml"/>
  <Override PartName="/ppt/slideLayouts/slideLayout257.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slideLayouts/slideLayout12.xml" ContentType="application/vnd.openxmlformats-officedocument.presentationml.slideLayout+xml"/>
  <Override PartName="/ppt/slideLayouts/slideLayout101.xml" ContentType="application/vnd.openxmlformats-officedocument.presentationml.slideLayout+xml"/>
  <Override PartName="/ppt/theme/theme17.xml" ContentType="application/vnd.openxmlformats-officedocument.theme+xml"/>
  <Override PartName="/ppt/slideLayouts/slideLayout235.xml" ContentType="application/vnd.openxmlformats-officedocument.presentationml.slideLayout+xml"/>
  <Override PartName="/ppt/slideLayouts/slideLayout246.xml" ContentType="application/vnd.openxmlformats-officedocument.presentationml.slideLayout+xml"/>
  <Override PartName="/ppt/slideLayouts/slideLayout293.xml" ContentType="application/vnd.openxmlformats-officedocument.presentationml.slideLayout+xml"/>
  <Override PartName="/ppt/slideMasters/slideMaster21.xml" ContentType="application/vnd.openxmlformats-officedocument.presentationml.slideMaster+xml"/>
  <Override PartName="/ppt/slideLayouts/slideLayout224.xml" ContentType="application/vnd.openxmlformats-officedocument.presentationml.slideLayout+xml"/>
  <Override PartName="/ppt/slideLayouts/slideLayout271.xml" ContentType="application/vnd.openxmlformats-officedocument.presentationml.slideLayout+xml"/>
  <Override PartName="/ppt/slideLayouts/slideLayout282.xml" ContentType="application/vnd.openxmlformats-officedocument.presentationml.slideLayout+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slideLayouts/slideLayout213.xml" ContentType="application/vnd.openxmlformats-officedocument.presentationml.slideLayout+xml"/>
  <Override PartName="/ppt/slideLayouts/slideLayout260.xml" ContentType="application/vnd.openxmlformats-officedocument.presentationml.slideLayout+xml"/>
  <Override PartName="/ppt/notesSlides/notesSlide6.xml" ContentType="application/vnd.openxmlformats-officedocument.presentationml.notesSlide+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slideLayouts/slideLayout186.xml" ContentType="application/vnd.openxmlformats-officedocument.presentationml.slideLayout+xml"/>
  <Override PartName="/ppt/slideLayouts/slideLayout197.xml" ContentType="application/vnd.openxmlformats-officedocument.presentationml.slideLayout+xml"/>
  <Override PartName="/ppt/slideLayouts/slideLayout202.xml" ContentType="application/vnd.openxmlformats-officedocument.presentationml.slideLayout+xml"/>
  <Override PartName="/ppt/theme/theme20.xml" ContentType="application/vnd.openxmlformats-officedocument.theme+xml"/>
  <Override PartName="/ppt/slideLayouts/slideLayout336.xml" ContentType="application/vnd.openxmlformats-officedocument.presentationml.slideLayout+xml"/>
  <Override PartName="/ppt/diagrams/data1.xml" ContentType="application/vnd.openxmlformats-officedocument.drawingml.diagramData+xml"/>
  <Override PartName="/ppt/slides/slide29.xml" ContentType="application/vnd.openxmlformats-officedocument.presentationml.slide+xml"/>
  <Override PartName="/ppt/slides/slide76.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slideLayouts/slideLayout325.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slideLayouts/slideLayout298.xml" ContentType="application/vnd.openxmlformats-officedocument.presentationml.slideLayout+xml"/>
  <Override PartName="/ppt/slideLayouts/slideLayout303.xml" ContentType="application/vnd.openxmlformats-officedocument.presentationml.slideLayout+xml"/>
  <Override PartName="/ppt/slideLayouts/slideLayout314.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Layouts/slideLayout287.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Layouts/slideLayout229.xml" ContentType="application/vnd.openxmlformats-officedocument.presentationml.slideLayout+xml"/>
  <Override PartName="/ppt/slideLayouts/slideLayout276.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slideLayouts/slideLayout207.xml" ContentType="application/vnd.openxmlformats-officedocument.presentationml.slideLayout+xml"/>
  <Override PartName="/ppt/slideLayouts/slideLayout218.xml" ContentType="application/vnd.openxmlformats-officedocument.presentationml.slideLayout+xml"/>
  <Override PartName="/ppt/slideLayouts/slideLayout254.xml" ContentType="application/vnd.openxmlformats-officedocument.presentationml.slideLayout+xml"/>
  <Override PartName="/ppt/slideLayouts/slideLayout265.xml" ContentType="application/vnd.openxmlformats-officedocument.presentationml.slideLayout+xml"/>
  <Override PartName="/ppt/notesSlides/notesSlide23.xml" ContentType="application/vnd.openxmlformats-officedocument.presentationml.notesSlide+xml"/>
  <Override PartName="/ppt/theme/theme14.xml" ContentType="application/vnd.openxmlformats-officedocument.theme+xml"/>
  <Override PartName="/ppt/slideLayouts/slideLayout243.xml" ContentType="application/vnd.openxmlformats-officedocument.presentationml.slideLayout+xml"/>
  <Override PartName="/ppt/slideLayouts/slideLayout290.xml" ContentType="application/vnd.openxmlformats-officedocument.presentationml.slideLayout+xml"/>
  <Override PartName="/ppt/theme/theme25.xml" ContentType="application/vnd.openxmlformats-officedocument.theme+xml"/>
  <Override PartName="/ppt/notesSlides/notesSlide12.xml" ContentType="application/vnd.openxmlformats-officedocument.presentationml.notesSlide+xml"/>
  <Override PartName="/ppt/slideLayouts/slideLayout232.xml" ContentType="application/vnd.openxmlformats-officedocument.presentationml.slideLayout+xml"/>
  <Override PartName="/ppt/slideLayouts/slideLayout319.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158.xml" ContentType="application/vnd.openxmlformats-officedocument.presentationml.slideLayout+xml"/>
  <Override PartName="/ppt/slideLayouts/slideLayout169.xml" ContentType="application/vnd.openxmlformats-officedocument.presentationml.slideLayout+xml"/>
  <Override PartName="/ppt/slideLayouts/slideLayout210.xml" ContentType="application/vnd.openxmlformats-officedocument.presentationml.slideLayout+xml"/>
  <Override PartName="/ppt/slideLayouts/slideLayout221.xml" ContentType="application/vnd.openxmlformats-officedocument.presentationml.slideLayout+xml"/>
  <Override PartName="/ppt/slideLayouts/slideLayout308.xml" ContentType="application/vnd.openxmlformats-officedocument.presentationml.slideLayout+xml"/>
  <Override PartName="/ppt/slides/slide48.xml" ContentType="application/vnd.openxmlformats-officedocument.presentationml.slide+xml"/>
  <Override PartName="/ppt/slideLayouts/slideLayout58.xml" ContentType="application/vnd.openxmlformats-officedocument.presentationml.slideLayout+xml"/>
  <Override PartName="/ppt/slideLayouts/slideLayout147.xml" ContentType="application/vnd.openxmlformats-officedocument.presentationml.slideLayout+xml"/>
  <Override PartName="/ppt/slideLayouts/slideLayout194.xml" ContentType="application/vnd.openxmlformats-officedocument.presentationml.slideLayout+xml"/>
  <Override PartName="/ppt/slideLayouts/slideLayout344.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slideLayouts/slideLayout322.xml" ContentType="application/vnd.openxmlformats-officedocument.presentationml.slideLayout+xml"/>
  <Override PartName="/ppt/slideLayouts/slideLayout33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61.xml" ContentType="application/vnd.openxmlformats-officedocument.presentationml.slideLayout+xml"/>
  <Override PartName="/ppt/slideLayouts/slideLayout172.xml" ContentType="application/vnd.openxmlformats-officedocument.presentationml.slideLayout+xml"/>
  <Override PartName="/ppt/slideLayouts/slideLayout259.xml" ContentType="application/vnd.openxmlformats-officedocument.presentationml.slideLayout+xml"/>
  <Override PartName="/ppt/slideLayouts/slideLayout311.xml" ContentType="application/vnd.openxmlformats-officedocument.presentationml.slideLayout+xml"/>
  <Override PartName="/ppt/notesSlides/notesSlide17.xml" ContentType="application/vnd.openxmlformats-officedocument.presentationml.notes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slideLayouts/slideLayout248.xml" ContentType="application/vnd.openxmlformats-officedocument.presentationml.slideLayout+xml"/>
  <Override PartName="/ppt/theme/theme19.xml" ContentType="application/vnd.openxmlformats-officedocument.theme+xml"/>
  <Override PartName="/ppt/slideLayouts/slideLayout295.xml" ContentType="application/vnd.openxmlformats-officedocument.presentationml.slideLayout+xml"/>
  <Override PartName="/ppt/slideLayouts/slideLayout300.xml" ContentType="application/vnd.openxmlformats-officedocument.presentationml.slideLayout+xml"/>
  <Override PartName="/ppt/slideMasters/slideMaster23.xml" ContentType="application/vnd.openxmlformats-officedocument.presentationml.slideMaster+xml"/>
  <Override PartName="/ppt/slides/slide40.xml" ContentType="application/vnd.openxmlformats-officedocument.presentationml.slide+xml"/>
  <Override PartName="/ppt/slideLayouts/slideLayout50.xml" ContentType="application/vnd.openxmlformats-officedocument.presentationml.slideLayout+xml"/>
  <Override PartName="/ppt/slideLayouts/slideLayout226.xml" ContentType="application/vnd.openxmlformats-officedocument.presentationml.slideLayout+xml"/>
  <Override PartName="/ppt/slideLayouts/slideLayout237.xml" ContentType="application/vnd.openxmlformats-officedocument.presentationml.slideLayout+xml"/>
  <Override PartName="/ppt/slideLayouts/slideLayout273.xml" ContentType="application/vnd.openxmlformats-officedocument.presentationml.slideLayout+xml"/>
  <Override PartName="/ppt/slideLayouts/slideLayout284.xml" ContentType="application/vnd.openxmlformats-officedocument.presentationml.slideLayout+xml"/>
  <Default Extension="wdp" ContentType="image/vnd.ms-photo"/>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215.xml" ContentType="application/vnd.openxmlformats-officedocument.presentationml.slideLayout+xml"/>
  <Override PartName="/ppt/slideLayouts/slideLayout262.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slideLayouts/slideLayout99.xml" ContentType="application/vnd.openxmlformats-officedocument.presentationml.slideLayout+xml"/>
  <Override PartName="/ppt/slideLayouts/slideLayout188.xml" ContentType="application/vnd.openxmlformats-officedocument.presentationml.slideLayout+xml"/>
  <Override PartName="/ppt/slideLayouts/slideLayout199.xml" ContentType="application/vnd.openxmlformats-officedocument.presentationml.slideLayout+xml"/>
  <Override PartName="/ppt/slideLayouts/slideLayout204.xml" ContentType="application/vnd.openxmlformats-officedocument.presentationml.slideLayout+xml"/>
  <Override PartName="/ppt/slideLayouts/slideLayout251.xml" ContentType="application/vnd.openxmlformats-officedocument.presentationml.slideLayout+xml"/>
  <Override PartName="/ppt/theme/theme22.xml" ContentType="application/vnd.openxmlformats-officedocument.theme+xml"/>
  <Override PartName="/ppt/slideLayouts/slideLayout338.xml" ContentType="application/vnd.openxmlformats-officedocument.presentationml.slideLayout+xml"/>
  <Override PartName="/ppt/slides/slide78.xml" ContentType="application/vnd.openxmlformats-officedocument.presentationml.slide+xml"/>
  <Override PartName="/ppt/slideLayouts/slideLayout88.xml" ContentType="application/vnd.openxmlformats-officedocument.presentationml.slideLayout+xml"/>
  <Override PartName="/ppt/theme/theme11.xml" ContentType="application/vnd.openxmlformats-officedocument.theme+xml"/>
  <Override PartName="/ppt/slideLayouts/slideLayout177.xml" ContentType="application/vnd.openxmlformats-officedocument.presentationml.slideLayout+xml"/>
  <Override PartName="/ppt/slideLayouts/slideLayout240.xml" ContentType="application/vnd.openxmlformats-officedocument.presentationml.slideLayout+xml"/>
  <Override PartName="/ppt/slideLayouts/slideLayout327.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119.xml" ContentType="application/vnd.openxmlformats-officedocument.presentationml.slideLayout+xml"/>
  <Override PartName="/ppt/slideLayouts/slideLayout166.xml" ContentType="application/vnd.openxmlformats-officedocument.presentationml.slideLayout+xml"/>
  <Override PartName="/ppt/slideLayouts/slideLayout316.xml" ContentType="application/vnd.openxmlformats-officedocument.presentationml.slideLayout+xml"/>
  <Override PartName="/ppt/slideMasters/slideMaster1.xml" ContentType="application/vnd.openxmlformats-officedocument.presentationml.slideMaster+xml"/>
  <Override PartName="/ppt/slides/slide45.xml" ContentType="application/vnd.openxmlformats-officedocument.presentationml.slide+xml"/>
  <Override PartName="/ppt/theme/theme3.xml" ContentType="application/vnd.openxmlformats-officedocument.them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slideLayouts/slideLayout289.xml" ContentType="application/vnd.openxmlformats-officedocument.presentationml.slideLayout+xml"/>
  <Override PartName="/ppt/slideLayouts/slideLayout305.xml" ContentType="application/vnd.openxmlformats-officedocument.presentationml.slideLayout+xml"/>
  <Override PartName="/ppt/slideLayouts/slideLayout341.xml" ContentType="application/vnd.openxmlformats-officedocument.presentationml.slideLayout+xml"/>
  <Override PartName="/ppt/slides/slide34.xml" ContentType="application/vnd.openxmlformats-officedocument.presentationml.slide+xml"/>
  <Override PartName="/ppt/slides/slide81.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slideLayouts/slideLayout180.xml" ContentType="application/vnd.openxmlformats-officedocument.presentationml.slideLayout+xml"/>
  <Override PartName="/ppt/slideLayouts/slideLayout191.xml" ContentType="application/vnd.openxmlformats-officedocument.presentationml.slideLayout+xml"/>
  <Override PartName="/ppt/slideLayouts/slideLayout278.xml" ContentType="application/vnd.openxmlformats-officedocument.presentationml.slideLayout+xml"/>
  <Override PartName="/ppt/slideLayouts/slideLayout330.xml" ContentType="application/vnd.openxmlformats-officedocument.presentationml.slideLayout+xml"/>
  <Default Extension="rels" ContentType="application/vnd.openxmlformats-package.relationships+xml"/>
  <Override PartName="/ppt/slideMasters/slideMaster17.xml" ContentType="application/vnd.openxmlformats-officedocument.presentationml.slideMaster+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122.xml" ContentType="application/vnd.openxmlformats-officedocument.presentationml.slideLayout+xml"/>
  <Override PartName="/ppt/slideLayouts/slideLayout209.xml" ContentType="application/vnd.openxmlformats-officedocument.presentationml.slideLayout+xml"/>
  <Override PartName="/ppt/slideLayouts/slideLayout256.xml" ContentType="application/vnd.openxmlformats-officedocument.presentationml.slideLayout+xml"/>
  <Override PartName="/ppt/slideLayouts/slideLayout267.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slideLayouts/slideLayout245.xml" ContentType="application/vnd.openxmlformats-officedocument.presentationml.slideLayout+xml"/>
  <Override PartName="/ppt/slideLayouts/slideLayout292.xml" ContentType="application/vnd.openxmlformats-officedocument.presentationml.slideLayout+xml"/>
  <Override PartName="/ppt/notesSlides/notesSlide14.xml" ContentType="application/vnd.openxmlformats-officedocument.presentationml.notesSlide+xml"/>
  <Override PartName="/ppt/slideLayouts/slideLayout100.xml" ContentType="application/vnd.openxmlformats-officedocument.presentationml.slideLayout+xml"/>
  <Override PartName="/ppt/slideLayouts/slideLayout234.xml" ContentType="application/vnd.openxmlformats-officedocument.presentationml.slideLayout+xml"/>
  <Override PartName="/ppt/slideLayouts/slideLayout281.xml" ContentType="application/vnd.openxmlformats-officedocument.presentationml.slideLayout+xml"/>
  <Override PartName="/ppt/slideMasters/slideMaster6.xml" ContentType="application/vnd.openxmlformats-officedocument.presentationml.slideMaster+xml"/>
  <Override PartName="/ppt/slideMasters/slideMaster20.xml" ContentType="application/vnd.openxmlformats-officedocument.presentationml.slideMaster+xml"/>
  <Override PartName="/ppt/theme/theme8.xml" ContentType="application/vnd.openxmlformats-officedocument.theme+xml"/>
  <Override PartName="/ppt/slideLayouts/slideLayout223.xml" ContentType="application/vnd.openxmlformats-officedocument.presentationml.slideLayout+xml"/>
  <Override PartName="/ppt/slideLayouts/slideLayout270.xml" ContentType="application/vnd.openxmlformats-officedocument.presentationml.slideLayout+xml"/>
  <Override PartName="/ppt/slideLayouts/slideLayout149.xml" ContentType="application/vnd.openxmlformats-officedocument.presentationml.slideLayout+xml"/>
  <Override PartName="/ppt/slideLayouts/slideLayout196.xml" ContentType="application/vnd.openxmlformats-officedocument.presentationml.slideLayout+xml"/>
  <Override PartName="/ppt/slideLayouts/slideLayout201.xml" ContentType="application/vnd.openxmlformats-officedocument.presentationml.slideLayout+xml"/>
  <Override PartName="/ppt/slideLayouts/slideLayout212.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38.xml" ContentType="application/vnd.openxmlformats-officedocument.presentationml.slideLayout+xml"/>
  <Override PartName="/ppt/slideLayouts/slideLayout185.xml" ContentType="application/vnd.openxmlformats-officedocument.presentationml.slideLayout+xml"/>
  <Override PartName="/ppt/slideLayouts/slideLayout324.xml" ContentType="application/vnd.openxmlformats-officedocument.presentationml.slideLayout+xml"/>
  <Override PartName="/ppt/slideLayouts/slideLayout335.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63.xml" ContentType="application/vnd.openxmlformats-officedocument.presentationml.slideLayout+xml"/>
  <Override PartName="/ppt/slideLayouts/slideLayout174.xml" ContentType="application/vnd.openxmlformats-officedocument.presentationml.slideLayout+xml"/>
  <Override PartName="/ppt/slideLayouts/slideLayout313.xml" ContentType="application/vnd.openxmlformats-officedocument.presentationml.slideLayout+xml"/>
  <Override PartName="/ppt/notesSlides/notesSlide19.xml" ContentType="application/vnd.openxmlformats-officedocument.presentationml.notes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63.xml" ContentType="application/vnd.openxmlformats-officedocument.presentationml.slideLayout+xml"/>
  <Override PartName="/ppt/slideLayouts/slideLayout105.xml" ContentType="application/vnd.openxmlformats-officedocument.presentationml.slideLayout+xml"/>
  <Override PartName="/ppt/slideLayouts/slideLayout152.xml" ContentType="application/vnd.openxmlformats-officedocument.presentationml.slideLayout+xml"/>
  <Override PartName="/ppt/slideLayouts/slideLayout297.xml" ContentType="application/vnd.openxmlformats-officedocument.presentationml.slideLayout+xml"/>
  <Override PartName="/ppt/slideLayouts/slideLayout302.xml" ContentType="application/vnd.openxmlformats-officedocument.presentationml.slideLayout+xml"/>
  <Override PartName="/ppt/diagrams/quickStyle1.xml" ContentType="application/vnd.openxmlformats-officedocument.drawingml.diagramStyle+xml"/>
  <Override PartName="/ppt/slideMasters/slideMaster25.xml" ContentType="application/vnd.openxmlformats-officedocument.presentationml.slideMaster+xml"/>
  <Override PartName="/ppt/slides/slide31.xml" ContentType="application/vnd.openxmlformats-officedocument.presentationml.slide+xml"/>
  <Override PartName="/ppt/slides/slide42.xml" ContentType="application/vnd.openxmlformats-officedocument.presentationml.slide+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141.xml" ContentType="application/vnd.openxmlformats-officedocument.presentationml.slideLayout+xml"/>
  <Override PartName="/ppt/slideLayouts/slideLayout228.xml" ContentType="application/vnd.openxmlformats-officedocument.presentationml.slideLayout+xml"/>
  <Override PartName="/ppt/slideLayouts/slideLayout239.xml" ContentType="application/vnd.openxmlformats-officedocument.presentationml.slideLayout+xml"/>
  <Override PartName="/ppt/slideLayouts/slideLayout275.xml" ContentType="application/vnd.openxmlformats-officedocument.presentationml.slideLayout+xml"/>
  <Override PartName="/ppt/slideLayouts/slideLayout286.xml" ContentType="application/vnd.openxmlformats-officedocument.presentationml.slideLayout+xml"/>
  <Override PartName="/ppt/slideMasters/slideMaster14.xml" ContentType="application/vnd.openxmlformats-officedocument.presentationml.slideMaster+xml"/>
  <Override PartName="/ppt/slides/slide20.xml" ContentType="application/vnd.openxmlformats-officedocument.presentationml.slide+xml"/>
  <Override PartName="/ppt/slideLayouts/slideLayout30.xml" ContentType="application/vnd.openxmlformats-officedocument.presentationml.slideLayout+xml"/>
  <Override PartName="/ppt/slideLayouts/slideLayout130.xml" ContentType="application/vnd.openxmlformats-officedocument.presentationml.slideLayout+xml"/>
  <Override PartName="/ppt/slideLayouts/slideLayout217.xml" ContentType="application/vnd.openxmlformats-officedocument.presentationml.slideLayout+xml"/>
  <Override PartName="/ppt/slideLayouts/slideLayout264.xml" ContentType="application/vnd.openxmlformats-officedocument.presentationml.slideLayout+xml"/>
  <Override PartName="/ppt/notesSlides/notesSlide22.xml" ContentType="application/vnd.openxmlformats-officedocument.presentationml.notesSlide+xml"/>
  <Override PartName="/ppt/slideLayouts/slideLayout206.xml" ContentType="application/vnd.openxmlformats-officedocument.presentationml.slideLayout+xml"/>
  <Override PartName="/ppt/slideLayouts/slideLayout253.xml" ContentType="application/vnd.openxmlformats-officedocument.presentationml.slideLayout+xml"/>
  <Override PartName="/ppt/theme/theme24.xml" ContentType="application/vnd.openxmlformats-officedocument.theme+xml"/>
  <Override PartName="/ppt/notesSlides/notesSlide11.xml" ContentType="application/vnd.openxmlformats-officedocument.presentationml.notesSlide+xml"/>
  <Override PartName="/ppt/theme/theme13.xml" ContentType="application/vnd.openxmlformats-officedocument.theme+xml"/>
  <Override PartName="/ppt/slideLayouts/slideLayout179.xml" ContentType="application/vnd.openxmlformats-officedocument.presentationml.slideLayout+xml"/>
  <Override PartName="/ppt/slideLayouts/slideLayout231.xml" ContentType="application/vnd.openxmlformats-officedocument.presentationml.slideLayout+xml"/>
  <Override PartName="/ppt/slideLayouts/slideLayout242.xml" ContentType="application/vnd.openxmlformats-officedocument.presentationml.slideLayout+xml"/>
  <Override PartName="/ppt/slideLayouts/slideLayout329.xml" ContentType="application/vnd.openxmlformats-officedocument.presentationml.slideLayout+xml"/>
  <Override PartName="/ppt/slides/slide8.xml" ContentType="application/vnd.openxmlformats-officedocument.presentationml.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168.xml" ContentType="application/vnd.openxmlformats-officedocument.presentationml.slideLayout+xml"/>
  <Override PartName="/ppt/slideLayouts/slideLayout220.xml" ContentType="application/vnd.openxmlformats-officedocument.presentationml.slideLayout+xml"/>
  <Override PartName="/ppt/slideLayouts/slideLayout318.xml" ContentType="application/vnd.openxmlformats-officedocument.presentationml.slideLayout+xml"/>
  <Override PartName="/ppt/slideMasters/slideMaster3.xml" ContentType="application/vnd.openxmlformats-officedocument.presentationml.slideMaster+xml"/>
  <Override PartName="/ppt/slides/slide58.xml" ContentType="application/vnd.openxmlformats-officedocument.presentationml.slid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slideLayouts/slideLayout343.xml" ContentType="application/vnd.openxmlformats-officedocument.presentationml.slideLayout+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135.xml" ContentType="application/vnd.openxmlformats-officedocument.presentationml.slideLayout+xml"/>
  <Override PartName="/ppt/slideLayouts/slideLayout182.xml" ContentType="application/vnd.openxmlformats-officedocument.presentationml.slideLayout+xml"/>
  <Override PartName="/ppt/slideMasters/slideMaster19.xml" ContentType="application/vnd.openxmlformats-officedocument.presentationml.slideMaster+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258.xml" ContentType="application/vnd.openxmlformats-officedocument.presentationml.slideLayout+xml"/>
  <Override PartName="/ppt/slideLayouts/slideLayout321.xml" ContentType="application/vnd.openxmlformats-officedocument.presentationml.slideLayout+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tableStyles.xml" ContentType="application/vnd.openxmlformats-officedocument.presentationml.tableStyles+xml"/>
  <Override PartName="/ppt/slideLayouts/slideLayout236.xml" ContentType="application/vnd.openxmlformats-officedocument.presentationml.slideLayout+xml"/>
  <Override PartName="/ppt/slideLayouts/slideLayout283.xml" ContentType="application/vnd.openxmlformats-officedocument.presentationml.slideLayout+xml"/>
  <Override PartName="/ppt/slideMasters/slideMaster22.xml" ContentType="application/vnd.openxmlformats-officedocument.presentationml.slideMaster+xml"/>
  <Override PartName="/ppt/slideLayouts/slideLayout198.xml" ContentType="application/vnd.openxmlformats-officedocument.presentationml.slideLayout+xml"/>
  <Override PartName="/ppt/slideLayouts/slideLayout214.xml" ContentType="application/vnd.openxmlformats-officedocument.presentationml.slideLayout+xml"/>
  <Override PartName="/ppt/slideLayouts/slideLayout261.xml" ContentType="application/vnd.openxmlformats-officedocument.presentationml.slideLayout+xml"/>
  <Override PartName="/ppt/theme/theme21.xml" ContentType="application/vnd.openxmlformats-officedocument.theme+xml"/>
  <Override PartName="/ppt/diagrams/layout1.xml" ContentType="application/vnd.openxmlformats-officedocument.drawingml.diagramLayout+xml"/>
  <Override PartName="/ppt/slides/slide77.xml" ContentType="application/vnd.openxmlformats-officedocument.presentationml.slide+xml"/>
  <Override PartName="/ppt/slideLayouts/slideLayout98.xml" ContentType="application/vnd.openxmlformats-officedocument.presentationml.slideLayout+xml"/>
  <Override PartName="/ppt/slideLayouts/slideLayout337.xml" ContentType="application/vnd.openxmlformats-officedocument.presentationml.slideLayout+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29.xml" ContentType="application/vnd.openxmlformats-officedocument.presentationml.slideLayout+xml"/>
  <Override PartName="/ppt/slideLayouts/slideLayout176.xml" ContentType="application/vnd.openxmlformats-officedocument.presentationml.slideLayout+xml"/>
  <Override PartName="/ppt/slideLayouts/slideLayout315.xml" ContentType="application/vnd.openxmlformats-officedocument.presentationml.slideLayout+xml"/>
  <Override PartName="/ppt/slides/slide55.xml" ContentType="application/vnd.openxmlformats-officedocument.presentationml.slide+xml"/>
  <Override PartName="/ppt/slideLayouts/slideLayout107.xml" ContentType="application/vnd.openxmlformats-officedocument.presentationml.slideLayout+xml"/>
  <Override PartName="/ppt/slideLayouts/slideLayout154.xml" ContentType="application/vnd.openxmlformats-officedocument.presentationml.slideLayout+xml"/>
  <Override PartName="/ppt/slideLayouts/slideLayout299.xml" ContentType="application/vnd.openxmlformats-officedocument.presentationml.slideLayout+xml"/>
  <Override PartName="/ppt/slides/slide33.xml" ContentType="application/vnd.openxmlformats-officedocument.presentationml.slide+xml"/>
  <Override PartName="/ppt/slides/slide80.xml" ContentType="application/vnd.openxmlformats-officedocument.presentationml.slide+xml"/>
  <Override PartName="/ppt/slideLayouts/slideLayout54.xml" ContentType="application/vnd.openxmlformats-officedocument.presentationml.slideLayout+xml"/>
  <Override PartName="/ppt/slideLayouts/slideLayout277.xml" ContentType="application/vnd.openxmlformats-officedocument.presentationml.slideLayout+xml"/>
  <Override PartName="/ppt/slideLayouts/slideLayout340.xml" ContentType="application/vnd.openxmlformats-officedocument.presentationml.slideLayout+xml"/>
  <Override PartName="/ppt/presentation.xml" ContentType="application/vnd.openxmlformats-officedocument.presentationml.presentation.main+xml"/>
  <Override PartName="/ppt/slideMasters/slideMaster16.xml" ContentType="application/vnd.openxmlformats-officedocument.presentationml.slideMaster+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110.xml" ContentType="application/vnd.openxmlformats-officedocument.presentationml.slideLayout+xml"/>
  <Override PartName="/ppt/slideLayouts/slideLayout208.xml" ContentType="application/vnd.openxmlformats-officedocument.presentationml.slideLayout+xml"/>
  <Override PartName="/ppt/slideLayouts/slideLayout255.xml" ContentType="application/vnd.openxmlformats-officedocument.presentationml.slideLayout+xml"/>
  <Override PartName="/ppt/slideLayouts/slideLayout10.xml" ContentType="application/vnd.openxmlformats-officedocument.presentationml.slideLayout+xml"/>
  <Override PartName="/ppt/theme/theme15.xml" ContentType="application/vnd.openxmlformats-officedocument.theme+xml"/>
  <Override PartName="/ppt/slideLayouts/slideLayout233.xml" ContentType="application/vnd.openxmlformats-officedocument.presentationml.slideLayout+xml"/>
  <Override PartName="/ppt/slideLayouts/slideLayout280.xml" ContentType="application/vnd.openxmlformats-officedocument.presentationml.slideLayout+xml"/>
  <Override PartName="/ppt/slides/slide49.xml" ContentType="application/vnd.openxmlformats-officedocument.presentationml.slide+xml"/>
  <Override PartName="/ppt/theme/theme7.xml" ContentType="application/vnd.openxmlformats-officedocument.theme+xml"/>
  <Override PartName="/ppt/slideLayouts/slideLayout211.xml" ContentType="application/vnd.openxmlformats-officedocument.presentationml.slideLayout+xml"/>
  <Override PartName="/ppt/slideLayouts/slideLayout309.xml" ContentType="application/vnd.openxmlformats-officedocument.presentationml.slideLayout+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48.xml" ContentType="application/vnd.openxmlformats-officedocument.presentationml.slideLayout+xml"/>
  <Override PartName="/ppt/slideLayouts/slideLayout195.xml" ContentType="application/vnd.openxmlformats-officedocument.presentationml.slideLayout+xml"/>
  <Override PartName="/ppt/slideLayouts/slideLayout334.xml" ContentType="application/vnd.openxmlformats-officedocument.presentationml.slideLayout+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slides/slide2.xml" ContentType="application/vnd.openxmlformats-officedocument.presentationml.slide+xml"/>
  <Override PartName="/ppt/slides/slide52.xml" ContentType="application/vnd.openxmlformats-officedocument.presentationml.slide+xml"/>
  <Override PartName="/ppt/slideLayouts/slideLayout26.xml" ContentType="application/vnd.openxmlformats-officedocument.presentationml.slideLayout+xml"/>
  <Override PartName="/ppt/slideLayouts/slideLayout73.xml" ContentType="application/vnd.openxmlformats-officedocument.presentationml.slideLayout+xml"/>
  <Override PartName="/ppt/slideLayouts/slideLayout249.xml" ContentType="application/vnd.openxmlformats-officedocument.presentationml.slideLayout+xml"/>
  <Override PartName="/ppt/slideLayouts/slideLayout296.xml" ContentType="application/vnd.openxmlformats-officedocument.presentationml.slideLayout+xml"/>
  <Override PartName="/ppt/slideLayouts/slideLayout312.xml" ContentType="application/vnd.openxmlformats-officedocument.presentationml.slideLayout+xml"/>
  <Default Extension="wmf" ContentType="image/x-wmf"/>
  <Override PartName="/ppt/notesSlides/notesSlide18.xml" ContentType="application/vnd.openxmlformats-officedocument.presentationml.notesSlide+xml"/>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51.xml" ContentType="application/vnd.openxmlformats-officedocument.presentationml.slideLayout+xml"/>
  <Override PartName="/ppt/slides/slide30.xml" ContentType="application/vnd.openxmlformats-officedocument.presentationml.slide+xml"/>
  <Override PartName="/ppt/slideLayouts/slideLayout227.xml" ContentType="application/vnd.openxmlformats-officedocument.presentationml.slideLayout+xml"/>
  <Override PartName="/ppt/slideLayouts/slideLayout274.xml" ContentType="application/vnd.openxmlformats-officedocument.presentationml.slideLayout+xml"/>
  <Override PartName="/ppt/slideMasters/slideMaster13.xml" ContentType="application/vnd.openxmlformats-officedocument.presentationml.slideMaster+xml"/>
  <Override PartName="/ppt/slideLayouts/slideLayout205.xml" ContentType="application/vnd.openxmlformats-officedocument.presentationml.slideLayout+xml"/>
  <Override PartName="/ppt/slideLayouts/slideLayout252.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32" r:id="rId20"/>
    <p:sldMasterId id="2147484049" r:id="rId21"/>
    <p:sldMasterId id="2147484065" r:id="rId22"/>
    <p:sldMasterId id="2147484082" r:id="rId23"/>
    <p:sldMasterId id="2147484132" r:id="rId24"/>
    <p:sldMasterId id="2147484148" r:id="rId25"/>
  </p:sldMasterIdLst>
  <p:notesMasterIdLst>
    <p:notesMasterId r:id="rId108"/>
  </p:notesMasterIdLst>
  <p:sldIdLst>
    <p:sldId id="703" r:id="rId26"/>
    <p:sldId id="704" r:id="rId27"/>
    <p:sldId id="748" r:id="rId28"/>
    <p:sldId id="546" r:id="rId29"/>
    <p:sldId id="547" r:id="rId30"/>
    <p:sldId id="552" r:id="rId31"/>
    <p:sldId id="749" r:id="rId32"/>
    <p:sldId id="752" r:id="rId33"/>
    <p:sldId id="750" r:id="rId34"/>
    <p:sldId id="751" r:id="rId35"/>
    <p:sldId id="557" r:id="rId36"/>
    <p:sldId id="558" r:id="rId37"/>
    <p:sldId id="559" r:id="rId38"/>
    <p:sldId id="560" r:id="rId39"/>
    <p:sldId id="561" r:id="rId40"/>
    <p:sldId id="562" r:id="rId41"/>
    <p:sldId id="563" r:id="rId42"/>
    <p:sldId id="564" r:id="rId43"/>
    <p:sldId id="565" r:id="rId44"/>
    <p:sldId id="569" r:id="rId45"/>
    <p:sldId id="584" r:id="rId46"/>
    <p:sldId id="583" r:id="rId47"/>
    <p:sldId id="577" r:id="rId48"/>
    <p:sldId id="578" r:id="rId49"/>
    <p:sldId id="708" r:id="rId50"/>
    <p:sldId id="579" r:id="rId51"/>
    <p:sldId id="654" r:id="rId52"/>
    <p:sldId id="753" r:id="rId53"/>
    <p:sldId id="655" r:id="rId54"/>
    <p:sldId id="659" r:id="rId55"/>
    <p:sldId id="710" r:id="rId56"/>
    <p:sldId id="711" r:id="rId57"/>
    <p:sldId id="755" r:id="rId58"/>
    <p:sldId id="585" r:id="rId59"/>
    <p:sldId id="586" r:id="rId60"/>
    <p:sldId id="756" r:id="rId61"/>
    <p:sldId id="757" r:id="rId62"/>
    <p:sldId id="660" r:id="rId63"/>
    <p:sldId id="758" r:id="rId64"/>
    <p:sldId id="759" r:id="rId65"/>
    <p:sldId id="760" r:id="rId66"/>
    <p:sldId id="761" r:id="rId67"/>
    <p:sldId id="762" r:id="rId68"/>
    <p:sldId id="763" r:id="rId69"/>
    <p:sldId id="764" r:id="rId70"/>
    <p:sldId id="765" r:id="rId71"/>
    <p:sldId id="715" r:id="rId72"/>
    <p:sldId id="766" r:id="rId73"/>
    <p:sldId id="769" r:id="rId74"/>
    <p:sldId id="770" r:id="rId75"/>
    <p:sldId id="771" r:id="rId76"/>
    <p:sldId id="772" r:id="rId77"/>
    <p:sldId id="767" r:id="rId78"/>
    <p:sldId id="768" r:id="rId79"/>
    <p:sldId id="674" r:id="rId80"/>
    <p:sldId id="722" r:id="rId81"/>
    <p:sldId id="723" r:id="rId82"/>
    <p:sldId id="724" r:id="rId83"/>
    <p:sldId id="725" r:id="rId84"/>
    <p:sldId id="726" r:id="rId85"/>
    <p:sldId id="727" r:id="rId86"/>
    <p:sldId id="676" r:id="rId87"/>
    <p:sldId id="603" r:id="rId88"/>
    <p:sldId id="604" r:id="rId89"/>
    <p:sldId id="605" r:id="rId90"/>
    <p:sldId id="606" r:id="rId91"/>
    <p:sldId id="607" r:id="rId92"/>
    <p:sldId id="609" r:id="rId93"/>
    <p:sldId id="611" r:id="rId94"/>
    <p:sldId id="612" r:id="rId95"/>
    <p:sldId id="613" r:id="rId96"/>
    <p:sldId id="728" r:id="rId97"/>
    <p:sldId id="731" r:id="rId98"/>
    <p:sldId id="734" r:id="rId99"/>
    <p:sldId id="736" r:id="rId100"/>
    <p:sldId id="740" r:id="rId101"/>
    <p:sldId id="741" r:id="rId102"/>
    <p:sldId id="694" r:id="rId103"/>
    <p:sldId id="695" r:id="rId104"/>
    <p:sldId id="782" r:id="rId105"/>
    <p:sldId id="742" r:id="rId106"/>
    <p:sldId id="699" r:id="rId107"/>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FFF"/>
    <a:srgbClr val="FF0066"/>
    <a:srgbClr val="9900CC"/>
    <a:srgbClr val="0D0E43"/>
    <a:srgbClr val="3333CC"/>
    <a:srgbClr val="A50021"/>
    <a:srgbClr val="333399"/>
    <a:srgbClr val="0099FF"/>
    <a:srgbClr val="996633"/>
    <a:srgbClr val="0099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769" autoAdjust="0"/>
    <p:restoredTop sz="96196" autoAdjust="0"/>
  </p:normalViewPr>
  <p:slideViewPr>
    <p:cSldViewPr snapToGrid="0">
      <p:cViewPr>
        <p:scale>
          <a:sx n="73" d="100"/>
          <a:sy n="73" d="100"/>
        </p:scale>
        <p:origin x="-552" y="-102"/>
      </p:cViewPr>
      <p:guideLst>
        <p:guide orient="horz" pos="2352"/>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1.xml"/><Relationship Id="rId21" Type="http://schemas.openxmlformats.org/officeDocument/2006/relationships/slideMaster" Target="slideMasters/slideMaster21.xml"/><Relationship Id="rId42" Type="http://schemas.openxmlformats.org/officeDocument/2006/relationships/slide" Target="slides/slide17.xml"/><Relationship Id="rId47" Type="http://schemas.openxmlformats.org/officeDocument/2006/relationships/slide" Target="slides/slide22.xml"/><Relationship Id="rId63" Type="http://schemas.openxmlformats.org/officeDocument/2006/relationships/slide" Target="slides/slide38.xml"/><Relationship Id="rId68" Type="http://schemas.openxmlformats.org/officeDocument/2006/relationships/slide" Target="slides/slide43.xml"/><Relationship Id="rId84" Type="http://schemas.openxmlformats.org/officeDocument/2006/relationships/slide" Target="slides/slide59.xml"/><Relationship Id="rId89" Type="http://schemas.openxmlformats.org/officeDocument/2006/relationships/slide" Target="slides/slide64.xml"/><Relationship Id="rId11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4.xml"/><Relationship Id="rId107" Type="http://schemas.openxmlformats.org/officeDocument/2006/relationships/slide" Target="slides/slide82.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slide" Target="slides/slide28.xml"/><Relationship Id="rId58" Type="http://schemas.openxmlformats.org/officeDocument/2006/relationships/slide" Target="slides/slide33.xml"/><Relationship Id="rId66" Type="http://schemas.openxmlformats.org/officeDocument/2006/relationships/slide" Target="slides/slide41.xml"/><Relationship Id="rId74" Type="http://schemas.openxmlformats.org/officeDocument/2006/relationships/slide" Target="slides/slide49.xml"/><Relationship Id="rId79" Type="http://schemas.openxmlformats.org/officeDocument/2006/relationships/slide" Target="slides/slide54.xml"/><Relationship Id="rId87" Type="http://schemas.openxmlformats.org/officeDocument/2006/relationships/slide" Target="slides/slide62.xml"/><Relationship Id="rId102" Type="http://schemas.openxmlformats.org/officeDocument/2006/relationships/slide" Target="slides/slide77.xml"/><Relationship Id="rId110"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36.xml"/><Relationship Id="rId82" Type="http://schemas.openxmlformats.org/officeDocument/2006/relationships/slide" Target="slides/slide57.xml"/><Relationship Id="rId90" Type="http://schemas.openxmlformats.org/officeDocument/2006/relationships/slide" Target="slides/slide65.xml"/><Relationship Id="rId95" Type="http://schemas.openxmlformats.org/officeDocument/2006/relationships/slide" Target="slides/slide70.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56" Type="http://schemas.openxmlformats.org/officeDocument/2006/relationships/slide" Target="slides/slide31.xml"/><Relationship Id="rId64" Type="http://schemas.openxmlformats.org/officeDocument/2006/relationships/slide" Target="slides/slide39.xml"/><Relationship Id="rId69" Type="http://schemas.openxmlformats.org/officeDocument/2006/relationships/slide" Target="slides/slide44.xml"/><Relationship Id="rId77" Type="http://schemas.openxmlformats.org/officeDocument/2006/relationships/slide" Target="slides/slide52.xml"/><Relationship Id="rId100" Type="http://schemas.openxmlformats.org/officeDocument/2006/relationships/slide" Target="slides/slide75.xml"/><Relationship Id="rId105" Type="http://schemas.openxmlformats.org/officeDocument/2006/relationships/slide" Target="slides/slide80.xml"/><Relationship Id="rId8" Type="http://schemas.openxmlformats.org/officeDocument/2006/relationships/slideMaster" Target="slideMasters/slideMaster8.xml"/><Relationship Id="rId51" Type="http://schemas.openxmlformats.org/officeDocument/2006/relationships/slide" Target="slides/slide26.xml"/><Relationship Id="rId72" Type="http://schemas.openxmlformats.org/officeDocument/2006/relationships/slide" Target="slides/slide47.xml"/><Relationship Id="rId80" Type="http://schemas.openxmlformats.org/officeDocument/2006/relationships/slide" Target="slides/slide55.xml"/><Relationship Id="rId85" Type="http://schemas.openxmlformats.org/officeDocument/2006/relationships/slide" Target="slides/slide60.xml"/><Relationship Id="rId93" Type="http://schemas.openxmlformats.org/officeDocument/2006/relationships/slide" Target="slides/slide68.xml"/><Relationship Id="rId98" Type="http://schemas.openxmlformats.org/officeDocument/2006/relationships/slide" Target="slides/slide73.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59" Type="http://schemas.openxmlformats.org/officeDocument/2006/relationships/slide" Target="slides/slide34.xml"/><Relationship Id="rId67" Type="http://schemas.openxmlformats.org/officeDocument/2006/relationships/slide" Target="slides/slide42.xml"/><Relationship Id="rId103" Type="http://schemas.openxmlformats.org/officeDocument/2006/relationships/slide" Target="slides/slide78.xml"/><Relationship Id="rId108" Type="http://schemas.openxmlformats.org/officeDocument/2006/relationships/notesMaster" Target="notesMasters/notesMaster1.xml"/><Relationship Id="rId20" Type="http://schemas.openxmlformats.org/officeDocument/2006/relationships/slideMaster" Target="slideMasters/slideMaster20.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slide" Target="slides/slide37.xml"/><Relationship Id="rId70" Type="http://schemas.openxmlformats.org/officeDocument/2006/relationships/slide" Target="slides/slide45.xml"/><Relationship Id="rId75" Type="http://schemas.openxmlformats.org/officeDocument/2006/relationships/slide" Target="slides/slide50.xml"/><Relationship Id="rId83" Type="http://schemas.openxmlformats.org/officeDocument/2006/relationships/slide" Target="slides/slide58.xml"/><Relationship Id="rId88" Type="http://schemas.openxmlformats.org/officeDocument/2006/relationships/slide" Target="slides/slide63.xml"/><Relationship Id="rId91" Type="http://schemas.openxmlformats.org/officeDocument/2006/relationships/slide" Target="slides/slide66.xml"/><Relationship Id="rId96" Type="http://schemas.openxmlformats.org/officeDocument/2006/relationships/slide" Target="slides/slide71.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6" Type="http://schemas.openxmlformats.org/officeDocument/2006/relationships/slide" Target="slides/slide81.xml"/><Relationship Id="rId10" Type="http://schemas.openxmlformats.org/officeDocument/2006/relationships/slideMaster" Target="slideMasters/slideMaster10.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slide" Target="slides/slide35.xml"/><Relationship Id="rId65" Type="http://schemas.openxmlformats.org/officeDocument/2006/relationships/slide" Target="slides/slide40.xml"/><Relationship Id="rId73" Type="http://schemas.openxmlformats.org/officeDocument/2006/relationships/slide" Target="slides/slide48.xml"/><Relationship Id="rId78" Type="http://schemas.openxmlformats.org/officeDocument/2006/relationships/slide" Target="slides/slide53.xml"/><Relationship Id="rId81" Type="http://schemas.openxmlformats.org/officeDocument/2006/relationships/slide" Target="slides/slide56.xml"/><Relationship Id="rId86" Type="http://schemas.openxmlformats.org/officeDocument/2006/relationships/slide" Target="slides/slide61.xml"/><Relationship Id="rId94" Type="http://schemas.openxmlformats.org/officeDocument/2006/relationships/slide" Target="slides/slide69.xml"/><Relationship Id="rId99" Type="http://schemas.openxmlformats.org/officeDocument/2006/relationships/slide" Target="slides/slide74.xml"/><Relationship Id="rId101" Type="http://schemas.openxmlformats.org/officeDocument/2006/relationships/slide" Target="slides/slide76.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4.xml"/><Relationship Id="rId109" Type="http://schemas.openxmlformats.org/officeDocument/2006/relationships/presProps" Target="presProps.xml"/><Relationship Id="rId34" Type="http://schemas.openxmlformats.org/officeDocument/2006/relationships/slide" Target="slides/slide9.xml"/><Relationship Id="rId50" Type="http://schemas.openxmlformats.org/officeDocument/2006/relationships/slide" Target="slides/slide25.xml"/><Relationship Id="rId55" Type="http://schemas.openxmlformats.org/officeDocument/2006/relationships/slide" Target="slides/slide30.xml"/><Relationship Id="rId76" Type="http://schemas.openxmlformats.org/officeDocument/2006/relationships/slide" Target="slides/slide51.xml"/><Relationship Id="rId97" Type="http://schemas.openxmlformats.org/officeDocument/2006/relationships/slide" Target="slides/slide72.xml"/><Relationship Id="rId104" Type="http://schemas.openxmlformats.org/officeDocument/2006/relationships/slide" Target="slides/slide79.xml"/><Relationship Id="rId7" Type="http://schemas.openxmlformats.org/officeDocument/2006/relationships/slideMaster" Target="slideMasters/slideMaster7.xml"/><Relationship Id="rId71" Type="http://schemas.openxmlformats.org/officeDocument/2006/relationships/slide" Target="slides/slide46.xml"/><Relationship Id="rId92" Type="http://schemas.openxmlformats.org/officeDocument/2006/relationships/slide" Target="slides/slide6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7C9F3D-316C-4B19-BD9F-5838FB15C7E7}" type="doc">
      <dgm:prSet loTypeId="urn:microsoft.com/office/officeart/2005/8/layout/equation1" loCatId="relationship" qsTypeId="urn:microsoft.com/office/officeart/2005/8/quickstyle/3d1" qsCatId="3D" csTypeId="urn:microsoft.com/office/officeart/2005/8/colors/accent1_2" csCatId="accent1" phldr="1"/>
      <dgm:spPr/>
    </dgm:pt>
    <dgm:pt modelId="{FCFABF10-D721-49E0-8EAF-5768901B2366}">
      <dgm:prSet phldrT="[Text]" custT="1">
        <dgm:style>
          <a:lnRef idx="1">
            <a:schemeClr val="accent3"/>
          </a:lnRef>
          <a:fillRef idx="2">
            <a:schemeClr val="accent3"/>
          </a:fillRef>
          <a:effectRef idx="1">
            <a:schemeClr val="accent3"/>
          </a:effectRef>
          <a:fontRef idx="minor">
            <a:schemeClr val="dk1"/>
          </a:fontRef>
        </dgm:style>
      </dgm:prSet>
      <dgm:spPr>
        <a:solidFill>
          <a:srgbClr val="0099FF"/>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 XHCN ở MB</a:t>
          </a:r>
          <a:endParaRPr lang="en-US" sz="3200" b="1" cap="none" spc="0" dirty="0">
            <a:ln w="11430"/>
            <a:solidFill>
              <a:schemeClr val="bg1"/>
            </a:solidFill>
            <a:effectLst/>
            <a:latin typeface="+mj-lt"/>
            <a:ea typeface="+mn-ea"/>
            <a:cs typeface="Times New Roman" pitchFamily="18" charset="0"/>
          </a:endParaRPr>
        </a:p>
      </dgm:t>
    </dgm:pt>
    <dgm:pt modelId="{AA687D8B-358C-4FF7-95D7-5DE3B6A48489}" type="parTrans" cxnId="{DA342759-2C7A-4127-B94E-57FA9FA1D3F7}">
      <dgm:prSet/>
      <dgm:spPr/>
      <dgm:t>
        <a:bodyPr/>
        <a:lstStyle/>
        <a:p>
          <a:endParaRPr lang="en-US"/>
        </a:p>
      </dgm:t>
    </dgm:pt>
    <dgm:pt modelId="{9AEF4CF1-2043-4252-A4F8-CE29CB9501B7}" type="sibTrans" cxnId="{DA342759-2C7A-4127-B94E-57FA9FA1D3F7}">
      <dgm:prSet/>
      <dgm:spPr>
        <a:xfrm>
          <a:off x="1984716"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E5C16F86-2EB0-4DFA-AECF-595D1C788C83}">
      <dgm:prSet phldrT="[Text]" custT="1">
        <dgm:style>
          <a:lnRef idx="1">
            <a:schemeClr val="accent3"/>
          </a:lnRef>
          <a:fillRef idx="2">
            <a:schemeClr val="accent3"/>
          </a:fillRef>
          <a:effectRef idx="1">
            <a:schemeClr val="accent3"/>
          </a:effectRef>
          <a:fontRef idx="minor">
            <a:schemeClr val="dk1"/>
          </a:fontRef>
        </dgm:style>
      </dgm:prSet>
      <dgm:spPr>
        <a:solidFill>
          <a:srgbClr val="9900CC"/>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CMGPDT ở MN</a:t>
          </a:r>
          <a:endParaRPr lang="en-US" sz="3200" b="1" cap="none" spc="0" dirty="0">
            <a:ln w="11430"/>
            <a:solidFill>
              <a:schemeClr val="bg1"/>
            </a:solidFill>
            <a:effectLst/>
            <a:latin typeface="+mj-lt"/>
            <a:ea typeface="+mn-ea"/>
            <a:cs typeface="Times New Roman" pitchFamily="18" charset="0"/>
          </a:endParaRPr>
        </a:p>
      </dgm:t>
    </dgm:pt>
    <dgm:pt modelId="{25F4067C-B33E-457E-8A6A-75E0061C5786}" type="parTrans" cxnId="{DB508AB4-3FB8-4846-8B59-329086BB3AA9}">
      <dgm:prSet/>
      <dgm:spPr/>
      <dgm:t>
        <a:bodyPr/>
        <a:lstStyle/>
        <a:p>
          <a:endParaRPr lang="en-US"/>
        </a:p>
      </dgm:t>
    </dgm:pt>
    <dgm:pt modelId="{D04F74FB-A451-4658-8899-53FD0502B2E0}" type="sibTrans" cxnId="{DB508AB4-3FB8-4846-8B59-329086BB3AA9}">
      <dgm:prSet/>
      <dgm:spPr>
        <a:xfrm>
          <a:off x="5180942"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33819018-0960-4914-A596-DFD46E97651A}">
      <dgm:prSet phldrT="[Text]" custT="1">
        <dgm:style>
          <a:lnRef idx="1">
            <a:schemeClr val="accent3"/>
          </a:lnRef>
          <a:fillRef idx="2">
            <a:schemeClr val="accent3"/>
          </a:fillRef>
          <a:effectRef idx="1">
            <a:schemeClr val="accent3"/>
          </a:effectRef>
          <a:fontRef idx="minor">
            <a:schemeClr val="dk1"/>
          </a:fontRef>
        </dgm:style>
      </dgm:prSet>
      <dgm:spPr>
        <a:solidFill>
          <a:srgbClr val="FF0066"/>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NV</a:t>
          </a:r>
        </a:p>
        <a:p>
          <a:r>
            <a:rPr lang="en-US" sz="3200" b="1" cap="none" spc="0" dirty="0" smtClean="0">
              <a:ln w="11430"/>
              <a:solidFill>
                <a:schemeClr val="bg1"/>
              </a:solidFill>
              <a:effectLst/>
              <a:latin typeface="+mj-lt"/>
              <a:ea typeface="+mn-ea"/>
              <a:cs typeface="Times New Roman" pitchFamily="18" charset="0"/>
            </a:rPr>
            <a:t>CMVN</a:t>
          </a:r>
          <a:endParaRPr lang="en-US" sz="3200" b="1" cap="none" spc="0" dirty="0">
            <a:ln w="11430"/>
            <a:solidFill>
              <a:schemeClr val="bg1"/>
            </a:solidFill>
            <a:effectLst/>
            <a:latin typeface="+mj-lt"/>
            <a:ea typeface="+mn-ea"/>
            <a:cs typeface="Times New Roman" pitchFamily="18" charset="0"/>
          </a:endParaRPr>
        </a:p>
      </dgm:t>
    </dgm:pt>
    <dgm:pt modelId="{2FB18B74-1173-4210-B8F0-6C390DA9230B}" type="parTrans" cxnId="{BFB24523-BBBF-4024-B6A9-A4192633B2F5}">
      <dgm:prSet/>
      <dgm:spPr/>
      <dgm:t>
        <a:bodyPr/>
        <a:lstStyle/>
        <a:p>
          <a:endParaRPr lang="en-US"/>
        </a:p>
      </dgm:t>
    </dgm:pt>
    <dgm:pt modelId="{2188BBD6-EEF3-4112-8EEC-3D5635EAAAA6}" type="sibTrans" cxnId="{BFB24523-BBBF-4024-B6A9-A4192633B2F5}">
      <dgm:prSet/>
      <dgm:spPr/>
      <dgm:t>
        <a:bodyPr/>
        <a:lstStyle/>
        <a:p>
          <a:endParaRPr lang="en-US"/>
        </a:p>
      </dgm:t>
    </dgm:pt>
    <dgm:pt modelId="{DF4A3651-4655-45B7-9E68-2031A5BA471B}" type="pres">
      <dgm:prSet presAssocID="{4C7C9F3D-316C-4B19-BD9F-5838FB15C7E7}" presName="linearFlow" presStyleCnt="0">
        <dgm:presLayoutVars>
          <dgm:dir/>
          <dgm:resizeHandles val="exact"/>
        </dgm:presLayoutVars>
      </dgm:prSet>
      <dgm:spPr/>
    </dgm:pt>
    <dgm:pt modelId="{4ACA88E1-2539-40F8-8590-C8FD7A7970C1}" type="pres">
      <dgm:prSet presAssocID="{FCFABF10-D721-49E0-8EAF-5768901B2366}" presName="node" presStyleLbl="node1" presStyleIdx="0" presStyleCnt="3" custScaleX="170333" custScaleY="106369">
        <dgm:presLayoutVars>
          <dgm:bulletEnabled val="1"/>
        </dgm:presLayoutVars>
      </dgm:prSet>
      <dgm:spPr>
        <a:xfrm>
          <a:off x="1383" y="1813309"/>
          <a:ext cx="1834381" cy="1834381"/>
        </a:xfrm>
        <a:prstGeom prst="ellipse">
          <a:avLst/>
        </a:prstGeom>
      </dgm:spPr>
      <dgm:t>
        <a:bodyPr/>
        <a:lstStyle/>
        <a:p>
          <a:endParaRPr lang="en-US"/>
        </a:p>
      </dgm:t>
    </dgm:pt>
    <dgm:pt modelId="{A566B608-47A5-44F7-A272-94BB7B758761}" type="pres">
      <dgm:prSet presAssocID="{9AEF4CF1-2043-4252-A4F8-CE29CB9501B7}" presName="spacerL" presStyleCnt="0"/>
      <dgm:spPr/>
    </dgm:pt>
    <dgm:pt modelId="{8ABB2F10-CE98-404C-8651-BF247BCB8331}" type="pres">
      <dgm:prSet presAssocID="{9AEF4CF1-2043-4252-A4F8-CE29CB9501B7}" presName="sibTrans" presStyleLbl="sibTrans2D1" presStyleIdx="0" presStyleCnt="2"/>
      <dgm:spPr>
        <a:prstGeom prst="mathPlus">
          <a:avLst/>
        </a:prstGeom>
      </dgm:spPr>
      <dgm:t>
        <a:bodyPr/>
        <a:lstStyle/>
        <a:p>
          <a:endParaRPr lang="en-US"/>
        </a:p>
      </dgm:t>
    </dgm:pt>
    <dgm:pt modelId="{F7B1BFCC-18DD-463A-B612-CECB2E323EF7}" type="pres">
      <dgm:prSet presAssocID="{9AEF4CF1-2043-4252-A4F8-CE29CB9501B7}" presName="spacerR" presStyleCnt="0"/>
      <dgm:spPr/>
    </dgm:pt>
    <dgm:pt modelId="{8BC24825-3455-4B5D-A70D-1395BCCAABB8}" type="pres">
      <dgm:prSet presAssocID="{E5C16F86-2EB0-4DFA-AECF-595D1C788C83}" presName="node" presStyleLbl="node1" presStyleIdx="1" presStyleCnt="3" custScaleX="170333" custScaleY="101588">
        <dgm:presLayoutVars>
          <dgm:bulletEnabled val="1"/>
        </dgm:presLayoutVars>
      </dgm:prSet>
      <dgm:spPr>
        <a:xfrm>
          <a:off x="3197609" y="1813309"/>
          <a:ext cx="1834381" cy="1834381"/>
        </a:xfrm>
        <a:prstGeom prst="ellipse">
          <a:avLst/>
        </a:prstGeom>
      </dgm:spPr>
      <dgm:t>
        <a:bodyPr/>
        <a:lstStyle/>
        <a:p>
          <a:endParaRPr lang="en-US"/>
        </a:p>
      </dgm:t>
    </dgm:pt>
    <dgm:pt modelId="{BF83205C-BECB-4C46-9E1E-DA18B1A95AB7}" type="pres">
      <dgm:prSet presAssocID="{D04F74FB-A451-4658-8899-53FD0502B2E0}" presName="spacerL" presStyleCnt="0"/>
      <dgm:spPr/>
    </dgm:pt>
    <dgm:pt modelId="{B6AAF421-FE83-4887-9770-00686E77BB7F}" type="pres">
      <dgm:prSet presAssocID="{D04F74FB-A451-4658-8899-53FD0502B2E0}" presName="sibTrans" presStyleLbl="sibTrans2D1" presStyleIdx="1" presStyleCnt="2"/>
      <dgm:spPr>
        <a:prstGeom prst="mathEqual">
          <a:avLst/>
        </a:prstGeom>
      </dgm:spPr>
      <dgm:t>
        <a:bodyPr/>
        <a:lstStyle/>
        <a:p>
          <a:endParaRPr lang="en-US"/>
        </a:p>
      </dgm:t>
    </dgm:pt>
    <dgm:pt modelId="{7614D880-8701-4CC3-94E4-5C99ECF682BB}" type="pres">
      <dgm:prSet presAssocID="{D04F74FB-A451-4658-8899-53FD0502B2E0}" presName="spacerR" presStyleCnt="0"/>
      <dgm:spPr/>
    </dgm:pt>
    <dgm:pt modelId="{430C3B4A-F326-4203-AE43-74FFC86DE733}" type="pres">
      <dgm:prSet presAssocID="{33819018-0960-4914-A596-DFD46E97651A}" presName="node" presStyleLbl="node1" presStyleIdx="2" presStyleCnt="3" custScaleX="170333" custScaleY="101588">
        <dgm:presLayoutVars>
          <dgm:bulletEnabled val="1"/>
        </dgm:presLayoutVars>
      </dgm:prSet>
      <dgm:spPr>
        <a:xfrm>
          <a:off x="6393835" y="1813309"/>
          <a:ext cx="1834381" cy="1834381"/>
        </a:xfrm>
        <a:prstGeom prst="ellipse">
          <a:avLst/>
        </a:prstGeom>
      </dgm:spPr>
      <dgm:t>
        <a:bodyPr/>
        <a:lstStyle/>
        <a:p>
          <a:endParaRPr lang="en-US"/>
        </a:p>
      </dgm:t>
    </dgm:pt>
  </dgm:ptLst>
  <dgm:cxnLst>
    <dgm:cxn modelId="{DA342759-2C7A-4127-B94E-57FA9FA1D3F7}" srcId="{4C7C9F3D-316C-4B19-BD9F-5838FB15C7E7}" destId="{FCFABF10-D721-49E0-8EAF-5768901B2366}" srcOrd="0" destOrd="0" parTransId="{AA687D8B-358C-4FF7-95D7-5DE3B6A48489}" sibTransId="{9AEF4CF1-2043-4252-A4F8-CE29CB9501B7}"/>
    <dgm:cxn modelId="{DB508AB4-3FB8-4846-8B59-329086BB3AA9}" srcId="{4C7C9F3D-316C-4B19-BD9F-5838FB15C7E7}" destId="{E5C16F86-2EB0-4DFA-AECF-595D1C788C83}" srcOrd="1" destOrd="0" parTransId="{25F4067C-B33E-457E-8A6A-75E0061C5786}" sibTransId="{D04F74FB-A451-4658-8899-53FD0502B2E0}"/>
    <dgm:cxn modelId="{7E96DAEE-98B7-4EB2-84B6-DCBC526912CC}" type="presOf" srcId="{9AEF4CF1-2043-4252-A4F8-CE29CB9501B7}" destId="{8ABB2F10-CE98-404C-8651-BF247BCB8331}" srcOrd="0" destOrd="0" presId="urn:microsoft.com/office/officeart/2005/8/layout/equation1"/>
    <dgm:cxn modelId="{BFB24523-BBBF-4024-B6A9-A4192633B2F5}" srcId="{4C7C9F3D-316C-4B19-BD9F-5838FB15C7E7}" destId="{33819018-0960-4914-A596-DFD46E97651A}" srcOrd="2" destOrd="0" parTransId="{2FB18B74-1173-4210-B8F0-6C390DA9230B}" sibTransId="{2188BBD6-EEF3-4112-8EEC-3D5635EAAAA6}"/>
    <dgm:cxn modelId="{54B4910C-F676-46A0-B376-F9E5FB98ED9E}" type="presOf" srcId="{E5C16F86-2EB0-4DFA-AECF-595D1C788C83}" destId="{8BC24825-3455-4B5D-A70D-1395BCCAABB8}" srcOrd="0" destOrd="0" presId="urn:microsoft.com/office/officeart/2005/8/layout/equation1"/>
    <dgm:cxn modelId="{16A022DE-E341-40CD-A7BF-01B7FBD2477C}" type="presOf" srcId="{4C7C9F3D-316C-4B19-BD9F-5838FB15C7E7}" destId="{DF4A3651-4655-45B7-9E68-2031A5BA471B}" srcOrd="0" destOrd="0" presId="urn:microsoft.com/office/officeart/2005/8/layout/equation1"/>
    <dgm:cxn modelId="{6F14869F-9A32-4E8C-B326-EFE275AE8243}" type="presOf" srcId="{D04F74FB-A451-4658-8899-53FD0502B2E0}" destId="{B6AAF421-FE83-4887-9770-00686E77BB7F}" srcOrd="0" destOrd="0" presId="urn:microsoft.com/office/officeart/2005/8/layout/equation1"/>
    <dgm:cxn modelId="{495C2FF7-B274-4ADB-815E-193F33A5E790}" type="presOf" srcId="{33819018-0960-4914-A596-DFD46E97651A}" destId="{430C3B4A-F326-4203-AE43-74FFC86DE733}" srcOrd="0" destOrd="0" presId="urn:microsoft.com/office/officeart/2005/8/layout/equation1"/>
    <dgm:cxn modelId="{492EA216-AFB9-4B63-BB57-27E5CFE856E7}" type="presOf" srcId="{FCFABF10-D721-49E0-8EAF-5768901B2366}" destId="{4ACA88E1-2539-40F8-8590-C8FD7A7970C1}" srcOrd="0" destOrd="0" presId="urn:microsoft.com/office/officeart/2005/8/layout/equation1"/>
    <dgm:cxn modelId="{B4A1A647-AB2B-403E-9C3C-9F6B907ACB3A}" type="presParOf" srcId="{DF4A3651-4655-45B7-9E68-2031A5BA471B}" destId="{4ACA88E1-2539-40F8-8590-C8FD7A7970C1}" srcOrd="0" destOrd="0" presId="urn:microsoft.com/office/officeart/2005/8/layout/equation1"/>
    <dgm:cxn modelId="{92F81F10-B191-4731-AB7F-38ECA4E46679}" type="presParOf" srcId="{DF4A3651-4655-45B7-9E68-2031A5BA471B}" destId="{A566B608-47A5-44F7-A272-94BB7B758761}" srcOrd="1" destOrd="0" presId="urn:microsoft.com/office/officeart/2005/8/layout/equation1"/>
    <dgm:cxn modelId="{24220209-B28D-490D-A704-10E46847E029}" type="presParOf" srcId="{DF4A3651-4655-45B7-9E68-2031A5BA471B}" destId="{8ABB2F10-CE98-404C-8651-BF247BCB8331}" srcOrd="2" destOrd="0" presId="urn:microsoft.com/office/officeart/2005/8/layout/equation1"/>
    <dgm:cxn modelId="{3B261A7B-19B5-42FB-A3A9-69221ED0C4DD}" type="presParOf" srcId="{DF4A3651-4655-45B7-9E68-2031A5BA471B}" destId="{F7B1BFCC-18DD-463A-B612-CECB2E323EF7}" srcOrd="3" destOrd="0" presId="urn:microsoft.com/office/officeart/2005/8/layout/equation1"/>
    <dgm:cxn modelId="{63D92B54-286E-4A33-A724-DB31DCF316D6}" type="presParOf" srcId="{DF4A3651-4655-45B7-9E68-2031A5BA471B}" destId="{8BC24825-3455-4B5D-A70D-1395BCCAABB8}" srcOrd="4" destOrd="0" presId="urn:microsoft.com/office/officeart/2005/8/layout/equation1"/>
    <dgm:cxn modelId="{9BF3B413-B85B-49BE-9A39-B61F8451892B}" type="presParOf" srcId="{DF4A3651-4655-45B7-9E68-2031A5BA471B}" destId="{BF83205C-BECB-4C46-9E1E-DA18B1A95AB7}" srcOrd="5" destOrd="0" presId="urn:microsoft.com/office/officeart/2005/8/layout/equation1"/>
    <dgm:cxn modelId="{3487386C-0101-42D4-B233-5CC390E2353D}" type="presParOf" srcId="{DF4A3651-4655-45B7-9E68-2031A5BA471B}" destId="{B6AAF421-FE83-4887-9770-00686E77BB7F}" srcOrd="6" destOrd="0" presId="urn:microsoft.com/office/officeart/2005/8/layout/equation1"/>
    <dgm:cxn modelId="{C695D0FE-AC77-47DD-B5D3-176A3F0DF66F}" type="presParOf" srcId="{DF4A3651-4655-45B7-9E68-2031A5BA471B}" destId="{7614D880-8701-4CC3-94E4-5C99ECF682BB}" srcOrd="7" destOrd="0" presId="urn:microsoft.com/office/officeart/2005/8/layout/equation1"/>
    <dgm:cxn modelId="{A9C77E87-F9B8-4324-BDAA-B70826E80A03}" type="presParOf" srcId="{DF4A3651-4655-45B7-9E68-2031A5BA471B}" destId="{430C3B4A-F326-4203-AE43-74FFC86DE733}" srcOrd="8" destOrd="0" presId="urn:microsoft.com/office/officeart/2005/8/layout/equation1"/>
  </dgm:cxnLst>
  <dgm:bg/>
  <dgm:whole/>
</dgm:dataModel>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07/03/2021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p14="http://schemas.microsoft.com/office/powerpoint/2010/main" xmlns=""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9219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39219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fld id="{A0B3FC1A-10B1-47CC-9A75-7863F39E3B08}" type="slidenum">
              <a:rPr lang="en-US" smtClean="0"/>
              <a:pPr/>
              <a:t>2</a:t>
            </a:fld>
            <a:endParaRPr lang="en-US" smtClean="0"/>
          </a:p>
        </p:txBody>
      </p:sp>
    </p:spTree>
    <p:extLst>
      <p:ext uri="{BB962C8B-B14F-4D97-AF65-F5344CB8AC3E}">
        <p14:creationId xmlns:p14="http://schemas.microsoft.com/office/powerpoint/2010/main" xmlns="" val="2439278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smtClean="0"/>
          </a:p>
        </p:txBody>
      </p:sp>
      <p:sp>
        <p:nvSpPr>
          <p:cNvPr id="132100"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D8771A0-7975-4FCF-80CD-A3B47AD44821}" type="slidenum">
              <a:rPr lang="en-US" altLang="en-US" smtClean="0">
                <a:latin typeface="Verdana" panose="020B0604030504040204" pitchFamily="34" charset="0"/>
              </a:rPr>
              <a:pPr>
                <a:spcBef>
                  <a:spcPct val="0"/>
                </a:spcBef>
              </a:pPr>
              <a:t>10</a:t>
            </a:fld>
            <a:endParaRPr lang="en-US" altLang="en-US" smtClean="0">
              <a:latin typeface="Verdana" panose="020B0604030504040204" pitchFamily="34" charset="0"/>
            </a:endParaRPr>
          </a:p>
        </p:txBody>
      </p:sp>
    </p:spTree>
    <p:extLst>
      <p:ext uri="{BB962C8B-B14F-4D97-AF65-F5344CB8AC3E}">
        <p14:creationId xmlns:p14="http://schemas.microsoft.com/office/powerpoint/2010/main" xmlns="" val="1555472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414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D9B23C7-5C76-416C-9E80-3FDB85384236}" type="slidenum">
              <a:rPr lang="en-US" altLang="en-US" smtClean="0">
                <a:latin typeface="Verdana" panose="020B0604030504040204" pitchFamily="34" charset="0"/>
              </a:rPr>
              <a:pPr>
                <a:spcBef>
                  <a:spcPct val="0"/>
                </a:spcBef>
              </a:pPr>
              <a:t>11</a:t>
            </a:fld>
            <a:endParaRPr lang="en-US" altLang="en-US" smtClean="0">
              <a:latin typeface="Verdana" panose="020B0604030504040204" pitchFamily="34" charset="0"/>
            </a:endParaRPr>
          </a:p>
        </p:txBody>
      </p:sp>
    </p:spTree>
    <p:extLst>
      <p:ext uri="{BB962C8B-B14F-4D97-AF65-F5344CB8AC3E}">
        <p14:creationId xmlns:p14="http://schemas.microsoft.com/office/powerpoint/2010/main" xmlns="" val="1955854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B0DFAE6-D56F-41E5-BAA4-E6D86EDCC51D}" type="slidenum">
              <a:rPr lang="en-US" altLang="en-US" smtClean="0">
                <a:latin typeface="Verdana" panose="020B0604030504040204" pitchFamily="34" charset="0"/>
              </a:rPr>
              <a:pPr>
                <a:spcBef>
                  <a:spcPct val="0"/>
                </a:spcBef>
              </a:pPr>
              <a:t>13</a:t>
            </a:fld>
            <a:endParaRPr lang="en-US" altLang="en-US" smtClean="0">
              <a:latin typeface="Verdana" panose="020B0604030504040204" pitchFamily="34" charset="0"/>
            </a:endParaRPr>
          </a:p>
        </p:txBody>
      </p:sp>
    </p:spTree>
    <p:extLst>
      <p:ext uri="{BB962C8B-B14F-4D97-AF65-F5344CB8AC3E}">
        <p14:creationId xmlns:p14="http://schemas.microsoft.com/office/powerpoint/2010/main" xmlns="" val="4236982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4131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4131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A5CCE89-A116-4526-9C73-B8160B81B8F9}" type="slidenum">
              <a:rPr lang="en-US" altLang="en-US" smtClean="0">
                <a:latin typeface="Verdana" panose="020B0604030504040204" pitchFamily="34" charset="0"/>
              </a:rPr>
              <a:pPr>
                <a:spcBef>
                  <a:spcPct val="0"/>
                </a:spcBef>
              </a:pPr>
              <a:t>16</a:t>
            </a:fld>
            <a:endParaRPr lang="en-US" altLang="en-US" smtClean="0">
              <a:latin typeface="Verdana" panose="020B0604030504040204" pitchFamily="34" charset="0"/>
            </a:endParaRPr>
          </a:p>
        </p:txBody>
      </p:sp>
    </p:spTree>
    <p:extLst>
      <p:ext uri="{BB962C8B-B14F-4D97-AF65-F5344CB8AC3E}">
        <p14:creationId xmlns:p14="http://schemas.microsoft.com/office/powerpoint/2010/main" xmlns="" val="2234619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84E874B-44FC-4D72-9FDD-AB8004CD61B5}" type="slidenum">
              <a:rPr lang="en-US" altLang="en-US" smtClean="0"/>
              <a:pPr>
                <a:spcBef>
                  <a:spcPct val="0"/>
                </a:spcBef>
              </a:pPr>
              <a:t>19</a:t>
            </a:fld>
            <a:endParaRPr lang="en-US" altLang="en-US" smtClean="0"/>
          </a:p>
        </p:txBody>
      </p:sp>
      <p:sp>
        <p:nvSpPr>
          <p:cNvPr id="145411"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454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xmlns="" val="2124615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2E898BA-1257-4CE2-BFFB-D4023610E9CE}" type="slidenum">
              <a:rPr lang="en-US" altLang="en-US"/>
              <a:pPr eaLnBrk="1" hangingPunct="1">
                <a:spcBef>
                  <a:spcPct val="0"/>
                </a:spcBef>
              </a:pPr>
              <a:t>23</a:t>
            </a:fld>
            <a:endParaRPr lang="en-US" altLang="en-US"/>
          </a:p>
        </p:txBody>
      </p:sp>
      <p:sp>
        <p:nvSpPr>
          <p:cNvPr id="152579" name="Rectangle 2"/>
          <p:cNvSpPr>
            <a:spLocks noGrp="1" noRot="1" noChangeAspect="1" noChangeArrowheads="1" noTextEdit="1"/>
          </p:cNvSpPr>
          <p:nvPr>
            <p:ph type="sldImg"/>
          </p:nvPr>
        </p:nvSpPr>
        <p:spPr>
          <a:xfrm>
            <a:off x="685800" y="1143000"/>
            <a:ext cx="5486400" cy="3086100"/>
          </a:xfrm>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2186135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2E71480-7611-4552-BAA9-942041AC6780}" type="slidenum">
              <a:rPr lang="en-US" altLang="en-US"/>
              <a:pPr eaLnBrk="1" hangingPunct="1">
                <a:spcBef>
                  <a:spcPct val="0"/>
                </a:spcBef>
              </a:pPr>
              <a:t>24</a:t>
            </a:fld>
            <a:endParaRPr lang="en-US" altLang="en-US"/>
          </a:p>
        </p:txBody>
      </p:sp>
      <p:sp>
        <p:nvSpPr>
          <p:cNvPr id="153603" name="Rectangle 2"/>
          <p:cNvSpPr>
            <a:spLocks noGrp="1" noRot="1" noChangeAspect="1" noChangeArrowheads="1" noTextEdit="1"/>
          </p:cNvSpPr>
          <p:nvPr>
            <p:ph type="sldImg"/>
          </p:nvPr>
        </p:nvSpPr>
        <p:spPr>
          <a:xfrm>
            <a:off x="685800" y="1143000"/>
            <a:ext cx="5486400" cy="3086100"/>
          </a:xfrm>
          <a:ln/>
        </p:spPr>
      </p:sp>
      <p:sp>
        <p:nvSpPr>
          <p:cNvPr id="153604"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385266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A095DC1-888E-4DD7-B839-B35A7F63FBD9}" type="slidenum">
              <a:rPr lang="en-US" altLang="en-US"/>
              <a:pPr eaLnBrk="1" hangingPunct="1">
                <a:spcBef>
                  <a:spcPct val="0"/>
                </a:spcBef>
              </a:pPr>
              <a:t>26</a:t>
            </a:fld>
            <a:endParaRPr lang="en-US" altLang="en-US"/>
          </a:p>
        </p:txBody>
      </p:sp>
      <p:sp>
        <p:nvSpPr>
          <p:cNvPr id="154627" name="Rectangle 2"/>
          <p:cNvSpPr>
            <a:spLocks noGrp="1" noRot="1" noChangeAspect="1" noChangeArrowheads="1" noTextEdit="1"/>
          </p:cNvSpPr>
          <p:nvPr>
            <p:ph type="sldImg"/>
          </p:nvPr>
        </p:nvSpPr>
        <p:spPr>
          <a:xfrm>
            <a:off x="685800" y="1143000"/>
            <a:ext cx="5486400" cy="3086100"/>
          </a:xfrm>
          <a:ln/>
        </p:spPr>
      </p:sp>
      <p:sp>
        <p:nvSpPr>
          <p:cNvPr id="15462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p14="http://schemas.microsoft.com/office/powerpoint/2010/main" xmlns="" val="76780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215E9267-9FD8-422F-802F-C1C9EB2D171B}" type="slidenum">
              <a:rPr lang="en-US" smtClean="0">
                <a:latin typeface="Arial" pitchFamily="34" charset="0"/>
              </a:rPr>
              <a:pPr/>
              <a:t>31</a:t>
            </a:fld>
            <a:endParaRPr lang="en-US" smtClean="0">
              <a:latin typeface="Arial" pitchFamily="34" charset="0"/>
            </a:endParaRPr>
          </a:p>
        </p:txBody>
      </p:sp>
      <p:sp>
        <p:nvSpPr>
          <p:cNvPr id="62467" name="Rectangle 2"/>
          <p:cNvSpPr>
            <a:spLocks noGrp="1" noRot="1" noChangeAspect="1" noChangeArrowheads="1" noTextEdit="1"/>
          </p:cNvSpPr>
          <p:nvPr>
            <p:ph type="sldImg"/>
          </p:nvPr>
        </p:nvSpPr>
        <p:spPr>
          <a:xfrm>
            <a:off x="381000" y="685800"/>
            <a:ext cx="6096000" cy="3429000"/>
          </a:xfrm>
          <a:ln/>
        </p:spPr>
      </p:sp>
      <p:sp>
        <p:nvSpPr>
          <p:cNvPr id="62468" name="Rectangle 3"/>
          <p:cNvSpPr>
            <a:spLocks noGrp="1" noChangeArrowheads="1"/>
          </p:cNvSpPr>
          <p:nvPr>
            <p:ph type="body" idx="1"/>
          </p:nvPr>
        </p:nvSpPr>
        <p:spPr>
          <a:noFill/>
          <a:ln/>
        </p:spPr>
        <p:txBody>
          <a:bodyPr/>
          <a:lstStyle/>
          <a:p>
            <a:pPr eaLnBrk="1" hangingPunct="1"/>
            <a:endParaRPr lang="vi-VN"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B971CF49-9FDF-4389-B671-AE99B8C0D2AE}" type="slidenum">
              <a:rPr lang="en-US" altLang="en-US" smtClean="0"/>
              <a:pPr/>
              <a:t>33</a:t>
            </a:fld>
            <a:endParaRPr lang="en-US" altLang="en-US" smtClean="0"/>
          </a:p>
        </p:txBody>
      </p:sp>
      <p:sp>
        <p:nvSpPr>
          <p:cNvPr id="95235" name="Rectangle 2"/>
          <p:cNvSpPr>
            <a:spLocks noGrp="1" noRot="1" noChangeAspect="1" noChangeArrowheads="1" noTextEdit="1"/>
          </p:cNvSpPr>
          <p:nvPr>
            <p:ph type="sldImg"/>
          </p:nvPr>
        </p:nvSpPr>
        <p:spPr>
          <a:xfrm>
            <a:off x="685800" y="1143000"/>
            <a:ext cx="5486400" cy="3086100"/>
          </a:xfrm>
          <a:ln/>
        </p:spPr>
      </p:sp>
      <p:sp>
        <p:nvSpPr>
          <p:cNvPr id="95236" name="Rectangle 3"/>
          <p:cNvSpPr>
            <a:spLocks noGrp="1" noChangeArrowheads="1"/>
          </p:cNvSpPr>
          <p:nvPr>
            <p:ph type="body" idx="1"/>
          </p:nvPr>
        </p:nvSpPr>
        <p:spPr>
          <a:noFill/>
          <a:ln/>
        </p:spPr>
        <p:txBody>
          <a:bodyPr/>
          <a:lstStyle/>
          <a:p>
            <a:pPr eaLnBrk="1" hangingPunct="1"/>
            <a:endParaRPr lang="vi-V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19C412D-DB4C-4CE7-8261-07B98D6D5402}" type="slidenum">
              <a:rPr lang="en-US" altLang="en-US"/>
              <a:pPr eaLnBrk="1" hangingPunct="1">
                <a:spcBef>
                  <a:spcPct val="0"/>
                </a:spcBef>
              </a:pPr>
              <a:t>34</a:t>
            </a:fld>
            <a:endParaRPr lang="en-US" altLang="en-US"/>
          </a:p>
        </p:txBody>
      </p:sp>
      <p:sp>
        <p:nvSpPr>
          <p:cNvPr id="156675" name="Rectangle 2"/>
          <p:cNvSpPr>
            <a:spLocks noGrp="1" noRot="1" noChangeAspect="1" noChangeArrowheads="1" noTextEdit="1"/>
          </p:cNvSpPr>
          <p:nvPr>
            <p:ph type="sldImg"/>
          </p:nvPr>
        </p:nvSpPr>
        <p:spPr>
          <a:xfrm>
            <a:off x="685800" y="1143000"/>
            <a:ext cx="5486400" cy="3086100"/>
          </a:xfrm>
          <a:ln/>
        </p:spPr>
      </p:sp>
      <p:sp>
        <p:nvSpPr>
          <p:cNvPr id="156676"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p14="http://schemas.microsoft.com/office/powerpoint/2010/main" xmlns="" val="524999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xfrm>
            <a:off x="381000" y="685800"/>
            <a:ext cx="6096000" cy="3429000"/>
          </a:xfrm>
          <a:ln/>
        </p:spPr>
      </p:sp>
      <p:sp>
        <p:nvSpPr>
          <p:cNvPr id="90115" name="Notes Placeholder 2"/>
          <p:cNvSpPr>
            <a:spLocks noGrp="1"/>
          </p:cNvSpPr>
          <p:nvPr>
            <p:ph type="body" idx="1"/>
          </p:nvPr>
        </p:nvSpPr>
        <p:spPr>
          <a:noFill/>
          <a:ln/>
        </p:spPr>
        <p:txBody>
          <a:bodyPr/>
          <a:lstStyle/>
          <a:p>
            <a:pPr eaLnBrk="1" hangingPunct="1">
              <a:spcBef>
                <a:spcPct val="0"/>
              </a:spcBef>
            </a:pPr>
            <a:endParaRPr lang="en-US" smtClean="0">
              <a:latin typeface="Arial" pitchFamily="34" charset="0"/>
            </a:endParaRPr>
          </a:p>
        </p:txBody>
      </p:sp>
      <p:sp>
        <p:nvSpPr>
          <p:cNvPr id="90116" name="Slide Number Placeholder 3"/>
          <p:cNvSpPr>
            <a:spLocks noGrp="1"/>
          </p:cNvSpPr>
          <p:nvPr>
            <p:ph type="sldNum" sz="quarter" idx="5"/>
          </p:nvPr>
        </p:nvSpPr>
        <p:spPr>
          <a:noFill/>
        </p:spPr>
        <p:txBody>
          <a:bodyPr/>
          <a:lstStyle/>
          <a:p>
            <a:fld id="{78103015-1428-42E4-8908-6995B851A3A3}" type="slidenum">
              <a:rPr lang="en-US" smtClean="0">
                <a:latin typeface="Calibri" pitchFamily="34" charset="0"/>
              </a:rPr>
              <a:pPr/>
              <a:t>39</a:t>
            </a:fld>
            <a:endParaRPr lang="en-US"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B3035BEC-C405-489E-81AE-B6BD38B72CE7}" type="slidenum">
              <a:rPr lang="en-US" altLang="en-US"/>
              <a:pPr eaLnBrk="1" hangingPunct="1">
                <a:spcBef>
                  <a:spcPct val="0"/>
                </a:spcBef>
              </a:pPr>
              <a:t>55</a:t>
            </a:fld>
            <a:endParaRPr lang="en-US" altLang="en-US"/>
          </a:p>
        </p:txBody>
      </p:sp>
      <p:sp>
        <p:nvSpPr>
          <p:cNvPr id="129027" name="Rectangle 2"/>
          <p:cNvSpPr>
            <a:spLocks noGrp="1" noRot="1" noChangeAspect="1" noChangeArrowheads="1" noTextEdit="1"/>
          </p:cNvSpPr>
          <p:nvPr>
            <p:ph type="sldImg"/>
          </p:nvPr>
        </p:nvSpPr>
        <p:spPr>
          <a:xfrm>
            <a:off x="685800" y="1143000"/>
            <a:ext cx="5486400" cy="3086100"/>
          </a:xfrm>
          <a:ln/>
        </p:spPr>
      </p:sp>
      <p:sp>
        <p:nvSpPr>
          <p:cNvPr id="12902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180329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F70834F-1503-42E4-A8BF-6B0651E8859F}" type="slidenum">
              <a:rPr lang="en-US" altLang="en-US"/>
              <a:pPr eaLnBrk="1" hangingPunct="1">
                <a:spcBef>
                  <a:spcPct val="0"/>
                </a:spcBef>
              </a:pPr>
              <a:t>62</a:t>
            </a:fld>
            <a:endParaRPr lang="en-US" altLang="en-US"/>
          </a:p>
        </p:txBody>
      </p:sp>
      <p:sp>
        <p:nvSpPr>
          <p:cNvPr id="131075" name="Rectangle 2"/>
          <p:cNvSpPr>
            <a:spLocks noGrp="1" noRot="1" noChangeAspect="1" noChangeArrowheads="1" noTextEdit="1"/>
          </p:cNvSpPr>
          <p:nvPr>
            <p:ph type="sldImg"/>
          </p:nvPr>
        </p:nvSpPr>
        <p:spPr>
          <a:xfrm>
            <a:off x="685800" y="1143000"/>
            <a:ext cx="5486400" cy="3086100"/>
          </a:xfrm>
          <a:ln/>
        </p:spPr>
      </p:sp>
      <p:sp>
        <p:nvSpPr>
          <p:cNvPr id="131076"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1274819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3EA8C72-8CD9-4FDB-8D6C-41E161460B63}" type="slidenum">
              <a:rPr lang="en-US" altLang="en-US"/>
              <a:pPr eaLnBrk="1" hangingPunct="1">
                <a:spcBef>
                  <a:spcPct val="0"/>
                </a:spcBef>
              </a:pPr>
              <a:t>63</a:t>
            </a:fld>
            <a:endParaRPr lang="en-US" altLang="en-US"/>
          </a:p>
        </p:txBody>
      </p:sp>
      <p:sp>
        <p:nvSpPr>
          <p:cNvPr id="162819" name="Rectangle 2"/>
          <p:cNvSpPr>
            <a:spLocks noGrp="1" noRot="1" noChangeAspect="1" noChangeArrowheads="1" noTextEdit="1"/>
          </p:cNvSpPr>
          <p:nvPr>
            <p:ph type="sldImg"/>
          </p:nvPr>
        </p:nvSpPr>
        <p:spPr>
          <a:xfrm>
            <a:off x="685800" y="1143000"/>
            <a:ext cx="5486400" cy="3086100"/>
          </a:xfrm>
          <a:ln/>
        </p:spPr>
      </p:sp>
      <p:sp>
        <p:nvSpPr>
          <p:cNvPr id="16282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1901334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1AA833B-26F4-43D9-B171-A40FEFEF89D4}" type="slidenum">
              <a:rPr lang="en-US" altLang="en-US"/>
              <a:pPr eaLnBrk="1" hangingPunct="1">
                <a:spcBef>
                  <a:spcPct val="0"/>
                </a:spcBef>
              </a:pPr>
              <a:t>64</a:t>
            </a:fld>
            <a:endParaRPr lang="en-US" altLang="en-US"/>
          </a:p>
        </p:txBody>
      </p:sp>
      <p:sp>
        <p:nvSpPr>
          <p:cNvPr id="163843" name="Rectangle 2"/>
          <p:cNvSpPr>
            <a:spLocks noGrp="1" noRot="1" noChangeAspect="1" noChangeArrowheads="1" noTextEdit="1"/>
          </p:cNvSpPr>
          <p:nvPr>
            <p:ph type="sldImg"/>
          </p:nvPr>
        </p:nvSpPr>
        <p:spPr>
          <a:xfrm>
            <a:off x="685800" y="1143000"/>
            <a:ext cx="5486400" cy="3086100"/>
          </a:xfrm>
          <a:ln/>
        </p:spPr>
      </p:sp>
      <p:sp>
        <p:nvSpPr>
          <p:cNvPr id="163844"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28092396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BA006F-B49E-4CC3-85CA-BDBFFDB6BA98}" type="slidenum">
              <a:rPr lang="en-US" altLang="en-US"/>
              <a:pPr eaLnBrk="1" hangingPunct="1">
                <a:spcBef>
                  <a:spcPct val="0"/>
                </a:spcBef>
              </a:pPr>
              <a:t>65</a:t>
            </a:fld>
            <a:endParaRPr lang="en-US" altLang="en-US"/>
          </a:p>
        </p:txBody>
      </p:sp>
      <p:sp>
        <p:nvSpPr>
          <p:cNvPr id="164867" name="Rectangle 2"/>
          <p:cNvSpPr>
            <a:spLocks noGrp="1" noRot="1" noChangeAspect="1" noChangeArrowheads="1" noTextEdit="1"/>
          </p:cNvSpPr>
          <p:nvPr>
            <p:ph type="sldImg"/>
          </p:nvPr>
        </p:nvSpPr>
        <p:spPr>
          <a:xfrm>
            <a:off x="685800" y="1143000"/>
            <a:ext cx="5486400" cy="3086100"/>
          </a:xfrm>
          <a:ln/>
        </p:spPr>
      </p:sp>
      <p:sp>
        <p:nvSpPr>
          <p:cNvPr id="16486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2778757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AD91527-ACD8-4935-8F61-4D6DF5AE8828}" type="slidenum">
              <a:rPr lang="en-US" altLang="en-US"/>
              <a:pPr eaLnBrk="1" hangingPunct="1">
                <a:spcBef>
                  <a:spcPct val="0"/>
                </a:spcBef>
              </a:pPr>
              <a:t>66</a:t>
            </a:fld>
            <a:endParaRPr lang="en-US" altLang="en-US"/>
          </a:p>
        </p:txBody>
      </p:sp>
      <p:sp>
        <p:nvSpPr>
          <p:cNvPr id="165891" name="Rectangle 2"/>
          <p:cNvSpPr>
            <a:spLocks noGrp="1" noRot="1" noChangeAspect="1" noChangeArrowheads="1" noTextEdit="1"/>
          </p:cNvSpPr>
          <p:nvPr>
            <p:ph type="sldImg"/>
          </p:nvPr>
        </p:nvSpPr>
        <p:spPr>
          <a:xfrm>
            <a:off x="685800" y="1143000"/>
            <a:ext cx="5486400" cy="3086100"/>
          </a:xfrm>
          <a:ln/>
        </p:spPr>
      </p:sp>
      <p:sp>
        <p:nvSpPr>
          <p:cNvPr id="16589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296097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A834E57-D11F-4E61-8895-F8BD696031D5}" type="slidenum">
              <a:rPr lang="en-US" altLang="en-US"/>
              <a:pPr eaLnBrk="1" hangingPunct="1">
                <a:spcBef>
                  <a:spcPct val="0"/>
                </a:spcBef>
              </a:pPr>
              <a:t>67</a:t>
            </a:fld>
            <a:endParaRPr lang="en-US" altLang="en-US"/>
          </a:p>
        </p:txBody>
      </p:sp>
      <p:sp>
        <p:nvSpPr>
          <p:cNvPr id="166915" name="Rectangle 2"/>
          <p:cNvSpPr>
            <a:spLocks noGrp="1" noRot="1" noChangeAspect="1" noChangeArrowheads="1" noTextEdit="1"/>
          </p:cNvSpPr>
          <p:nvPr>
            <p:ph type="sldImg"/>
          </p:nvPr>
        </p:nvSpPr>
        <p:spPr>
          <a:xfrm>
            <a:off x="685800" y="1143000"/>
            <a:ext cx="5486400" cy="3086100"/>
          </a:xfrm>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3987369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D9274FD2-A9AA-4F37-8D54-451D63F3F944}" type="slidenum">
              <a:rPr lang="en-US" altLang="en-US"/>
              <a:pPr eaLnBrk="1" hangingPunct="1">
                <a:spcBef>
                  <a:spcPct val="0"/>
                </a:spcBef>
              </a:pPr>
              <a:t>68</a:t>
            </a:fld>
            <a:endParaRPr lang="en-US" altLang="en-US"/>
          </a:p>
        </p:txBody>
      </p:sp>
      <p:sp>
        <p:nvSpPr>
          <p:cNvPr id="168963" name="Rectangle 2"/>
          <p:cNvSpPr>
            <a:spLocks noGrp="1" noRot="1" noChangeAspect="1" noChangeArrowheads="1" noTextEdit="1"/>
          </p:cNvSpPr>
          <p:nvPr>
            <p:ph type="sldImg"/>
          </p:nvPr>
        </p:nvSpPr>
        <p:spPr>
          <a:xfrm>
            <a:off x="685800" y="1143000"/>
            <a:ext cx="5486400" cy="3086100"/>
          </a:xfrm>
          <a:ln/>
        </p:spPr>
      </p:sp>
      <p:sp>
        <p:nvSpPr>
          <p:cNvPr id="168964"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1800120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5DA3871-1044-41DE-9B50-49EBF4211CD8}" type="slidenum">
              <a:rPr lang="en-US" altLang="en-US"/>
              <a:pPr eaLnBrk="1" hangingPunct="1">
                <a:spcBef>
                  <a:spcPct val="0"/>
                </a:spcBef>
              </a:pPr>
              <a:t>69</a:t>
            </a:fld>
            <a:endParaRPr lang="en-US" altLang="en-US"/>
          </a:p>
        </p:txBody>
      </p:sp>
      <p:sp>
        <p:nvSpPr>
          <p:cNvPr id="171011" name="Rectangle 2"/>
          <p:cNvSpPr>
            <a:spLocks noGrp="1" noRot="1" noChangeAspect="1" noChangeArrowheads="1" noTextEdit="1"/>
          </p:cNvSpPr>
          <p:nvPr>
            <p:ph type="sldImg"/>
          </p:nvPr>
        </p:nvSpPr>
        <p:spPr>
          <a:xfrm>
            <a:off x="685800" y="1143000"/>
            <a:ext cx="5486400" cy="3086100"/>
          </a:xfrm>
          <a:ln/>
        </p:spPr>
      </p:sp>
      <p:sp>
        <p:nvSpPr>
          <p:cNvPr id="17101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18170166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7298F052-BC1D-4CC0-87AD-C00AC1411257}" type="slidenum">
              <a:rPr lang="en-US" altLang="en-US"/>
              <a:pPr eaLnBrk="1" hangingPunct="1">
                <a:spcBef>
                  <a:spcPct val="0"/>
                </a:spcBef>
              </a:pPr>
              <a:t>70</a:t>
            </a:fld>
            <a:endParaRPr lang="en-US" altLang="en-US"/>
          </a:p>
        </p:txBody>
      </p:sp>
      <p:sp>
        <p:nvSpPr>
          <p:cNvPr id="172035" name="Rectangle 2"/>
          <p:cNvSpPr>
            <a:spLocks noGrp="1" noRot="1" noChangeAspect="1" noChangeArrowheads="1" noTextEdit="1"/>
          </p:cNvSpPr>
          <p:nvPr>
            <p:ph type="sldImg"/>
          </p:nvPr>
        </p:nvSpPr>
        <p:spPr>
          <a:xfrm>
            <a:off x="685800" y="1143000"/>
            <a:ext cx="5486400" cy="3086100"/>
          </a:xfrm>
          <a:ln/>
        </p:spPr>
      </p:sp>
      <p:sp>
        <p:nvSpPr>
          <p:cNvPr id="172036"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24582754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4BC54B-314D-4E30-9BC6-24BA9F12B882}" type="slidenum">
              <a:rPr lang="en-US" altLang="en-US"/>
              <a:pPr eaLnBrk="1" hangingPunct="1">
                <a:spcBef>
                  <a:spcPct val="0"/>
                </a:spcBef>
              </a:pPr>
              <a:t>71</a:t>
            </a:fld>
            <a:endParaRPr lang="en-US" altLang="en-US"/>
          </a:p>
        </p:txBody>
      </p:sp>
      <p:sp>
        <p:nvSpPr>
          <p:cNvPr id="173059" name="Rectangle 2"/>
          <p:cNvSpPr>
            <a:spLocks noGrp="1" noRot="1" noChangeAspect="1" noChangeArrowheads="1" noTextEdit="1"/>
          </p:cNvSpPr>
          <p:nvPr>
            <p:ph type="sldImg"/>
          </p:nvPr>
        </p:nvSpPr>
        <p:spPr>
          <a:xfrm>
            <a:off x="685800" y="1143000"/>
            <a:ext cx="5486400" cy="3086100"/>
          </a:xfrm>
          <a:ln/>
        </p:spPr>
      </p:sp>
      <p:sp>
        <p:nvSpPr>
          <p:cNvPr id="17306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3077677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xfrm>
            <a:off x="685800" y="1143000"/>
            <a:ext cx="5486400" cy="3086100"/>
          </a:xfrm>
          <a:ln/>
        </p:spPr>
      </p:sp>
      <p:sp>
        <p:nvSpPr>
          <p:cNvPr id="92163" name="Notes Placeholder 2"/>
          <p:cNvSpPr>
            <a:spLocks noGrp="1"/>
          </p:cNvSpPr>
          <p:nvPr>
            <p:ph type="body" idx="1"/>
          </p:nvPr>
        </p:nvSpPr>
        <p:spPr>
          <a:noFill/>
          <a:ln/>
        </p:spPr>
        <p:txBody>
          <a:bodyPr/>
          <a:lstStyle/>
          <a:p>
            <a:pPr eaLnBrk="1" hangingPunct="1">
              <a:spcBef>
                <a:spcPct val="0"/>
              </a:spcBef>
            </a:pPr>
            <a:endParaRPr lang="en-US" smtClean="0">
              <a:latin typeface="Arial" pitchFamily="34" charset="0"/>
            </a:endParaRPr>
          </a:p>
        </p:txBody>
      </p:sp>
      <p:sp>
        <p:nvSpPr>
          <p:cNvPr id="92164" name="Slide Number Placeholder 3"/>
          <p:cNvSpPr>
            <a:spLocks noGrp="1"/>
          </p:cNvSpPr>
          <p:nvPr>
            <p:ph type="sldNum" sz="quarter" idx="5"/>
          </p:nvPr>
        </p:nvSpPr>
        <p:spPr>
          <a:noFill/>
        </p:spPr>
        <p:txBody>
          <a:bodyPr/>
          <a:lstStyle/>
          <a:p>
            <a:fld id="{F4E81A51-FACF-45DD-829B-6A6BB86971AB}" type="slidenum">
              <a:rPr lang="en-US" smtClean="0">
                <a:latin typeface="Calibri" pitchFamily="34" charset="0"/>
              </a:rPr>
              <a:pPr/>
              <a:t>72</a:t>
            </a:fld>
            <a:endParaRPr lang="en-US" smtClean="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E06375F-5C16-4800-8C2A-076DE5460288}" type="slidenum">
              <a:rPr lang="en-US" altLang="en-US"/>
              <a:pPr eaLnBrk="1" hangingPunct="1">
                <a:spcBef>
                  <a:spcPct val="0"/>
                </a:spcBef>
              </a:pPr>
              <a:t>79</a:t>
            </a:fld>
            <a:endParaRPr lang="en-US" altLang="en-US"/>
          </a:p>
        </p:txBody>
      </p:sp>
      <p:sp>
        <p:nvSpPr>
          <p:cNvPr id="155651" name="Rectangle 2"/>
          <p:cNvSpPr>
            <a:spLocks noGrp="1" noRot="1" noChangeAspect="1" noChangeArrowheads="1" noTextEdit="1"/>
          </p:cNvSpPr>
          <p:nvPr>
            <p:ph type="sldImg"/>
          </p:nvPr>
        </p:nvSpPr>
        <p:spPr>
          <a:xfrm>
            <a:off x="685800" y="1143000"/>
            <a:ext cx="5486400" cy="3086100"/>
          </a:xfrm>
          <a:ln/>
        </p:spPr>
      </p:sp>
      <p:sp>
        <p:nvSpPr>
          <p:cNvPr id="15565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xmlns="" val="54667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Master" Target="../slideMasters/slideMaster1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8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1.png"/><Relationship Id="rId1" Type="http://schemas.openxmlformats.org/officeDocument/2006/relationships/slideMaster" Target="../slideMasters/slideMaster1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Layouts/_rels/slideLayout192.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9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9.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7.png"/></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 xmlns:a16="http://schemas.microsoft.com/office/drawing/2014/main" id="{468F6418-2F54-45D4-A57F-70F7C2212E90}"/>
              </a:ext>
            </a:extLst>
          </p:cNvPr>
          <p:cNvSpPr/>
          <p:nvPr userDrawn="1"/>
        </p:nvSpPr>
        <p:spPr>
          <a:xfrm>
            <a:off x="-20052" y="5839020"/>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xmlns=""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9" y="5899288"/>
            <a:ext cx="5572127"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4" y="5899288"/>
            <a:ext cx="5572127"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7"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9"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9"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xmlns=""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086553" y="1709312"/>
            <a:ext cx="3530683" cy="4348525"/>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10309" y="3259539"/>
            <a:ext cx="2660907" cy="322372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5" y="2158177"/>
            <a:ext cx="2449155"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85" y="3403419"/>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xmlns="" val="3751056585"/>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775B4B5-61C1-46BF-8D89-A57F7C96BE9C}" type="slidenum">
              <a:rPr lang="vi-VN"/>
              <a:pPr>
                <a:defRPr/>
              </a:pPr>
              <a:t>‹#›</a:t>
            </a:fld>
            <a:endParaRPr lang="vi-VN"/>
          </a:p>
        </p:txBody>
      </p:sp>
    </p:spTree>
    <p:extLst>
      <p:ext uri="{BB962C8B-B14F-4D97-AF65-F5344CB8AC3E}">
        <p14:creationId xmlns:p14="http://schemas.microsoft.com/office/powerpoint/2010/main" xmlns="" val="411010572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6"/>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6A5A17AA-CCBC-47D8-A717-F1FE0BC89E93}" type="slidenum">
              <a:rPr lang="vi-VN"/>
              <a:pPr>
                <a:defRPr/>
              </a:pPr>
              <a:t>‹#›</a:t>
            </a:fld>
            <a:endParaRPr lang="vi-VN"/>
          </a:p>
        </p:txBody>
      </p:sp>
    </p:spTree>
    <p:extLst>
      <p:ext uri="{BB962C8B-B14F-4D97-AF65-F5344CB8AC3E}">
        <p14:creationId xmlns:p14="http://schemas.microsoft.com/office/powerpoint/2010/main" xmlns="" val="3241576479"/>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xmlns="" val="368136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4"/>
            <a:ext cx="112776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52532"/>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152532"/>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7823200" y="6461140"/>
            <a:ext cx="3860800" cy="320675"/>
          </a:xfrm>
          <a:prstGeom prst="rect">
            <a:avLst/>
          </a:prstGeom>
          <a:ln/>
        </p:spPr>
        <p:txBody>
          <a:bodyPr/>
          <a:lstStyle>
            <a:lvl1pPr>
              <a:defRPr/>
            </a:lvl1pPr>
          </a:lstStyle>
          <a:p>
            <a:pPr>
              <a:defRPr/>
            </a:pPr>
            <a:r>
              <a:rPr lang="en-US"/>
              <a:t>Company Logo</a:t>
            </a:r>
          </a:p>
        </p:txBody>
      </p:sp>
      <p:sp>
        <p:nvSpPr>
          <p:cNvPr id="6" name="Rectangle 6"/>
          <p:cNvSpPr>
            <a:spLocks noGrp="1" noChangeArrowheads="1"/>
          </p:cNvSpPr>
          <p:nvPr>
            <p:ph type="sldNum" sz="quarter" idx="11"/>
          </p:nvPr>
        </p:nvSpPr>
        <p:spPr>
          <a:xfrm>
            <a:off x="4673600" y="6461140"/>
            <a:ext cx="2844800" cy="320675"/>
          </a:xfrm>
          <a:prstGeom prst="rect">
            <a:avLst/>
          </a:prstGeom>
          <a:ln/>
        </p:spPr>
        <p:txBody>
          <a:bodyPr/>
          <a:lstStyle>
            <a:lvl1pPr>
              <a:defRPr/>
            </a:lvl1pPr>
          </a:lstStyle>
          <a:p>
            <a:pPr>
              <a:defRPr/>
            </a:pPr>
            <a:fld id="{17438328-4F15-46DD-922F-7256254A61AA}" type="slidenum">
              <a:rPr lang="en-US"/>
              <a:pPr>
                <a:defRPr/>
              </a:pPr>
              <a:t>‹#›</a:t>
            </a:fld>
            <a:endParaRPr lang="en-US"/>
          </a:p>
        </p:txBody>
      </p:sp>
      <p:sp>
        <p:nvSpPr>
          <p:cNvPr id="7" name="Rectangle 4"/>
          <p:cNvSpPr>
            <a:spLocks noGrp="1" noChangeArrowheads="1"/>
          </p:cNvSpPr>
          <p:nvPr>
            <p:ph type="dt" sz="half" idx="12"/>
          </p:nvPr>
        </p:nvSpPr>
        <p:spPr>
          <a:xfrm>
            <a:off x="19051" y="838200"/>
            <a:ext cx="112776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xmlns="" val="3761143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C842762-C037-41D5-B02A-E776725A1B19}" type="slidenum">
              <a:rPr lang="en-US"/>
              <a:pPr/>
              <a:t>‹#›</a:t>
            </a:fld>
            <a:endParaRPr lang="en-US"/>
          </a:p>
        </p:txBody>
      </p:sp>
    </p:spTree>
    <p:extLst>
      <p:ext uri="{BB962C8B-B14F-4D97-AF65-F5344CB8AC3E}">
        <p14:creationId xmlns:p14="http://schemas.microsoft.com/office/powerpoint/2010/main" xmlns="" val="3309507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A9FADE65-BA11-485D-A43F-9412888E2667}" type="slidenum">
              <a:rPr lang="en-US"/>
              <a:pPr/>
              <a:t>‹#›</a:t>
            </a:fld>
            <a:endParaRPr lang="en-US"/>
          </a:p>
        </p:txBody>
      </p:sp>
    </p:spTree>
    <p:extLst>
      <p:ext uri="{BB962C8B-B14F-4D97-AF65-F5344CB8AC3E}">
        <p14:creationId xmlns:p14="http://schemas.microsoft.com/office/powerpoint/2010/main" xmlns="" val="510628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3"/>
            <a:ext cx="109728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DB3181BB-D899-420A-91AA-A00D8F2D0AC9}" type="slidenum">
              <a:rPr lang="en-US"/>
              <a:pPr/>
              <a:t>‹#›</a:t>
            </a:fld>
            <a:endParaRPr lang="en-US"/>
          </a:p>
        </p:txBody>
      </p:sp>
    </p:spTree>
    <p:extLst>
      <p:ext uri="{BB962C8B-B14F-4D97-AF65-F5344CB8AC3E}">
        <p14:creationId xmlns:p14="http://schemas.microsoft.com/office/powerpoint/2010/main" xmlns="" val="1208818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B0C1CE5F-947E-4B26-BE45-D76D53E3DA2B}" type="slidenum">
              <a:rPr lang="en-US"/>
              <a:pPr/>
              <a:t>‹#›</a:t>
            </a:fld>
            <a:endParaRPr lang="en-US"/>
          </a:p>
        </p:txBody>
      </p:sp>
    </p:spTree>
    <p:extLst>
      <p:ext uri="{BB962C8B-B14F-4D97-AF65-F5344CB8AC3E}">
        <p14:creationId xmlns:p14="http://schemas.microsoft.com/office/powerpoint/2010/main" xmlns="" val="3373115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420274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E15F5CCD-1438-4D4E-8962-EB435A1BEB8A}" type="slidenum">
              <a:rPr lang="en-US"/>
              <a:pPr/>
              <a:t>‹#›</a:t>
            </a:fld>
            <a:endParaRPr lang="en-US"/>
          </a:p>
        </p:txBody>
      </p:sp>
    </p:spTree>
    <p:extLst>
      <p:ext uri="{BB962C8B-B14F-4D97-AF65-F5344CB8AC3E}">
        <p14:creationId xmlns:p14="http://schemas.microsoft.com/office/powerpoint/2010/main" xmlns="" val="63772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5039784" y="404816"/>
            <a:ext cx="7152216" cy="1368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5" name="Rectangle 4"/>
          <p:cNvSpPr/>
          <p:nvPr userDrawn="1"/>
        </p:nvSpPr>
        <p:spPr>
          <a:xfrm>
            <a:off x="5353051" y="733428"/>
            <a:ext cx="205316" cy="722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grpSp>
        <p:nvGrpSpPr>
          <p:cNvPr id="6" name="Group 8"/>
          <p:cNvGrpSpPr>
            <a:grpSpLocks/>
          </p:cNvGrpSpPr>
          <p:nvPr userDrawn="1"/>
        </p:nvGrpSpPr>
        <p:grpSpPr bwMode="auto">
          <a:xfrm rot="10800000" flipH="1" flipV="1">
            <a:off x="5689602" y="5899153"/>
            <a:ext cx="6170084" cy="862013"/>
            <a:chOff x="-711608" y="4905446"/>
            <a:chExt cx="12267395" cy="1714429"/>
          </a:xfrm>
        </p:grpSpPr>
        <p:sp>
          <p:nvSpPr>
            <p:cNvPr id="7" name="Freeform: Shape 9">
              <a:extLst>
                <a:ext uri="{FF2B5EF4-FFF2-40B4-BE49-F238E27FC236}"/>
              </a:extLst>
            </p:cNvPr>
            <p:cNvSpPr/>
            <p:nvPr/>
          </p:nvSpPr>
          <p:spPr>
            <a:xfrm>
              <a:off x="6905539" y="4905446"/>
              <a:ext cx="4641832"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anchor="ctr"/>
            <a:lstStyle/>
            <a:p>
              <a:pPr>
                <a:defRPr/>
              </a:pPr>
              <a:endParaRPr lang="en-US"/>
            </a:p>
          </p:txBody>
        </p:sp>
        <p:grpSp>
          <p:nvGrpSpPr>
            <p:cNvPr id="8" name="Group 13"/>
            <p:cNvGrpSpPr>
              <a:grpSpLocks/>
            </p:cNvGrpSpPr>
            <p:nvPr/>
          </p:nvGrpSpPr>
          <p:grpSpPr bwMode="auto">
            <a:xfrm>
              <a:off x="-728442" y="5663203"/>
              <a:ext cx="656505" cy="517801"/>
              <a:chOff x="5251264" y="5672728"/>
              <a:chExt cx="656505" cy="517801"/>
            </a:xfrm>
          </p:grpSpPr>
          <p:sp>
            <p:nvSpPr>
              <p:cNvPr id="10" name="Freeform: Shape 15">
                <a:extLst>
                  <a:ext uri="{FF2B5EF4-FFF2-40B4-BE49-F238E27FC236}"/>
                </a:extLst>
              </p:cNvPr>
              <p:cNvSpPr/>
              <p:nvPr/>
            </p:nvSpPr>
            <p:spPr>
              <a:xfrm>
                <a:off x="5251264" y="5672728"/>
                <a:ext cx="517630" cy="517801"/>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anchor="ctr"/>
              <a:lstStyle/>
              <a:p>
                <a:pPr>
                  <a:defRPr/>
                </a:pPr>
                <a:endParaRPr lang="en-US"/>
              </a:p>
            </p:txBody>
          </p:sp>
          <p:sp>
            <p:nvSpPr>
              <p:cNvPr id="11" name="Rectangle: Rounded Corners 16">
                <a:extLst>
                  <a:ext uri="{FF2B5EF4-FFF2-40B4-BE49-F238E27FC236}"/>
                </a:extLst>
              </p:cNvPr>
              <p:cNvSpPr/>
              <p:nvPr/>
            </p:nvSpPr>
            <p:spPr>
              <a:xfrm>
                <a:off x="5709977" y="5871641"/>
                <a:ext cx="197792" cy="12944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9" name="Rectangle 8">
              <a:extLst>
                <a:ext uri="{FF2B5EF4-FFF2-40B4-BE49-F238E27FC236}"/>
              </a:extLst>
            </p:cNvPr>
            <p:cNvSpPr/>
            <p:nvPr/>
          </p:nvSpPr>
          <p:spPr>
            <a:xfrm>
              <a:off x="-349688" y="5896846"/>
              <a:ext cx="7814941" cy="6630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2" name="제목 1"/>
          <p:cNvSpPr>
            <a:spLocks noGrp="1"/>
          </p:cNvSpPr>
          <p:nvPr>
            <p:ph type="title"/>
          </p:nvPr>
        </p:nvSpPr>
        <p:spPr>
          <a:xfrm>
            <a:off x="5641863" y="733314"/>
            <a:ext cx="5966671"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smtClean="0"/>
              <a:t>Click to edit Master title style</a:t>
            </a:r>
            <a:endParaRPr lang="ko-KR" altLang="en-US" dirty="0"/>
          </a:p>
        </p:txBody>
      </p:sp>
      <p:sp>
        <p:nvSpPr>
          <p:cNvPr id="3" name="그림 개체 틀 2"/>
          <p:cNvSpPr>
            <a:spLocks noGrp="1"/>
          </p:cNvSpPr>
          <p:nvPr>
            <p:ph type="pic" sz="quarter" idx="14"/>
          </p:nvPr>
        </p:nvSpPr>
        <p:spPr>
          <a:xfrm>
            <a:off x="1" y="0"/>
            <a:ext cx="5039883"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lvl="0"/>
            <a:r>
              <a:rPr lang="en-US" altLang="ko-KR" noProof="0" smtClean="0"/>
              <a:t>Click icon to add picture</a:t>
            </a:r>
            <a:endParaRPr lang="ko-KR" altLang="en-US" noProof="0"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30287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26015566"/>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652898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854455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817975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850507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588380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054833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551595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35"/>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7925581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 xmlns:a16="http://schemas.microsoft.com/office/drawing/2014/main"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72723569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15232726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 xmlns:a16="http://schemas.microsoft.com/office/drawing/2014/main" id="{8B0E9180-5F9B-4195-9329-D4333F8A63E8}"/>
              </a:ext>
            </a:extLst>
          </p:cNvPr>
          <p:cNvSpPr>
            <a:spLocks noGrp="1"/>
          </p:cNvSpPr>
          <p:nvPr>
            <p:ph type="pic" sz="quarter" idx="10" hasCustomPrompt="1"/>
          </p:nvPr>
        </p:nvSpPr>
        <p:spPr>
          <a:xfrm rot="21355416">
            <a:off x="4737056" y="311655"/>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409881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 xmlns:a16="http://schemas.microsoft.com/office/drawing/2014/main" id="{93E67ACF-D539-40D6-8928-FD08E0C15942}"/>
              </a:ext>
            </a:extLst>
          </p:cNvPr>
          <p:cNvSpPr>
            <a:spLocks noGrp="1"/>
          </p:cNvSpPr>
          <p:nvPr>
            <p:ph type="pic" sz="quarter" idx="10" hasCustomPrompt="1"/>
          </p:nvPr>
        </p:nvSpPr>
        <p:spPr>
          <a:xfrm>
            <a:off x="9074341"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348558"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58C3F89D-390F-4B44-BAE7-BC48E24419F8}"/>
              </a:ext>
            </a:extLst>
          </p:cNvPr>
          <p:cNvSpPr>
            <a:spLocks noGrp="1"/>
          </p:cNvSpPr>
          <p:nvPr>
            <p:ph type="pic" sz="quarter" idx="12" hasCustomPrompt="1"/>
          </p:nvPr>
        </p:nvSpPr>
        <p:spPr>
          <a:xfrm>
            <a:off x="3622776" y="1280172"/>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36643334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7254240" y="4"/>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 xmlns:a16="http://schemas.microsoft.com/office/drawing/2014/main" id="{065C6B54-DDC7-4504-9020-1DB1163A8C87}"/>
              </a:ext>
            </a:extLst>
          </p:cNvPr>
          <p:cNvSpPr>
            <a:spLocks noGrp="1"/>
          </p:cNvSpPr>
          <p:nvPr>
            <p:ph type="pic" idx="12" hasCustomPrompt="1"/>
          </p:nvPr>
        </p:nvSpPr>
        <p:spPr>
          <a:xfrm>
            <a:off x="5554289" y="2394903"/>
            <a:ext cx="3399907"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xmlns="" val="5478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23044321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1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xmlns="" val="23865719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209213"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 xmlns:a16="http://schemas.microsoft.com/office/drawing/2014/main" id="{1A35D679-466B-47E8-8AF0-97147672D712}"/>
              </a:ext>
            </a:extLst>
          </p:cNvPr>
          <p:cNvSpPr>
            <a:spLocks noGrp="1"/>
          </p:cNvSpPr>
          <p:nvPr>
            <p:ph type="pic" sz="quarter" idx="12" hasCustomPrompt="1"/>
          </p:nvPr>
        </p:nvSpPr>
        <p:spPr>
          <a:xfrm>
            <a:off x="296093"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C1DFE556-303C-4416-AAED-947D630FEAE4}"/>
              </a:ext>
            </a:extLst>
          </p:cNvPr>
          <p:cNvSpPr>
            <a:spLocks noGrp="1"/>
          </p:cNvSpPr>
          <p:nvPr>
            <p:ph type="pic" sz="quarter" idx="13" hasCustomPrompt="1"/>
          </p:nvPr>
        </p:nvSpPr>
        <p:spPr>
          <a:xfrm>
            <a:off x="296093" y="3513924"/>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6725972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60267949"/>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B7D7898D-D468-435D-8064-94CFFEA0BECB}"/>
              </a:ext>
            </a:extLst>
          </p:cNvPr>
          <p:cNvSpPr>
            <a:spLocks noGrp="1"/>
          </p:cNvSpPr>
          <p:nvPr>
            <p:ph type="pic" sz="quarter" idx="10" hasCustomPrompt="1"/>
          </p:nvPr>
        </p:nvSpPr>
        <p:spPr>
          <a:xfrm>
            <a:off x="539910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4966779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11"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 xmlns:a16="http://schemas.microsoft.com/office/drawing/2014/main" id="{7D8CC45C-6E96-4347-9DCC-12654281B22A}"/>
              </a:ext>
            </a:extLst>
          </p:cNvPr>
          <p:cNvSpPr/>
          <p:nvPr userDrawn="1"/>
        </p:nvSpPr>
        <p:spPr>
          <a:xfrm>
            <a:off x="766353" y="1393366"/>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 xmlns:a16="http://schemas.microsoft.com/office/drawing/2014/main" id="{9AB778C3-4416-46DA-B1EA-BB9C2BC49BA6}"/>
              </a:ext>
            </a:extLst>
          </p:cNvPr>
          <p:cNvSpPr>
            <a:spLocks noGrp="1"/>
          </p:cNvSpPr>
          <p:nvPr>
            <p:ph type="body" sz="quarter" idx="1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 xmlns:a16="http://schemas.microsoft.com/office/drawing/2014/main" id="{494E07A3-1047-4679-92CE-91D2CCB12FA8}"/>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0463915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xmlns="" val="31591545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1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83"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3" y="4812589"/>
            <a:ext cx="1036851" cy="1435084"/>
            <a:chOff x="972424" y="4140745"/>
            <a:chExt cx="1826508" cy="2528035"/>
          </a:xfrm>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22" y="5064503"/>
            <a:ext cx="224583" cy="305198"/>
            <a:chOff x="4708260" y="456723"/>
            <a:chExt cx="659554" cy="896303"/>
          </a:xfrm>
          <a:solidFill>
            <a:schemeClr val="accent1"/>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18" y="4408951"/>
            <a:ext cx="305167" cy="267260"/>
            <a:chOff x="6809793" y="1954053"/>
            <a:chExt cx="1048808" cy="918528"/>
          </a:xfrm>
          <a:solidFill>
            <a:schemeClr val="accent1"/>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1"/>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22" y="4959432"/>
            <a:ext cx="442463" cy="326412"/>
            <a:chOff x="3625593" y="6426852"/>
            <a:chExt cx="335279" cy="247341"/>
          </a:xfrm>
          <a:solidFill>
            <a:schemeClr val="accent1"/>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79"/>
            <a:ext cx="1793928" cy="236043"/>
            <a:chOff x="8251658" y="4916654"/>
            <a:chExt cx="2895600" cy="381000"/>
          </a:xfrm>
          <a:solidFill>
            <a:schemeClr val="accent1"/>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61" y="5445227"/>
            <a:ext cx="616527" cy="807163"/>
            <a:chOff x="6096000" y="4249903"/>
            <a:chExt cx="1447800" cy="1895475"/>
          </a:xfrm>
          <a:solidFill>
            <a:schemeClr val="accent1"/>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xmlns="" val="14660852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1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83" y="447797"/>
            <a:ext cx="1618143" cy="491518"/>
            <a:chOff x="6442698" y="4204191"/>
            <a:chExt cx="3262908" cy="991122"/>
          </a:xfrm>
          <a:solidFill>
            <a:schemeClr val="accent2"/>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3" y="4812589"/>
            <a:ext cx="1036851" cy="1435084"/>
            <a:chOff x="972424" y="4140745"/>
            <a:chExt cx="1826508" cy="2528035"/>
          </a:xfrm>
          <a:solidFill>
            <a:schemeClr val="accent2"/>
          </a:solidFill>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22" y="5064503"/>
            <a:ext cx="224583" cy="305198"/>
            <a:chOff x="4708260" y="456723"/>
            <a:chExt cx="659554" cy="896303"/>
          </a:xfrm>
          <a:solidFill>
            <a:schemeClr val="accent2"/>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18" y="4408951"/>
            <a:ext cx="305167" cy="267260"/>
            <a:chOff x="6809793" y="1954053"/>
            <a:chExt cx="1048808" cy="918528"/>
          </a:xfrm>
          <a:solidFill>
            <a:schemeClr val="accent2"/>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2"/>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22" y="4959432"/>
            <a:ext cx="442463" cy="326412"/>
            <a:chOff x="3625593" y="6426852"/>
            <a:chExt cx="335279" cy="247341"/>
          </a:xfrm>
          <a:solidFill>
            <a:schemeClr val="accent2"/>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79"/>
            <a:ext cx="1793928" cy="236043"/>
            <a:chOff x="8251658" y="4916654"/>
            <a:chExt cx="2895600" cy="381000"/>
          </a:xfrm>
          <a:solidFill>
            <a:schemeClr val="accent2"/>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61" y="5445227"/>
            <a:ext cx="616527" cy="807163"/>
            <a:chOff x="6096000" y="4249903"/>
            <a:chExt cx="1447800" cy="1895475"/>
          </a:xfrm>
          <a:solidFill>
            <a:schemeClr val="accent2"/>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xmlns="" val="27123972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30348341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4129598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006005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355529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781051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xmlns="" val="3946092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91699013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987573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9"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43" y="183196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7743799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2893020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47" y="5136841"/>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xmlns="" val="34385239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502" y="271379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34" y="305089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xmlns="" val="23878526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3743533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6248742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60467371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4153145" y="2333762"/>
            <a:ext cx="3885715" cy="2190476"/>
          </a:xfrm>
          <a:prstGeom prst="rect">
            <a:avLst/>
          </a:prstGeom>
        </p:spPr>
      </p:pic>
    </p:spTree>
    <p:extLst>
      <p:ext uri="{BB962C8B-B14F-4D97-AF65-F5344CB8AC3E}">
        <p14:creationId xmlns:p14="http://schemas.microsoft.com/office/powerpoint/2010/main" xmlns="" val="26910775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74090352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1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11"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40090742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802" y="525897"/>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50"/>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6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93" y="1080374"/>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213415707"/>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5439313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959729"/>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E1CD0F0-C157-4A74-85C5-3764950204CE}"/>
              </a:ext>
            </a:extLst>
          </p:cNvPr>
          <p:cNvSpPr/>
          <p:nvPr userDrawn="1"/>
        </p:nvSpPr>
        <p:spPr>
          <a:xfrm>
            <a:off x="1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 xmlns:a16="http://schemas.microsoft.com/office/drawing/2014/main" id="{FF457DA5-8BD8-4BD1-ABAC-1702790078A5}"/>
              </a:ext>
            </a:extLst>
          </p:cNvPr>
          <p:cNvGrpSpPr/>
          <p:nvPr userDrawn="1"/>
        </p:nvGrpSpPr>
        <p:grpSpPr>
          <a:xfrm>
            <a:off x="11126539" y="59974"/>
            <a:ext cx="983575" cy="1226175"/>
            <a:chOff x="8411919" y="701065"/>
            <a:chExt cx="2800065" cy="3490702"/>
          </a:xfrm>
        </p:grpSpPr>
        <p:cxnSp>
          <p:nvCxnSpPr>
            <p:cNvPr id="9" name="Straight Connector 8">
              <a:extLst>
                <a:ext uri="{FF2B5EF4-FFF2-40B4-BE49-F238E27FC236}">
                  <a16:creationId xmlns=""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 xmlns:a16="http://schemas.microsoft.com/office/drawing/2014/main" id="{044EE669-9E4C-4CA7-A3A7-33BC296CAA71}"/>
              </a:ext>
            </a:extLst>
          </p:cNvPr>
          <p:cNvGrpSpPr/>
          <p:nvPr userDrawn="1"/>
        </p:nvGrpSpPr>
        <p:grpSpPr>
          <a:xfrm rot="15730005">
            <a:off x="10036539" y="262597"/>
            <a:ext cx="983575" cy="1226175"/>
            <a:chOff x="8411919" y="701065"/>
            <a:chExt cx="2800065" cy="3490702"/>
          </a:xfrm>
        </p:grpSpPr>
        <p:cxnSp>
          <p:nvCxnSpPr>
            <p:cNvPr id="32" name="Straight Connector 31">
              <a:extLst>
                <a:ext uri="{FF2B5EF4-FFF2-40B4-BE49-F238E27FC236}">
                  <a16:creationId xmlns=""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 xmlns:a16="http://schemas.microsoft.com/office/drawing/2014/main" id="{D17AD10F-453A-4E8D-AD1B-4B24EAEAFAD1}"/>
              </a:ext>
            </a:extLst>
          </p:cNvPr>
          <p:cNvGrpSpPr/>
          <p:nvPr userDrawn="1"/>
        </p:nvGrpSpPr>
        <p:grpSpPr>
          <a:xfrm rot="6889181">
            <a:off x="10412966" y="1601934"/>
            <a:ext cx="796471" cy="992923"/>
            <a:chOff x="8411919" y="701065"/>
            <a:chExt cx="2800065" cy="3490702"/>
          </a:xfrm>
        </p:grpSpPr>
        <p:cxnSp>
          <p:nvCxnSpPr>
            <p:cNvPr id="55" name="Straight Connector 54">
              <a:extLst>
                <a:ext uri="{FF2B5EF4-FFF2-40B4-BE49-F238E27FC236}">
                  <a16:creationId xmlns=""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 xmlns:a16="http://schemas.microsoft.com/office/drawing/2014/main" id="{B0D5CCF4-AEE8-4235-B77C-72150C7B86A8}"/>
              </a:ext>
            </a:extLst>
          </p:cNvPr>
          <p:cNvGrpSpPr/>
          <p:nvPr userDrawn="1"/>
        </p:nvGrpSpPr>
        <p:grpSpPr>
          <a:xfrm rot="20334324">
            <a:off x="9037166" y="71664"/>
            <a:ext cx="753407" cy="737354"/>
            <a:chOff x="8411919" y="701065"/>
            <a:chExt cx="2800065" cy="3490702"/>
          </a:xfrm>
        </p:grpSpPr>
        <p:cxnSp>
          <p:nvCxnSpPr>
            <p:cNvPr id="101" name="Straight Connector 100">
              <a:extLst>
                <a:ext uri="{FF2B5EF4-FFF2-40B4-BE49-F238E27FC236}">
                  <a16:creationId xmlns=""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 xmlns:a16="http://schemas.microsoft.com/office/drawing/2014/main" id="{17F06A6F-6318-483E-B452-C88B27C43350}"/>
              </a:ext>
            </a:extLst>
          </p:cNvPr>
          <p:cNvGrpSpPr/>
          <p:nvPr userDrawn="1"/>
        </p:nvGrpSpPr>
        <p:grpSpPr>
          <a:xfrm rot="19421998">
            <a:off x="9244413" y="1325589"/>
            <a:ext cx="458379" cy="448611"/>
            <a:chOff x="8411919" y="701065"/>
            <a:chExt cx="2800065" cy="3490702"/>
          </a:xfrm>
        </p:grpSpPr>
        <p:cxnSp>
          <p:nvCxnSpPr>
            <p:cNvPr id="147" name="Straight Connector 146">
              <a:extLst>
                <a:ext uri="{FF2B5EF4-FFF2-40B4-BE49-F238E27FC236}">
                  <a16:creationId xmlns=""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 xmlns:a16="http://schemas.microsoft.com/office/drawing/2014/main" id="{B39A1B71-4BFB-417F-8ADF-A50673257A72}"/>
              </a:ext>
            </a:extLst>
          </p:cNvPr>
          <p:cNvGrpSpPr/>
          <p:nvPr userDrawn="1"/>
        </p:nvGrpSpPr>
        <p:grpSpPr>
          <a:xfrm rot="19421998">
            <a:off x="10765085" y="43767"/>
            <a:ext cx="412731" cy="403935"/>
            <a:chOff x="8411919" y="701065"/>
            <a:chExt cx="2800065" cy="3490702"/>
          </a:xfrm>
        </p:grpSpPr>
        <p:cxnSp>
          <p:nvCxnSpPr>
            <p:cNvPr id="170" name="Straight Connector 169">
              <a:extLst>
                <a:ext uri="{FF2B5EF4-FFF2-40B4-BE49-F238E27FC236}">
                  <a16:creationId xmlns=""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 xmlns:a16="http://schemas.microsoft.com/office/drawing/2014/main" id="{6C54488B-4AA8-4A29-9071-60D6AF00DA6E}"/>
              </a:ext>
            </a:extLst>
          </p:cNvPr>
          <p:cNvSpPr/>
          <p:nvPr userDrawn="1"/>
        </p:nvSpPr>
        <p:spPr>
          <a:xfrm>
            <a:off x="11445931" y="0"/>
            <a:ext cx="373039"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 xmlns:a16="http://schemas.microsoft.com/office/drawing/2014/main" id="{6AA5F804-B564-42DA-88D6-915FE7EFD1E7}"/>
              </a:ext>
            </a:extLst>
          </p:cNvPr>
          <p:cNvSpPr/>
          <p:nvPr userDrawn="1"/>
        </p:nvSpPr>
        <p:spPr>
          <a:xfrm>
            <a:off x="11818970" y="0"/>
            <a:ext cx="373039"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xmlns="" val="219472290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543621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805322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284599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998364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471055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7832921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037108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97842902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9" y="395213"/>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4"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774663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83"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101"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xmlns="" val="38405638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344805177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54210381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 xmlns:a16="http://schemas.microsoft.com/office/drawing/2014/main" id="{A1DEFAEA-9F02-4B9F-ACC6-353AF6C3EFFF}"/>
              </a:ext>
            </a:extLst>
          </p:cNvPr>
          <p:cNvSpPr>
            <a:spLocks noGrp="1"/>
          </p:cNvSpPr>
          <p:nvPr>
            <p:ph type="pic" sz="quarter" idx="11" hasCustomPrompt="1"/>
          </p:nvPr>
        </p:nvSpPr>
        <p:spPr>
          <a:xfrm>
            <a:off x="8155573"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 xmlns:a16="http://schemas.microsoft.com/office/drawing/2014/main" id="{03515A44-D3E9-44BA-B3D4-43ECDBD5159D}"/>
              </a:ext>
            </a:extLst>
          </p:cNvPr>
          <p:cNvSpPr>
            <a:spLocks noGrp="1"/>
          </p:cNvSpPr>
          <p:nvPr>
            <p:ph type="pic" sz="quarter" idx="12" hasCustomPrompt="1"/>
          </p:nvPr>
        </p:nvSpPr>
        <p:spPr>
          <a:xfrm>
            <a:off x="8155573"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 xmlns:a16="http://schemas.microsoft.com/office/drawing/2014/main" id="{5CED0A4D-1B43-4F94-A1B2-796349C976DE}"/>
              </a:ext>
            </a:extLst>
          </p:cNvPr>
          <p:cNvSpPr>
            <a:spLocks noGrp="1"/>
          </p:cNvSpPr>
          <p:nvPr>
            <p:ph type="pic" sz="quarter" idx="13" hasCustomPrompt="1"/>
          </p:nvPr>
        </p:nvSpPr>
        <p:spPr>
          <a:xfrm>
            <a:off x="5551709"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 xmlns:a16="http://schemas.microsoft.com/office/drawing/2014/main" id="{1D5AFB38-0AC4-4043-A23A-C86F3145AE10}"/>
              </a:ext>
            </a:extLst>
          </p:cNvPr>
          <p:cNvSpPr>
            <a:spLocks noGrp="1"/>
          </p:cNvSpPr>
          <p:nvPr>
            <p:ph type="pic" sz="quarter" idx="10" hasCustomPrompt="1"/>
          </p:nvPr>
        </p:nvSpPr>
        <p:spPr>
          <a:xfrm>
            <a:off x="5551709"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26190121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 xmlns:a16="http://schemas.microsoft.com/office/drawing/2014/main" id="{ADD85E6C-2694-4BB6-B396-E6F812C0190B}"/>
              </a:ext>
            </a:extLst>
          </p:cNvPr>
          <p:cNvSpPr>
            <a:spLocks noGrp="1"/>
          </p:cNvSpPr>
          <p:nvPr>
            <p:ph type="pic" sz="quarter" idx="10" hasCustomPrompt="1"/>
          </p:nvPr>
        </p:nvSpPr>
        <p:spPr>
          <a:xfrm>
            <a:off x="13" y="3255663"/>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81838027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 xmlns:a16="http://schemas.microsoft.com/office/drawing/2014/main" id="{AAF3D6DC-4A0E-4BCA-9639-615F1AC5895F}"/>
              </a:ext>
            </a:extLst>
          </p:cNvPr>
          <p:cNvSpPr>
            <a:spLocks noGrp="1"/>
          </p:cNvSpPr>
          <p:nvPr>
            <p:ph type="pic" sz="quarter" idx="10" hasCustomPrompt="1"/>
          </p:nvPr>
        </p:nvSpPr>
        <p:spPr>
          <a:xfrm>
            <a:off x="635727"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1673598"/>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796314200"/>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16EE34E5-ADA6-4EE7-BC24-98C8E9A86B83}"/>
              </a:ext>
            </a:extLst>
          </p:cNvPr>
          <p:cNvSpPr>
            <a:spLocks noGrp="1"/>
          </p:cNvSpPr>
          <p:nvPr>
            <p:ph type="pic" idx="13" hasCustomPrompt="1"/>
          </p:nvPr>
        </p:nvSpPr>
        <p:spPr>
          <a:xfrm>
            <a:off x="661853" y="653142"/>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 xmlns:a16="http://schemas.microsoft.com/office/drawing/2014/main" id="{6FDE143D-2918-4056-AC94-92DF81A575B9}"/>
              </a:ext>
            </a:extLst>
          </p:cNvPr>
          <p:cNvSpPr>
            <a:spLocks noGrp="1"/>
          </p:cNvSpPr>
          <p:nvPr>
            <p:ph type="pic" idx="14" hasCustomPrompt="1"/>
          </p:nvPr>
        </p:nvSpPr>
        <p:spPr>
          <a:xfrm>
            <a:off x="3705501" y="2576900"/>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 xmlns:a16="http://schemas.microsoft.com/office/drawing/2014/main" id="{1334882F-9259-4D67-9996-302AE17E5F75}"/>
              </a:ext>
            </a:extLst>
          </p:cNvPr>
          <p:cNvSpPr>
            <a:spLocks noGrp="1"/>
          </p:cNvSpPr>
          <p:nvPr>
            <p:ph type="pic" idx="15" hasCustomPrompt="1"/>
          </p:nvPr>
        </p:nvSpPr>
        <p:spPr>
          <a:xfrm>
            <a:off x="2183677" y="4500658"/>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4536999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9175623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76243615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2" y="164652"/>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2" y="932737"/>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323020026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4" y="164652"/>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4" y="932737"/>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202154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224891357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01607039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18009850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3"/>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600"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4"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92104622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134325979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131033689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4847872" y="1460505"/>
            <a:ext cx="8015881" cy="4077011"/>
          </a:xfrm>
          <a:prstGeom prst="rect">
            <a:avLst/>
          </a:prstGeom>
          <a:noFill/>
          <a:extLst>
            <a:ext uri="{909E8E84-426E-40DD-AFC4-6F175D3DCCD1}">
              <a14:hiddenFill xmlns:a14="http://schemas.microsoft.com/office/drawing/2010/main" xmlns="">
                <a:solidFill>
                  <a:srgbClr val="FFFFFF"/>
                </a:solidFill>
              </a14:hiddenFill>
            </a:ext>
          </a:extLst>
        </p:spPr>
      </p:pic>
      <p:sp>
        <p:nvSpPr>
          <p:cNvPr id="7" name="Picture Placeholder 2"/>
          <p:cNvSpPr>
            <a:spLocks noGrp="1"/>
          </p:cNvSpPr>
          <p:nvPr>
            <p:ph type="pic" idx="1" hasCustomPrompt="1"/>
          </p:nvPr>
        </p:nvSpPr>
        <p:spPr>
          <a:xfrm>
            <a:off x="7044614"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01634478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304118562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86" y="1124759"/>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3966304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40609097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3" y="2"/>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3" y="5061195"/>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3"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226267921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xmlns="" val="90800427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0494288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641342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19041026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16604418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6672701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xmlns="" val="45793710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402657676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37997086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29464555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17231770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92035959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976392" y="1700823"/>
            <a:ext cx="3898337" cy="335815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96871" y="1700823"/>
            <a:ext cx="3898337" cy="335815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6754500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3646969" y="1438675"/>
            <a:ext cx="4497771" cy="544671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57966844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xmlns="" val="151363543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2036565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79761815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96509438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65450619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87616980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xmlns="" val="365647067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230119901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11957335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48058616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284608779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813008081"/>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976392" y="1700823"/>
            <a:ext cx="3898337" cy="335815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96871" y="1700823"/>
            <a:ext cx="3898337" cy="335815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03655687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3646969" y="1438675"/>
            <a:ext cx="4497771" cy="544671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0880884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xmlns="" val="378878584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3865176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83283377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25735284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64037159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25078076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xmlns="" val="120377905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261861815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23046871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27073498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00655381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1645805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976392" y="1700823"/>
            <a:ext cx="3898337" cy="335815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96871" y="1700823"/>
            <a:ext cx="3898337" cy="335815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97520070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3646969" y="1438675"/>
            <a:ext cx="4497771" cy="544671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03490947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xmlns="" val="415646157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89254204-7576-4E7F-BCC2-47087CDF8998}"/>
              </a:ext>
            </a:extLst>
          </p:cNvPr>
          <p:cNvSpPr/>
          <p:nvPr/>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108080941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 xmlns:a16="http://schemas.microsoft.com/office/drawing/2014/main" id="{A444163C-3BE8-445F-BF4D-6FF683F7A99F}"/>
              </a:ext>
            </a:extLst>
          </p:cNvPr>
          <p:cNvGrpSpPr/>
          <p:nvPr userDrawn="1"/>
        </p:nvGrpSpPr>
        <p:grpSpPr>
          <a:xfrm>
            <a:off x="1" y="5030655"/>
            <a:ext cx="11784651" cy="1581249"/>
            <a:chOff x="0" y="5030641"/>
            <a:chExt cx="11784650" cy="1581249"/>
          </a:xfrm>
        </p:grpSpPr>
        <p:grpSp>
          <p:nvGrpSpPr>
            <p:cNvPr id="4" name="Group 3">
              <a:extLst>
                <a:ext uri="{FF2B5EF4-FFF2-40B4-BE49-F238E27FC236}">
                  <a16:creationId xmlns=""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xmlns="" val="92141506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0087310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6570093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63520246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2338563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352906385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9" y="0"/>
            <a:ext cx="9569303"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2791831470"/>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 xmlns:a16="http://schemas.microsoft.com/office/drawing/2014/main" id="{608C9F45-5627-4842-A3EA-25038EF99EC8}"/>
              </a:ext>
            </a:extLst>
          </p:cNvPr>
          <p:cNvSpPr>
            <a:spLocks noGrp="1"/>
          </p:cNvSpPr>
          <p:nvPr>
            <p:ph type="pic" idx="13" hasCustomPrompt="1"/>
          </p:nvPr>
        </p:nvSpPr>
        <p:spPr>
          <a:xfrm>
            <a:off x="61864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3399583662"/>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D4E14D27-AD6A-4547-8A35-F0A6A7B2B893}"/>
              </a:ext>
            </a:extLst>
          </p:cNvPr>
          <p:cNvGrpSpPr/>
          <p:nvPr userDrawn="1"/>
        </p:nvGrpSpPr>
        <p:grpSpPr>
          <a:xfrm>
            <a:off x="739020" y="1801308"/>
            <a:ext cx="2251389" cy="4202048"/>
            <a:chOff x="3501573" y="3178068"/>
            <a:chExt cx="1340594" cy="2737840"/>
          </a:xfrm>
        </p:grpSpPr>
        <p:sp>
          <p:nvSpPr>
            <p:cNvPr id="4" name="Freeform: Shape 3">
              <a:extLst>
                <a:ext uri="{FF2B5EF4-FFF2-40B4-BE49-F238E27FC236}">
                  <a16:creationId xmlns=""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989502" y="2484317"/>
            <a:ext cx="1808431"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85547146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 xmlns:a16="http://schemas.microsoft.com/office/drawing/2014/main" id="{A06CCA5E-451F-4542-B206-D2D13583114C}"/>
              </a:ext>
            </a:extLst>
          </p:cNvPr>
          <p:cNvGrpSpPr/>
          <p:nvPr userDrawn="1"/>
        </p:nvGrpSpPr>
        <p:grpSpPr>
          <a:xfrm>
            <a:off x="758509" y="2603876"/>
            <a:ext cx="5920691" cy="3565483"/>
            <a:chOff x="4098364" y="1571764"/>
            <a:chExt cx="7301609" cy="4397082"/>
          </a:xfrm>
        </p:grpSpPr>
        <p:grpSp>
          <p:nvGrpSpPr>
            <p:cNvPr id="23" name="Graphic 55">
              <a:extLst>
                <a:ext uri="{FF2B5EF4-FFF2-40B4-BE49-F238E27FC236}">
                  <a16:creationId xmlns=""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1619693"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xmlns="" val="240424594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 xmlns:a16="http://schemas.microsoft.com/office/drawing/2014/main" id="{6FE311F5-A9A3-4147-874B-14B212E901EC}"/>
              </a:ext>
            </a:extLst>
          </p:cNvPr>
          <p:cNvSpPr>
            <a:spLocks noGrp="1"/>
          </p:cNvSpPr>
          <p:nvPr>
            <p:ph type="pic" idx="11" hasCustomPrompt="1"/>
          </p:nvPr>
        </p:nvSpPr>
        <p:spPr>
          <a:xfrm>
            <a:off x="6587383"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587383"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08777945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480645" y="1431517"/>
            <a:ext cx="3994967"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009044014"/>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66977882"/>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 xmlns:a16="http://schemas.microsoft.com/office/drawing/2014/main" id="{7B60FE99-DD5E-4D6E-99F4-535645C4CB03}"/>
              </a:ext>
            </a:extLst>
          </p:cNvPr>
          <p:cNvSpPr>
            <a:spLocks noGrp="1"/>
          </p:cNvSpPr>
          <p:nvPr>
            <p:ph type="pic" idx="16" hasCustomPrompt="1"/>
          </p:nvPr>
        </p:nvSpPr>
        <p:spPr>
          <a:xfrm>
            <a:off x="4"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85593260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143128668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658091477"/>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 xmlns:a16="http://schemas.microsoft.com/office/drawing/2014/main" id="{2E541B56-E562-45F7-AF65-DC212716E3B3}"/>
              </a:ext>
            </a:extLst>
          </p:cNvPr>
          <p:cNvSpPr/>
          <p:nvPr userDrawn="1"/>
        </p:nvSpPr>
        <p:spPr>
          <a:xfrm>
            <a:off x="1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08613389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236996302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61503239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6" y="4492203"/>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1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5036920" y="914414"/>
            <a:ext cx="3862165" cy="3650613"/>
          </a:xfrm>
          <a:prstGeom prst="rect">
            <a:avLst/>
          </a:prstGeom>
        </p:spPr>
      </p:pic>
    </p:spTree>
    <p:extLst>
      <p:ext uri="{BB962C8B-B14F-4D97-AF65-F5344CB8AC3E}">
        <p14:creationId xmlns:p14="http://schemas.microsoft.com/office/powerpoint/2010/main" xmlns="" val="361237792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7" y="738963"/>
            <a:ext cx="5380075"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7388161" y="898452"/>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1345906">
            <a:off x="2767540"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618755"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1345906">
            <a:off x="6785432"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0061987">
            <a:off x="8903401"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0061987">
            <a:off x="2591881" y="650644"/>
            <a:ext cx="517665" cy="581511"/>
          </a:xfrm>
          <a:prstGeom prst="rect">
            <a:avLst/>
          </a:prstGeom>
        </p:spPr>
      </p:pic>
      <p:sp>
        <p:nvSpPr>
          <p:cNvPr id="6" name="Text Placeholder 9"/>
          <p:cNvSpPr>
            <a:spLocks noGrp="1"/>
          </p:cNvSpPr>
          <p:nvPr>
            <p:ph type="body" sz="quarter" idx="10" hasCustomPrompt="1"/>
          </p:nvPr>
        </p:nvSpPr>
        <p:spPr>
          <a:xfrm>
            <a:off x="0" y="2896019"/>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061987">
            <a:off x="5131898" y="4434320"/>
            <a:ext cx="1003671"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a:off x="530171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xmlns="" val="0"/>
              </a:ext>
            </a:extLst>
          </a:blip>
          <a:stretch>
            <a:fillRect/>
          </a:stretch>
        </p:blipFill>
        <p:spPr>
          <a:xfrm>
            <a:off x="7924627" y="3800030"/>
            <a:ext cx="1243348" cy="1396692"/>
          </a:xfrm>
          <a:prstGeom prst="rect">
            <a:avLst/>
          </a:prstGeom>
        </p:spPr>
      </p:pic>
    </p:spTree>
    <p:extLst>
      <p:ext uri="{BB962C8B-B14F-4D97-AF65-F5344CB8AC3E}">
        <p14:creationId xmlns:p14="http://schemas.microsoft.com/office/powerpoint/2010/main" xmlns="" val="1816560238"/>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19819042">
            <a:off x="1912598" y="153001"/>
            <a:ext cx="237895" cy="147428"/>
          </a:xfrm>
          <a:prstGeom prst="rect">
            <a:avLst/>
          </a:prstGeom>
        </p:spPr>
      </p:pic>
    </p:spTree>
    <p:extLst>
      <p:ext uri="{BB962C8B-B14F-4D97-AF65-F5344CB8AC3E}">
        <p14:creationId xmlns:p14="http://schemas.microsoft.com/office/powerpoint/2010/main" xmlns="" val="380841519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xmlns="" val="183523905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xmlns="" val="14066080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74932792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188102695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29729105"/>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34000847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491278975"/>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7849914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xmlns="" val="16859640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79977487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30704262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2616722613"/>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xmlns="" val="255427852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xmlns="" val="98325964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623345708"/>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533309204"/>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3107525192"/>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xmlns="" val="153307848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303061832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xmlns="" val="187854687"/>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xmlns="" val="181601296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18034320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xmlns="" val="125787187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826736515"/>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5"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4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4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394720">
            <a:off x="9912221" y="1945498"/>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394720">
            <a:off x="9802260" y="3865197"/>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1067439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811547">
            <a:off x="1327898" y="2982823"/>
            <a:ext cx="566537" cy="668064"/>
          </a:xfrm>
          <a:prstGeom prst="rect">
            <a:avLst/>
          </a:prstGeom>
        </p:spPr>
      </p:pic>
    </p:spTree>
    <p:extLst>
      <p:ext uri="{BB962C8B-B14F-4D97-AF65-F5344CB8AC3E}">
        <p14:creationId xmlns:p14="http://schemas.microsoft.com/office/powerpoint/2010/main" xmlns="" val="221249791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19819042">
            <a:off x="1912598" y="153001"/>
            <a:ext cx="237895" cy="147428"/>
          </a:xfrm>
          <a:prstGeom prst="rect">
            <a:avLst/>
          </a:prstGeom>
        </p:spPr>
      </p:pic>
    </p:spTree>
    <p:extLst>
      <p:ext uri="{BB962C8B-B14F-4D97-AF65-F5344CB8AC3E}">
        <p14:creationId xmlns:p14="http://schemas.microsoft.com/office/powerpoint/2010/main" xmlns="" val="2545888594"/>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xmlns="" val="62195467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xmlns="" val="40307774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42116615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071050702"/>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45811052"/>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272565130"/>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03889609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342812042"/>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xmlns="" val="1175992158"/>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1" y="1"/>
            <a:ext cx="2863563"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9" y="2870075"/>
            <a:ext cx="2863563"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1" y="4114800"/>
            <a:ext cx="2863563"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9" y="1"/>
            <a:ext cx="2863563"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xmlns="" val="569157211"/>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59025789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301895693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411050532"/>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xmlns="" val="117145965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xmlns="" val="96620506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444177932"/>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467880689"/>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430130369"/>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xmlns="" val="1201618292"/>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45977820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xmlns="" val="4219561476"/>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xmlns="" val="672589409"/>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3815198496"/>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xmlns="" val="29686033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62428741"/>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 xmlns:a16="http://schemas.microsoft.com/office/drawing/2014/main" id="{15C431FD-5460-4260-B8FE-1385C3A0A934}"/>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756528584"/>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CAD834A1-2664-485F-A4FD-2D93E8FE03EB}"/>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3492362522"/>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3538586652"/>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03E22A51-FB04-4FB6-8A9D-AE05811C1438}"/>
              </a:ext>
            </a:extLst>
          </p:cNvPr>
          <p:cNvSpPr/>
          <p:nvPr userDrawn="1"/>
        </p:nvSpPr>
        <p:spPr>
          <a:xfrm>
            <a:off x="360618" y="303730"/>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501" y="523748"/>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046481514"/>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62" y="463862"/>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32068866"/>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72920181-2924-4E1F-891D-E75A99509C25}"/>
              </a:ext>
            </a:extLst>
          </p:cNvPr>
          <p:cNvSpPr/>
          <p:nvPr userDrawn="1"/>
        </p:nvSpPr>
        <p:spPr>
          <a:xfrm>
            <a:off x="7" y="0"/>
            <a:ext cx="4287231"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25" y="535036"/>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xmlns="" val="276143033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30731E8C-4F6D-4237-9657-97AE0A1B11CD}"/>
              </a:ext>
            </a:extLst>
          </p:cNvPr>
          <p:cNvSpPr>
            <a:spLocks noGrp="1"/>
          </p:cNvSpPr>
          <p:nvPr>
            <p:ph type="pic" idx="12" hasCustomPrompt="1"/>
          </p:nvPr>
        </p:nvSpPr>
        <p:spPr>
          <a:xfrm>
            <a:off x="4799580"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 xmlns:a16="http://schemas.microsoft.com/office/drawing/2014/main" id="{60C8BCD9-395E-41AA-9D16-154338C21733}"/>
              </a:ext>
            </a:extLst>
          </p:cNvPr>
          <p:cNvSpPr>
            <a:spLocks noGrp="1"/>
          </p:cNvSpPr>
          <p:nvPr>
            <p:ph type="pic" idx="10" hasCustomPrompt="1"/>
          </p:nvPr>
        </p:nvSpPr>
        <p:spPr>
          <a:xfrm>
            <a:off x="5105780" y="1892853"/>
            <a:ext cx="2922959"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2628291346"/>
      </p:ext>
    </p:extLst>
  </p:cSld>
  <p:clrMapOvr>
    <a:masterClrMapping/>
  </p:clrMapOvr>
  <p:extLst mod="1">
    <p:ext uri="{DCECCB84-F9BA-43D5-87BE-67443E8EF086}">
      <p15:sldGuideLst xmlns:p15="http://schemas.microsoft.com/office/powerpoint/2012/main" xmlns="">
        <p15:guide id="1" orient="horz" pos="1440">
          <p15:clr>
            <a:srgbClr val="FBAE40"/>
          </p15:clr>
        </p15:guide>
        <p15:guide id="2" pos="2560">
          <p15:clr>
            <a:srgbClr val="FBAE40"/>
          </p15:clr>
        </p15:guide>
      </p15:sldGuideLst>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D075C1DE-E117-4FA9-A867-4ED89AC25A98}"/>
              </a:ext>
            </a:extLst>
          </p:cNvPr>
          <p:cNvSpPr/>
          <p:nvPr userDrawn="1"/>
        </p:nvSpPr>
        <p:spPr>
          <a:xfrm>
            <a:off x="-1" y="4"/>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 xmlns:a16="http://schemas.microsoft.com/office/drawing/2014/main" id="{CE83DDED-D6C7-4848-B289-2830377167D2}"/>
              </a:ext>
            </a:extLst>
          </p:cNvPr>
          <p:cNvSpPr>
            <a:spLocks noGrp="1"/>
          </p:cNvSpPr>
          <p:nvPr>
            <p:ph type="pic" idx="12" hasCustomPrompt="1"/>
          </p:nvPr>
        </p:nvSpPr>
        <p:spPr>
          <a:xfrm>
            <a:off x="53220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1738394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2560">
          <p15:clr>
            <a:srgbClr val="FBAE40"/>
          </p15:clr>
        </p15:guide>
      </p15:sldGuideLst>
    </p:ext>
  </p:extLst>
</p:sldLayout>
</file>

<file path=ppt/slideLayouts/slideLayout22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42"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5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769819155"/>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xmlns="" val="1859837483"/>
      </p:ext>
    </p:extLst>
  </p:cSld>
  <p:clrMapOvr>
    <a:masterClrMapping/>
  </p:clrMapOvr>
  <p:extLst mod="1">
    <p:ext uri="{DCECCB84-F9BA-43D5-87BE-67443E8EF086}">
      <p15:sldGuideLst xmlns:p15="http://schemas.microsoft.com/office/powerpoint/2012/main" xmlns="">
        <p15:guide id="1" orient="horz" pos="1440">
          <p15:clr>
            <a:srgbClr val="FBAE40"/>
          </p15:clr>
        </p15:guide>
        <p15:guide id="2" pos="2560">
          <p15:clr>
            <a:srgbClr val="FBAE40"/>
          </p15:clr>
        </p15:guide>
      </p15:sldGuideLst>
    </p:ext>
  </p:extLst>
</p:sldLayout>
</file>

<file path=ppt/slideLayouts/slideLayout22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9"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9"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414531358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3"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5"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xmlns="" val="204971430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 xmlns:a16="http://schemas.microsoft.com/office/drawing/2014/main" id="{DED69620-E555-40B2-93DD-C7C19DAE0545}"/>
              </a:ext>
            </a:extLst>
          </p:cNvPr>
          <p:cNvSpPr/>
          <p:nvPr userDrawn="1"/>
        </p:nvSpPr>
        <p:spPr>
          <a:xfrm>
            <a:off x="656285" y="14"/>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 xmlns:a16="http://schemas.microsoft.com/office/drawing/2014/main" id="{07163F96-C234-481E-88AF-E4A1C0E9A1DC}"/>
              </a:ext>
            </a:extLst>
          </p:cNvPr>
          <p:cNvSpPr>
            <a:spLocks noGrp="1"/>
          </p:cNvSpPr>
          <p:nvPr>
            <p:ph type="pic" idx="16" hasCustomPrompt="1"/>
          </p:nvPr>
        </p:nvSpPr>
        <p:spPr>
          <a:xfrm>
            <a:off x="535337" y="15"/>
            <a:ext cx="8396199"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93067089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xmlns="" val="2831054530"/>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400077420"/>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 xmlns:a16="http://schemas.microsoft.com/office/drawing/2014/main" id="{A2A84B4A-CEB2-40FB-A02E-8EB2AF478368}"/>
              </a:ext>
            </a:extLst>
          </p:cNvPr>
          <p:cNvGrpSpPr/>
          <p:nvPr userDrawn="1"/>
        </p:nvGrpSpPr>
        <p:grpSpPr>
          <a:xfrm>
            <a:off x="6473211" y="396282"/>
            <a:ext cx="5760640" cy="2937987"/>
            <a:chOff x="-612576" y="1705002"/>
            <a:chExt cx="5688632" cy="2537858"/>
          </a:xfrm>
        </p:grpSpPr>
        <p:sp>
          <p:nvSpPr>
            <p:cNvPr id="13" name="Oval 5">
              <a:extLst>
                <a:ext uri="{FF2B5EF4-FFF2-40B4-BE49-F238E27FC236}">
                  <a16:creationId xmlns=""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20" name="Picture Placeholder 2">
            <a:extLst>
              <a:ext uri="{FF2B5EF4-FFF2-40B4-BE49-F238E27FC236}">
                <a16:creationId xmlns=""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 xmlns:a16="http://schemas.microsoft.com/office/drawing/2014/main" id="{FB0AFAFC-8EB9-4974-915A-249E7E1C57A2}"/>
              </a:ext>
            </a:extLst>
          </p:cNvPr>
          <p:cNvGrpSpPr/>
          <p:nvPr userDrawn="1"/>
        </p:nvGrpSpPr>
        <p:grpSpPr>
          <a:xfrm>
            <a:off x="6473211" y="3496962"/>
            <a:ext cx="5760640" cy="2937987"/>
            <a:chOff x="-612576" y="1705002"/>
            <a:chExt cx="5688632" cy="2537858"/>
          </a:xfrm>
        </p:grpSpPr>
        <p:sp>
          <p:nvSpPr>
            <p:cNvPr id="22" name="Oval 15">
              <a:extLst>
                <a:ext uri="{FF2B5EF4-FFF2-40B4-BE49-F238E27FC236}">
                  <a16:creationId xmlns=""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24" name="Picture Placeholder 2">
            <a:extLst>
              <a:ext uri="{FF2B5EF4-FFF2-40B4-BE49-F238E27FC236}">
                <a16:creationId xmlns=""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509248909"/>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178619577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 xmlns:asvg="http://schemas.microsoft.com/office/drawing/2016/SVG/main" r:embed="rId3"/>
              </a:ext>
            </a:extLst>
          </a:blip>
          <a:stretch>
            <a:fillRect/>
          </a:stretch>
        </p:blipFill>
        <p:spPr>
          <a:xfrm>
            <a:off x="10868413" y="4207485"/>
            <a:ext cx="863147" cy="2425033"/>
          </a:xfrm>
          <a:prstGeom prst="rect">
            <a:avLst/>
          </a:prstGeom>
        </p:spPr>
      </p:pic>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 xmlns:a16="http://schemas.microsoft.com/office/drawing/2014/main"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2442482712"/>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 xmlns:asvg="http://schemas.microsoft.com/office/drawing/2016/SVG/main" r:embed="rId3"/>
              </a:ext>
            </a:extLst>
          </a:blip>
          <a:stretch>
            <a:fillRect/>
          </a:stretch>
        </p:blipFill>
        <p:spPr>
          <a:xfrm>
            <a:off x="10868413" y="4207485"/>
            <a:ext cx="863147" cy="2425033"/>
          </a:xfrm>
          <a:prstGeom prst="rect">
            <a:avLst/>
          </a:prstGeom>
        </p:spPr>
      </p:pic>
      <p:sp>
        <p:nvSpPr>
          <p:cNvPr id="5" name="Rectangle 4">
            <a:extLst>
              <a:ext uri="{FF2B5EF4-FFF2-40B4-BE49-F238E27FC236}">
                <a16:creationId xmlns="" xmlns:a16="http://schemas.microsoft.com/office/drawing/2014/main" id="{16BB385D-8C47-4005-9822-A2A7BF9BE78D}"/>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 xmlns:a16="http://schemas.microsoft.com/office/drawing/2014/main" id="{30F10182-1458-4BD9-85CC-A0AF172DCC3F}"/>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 xmlns:a16="http://schemas.microsoft.com/office/drawing/2014/main" id="{9ACF6F13-89E5-476D-994C-CFF762A28737}"/>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337710160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 xmlns:a16="http://schemas.microsoft.com/office/drawing/2014/main" id="{DF0E7D4B-AC33-4A8C-8204-4FE282F7F8F5}"/>
              </a:ext>
            </a:extLst>
          </p:cNvPr>
          <p:cNvSpPr>
            <a:spLocks noChangeAspect="1"/>
          </p:cNvSpPr>
          <p:nvPr userDrawn="1"/>
        </p:nvSpPr>
        <p:spPr>
          <a:xfrm>
            <a:off x="817095"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 xmlns:a16="http://schemas.microsoft.com/office/drawing/2014/main" id="{208A355B-288B-46AC-8F6D-C8E1883AEEBD}"/>
              </a:ext>
            </a:extLst>
          </p:cNvPr>
          <p:cNvSpPr>
            <a:spLocks noChangeAspect="1"/>
          </p:cNvSpPr>
          <p:nvPr userDrawn="1"/>
        </p:nvSpPr>
        <p:spPr>
          <a:xfrm rot="21317264">
            <a:off x="4317857" y="1291151"/>
            <a:ext cx="5263891"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425445252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966806506"/>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856389" y="925932"/>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69724" flipH="1">
            <a:off x="-802604" y="1334473"/>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2872409" y="477136"/>
            <a:ext cx="8670699"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297660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3714505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1623393" y="701541"/>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16880" flipH="1">
            <a:off x="211967" y="4192657"/>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1281094" y="477136"/>
            <a:ext cx="10262023"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1281085" y="6392864"/>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 xmlns:a16="http://schemas.microsoft.com/office/drawing/2014/main" id="{2FCEB618-9DF6-4F92-9895-C3F16A28D107}"/>
              </a:ext>
            </a:extLst>
          </p:cNvPr>
          <p:cNvCxnSpPr>
            <a:cxnSpLocks/>
          </p:cNvCxnSpPr>
          <p:nvPr userDrawn="1"/>
        </p:nvCxnSpPr>
        <p:spPr>
          <a:xfrm flipV="1">
            <a:off x="1281085" y="477150"/>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4527616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09EB6ADC-6B44-49DF-82E3-AB3A22E5DE2B}"/>
              </a:ext>
            </a:extLst>
          </p:cNvPr>
          <p:cNvSpPr>
            <a:spLocks noGrp="1"/>
          </p:cNvSpPr>
          <p:nvPr>
            <p:ph type="pic" sz="quarter" idx="41" hasCustomPrompt="1"/>
          </p:nvPr>
        </p:nvSpPr>
        <p:spPr>
          <a:xfrm>
            <a:off x="7628717"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82259836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151096814"/>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454777218"/>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1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558839600"/>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 xmlns:a16="http://schemas.microsoft.com/office/drawing/2014/main" id="{9112FC24-B0BB-43AE-AB6F-2F8A6318C976}"/>
              </a:ext>
            </a:extLst>
          </p:cNvPr>
          <p:cNvGrpSpPr/>
          <p:nvPr userDrawn="1"/>
        </p:nvGrpSpPr>
        <p:grpSpPr>
          <a:xfrm flipH="1">
            <a:off x="486251" y="477136"/>
            <a:ext cx="11704320" cy="5935130"/>
            <a:chOff x="-161213" y="477136"/>
            <a:chExt cx="11704320" cy="5935130"/>
          </a:xfrm>
        </p:grpSpPr>
        <p:cxnSp>
          <p:nvCxnSpPr>
            <p:cNvPr id="5" name="Straight Connector 4">
              <a:extLst>
                <a:ext uri="{FF2B5EF4-FFF2-40B4-BE49-F238E27FC236}">
                  <a16:creationId xmlns=""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 xmlns:a16="http://schemas.microsoft.com/office/drawing/2014/main" id="{2913480D-83E6-465D-B9EC-FA0799699FB0}"/>
              </a:ext>
            </a:extLst>
          </p:cNvPr>
          <p:cNvSpPr>
            <a:spLocks noGrp="1"/>
          </p:cNvSpPr>
          <p:nvPr>
            <p:ph type="pic" sz="quarter" idx="41" hasCustomPrompt="1"/>
          </p:nvPr>
        </p:nvSpPr>
        <p:spPr>
          <a:xfrm>
            <a:off x="5268685" y="0"/>
            <a:ext cx="6923315"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822756421"/>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 xmlns:a16="http://schemas.microsoft.com/office/drawing/2014/main" id="{5F11EEFC-446C-47E4-B2EA-DE7ED313E7C9}"/>
              </a:ext>
            </a:extLst>
          </p:cNvPr>
          <p:cNvSpPr/>
          <p:nvPr userDrawn="1"/>
        </p:nvSpPr>
        <p:spPr>
          <a:xfrm>
            <a:off x="4028660"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 xmlns:a16="http://schemas.microsoft.com/office/drawing/2014/main" id="{8697FC26-F258-4DC5-8D4C-92A80119685B}"/>
              </a:ext>
            </a:extLst>
          </p:cNvPr>
          <p:cNvSpPr>
            <a:spLocks noGrp="1"/>
          </p:cNvSpPr>
          <p:nvPr>
            <p:ph type="pic" sz="quarter" idx="41" hasCustomPrompt="1"/>
          </p:nvPr>
        </p:nvSpPr>
        <p:spPr>
          <a:xfrm>
            <a:off x="4131364" y="0"/>
            <a:ext cx="8060639"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658886873"/>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 xmlns:a16="http://schemas.microsoft.com/office/drawing/2014/main" id="{81307760-051C-4C15-A332-4E9693E15B43}"/>
              </a:ext>
            </a:extLst>
          </p:cNvPr>
          <p:cNvSpPr/>
          <p:nvPr userDrawn="1"/>
        </p:nvSpPr>
        <p:spPr>
          <a:xfrm>
            <a:off x="627026"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 xmlns:a16="http://schemas.microsoft.com/office/drawing/2014/main" id="{CF0494C1-45DC-4230-8D7B-EDFD8F3C4099}"/>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 xmlns:a16="http://schemas.microsoft.com/office/drawing/2014/main" id="{2583D185-DFB2-42F1-9BBA-3E1F4BB1E702}"/>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 xmlns:a16="http://schemas.microsoft.com/office/drawing/2014/main" id="{CB6B6611-3E7E-499A-814C-DC0D6919B6FB}"/>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 xmlns:a16="http://schemas.microsoft.com/office/drawing/2014/main" id="{624EA248-E326-48AF-AA36-DAF279AEC15F}"/>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30240497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xmlns="">
                  <a14:imgLayer r:embed="rId3">
                    <a14:imgEffect>
                      <a14:saturation sat="66000"/>
                    </a14:imgEffect>
                  </a14:imgLayer>
                </a14:imgProps>
              </a:ext>
              <a:ext uri="{28A0092B-C50C-407E-A947-70E740481C1C}">
                <a14:useLocalDpi xmlns:a14="http://schemas.microsoft.com/office/drawing/2010/main" xmlns="" val="0"/>
              </a:ext>
            </a:extLst>
          </a:blip>
          <a:srcRect l="18253"/>
          <a:stretch/>
        </p:blipFill>
        <p:spPr bwMode="auto">
          <a:xfrm>
            <a:off x="3" y="2348880"/>
            <a:ext cx="3683812" cy="450912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4" cstate="print">
            <a:extLst>
              <a:ext uri="{96DAC541-7B7A-43D3-8B79-37D633B846F1}">
                <asvg:svgBlip xmlns="" xmlns:asvg="http://schemas.microsoft.com/office/drawing/2016/SVG/main" r:embed="rId5"/>
              </a:ext>
            </a:extLst>
          </a:blip>
          <a:stretch>
            <a:fillRect/>
          </a:stretch>
        </p:blipFill>
        <p:spPr>
          <a:xfrm>
            <a:off x="10868413" y="4207485"/>
            <a:ext cx="863147" cy="2425033"/>
          </a:xfrm>
          <a:prstGeom prst="rect">
            <a:avLst/>
          </a:prstGeom>
        </p:spPr>
      </p:pic>
      <p:sp>
        <p:nvSpPr>
          <p:cNvPr id="5" name="Rectangle 4">
            <a:extLst>
              <a:ext uri="{FF2B5EF4-FFF2-40B4-BE49-F238E27FC236}">
                <a16:creationId xmlns="" xmlns:a16="http://schemas.microsoft.com/office/drawing/2014/main"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 xmlns:a16="http://schemas.microsoft.com/office/drawing/2014/main" id="{4D6FA72B-64F2-4946-B4AF-2E2AD3ABD15C}"/>
              </a:ext>
            </a:extLst>
          </p:cNvPr>
          <p:cNvSpPr>
            <a:spLocks noGrp="1"/>
          </p:cNvSpPr>
          <p:nvPr>
            <p:ph type="pic" idx="14" hasCustomPrompt="1"/>
          </p:nvPr>
        </p:nvSpPr>
        <p:spPr>
          <a:xfrm>
            <a:off x="1620093" y="2699240"/>
            <a:ext cx="1684419"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835887859"/>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 xmlns:a16="http://schemas.microsoft.com/office/drawing/2014/main" id="{483ECD2A-B2C9-421D-A8D2-32E383E518AD}"/>
              </a:ext>
            </a:extLst>
          </p:cNvPr>
          <p:cNvSpPr>
            <a:spLocks noGrp="1"/>
          </p:cNvSpPr>
          <p:nvPr>
            <p:ph type="pic" sz="quarter" idx="43" hasCustomPrompt="1"/>
          </p:nvPr>
        </p:nvSpPr>
        <p:spPr>
          <a:xfrm>
            <a:off x="4480351"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 xmlns:a16="http://schemas.microsoft.com/office/drawing/2014/main" id="{A954ABF2-964B-4695-9125-6F6F0AAE886D}"/>
              </a:ext>
            </a:extLst>
          </p:cNvPr>
          <p:cNvSpPr/>
          <p:nvPr userDrawn="1"/>
        </p:nvSpPr>
        <p:spPr>
          <a:xfrm>
            <a:off x="4388911"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 xmlns:a16="http://schemas.microsoft.com/office/drawing/2014/main" id="{E86BD326-A0F4-4536-BFA3-9946312E4096}"/>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 xmlns:a16="http://schemas.microsoft.com/office/drawing/2014/main" id="{CDA8B23D-E5B8-4CD0-8EC1-A3AB2E3F9089}"/>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 xmlns:a16="http://schemas.microsoft.com/office/drawing/2014/main" id="{9BA5F741-3ADB-40A1-93F3-257F05B4C5F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 xmlns:a16="http://schemas.microsoft.com/office/drawing/2014/main" id="{69476099-B6CF-4F49-B704-F82E3664514A}"/>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2775874171"/>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 xmlns:a16="http://schemas.microsoft.com/office/drawing/2014/main" id="{739E918C-6E75-4027-902A-7A25921C6EEF}"/>
              </a:ext>
            </a:extLst>
          </p:cNvPr>
          <p:cNvSpPr>
            <a:spLocks noGrp="1"/>
          </p:cNvSpPr>
          <p:nvPr>
            <p:ph type="pic" sz="quarter" idx="11" hasCustomPrompt="1"/>
          </p:nvPr>
        </p:nvSpPr>
        <p:spPr>
          <a:xfrm flipH="1">
            <a:off x="781184" y="764646"/>
            <a:ext cx="6174103"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86996496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 xmlns:a16="http://schemas.microsoft.com/office/drawing/2014/main" id="{43510F96-4E4D-4F6A-818D-E299E831CC01}"/>
              </a:ext>
            </a:extLst>
          </p:cNvPr>
          <p:cNvSpPr/>
          <p:nvPr userDrawn="1"/>
        </p:nvSpPr>
        <p:spPr>
          <a:xfrm>
            <a:off x="6392173" y="1281975"/>
            <a:ext cx="4759543"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 xmlns:a16="http://schemas.microsoft.com/office/drawing/2014/main" id="{586A9378-5329-4795-BD81-E4B63FD478EE}"/>
              </a:ext>
            </a:extLst>
          </p:cNvPr>
          <p:cNvSpPr>
            <a:spLocks noGrp="1"/>
          </p:cNvSpPr>
          <p:nvPr>
            <p:ph type="pic" sz="quarter" idx="10" hasCustomPrompt="1"/>
          </p:nvPr>
        </p:nvSpPr>
        <p:spPr>
          <a:xfrm>
            <a:off x="9030718"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417FB495-1718-4B12-A0EC-D01DB876E6E2}"/>
              </a:ext>
            </a:extLst>
          </p:cNvPr>
          <p:cNvSpPr>
            <a:spLocks noGrp="1"/>
          </p:cNvSpPr>
          <p:nvPr>
            <p:ph type="pic" sz="quarter" idx="11" hasCustomPrompt="1"/>
          </p:nvPr>
        </p:nvSpPr>
        <p:spPr>
          <a:xfrm>
            <a:off x="7118320" y="932350"/>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 xmlns:a16="http://schemas.microsoft.com/office/drawing/2014/main" id="{4FE3062D-0FB9-425A-A589-68F4CEA8D726}"/>
              </a:ext>
            </a:extLst>
          </p:cNvPr>
          <p:cNvSpPr>
            <a:spLocks noGrp="1"/>
          </p:cNvSpPr>
          <p:nvPr>
            <p:ph type="pic" sz="quarter" idx="12" hasCustomPrompt="1"/>
          </p:nvPr>
        </p:nvSpPr>
        <p:spPr>
          <a:xfrm>
            <a:off x="8112016"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 xmlns:a16="http://schemas.microsoft.com/office/drawing/2014/main" id="{C4C57A6F-87E6-418B-8AAD-B2B59AF316B2}"/>
              </a:ext>
            </a:extLst>
          </p:cNvPr>
          <p:cNvSpPr>
            <a:spLocks noGrp="1"/>
          </p:cNvSpPr>
          <p:nvPr>
            <p:ph type="pic" sz="quarter" idx="14" hasCustomPrompt="1"/>
          </p:nvPr>
        </p:nvSpPr>
        <p:spPr>
          <a:xfrm>
            <a:off x="6392163" y="3145600"/>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3694334192"/>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 xmlns:a16="http://schemas.microsoft.com/office/drawing/2014/main" id="{94D1C30F-C049-4A2E-AA78-FB452C660A0F}"/>
              </a:ext>
            </a:extLst>
          </p:cNvPr>
          <p:cNvSpPr>
            <a:spLocks noGrp="1"/>
          </p:cNvSpPr>
          <p:nvPr>
            <p:ph type="pic" sz="quarter" idx="12" hasCustomPrompt="1"/>
          </p:nvPr>
        </p:nvSpPr>
        <p:spPr>
          <a:xfrm>
            <a:off x="3612336"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068399660"/>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 xmlns:a16="http://schemas.microsoft.com/office/drawing/2014/main" id="{746E5197-E35A-4AF6-8BB9-724E846289AD}"/>
              </a:ext>
            </a:extLst>
          </p:cNvPr>
          <p:cNvSpPr/>
          <p:nvPr/>
        </p:nvSpPr>
        <p:spPr>
          <a:xfrm rot="18900000">
            <a:off x="7613287"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 xmlns:a16="http://schemas.microsoft.com/office/drawing/2014/main" id="{E5285B70-0363-436C-AB13-3367F4E0FD78}"/>
              </a:ext>
            </a:extLst>
          </p:cNvPr>
          <p:cNvSpPr>
            <a:spLocks noGrp="1"/>
          </p:cNvSpPr>
          <p:nvPr>
            <p:ph type="pic" sz="quarter" idx="12" hasCustomPrompt="1"/>
          </p:nvPr>
        </p:nvSpPr>
        <p:spPr>
          <a:xfrm>
            <a:off x="8758183"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B86ADC2A-A8A4-4EF0-8AEC-78660E2990B3}"/>
              </a:ext>
            </a:extLst>
          </p:cNvPr>
          <p:cNvSpPr>
            <a:spLocks noGrp="1"/>
          </p:cNvSpPr>
          <p:nvPr>
            <p:ph type="pic" sz="quarter" idx="13" hasCustomPrompt="1"/>
          </p:nvPr>
        </p:nvSpPr>
        <p:spPr>
          <a:xfrm>
            <a:off x="7357409" y="663094"/>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2928362500"/>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83363304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074360A-EF88-4D1D-B69E-93B77AA91548}" type="slidenum">
              <a:rPr lang="en-US"/>
              <a:pPr>
                <a:defRPr/>
              </a:pPr>
              <a:t>‹#›</a:t>
            </a:fld>
            <a:endParaRPr lang="en-US"/>
          </a:p>
        </p:txBody>
      </p:sp>
    </p:spTree>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896A4-6BED-4CF9-804E-002089B902C3}" type="slidenum">
              <a:rPr lang="en-US"/>
              <a:pPr>
                <a:defRPr/>
              </a:pPr>
              <a:t>‹#›</a:t>
            </a:fld>
            <a:endParaRPr lang="en-US"/>
          </a:p>
        </p:txBody>
      </p:sp>
    </p:spTree>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607F91-9897-4ECE-8154-99F82EF59E34}" type="slidenum">
              <a:rPr lang="en-US"/>
              <a:pPr>
                <a:defRPr/>
              </a:pPr>
              <a:t>‹#›</a:t>
            </a:fld>
            <a:endParaRPr lang="en-US"/>
          </a:p>
        </p:txBody>
      </p:sp>
    </p:spTree>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1793C2C-232D-4237-BC56-EB45BF8FAF72}" type="slidenum">
              <a:rPr lang="en-US"/>
              <a:pPr>
                <a:defRPr/>
              </a:pPr>
              <a:t>‹#›</a:t>
            </a:fld>
            <a:endParaRPr lang="en-US"/>
          </a:p>
        </p:txBody>
      </p:sp>
    </p:spTree>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9C71E56-739C-4D89-BC1F-2E7A9D137A57}" type="slidenum">
              <a:rPr lang="en-US"/>
              <a:pPr>
                <a:defRPr/>
              </a:pPr>
              <a:t>‹#›</a:t>
            </a:fld>
            <a:endParaRPr lang="en-US"/>
          </a:p>
        </p:txBody>
      </p:sp>
    </p:spTree>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1A96A27-B380-488E-A56B-7BDEAE420832}" type="slidenum">
              <a:rPr lang="en-US"/>
              <a:pPr>
                <a:defRPr/>
              </a:pPr>
              <a:t>‹#›</a:t>
            </a:fld>
            <a:endParaRPr lang="en-US"/>
          </a:p>
        </p:txBody>
      </p:sp>
    </p:spTree>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D5F55EC-10BA-4721-9ED3-F95374AD3E56}" type="slidenum">
              <a:rPr lang="en-US"/>
              <a:pPr>
                <a:defRPr/>
              </a:pPr>
              <a:t>‹#›</a:t>
            </a:fld>
            <a:endParaRPr lang="en-US"/>
          </a:p>
        </p:txBody>
      </p:sp>
    </p:spTree>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B423093-7414-4F54-BC67-A68325557FCF}" type="slidenum">
              <a:rPr lang="en-US"/>
              <a:pPr>
                <a:defRPr/>
              </a:pPr>
              <a:t>‹#›</a:t>
            </a:fld>
            <a:endParaRPr lang="en-US"/>
          </a:p>
        </p:txBody>
      </p:sp>
    </p:spTree>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EF2477-DCB8-4A6C-B4D3-7E8012EA0605}" type="slidenum">
              <a:rPr lang="en-US"/>
              <a:pPr>
                <a:defRPr/>
              </a:pPr>
              <a:t>‹#›</a:t>
            </a:fld>
            <a:endParaRPr lang="en-US"/>
          </a:p>
        </p:txBody>
      </p:sp>
    </p:spTree>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E95845-E963-4B03-A604-F61C3F7DDA82}" type="slidenum">
              <a:rPr lang="en-US"/>
              <a:pPr>
                <a:defRPr/>
              </a:pPr>
              <a:t>‹#›</a:t>
            </a:fld>
            <a:endParaRPr lang="en-US"/>
          </a:p>
        </p:txBody>
      </p:sp>
    </p:spTree>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3F022D-8E31-4D73-9DD5-569179F70FDF}" type="slidenum">
              <a:rPr lang="en-US"/>
              <a:pPr>
                <a:defRPr/>
              </a:pPr>
              <a:t>‹#›</a:t>
            </a:fld>
            <a:endParaRPr lang="en-US"/>
          </a:p>
        </p:txBody>
      </p:sp>
    </p:spTree>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7CBF1C-C3FD-49A2-BD54-A6FD3745F860}" type="slidenum">
              <a:rPr lang="en-US"/>
              <a:pPr>
                <a:defRPr/>
              </a:pPr>
              <a:t>‹#›</a:t>
            </a:fld>
            <a:endParaRPr lang="en-US"/>
          </a:p>
        </p:txBody>
      </p:sp>
    </p:spTree>
  </p:cSld>
  <p:clrMapOvr>
    <a:masterClrMapping/>
  </p:clrMapOv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11"/>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8D80411B-6082-4F7A-B956-ABCB2D496EE9}" type="slidenum">
              <a:rPr lang="en-US"/>
              <a:pPr>
                <a:defRPr/>
              </a:pPr>
              <a:t>‹#›</a:t>
            </a:fld>
            <a:endParaRPr lang="en-US"/>
          </a:p>
        </p:txBody>
      </p:sp>
    </p:spTree>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61"/>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62C9650-0B83-4457-967D-B4F32E430E4D}" type="slidenum">
              <a:rPr lang="en-US"/>
              <a:pPr>
                <a:defRPr/>
              </a:pPr>
              <a:t>‹#›</a:t>
            </a:fld>
            <a:endParaRPr lang="en-US"/>
          </a:p>
        </p:txBody>
      </p:sp>
    </p:spTree>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 xmlns:a16="http://schemas.microsoft.com/office/drawing/2014/main" id="{468F6418-2F54-45D4-A57F-70F7C2212E90}"/>
              </a:ext>
            </a:extLst>
          </p:cNvPr>
          <p:cNvSpPr/>
          <p:nvPr userDrawn="1"/>
        </p:nvSpPr>
        <p:spPr>
          <a:xfrm>
            <a:off x="-20052" y="5839024"/>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xmlns="" val="2132057755"/>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11"/>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4"/>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9"/>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6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7"/>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7"/>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2"/>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89913088"/>
      </p:ext>
    </p:extLst>
  </p:cSld>
  <p:clrMapOvr>
    <a:masterClrMapping/>
  </p:clrMapOvr>
  <p:transition spd="slow"/>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5"/>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6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3"/>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3"/>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8"/>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5"/>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1"/>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4"/>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9"/>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3"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7"/>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7"/>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2"/>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9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6D0109-ABD6-4227-811D-88DDC10AAC11}" type="slidenum">
              <a:rPr lang="en-US"/>
              <a:pPr>
                <a:defRPr/>
              </a:pPr>
              <a:t>‹#›</a:t>
            </a:fld>
            <a:endParaRPr lang="en-US"/>
          </a:p>
        </p:txBody>
      </p:sp>
    </p:spTree>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1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7"/>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5"/>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5"/>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0"/>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97"/>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7"/>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6D0109-ABD6-4227-811D-88DDC10AAC11}" type="slidenum">
              <a:rPr lang="en-US"/>
              <a:pPr>
                <a:defRPr/>
              </a:pPr>
              <a:t>‹#›</a:t>
            </a:fld>
            <a:endParaRPr lang="en-US"/>
          </a:p>
        </p:txBody>
      </p:sp>
    </p:spTree>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a:ext uri="{FF2B5EF4-FFF2-40B4-BE49-F238E27FC236}"/>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1" y="33951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theme" Target="../theme/theme2.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5" Type="http://schemas.openxmlformats.org/officeDocument/2006/relationships/theme" Target="../theme/theme4.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slideLayout" Target="../slideLayouts/slideLayout48.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18" Type="http://schemas.openxmlformats.org/officeDocument/2006/relationships/theme" Target="../theme/theme6.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17" Type="http://schemas.openxmlformats.org/officeDocument/2006/relationships/slideLayout" Target="../slideLayouts/slideLayout66.xml"/><Relationship Id="rId2" Type="http://schemas.openxmlformats.org/officeDocument/2006/relationships/slideLayout" Target="../slideLayouts/slideLayout51.xml"/><Relationship Id="rId16" Type="http://schemas.openxmlformats.org/officeDocument/2006/relationships/slideLayout" Target="../slideLayouts/slideLayout65.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slideLayout" Target="../slideLayouts/slideLayout6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6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18" Type="http://schemas.openxmlformats.org/officeDocument/2006/relationships/slideLayout" Target="../slideLayouts/slideLayout8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17" Type="http://schemas.openxmlformats.org/officeDocument/2006/relationships/slideLayout" Target="../slideLayouts/slideLayout84.xml"/><Relationship Id="rId2" Type="http://schemas.openxmlformats.org/officeDocument/2006/relationships/slideLayout" Target="../slideLayouts/slideLayout69.xml"/><Relationship Id="rId16" Type="http://schemas.openxmlformats.org/officeDocument/2006/relationships/slideLayout" Target="../slideLayouts/slideLayout83.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slideLayout" Target="../slideLayouts/slideLayout82.xml"/><Relationship Id="rId10" Type="http://schemas.openxmlformats.org/officeDocument/2006/relationships/slideLayout" Target="../slideLayouts/slideLayout77.xml"/><Relationship Id="rId19" Type="http://schemas.openxmlformats.org/officeDocument/2006/relationships/theme" Target="../theme/theme8.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slideLayout" Target="../slideLayouts/slideLayout8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theme" Target="../theme/theme9.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theme" Target="../theme/theme10.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slideLayout" Target="../slideLayouts/slideLayout127.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theme" Target="../theme/theme11.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7.xml"/><Relationship Id="rId13" Type="http://schemas.openxmlformats.org/officeDocument/2006/relationships/slideLayout" Target="../slideLayouts/slideLayout142.xml"/><Relationship Id="rId3" Type="http://schemas.openxmlformats.org/officeDocument/2006/relationships/slideLayout" Target="../slideLayouts/slideLayout132.xml"/><Relationship Id="rId7" Type="http://schemas.openxmlformats.org/officeDocument/2006/relationships/slideLayout" Target="../slideLayouts/slideLayout136.xml"/><Relationship Id="rId12" Type="http://schemas.openxmlformats.org/officeDocument/2006/relationships/slideLayout" Target="../slideLayouts/slideLayout141.xml"/><Relationship Id="rId2" Type="http://schemas.openxmlformats.org/officeDocument/2006/relationships/slideLayout" Target="../slideLayouts/slideLayout131.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5" Type="http://schemas.openxmlformats.org/officeDocument/2006/relationships/slideLayout" Target="../slideLayouts/slideLayout134.xml"/><Relationship Id="rId15" Type="http://schemas.openxmlformats.org/officeDocument/2006/relationships/theme" Target="../theme/theme12.xml"/><Relationship Id="rId10" Type="http://schemas.openxmlformats.org/officeDocument/2006/relationships/slideLayout" Target="../slideLayouts/slideLayout139.xml"/><Relationship Id="rId4" Type="http://schemas.openxmlformats.org/officeDocument/2006/relationships/slideLayout" Target="../slideLayouts/slideLayout133.xml"/><Relationship Id="rId9" Type="http://schemas.openxmlformats.org/officeDocument/2006/relationships/slideLayout" Target="../slideLayouts/slideLayout138.xml"/><Relationship Id="rId14" Type="http://schemas.openxmlformats.org/officeDocument/2006/relationships/slideLayout" Target="../slideLayouts/slideLayout14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slideLayout" Target="../slideLayouts/slideLayout156.xml"/><Relationship Id="rId18" Type="http://schemas.openxmlformats.org/officeDocument/2006/relationships/slideLayout" Target="../slideLayouts/slideLayout161.xml"/><Relationship Id="rId3" Type="http://schemas.openxmlformats.org/officeDocument/2006/relationships/slideLayout" Target="../slideLayouts/slideLayout146.xml"/><Relationship Id="rId21" Type="http://schemas.openxmlformats.org/officeDocument/2006/relationships/theme" Target="../theme/theme13.xml"/><Relationship Id="rId7" Type="http://schemas.openxmlformats.org/officeDocument/2006/relationships/slideLayout" Target="../slideLayouts/slideLayout150.xml"/><Relationship Id="rId12" Type="http://schemas.openxmlformats.org/officeDocument/2006/relationships/slideLayout" Target="../slideLayouts/slideLayout155.xml"/><Relationship Id="rId17" Type="http://schemas.openxmlformats.org/officeDocument/2006/relationships/slideLayout" Target="../slideLayouts/slideLayout160.xml"/><Relationship Id="rId2" Type="http://schemas.openxmlformats.org/officeDocument/2006/relationships/slideLayout" Target="../slideLayouts/slideLayout145.xml"/><Relationship Id="rId16" Type="http://schemas.openxmlformats.org/officeDocument/2006/relationships/slideLayout" Target="../slideLayouts/slideLayout159.xml"/><Relationship Id="rId20" Type="http://schemas.openxmlformats.org/officeDocument/2006/relationships/slideLayout" Target="../slideLayouts/slideLayout163.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5" Type="http://schemas.openxmlformats.org/officeDocument/2006/relationships/slideLayout" Target="../slideLayouts/slideLayout158.xml"/><Relationship Id="rId10" Type="http://schemas.openxmlformats.org/officeDocument/2006/relationships/slideLayout" Target="../slideLayouts/slideLayout153.xml"/><Relationship Id="rId19" Type="http://schemas.openxmlformats.org/officeDocument/2006/relationships/slideLayout" Target="../slideLayouts/slideLayout162.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slideLayout" Target="../slideLayouts/slideLayout15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65.xml"/><Relationship Id="rId1" Type="http://schemas.openxmlformats.org/officeDocument/2006/relationships/slideLayout" Target="../slideLayouts/slideLayout16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slideLayout" Target="../slideLayouts/slideLayout178.xml"/><Relationship Id="rId18" Type="http://schemas.openxmlformats.org/officeDocument/2006/relationships/slideLayout" Target="../slideLayouts/slideLayout183.xml"/><Relationship Id="rId26" Type="http://schemas.openxmlformats.org/officeDocument/2006/relationships/theme" Target="../theme/theme15.xml"/><Relationship Id="rId3" Type="http://schemas.openxmlformats.org/officeDocument/2006/relationships/slideLayout" Target="../slideLayouts/slideLayout168.xml"/><Relationship Id="rId21" Type="http://schemas.openxmlformats.org/officeDocument/2006/relationships/slideLayout" Target="../slideLayouts/slideLayout186.xml"/><Relationship Id="rId7" Type="http://schemas.openxmlformats.org/officeDocument/2006/relationships/slideLayout" Target="../slideLayouts/slideLayout172.xml"/><Relationship Id="rId12" Type="http://schemas.openxmlformats.org/officeDocument/2006/relationships/slideLayout" Target="../slideLayouts/slideLayout177.xml"/><Relationship Id="rId17" Type="http://schemas.openxmlformats.org/officeDocument/2006/relationships/slideLayout" Target="../slideLayouts/slideLayout182.xml"/><Relationship Id="rId25" Type="http://schemas.openxmlformats.org/officeDocument/2006/relationships/slideLayout" Target="../slideLayouts/slideLayout190.xml"/><Relationship Id="rId2" Type="http://schemas.openxmlformats.org/officeDocument/2006/relationships/slideLayout" Target="../slideLayouts/slideLayout167.xml"/><Relationship Id="rId16" Type="http://schemas.openxmlformats.org/officeDocument/2006/relationships/slideLayout" Target="../slideLayouts/slideLayout181.xml"/><Relationship Id="rId20" Type="http://schemas.openxmlformats.org/officeDocument/2006/relationships/slideLayout" Target="../slideLayouts/slideLayout185.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24" Type="http://schemas.openxmlformats.org/officeDocument/2006/relationships/slideLayout" Target="../slideLayouts/slideLayout189.xml"/><Relationship Id="rId5" Type="http://schemas.openxmlformats.org/officeDocument/2006/relationships/slideLayout" Target="../slideLayouts/slideLayout170.xml"/><Relationship Id="rId15" Type="http://schemas.openxmlformats.org/officeDocument/2006/relationships/slideLayout" Target="../slideLayouts/slideLayout180.xml"/><Relationship Id="rId23" Type="http://schemas.openxmlformats.org/officeDocument/2006/relationships/slideLayout" Target="../slideLayouts/slideLayout188.xml"/><Relationship Id="rId10" Type="http://schemas.openxmlformats.org/officeDocument/2006/relationships/slideLayout" Target="../slideLayouts/slideLayout175.xml"/><Relationship Id="rId19" Type="http://schemas.openxmlformats.org/officeDocument/2006/relationships/slideLayout" Target="../slideLayouts/slideLayout184.xml"/><Relationship Id="rId4" Type="http://schemas.openxmlformats.org/officeDocument/2006/relationships/slideLayout" Target="../slideLayouts/slideLayout169.xml"/><Relationship Id="rId9" Type="http://schemas.openxmlformats.org/officeDocument/2006/relationships/slideLayout" Target="../slideLayouts/slideLayout174.xml"/><Relationship Id="rId14" Type="http://schemas.openxmlformats.org/officeDocument/2006/relationships/slideLayout" Target="../slideLayouts/slideLayout179.xml"/><Relationship Id="rId22" Type="http://schemas.openxmlformats.org/officeDocument/2006/relationships/slideLayout" Target="../slideLayouts/slideLayout18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9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9.xml"/><Relationship Id="rId13" Type="http://schemas.openxmlformats.org/officeDocument/2006/relationships/slideLayout" Target="../slideLayouts/slideLayout204.xml"/><Relationship Id="rId18" Type="http://schemas.openxmlformats.org/officeDocument/2006/relationships/slideLayout" Target="../slideLayouts/slideLayout209.xml"/><Relationship Id="rId26" Type="http://schemas.openxmlformats.org/officeDocument/2006/relationships/slideLayout" Target="../slideLayouts/slideLayout217.xml"/><Relationship Id="rId3" Type="http://schemas.openxmlformats.org/officeDocument/2006/relationships/slideLayout" Target="../slideLayouts/slideLayout194.xml"/><Relationship Id="rId21" Type="http://schemas.openxmlformats.org/officeDocument/2006/relationships/slideLayout" Target="../slideLayouts/slideLayout212.xml"/><Relationship Id="rId7" Type="http://schemas.openxmlformats.org/officeDocument/2006/relationships/slideLayout" Target="../slideLayouts/slideLayout198.xml"/><Relationship Id="rId12" Type="http://schemas.openxmlformats.org/officeDocument/2006/relationships/slideLayout" Target="../slideLayouts/slideLayout203.xml"/><Relationship Id="rId17" Type="http://schemas.openxmlformats.org/officeDocument/2006/relationships/slideLayout" Target="../slideLayouts/slideLayout208.xml"/><Relationship Id="rId25" Type="http://schemas.openxmlformats.org/officeDocument/2006/relationships/slideLayout" Target="../slideLayouts/slideLayout216.xml"/><Relationship Id="rId2" Type="http://schemas.openxmlformats.org/officeDocument/2006/relationships/slideLayout" Target="../slideLayouts/slideLayout193.xml"/><Relationship Id="rId16" Type="http://schemas.openxmlformats.org/officeDocument/2006/relationships/slideLayout" Target="../slideLayouts/slideLayout207.xml"/><Relationship Id="rId20" Type="http://schemas.openxmlformats.org/officeDocument/2006/relationships/slideLayout" Target="../slideLayouts/slideLayout211.xml"/><Relationship Id="rId1" Type="http://schemas.openxmlformats.org/officeDocument/2006/relationships/slideLayout" Target="../slideLayouts/slideLayout192.xml"/><Relationship Id="rId6" Type="http://schemas.openxmlformats.org/officeDocument/2006/relationships/slideLayout" Target="../slideLayouts/slideLayout197.xml"/><Relationship Id="rId11" Type="http://schemas.openxmlformats.org/officeDocument/2006/relationships/slideLayout" Target="../slideLayouts/slideLayout202.xml"/><Relationship Id="rId24" Type="http://schemas.openxmlformats.org/officeDocument/2006/relationships/slideLayout" Target="../slideLayouts/slideLayout215.xml"/><Relationship Id="rId5" Type="http://schemas.openxmlformats.org/officeDocument/2006/relationships/slideLayout" Target="../slideLayouts/slideLayout196.xml"/><Relationship Id="rId15" Type="http://schemas.openxmlformats.org/officeDocument/2006/relationships/slideLayout" Target="../slideLayouts/slideLayout206.xml"/><Relationship Id="rId23" Type="http://schemas.openxmlformats.org/officeDocument/2006/relationships/slideLayout" Target="../slideLayouts/slideLayout214.xml"/><Relationship Id="rId10" Type="http://schemas.openxmlformats.org/officeDocument/2006/relationships/slideLayout" Target="../slideLayouts/slideLayout201.xml"/><Relationship Id="rId19" Type="http://schemas.openxmlformats.org/officeDocument/2006/relationships/slideLayout" Target="../slideLayouts/slideLayout210.xml"/><Relationship Id="rId4" Type="http://schemas.openxmlformats.org/officeDocument/2006/relationships/slideLayout" Target="../slideLayouts/slideLayout195.xml"/><Relationship Id="rId9" Type="http://schemas.openxmlformats.org/officeDocument/2006/relationships/slideLayout" Target="../slideLayouts/slideLayout200.xml"/><Relationship Id="rId14" Type="http://schemas.openxmlformats.org/officeDocument/2006/relationships/slideLayout" Target="../slideLayouts/slideLayout205.xml"/><Relationship Id="rId22" Type="http://schemas.openxmlformats.org/officeDocument/2006/relationships/slideLayout" Target="../slideLayouts/slideLayout21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25.xml"/><Relationship Id="rId13" Type="http://schemas.openxmlformats.org/officeDocument/2006/relationships/slideLayout" Target="../slideLayouts/slideLayout230.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slideLayout" Target="../slideLayouts/slideLayout229.xml"/><Relationship Id="rId17" Type="http://schemas.openxmlformats.org/officeDocument/2006/relationships/theme" Target="../theme/theme18.xml"/><Relationship Id="rId2" Type="http://schemas.openxmlformats.org/officeDocument/2006/relationships/slideLayout" Target="../slideLayouts/slideLayout219.xml"/><Relationship Id="rId16" Type="http://schemas.openxmlformats.org/officeDocument/2006/relationships/slideLayout" Target="../slideLayouts/slideLayout233.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5" Type="http://schemas.openxmlformats.org/officeDocument/2006/relationships/slideLayout" Target="../slideLayouts/slideLayout232.xml"/><Relationship Id="rId10" Type="http://schemas.openxmlformats.org/officeDocument/2006/relationships/slideLayout" Target="../slideLayouts/slideLayout227.xml"/><Relationship Id="rId4" Type="http://schemas.openxmlformats.org/officeDocument/2006/relationships/slideLayout" Target="../slideLayouts/slideLayout221.xml"/><Relationship Id="rId9" Type="http://schemas.openxmlformats.org/officeDocument/2006/relationships/slideLayout" Target="../slideLayouts/slideLayout226.xml"/><Relationship Id="rId14" Type="http://schemas.openxmlformats.org/officeDocument/2006/relationships/slideLayout" Target="../slideLayouts/slideLayout23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41.xml"/><Relationship Id="rId13" Type="http://schemas.openxmlformats.org/officeDocument/2006/relationships/slideLayout" Target="../slideLayouts/slideLayout246.xml"/><Relationship Id="rId18" Type="http://schemas.openxmlformats.org/officeDocument/2006/relationships/slideLayout" Target="../slideLayouts/slideLayout251.xml"/><Relationship Id="rId3" Type="http://schemas.openxmlformats.org/officeDocument/2006/relationships/slideLayout" Target="../slideLayouts/slideLayout236.xml"/><Relationship Id="rId21" Type="http://schemas.openxmlformats.org/officeDocument/2006/relationships/slideLayout" Target="../slideLayouts/slideLayout254.xml"/><Relationship Id="rId7" Type="http://schemas.openxmlformats.org/officeDocument/2006/relationships/slideLayout" Target="../slideLayouts/slideLayout240.xml"/><Relationship Id="rId12" Type="http://schemas.openxmlformats.org/officeDocument/2006/relationships/slideLayout" Target="../slideLayouts/slideLayout245.xml"/><Relationship Id="rId17" Type="http://schemas.openxmlformats.org/officeDocument/2006/relationships/slideLayout" Target="../slideLayouts/slideLayout250.xml"/><Relationship Id="rId2" Type="http://schemas.openxmlformats.org/officeDocument/2006/relationships/slideLayout" Target="../slideLayouts/slideLayout235.xml"/><Relationship Id="rId16" Type="http://schemas.openxmlformats.org/officeDocument/2006/relationships/slideLayout" Target="../slideLayouts/slideLayout249.xml"/><Relationship Id="rId20" Type="http://schemas.openxmlformats.org/officeDocument/2006/relationships/slideLayout" Target="../slideLayouts/slideLayout253.xml"/><Relationship Id="rId1" Type="http://schemas.openxmlformats.org/officeDocument/2006/relationships/slideLayout" Target="../slideLayouts/slideLayout234.xml"/><Relationship Id="rId6" Type="http://schemas.openxmlformats.org/officeDocument/2006/relationships/slideLayout" Target="../slideLayouts/slideLayout239.xml"/><Relationship Id="rId11" Type="http://schemas.openxmlformats.org/officeDocument/2006/relationships/slideLayout" Target="../slideLayouts/slideLayout244.xml"/><Relationship Id="rId5" Type="http://schemas.openxmlformats.org/officeDocument/2006/relationships/slideLayout" Target="../slideLayouts/slideLayout238.xml"/><Relationship Id="rId15" Type="http://schemas.openxmlformats.org/officeDocument/2006/relationships/slideLayout" Target="../slideLayouts/slideLayout248.xml"/><Relationship Id="rId10" Type="http://schemas.openxmlformats.org/officeDocument/2006/relationships/slideLayout" Target="../slideLayouts/slideLayout243.xml"/><Relationship Id="rId19" Type="http://schemas.openxmlformats.org/officeDocument/2006/relationships/slideLayout" Target="../slideLayouts/slideLayout252.xml"/><Relationship Id="rId4" Type="http://schemas.openxmlformats.org/officeDocument/2006/relationships/slideLayout" Target="../slideLayouts/slideLayout237.xml"/><Relationship Id="rId9" Type="http://schemas.openxmlformats.org/officeDocument/2006/relationships/slideLayout" Target="../slideLayouts/slideLayout242.xml"/><Relationship Id="rId14" Type="http://schemas.openxmlformats.org/officeDocument/2006/relationships/slideLayout" Target="../slideLayouts/slideLayout247.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62.xml"/><Relationship Id="rId13" Type="http://schemas.openxmlformats.org/officeDocument/2006/relationships/slideLayout" Target="../slideLayouts/slideLayout267.xml"/><Relationship Id="rId3" Type="http://schemas.openxmlformats.org/officeDocument/2006/relationships/slideLayout" Target="../slideLayouts/slideLayout257.xml"/><Relationship Id="rId7" Type="http://schemas.openxmlformats.org/officeDocument/2006/relationships/slideLayout" Target="../slideLayouts/slideLayout261.xml"/><Relationship Id="rId12" Type="http://schemas.openxmlformats.org/officeDocument/2006/relationships/slideLayout" Target="../slideLayouts/slideLayout266.xml"/><Relationship Id="rId2" Type="http://schemas.openxmlformats.org/officeDocument/2006/relationships/slideLayout" Target="../slideLayouts/slideLayout256.xml"/><Relationship Id="rId16" Type="http://schemas.openxmlformats.org/officeDocument/2006/relationships/theme" Target="../theme/theme20.xml"/><Relationship Id="rId1" Type="http://schemas.openxmlformats.org/officeDocument/2006/relationships/slideLayout" Target="../slideLayouts/slideLayout255.xml"/><Relationship Id="rId6" Type="http://schemas.openxmlformats.org/officeDocument/2006/relationships/slideLayout" Target="../slideLayouts/slideLayout260.xml"/><Relationship Id="rId11" Type="http://schemas.openxmlformats.org/officeDocument/2006/relationships/slideLayout" Target="../slideLayouts/slideLayout265.xml"/><Relationship Id="rId5" Type="http://schemas.openxmlformats.org/officeDocument/2006/relationships/slideLayout" Target="../slideLayouts/slideLayout259.xml"/><Relationship Id="rId15" Type="http://schemas.openxmlformats.org/officeDocument/2006/relationships/slideLayout" Target="../slideLayouts/slideLayout269.xml"/><Relationship Id="rId10" Type="http://schemas.openxmlformats.org/officeDocument/2006/relationships/slideLayout" Target="../slideLayouts/slideLayout264.xml"/><Relationship Id="rId4" Type="http://schemas.openxmlformats.org/officeDocument/2006/relationships/slideLayout" Target="../slideLayouts/slideLayout258.xml"/><Relationship Id="rId9" Type="http://schemas.openxmlformats.org/officeDocument/2006/relationships/slideLayout" Target="../slideLayouts/slideLayout263.xml"/><Relationship Id="rId14" Type="http://schemas.openxmlformats.org/officeDocument/2006/relationships/slideLayout" Target="../slideLayouts/slideLayout26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77.xml"/><Relationship Id="rId13" Type="http://schemas.openxmlformats.org/officeDocument/2006/relationships/slideLayout" Target="../slideLayouts/slideLayout282.xml"/><Relationship Id="rId3" Type="http://schemas.openxmlformats.org/officeDocument/2006/relationships/slideLayout" Target="../slideLayouts/slideLayout272.xml"/><Relationship Id="rId7" Type="http://schemas.openxmlformats.org/officeDocument/2006/relationships/slideLayout" Target="../slideLayouts/slideLayout276.xml"/><Relationship Id="rId12" Type="http://schemas.openxmlformats.org/officeDocument/2006/relationships/slideLayout" Target="../slideLayouts/slideLayout281.xml"/><Relationship Id="rId2" Type="http://schemas.openxmlformats.org/officeDocument/2006/relationships/slideLayout" Target="../slideLayouts/slideLayout271.xml"/><Relationship Id="rId1" Type="http://schemas.openxmlformats.org/officeDocument/2006/relationships/slideLayout" Target="../slideLayouts/slideLayout270.xml"/><Relationship Id="rId6" Type="http://schemas.openxmlformats.org/officeDocument/2006/relationships/slideLayout" Target="../slideLayouts/slideLayout275.xml"/><Relationship Id="rId11" Type="http://schemas.openxmlformats.org/officeDocument/2006/relationships/slideLayout" Target="../slideLayouts/slideLayout280.xml"/><Relationship Id="rId5" Type="http://schemas.openxmlformats.org/officeDocument/2006/relationships/slideLayout" Target="../slideLayouts/slideLayout274.xml"/><Relationship Id="rId15" Type="http://schemas.openxmlformats.org/officeDocument/2006/relationships/theme" Target="../theme/theme21.xml"/><Relationship Id="rId10" Type="http://schemas.openxmlformats.org/officeDocument/2006/relationships/slideLayout" Target="../slideLayouts/slideLayout279.xml"/><Relationship Id="rId4" Type="http://schemas.openxmlformats.org/officeDocument/2006/relationships/slideLayout" Target="../slideLayouts/slideLayout273.xml"/><Relationship Id="rId9" Type="http://schemas.openxmlformats.org/officeDocument/2006/relationships/slideLayout" Target="../slideLayouts/slideLayout278.xml"/><Relationship Id="rId14" Type="http://schemas.openxmlformats.org/officeDocument/2006/relationships/slideLayout" Target="../slideLayouts/slideLayout283.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91.xml"/><Relationship Id="rId13" Type="http://schemas.openxmlformats.org/officeDocument/2006/relationships/slideLayout" Target="../slideLayouts/slideLayout296.xml"/><Relationship Id="rId3" Type="http://schemas.openxmlformats.org/officeDocument/2006/relationships/slideLayout" Target="../slideLayouts/slideLayout286.xml"/><Relationship Id="rId7" Type="http://schemas.openxmlformats.org/officeDocument/2006/relationships/slideLayout" Target="../slideLayouts/slideLayout290.xml"/><Relationship Id="rId12" Type="http://schemas.openxmlformats.org/officeDocument/2006/relationships/slideLayout" Target="../slideLayouts/slideLayout295.xml"/><Relationship Id="rId17" Type="http://schemas.openxmlformats.org/officeDocument/2006/relationships/theme" Target="../theme/theme22.xml"/><Relationship Id="rId2" Type="http://schemas.openxmlformats.org/officeDocument/2006/relationships/slideLayout" Target="../slideLayouts/slideLayout285.xml"/><Relationship Id="rId16" Type="http://schemas.openxmlformats.org/officeDocument/2006/relationships/slideLayout" Target="../slideLayouts/slideLayout299.xml"/><Relationship Id="rId1" Type="http://schemas.openxmlformats.org/officeDocument/2006/relationships/slideLayout" Target="../slideLayouts/slideLayout284.xml"/><Relationship Id="rId6" Type="http://schemas.openxmlformats.org/officeDocument/2006/relationships/slideLayout" Target="../slideLayouts/slideLayout289.xml"/><Relationship Id="rId11" Type="http://schemas.openxmlformats.org/officeDocument/2006/relationships/slideLayout" Target="../slideLayouts/slideLayout294.xml"/><Relationship Id="rId5" Type="http://schemas.openxmlformats.org/officeDocument/2006/relationships/slideLayout" Target="../slideLayouts/slideLayout288.xml"/><Relationship Id="rId15" Type="http://schemas.openxmlformats.org/officeDocument/2006/relationships/slideLayout" Target="../slideLayouts/slideLayout298.xml"/><Relationship Id="rId10" Type="http://schemas.openxmlformats.org/officeDocument/2006/relationships/slideLayout" Target="../slideLayouts/slideLayout293.xml"/><Relationship Id="rId4" Type="http://schemas.openxmlformats.org/officeDocument/2006/relationships/slideLayout" Target="../slideLayouts/slideLayout287.xml"/><Relationship Id="rId9" Type="http://schemas.openxmlformats.org/officeDocument/2006/relationships/slideLayout" Target="../slideLayouts/slideLayout292.xml"/><Relationship Id="rId14" Type="http://schemas.openxmlformats.org/officeDocument/2006/relationships/slideLayout" Target="../slideLayouts/slideLayout297.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07.xml"/><Relationship Id="rId13" Type="http://schemas.openxmlformats.org/officeDocument/2006/relationships/slideLayout" Target="../slideLayouts/slideLayout312.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slideLayout" Target="../slideLayouts/slideLayout311.xml"/><Relationship Id="rId2" Type="http://schemas.openxmlformats.org/officeDocument/2006/relationships/slideLayout" Target="../slideLayouts/slideLayout301.xml"/><Relationship Id="rId16" Type="http://schemas.openxmlformats.org/officeDocument/2006/relationships/theme" Target="../theme/theme23.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5" Type="http://schemas.openxmlformats.org/officeDocument/2006/relationships/slideLayout" Target="../slideLayouts/slideLayout31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 Id="rId14" Type="http://schemas.openxmlformats.org/officeDocument/2006/relationships/slideLayout" Target="../slideLayouts/slideLayout313.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2.xml"/><Relationship Id="rId13" Type="http://schemas.openxmlformats.org/officeDocument/2006/relationships/slideLayout" Target="../slideLayouts/slideLayout327.xml"/><Relationship Id="rId3" Type="http://schemas.openxmlformats.org/officeDocument/2006/relationships/slideLayout" Target="../slideLayouts/slideLayout317.xml"/><Relationship Id="rId7" Type="http://schemas.openxmlformats.org/officeDocument/2006/relationships/slideLayout" Target="../slideLayouts/slideLayout321.xml"/><Relationship Id="rId12" Type="http://schemas.openxmlformats.org/officeDocument/2006/relationships/slideLayout" Target="../slideLayouts/slideLayout326.xml"/><Relationship Id="rId2" Type="http://schemas.openxmlformats.org/officeDocument/2006/relationships/slideLayout" Target="../slideLayouts/slideLayout316.xml"/><Relationship Id="rId16" Type="http://schemas.openxmlformats.org/officeDocument/2006/relationships/theme" Target="../theme/theme24.xml"/><Relationship Id="rId1" Type="http://schemas.openxmlformats.org/officeDocument/2006/relationships/slideLayout" Target="../slideLayouts/slideLayout315.xml"/><Relationship Id="rId6" Type="http://schemas.openxmlformats.org/officeDocument/2006/relationships/slideLayout" Target="../slideLayouts/slideLayout320.xml"/><Relationship Id="rId11" Type="http://schemas.openxmlformats.org/officeDocument/2006/relationships/slideLayout" Target="../slideLayouts/slideLayout325.xml"/><Relationship Id="rId5" Type="http://schemas.openxmlformats.org/officeDocument/2006/relationships/slideLayout" Target="../slideLayouts/slideLayout319.xml"/><Relationship Id="rId15" Type="http://schemas.openxmlformats.org/officeDocument/2006/relationships/slideLayout" Target="../slideLayouts/slideLayout329.xml"/><Relationship Id="rId10" Type="http://schemas.openxmlformats.org/officeDocument/2006/relationships/slideLayout" Target="../slideLayouts/slideLayout324.xml"/><Relationship Id="rId4" Type="http://schemas.openxmlformats.org/officeDocument/2006/relationships/slideLayout" Target="../slideLayouts/slideLayout318.xml"/><Relationship Id="rId9" Type="http://schemas.openxmlformats.org/officeDocument/2006/relationships/slideLayout" Target="../slideLayouts/slideLayout323.xml"/><Relationship Id="rId14" Type="http://schemas.openxmlformats.org/officeDocument/2006/relationships/slideLayout" Target="../slideLayouts/slideLayout328.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7.xml"/><Relationship Id="rId13" Type="http://schemas.openxmlformats.org/officeDocument/2006/relationships/slideLayout" Target="../slideLayouts/slideLayout342.xml"/><Relationship Id="rId3" Type="http://schemas.openxmlformats.org/officeDocument/2006/relationships/slideLayout" Target="../slideLayouts/slideLayout332.xml"/><Relationship Id="rId7" Type="http://schemas.openxmlformats.org/officeDocument/2006/relationships/slideLayout" Target="../slideLayouts/slideLayout336.xml"/><Relationship Id="rId12" Type="http://schemas.openxmlformats.org/officeDocument/2006/relationships/slideLayout" Target="../slideLayouts/slideLayout341.xml"/><Relationship Id="rId2" Type="http://schemas.openxmlformats.org/officeDocument/2006/relationships/slideLayout" Target="../slideLayouts/slideLayout331.xml"/><Relationship Id="rId16" Type="http://schemas.openxmlformats.org/officeDocument/2006/relationships/theme" Target="../theme/theme25.xml"/><Relationship Id="rId1" Type="http://schemas.openxmlformats.org/officeDocument/2006/relationships/slideLayout" Target="../slideLayouts/slideLayout330.xml"/><Relationship Id="rId6" Type="http://schemas.openxmlformats.org/officeDocument/2006/relationships/slideLayout" Target="../slideLayouts/slideLayout335.xml"/><Relationship Id="rId11" Type="http://schemas.openxmlformats.org/officeDocument/2006/relationships/slideLayout" Target="../slideLayouts/slideLayout340.xml"/><Relationship Id="rId5" Type="http://schemas.openxmlformats.org/officeDocument/2006/relationships/slideLayout" Target="../slideLayouts/slideLayout334.xml"/><Relationship Id="rId15" Type="http://schemas.openxmlformats.org/officeDocument/2006/relationships/slideLayout" Target="../slideLayouts/slideLayout344.xml"/><Relationship Id="rId10" Type="http://schemas.openxmlformats.org/officeDocument/2006/relationships/slideLayout" Target="../slideLayouts/slideLayout339.xml"/><Relationship Id="rId4" Type="http://schemas.openxmlformats.org/officeDocument/2006/relationships/slideLayout" Target="../slideLayouts/slideLayout333.xml"/><Relationship Id="rId9" Type="http://schemas.openxmlformats.org/officeDocument/2006/relationships/slideLayout" Target="../slideLayouts/slideLayout338.xml"/><Relationship Id="rId14" Type="http://schemas.openxmlformats.org/officeDocument/2006/relationships/slideLayout" Target="../slideLayouts/slideLayout3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08" r:id="rId12"/>
    <p:sldLayoutId id="2147484009" r:id="rId13"/>
    <p:sldLayoutId id="2147484011" r:id="rId14"/>
    <p:sldLayoutId id="2147484013" r:id="rId15"/>
    <p:sldLayoutId id="2147484014" r:id="rId16"/>
    <p:sldLayoutId id="2147484015" r:id="rId17"/>
    <p:sldLayoutId id="2147484016" r:id="rId18"/>
    <p:sldLayoutId id="2147484020" r:id="rId19"/>
    <p:sldLayoutId id="2147484029" r:id="rId20"/>
    <p:sldLayoutId id="2147484130" r:id="rId21"/>
    <p:sldLayoutId id="2147484131" r:id="rId2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7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7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7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D0C0E6C-3B85-4FD0-810F-D88961FF3A6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 id="2147484045" r:id="rId13"/>
    <p:sldLayoutId id="2147484046" r:id="rId14"/>
    <p:sldLayoutId id="214748404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65"/>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5"/>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5"/>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 id="2147484061" r:id="rId12"/>
    <p:sldLayoutId id="2147484062" r:id="rId13"/>
    <p:sldLayoutId id="2147484064"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6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66" r:id="rId1"/>
    <p:sldLayoutId id="2147484067" r:id="rId2"/>
    <p:sldLayoutId id="2147484068" r:id="rId3"/>
    <p:sldLayoutId id="2147484069" r:id="rId4"/>
    <p:sldLayoutId id="2147484070" r:id="rId5"/>
    <p:sldLayoutId id="2147484071" r:id="rId6"/>
    <p:sldLayoutId id="2147484072" r:id="rId7"/>
    <p:sldLayoutId id="2147484073" r:id="rId8"/>
    <p:sldLayoutId id="2147484074" r:id="rId9"/>
    <p:sldLayoutId id="2147484075" r:id="rId10"/>
    <p:sldLayoutId id="2147484076" r:id="rId11"/>
    <p:sldLayoutId id="2147484077" r:id="rId12"/>
    <p:sldLayoutId id="2147484078" r:id="rId13"/>
    <p:sldLayoutId id="2147484079" r:id="rId14"/>
    <p:sldLayoutId id="2147484080" r:id="rId15"/>
    <p:sldLayoutId id="2147484081"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9"/>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9"/>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9"/>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83" r:id="rId1"/>
    <p:sldLayoutId id="2147484084" r:id="rId2"/>
    <p:sldLayoutId id="2147484085" r:id="rId3"/>
    <p:sldLayoutId id="2147484086" r:id="rId4"/>
    <p:sldLayoutId id="2147484087" r:id="rId5"/>
    <p:sldLayoutId id="2147484088" r:id="rId6"/>
    <p:sldLayoutId id="2147484089" r:id="rId7"/>
    <p:sldLayoutId id="2147484090" r:id="rId8"/>
    <p:sldLayoutId id="2147484091" r:id="rId9"/>
    <p:sldLayoutId id="2147484092" r:id="rId10"/>
    <p:sldLayoutId id="2147484093" r:id="rId11"/>
    <p:sldLayoutId id="2147484094" r:id="rId12"/>
    <p:sldLayoutId id="2147484095" r:id="rId13"/>
    <p:sldLayoutId id="2147484096" r:id="rId14"/>
    <p:sldLayoutId id="214748409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33" r:id="rId1"/>
    <p:sldLayoutId id="2147484134" r:id="rId2"/>
    <p:sldLayoutId id="2147484135" r:id="rId3"/>
    <p:sldLayoutId id="2147484136" r:id="rId4"/>
    <p:sldLayoutId id="2147484137" r:id="rId5"/>
    <p:sldLayoutId id="2147484138" r:id="rId6"/>
    <p:sldLayoutId id="2147484139" r:id="rId7"/>
    <p:sldLayoutId id="2147484140" r:id="rId8"/>
    <p:sldLayoutId id="2147484141" r:id="rId9"/>
    <p:sldLayoutId id="2147484142" r:id="rId10"/>
    <p:sldLayoutId id="2147484143" r:id="rId11"/>
    <p:sldLayoutId id="2147484144" r:id="rId12"/>
    <p:sldLayoutId id="2147484145" r:id="rId13"/>
    <p:sldLayoutId id="2147484146" r:id="rId14"/>
    <p:sldLayoutId id="214748414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 id="2147484160" r:id="rId12"/>
    <p:sldLayoutId id="2147484161" r:id="rId13"/>
    <p:sldLayoutId id="2147484162" r:id="rId14"/>
    <p:sldLayoutId id="2147484163"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13.xml"/><Relationship Id="rId4" Type="http://schemas.openxmlformats.org/officeDocument/2006/relationships/image" Target="../media/image82.gif"/></Relationships>
</file>

<file path=ppt/slides/_rels/slide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3.xml"/><Relationship Id="rId4" Type="http://schemas.openxmlformats.org/officeDocument/2006/relationships/image" Target="../media/image87.jpeg"/></Relationships>
</file>

<file path=ppt/slides/_rels/slide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13.xml"/><Relationship Id="rId4" Type="http://schemas.openxmlformats.org/officeDocument/2006/relationships/image" Target="../media/image90.jpeg"/></Relationships>
</file>

<file path=ppt/slides/_rels/slide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12.xml"/><Relationship Id="rId5" Type="http://schemas.openxmlformats.org/officeDocument/2006/relationships/image" Target="../media/image94.jpeg"/><Relationship Id="rId4" Type="http://schemas.openxmlformats.org/officeDocument/2006/relationships/image" Target="../media/image93.jpeg"/></Relationships>
</file>

<file path=ppt/slides/_rels/slide7.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3.xml"/><Relationship Id="rId4" Type="http://schemas.openxmlformats.org/officeDocument/2006/relationships/image" Target="../media/image98.jpeg"/></Relationships>
</file>

<file path=ppt/slides/_rels/slide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12.xml"/><Relationship Id="rId4" Type="http://schemas.openxmlformats.org/officeDocument/2006/relationships/image" Target="../media/image10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03.jpeg"/></Relationships>
</file>

<file path=ppt/slides/_rels/slide12.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s>
</file>

<file path=ppt/slides/_rels/slide1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15.xml"/><Relationship Id="rId5" Type="http://schemas.openxmlformats.org/officeDocument/2006/relationships/image" Target="../media/image114.jpeg"/><Relationship Id="rId4" Type="http://schemas.openxmlformats.org/officeDocument/2006/relationships/image" Target="../media/image113.jpeg"/></Relationships>
</file>

<file path=ppt/slides/_rels/slide15.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6.jpeg"/><Relationship Id="rId7" Type="http://schemas.openxmlformats.org/officeDocument/2006/relationships/image" Target="../media/image120.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19.png"/><Relationship Id="rId5" Type="http://schemas.openxmlformats.org/officeDocument/2006/relationships/image" Target="../media/image118.jpeg"/><Relationship Id="rId4" Type="http://schemas.openxmlformats.org/officeDocument/2006/relationships/image" Target="../media/image11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13.xml"/><Relationship Id="rId5" Type="http://schemas.openxmlformats.org/officeDocument/2006/relationships/image" Target="../media/image129.jpeg"/><Relationship Id="rId4" Type="http://schemas.openxmlformats.org/officeDocument/2006/relationships/image" Target="../media/image128.jpeg"/></Relationships>
</file>

<file path=ppt/slides/_rels/slide23.x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26.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32.jpeg"/></Relationships>
</file>

<file path=ppt/slides/_rels/slide27.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4.xml"/><Relationship Id="rId4" Type="http://schemas.openxmlformats.org/officeDocument/2006/relationships/image" Target="../media/image137.png"/></Relationships>
</file>

<file path=ppt/slides/_rels/slide29.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0.png"/><Relationship Id="rId7" Type="http://schemas.openxmlformats.org/officeDocument/2006/relationships/image" Target="../media/image144.jpe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143.jpeg"/><Relationship Id="rId5" Type="http://schemas.openxmlformats.org/officeDocument/2006/relationships/image" Target="../media/image142.jpeg"/><Relationship Id="rId4" Type="http://schemas.openxmlformats.org/officeDocument/2006/relationships/image" Target="../media/image141.png"/></Relationships>
</file>

<file path=ppt/slides/_rels/slide32.xml.rels><?xml version="1.0" encoding="UTF-8" standalone="yes"?>
<Relationships xmlns="http://schemas.openxmlformats.org/package/2006/relationships"><Relationship Id="rId3" Type="http://schemas.openxmlformats.org/officeDocument/2006/relationships/image" Target="../media/image146.gif"/><Relationship Id="rId2" Type="http://schemas.openxmlformats.org/officeDocument/2006/relationships/image" Target="../media/image145.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147.gif"/><Relationship Id="rId4" Type="http://schemas.openxmlformats.org/officeDocument/2006/relationships/image" Target="../media/image141.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16.xml"/></Relationships>
</file>

<file path=ppt/slides/_rels/slide40.xml.rels><?xml version="1.0" encoding="UTF-8" standalone="yes"?>
<Relationships xmlns="http://schemas.openxmlformats.org/package/2006/relationships"><Relationship Id="rId2" Type="http://schemas.openxmlformats.org/officeDocument/2006/relationships/image" Target="../media/image151.jpeg"/><Relationship Id="rId1" Type="http://schemas.openxmlformats.org/officeDocument/2006/relationships/slideLayout" Target="../slideLayouts/slideLayout316.xml"/></Relationships>
</file>

<file path=ppt/slides/_rels/slide41.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321.xml"/><Relationship Id="rId6" Type="http://schemas.openxmlformats.org/officeDocument/2006/relationships/image" Target="../media/image156.png"/><Relationship Id="rId5" Type="http://schemas.openxmlformats.org/officeDocument/2006/relationships/image" Target="../media/image155.jpeg"/><Relationship Id="rId4" Type="http://schemas.openxmlformats.org/officeDocument/2006/relationships/image" Target="../media/image154.jpeg"/></Relationships>
</file>

<file path=ppt/slides/_rels/slide42.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image" Target="../media/image147.gif"/><Relationship Id="rId1" Type="http://schemas.openxmlformats.org/officeDocument/2006/relationships/slideLayout" Target="../slideLayouts/slideLayout328.xml"/><Relationship Id="rId4" Type="http://schemas.openxmlformats.org/officeDocument/2006/relationships/image" Target="../media/image158.jpeg"/></Relationships>
</file>

<file path=ppt/slides/_rels/slide43.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321.xml"/></Relationships>
</file>

<file path=ppt/slides/_rels/slide44.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321.xml"/></Relationships>
</file>

<file path=ppt/slides/_rels/slide45.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321.xml"/></Relationships>
</file>

<file path=ppt/slides/_rels/slide46.xml.rels><?xml version="1.0" encoding="UTF-8" standalone="yes"?>
<Relationships xmlns="http://schemas.openxmlformats.org/package/2006/relationships"><Relationship Id="rId2" Type="http://schemas.openxmlformats.org/officeDocument/2006/relationships/image" Target="../media/image147.gif"/><Relationship Id="rId1" Type="http://schemas.openxmlformats.org/officeDocument/2006/relationships/slideLayout" Target="../slideLayouts/slideLayout32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53.jpeg"/><Relationship Id="rId7" Type="http://schemas.openxmlformats.org/officeDocument/2006/relationships/image" Target="../media/image164.jpeg"/><Relationship Id="rId2" Type="http://schemas.openxmlformats.org/officeDocument/2006/relationships/image" Target="../media/image152.jpeg"/><Relationship Id="rId1" Type="http://schemas.openxmlformats.org/officeDocument/2006/relationships/slideLayout" Target="../slideLayouts/slideLayout336.xml"/><Relationship Id="rId6" Type="http://schemas.openxmlformats.org/officeDocument/2006/relationships/image" Target="../media/image156.png"/><Relationship Id="rId5" Type="http://schemas.openxmlformats.org/officeDocument/2006/relationships/image" Target="../media/image155.jpeg"/><Relationship Id="rId4" Type="http://schemas.openxmlformats.org/officeDocument/2006/relationships/image" Target="../media/image154.jpeg"/></Relationships>
</file>

<file path=ppt/slides/_rels/slide49.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image" Target="../media/image165.jpeg"/><Relationship Id="rId1" Type="http://schemas.openxmlformats.org/officeDocument/2006/relationships/slideLayout" Target="../slideLayouts/slideLayout336.xml"/></Relationships>
</file>

<file path=ppt/slides/_rels/slide50.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7.jpeg"/><Relationship Id="rId1" Type="http://schemas.openxmlformats.org/officeDocument/2006/relationships/slideLayout" Target="../slideLayouts/slideLayout336.xml"/><Relationship Id="rId4" Type="http://schemas.openxmlformats.org/officeDocument/2006/relationships/image" Target="../media/image169.jpeg"/></Relationships>
</file>

<file path=ppt/slides/_rels/slide51.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87.jpeg"/><Relationship Id="rId1" Type="http://schemas.openxmlformats.org/officeDocument/2006/relationships/slideLayout" Target="../slideLayouts/slideLayout336.xml"/><Relationship Id="rId4" Type="http://schemas.openxmlformats.org/officeDocument/2006/relationships/image" Target="../media/image171.jpeg"/></Relationships>
</file>

<file path=ppt/slides/_rels/slide52.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33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4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41.xml"/></Relationships>
</file>

<file path=ppt/slides/_rels/slide55.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74.png"/></Relationships>
</file>

<file path=ppt/slides/_rels/slide56.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jpe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80.jpe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182.jpeg"/><Relationship Id="rId2" Type="http://schemas.openxmlformats.org/officeDocument/2006/relationships/notesSlide" Target="../notesSlides/notesSlide15.xml"/><Relationship Id="rId1" Type="http://schemas.openxmlformats.org/officeDocument/2006/relationships/slideLayout" Target="../slideLayouts/slideLayout18.xml"/><Relationship Id="rId5" Type="http://schemas.openxmlformats.org/officeDocument/2006/relationships/image" Target="../media/image184.png"/><Relationship Id="rId4" Type="http://schemas.openxmlformats.org/officeDocument/2006/relationships/image" Target="../media/image183.jpeg"/></Relationships>
</file>

<file path=ppt/slides/_rels/slide63.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186.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9.jpeg"/><Relationship Id="rId5" Type="http://schemas.openxmlformats.org/officeDocument/2006/relationships/image" Target="../media/image188.jpeg"/><Relationship Id="rId4" Type="http://schemas.openxmlformats.org/officeDocument/2006/relationships/image" Target="../media/image187.jpeg"/></Relationships>
</file>

<file path=ppt/slides/_rels/slide65.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image" Target="../media/image193.jpeg"/><Relationship Id="rId5" Type="http://schemas.openxmlformats.org/officeDocument/2006/relationships/image" Target="../media/image192.jpeg"/><Relationship Id="rId4" Type="http://schemas.openxmlformats.org/officeDocument/2006/relationships/image" Target="../media/image191.jpeg"/></Relationships>
</file>

<file path=ppt/slides/_rels/slide66.xml.rels><?xml version="1.0" encoding="UTF-8" standalone="yes"?>
<Relationships xmlns="http://schemas.openxmlformats.org/package/2006/relationships"><Relationship Id="rId3" Type="http://schemas.openxmlformats.org/officeDocument/2006/relationships/image" Target="../media/image194.emf"/><Relationship Id="rId7" Type="http://schemas.openxmlformats.org/officeDocument/2006/relationships/image" Target="../media/image198.gif"/><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197.jpeg"/><Relationship Id="rId5" Type="http://schemas.openxmlformats.org/officeDocument/2006/relationships/image" Target="../media/image196.jpeg"/><Relationship Id="rId4" Type="http://schemas.openxmlformats.org/officeDocument/2006/relationships/image" Target="../media/image195.emf"/></Relationships>
</file>

<file path=ppt/slides/_rels/slide67.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3" Type="http://schemas.openxmlformats.org/officeDocument/2006/relationships/image" Target="../media/image200.jpe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01.png"/></Relationships>
</file>

<file path=ppt/slides/_rels/slide69.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03.jpeg"/></Relationships>
</file>

<file path=ppt/slides/_rels/slide70.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205.jpe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8.xml"/><Relationship Id="rId1" Type="http://schemas.openxmlformats.org/officeDocument/2006/relationships/video" Target="file:///C:\Documents%20and%20Settings\Administrator\Desktop\Phim%20anh\l&#7901;i%20k&#234;u%20g&#7885;i%20to&#224;n%20qu&#7889;c%20kh&#225;ng%20chi&#7871;n.MPG" TargetMode="External"/><Relationship Id="rId5" Type="http://schemas.openxmlformats.org/officeDocument/2006/relationships/hyperlink" Target="file:///C:\Users\LENOVO\Desktop\b&#224;i%20gi&#7843;ng%20GDCT%20C&#272;\L&#7901;i%20k&#234;u%20g&#7885;i%20to&#224;n%20qu&#7889;c%20kh&#225;ng%20chi&#7871;n%2020-12-1946.mp4" TargetMode="External"/><Relationship Id="rId4" Type="http://schemas.openxmlformats.org/officeDocument/2006/relationships/image" Target="../media/image206.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image" Target="../media/image207.jpeg"/><Relationship Id="rId1" Type="http://schemas.openxmlformats.org/officeDocument/2006/relationships/slideLayout" Target="../slideLayouts/slideLayout276.xml"/><Relationship Id="rId4" Type="http://schemas.openxmlformats.org/officeDocument/2006/relationships/hyperlink" Target="https://vi.wikipedia.org/wiki/B%C3%A1n_%C4%91%E1%BA%A3o_%C4%90%C3%B4ng_D%C6%B0%C6%A1ng"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209.jpeg"/><Relationship Id="rId1" Type="http://schemas.openxmlformats.org/officeDocument/2006/relationships/slideLayout" Target="../slideLayouts/slideLayout290.xml"/></Relationships>
</file>

<file path=ppt/slides/_rels/slide75.xml.rels><?xml version="1.0" encoding="UTF-8" standalone="yes"?>
<Relationships xmlns="http://schemas.openxmlformats.org/package/2006/relationships"><Relationship Id="rId2" Type="http://schemas.openxmlformats.org/officeDocument/2006/relationships/image" Target="../media/image211.jpeg"/><Relationship Id="rId1" Type="http://schemas.openxmlformats.org/officeDocument/2006/relationships/slideLayout" Target="../slideLayouts/slideLayout285.xml"/></Relationships>
</file>

<file path=ppt/slides/_rels/slide76.xml.rels><?xml version="1.0" encoding="UTF-8" standalone="yes"?>
<Relationships xmlns="http://schemas.openxmlformats.org/package/2006/relationships"><Relationship Id="rId3" Type="http://schemas.openxmlformats.org/officeDocument/2006/relationships/image" Target="../media/image213.jpeg"/><Relationship Id="rId2" Type="http://schemas.openxmlformats.org/officeDocument/2006/relationships/image" Target="../media/image212.jpeg"/><Relationship Id="rId1" Type="http://schemas.openxmlformats.org/officeDocument/2006/relationships/slideLayout" Target="../slideLayouts/slideLayout290.xml"/><Relationship Id="rId5" Type="http://schemas.openxmlformats.org/officeDocument/2006/relationships/image" Target="../media/image215.jpeg"/><Relationship Id="rId4" Type="http://schemas.openxmlformats.org/officeDocument/2006/relationships/image" Target="../media/image214.jpeg"/></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99.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8.xml.rels><?xml version="1.0" encoding="UTF-8" standalone="yes"?>
<Relationships xmlns="http://schemas.openxmlformats.org/package/2006/relationships"><Relationship Id="rId3" Type="http://schemas.openxmlformats.org/officeDocument/2006/relationships/image" Target="../media/image217.jpeg"/><Relationship Id="rId2" Type="http://schemas.openxmlformats.org/officeDocument/2006/relationships/image" Target="../media/image216.jpeg"/><Relationship Id="rId1" Type="http://schemas.openxmlformats.org/officeDocument/2006/relationships/slideLayout" Target="../slideLayouts/slideLayout21.xml"/><Relationship Id="rId5" Type="http://schemas.openxmlformats.org/officeDocument/2006/relationships/image" Target="../media/image219.jpeg"/><Relationship Id="rId4" Type="http://schemas.openxmlformats.org/officeDocument/2006/relationships/image" Target="../media/image218.jpeg"/></Relationships>
</file>

<file path=ppt/slides/_rels/slide79.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notesSlide" Target="../notesSlides/notesSlide26.xml"/><Relationship Id="rId1" Type="http://schemas.openxmlformats.org/officeDocument/2006/relationships/slideLayout" Target="../slideLayouts/slideLayout18.xml"/><Relationship Id="rId5" Type="http://schemas.openxmlformats.org/officeDocument/2006/relationships/image" Target="../media/image222.png"/><Relationship Id="rId4" Type="http://schemas.openxmlformats.org/officeDocument/2006/relationships/image" Target="../media/image221.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30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914400" y="228600"/>
            <a:ext cx="28448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sp3d>
        </p:spPr>
        <p:txBody>
          <a:bodyPr wrap="none" anchor="ctr">
            <a:flatTx/>
          </a:bodyPr>
          <a:lstStyle/>
          <a:p>
            <a:pPr eaLnBrk="0" hangingPunct="0"/>
            <a:r>
              <a:rPr lang="en-US" sz="2800">
                <a:solidFill>
                  <a:srgbClr val="0000FF"/>
                </a:solidFill>
                <a:latin typeface="Times New Roman" pitchFamily="18" charset="0"/>
              </a:rPr>
              <a:t>Bài 3</a:t>
            </a:r>
          </a:p>
        </p:txBody>
      </p:sp>
      <p:pic>
        <p:nvPicPr>
          <p:cNvPr id="14339" name="Picture 4" descr="CHRIST14"/>
          <p:cNvPicPr>
            <a:picLocks noChangeAspect="1" noChangeArrowheads="1"/>
          </p:cNvPicPr>
          <p:nvPr/>
        </p:nvPicPr>
        <p:blipFill>
          <a:blip r:embed="rId2">
            <a:clrChange>
              <a:clrFrom>
                <a:srgbClr val="FCFEFC"/>
              </a:clrFrom>
              <a:clrTo>
                <a:srgbClr val="FCFEFC">
                  <a:alpha val="0"/>
                </a:srgbClr>
              </a:clrTo>
            </a:clrChange>
          </a:blip>
          <a:srcRect/>
          <a:stretch>
            <a:fillRect/>
          </a:stretch>
        </p:blipFill>
        <p:spPr bwMode="auto">
          <a:xfrm>
            <a:off x="3454400" y="2514601"/>
            <a:ext cx="4978400" cy="2212975"/>
          </a:xfrm>
          <a:prstGeom prst="rect">
            <a:avLst/>
          </a:prstGeom>
          <a:noFill/>
          <a:ln w="9525">
            <a:noFill/>
            <a:miter lim="800000"/>
            <a:headEnd/>
            <a:tailEnd/>
          </a:ln>
        </p:spPr>
      </p:pic>
      <p:pic>
        <p:nvPicPr>
          <p:cNvPr id="14340" name="Picture 5" descr="StarDivider"/>
          <p:cNvPicPr>
            <a:picLocks noChangeAspect="1" noChangeArrowheads="1"/>
          </p:cNvPicPr>
          <p:nvPr/>
        </p:nvPicPr>
        <p:blipFill>
          <a:blip r:embed="rId3"/>
          <a:srcRect/>
          <a:stretch>
            <a:fillRect/>
          </a:stretch>
        </p:blipFill>
        <p:spPr bwMode="auto">
          <a:xfrm>
            <a:off x="2641600" y="4495800"/>
            <a:ext cx="6299200" cy="304800"/>
          </a:xfrm>
          <a:prstGeom prst="rect">
            <a:avLst/>
          </a:prstGeom>
          <a:noFill/>
          <a:ln w="9525">
            <a:noFill/>
            <a:miter lim="800000"/>
            <a:headEnd/>
            <a:tailEnd/>
          </a:ln>
        </p:spPr>
      </p:pic>
      <p:pic>
        <p:nvPicPr>
          <p:cNvPr id="14341" name="Picture 6" descr="BOOKANI2"/>
          <p:cNvPicPr>
            <a:picLocks noChangeAspect="1" noChangeArrowheads="1" noCrop="1"/>
          </p:cNvPicPr>
          <p:nvPr/>
        </p:nvPicPr>
        <p:blipFill>
          <a:blip r:embed="rId4"/>
          <a:srcRect/>
          <a:stretch>
            <a:fillRect/>
          </a:stretch>
        </p:blipFill>
        <p:spPr bwMode="auto">
          <a:xfrm>
            <a:off x="4267200" y="4724421"/>
            <a:ext cx="3048000" cy="1089025"/>
          </a:xfrm>
          <a:prstGeom prst="rect">
            <a:avLst/>
          </a:prstGeom>
          <a:noFill/>
          <a:ln w="9525">
            <a:noFill/>
            <a:miter lim="800000"/>
            <a:headEnd/>
            <a:tailEnd/>
          </a:ln>
        </p:spPr>
      </p:pic>
      <p:sp>
        <p:nvSpPr>
          <p:cNvPr id="14342" name="TextBox 6"/>
          <p:cNvSpPr txBox="1">
            <a:spLocks noChangeArrowheads="1"/>
          </p:cNvSpPr>
          <p:nvPr/>
        </p:nvSpPr>
        <p:spPr bwMode="auto">
          <a:xfrm>
            <a:off x="406400" y="1295400"/>
            <a:ext cx="10769600" cy="1754188"/>
          </a:xfrm>
          <a:prstGeom prst="rect">
            <a:avLst/>
          </a:prstGeom>
          <a:noFill/>
          <a:ln w="9525">
            <a:noFill/>
            <a:miter lim="800000"/>
            <a:headEnd/>
            <a:tailEnd/>
          </a:ln>
        </p:spPr>
        <p:txBody>
          <a:bodyPr>
            <a:spAutoFit/>
          </a:bodyPr>
          <a:lstStyle/>
          <a:p>
            <a:pPr algn="ctr"/>
            <a:r>
              <a:rPr lang="en-US" sz="3600" b="1" i="1">
                <a:solidFill>
                  <a:srgbClr val="0000FF"/>
                </a:solidFill>
                <a:latin typeface="Times New Roman" pitchFamily="18" charset="0"/>
                <a:cs typeface="Times New Roman" pitchFamily="18" charset="0"/>
              </a:rPr>
              <a:t>NHỮNG THÀNH TỰU CỦA CÁCH MẠNG VIỆT NAM DƯỚI SỰ </a:t>
            </a:r>
          </a:p>
          <a:p>
            <a:pPr algn="ctr"/>
            <a:r>
              <a:rPr lang="en-US" sz="3600" b="1" i="1">
                <a:solidFill>
                  <a:srgbClr val="0000FF"/>
                </a:solidFill>
                <a:latin typeface="Times New Roman" pitchFamily="18" charset="0"/>
                <a:cs typeface="Times New Roman" pitchFamily="18" charset="0"/>
              </a:rPr>
              <a:t>LÃNH ĐẠO CỦA ĐẢNG</a:t>
            </a:r>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408936" y="2005205"/>
            <a:ext cx="1619701" cy="3605213"/>
            <a:chOff x="677" y="998"/>
            <a:chExt cx="939" cy="2271"/>
          </a:xfrm>
        </p:grpSpPr>
        <p:sp>
          <p:nvSpPr>
            <p:cNvPr id="391190" name="Freeform 4"/>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391192" name="Freeform 6"/>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Lst>
          </p:spPr>
          <p:txBody>
            <a:bodyPr wrap="none" anchor="ctr"/>
            <a:lstStyle/>
            <a:p>
              <a:endParaRPr lang="en-US"/>
            </a:p>
          </p:txBody>
        </p:sp>
      </p:grpSp>
      <p:sp>
        <p:nvSpPr>
          <p:cNvPr id="391172" name="AutoShape 8"/>
          <p:cNvSpPr>
            <a:spLocks noChangeArrowheads="1"/>
          </p:cNvSpPr>
          <p:nvPr/>
        </p:nvSpPr>
        <p:spPr bwMode="gray">
          <a:xfrm>
            <a:off x="5340366" y="3457575"/>
            <a:ext cx="376239" cy="344488"/>
          </a:xfrm>
          <a:prstGeom prst="rightArrow">
            <a:avLst>
              <a:gd name="adj1" fmla="val 50000"/>
              <a:gd name="adj2" fmla="val 45507"/>
            </a:avLst>
          </a:prstGeom>
          <a:solidFill>
            <a:srgbClr val="FEFEF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3" name="AutoShape 9"/>
          <p:cNvSpPr>
            <a:spLocks noChangeArrowheads="1"/>
          </p:cNvSpPr>
          <p:nvPr/>
        </p:nvSpPr>
        <p:spPr bwMode="ltGray">
          <a:xfrm>
            <a:off x="4165601" y="4672200"/>
            <a:ext cx="7552731" cy="1314450"/>
          </a:xfrm>
          <a:prstGeom prst="roundRect">
            <a:avLst>
              <a:gd name="adj" fmla="val 11505"/>
            </a:avLst>
          </a:prstGeom>
          <a:gradFill rotWithShape="1">
            <a:gsLst>
              <a:gs pos="69660">
                <a:srgbClr val="2BBDE9"/>
              </a:gs>
              <a:gs pos="33900">
                <a:schemeClr val="bg1"/>
              </a:gs>
              <a:gs pos="0">
                <a:schemeClr val="accent2"/>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smtClean="0">
                <a:solidFill>
                  <a:srgbClr val="C00000"/>
                </a:solidFill>
                <a:latin typeface="Times New Roman" pitchFamily="18" charset="0"/>
                <a:cs typeface="Times New Roman" pitchFamily="18" charset="0"/>
              </a:rPr>
              <a:t>Những </a:t>
            </a:r>
            <a:r>
              <a:rPr lang="nl-NL" sz="2800" b="1" dirty="0">
                <a:solidFill>
                  <a:srgbClr val="C00000"/>
                </a:solidFill>
                <a:latin typeface="Times New Roman" pitchFamily="18" charset="0"/>
                <a:cs typeface="Times New Roman" pitchFamily="18" charset="0"/>
              </a:rPr>
              <a:t>thành tựu của cách mạng Việt </a:t>
            </a:r>
            <a:r>
              <a:rPr lang="nl-NL" sz="2800" b="1" dirty="0" smtClean="0">
                <a:solidFill>
                  <a:srgbClr val="C00000"/>
                </a:solidFill>
                <a:latin typeface="Times New Roman" pitchFamily="18" charset="0"/>
                <a:cs typeface="Times New Roman" pitchFamily="18" charset="0"/>
              </a:rPr>
              <a:t>Nam</a:t>
            </a:r>
          </a:p>
          <a:p>
            <a:pPr algn="ctr">
              <a:buNone/>
            </a:pPr>
            <a:r>
              <a:rPr lang="nl-NL" sz="2800" b="1" dirty="0" smtClean="0">
                <a:solidFill>
                  <a:srgbClr val="C00000"/>
                </a:solidFill>
                <a:latin typeface="Times New Roman" pitchFamily="18" charset="0"/>
                <a:cs typeface="Times New Roman" pitchFamily="18" charset="0"/>
              </a:rPr>
              <a:t> </a:t>
            </a:r>
            <a:r>
              <a:rPr lang="nl-NL" sz="2800" b="1" dirty="0">
                <a:solidFill>
                  <a:srgbClr val="C00000"/>
                </a:solidFill>
                <a:latin typeface="Times New Roman" pitchFamily="18" charset="0"/>
                <a:cs typeface="Times New Roman" pitchFamily="18" charset="0"/>
              </a:rPr>
              <a:t>dưới sự lãnh đạo của Đảng</a:t>
            </a:r>
            <a:endParaRPr lang="en-US" sz="2800" dirty="0">
              <a:solidFill>
                <a:srgbClr val="C00000"/>
              </a:solidFill>
              <a:latin typeface="Times New Roman" pitchFamily="18" charset="0"/>
              <a:cs typeface="Times New Roman" pitchFamily="18" charset="0"/>
            </a:endParaRPr>
          </a:p>
        </p:txBody>
      </p:sp>
      <p:sp>
        <p:nvSpPr>
          <p:cNvPr id="391175" name="AutoShape 11"/>
          <p:cNvSpPr>
            <a:spLocks noChangeArrowheads="1"/>
          </p:cNvSpPr>
          <p:nvPr/>
        </p:nvSpPr>
        <p:spPr bwMode="gray">
          <a:xfrm>
            <a:off x="3962403" y="1724439"/>
            <a:ext cx="8171180" cy="1304925"/>
          </a:xfrm>
          <a:prstGeom prst="roundRect">
            <a:avLst>
              <a:gd name="adj" fmla="val 11505"/>
            </a:avLst>
          </a:prstGeom>
          <a:gradFill rotWithShape="1">
            <a:gsLst>
              <a:gs pos="67000">
                <a:srgbClr val="E86DC1"/>
              </a:gs>
              <a:gs pos="36000">
                <a:schemeClr val="bg1"/>
              </a:gs>
              <a:gs pos="0">
                <a:srgbClr val="FF00FF">
                  <a:alpha val="79608"/>
                </a:srgbClr>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a:solidFill>
                  <a:srgbClr val="002060"/>
                </a:solidFill>
                <a:latin typeface="Times New Roman" pitchFamily="18" charset="0"/>
                <a:cs typeface="Times New Roman" pitchFamily="18" charset="0"/>
              </a:rPr>
              <a:t>Sự ra đời và lãnh đạo của Đảng Cộng </a:t>
            </a:r>
            <a:r>
              <a:rPr lang="nl-NL" sz="2800" b="1" dirty="0" smtClean="0">
                <a:solidFill>
                  <a:srgbClr val="002060"/>
                </a:solidFill>
                <a:latin typeface="Times New Roman" pitchFamily="18" charset="0"/>
                <a:cs typeface="Times New Roman" pitchFamily="18" charset="0"/>
              </a:rPr>
              <a:t>sản</a:t>
            </a:r>
          </a:p>
          <a:p>
            <a:pPr algn="ctr">
              <a:buNone/>
            </a:pPr>
            <a:r>
              <a:rPr lang="nl-NL" sz="2800" b="1" dirty="0" smtClean="0">
                <a:solidFill>
                  <a:srgbClr val="002060"/>
                </a:solidFill>
                <a:latin typeface="Times New Roman" pitchFamily="18" charset="0"/>
                <a:cs typeface="Times New Roman" pitchFamily="18" charset="0"/>
              </a:rPr>
              <a:t> </a:t>
            </a:r>
            <a:r>
              <a:rPr lang="nl-NL" sz="2800" b="1" dirty="0">
                <a:solidFill>
                  <a:srgbClr val="002060"/>
                </a:solidFill>
                <a:latin typeface="Times New Roman" pitchFamily="18" charset="0"/>
                <a:cs typeface="Times New Roman" pitchFamily="18" charset="0"/>
              </a:rPr>
              <a:t>Việt </a:t>
            </a:r>
            <a:r>
              <a:rPr lang="nl-NL" sz="2800" b="1" dirty="0" smtClean="0">
                <a:solidFill>
                  <a:srgbClr val="002060"/>
                </a:solidFill>
                <a:latin typeface="Times New Roman" pitchFamily="18" charset="0"/>
                <a:cs typeface="Times New Roman" pitchFamily="18" charset="0"/>
              </a:rPr>
              <a:t>Nam đối </a:t>
            </a:r>
            <a:r>
              <a:rPr lang="nl-NL" sz="2800" b="1" dirty="0">
                <a:solidFill>
                  <a:srgbClr val="002060"/>
                </a:solidFill>
                <a:latin typeface="Times New Roman" pitchFamily="18" charset="0"/>
                <a:cs typeface="Times New Roman" pitchFamily="18" charset="0"/>
              </a:rPr>
              <a:t>với cách mạng Việt Nam</a:t>
            </a:r>
            <a:endParaRPr lang="en-US" sz="2800" dirty="0">
              <a:solidFill>
                <a:srgbClr val="002060"/>
              </a:solidFill>
              <a:latin typeface="Times New Roman" pitchFamily="18" charset="0"/>
              <a:cs typeface="Times New Roman" pitchFamily="18" charset="0"/>
            </a:endParaRPr>
          </a:p>
        </p:txBody>
      </p:sp>
      <p:sp>
        <p:nvSpPr>
          <p:cNvPr id="9229" name="AutoShape 13"/>
          <p:cNvSpPr>
            <a:spLocks noChangeArrowheads="1"/>
          </p:cNvSpPr>
          <p:nvPr/>
        </p:nvSpPr>
        <p:spPr bwMode="gray">
          <a:xfrm>
            <a:off x="2946400" y="1676421"/>
            <a:ext cx="914400" cy="1298575"/>
          </a:xfrm>
          <a:prstGeom prst="roundRect">
            <a:avLst>
              <a:gd name="adj" fmla="val 11921"/>
            </a:avLst>
          </a:prstGeom>
          <a:gradFill rotWithShape="1">
            <a:gsLst>
              <a:gs pos="0">
                <a:srgbClr val="FF9900"/>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algn="ctr">
              <a:defRPr/>
            </a:pPr>
            <a:r>
              <a:rPr lang="nl-NL" sz="2800" b="1" dirty="0" smtClean="0">
                <a:solidFill>
                  <a:schemeClr val="bg1"/>
                </a:solidFill>
              </a:rPr>
              <a:t>I.</a:t>
            </a:r>
            <a:endParaRPr lang="en-US" sz="2800" dirty="0">
              <a:solidFill>
                <a:schemeClr val="bg1"/>
              </a:solidFill>
            </a:endParaRPr>
          </a:p>
        </p:txBody>
      </p:sp>
      <p:sp>
        <p:nvSpPr>
          <p:cNvPr id="9230" name="Freeform 14"/>
          <p:cNvSpPr>
            <a:spLocks/>
          </p:cNvSpPr>
          <p:nvPr/>
        </p:nvSpPr>
        <p:spPr bwMode="gray">
          <a:xfrm>
            <a:off x="4413252" y="1584325"/>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a:defRPr/>
            </a:pPr>
            <a:endParaRPr lang="en-US"/>
          </a:p>
        </p:txBody>
      </p:sp>
      <p:sp>
        <p:nvSpPr>
          <p:cNvPr id="9232" name="Freeform 16"/>
          <p:cNvSpPr>
            <a:spLocks/>
          </p:cNvSpPr>
          <p:nvPr/>
        </p:nvSpPr>
        <p:spPr bwMode="gray">
          <a:xfrm>
            <a:off x="4029300" y="2403159"/>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50000">
                <a:schemeClr val="folHlink">
                  <a:alpha val="0"/>
                </a:schemeClr>
              </a:gs>
              <a:gs pos="100000">
                <a:schemeClr val="folHlink">
                  <a:gamma/>
                  <a:tint val="48627"/>
                  <a:invGamma/>
                </a:schemeClr>
              </a:gs>
            </a:gsLst>
            <a:lin ang="2700000" scaled="1"/>
          </a:gradFill>
          <a:ln w="0">
            <a:noFill/>
            <a:prstDash val="solid"/>
            <a:round/>
            <a:headEnd/>
            <a:tailEnd/>
          </a:ln>
        </p:spPr>
        <p:txBody>
          <a:bodyPr/>
          <a:lstStyle/>
          <a:p>
            <a:pPr>
              <a:defRPr/>
            </a:pPr>
            <a:endParaRPr lang="en-US"/>
          </a:p>
        </p:txBody>
      </p:sp>
      <p:sp>
        <p:nvSpPr>
          <p:cNvPr id="391181" name="AutoShape 17"/>
          <p:cNvSpPr>
            <a:spLocks noChangeArrowheads="1"/>
          </p:cNvSpPr>
          <p:nvPr/>
        </p:nvSpPr>
        <p:spPr bwMode="gray">
          <a:xfrm>
            <a:off x="2946414" y="4672226"/>
            <a:ext cx="944113" cy="1298575"/>
          </a:xfrm>
          <a:prstGeom prst="roundRect">
            <a:avLst>
              <a:gd name="adj" fmla="val 11921"/>
            </a:avLst>
          </a:prstGeom>
          <a:gradFill rotWithShape="1">
            <a:gsLst>
              <a:gs pos="0">
                <a:schemeClr val="accent2"/>
              </a:gs>
              <a:gs pos="100000">
                <a:srgbClr val="FF0066"/>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defRPr/>
            </a:pPr>
            <a:r>
              <a:rPr lang="nl-NL" sz="2800" b="1" dirty="0" smtClean="0">
                <a:solidFill>
                  <a:schemeClr val="bg1"/>
                </a:solidFill>
              </a:rPr>
              <a:t>II.</a:t>
            </a:r>
            <a:endParaRPr lang="en-US" sz="2800" dirty="0">
              <a:solidFill>
                <a:schemeClr val="bg1"/>
              </a:solidFill>
            </a:endParaRPr>
          </a:p>
        </p:txBody>
      </p:sp>
      <p:sp>
        <p:nvSpPr>
          <p:cNvPr id="9234" name="Freeform 18"/>
          <p:cNvSpPr>
            <a:spLocks/>
          </p:cNvSpPr>
          <p:nvPr/>
        </p:nvSpPr>
        <p:spPr bwMode="gray">
          <a:xfrm>
            <a:off x="4001676" y="5365776"/>
            <a:ext cx="811213"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w="0">
            <a:noFill/>
            <a:prstDash val="solid"/>
            <a:round/>
            <a:headEnd/>
            <a:tailEnd/>
          </a:ln>
        </p:spPr>
        <p:txBody>
          <a:bodyPr/>
          <a:lstStyle/>
          <a:p>
            <a:pPr>
              <a:defRPr/>
            </a:pPr>
            <a:endParaRPr lang="en-US"/>
          </a:p>
        </p:txBody>
      </p:sp>
      <p:pic>
        <p:nvPicPr>
          <p:cNvPr id="391183" name="Picture 19" descr="YG_circle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 y="3106576"/>
            <a:ext cx="2219233" cy="187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431768" y="3554939"/>
            <a:ext cx="1498632" cy="830997"/>
          </a:xfrm>
          <a:prstGeom prst="rect">
            <a:avLst/>
          </a:prstGeom>
        </p:spPr>
        <p:txBody>
          <a:bodyPr wrap="square">
            <a:spAutoFit/>
          </a:bodyPr>
          <a:lstStyle/>
          <a:p>
            <a:pPr algn="ctr">
              <a:defRPr/>
            </a:pPr>
            <a:r>
              <a:rPr lang="en-US" sz="2400" b="1" dirty="0" smtClean="0">
                <a:solidFill>
                  <a:srgbClr val="FF0000"/>
                </a:solidFill>
                <a:latin typeface="+mj-lt"/>
              </a:rPr>
              <a:t>NỘI DUNG</a:t>
            </a:r>
            <a:endParaRPr lang="en-US" sz="2400" b="1" dirty="0">
              <a:solidFill>
                <a:srgbClr val="FF0000"/>
              </a:solidFill>
              <a:latin typeface="+mj-lt"/>
            </a:endParaRPr>
          </a:p>
        </p:txBody>
      </p:sp>
      <p:grpSp>
        <p:nvGrpSpPr>
          <p:cNvPr id="4" name="Group 31"/>
          <p:cNvGrpSpPr>
            <a:grpSpLocks/>
          </p:cNvGrpSpPr>
          <p:nvPr/>
        </p:nvGrpSpPr>
        <p:grpSpPr bwMode="auto">
          <a:xfrm>
            <a:off x="0" y="1472369"/>
            <a:ext cx="12192000" cy="40362"/>
            <a:chOff x="240" y="528"/>
            <a:chExt cx="5308" cy="11"/>
          </a:xfrm>
        </p:grpSpPr>
        <p:sp>
          <p:nvSpPr>
            <p:cNvPr id="27"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0"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xmlns="" val="15854611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5833535" y="2382838"/>
            <a:ext cx="749300" cy="749300"/>
          </a:xfrm>
          <a:prstGeom prst="ellipse">
            <a:avLst/>
          </a:prstGeom>
          <a:solidFill>
            <a:srgbClr val="660066"/>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16" name="Oval 15"/>
          <p:cNvSpPr/>
          <p:nvPr/>
        </p:nvSpPr>
        <p:spPr>
          <a:xfrm flipH="1">
            <a:off x="5833535" y="3565525"/>
            <a:ext cx="749300" cy="749300"/>
          </a:xfrm>
          <a:prstGeom prst="ellipse">
            <a:avLst/>
          </a:prstGeom>
          <a:solidFill>
            <a:srgbClr val="C0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1" name="Oval 20"/>
          <p:cNvSpPr/>
          <p:nvPr/>
        </p:nvSpPr>
        <p:spPr>
          <a:xfrm flipH="1">
            <a:off x="5852586" y="5005388"/>
            <a:ext cx="749300" cy="749300"/>
          </a:xfrm>
          <a:prstGeom prst="ellipse">
            <a:avLst/>
          </a:prstGeom>
          <a:solidFill>
            <a:srgbClr val="008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7" name="Rectangle 36">
            <a:extLst>
              <a:ext uri="{FF2B5EF4-FFF2-40B4-BE49-F238E27FC236}"/>
            </a:extLst>
          </p:cNvPr>
          <p:cNvSpPr/>
          <p:nvPr/>
        </p:nvSpPr>
        <p:spPr>
          <a:xfrm>
            <a:off x="6021920" y="3768725"/>
            <a:ext cx="410633" cy="342900"/>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28" name="Rounded Rectangle 27">
            <a:extLst>
              <a:ext uri="{FF2B5EF4-FFF2-40B4-BE49-F238E27FC236}"/>
            </a:extLst>
          </p:cNvPr>
          <p:cNvSpPr/>
          <p:nvPr/>
        </p:nvSpPr>
        <p:spPr>
          <a:xfrm>
            <a:off x="5994401" y="5160966"/>
            <a:ext cx="425451" cy="439737"/>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2" name="Rectangle 16">
            <a:extLst>
              <a:ext uri="{FF2B5EF4-FFF2-40B4-BE49-F238E27FC236}"/>
            </a:extLst>
          </p:cNvPr>
          <p:cNvSpPr/>
          <p:nvPr/>
        </p:nvSpPr>
        <p:spPr>
          <a:xfrm>
            <a:off x="6015567" y="2684463"/>
            <a:ext cx="431800" cy="284162"/>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4824" name="Rectangle 24"/>
          <p:cNvSpPr>
            <a:spLocks noChangeArrowheads="1"/>
          </p:cNvSpPr>
          <p:nvPr/>
        </p:nvSpPr>
        <p:spPr bwMode="auto">
          <a:xfrm>
            <a:off x="4586819" y="838203"/>
            <a:ext cx="8011583" cy="830263"/>
          </a:xfrm>
          <a:prstGeom prst="rect">
            <a:avLst/>
          </a:prstGeom>
          <a:noFill/>
          <a:ln w="9525">
            <a:noFill/>
            <a:miter lim="800000"/>
            <a:headEnd/>
            <a:tailEnd/>
          </a:ln>
        </p:spPr>
        <p:txBody>
          <a:bodyPr>
            <a:spAutoFit/>
          </a:bodyPr>
          <a:lstStyle/>
          <a:p>
            <a:pPr indent="457200" algn="ctr"/>
            <a:r>
              <a:rPr lang="nl-NL" sz="2400" b="1" dirty="0" smtClean="0">
                <a:solidFill>
                  <a:schemeClr val="bg1"/>
                </a:solidFill>
                <a:cs typeface="Times New Roman" pitchFamily="18" charset="0"/>
              </a:rPr>
              <a:t>1</a:t>
            </a:r>
            <a:r>
              <a:rPr lang="nl-NL" sz="2400" b="1" dirty="0">
                <a:solidFill>
                  <a:schemeClr val="bg1"/>
                </a:solidFill>
                <a:cs typeface="Times New Roman" pitchFamily="18" charset="0"/>
              </a:rPr>
              <a:t>. Sự ra đời của Đảng Cộng </a:t>
            </a:r>
          </a:p>
          <a:p>
            <a:pPr indent="457200" algn="ctr"/>
            <a:r>
              <a:rPr lang="nl-NL" sz="2400" b="1" dirty="0">
                <a:solidFill>
                  <a:schemeClr val="bg1"/>
                </a:solidFill>
                <a:cs typeface="Times New Roman" pitchFamily="18" charset="0"/>
              </a:rPr>
              <a:t>sản Việt Nam</a:t>
            </a:r>
            <a:endParaRPr lang="en-US" sz="2400" dirty="0">
              <a:solidFill>
                <a:schemeClr val="bg1"/>
              </a:solidFill>
              <a:ea typeface="Calibri" pitchFamily="34" charset="0"/>
              <a:cs typeface="Times New Roman" pitchFamily="18" charset="0"/>
            </a:endParaRPr>
          </a:p>
        </p:txBody>
      </p:sp>
      <p:pic>
        <p:nvPicPr>
          <p:cNvPr id="34825" name="Picture 2" descr="Image result for đảng cộng sản việt nam"/>
          <p:cNvPicPr>
            <a:picLocks noGrp="1" noChangeAspect="1" noChangeArrowheads="1"/>
          </p:cNvPicPr>
          <p:nvPr>
            <p:ph type="pic" sz="quarter" idx="14"/>
          </p:nvPr>
        </p:nvPicPr>
        <p:blipFill>
          <a:blip r:embed="rId2"/>
          <a:srcRect l="28296" r="28296"/>
          <a:stretch>
            <a:fillRect/>
          </a:stretch>
        </p:blipFill>
        <p:spPr bwMode="auto">
          <a:xfrm>
            <a:off x="0" y="0"/>
            <a:ext cx="4997451" cy="6858000"/>
          </a:xfrm>
          <a:noFill/>
          <a:ln>
            <a:headEnd/>
            <a:tailEnd/>
          </a:ln>
        </p:spPr>
      </p:pic>
      <p:sp>
        <p:nvSpPr>
          <p:cNvPr id="34826" name="Rectangle 25"/>
          <p:cNvSpPr>
            <a:spLocks noChangeArrowheads="1"/>
          </p:cNvSpPr>
          <p:nvPr/>
        </p:nvSpPr>
        <p:spPr bwMode="auto">
          <a:xfrm>
            <a:off x="6633635" y="2454277"/>
            <a:ext cx="5382684" cy="830997"/>
          </a:xfrm>
          <a:prstGeom prst="rect">
            <a:avLst/>
          </a:prstGeom>
          <a:noFill/>
          <a:ln w="9525">
            <a:noFill/>
            <a:miter lim="800000"/>
            <a:headEnd/>
            <a:tailEnd/>
          </a:ln>
        </p:spPr>
        <p:txBody>
          <a:bodyPr>
            <a:spAutoFit/>
          </a:bodyPr>
          <a:lstStyle/>
          <a:p>
            <a:pPr indent="457200" algn="ctr"/>
            <a:r>
              <a:rPr lang="en-US" sz="2400" b="1" i="1" dirty="0" smtClean="0">
                <a:solidFill>
                  <a:srgbClr val="660066"/>
                </a:solidFill>
                <a:latin typeface="Times New Roman" pitchFamily="18" charset="0"/>
                <a:ea typeface="Tahoma" pitchFamily="34" charset="0"/>
                <a:cs typeface="Times New Roman" pitchFamily="18" charset="0"/>
              </a:rPr>
              <a:t>a)</a:t>
            </a:r>
            <a:r>
              <a:rPr lang="vi-VN" sz="2400" b="1" i="1" dirty="0" smtClean="0">
                <a:solidFill>
                  <a:srgbClr val="660066"/>
                </a:solidFill>
                <a:latin typeface="Times New Roman" pitchFamily="18" charset="0"/>
                <a:ea typeface="Tahoma" pitchFamily="34" charset="0"/>
                <a:cs typeface="Times New Roman" pitchFamily="18" charset="0"/>
              </a:rPr>
              <a:t> </a:t>
            </a:r>
            <a:r>
              <a:rPr lang="nl-NL" sz="2400" b="1" i="1" dirty="0" smtClean="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400" dirty="0">
              <a:solidFill>
                <a:srgbClr val="660066"/>
              </a:solidFill>
              <a:latin typeface="Times New Roman" pitchFamily="18" charset="0"/>
              <a:ea typeface="Tahoma" pitchFamily="34" charset="0"/>
              <a:cs typeface="Times New Roman" pitchFamily="18" charset="0"/>
            </a:endParaRPr>
          </a:p>
        </p:txBody>
      </p:sp>
      <p:sp>
        <p:nvSpPr>
          <p:cNvPr id="34827" name="Rectangle 28"/>
          <p:cNvSpPr>
            <a:spLocks noChangeArrowheads="1"/>
          </p:cNvSpPr>
          <p:nvPr/>
        </p:nvSpPr>
        <p:spPr bwMode="auto">
          <a:xfrm>
            <a:off x="6771219" y="3709990"/>
            <a:ext cx="5245100" cy="1200329"/>
          </a:xfrm>
          <a:prstGeom prst="rect">
            <a:avLst/>
          </a:prstGeom>
          <a:solidFill>
            <a:schemeClr val="bg1"/>
          </a:solidFill>
          <a:ln w="9525">
            <a:noFill/>
            <a:miter lim="800000"/>
            <a:headEnd/>
            <a:tailEnd/>
          </a:ln>
        </p:spPr>
        <p:txBody>
          <a:bodyPr>
            <a:spAutoFit/>
          </a:bodyPr>
          <a:lstStyle/>
          <a:p>
            <a:pPr indent="457200" algn="ctr"/>
            <a:r>
              <a:rPr lang="pl-PL" sz="2400" b="1" i="1" dirty="0" smtClean="0">
                <a:latin typeface="Times New Roman" pitchFamily="18" charset="0"/>
                <a:cs typeface="Times New Roman" pitchFamily="18" charset="0"/>
              </a:rPr>
              <a:t>b) Nguyễn Ái Quốc đến với chủ nghĩa Mác-Lênin, chuẩn bị thành lập Đảng</a:t>
            </a:r>
            <a:endParaRPr lang="en-US" sz="2400" dirty="0" smtClean="0">
              <a:latin typeface="Times New Roman" pitchFamily="18" charset="0"/>
              <a:cs typeface="Times New Roman" pitchFamily="18" charset="0"/>
            </a:endParaRPr>
          </a:p>
        </p:txBody>
      </p:sp>
      <p:sp>
        <p:nvSpPr>
          <p:cNvPr id="34828" name="Rectangle 29"/>
          <p:cNvSpPr>
            <a:spLocks noChangeArrowheads="1"/>
          </p:cNvSpPr>
          <p:nvPr/>
        </p:nvSpPr>
        <p:spPr bwMode="auto">
          <a:xfrm>
            <a:off x="6633635" y="5160966"/>
            <a:ext cx="5382684" cy="861774"/>
          </a:xfrm>
          <a:prstGeom prst="rect">
            <a:avLst/>
          </a:prstGeom>
          <a:noFill/>
          <a:ln w="9525">
            <a:noFill/>
            <a:miter lim="800000"/>
            <a:headEnd/>
            <a:tailEnd/>
          </a:ln>
        </p:spPr>
        <p:txBody>
          <a:bodyPr>
            <a:spAutoFit/>
          </a:bodyPr>
          <a:lstStyle/>
          <a:p>
            <a:pPr indent="457200" algn="ctr">
              <a:lnSpc>
                <a:spcPts val="2000"/>
              </a:lnSpc>
            </a:pPr>
            <a:r>
              <a:rPr lang="pl-PL" sz="2400" b="1" i="1" dirty="0" smtClean="0">
                <a:latin typeface="Times New Roman" pitchFamily="18" charset="0"/>
                <a:cs typeface="Times New Roman" pitchFamily="18" charset="0"/>
              </a:rPr>
              <a:t>c) Hội nghị thành lập Đảng Cộng sản Việt Nam và Cương lĩnh chính trị đầu tiên của Đảng</a:t>
            </a:r>
            <a:endParaRPr lang="en-US" sz="2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p:cNvSpPr/>
          <p:nvPr/>
        </p:nvSpPr>
        <p:spPr>
          <a:xfrm>
            <a:off x="0" y="2955885"/>
            <a:ext cx="12192000" cy="1223963"/>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defRPr/>
            </a:pPr>
            <a:r>
              <a:rPr lang="en-US" altLang="en-US" sz="2800" dirty="0">
                <a:solidFill>
                  <a:srgbClr val="333399"/>
                </a:solidFill>
                <a:latin typeface="+mj-lt"/>
                <a:ea typeface="Times New Roman" pitchFamily="18" charset="0"/>
                <a:cs typeface="Arial" pitchFamily="34" charset="0"/>
              </a:rPr>
              <a:t>CNTB </a:t>
            </a:r>
            <a:r>
              <a:rPr lang="en-US" altLang="en-US" sz="2800" dirty="0" err="1">
                <a:solidFill>
                  <a:srgbClr val="333399"/>
                </a:solidFill>
                <a:latin typeface="+mj-lt"/>
                <a:ea typeface="Times New Roman" pitchFamily="18" charset="0"/>
                <a:cs typeface="Arial" pitchFamily="34" charset="0"/>
              </a:rPr>
              <a:t>từ</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giai</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đoạn</a:t>
            </a:r>
            <a:r>
              <a:rPr lang="en-US" altLang="en-US" sz="2800" dirty="0">
                <a:solidFill>
                  <a:srgbClr val="333399"/>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tự</a:t>
            </a:r>
            <a:r>
              <a:rPr lang="en-US" altLang="en-US" sz="2800" b="1" u="sng" dirty="0">
                <a:solidFill>
                  <a:srgbClr val="990033"/>
                </a:solidFill>
                <a:latin typeface="+mj-lt"/>
                <a:ea typeface="Times New Roman" pitchFamily="18" charset="0"/>
                <a:cs typeface="Arial" pitchFamily="34" charset="0"/>
              </a:rPr>
              <a:t> do </a:t>
            </a:r>
            <a:r>
              <a:rPr lang="en-US" altLang="en-US" sz="2800" b="1" u="sng" dirty="0" err="1">
                <a:solidFill>
                  <a:srgbClr val="990033"/>
                </a:solidFill>
                <a:latin typeface="+mj-lt"/>
                <a:ea typeface="Times New Roman" pitchFamily="18" charset="0"/>
                <a:cs typeface="Arial" pitchFamily="34" charset="0"/>
              </a:rPr>
              <a:t>cạnh</a:t>
            </a:r>
            <a:r>
              <a:rPr lang="en-US" altLang="en-US" sz="2800" b="1" u="sng" dirty="0">
                <a:solidFill>
                  <a:srgbClr val="990033"/>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tranh</a:t>
            </a:r>
            <a:r>
              <a:rPr lang="en-US" altLang="en-US" sz="2800" b="1" u="sng" dirty="0">
                <a:solidFill>
                  <a:srgbClr val="990033"/>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chuyển</a:t>
            </a:r>
            <a:r>
              <a:rPr lang="en-US" altLang="en-US" sz="2800" dirty="0">
                <a:solidFill>
                  <a:srgbClr val="333399"/>
                </a:solidFill>
                <a:latin typeface="+mj-lt"/>
                <a:ea typeface="Times New Roman" pitchFamily="18" charset="0"/>
                <a:cs typeface="Arial" pitchFamily="34" charset="0"/>
              </a:rPr>
              <a:t> sang </a:t>
            </a:r>
            <a:r>
              <a:rPr lang="en-US" altLang="en-US" sz="2800" dirty="0" err="1" smtClean="0">
                <a:solidFill>
                  <a:srgbClr val="333399"/>
                </a:solidFill>
                <a:latin typeface="+mj-lt"/>
                <a:ea typeface="Times New Roman" pitchFamily="18" charset="0"/>
                <a:cs typeface="Arial" pitchFamily="34" charset="0"/>
              </a:rPr>
              <a:t>giai</a:t>
            </a:r>
            <a:r>
              <a:rPr lang="en-US" altLang="en-US" sz="2800" dirty="0" smtClean="0">
                <a:solidFill>
                  <a:srgbClr val="333399"/>
                </a:solidFill>
                <a:latin typeface="+mj-lt"/>
                <a:ea typeface="Times New Roman" pitchFamily="18" charset="0"/>
                <a:cs typeface="Arial" pitchFamily="34" charset="0"/>
              </a:rPr>
              <a:t> </a:t>
            </a:r>
            <a:r>
              <a:rPr lang="en-US" altLang="en-US" sz="2800" dirty="0" err="1" smtClean="0">
                <a:solidFill>
                  <a:srgbClr val="333399"/>
                </a:solidFill>
                <a:latin typeface="+mj-lt"/>
                <a:ea typeface="Times New Roman" pitchFamily="18" charset="0"/>
                <a:cs typeface="Arial" pitchFamily="34" charset="0"/>
              </a:rPr>
              <a:t>đoạn</a:t>
            </a:r>
            <a:r>
              <a:rPr lang="en-US" altLang="en-US" sz="2800" dirty="0" smtClean="0">
                <a:solidFill>
                  <a:srgbClr val="333399"/>
                </a:solidFill>
                <a:latin typeface="+mj-lt"/>
                <a:ea typeface="Times New Roman" pitchFamily="18" charset="0"/>
                <a:cs typeface="Arial" pitchFamily="34" charset="0"/>
              </a:rPr>
              <a:t> </a:t>
            </a:r>
            <a:r>
              <a:rPr lang="en-US" altLang="en-US" sz="2800" b="1" u="sng" dirty="0" smtClean="0">
                <a:solidFill>
                  <a:srgbClr val="660066"/>
                </a:solidFill>
                <a:latin typeface="+mj-lt"/>
                <a:ea typeface="Times New Roman" pitchFamily="18" charset="0"/>
                <a:cs typeface="Arial" pitchFamily="34" charset="0"/>
              </a:rPr>
              <a:t>CNĐQ</a:t>
            </a:r>
            <a:r>
              <a:rPr lang="en-US" altLang="en-US" sz="2800" b="1" u="sng" dirty="0" smtClean="0">
                <a:solidFill>
                  <a:srgbClr val="333399"/>
                </a:solidFill>
                <a:latin typeface="+mj-lt"/>
                <a:ea typeface="Times New Roman" pitchFamily="18" charset="0"/>
                <a:cs typeface="Arial" pitchFamily="34" charset="0"/>
              </a:rPr>
              <a:t>,</a:t>
            </a:r>
            <a:r>
              <a:rPr lang="en-US" altLang="en-US" sz="2800" dirty="0" smtClean="0">
                <a:solidFill>
                  <a:srgbClr val="333399"/>
                </a:solidFill>
                <a:latin typeface="+mj-lt"/>
                <a:ea typeface="Times New Roman" pitchFamily="18" charset="0"/>
                <a:cs typeface="Arial" pitchFamily="34" charset="0"/>
              </a:rPr>
              <a:t> </a:t>
            </a:r>
            <a:r>
              <a:rPr lang="en-US" sz="2800" dirty="0" err="1">
                <a:solidFill>
                  <a:srgbClr val="333399"/>
                </a:solidFill>
                <a:latin typeface="+mj-lt"/>
              </a:rPr>
              <a:t>tăng</a:t>
            </a:r>
            <a:r>
              <a:rPr lang="en-US" sz="2800" dirty="0">
                <a:solidFill>
                  <a:srgbClr val="333399"/>
                </a:solidFill>
                <a:latin typeface="+mj-lt"/>
              </a:rPr>
              <a:t> </a:t>
            </a:r>
            <a:r>
              <a:rPr lang="en-US" sz="2800" dirty="0" err="1">
                <a:solidFill>
                  <a:srgbClr val="333399"/>
                </a:solidFill>
                <a:latin typeface="+mj-lt"/>
              </a:rPr>
              <a:t>cường</a:t>
            </a:r>
            <a:r>
              <a:rPr lang="en-US" sz="2800" dirty="0">
                <a:solidFill>
                  <a:srgbClr val="333399"/>
                </a:solidFill>
                <a:latin typeface="+mj-lt"/>
              </a:rPr>
              <a:t> </a:t>
            </a:r>
            <a:r>
              <a:rPr lang="en-US" sz="2800" dirty="0" err="1">
                <a:solidFill>
                  <a:srgbClr val="333399"/>
                </a:solidFill>
                <a:latin typeface="+mj-lt"/>
              </a:rPr>
              <a:t>chính</a:t>
            </a:r>
            <a:r>
              <a:rPr lang="en-US" sz="2800" dirty="0">
                <a:solidFill>
                  <a:srgbClr val="333399"/>
                </a:solidFill>
                <a:latin typeface="+mj-lt"/>
              </a:rPr>
              <a:t> </a:t>
            </a:r>
            <a:r>
              <a:rPr lang="en-US" sz="2800" dirty="0" err="1">
                <a:solidFill>
                  <a:srgbClr val="333399"/>
                </a:solidFill>
                <a:latin typeface="+mj-lt"/>
              </a:rPr>
              <a:t>sách</a:t>
            </a:r>
            <a:r>
              <a:rPr lang="en-US" sz="2800" dirty="0">
                <a:solidFill>
                  <a:srgbClr val="333399"/>
                </a:solidFill>
                <a:latin typeface="+mj-lt"/>
              </a:rPr>
              <a:t> </a:t>
            </a:r>
            <a:r>
              <a:rPr lang="en-US" sz="2800" b="1" u="sng" dirty="0" err="1">
                <a:solidFill>
                  <a:srgbClr val="CC0000"/>
                </a:solidFill>
                <a:latin typeface="+mj-lt"/>
              </a:rPr>
              <a:t>xâm</a:t>
            </a:r>
            <a:r>
              <a:rPr lang="en-US" sz="2800" b="1" u="sng" dirty="0">
                <a:solidFill>
                  <a:srgbClr val="CC0000"/>
                </a:solidFill>
                <a:latin typeface="+mj-lt"/>
              </a:rPr>
              <a:t> </a:t>
            </a:r>
            <a:r>
              <a:rPr lang="en-US" sz="2800" b="1" u="sng" dirty="0" err="1">
                <a:solidFill>
                  <a:srgbClr val="CC0000"/>
                </a:solidFill>
                <a:latin typeface="+mj-lt"/>
              </a:rPr>
              <a:t>lược</a:t>
            </a:r>
            <a:r>
              <a:rPr lang="en-US" sz="2800" b="1" u="sng" dirty="0">
                <a:solidFill>
                  <a:srgbClr val="CC0000"/>
                </a:solidFill>
                <a:latin typeface="+mj-lt"/>
              </a:rPr>
              <a:t>, </a:t>
            </a:r>
            <a:r>
              <a:rPr lang="en-US" sz="2800" b="1" u="sng" dirty="0" err="1">
                <a:solidFill>
                  <a:srgbClr val="CC0000"/>
                </a:solidFill>
                <a:latin typeface="+mj-lt"/>
              </a:rPr>
              <a:t>áp</a:t>
            </a:r>
            <a:r>
              <a:rPr lang="en-US" sz="2800" b="1" u="sng" dirty="0">
                <a:solidFill>
                  <a:srgbClr val="CC0000"/>
                </a:solidFill>
                <a:latin typeface="+mj-lt"/>
              </a:rPr>
              <a:t> </a:t>
            </a:r>
            <a:r>
              <a:rPr lang="en-US" sz="2800" b="1" u="sng" dirty="0" err="1">
                <a:solidFill>
                  <a:srgbClr val="CC0000"/>
                </a:solidFill>
                <a:latin typeface="+mj-lt"/>
              </a:rPr>
              <a:t>bức</a:t>
            </a:r>
            <a:r>
              <a:rPr lang="en-US" sz="2800" b="1" u="sng" dirty="0">
                <a:solidFill>
                  <a:srgbClr val="CC0000"/>
                </a:solidFill>
                <a:latin typeface="+mj-lt"/>
              </a:rPr>
              <a:t> </a:t>
            </a:r>
            <a:r>
              <a:rPr lang="en-US" sz="2800" b="1" u="sng" dirty="0" err="1">
                <a:solidFill>
                  <a:srgbClr val="CC0000"/>
                </a:solidFill>
                <a:latin typeface="+mj-lt"/>
              </a:rPr>
              <a:t>bóc</a:t>
            </a:r>
            <a:r>
              <a:rPr lang="en-US" sz="2800" b="1" u="sng" dirty="0">
                <a:solidFill>
                  <a:srgbClr val="CC0000"/>
                </a:solidFill>
                <a:latin typeface="+mj-lt"/>
              </a:rPr>
              <a:t> </a:t>
            </a:r>
            <a:r>
              <a:rPr lang="en-US" sz="2800" b="1" u="sng" dirty="0" err="1">
                <a:solidFill>
                  <a:srgbClr val="CC0000"/>
                </a:solidFill>
                <a:latin typeface="+mj-lt"/>
              </a:rPr>
              <a:t>lột</a:t>
            </a:r>
            <a:r>
              <a:rPr lang="en-US" sz="2800" b="1" u="sng" dirty="0">
                <a:solidFill>
                  <a:srgbClr val="CC0000"/>
                </a:solidFill>
                <a:latin typeface="+mj-lt"/>
              </a:rPr>
              <a:t> </a:t>
            </a:r>
            <a:r>
              <a:rPr lang="en-US" sz="2800" dirty="0" err="1">
                <a:solidFill>
                  <a:srgbClr val="333399"/>
                </a:solidFill>
                <a:latin typeface="+mj-lt"/>
              </a:rPr>
              <a:t>nhân</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lao</a:t>
            </a:r>
            <a:r>
              <a:rPr lang="en-US" sz="2800" dirty="0">
                <a:solidFill>
                  <a:srgbClr val="333399"/>
                </a:solidFill>
                <a:latin typeface="+mj-lt"/>
              </a:rPr>
              <a:t> </a:t>
            </a:r>
            <a:r>
              <a:rPr lang="en-US" sz="2800" dirty="0" err="1">
                <a:solidFill>
                  <a:srgbClr val="333399"/>
                </a:solidFill>
                <a:latin typeface="+mj-lt"/>
              </a:rPr>
              <a:t>động</a:t>
            </a:r>
            <a:r>
              <a:rPr lang="en-US" sz="2800" dirty="0">
                <a:solidFill>
                  <a:srgbClr val="333399"/>
                </a:solidFill>
                <a:latin typeface="+mj-lt"/>
              </a:rPr>
              <a:t> </a:t>
            </a:r>
            <a:r>
              <a:rPr lang="en-US" sz="2800" dirty="0" err="1">
                <a:solidFill>
                  <a:srgbClr val="333399"/>
                </a:solidFill>
                <a:latin typeface="+mj-lt"/>
              </a:rPr>
              <a:t>trong</a:t>
            </a:r>
            <a:r>
              <a:rPr lang="en-US" sz="2800" dirty="0">
                <a:solidFill>
                  <a:srgbClr val="333399"/>
                </a:solidFill>
                <a:latin typeface="+mj-lt"/>
              </a:rPr>
              <a:t> </a:t>
            </a:r>
            <a:r>
              <a:rPr lang="en-US" sz="2800" dirty="0" err="1">
                <a:solidFill>
                  <a:srgbClr val="333399"/>
                </a:solidFill>
                <a:latin typeface="+mj-lt"/>
              </a:rPr>
              <a:t>nước</a:t>
            </a:r>
            <a:r>
              <a:rPr lang="en-US" sz="2800" dirty="0">
                <a:solidFill>
                  <a:srgbClr val="333399"/>
                </a:solidFill>
                <a:latin typeface="+mj-lt"/>
              </a:rPr>
              <a:t> </a:t>
            </a:r>
            <a:r>
              <a:rPr lang="en-US" sz="2800" dirty="0" err="1">
                <a:solidFill>
                  <a:srgbClr val="333399"/>
                </a:solidFill>
                <a:latin typeface="+mj-lt"/>
              </a:rPr>
              <a:t>và</a:t>
            </a:r>
            <a:r>
              <a:rPr lang="en-US" sz="2800" dirty="0">
                <a:solidFill>
                  <a:srgbClr val="333399"/>
                </a:solidFill>
                <a:latin typeface="+mj-lt"/>
              </a:rPr>
              <a:t> </a:t>
            </a:r>
            <a:r>
              <a:rPr lang="en-US" sz="2800" dirty="0" err="1">
                <a:solidFill>
                  <a:srgbClr val="333399"/>
                </a:solidFill>
                <a:latin typeface="+mj-lt"/>
              </a:rPr>
              <a:t>các</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tộc</a:t>
            </a:r>
            <a:r>
              <a:rPr lang="en-US" sz="2800" dirty="0">
                <a:solidFill>
                  <a:srgbClr val="333399"/>
                </a:solidFill>
                <a:latin typeface="+mj-lt"/>
              </a:rPr>
              <a:t> </a:t>
            </a:r>
            <a:r>
              <a:rPr lang="en-US" sz="2800" dirty="0" err="1">
                <a:solidFill>
                  <a:srgbClr val="333399"/>
                </a:solidFill>
                <a:latin typeface="+mj-lt"/>
              </a:rPr>
              <a:t>thuộc</a:t>
            </a:r>
            <a:r>
              <a:rPr lang="en-US" sz="2800" dirty="0">
                <a:solidFill>
                  <a:srgbClr val="333399"/>
                </a:solidFill>
                <a:latin typeface="+mj-lt"/>
              </a:rPr>
              <a:t> </a:t>
            </a:r>
            <a:r>
              <a:rPr lang="en-US" sz="2800" dirty="0" err="1">
                <a:solidFill>
                  <a:srgbClr val="333399"/>
                </a:solidFill>
                <a:latin typeface="+mj-lt"/>
              </a:rPr>
              <a:t>địa</a:t>
            </a:r>
            <a:r>
              <a:rPr lang="en-US" sz="2800" dirty="0" smtClean="0">
                <a:solidFill>
                  <a:srgbClr val="333399"/>
                </a:solidFill>
                <a:latin typeface="+mj-lt"/>
              </a:rPr>
              <a:t>.</a:t>
            </a:r>
            <a:endParaRPr lang="en-US" sz="2800" dirty="0">
              <a:solidFill>
                <a:srgbClr val="333399"/>
              </a:solidFill>
              <a:latin typeface="+mj-lt"/>
            </a:endParaRPr>
          </a:p>
        </p:txBody>
      </p:sp>
      <p:pic>
        <p:nvPicPr>
          <p:cNvPr id="178178" name="Picture 2" descr="Kết quả hình ảnh cho hình ảnh tù binh và chết chóc chiến tranh thế giới thứ 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319755" y="4339839"/>
            <a:ext cx="3618964" cy="20564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8180" name="Picture 4" descr="Kết quả hình ảnh cho hình ảnh tù binh và chết chóc chiến tranh thế giới thứ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34852" y="4339853"/>
            <a:ext cx="3464413" cy="208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p:cNvSpPr>
            <a:spLocks noChangeArrowheads="1"/>
          </p:cNvSpPr>
          <p:nvPr/>
        </p:nvSpPr>
        <p:spPr bwMode="auto">
          <a:xfrm>
            <a:off x="3055992" y="6396349"/>
            <a:ext cx="674094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dirty="0">
                <a:solidFill>
                  <a:srgbClr val="663300"/>
                </a:solidFill>
                <a:latin typeface="Times New Roman" panose="02020603050405020304" pitchFamily="18" charset="0"/>
                <a:cs typeface="Times New Roman" panose="02020603050405020304" pitchFamily="18" charset="0"/>
              </a:rPr>
              <a:t>Chủ </a:t>
            </a:r>
            <a:r>
              <a:rPr lang="en-US" altLang="en-US" sz="2400" b="1" i="1" dirty="0" err="1">
                <a:solidFill>
                  <a:srgbClr val="663300"/>
                </a:solidFill>
                <a:latin typeface="Times New Roman" panose="02020603050405020304" pitchFamily="18" charset="0"/>
                <a:cs typeface="Times New Roman" panose="02020603050405020304" pitchFamily="18" charset="0"/>
              </a:rPr>
              <a:t>nghĩa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đê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quốc</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va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chiến</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tranh</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giới</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thư</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nhất</a:t>
            </a:r>
            <a:endParaRPr lang="en-US" altLang="en-US" sz="2400" b="1" i="1" dirty="0">
              <a:solidFill>
                <a:srgbClr val="663300"/>
              </a:solidFill>
              <a:latin typeface="Times New Roman" panose="02020603050405020304" pitchFamily="18" charset="0"/>
              <a:cs typeface="Times New Roman" panose="02020603050405020304" pitchFamily="18" charset="0"/>
            </a:endParaRPr>
          </a:p>
        </p:txBody>
      </p:sp>
      <p:sp>
        <p:nvSpPr>
          <p:cNvPr id="3" name="Up Ribbon 2"/>
          <p:cNvSpPr/>
          <p:nvPr/>
        </p:nvSpPr>
        <p:spPr>
          <a:xfrm>
            <a:off x="443346" y="133386"/>
            <a:ext cx="11140225" cy="1117596"/>
          </a:xfrm>
          <a:prstGeom prst="ribbon2">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nl-NL" sz="2400" b="1" dirty="0" smtClean="0">
                <a:solidFill>
                  <a:schemeClr val="bg1"/>
                </a:solidFill>
                <a:ea typeface="Times New Roman" panose="02020603050405020304" pitchFamily="18" charset="0"/>
                <a:cs typeface="Times New Roman" panose="02020603050405020304" pitchFamily="18" charset="0"/>
              </a:rPr>
              <a:t>1. </a:t>
            </a:r>
            <a:r>
              <a:rPr lang="nl-NL" sz="2400" b="1" dirty="0">
                <a:solidFill>
                  <a:schemeClr val="bg1"/>
                </a:solidFill>
                <a:ea typeface="Times New Roman" panose="02020603050405020304" pitchFamily="18" charset="0"/>
                <a:cs typeface="Times New Roman" panose="02020603050405020304" pitchFamily="18" charset="0"/>
              </a:rPr>
              <a:t>Sự ra đời của Đảng Cộng sản </a:t>
            </a:r>
          </a:p>
          <a:p>
            <a:pPr indent="457200" algn="ctr">
              <a:spcAft>
                <a:spcPts val="0"/>
              </a:spcAft>
            </a:pPr>
            <a:r>
              <a:rPr lang="nl-NL" sz="2400" b="1" dirty="0">
                <a:solidFill>
                  <a:schemeClr val="bg1"/>
                </a:solidFill>
                <a:ea typeface="Times New Roman" panose="02020603050405020304" pitchFamily="18" charset="0"/>
                <a:cs typeface="Times New Roman" panose="02020603050405020304" pitchFamily="18" charset="0"/>
              </a:rPr>
              <a:t>Việt Nam</a:t>
            </a:r>
            <a:endParaRPr lang="en-US" sz="2400" dirty="0">
              <a:solidFill>
                <a:schemeClr val="bg1"/>
              </a:solidFill>
              <a:ea typeface="Calibri" panose="020F0502020204030204" pitchFamily="34" charset="0"/>
              <a:cs typeface="Times New Roman" panose="02020603050405020304" pitchFamily="18" charset="0"/>
            </a:endParaRPr>
          </a:p>
        </p:txBody>
      </p:sp>
      <p:sp>
        <p:nvSpPr>
          <p:cNvPr id="5" name="Rectangle 4"/>
          <p:cNvSpPr/>
          <p:nvPr/>
        </p:nvSpPr>
        <p:spPr>
          <a:xfrm>
            <a:off x="631074" y="1304035"/>
            <a:ext cx="10856889" cy="461665"/>
          </a:xfrm>
          <a:prstGeom prst="rect">
            <a:avLst/>
          </a:prstGeom>
        </p:spPr>
        <p:txBody>
          <a:bodyPr wrap="square">
            <a:spAutoFit/>
          </a:bodyPr>
          <a:lstStyle/>
          <a:p>
            <a:pPr indent="457200" algn="ctr" fontAlgn="base">
              <a:spcAft>
                <a:spcPts val="0"/>
              </a:spcAft>
            </a:pPr>
            <a:r>
              <a:rPr lang="en-US" sz="2400" b="1" i="1" dirty="0" smtClean="0">
                <a:solidFill>
                  <a:srgbClr val="660066"/>
                </a:solidFill>
                <a:latin typeface="Times New Roman" pitchFamily="18" charset="0"/>
                <a:ea typeface="Tahoma" pitchFamily="34" charset="0"/>
                <a:cs typeface="Times New Roman" pitchFamily="18" charset="0"/>
              </a:rPr>
              <a:t>a)</a:t>
            </a:r>
            <a:r>
              <a:rPr lang="vi-VN" sz="2400" b="1" i="1" dirty="0" smtClean="0">
                <a:solidFill>
                  <a:srgbClr val="660066"/>
                </a:solidFill>
                <a:latin typeface="Times New Roman" pitchFamily="18" charset="0"/>
                <a:ea typeface="Tahoma" pitchFamily="34" charset="0"/>
                <a:cs typeface="Times New Roman" pitchFamily="18" charset="0"/>
              </a:rPr>
              <a:t> </a:t>
            </a:r>
            <a:r>
              <a:rPr lang="nl-NL" sz="2400" b="1" i="1" dirty="0" smtClean="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400" dirty="0">
              <a:solidFill>
                <a:srgbClr val="660066"/>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6" name="Rectangle 5"/>
          <p:cNvSpPr/>
          <p:nvPr/>
        </p:nvSpPr>
        <p:spPr>
          <a:xfrm>
            <a:off x="1981208" y="1926081"/>
            <a:ext cx="9828727" cy="354712"/>
          </a:xfrm>
          <a:prstGeom prst="rect">
            <a:avLst/>
          </a:prstGeom>
        </p:spPr>
        <p:txBody>
          <a:bodyPr wrap="square">
            <a:spAutoFit/>
          </a:bodyPr>
          <a:lstStyle/>
          <a:p>
            <a:pPr indent="457200" algn="just">
              <a:lnSpc>
                <a:spcPts val="2000"/>
              </a:lnSpc>
              <a:spcAft>
                <a:spcPts val="0"/>
              </a:spcAft>
            </a:pP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Tình</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hình</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thế</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giới</a:t>
            </a:r>
            <a:endParaRPr lang="en-US" sz="2400" b="1" dirty="0" smtClean="0">
              <a:solidFill>
                <a:srgbClr val="FF0000"/>
              </a:solidFill>
              <a:latin typeface="+mj-lt"/>
              <a:ea typeface="Calibri" panose="020F0502020204030204" pitchFamily="34" charset="0"/>
              <a:cs typeface="Times New Roman" panose="02020603050405020304" pitchFamily="18" charset="0"/>
            </a:endParaRPr>
          </a:p>
        </p:txBody>
      </p:sp>
      <p:pic>
        <p:nvPicPr>
          <p:cNvPr id="11268" name="Picture 4" descr="Image result for chiến tranh thế giới thứ 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012284" y="4339839"/>
            <a:ext cx="4094453" cy="2056496"/>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Rectangle 9"/>
          <p:cNvSpPr/>
          <p:nvPr/>
        </p:nvSpPr>
        <p:spPr>
          <a:xfrm>
            <a:off x="2812670" y="2445747"/>
            <a:ext cx="8658139" cy="348813"/>
          </a:xfrm>
          <a:prstGeom prst="rect">
            <a:avLst/>
          </a:prstGeom>
        </p:spPr>
        <p:txBody>
          <a:bodyPr wrap="none">
            <a:spAutoFit/>
          </a:bodyPr>
          <a:lstStyle/>
          <a:p>
            <a:pPr marL="285750" indent="-285750" algn="just">
              <a:lnSpc>
                <a:spcPts val="2000"/>
              </a:lnSpc>
              <a:spcAft>
                <a:spcPts val="0"/>
              </a:spcAft>
              <a:buFont typeface="Wingdings" panose="05000000000000000000" pitchFamily="2" charset="2"/>
              <a:buChar char="v"/>
            </a:pPr>
            <a:r>
              <a:rPr lang="en-US" sz="28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biến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chủ</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bản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hậu</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quả</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nó</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83142820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78180"/>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499"/>
                                          </p:stCondLst>
                                        </p:cTn>
                                        <p:tgtEl>
                                          <p:spTgt spid="178178"/>
                                        </p:tgtEl>
                                        <p:attrNameLst>
                                          <p:attrName>style.visibility</p:attrName>
                                        </p:attrNameLst>
                                      </p:cBhvr>
                                      <p:to>
                                        <p:strVal val="visible"/>
                                      </p:to>
                                    </p:se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Sự thống khổ của nhân dân thuộc đị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753090" y="1881702"/>
            <a:ext cx="4196857" cy="3552825"/>
          </a:xfrm>
          <a:prstGeom prst="rect">
            <a:avLst/>
          </a:prstGeom>
          <a:noFill/>
          <a:extLst>
            <a:ext uri="{909E8E84-426E-40DD-AFC4-6F175D3DCCD1}">
              <a14:hiddenFill xmlns:a14="http://schemas.microsoft.com/office/drawing/2010/main" xmlns="">
                <a:solidFill>
                  <a:srgbClr val="FFFFFF"/>
                </a:solidFill>
              </a14:hiddenFill>
            </a:ext>
          </a:extLst>
        </p:spPr>
      </p:pic>
      <p:sp>
        <p:nvSpPr>
          <p:cNvPr id="6" name="Hexagon 5"/>
          <p:cNvSpPr/>
          <p:nvPr/>
        </p:nvSpPr>
        <p:spPr>
          <a:xfrm>
            <a:off x="470080" y="191069"/>
            <a:ext cx="10818253" cy="1330024"/>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buFont typeface="Wingdings" pitchFamily="2" charset="2"/>
              <a:buChar char="§"/>
              <a:defRPr/>
            </a:pPr>
            <a:endParaRPr lang="en-US" sz="2400" dirty="0">
              <a:solidFill>
                <a:srgbClr val="333399"/>
              </a:solidFill>
              <a:latin typeface="+mj-lt"/>
            </a:endParaRPr>
          </a:p>
        </p:txBody>
      </p:sp>
      <p:sp>
        <p:nvSpPr>
          <p:cNvPr id="7" name="Rectangle 6"/>
          <p:cNvSpPr/>
          <p:nvPr/>
        </p:nvSpPr>
        <p:spPr>
          <a:xfrm>
            <a:off x="938523" y="227599"/>
            <a:ext cx="9881360" cy="1200329"/>
          </a:xfrm>
          <a:prstGeom prst="rect">
            <a:avLst/>
          </a:prstGeom>
        </p:spPr>
        <p:txBody>
          <a:bodyPr wrap="square">
            <a:spAutoFit/>
          </a:bodyPr>
          <a:lstStyle/>
          <a:p>
            <a:pPr marL="342900" indent="-342900" algn="just" fontAlgn="base">
              <a:spcAft>
                <a:spcPts val="0"/>
              </a:spcAft>
              <a:buFont typeface="Wingdings" panose="05000000000000000000" pitchFamily="2" charset="2"/>
              <a:buChar char="§"/>
            </a:pPr>
            <a:r>
              <a:rPr lang="en-US" sz="2400" dirty="0" smtClean="0">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Hậu</a:t>
            </a:r>
            <a:r>
              <a:rPr lang="en-US" sz="2400" b="1" u="sng" dirty="0">
                <a:solidFill>
                  <a:srgbClr val="CC0000"/>
                </a:solidFill>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quả</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chiến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tranh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xâm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lược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smtClean="0">
                <a:solidFill>
                  <a:srgbClr val="002060"/>
                </a:solidFill>
                <a:latin typeface="+mj-lt"/>
                <a:ea typeface="Calibri" panose="020F0502020204030204" pitchFamily="34" charset="0"/>
                <a:cs typeface="Times New Roman" panose="02020603050405020304" pitchFamily="18" charset="0"/>
              </a:rPr>
              <a:t>CNĐQ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sự</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thống</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trị</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tàn</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bạo</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smtClean="0">
                <a:solidFill>
                  <a:srgbClr val="002060"/>
                </a:solidFill>
                <a:latin typeface="+mj-lt"/>
                <a:ea typeface="Calibri" panose="020F0502020204030204" pitchFamily="34" charset="0"/>
                <a:cs typeface="Times New Roman" panose="02020603050405020304" pitchFamily="18" charset="0"/>
              </a:rPr>
              <a:t>CNĐQ </a:t>
            </a:r>
            <a:r>
              <a:rPr lang="en-US" sz="2400" dirty="0" err="1">
                <a:solidFill>
                  <a:srgbClr val="002060"/>
                </a:solidFill>
                <a:latin typeface="+mj-lt"/>
                <a:ea typeface="Calibri" panose="020F0502020204030204" pitchFamily="34" charset="0"/>
                <a:cs typeface="Times New Roman" panose="02020603050405020304" pitchFamily="18" charset="0"/>
              </a:rPr>
              <a:t>làm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cho</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đời</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sống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nhân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dân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lao</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động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dirty="0">
                <a:solidFill>
                  <a:srgbClr val="002060"/>
                </a:solidFill>
                <a:latin typeface="+mj-lt"/>
                <a:ea typeface="Calibri" panose="020F0502020204030204" pitchFamily="34" charset="0"/>
                <a:cs typeface="Times New Roman" panose="02020603050405020304" pitchFamily="18" charset="0"/>
              </a:rPr>
              <a:t>ở </a:t>
            </a:r>
            <a:r>
              <a:rPr lang="en-US" sz="2400" dirty="0" err="1">
                <a:solidFill>
                  <a:srgbClr val="002060"/>
                </a:solidFill>
                <a:latin typeface="+mj-lt"/>
                <a:ea typeface="Calibri" panose="020F0502020204030204" pitchFamily="34" charset="0"/>
                <a:cs typeface="Times New Roman" panose="02020603050405020304" pitchFamily="18" charset="0"/>
              </a:rPr>
              <a:t>các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nước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thuộc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địa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trở</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nên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cùng</a:t>
            </a:r>
            <a:r>
              <a:rPr lang="en-US" sz="2400" b="1" dirty="0">
                <a:solidFill>
                  <a:srgbClr val="333399"/>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cực</a:t>
            </a:r>
            <a:r>
              <a:rPr lang="en-US" sz="2400" dirty="0">
                <a:solidFill>
                  <a:srgbClr val="002060"/>
                </a:solidFill>
                <a:latin typeface="+mj-lt"/>
                <a:ea typeface="Calibri" panose="020F0502020204030204" pitchFamily="34" charset="0"/>
                <a:cs typeface="Times New Roman" panose="02020603050405020304" pitchFamily="18" charset="0"/>
              </a:rPr>
              <a:t>.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pic>
        <p:nvPicPr>
          <p:cNvPr id="10244" name="Picture 4" descr="Image result for + Hậu quả chiến tranh xâm lược của chủ nghĩa đế quốc"/>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97245" y="1881702"/>
            <a:ext cx="3489147" cy="355282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ight Arrow 4"/>
          <p:cNvSpPr/>
          <p:nvPr/>
        </p:nvSpPr>
        <p:spPr>
          <a:xfrm>
            <a:off x="938523" y="5589431"/>
            <a:ext cx="851640" cy="862884"/>
          </a:xfrm>
          <a:prstGeom prst="rightArrow">
            <a:avLst/>
          </a:prstGeom>
          <a:solidFill>
            <a:srgbClr val="33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99565" y="5795134"/>
            <a:ext cx="9571851" cy="605294"/>
          </a:xfrm>
          <a:prstGeom prst="rect">
            <a:avLst/>
          </a:prstGeom>
        </p:spPr>
        <p:txBody>
          <a:bodyPr wrap="none">
            <a:spAutoFit/>
          </a:bodyPr>
          <a:lstStyle/>
          <a:p>
            <a:pPr indent="457200" algn="just" fontAlgn="base">
              <a:lnSpc>
                <a:spcPts val="2000"/>
              </a:lnSpc>
              <a:spcAft>
                <a:spcPts val="0"/>
              </a:spcAft>
            </a:pPr>
            <a:r>
              <a:rPr lang="en-US" sz="2400" b="1" dirty="0" err="1">
                <a:solidFill>
                  <a:srgbClr val="FF0000"/>
                </a:solidFill>
                <a:latin typeface="+mj-lt"/>
                <a:ea typeface="Calibri" panose="020F0502020204030204" pitchFamily="34" charset="0"/>
                <a:cs typeface="Times New Roman" panose="02020603050405020304" pitchFamily="18" charset="0"/>
              </a:rPr>
              <a:t>Mâu</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thuẫn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giữa</a:t>
            </a: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nhân</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dân</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thuộc</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địa</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với</a:t>
            </a: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chủ</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nghĩa</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đế</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quốc</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trở</a:t>
            </a:r>
            <a:endParaRPr lang="en-US" sz="2400" dirty="0" smtClean="0">
              <a:solidFill>
                <a:srgbClr val="663300"/>
              </a:solidFill>
              <a:latin typeface="+mj-lt"/>
              <a:ea typeface="Calibri" panose="020F0502020204030204" pitchFamily="34" charset="0"/>
              <a:cs typeface="Times New Roman" panose="02020603050405020304" pitchFamily="18" charset="0"/>
            </a:endParaRPr>
          </a:p>
          <a:p>
            <a:pPr indent="457200" algn="ctr" fontAlgn="base">
              <a:lnSpc>
                <a:spcPts val="2000"/>
              </a:lnSpc>
              <a:spcAft>
                <a:spcPts val="0"/>
              </a:spcAft>
            </a:pP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dirty="0" err="1">
                <a:solidFill>
                  <a:srgbClr val="663300"/>
                </a:solidFill>
                <a:latin typeface="+mj-lt"/>
                <a:ea typeface="Calibri" panose="020F0502020204030204" pitchFamily="34" charset="0"/>
                <a:cs typeface="Times New Roman" panose="02020603050405020304" pitchFamily="18" charset="0"/>
              </a:rPr>
              <a:t>nên</a:t>
            </a:r>
            <a:r>
              <a:rPr lang="en-US" sz="2400" dirty="0">
                <a:solidFill>
                  <a:srgbClr val="663300"/>
                </a:solidFill>
                <a:latin typeface="+mj-lt"/>
                <a:ea typeface="Calibri" panose="020F0502020204030204" pitchFamily="34" charset="0"/>
                <a:cs typeface="Times New Roman" panose="02020603050405020304" pitchFamily="18" charset="0"/>
              </a:rPr>
              <a:t> </a:t>
            </a:r>
            <a:r>
              <a:rPr lang="en-US" sz="2400" b="1" u="sng" dirty="0">
                <a:solidFill>
                  <a:srgbClr val="0070C0"/>
                </a:solidFill>
                <a:latin typeface="+mj-lt"/>
                <a:ea typeface="Calibri" panose="020F0502020204030204" pitchFamily="34" charset="0"/>
                <a:cs typeface="Times New Roman" panose="02020603050405020304" pitchFamily="18" charset="0"/>
              </a:rPr>
              <a:t>gay </a:t>
            </a:r>
            <a:r>
              <a:rPr lang="en-US" sz="2400" b="1" u="sng" dirty="0" err="1">
                <a:solidFill>
                  <a:srgbClr val="0070C0"/>
                </a:solidFill>
                <a:latin typeface="+mj-lt"/>
                <a:ea typeface="Calibri" panose="020F0502020204030204" pitchFamily="34" charset="0"/>
                <a:cs typeface="Times New Roman" panose="02020603050405020304" pitchFamily="18" charset="0"/>
              </a:rPr>
              <a:t>gắt</a:t>
            </a:r>
            <a:r>
              <a:rPr lang="en-US" sz="2400" b="1" u="sng" dirty="0">
                <a:solidFill>
                  <a:srgbClr val="0070C0"/>
                </a:solidFill>
                <a:latin typeface="+mj-lt"/>
                <a:ea typeface="Calibri" panose="020F0502020204030204" pitchFamily="34" charset="0"/>
                <a:cs typeface="Times New Roman" panose="02020603050405020304" pitchFamily="18" charset="0"/>
              </a:rPr>
              <a:t> </a:t>
            </a:r>
            <a:r>
              <a:rPr lang="en-US" sz="2400" b="1" u="sng" dirty="0" err="1">
                <a:solidFill>
                  <a:srgbClr val="0070C0"/>
                </a:solidFill>
                <a:latin typeface="+mj-lt"/>
                <a:ea typeface="Calibri" panose="020F0502020204030204" pitchFamily="34" charset="0"/>
                <a:cs typeface="Times New Roman" panose="02020603050405020304" pitchFamily="18" charset="0"/>
              </a:rPr>
              <a:t>hơn</a:t>
            </a:r>
            <a:endParaRPr lang="en-US" sz="2400" b="1" u="sng"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8" name="Picture 8" descr="Image result for + Hậu quả chiến tranh xâm lược của chủ nghĩa đế quốc"/>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786391" y="1881700"/>
            <a:ext cx="3924300" cy="355282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9231853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9"/>
          <p:cNvGrpSpPr>
            <a:grpSpLocks/>
          </p:cNvGrpSpPr>
          <p:nvPr/>
        </p:nvGrpSpPr>
        <p:grpSpPr bwMode="auto">
          <a:xfrm>
            <a:off x="180313" y="2421228"/>
            <a:ext cx="11732655" cy="3915178"/>
            <a:chOff x="158" y="708"/>
            <a:chExt cx="5475" cy="2495"/>
          </a:xfrm>
        </p:grpSpPr>
        <p:pic>
          <p:nvPicPr>
            <p:cNvPr id="11269" name="Picture 22" descr="ImageView"/>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8" y="708"/>
              <a:ext cx="1714" cy="2449"/>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pic>
        <p:pic>
          <p:nvPicPr>
            <p:cNvPr id="11270" name="Picture 24" descr="79"/>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833" y="708"/>
              <a:ext cx="1800" cy="2495"/>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pic>
        <p:pic>
          <p:nvPicPr>
            <p:cNvPr id="11271" name="Picture 26" descr="My photo"/>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45" y="708"/>
              <a:ext cx="1134" cy="10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2" name="Picture 28" descr="LN1"/>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019" y="1934"/>
              <a:ext cx="1650" cy="1254"/>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pic>
      </p:grpSp>
      <p:sp>
        <p:nvSpPr>
          <p:cNvPr id="39939" name="Text Box 30"/>
          <p:cNvSpPr txBox="1">
            <a:spLocks noChangeArrowheads="1"/>
          </p:cNvSpPr>
          <p:nvPr/>
        </p:nvSpPr>
        <p:spPr bwMode="auto">
          <a:xfrm>
            <a:off x="2160431" y="6427801"/>
            <a:ext cx="8458200"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200" b="1" i="1" dirty="0" smtClean="0">
                <a:solidFill>
                  <a:srgbClr val="000066"/>
                </a:solidFill>
                <a:latin typeface="Times New Roman" panose="02020603050405020304" pitchFamily="18" charset="0"/>
              </a:rPr>
              <a:t>C</a:t>
            </a:r>
            <a:r>
              <a:rPr lang="en-US" altLang="en-US" sz="2200" b="1" i="1" dirty="0" err="1" smtClean="0">
                <a:solidFill>
                  <a:srgbClr val="000066"/>
                </a:solidFill>
                <a:latin typeface="Times New Roman" panose="02020603050405020304" pitchFamily="18" charset="0"/>
              </a:rPr>
              <a:t>ách</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Tháng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Mười</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Nga</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năm</a:t>
            </a:r>
            <a:r>
              <a:rPr lang="en-US" altLang="en-US" sz="2200" b="1" i="1" dirty="0" smtClean="0">
                <a:solidFill>
                  <a:srgbClr val="000066"/>
                </a:solidFill>
                <a:latin typeface="Times New Roman" panose="02020603050405020304" pitchFamily="18" charset="0"/>
              </a:rPr>
              <a:t> 1917</a:t>
            </a:r>
            <a:endParaRPr lang="vi-VN" altLang="en-US" sz="2200" b="1" i="1" dirty="0">
              <a:solidFill>
                <a:srgbClr val="000066"/>
              </a:solidFill>
              <a:latin typeface="Times New Roman" panose="02020603050405020304" pitchFamily="18" charset="0"/>
            </a:endParaRPr>
          </a:p>
        </p:txBody>
      </p:sp>
      <p:sp>
        <p:nvSpPr>
          <p:cNvPr id="2" name="Rectangle 1"/>
          <p:cNvSpPr/>
          <p:nvPr/>
        </p:nvSpPr>
        <p:spPr>
          <a:xfrm>
            <a:off x="3182073" y="253830"/>
            <a:ext cx="4863832" cy="348813"/>
          </a:xfrm>
          <a:prstGeom prst="rect">
            <a:avLst/>
          </a:prstGeom>
        </p:spPr>
        <p:txBody>
          <a:bodyPr wrap="none">
            <a:spAutoFit/>
          </a:bodyPr>
          <a:lstStyle/>
          <a:p>
            <a:pPr marL="457200" indent="-457200" algn="just" fontAlgn="base">
              <a:lnSpc>
                <a:spcPts val="2000"/>
              </a:lnSpc>
              <a:spcAft>
                <a:spcPts val="0"/>
              </a:spcAft>
              <a:buFont typeface="Wingdings" panose="05000000000000000000" pitchFamily="2" charset="2"/>
              <a:buChar char="v"/>
            </a:pP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Tháng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Mười</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Nga</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80313" y="829293"/>
            <a:ext cx="11732655" cy="1200329"/>
          </a:xfrm>
          <a:prstGeom prst="rect">
            <a:avLst/>
          </a:prstGeom>
        </p:spPr>
        <p:txBody>
          <a:bodyPr wrap="square">
            <a:spAutoFit/>
          </a:bodyPr>
          <a:lstStyle/>
          <a:p>
            <a:pPr indent="457200" algn="just" fontAlgn="base">
              <a:spcAft>
                <a:spcPts val="0"/>
              </a:spcAft>
            </a:pPr>
            <a:r>
              <a:rPr lang="nl-NL" sz="2400" dirty="0">
                <a:solidFill>
                  <a:srgbClr val="333399"/>
                </a:solidFill>
                <a:latin typeface="+mj-lt"/>
                <a:ea typeface="Calibri" panose="020F0502020204030204" pitchFamily="34" charset="0"/>
                <a:cs typeface="Times New Roman" panose="02020603050405020304" pitchFamily="18" charset="0"/>
              </a:rPr>
              <a:t>Cuộc </a:t>
            </a:r>
            <a:r>
              <a:rPr lang="nl-NL" sz="2400" b="1" dirty="0" smtClean="0">
                <a:solidFill>
                  <a:srgbClr val="FF0000"/>
                </a:solidFill>
                <a:latin typeface="+mj-lt"/>
                <a:ea typeface="Calibri" panose="020F0502020204030204" pitchFamily="34" charset="0"/>
                <a:cs typeface="Times New Roman" panose="02020603050405020304" pitchFamily="18" charset="0"/>
              </a:rPr>
              <a:t>CMVS </a:t>
            </a:r>
            <a:r>
              <a:rPr lang="nl-NL" sz="2400" b="1" dirty="0">
                <a:solidFill>
                  <a:srgbClr val="FF0000"/>
                </a:solidFill>
                <a:latin typeface="+mj-lt"/>
                <a:ea typeface="Calibri" panose="020F0502020204030204" pitchFamily="34" charset="0"/>
                <a:cs typeface="Times New Roman" panose="02020603050405020304" pitchFamily="18" charset="0"/>
              </a:rPr>
              <a:t>đầu tiên </a:t>
            </a:r>
            <a:r>
              <a:rPr lang="nl-NL" sz="2400" dirty="0">
                <a:solidFill>
                  <a:srgbClr val="333399"/>
                </a:solidFill>
                <a:latin typeface="+mj-lt"/>
                <a:ea typeface="Calibri" panose="020F0502020204030204" pitchFamily="34" charset="0"/>
                <a:cs typeface="Times New Roman" panose="02020603050405020304" pitchFamily="18" charset="0"/>
              </a:rPr>
              <a:t>nổ ra và </a:t>
            </a:r>
            <a:r>
              <a:rPr lang="nl-NL" sz="2400" b="1" dirty="0">
                <a:solidFill>
                  <a:srgbClr val="FF0000"/>
                </a:solidFill>
                <a:latin typeface="+mj-lt"/>
                <a:ea typeface="Calibri" panose="020F0502020204030204" pitchFamily="34" charset="0"/>
                <a:cs typeface="Times New Roman" panose="02020603050405020304" pitchFamily="18" charset="0"/>
              </a:rPr>
              <a:t>giành thắng lợi </a:t>
            </a:r>
            <a:r>
              <a:rPr lang="nl-NL" sz="2400" dirty="0">
                <a:solidFill>
                  <a:srgbClr val="333399"/>
                </a:solidFill>
                <a:latin typeface="+mj-lt"/>
                <a:ea typeface="Calibri" panose="020F0502020204030204" pitchFamily="34" charset="0"/>
                <a:cs typeface="Times New Roman" panose="02020603050405020304" pitchFamily="18" charset="0"/>
              </a:rPr>
              <a:t>tại Nga năm </a:t>
            </a:r>
            <a:r>
              <a:rPr lang="nl-NL" sz="2400" dirty="0" smtClean="0">
                <a:solidFill>
                  <a:srgbClr val="333399"/>
                </a:solidFill>
                <a:latin typeface="+mj-lt"/>
                <a:ea typeface="Calibri" panose="020F0502020204030204" pitchFamily="34" charset="0"/>
                <a:cs typeface="Times New Roman" panose="02020603050405020304" pitchFamily="18" charset="0"/>
              </a:rPr>
              <a:t>1917 → </a:t>
            </a:r>
            <a:r>
              <a:rPr lang="nl-NL" sz="2400" b="1" dirty="0" smtClean="0">
                <a:solidFill>
                  <a:srgbClr val="990033"/>
                </a:solidFill>
                <a:latin typeface="+mj-lt"/>
                <a:ea typeface="Calibri" panose="020F0502020204030204" pitchFamily="34" charset="0"/>
                <a:cs typeface="Times New Roman" panose="02020603050405020304" pitchFamily="18" charset="0"/>
              </a:rPr>
              <a:t>cổ </a:t>
            </a:r>
            <a:r>
              <a:rPr lang="nl-NL" sz="2400" b="1" dirty="0">
                <a:solidFill>
                  <a:srgbClr val="990033"/>
                </a:solidFill>
                <a:latin typeface="+mj-lt"/>
                <a:ea typeface="Calibri" panose="020F0502020204030204" pitchFamily="34" charset="0"/>
                <a:cs typeface="Times New Roman" panose="02020603050405020304" pitchFamily="18" charset="0"/>
              </a:rPr>
              <a:t>vũ </a:t>
            </a:r>
            <a:r>
              <a:rPr lang="nl-NL" sz="2400" dirty="0">
                <a:solidFill>
                  <a:srgbClr val="333399"/>
                </a:solidFill>
                <a:latin typeface="+mj-lt"/>
                <a:ea typeface="Calibri" panose="020F0502020204030204" pitchFamily="34" charset="0"/>
                <a:cs typeface="Times New Roman" panose="02020603050405020304" pitchFamily="18" charset="0"/>
              </a:rPr>
              <a:t>phong trào đấu tranh của </a:t>
            </a:r>
            <a:r>
              <a:rPr lang="nl-NL" sz="2400" dirty="0" smtClean="0">
                <a:solidFill>
                  <a:srgbClr val="333399"/>
                </a:solidFill>
                <a:latin typeface="+mj-lt"/>
                <a:ea typeface="Calibri" panose="020F0502020204030204" pitchFamily="34" charset="0"/>
                <a:cs typeface="Times New Roman" panose="02020603050405020304" pitchFamily="18" charset="0"/>
              </a:rPr>
              <a:t>GCCN và </a:t>
            </a:r>
            <a:r>
              <a:rPr lang="nl-NL" sz="2400" dirty="0">
                <a:solidFill>
                  <a:srgbClr val="333399"/>
                </a:solidFill>
                <a:latin typeface="+mj-lt"/>
                <a:ea typeface="Calibri" panose="020F0502020204030204" pitchFamily="34" charset="0"/>
                <a:cs typeface="Times New Roman" panose="02020603050405020304" pitchFamily="18" charset="0"/>
              </a:rPr>
              <a:t>nhân dân lao động trên thế giới, đặc biệt là nhân dân các nước thuộc địa </a:t>
            </a:r>
            <a:r>
              <a:rPr lang="nl-NL" sz="2400" dirty="0" smtClean="0">
                <a:solidFill>
                  <a:srgbClr val="333399"/>
                </a:solidFill>
                <a:latin typeface="+mj-lt"/>
                <a:ea typeface="Calibri" panose="020F0502020204030204" pitchFamily="34" charset="0"/>
                <a:cs typeface="Times New Roman" panose="02020603050405020304" pitchFamily="18" charset="0"/>
              </a:rPr>
              <a:t>→ </a:t>
            </a:r>
            <a:r>
              <a:rPr lang="nl-NL" sz="2400" b="1" dirty="0" smtClean="0">
                <a:solidFill>
                  <a:srgbClr val="990033"/>
                </a:solidFill>
                <a:latin typeface="+mj-lt"/>
                <a:ea typeface="Calibri" panose="020F0502020204030204" pitchFamily="34" charset="0"/>
                <a:cs typeface="Times New Roman" panose="02020603050405020304" pitchFamily="18" charset="0"/>
              </a:rPr>
              <a:t>sự </a:t>
            </a:r>
            <a:r>
              <a:rPr lang="nl-NL" sz="2400" b="1" dirty="0">
                <a:solidFill>
                  <a:srgbClr val="990033"/>
                </a:solidFill>
                <a:latin typeface="+mj-lt"/>
                <a:ea typeface="Calibri" panose="020F0502020204030204" pitchFamily="34" charset="0"/>
                <a:cs typeface="Times New Roman" panose="02020603050405020304" pitchFamily="18" charset="0"/>
              </a:rPr>
              <a:t>ra đời </a:t>
            </a:r>
            <a:r>
              <a:rPr lang="nl-NL" sz="2400" dirty="0">
                <a:solidFill>
                  <a:srgbClr val="333399"/>
                </a:solidFill>
                <a:latin typeface="+mj-lt"/>
                <a:ea typeface="Calibri" panose="020F0502020204030204" pitchFamily="34" charset="0"/>
                <a:cs typeface="Times New Roman" panose="02020603050405020304" pitchFamily="18" charset="0"/>
              </a:rPr>
              <a:t>của hàng loạt các đảng cộng sản. </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872732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500" fill="hold"/>
                                        <p:tgtEl>
                                          <p:spTgt spid="39938"/>
                                        </p:tgtEl>
                                        <p:attrNameLst>
                                          <p:attrName>ppt_x</p:attrName>
                                        </p:attrNameLst>
                                      </p:cBhvr>
                                      <p:tavLst>
                                        <p:tav tm="0">
                                          <p:val>
                                            <p:strVal val="#ppt_x"/>
                                          </p:val>
                                        </p:tav>
                                        <p:tav tm="100000">
                                          <p:val>
                                            <p:strVal val="#ppt_x"/>
                                          </p:val>
                                        </p:tav>
                                      </p:tavLst>
                                    </p:anim>
                                    <p:anim calcmode="lin" valueType="num">
                                      <p:cBhvr additive="base">
                                        <p:cTn id="8" dur="500" fill="hold"/>
                                        <p:tgtEl>
                                          <p:spTgt spid="399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9939"/>
                                        </p:tgtEl>
                                        <p:attrNameLst>
                                          <p:attrName>style.visibility</p:attrName>
                                        </p:attrNameLst>
                                      </p:cBhvr>
                                      <p:to>
                                        <p:strVal val="visible"/>
                                      </p:to>
                                    </p:set>
                                    <p:anim calcmode="lin" valueType="num">
                                      <p:cBhvr additive="base">
                                        <p:cTn id="11" dur="500" fill="hold"/>
                                        <p:tgtEl>
                                          <p:spTgt spid="39939"/>
                                        </p:tgtEl>
                                        <p:attrNameLst>
                                          <p:attrName>ppt_x</p:attrName>
                                        </p:attrNameLst>
                                      </p:cBhvr>
                                      <p:tavLst>
                                        <p:tav tm="0">
                                          <p:val>
                                            <p:strVal val="#ppt_x"/>
                                          </p:val>
                                        </p:tav>
                                        <p:tav tm="100000">
                                          <p:val>
                                            <p:strVal val="#ppt_x"/>
                                          </p:val>
                                        </p:tav>
                                      </p:tavLst>
                                    </p:anim>
                                    <p:anim calcmode="lin" valueType="num">
                                      <p:cBhvr additive="base">
                                        <p:cTn id="12"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extLst>
          </p:cNvPr>
          <p:cNvSpPr/>
          <p:nvPr/>
        </p:nvSpPr>
        <p:spPr>
          <a:xfrm>
            <a:off x="6102353" y="1811341"/>
            <a:ext cx="5480049" cy="104933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400" dirty="0" err="1">
                <a:solidFill>
                  <a:srgbClr val="002060"/>
                </a:solidFill>
              </a:rPr>
              <a:t>Phong</a:t>
            </a:r>
            <a:r>
              <a:rPr lang="en-US" sz="2400" dirty="0">
                <a:solidFill>
                  <a:srgbClr val="002060"/>
                </a:solidFill>
              </a:rPr>
              <a:t> </a:t>
            </a:r>
            <a:r>
              <a:rPr lang="en-US" sz="2400" dirty="0" err="1">
                <a:solidFill>
                  <a:srgbClr val="002060"/>
                </a:solidFill>
              </a:rPr>
              <a:t>trào</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công</a:t>
            </a:r>
            <a:r>
              <a:rPr lang="en-US" sz="2400" dirty="0">
                <a:solidFill>
                  <a:srgbClr val="002060"/>
                </a:solidFill>
              </a:rPr>
              <a:t> </a:t>
            </a:r>
            <a:r>
              <a:rPr lang="en-US" sz="2400" dirty="0" err="1">
                <a:solidFill>
                  <a:srgbClr val="002060"/>
                </a:solidFill>
              </a:rPr>
              <a:t>nhân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endParaRPr lang="ko-KR" altLang="en-US" sz="2400" dirty="0">
              <a:solidFill>
                <a:srgbClr val="002060"/>
              </a:solidFill>
            </a:endParaRPr>
          </a:p>
        </p:txBody>
      </p:sp>
      <p:sp>
        <p:nvSpPr>
          <p:cNvPr id="6" name="Rectangle 5">
            <a:extLst>
              <a:ext uri="{FF2B5EF4-FFF2-40B4-BE49-F238E27FC236}"/>
            </a:extLst>
          </p:cNvPr>
          <p:cNvSpPr/>
          <p:nvPr/>
        </p:nvSpPr>
        <p:spPr>
          <a:xfrm>
            <a:off x="6102353" y="3063875"/>
            <a:ext cx="5480049" cy="105092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hình</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tổ</a:t>
            </a:r>
            <a:r>
              <a:rPr lang="en-US" sz="2400" dirty="0">
                <a:solidFill>
                  <a:srgbClr val="002060"/>
                </a:solidFill>
              </a:rPr>
              <a:t> </a:t>
            </a:r>
            <a:r>
              <a:rPr lang="en-US" sz="2400" dirty="0" err="1">
                <a:solidFill>
                  <a:srgbClr val="002060"/>
                </a:solidFill>
              </a:rPr>
              <a:t>chức</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r>
              <a:rPr lang="en-US" sz="2400" dirty="0" err="1">
                <a:solidFill>
                  <a:srgbClr val="002060"/>
                </a:solidFill>
              </a:rPr>
              <a:t>như</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 ( 1864 – 1872),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 (1889 – 1914),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III (1919)</a:t>
            </a:r>
            <a:endParaRPr lang="ko-KR" altLang="en-US" sz="2400" dirty="0">
              <a:solidFill>
                <a:srgbClr val="002060"/>
              </a:solidFill>
            </a:endParaRPr>
          </a:p>
        </p:txBody>
      </p:sp>
      <p:sp>
        <p:nvSpPr>
          <p:cNvPr id="10" name="Rectangle 9">
            <a:extLst>
              <a:ext uri="{FF2B5EF4-FFF2-40B4-BE49-F238E27FC236}"/>
            </a:extLst>
          </p:cNvPr>
          <p:cNvSpPr/>
          <p:nvPr/>
        </p:nvSpPr>
        <p:spPr>
          <a:xfrm>
            <a:off x="6074835" y="4349750"/>
            <a:ext cx="5609167" cy="9413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ra</a:t>
            </a:r>
            <a:r>
              <a:rPr lang="en-US" sz="2400" dirty="0">
                <a:solidFill>
                  <a:srgbClr val="002060"/>
                </a:solidFill>
              </a:rPr>
              <a:t> </a:t>
            </a:r>
            <a:r>
              <a:rPr lang="en-US" sz="2400" dirty="0" err="1">
                <a:solidFill>
                  <a:srgbClr val="002060"/>
                </a:solidFill>
              </a:rPr>
              <a:t>đời</a:t>
            </a:r>
            <a:r>
              <a:rPr lang="en-US" sz="2400" dirty="0">
                <a:solidFill>
                  <a:srgbClr val="002060"/>
                </a:solidFill>
              </a:rPr>
              <a:t> </a:t>
            </a:r>
            <a:r>
              <a:rPr lang="en-US" sz="2400" dirty="0" err="1">
                <a:solidFill>
                  <a:srgbClr val="002060"/>
                </a:solidFill>
              </a:rPr>
              <a:t>của</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đảng</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ở </a:t>
            </a:r>
            <a:r>
              <a:rPr lang="en-US" sz="2400" dirty="0" err="1">
                <a:solidFill>
                  <a:srgbClr val="002060"/>
                </a:solidFill>
              </a:rPr>
              <a:t>nhiều</a:t>
            </a:r>
            <a:r>
              <a:rPr lang="en-US" sz="2400" dirty="0">
                <a:solidFill>
                  <a:srgbClr val="002060"/>
                </a:solidFill>
              </a:rPr>
              <a:t> </a:t>
            </a:r>
            <a:r>
              <a:rPr lang="en-US" sz="2400" dirty="0" err="1">
                <a:solidFill>
                  <a:srgbClr val="002060"/>
                </a:solidFill>
              </a:rPr>
              <a:t>nước</a:t>
            </a:r>
            <a:r>
              <a:rPr lang="en-US" sz="2400" dirty="0">
                <a:solidFill>
                  <a:srgbClr val="002060"/>
                </a:solidFill>
              </a:rPr>
              <a:t> </a:t>
            </a:r>
            <a:r>
              <a:rPr lang="en-US" sz="2400" dirty="0" err="1">
                <a:solidFill>
                  <a:srgbClr val="002060"/>
                </a:solidFill>
              </a:rPr>
              <a:t>trên</a:t>
            </a:r>
            <a:r>
              <a:rPr lang="en-US" sz="2400" dirty="0">
                <a:solidFill>
                  <a:srgbClr val="002060"/>
                </a:solidFill>
              </a:rPr>
              <a:t> </a:t>
            </a:r>
            <a:r>
              <a:rPr lang="en-US" sz="2400" dirty="0" err="1">
                <a:solidFill>
                  <a:srgbClr val="002060"/>
                </a:solidFill>
              </a:rPr>
              <a:t>thế</a:t>
            </a:r>
            <a:r>
              <a:rPr lang="en-US" sz="2400" dirty="0">
                <a:solidFill>
                  <a:srgbClr val="002060"/>
                </a:solidFill>
              </a:rPr>
              <a:t> </a:t>
            </a:r>
            <a:r>
              <a:rPr lang="en-US" sz="2400" dirty="0" err="1">
                <a:solidFill>
                  <a:srgbClr val="002060"/>
                </a:solidFill>
              </a:rPr>
              <a:t>giới</a:t>
            </a:r>
            <a:r>
              <a:rPr lang="en-US" sz="2400" dirty="0">
                <a:solidFill>
                  <a:srgbClr val="002060"/>
                </a:solidFill>
              </a:rPr>
              <a:t>.</a:t>
            </a:r>
          </a:p>
        </p:txBody>
      </p:sp>
      <p:sp>
        <p:nvSpPr>
          <p:cNvPr id="5" name="Isosceles Triangle 26">
            <a:extLst>
              <a:ext uri="{FF2B5EF4-FFF2-40B4-BE49-F238E27FC236}"/>
            </a:extLst>
          </p:cNvPr>
          <p:cNvSpPr/>
          <p:nvPr/>
        </p:nvSpPr>
        <p:spPr>
          <a:xfrm rot="16200000">
            <a:off x="4112420" y="2033325"/>
            <a:ext cx="2182813" cy="1805517"/>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7" name="Isosceles Triangle 48">
            <a:extLst>
              <a:ext uri="{FF2B5EF4-FFF2-40B4-BE49-F238E27FC236}"/>
            </a:extLst>
          </p:cNvPr>
          <p:cNvSpPr/>
          <p:nvPr/>
        </p:nvSpPr>
        <p:spPr>
          <a:xfrm rot="16200000">
            <a:off x="4770173" y="2663561"/>
            <a:ext cx="935038" cy="179281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2693 w 1120693"/>
              <a:gd name="connsiteY0" fmla="*/ 1075334 h 1075334"/>
              <a:gd name="connsiteX1" fmla="*/ 0 w 1120693"/>
              <a:gd name="connsiteY1" fmla="*/ 0 h 1075334"/>
              <a:gd name="connsiteX2" fmla="*/ 1120693 w 1120693"/>
              <a:gd name="connsiteY2" fmla="*/ 1075334 h 1075334"/>
              <a:gd name="connsiteX3" fmla="*/ 112693 w 1120693"/>
              <a:gd name="connsiteY3" fmla="*/ 1075334 h 1075334"/>
              <a:gd name="connsiteX0" fmla="*/ 83413 w 1091413"/>
              <a:gd name="connsiteY0" fmla="*/ 1072603 h 1072603"/>
              <a:gd name="connsiteX1" fmla="*/ 0 w 1091413"/>
              <a:gd name="connsiteY1" fmla="*/ 0 h 1072603"/>
              <a:gd name="connsiteX2" fmla="*/ 1091413 w 1091413"/>
              <a:gd name="connsiteY2" fmla="*/ 1072603 h 1072603"/>
              <a:gd name="connsiteX3" fmla="*/ 83413 w 1091413"/>
              <a:gd name="connsiteY3" fmla="*/ 1072603 h 1072603"/>
              <a:gd name="connsiteX0" fmla="*/ 79231 w 1087231"/>
              <a:gd name="connsiteY0" fmla="*/ 1069873 h 1069873"/>
              <a:gd name="connsiteX1" fmla="*/ 0 w 1087231"/>
              <a:gd name="connsiteY1" fmla="*/ 0 h 1069873"/>
              <a:gd name="connsiteX2" fmla="*/ 1087231 w 1087231"/>
              <a:gd name="connsiteY2" fmla="*/ 1069873 h 1069873"/>
              <a:gd name="connsiteX3" fmla="*/ 79231 w 1087231"/>
              <a:gd name="connsiteY3" fmla="*/ 1069873 h 1069873"/>
              <a:gd name="connsiteX0" fmla="*/ 62499 w 1070499"/>
              <a:gd name="connsiteY0" fmla="*/ 1075334 h 1075334"/>
              <a:gd name="connsiteX1" fmla="*/ 0 w 1070499"/>
              <a:gd name="connsiteY1" fmla="*/ 0 h 1075334"/>
              <a:gd name="connsiteX2" fmla="*/ 1070499 w 1070499"/>
              <a:gd name="connsiteY2" fmla="*/ 1075334 h 1075334"/>
              <a:gd name="connsiteX3" fmla="*/ 62499 w 1070499"/>
              <a:gd name="connsiteY3" fmla="*/ 1075334 h 1075334"/>
              <a:gd name="connsiteX0" fmla="*/ 66683 w 1074683"/>
              <a:gd name="connsiteY0" fmla="*/ 1075332 h 1075332"/>
              <a:gd name="connsiteX1" fmla="*/ 0 w 1074683"/>
              <a:gd name="connsiteY1" fmla="*/ 0 h 1075332"/>
              <a:gd name="connsiteX2" fmla="*/ 1074683 w 1074683"/>
              <a:gd name="connsiteY2" fmla="*/ 1075332 h 1075332"/>
              <a:gd name="connsiteX3" fmla="*/ 66683 w 1074683"/>
              <a:gd name="connsiteY3" fmla="*/ 1075332 h 1075332"/>
            </a:gdLst>
            <a:ahLst/>
            <a:cxnLst>
              <a:cxn ang="0">
                <a:pos x="connsiteX0" y="connsiteY0"/>
              </a:cxn>
              <a:cxn ang="0">
                <a:pos x="connsiteX1" y="connsiteY1"/>
              </a:cxn>
              <a:cxn ang="0">
                <a:pos x="connsiteX2" y="connsiteY2"/>
              </a:cxn>
              <a:cxn ang="0">
                <a:pos x="connsiteX3" y="connsiteY3"/>
              </a:cxn>
            </a:cxnLst>
            <a:rect l="l" t="t" r="r" b="b"/>
            <a:pathLst>
              <a:path w="1074683" h="1075332">
                <a:moveTo>
                  <a:pt x="66683" y="1075332"/>
                </a:moveTo>
                <a:lnTo>
                  <a:pt x="0" y="0"/>
                </a:lnTo>
                <a:lnTo>
                  <a:pt x="1074683" y="1075332"/>
                </a:lnTo>
                <a:lnTo>
                  <a:pt x="66683" y="1075332"/>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11" name="Isosceles Triangle 50">
            <a:extLst>
              <a:ext uri="{FF2B5EF4-FFF2-40B4-BE49-F238E27FC236}"/>
            </a:extLst>
          </p:cNvPr>
          <p:cNvSpPr/>
          <p:nvPr/>
        </p:nvSpPr>
        <p:spPr>
          <a:xfrm rot="16200000">
            <a:off x="4580202" y="3747294"/>
            <a:ext cx="1236662" cy="1752600"/>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dirty="0">
              <a:solidFill>
                <a:srgbClr val="002060"/>
              </a:solidFill>
            </a:endParaRPr>
          </a:p>
        </p:txBody>
      </p:sp>
      <p:sp>
        <p:nvSpPr>
          <p:cNvPr id="34" name="Rounded Rectangle 1">
            <a:extLst>
              <a:ext uri="{FF2B5EF4-FFF2-40B4-BE49-F238E27FC236}"/>
            </a:extLst>
          </p:cNvPr>
          <p:cNvSpPr>
            <a:spLocks noChangeAspect="1"/>
          </p:cNvSpPr>
          <p:nvPr/>
        </p:nvSpPr>
        <p:spPr>
          <a:xfrm>
            <a:off x="6350002" y="5321300"/>
            <a:ext cx="596900" cy="53975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5" name="Freeform 43">
            <a:extLst>
              <a:ext uri="{FF2B5EF4-FFF2-40B4-BE49-F238E27FC236}"/>
            </a:extLst>
          </p:cNvPr>
          <p:cNvSpPr>
            <a:spLocks noChangeAspect="1"/>
          </p:cNvSpPr>
          <p:nvPr/>
        </p:nvSpPr>
        <p:spPr>
          <a:xfrm>
            <a:off x="5575302" y="3667125"/>
            <a:ext cx="520700" cy="244475"/>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6" name="Rounded Rectangle 1">
            <a:extLst>
              <a:ext uri="{FF2B5EF4-FFF2-40B4-BE49-F238E27FC236}"/>
            </a:extLst>
          </p:cNvPr>
          <p:cNvSpPr>
            <a:spLocks noChangeAspect="1"/>
          </p:cNvSpPr>
          <p:nvPr/>
        </p:nvSpPr>
        <p:spPr>
          <a:xfrm rot="2648398">
            <a:off x="5632451" y="2462213"/>
            <a:ext cx="254000" cy="6477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grpSp>
        <p:nvGrpSpPr>
          <p:cNvPr id="2" name="Group 37"/>
          <p:cNvGrpSpPr>
            <a:grpSpLocks/>
          </p:cNvGrpSpPr>
          <p:nvPr/>
        </p:nvGrpSpPr>
        <p:grpSpPr bwMode="auto">
          <a:xfrm rot="-929180">
            <a:off x="2709335" y="3617916"/>
            <a:ext cx="1627717" cy="1506537"/>
            <a:chOff x="1064519" y="1872500"/>
            <a:chExt cx="1561257" cy="1445520"/>
          </a:xfrm>
        </p:grpSpPr>
        <p:sp>
          <p:nvSpPr>
            <p:cNvPr id="37904" name="Freeform: Shape 38"/>
            <p:cNvSpPr>
              <a:spLocks noChangeArrowheads="1"/>
            </p:cNvSpPr>
            <p:nvPr/>
          </p:nvSpPr>
          <p:spPr bwMode="auto">
            <a:xfrm>
              <a:off x="1634779" y="2819951"/>
              <a:ext cx="110877" cy="179829"/>
            </a:xfrm>
            <a:custGeom>
              <a:avLst/>
              <a:gdLst>
                <a:gd name="T0" fmla="*/ 95575 w 110877"/>
                <a:gd name="T1" fmla="*/ 170244 h 179829"/>
                <a:gd name="T2" fmla="*/ 68653 w 110877"/>
                <a:gd name="T3" fmla="*/ 178699 h 179829"/>
                <a:gd name="T4" fmla="*/ 41280 w 110877"/>
                <a:gd name="T5" fmla="*/ 164423 h 179829"/>
                <a:gd name="T6" fmla="*/ 1260 w 110877"/>
                <a:gd name="T7" fmla="*/ 37088 h 179829"/>
                <a:gd name="T8" fmla="*/ 15536 w 110877"/>
                <a:gd name="T9" fmla="*/ 9715 h 179829"/>
                <a:gd name="T10" fmla="*/ 42458 w 110877"/>
                <a:gd name="T11" fmla="*/ 1260 h 179829"/>
                <a:gd name="T12" fmla="*/ 69831 w 110877"/>
                <a:gd name="T13" fmla="*/ 15536 h 179829"/>
                <a:gd name="T14" fmla="*/ 109851 w 110877"/>
                <a:gd name="T15" fmla="*/ 142872 h 179829"/>
                <a:gd name="T16" fmla="*/ 95575 w 110877"/>
                <a:gd name="T17" fmla="*/ 170244 h 1798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877"/>
                <a:gd name="T28" fmla="*/ 0 h 179829"/>
                <a:gd name="T29" fmla="*/ 110877 w 110877"/>
                <a:gd name="T30" fmla="*/ 179829 h 17982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0" name="Freeform: Shape 39">
              <a:extLst>
                <a:ext uri="{FF2B5EF4-FFF2-40B4-BE49-F238E27FC236}"/>
              </a:extLst>
            </p:cNvPr>
            <p:cNvSpPr/>
            <p:nvPr/>
          </p:nvSpPr>
          <p:spPr>
            <a:xfrm>
              <a:off x="2537339" y="2270850"/>
              <a:ext cx="85270" cy="303118"/>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1" name="Freeform: Shape 40">
              <a:extLst>
                <a:ext uri="{FF2B5EF4-FFF2-40B4-BE49-F238E27FC236}"/>
              </a:extLst>
            </p:cNvPr>
            <p:cNvSpPr/>
            <p:nvPr/>
          </p:nvSpPr>
          <p:spPr>
            <a:xfrm>
              <a:off x="1324578" y="2475498"/>
              <a:ext cx="458835" cy="840809"/>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37907" name="Freeform: Shape 41"/>
            <p:cNvSpPr>
              <a:spLocks noChangeArrowheads="1"/>
            </p:cNvSpPr>
            <p:nvPr/>
          </p:nvSpPr>
          <p:spPr bwMode="auto">
            <a:xfrm>
              <a:off x="1471820" y="1927904"/>
              <a:ext cx="1038782" cy="989580"/>
            </a:xfrm>
            <a:custGeom>
              <a:avLst/>
              <a:gdLst>
                <a:gd name="T0" fmla="*/ 541133 w 1038782"/>
                <a:gd name="T1" fmla="*/ 221633 h 989580"/>
                <a:gd name="T2" fmla="*/ 260 w 1038782"/>
                <a:gd name="T3" fmla="*/ 221633 h 989580"/>
                <a:gd name="T4" fmla="*/ 260 w 1038782"/>
                <a:gd name="T5" fmla="*/ 487393 h 989580"/>
                <a:gd name="T6" fmla="*/ 260 w 1038782"/>
                <a:gd name="T7" fmla="*/ 502326 h 989580"/>
                <a:gd name="T8" fmla="*/ 260 w 1038782"/>
                <a:gd name="T9" fmla="*/ 768086 h 989580"/>
                <a:gd name="T10" fmla="*/ 541133 w 1038782"/>
                <a:gd name="T11" fmla="*/ 768086 h 989580"/>
                <a:gd name="T12" fmla="*/ 1038626 w 1038782"/>
                <a:gd name="T13" fmla="*/ 989459 h 989580"/>
                <a:gd name="T14" fmla="*/ 1038626 w 1038782"/>
                <a:gd name="T15" fmla="*/ 502326 h 989580"/>
                <a:gd name="T16" fmla="*/ 1038626 w 1038782"/>
                <a:gd name="T17" fmla="*/ 487393 h 989580"/>
                <a:gd name="T18" fmla="*/ 1038626 w 1038782"/>
                <a:gd name="T19" fmla="*/ 260 h 989580"/>
                <a:gd name="T20" fmla="*/ 541133 w 1038782"/>
                <a:gd name="T21" fmla="*/ 221633 h 9895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8782"/>
                <a:gd name="T34" fmla="*/ 0 h 989580"/>
                <a:gd name="T35" fmla="*/ 1038782 w 1038782"/>
                <a:gd name="T36" fmla="*/ 989580 h 98958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3" name="Freeform: Shape 42">
              <a:extLst>
                <a:ext uri="{FF2B5EF4-FFF2-40B4-BE49-F238E27FC236}"/>
              </a:extLst>
            </p:cNvPr>
            <p:cNvSpPr/>
            <p:nvPr/>
          </p:nvSpPr>
          <p:spPr>
            <a:xfrm>
              <a:off x="2508529" y="1869332"/>
              <a:ext cx="58878" cy="1099753"/>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sp>
          <p:nvSpPr>
            <p:cNvPr id="44" name="Freeform: Shape 43">
              <a:extLst>
                <a:ext uri="{FF2B5EF4-FFF2-40B4-BE49-F238E27FC236}"/>
              </a:extLst>
            </p:cNvPr>
            <p:cNvSpPr/>
            <p:nvPr/>
          </p:nvSpPr>
          <p:spPr>
            <a:xfrm>
              <a:off x="1064302" y="2285906"/>
              <a:ext cx="125875" cy="268084"/>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5" name="Freeform: Shape 44">
              <a:extLst>
                <a:ext uri="{FF2B5EF4-FFF2-40B4-BE49-F238E27FC236}"/>
              </a:extLst>
            </p:cNvPr>
            <p:cNvSpPr/>
            <p:nvPr/>
          </p:nvSpPr>
          <p:spPr>
            <a:xfrm>
              <a:off x="1122502" y="2149412"/>
              <a:ext cx="349202" cy="545307"/>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grpSp>
      <p:sp>
        <p:nvSpPr>
          <p:cNvPr id="37900" name="Rectangle 45"/>
          <p:cNvSpPr>
            <a:spLocks noChangeArrowheads="1"/>
          </p:cNvSpPr>
          <p:nvPr/>
        </p:nvSpPr>
        <p:spPr bwMode="auto">
          <a:xfrm>
            <a:off x="4775202" y="655640"/>
            <a:ext cx="6157455" cy="348813"/>
          </a:xfrm>
          <a:prstGeom prst="rect">
            <a:avLst/>
          </a:prstGeom>
          <a:noFill/>
          <a:ln w="9525">
            <a:noFill/>
            <a:miter lim="800000"/>
            <a:headEnd/>
            <a:tailEnd/>
          </a:ln>
        </p:spPr>
        <p:txBody>
          <a:bodyPr wrap="none">
            <a:spAutoFit/>
          </a:bodyPr>
          <a:lstStyle/>
          <a:p>
            <a:pPr marL="285750" indent="-285750" algn="just">
              <a:lnSpc>
                <a:spcPts val="2000"/>
              </a:lnSpc>
              <a:buFont typeface="Wingdings" pitchFamily="2" charset="2"/>
              <a:buChar char="v"/>
            </a:pP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Ảnh</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hưởng</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của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chủ</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nghĩa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Mác</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Lênin</a:t>
            </a:r>
            <a:endParaRPr lang="en-US" sz="2800" dirty="0">
              <a:solidFill>
                <a:srgbClr val="008000"/>
              </a:solidFill>
              <a:latin typeface="Times New Roman" pitchFamily="18" charset="0"/>
              <a:ea typeface="Calibri" pitchFamily="34" charset="0"/>
              <a:cs typeface="Times New Roman" pitchFamily="18" charset="0"/>
            </a:endParaRPr>
          </a:p>
        </p:txBody>
      </p:sp>
      <p:pic>
        <p:nvPicPr>
          <p:cNvPr id="37901" name="Picture 4" descr="Image result for chủ nghĩa mác lênin"/>
          <p:cNvPicPr>
            <a:picLocks noChangeAspect="1" noChangeArrowheads="1"/>
          </p:cNvPicPr>
          <p:nvPr/>
        </p:nvPicPr>
        <p:blipFill>
          <a:blip r:embed="rId2"/>
          <a:srcRect/>
          <a:stretch>
            <a:fillRect/>
          </a:stretch>
        </p:blipFill>
        <p:spPr bwMode="auto">
          <a:xfrm>
            <a:off x="137584" y="1962150"/>
            <a:ext cx="4343400" cy="4408488"/>
          </a:xfrm>
          <a:prstGeom prst="rect">
            <a:avLst/>
          </a:prstGeom>
          <a:noFill/>
          <a:ln w="9525">
            <a:noFill/>
            <a:miter lim="800000"/>
            <a:headEnd/>
            <a:tailEnd/>
          </a:ln>
        </p:spPr>
      </p:pic>
      <p:sp>
        <p:nvSpPr>
          <p:cNvPr id="37902" name="Rectangle 13"/>
          <p:cNvSpPr>
            <a:spLocks noChangeArrowheads="1"/>
          </p:cNvSpPr>
          <p:nvPr/>
        </p:nvSpPr>
        <p:spPr bwMode="auto">
          <a:xfrm>
            <a:off x="120651" y="725490"/>
            <a:ext cx="3600666" cy="1200329"/>
          </a:xfrm>
          <a:prstGeom prst="rect">
            <a:avLst/>
          </a:prstGeom>
          <a:noFill/>
          <a:ln w="9525">
            <a:noFill/>
            <a:miter lim="800000"/>
            <a:headEnd/>
            <a:tailEnd/>
          </a:ln>
        </p:spPr>
        <p:txBody>
          <a:bodyPr wrap="none">
            <a:spAutoFit/>
          </a:bodyPr>
          <a:lstStyle/>
          <a:p>
            <a:pPr algn="ctr"/>
            <a:r>
              <a:rPr lang="en-US" sz="2400" b="1">
                <a:solidFill>
                  <a:srgbClr val="0070C0"/>
                </a:solidFill>
                <a:latin typeface="Calibri" pitchFamily="34" charset="0"/>
                <a:cs typeface="Calibri" pitchFamily="34" charset="0"/>
              </a:rPr>
              <a:t>Tư tưởng về</a:t>
            </a:r>
          </a:p>
          <a:p>
            <a:pPr algn="ctr"/>
            <a:r>
              <a:rPr lang="en-US" sz="2400" b="1">
                <a:solidFill>
                  <a:srgbClr val="0070C0"/>
                </a:solidFill>
                <a:latin typeface="Calibri" pitchFamily="34" charset="0"/>
                <a:cs typeface="Calibri" pitchFamily="34" charset="0"/>
              </a:rPr>
              <a:t> Đảng Cộng sản </a:t>
            </a:r>
          </a:p>
          <a:p>
            <a:pPr algn="ctr"/>
            <a:r>
              <a:rPr lang="en-US" sz="2400" b="1">
                <a:solidFill>
                  <a:srgbClr val="0070C0"/>
                </a:solidFill>
                <a:latin typeface="Calibri" pitchFamily="34" charset="0"/>
                <a:cs typeface="Calibri" pitchFamily="34" charset="0"/>
              </a:rPr>
              <a:t>của chủ nghĩa Mác – Lênin </a:t>
            </a:r>
            <a:endParaRPr lang="en-US" sz="2400" b="1">
              <a:solidFill>
                <a:srgbClr val="0070C0"/>
              </a:solidFill>
              <a:latin typeface="Calibri" pitchFamily="34" charset="0"/>
            </a:endParaRPr>
          </a:p>
        </p:txBody>
      </p:sp>
      <p:sp>
        <p:nvSpPr>
          <p:cNvPr id="48" name="Freeform 32">
            <a:extLst>
              <a:ext uri="{FF2B5EF4-FFF2-40B4-BE49-F238E27FC236}"/>
            </a:extLst>
          </p:cNvPr>
          <p:cNvSpPr/>
          <p:nvPr/>
        </p:nvSpPr>
        <p:spPr>
          <a:xfrm>
            <a:off x="5647268" y="4602163"/>
            <a:ext cx="397933" cy="387350"/>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pic>
        <p:nvPicPr>
          <p:cNvPr id="1026" name="Picture 2" descr="TẤT TẦN TẬT thông tin cần thiết về cuộc Cách mạng Tân Hợi 1911 -  aibennhayhon.com"/>
          <p:cNvPicPr>
            <a:picLocks noChangeAspect="1" noChangeArrowheads="1"/>
          </p:cNvPicPr>
          <p:nvPr/>
        </p:nvPicPr>
        <p:blipFill>
          <a:blip r:embed="rId2"/>
          <a:srcRect/>
          <a:stretch>
            <a:fillRect/>
          </a:stretch>
        </p:blipFill>
        <p:spPr bwMode="auto">
          <a:xfrm>
            <a:off x="716843" y="2901246"/>
            <a:ext cx="3979335" cy="2652889"/>
          </a:xfrm>
          <a:prstGeom prst="rect">
            <a:avLst/>
          </a:prstGeom>
          <a:noFill/>
        </p:spPr>
      </p:pic>
      <p:pic>
        <p:nvPicPr>
          <p:cNvPr id="1028" name="Picture 4" descr="Cách mạng Tân Hợi (1911) | Lịch sử lớp 8"/>
          <p:cNvPicPr>
            <a:picLocks noChangeAspect="1" noChangeArrowheads="1"/>
          </p:cNvPicPr>
          <p:nvPr/>
        </p:nvPicPr>
        <p:blipFill>
          <a:blip r:embed="rId3"/>
          <a:srcRect/>
          <a:stretch>
            <a:fillRect/>
          </a:stretch>
        </p:blipFill>
        <p:spPr bwMode="auto">
          <a:xfrm>
            <a:off x="1" y="2"/>
            <a:ext cx="2696345" cy="2912533"/>
          </a:xfrm>
          <a:prstGeom prst="rect">
            <a:avLst/>
          </a:prstGeom>
          <a:noFill/>
        </p:spPr>
      </p:pic>
      <p:sp>
        <p:nvSpPr>
          <p:cNvPr id="1029" name="Rectangle 5"/>
          <p:cNvSpPr>
            <a:spLocks noChangeArrowheads="1"/>
          </p:cNvSpPr>
          <p:nvPr/>
        </p:nvSpPr>
        <p:spPr bwMode="auto">
          <a:xfrm>
            <a:off x="6118637" y="4684936"/>
            <a:ext cx="4967059"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400" b="0" i="0" u="none" strike="noStrike" cap="none" normalizeH="0" baseline="0" dirty="0" smtClean="0">
                <a:ln>
                  <a:noFill/>
                </a:ln>
                <a:solidFill>
                  <a:srgbClr val="000000"/>
                </a:solidFill>
                <a:effectLst/>
                <a:latin typeface="Arial" pitchFamily="34" charset="0"/>
                <a:cs typeface="Times New Roman" pitchFamily="18" charset="0"/>
              </a:rPr>
              <a:t>đã có tác động đến nhiều nước, thu hút sự quan tâm của nhiều người yêu nước Việt Nam. </a:t>
            </a:r>
            <a:endParaRPr kumimoji="0" lang="pl-PL"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31" name="Picture 7" descr="Thiên Hoàng Minh Trị - đấng minh quân canh tân đất nước mặt trời mọc -  Japan.net.vn"/>
          <p:cNvPicPr>
            <a:picLocks noChangeAspect="1" noChangeArrowheads="1"/>
          </p:cNvPicPr>
          <p:nvPr/>
        </p:nvPicPr>
        <p:blipFill>
          <a:blip r:embed="rId4"/>
          <a:srcRect/>
          <a:stretch>
            <a:fillRect/>
          </a:stretch>
        </p:blipFill>
        <p:spPr bwMode="auto">
          <a:xfrm>
            <a:off x="6240285" y="22578"/>
            <a:ext cx="5715000" cy="3257550"/>
          </a:xfrm>
          <a:prstGeom prst="rect">
            <a:avLst/>
          </a:prstGeom>
          <a:noFill/>
        </p:spPr>
      </p:pic>
      <p:sp>
        <p:nvSpPr>
          <p:cNvPr id="7" name="Right Arrow 6"/>
          <p:cNvSpPr/>
          <p:nvPr/>
        </p:nvSpPr>
        <p:spPr>
          <a:xfrm>
            <a:off x="5497689" y="5283203"/>
            <a:ext cx="440267" cy="2709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412121" y="3280397"/>
            <a:ext cx="5633123" cy="830997"/>
          </a:xfrm>
          <a:prstGeom prst="rect">
            <a:avLst/>
          </a:prstGeom>
        </p:spPr>
        <p:txBody>
          <a:bodyPr wrap="square">
            <a:spAutoFit/>
          </a:bodyPr>
          <a:lstStyle/>
          <a:p>
            <a:r>
              <a:rPr lang="vi-VN" sz="1600" i="1" dirty="0" smtClean="0"/>
              <a:t>đưa Nhật Bản trở thành một quốc gia hiện đại, thoát khỏi nguy cơ trở thành thuộc địa của các nước đế quốc phương Tây giữa lúc chủ nghĩa thực dân đang phát triển mạnh.</a:t>
            </a:r>
            <a:endParaRPr lang="en-US" sz="1600" i="1" dirty="0"/>
          </a:p>
        </p:txBody>
      </p:sp>
      <p:sp>
        <p:nvSpPr>
          <p:cNvPr id="9" name="TextBox 8"/>
          <p:cNvSpPr txBox="1"/>
          <p:nvPr/>
        </p:nvSpPr>
        <p:spPr>
          <a:xfrm>
            <a:off x="237069" y="5621869"/>
            <a:ext cx="4876799" cy="369332"/>
          </a:xfrm>
          <a:prstGeom prst="rect">
            <a:avLst/>
          </a:prstGeom>
          <a:noFill/>
        </p:spPr>
        <p:txBody>
          <a:bodyPr wrap="square" rtlCol="0">
            <a:spAutoFit/>
          </a:bodyPr>
          <a:lstStyle/>
          <a:p>
            <a:r>
              <a:rPr lang="en-US" i="1" dirty="0" err="1" smtClean="0"/>
              <a:t>Cách</a:t>
            </a:r>
            <a:r>
              <a:rPr lang="en-US" i="1" dirty="0" smtClean="0"/>
              <a:t> </a:t>
            </a:r>
            <a:r>
              <a:rPr lang="en-US" i="1" dirty="0" err="1" smtClean="0"/>
              <a:t>mạng</a:t>
            </a:r>
            <a:r>
              <a:rPr lang="en-US" i="1" dirty="0" smtClean="0"/>
              <a:t> </a:t>
            </a:r>
            <a:r>
              <a:rPr lang="en-US" i="1" dirty="0" err="1" smtClean="0"/>
              <a:t>Tân</a:t>
            </a:r>
            <a:r>
              <a:rPr lang="en-US" i="1" dirty="0" smtClean="0"/>
              <a:t> </a:t>
            </a:r>
            <a:r>
              <a:rPr lang="en-US" i="1" dirty="0" err="1" smtClean="0"/>
              <a:t>Hợi</a:t>
            </a:r>
            <a:r>
              <a:rPr lang="en-US" i="1" dirty="0" smtClean="0"/>
              <a:t> </a:t>
            </a:r>
            <a:r>
              <a:rPr lang="en-US" i="1" dirty="0" err="1" smtClean="0"/>
              <a:t>Trung</a:t>
            </a:r>
            <a:r>
              <a:rPr lang="en-US" i="1" dirty="0" smtClean="0"/>
              <a:t> </a:t>
            </a:r>
            <a:r>
              <a:rPr lang="en-US" i="1" dirty="0" err="1" smtClean="0"/>
              <a:t>Quốc</a:t>
            </a:r>
            <a:r>
              <a:rPr lang="en-US" i="1" dirty="0" smtClean="0"/>
              <a:t> (1910- 1911)</a:t>
            </a:r>
            <a:endParaRPr lang="en-US" i="1" dirty="0"/>
          </a:p>
        </p:txBody>
      </p:sp>
      <p:sp>
        <p:nvSpPr>
          <p:cNvPr id="10" name="Plus 9"/>
          <p:cNvSpPr/>
          <p:nvPr/>
        </p:nvSpPr>
        <p:spPr>
          <a:xfrm>
            <a:off x="4131733" y="1365958"/>
            <a:ext cx="711200" cy="474133"/>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ChangeArrowheads="1"/>
          </p:cNvSpPr>
          <p:nvPr/>
        </p:nvSpPr>
        <p:spPr bwMode="auto">
          <a:xfrm>
            <a:off x="2133600" y="-2822"/>
            <a:ext cx="8737600" cy="523220"/>
          </a:xfrm>
          <a:prstGeom prst="rect">
            <a:avLst/>
          </a:prstGeom>
          <a:noFill/>
          <a:ln w="9525">
            <a:noFill/>
            <a:miter lim="800000"/>
            <a:headEnd/>
            <a:tailEnd/>
          </a:ln>
        </p:spPr>
        <p:txBody>
          <a:bodyPr>
            <a:spAutoFit/>
          </a:bodyPr>
          <a:lstStyle/>
          <a:p>
            <a:r>
              <a:rPr lang="pl-PL" sz="2800" b="1" i="1" dirty="0" smtClean="0">
                <a:solidFill>
                  <a:srgbClr val="FF0000"/>
                </a:solidFill>
              </a:rPr>
              <a:t>- Tình hình Việt Nam </a:t>
            </a:r>
            <a:endParaRPr lang="en-US" sz="2800" b="1" dirty="0" smtClean="0">
              <a:solidFill>
                <a:srgbClr val="FF0000"/>
              </a:solidFill>
            </a:endParaRPr>
          </a:p>
        </p:txBody>
      </p:sp>
      <p:sp>
        <p:nvSpPr>
          <p:cNvPr id="40964" name="Rectangle 3"/>
          <p:cNvSpPr>
            <a:spLocks noChangeArrowheads="1"/>
          </p:cNvSpPr>
          <p:nvPr/>
        </p:nvSpPr>
        <p:spPr bwMode="auto">
          <a:xfrm>
            <a:off x="711200" y="650967"/>
            <a:ext cx="7805783" cy="2246769"/>
          </a:xfrm>
          <a:prstGeom prst="rect">
            <a:avLst/>
          </a:prstGeom>
          <a:noFill/>
          <a:ln w="9525">
            <a:noFill/>
            <a:miter lim="800000"/>
            <a:headEnd/>
            <a:tailEnd/>
          </a:ln>
        </p:spPr>
        <p:txBody>
          <a:bodyPr wrap="square">
            <a:spAutoFit/>
          </a:bodyPr>
          <a:lstStyle/>
          <a:p>
            <a:pPr algn="just">
              <a:buFontTx/>
              <a:buChar char="-"/>
            </a:pPr>
            <a:r>
              <a:rPr lang="en-US" sz="2800" b="1" i="1" dirty="0" smtClean="0">
                <a:solidFill>
                  <a:srgbClr val="FF0000"/>
                </a:solidFill>
                <a:latin typeface="Times New Roman" pitchFamily="18" charset="0"/>
                <a:cs typeface="Times New Roman" pitchFamily="18" charset="0"/>
              </a:rPr>
              <a:t>1858 </a:t>
            </a:r>
            <a:r>
              <a:rPr lang="en-US" sz="2800" b="1" i="1" dirty="0" err="1" smtClean="0">
                <a:latin typeface="Times New Roman" pitchFamily="18" charset="0"/>
                <a:cs typeface="Times New Roman" pitchFamily="18" charset="0"/>
              </a:rPr>
              <a:t>Thực</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dân</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Pháp</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nổ</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súng</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xâm</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lược</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Việt</a:t>
            </a:r>
            <a:r>
              <a:rPr lang="en-US" sz="2800" b="1" i="1" dirty="0" smtClean="0">
                <a:latin typeface="Times New Roman" pitchFamily="18" charset="0"/>
                <a:cs typeface="Times New Roman" pitchFamily="18" charset="0"/>
              </a:rPr>
              <a:t> Nam</a:t>
            </a:r>
            <a:r>
              <a:rPr lang="en-US" sz="2800" i="1" dirty="0" smtClean="0">
                <a:latin typeface="Times New Roman" pitchFamily="18" charset="0"/>
                <a:cs typeface="Times New Roman" pitchFamily="18" charset="0"/>
              </a:rPr>
              <a:t>. </a:t>
            </a:r>
          </a:p>
          <a:p>
            <a:pPr algn="just">
              <a:buFontTx/>
              <a:buChar char="-"/>
            </a:pPr>
            <a:r>
              <a:rPr lang="en-US" sz="2800" i="1" dirty="0" smtClean="0">
                <a:solidFill>
                  <a:srgbClr val="FF0000"/>
                </a:solidFill>
                <a:latin typeface="Times New Roman" pitchFamily="18" charset="0"/>
                <a:cs typeface="Times New Roman" pitchFamily="18" charset="0"/>
              </a:rPr>
              <a:t>1884</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v</a:t>
            </a:r>
            <a:r>
              <a:rPr lang="en-US" sz="2800" dirty="0" err="1" smtClean="0">
                <a:latin typeface="Times New Roman" pitchFamily="18" charset="0"/>
                <a:cs typeface="Times New Roman" pitchFamily="18" charset="0"/>
              </a:rPr>
              <a:t>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Pa-</a:t>
            </a:r>
            <a:r>
              <a:rPr lang="en-US" sz="2800" dirty="0" err="1" smtClean="0">
                <a:latin typeface="Times New Roman" pitchFamily="18" charset="0"/>
                <a:cs typeface="Times New Roman" pitchFamily="18" charset="0"/>
              </a:rPr>
              <a:t>tơ</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nốt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Nguyễn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giặc</a:t>
            </a:r>
            <a:r>
              <a:rPr lang="en-US" sz="2800" dirty="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p>
          <a:p>
            <a:pPr algn="just">
              <a:buFontTx/>
              <a:buChar char="-"/>
            </a:pP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cuối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kỷ</a:t>
            </a:r>
            <a:r>
              <a:rPr lang="en-US" sz="2800" dirty="0">
                <a:latin typeface="Times New Roman" pitchFamily="18" charset="0"/>
                <a:cs typeface="Times New Roman" pitchFamily="18" charset="0"/>
              </a:rPr>
              <a:t> XIX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kỷ</a:t>
            </a:r>
            <a:r>
              <a:rPr lang="en-US" sz="2800" dirty="0">
                <a:latin typeface="Times New Roman" pitchFamily="18" charset="0"/>
                <a:cs typeface="Times New Roman" pitchFamily="18" charset="0"/>
              </a:rPr>
              <a:t> XX,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a:t>
            </a:r>
          </a:p>
        </p:txBody>
      </p:sp>
      <p:sp>
        <p:nvSpPr>
          <p:cNvPr id="5" name="Rectangle 8"/>
          <p:cNvSpPr txBox="1">
            <a:spLocks noChangeArrowheads="1"/>
          </p:cNvSpPr>
          <p:nvPr/>
        </p:nvSpPr>
        <p:spPr bwMode="auto">
          <a:xfrm>
            <a:off x="-85541" y="6019800"/>
            <a:ext cx="4352741" cy="459970"/>
          </a:xfrm>
          <a:prstGeom prst="rect">
            <a:avLst/>
          </a:prstGeom>
          <a:noFill/>
          <a:ln w="9525">
            <a:noFill/>
            <a:miter lim="800000"/>
            <a:headEnd/>
            <a:tailEnd/>
          </a:ln>
          <a:effectLst/>
        </p:spPr>
        <p:txBody>
          <a:bodyPr/>
          <a:lstStyle/>
          <a:p>
            <a:pPr marL="342900" indent="-342900" algn="ctr">
              <a:spcBef>
                <a:spcPct val="20000"/>
              </a:spcBef>
              <a:buClr>
                <a:schemeClr val="hlink"/>
              </a:buClr>
              <a:defRPr/>
            </a:pPr>
            <a:r>
              <a:rPr lang="en-US" sz="2000" b="1" i="1" kern="0" dirty="0" err="1">
                <a:solidFill>
                  <a:srgbClr val="0D0E43"/>
                </a:solidFill>
                <a:latin typeface="Times New Roman" pitchFamily="18" charset="0"/>
                <a:cs typeface="Times New Roman" pitchFamily="18" charset="0"/>
              </a:rPr>
              <a:t>Nhà</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Nguyễn</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ký</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với</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Pháp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hiệp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ước</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Pasternot</a:t>
            </a:r>
            <a:r>
              <a:rPr lang="en-US" sz="2000" b="1" i="1" kern="0" dirty="0">
                <a:solidFill>
                  <a:srgbClr val="0D0E43"/>
                </a:solidFill>
                <a:latin typeface="Times New Roman" pitchFamily="18" charset="0"/>
                <a:cs typeface="Times New Roman" pitchFamily="18" charset="0"/>
              </a:rPr>
              <a:t> 1884</a:t>
            </a:r>
          </a:p>
        </p:txBody>
      </p:sp>
      <p:sp>
        <p:nvSpPr>
          <p:cNvPr id="6" name="Rectangle 7"/>
          <p:cNvSpPr txBox="1">
            <a:spLocks noChangeArrowheads="1"/>
          </p:cNvSpPr>
          <p:nvPr/>
        </p:nvSpPr>
        <p:spPr bwMode="auto">
          <a:xfrm>
            <a:off x="6197600" y="5486886"/>
            <a:ext cx="5283200" cy="551964"/>
          </a:xfrm>
          <a:prstGeom prst="rect">
            <a:avLst/>
          </a:prstGeom>
          <a:noFill/>
          <a:ln w="9525">
            <a:noFill/>
            <a:miter lim="800000"/>
            <a:headEnd/>
            <a:tailEnd/>
          </a:ln>
          <a:effectLst/>
        </p:spPr>
        <p:txBody>
          <a:bodyPr/>
          <a:lstStyle/>
          <a:p>
            <a:pPr marL="342900" indent="-342900" algn="ctr">
              <a:lnSpc>
                <a:spcPct val="80000"/>
              </a:lnSpc>
              <a:spcBef>
                <a:spcPct val="20000"/>
              </a:spcBef>
              <a:buClr>
                <a:schemeClr val="hlink"/>
              </a:buClr>
              <a:defRPr/>
            </a:pPr>
            <a:r>
              <a:rPr lang="en-US" sz="2400" b="1" kern="0" dirty="0" err="1">
                <a:solidFill>
                  <a:srgbClr val="009900"/>
                </a:solidFill>
                <a:latin typeface="+mj-lt"/>
                <a:cs typeface="Times New Roman" panose="02020603050405020304" pitchFamily="18" charset="0"/>
              </a:rPr>
              <a:t>Việt</a:t>
            </a:r>
            <a:r>
              <a:rPr lang="en-US" sz="2400" b="1" kern="0" dirty="0">
                <a:solidFill>
                  <a:srgbClr val="009900"/>
                </a:solidFill>
                <a:latin typeface="+mj-lt"/>
                <a:cs typeface="Times New Roman" panose="02020603050405020304" pitchFamily="18" charset="0"/>
              </a:rPr>
              <a:t> Nam </a:t>
            </a:r>
            <a:r>
              <a:rPr lang="en-US" sz="2400" b="1" kern="0" dirty="0" err="1">
                <a:solidFill>
                  <a:srgbClr val="009900"/>
                </a:solidFill>
                <a:latin typeface="+mj-lt"/>
                <a:cs typeface="Times New Roman" panose="02020603050405020304" pitchFamily="18" charset="0"/>
              </a:rPr>
              <a:t>trở</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thành</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nước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thuộc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địa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nửa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phong</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kiến</a:t>
            </a:r>
            <a:endParaRPr lang="en-US" sz="2400" b="1" kern="0" dirty="0">
              <a:solidFill>
                <a:srgbClr val="009900"/>
              </a:solidFill>
              <a:latin typeface="+mj-lt"/>
              <a:cs typeface="Times New Roman" panose="02020603050405020304" pitchFamily="18" charset="0"/>
            </a:endParaRPr>
          </a:p>
        </p:txBody>
      </p:sp>
      <p:pic>
        <p:nvPicPr>
          <p:cNvPr id="7" name="Picture 5" descr="hiepuoc_Patonot"/>
          <p:cNvPicPr>
            <a:picLocks noChangeAspect="1" noChangeArrowheads="1"/>
          </p:cNvPicPr>
          <p:nvPr/>
        </p:nvPicPr>
        <p:blipFill>
          <a:blip r:embed="rId2"/>
          <a:srcRect/>
          <a:stretch>
            <a:fillRect/>
          </a:stretch>
        </p:blipFill>
        <p:spPr bwMode="auto">
          <a:xfrm>
            <a:off x="128224" y="3810000"/>
            <a:ext cx="3935776" cy="1892322"/>
          </a:xfrm>
          <a:prstGeom prst="rect">
            <a:avLst/>
          </a:prstGeom>
          <a:ln>
            <a:noFill/>
          </a:ln>
          <a:effectLst>
            <a:outerShdw blurRad="292100" dist="139700" dir="2700000" algn="tl" rotWithShape="0">
              <a:srgbClr val="333333">
                <a:alpha val="65000"/>
              </a:srgbClr>
            </a:outerShdw>
          </a:effectLst>
        </p:spPr>
      </p:pic>
      <p:grpSp>
        <p:nvGrpSpPr>
          <p:cNvPr id="2" name="Group 20"/>
          <p:cNvGrpSpPr>
            <a:grpSpLocks/>
          </p:cNvGrpSpPr>
          <p:nvPr/>
        </p:nvGrpSpPr>
        <p:grpSpPr bwMode="auto">
          <a:xfrm>
            <a:off x="4640651" y="3429000"/>
            <a:ext cx="3385751" cy="1752600"/>
            <a:chOff x="3124200" y="2895600"/>
            <a:chExt cx="3581400" cy="2745967"/>
          </a:xfrm>
        </p:grpSpPr>
        <p:pic>
          <p:nvPicPr>
            <p:cNvPr id="9" name="Picture 4"/>
            <p:cNvPicPr>
              <a:picLocks noChangeAspect="1" noChangeArrowheads="1"/>
            </p:cNvPicPr>
            <p:nvPr/>
          </p:nvPicPr>
          <p:blipFill>
            <a:blip r:embed="rId3">
              <a:extLst>
                <a:ext uri="{28A0092B-C50C-407E-A947-70E740481C1C}">
                  <a14:useLocalDpi xmlns:a14="http://schemas.microsoft.com/office/drawing/2010/main" xmlns="" val="0"/>
                </a:ext>
              </a:extLst>
            </a:blip>
            <a:srcRect l="21094" t="17708" r="32031" b="34375"/>
            <a:stretch>
              <a:fillRect/>
            </a:stretch>
          </p:blipFill>
          <p:spPr bwMode="auto">
            <a:xfrm>
              <a:off x="3124200" y="2895600"/>
              <a:ext cx="3581400" cy="2745967"/>
            </a:xfrm>
            <a:prstGeom prst="rect">
              <a:avLst/>
            </a:prstGeom>
            <a:noFill/>
            <a:ln w="38100">
              <a:solidFill>
                <a:srgbClr val="CC0000"/>
              </a:solidFill>
              <a:miter lim="800000"/>
              <a:headEnd/>
              <a:tailEnd/>
            </a:ln>
            <a:extLst>
              <a:ext uri="{909E8E84-426E-40DD-AFC4-6F175D3DCCD1}">
                <a14:hiddenFill xmlns:a14="http://schemas.microsoft.com/office/drawing/2010/main" xmlns="">
                  <a:solidFill>
                    <a:srgbClr val="FFFFFF"/>
                  </a:solidFill>
                </a14:hiddenFill>
              </a:ext>
            </a:extLst>
          </p:spPr>
        </p:pic>
        <p:sp>
          <p:nvSpPr>
            <p:cNvPr id="10" name="Oval 9"/>
            <p:cNvSpPr/>
            <p:nvPr/>
          </p:nvSpPr>
          <p:spPr>
            <a:xfrm>
              <a:off x="4456306" y="4557305"/>
              <a:ext cx="456774" cy="533822"/>
            </a:xfrm>
            <a:prstGeom prst="ellipse">
              <a:avLst/>
            </a:prstGeom>
            <a:noFill/>
            <a:ln w="38100">
              <a:solidFill>
                <a:srgbClr val="C00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grpSp>
      <p:grpSp>
        <p:nvGrpSpPr>
          <p:cNvPr id="3" name="Group 19"/>
          <p:cNvGrpSpPr>
            <a:grpSpLocks/>
          </p:cNvGrpSpPr>
          <p:nvPr/>
        </p:nvGrpSpPr>
        <p:grpSpPr bwMode="auto">
          <a:xfrm>
            <a:off x="8839200" y="1447800"/>
            <a:ext cx="2641600" cy="2057400"/>
            <a:chOff x="6858000" y="1143000"/>
            <a:chExt cx="2133600" cy="2362200"/>
          </a:xfrm>
        </p:grpSpPr>
        <p:pic>
          <p:nvPicPr>
            <p:cNvPr id="12" name="Picture 8" descr="Indochina 1900.bmp"/>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6934200" y="1295400"/>
              <a:ext cx="1961707" cy="2057400"/>
            </a:xfrm>
            <a:prstGeom prst="rect">
              <a:avLst/>
            </a:prstGeom>
            <a:noFill/>
            <a:ln w="9525">
              <a:solidFill>
                <a:srgbClr val="C00000"/>
              </a:solidFill>
              <a:miter lim="800000"/>
              <a:headEnd/>
              <a:tailEnd/>
            </a:ln>
            <a:extLst>
              <a:ext uri="{909E8E84-426E-40DD-AFC4-6F175D3DCCD1}">
                <a14:hiddenFill xmlns:a14="http://schemas.microsoft.com/office/drawing/2010/main" xmlns="">
                  <a:solidFill>
                    <a:srgbClr val="FFFFFF"/>
                  </a:solidFill>
                </a14:hiddenFill>
              </a:ext>
            </a:extLst>
          </p:spPr>
        </p:pic>
        <p:sp>
          <p:nvSpPr>
            <p:cNvPr id="13" name="Rounded Rectangular Callout 12"/>
            <p:cNvSpPr/>
            <p:nvPr/>
          </p:nvSpPr>
          <p:spPr>
            <a:xfrm>
              <a:off x="6858000" y="1143000"/>
              <a:ext cx="2133600" cy="2362200"/>
            </a:xfrm>
            <a:prstGeom prst="wedgeRoundRectCallout">
              <a:avLst>
                <a:gd name="adj1" fmla="val -140678"/>
                <a:gd name="adj2" fmla="val 5932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4" name="Freeform 8"/>
          <p:cNvSpPr>
            <a:spLocks/>
          </p:cNvSpPr>
          <p:nvPr/>
        </p:nvSpPr>
        <p:spPr bwMode="gray">
          <a:xfrm rot="11464218">
            <a:off x="3746634" y="3170570"/>
            <a:ext cx="740820" cy="74936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a:lstStyle/>
          <a:p>
            <a:pPr>
              <a:defRPr/>
            </a:pPr>
            <a:endParaRPr lang="en-US"/>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 from="(-#ppt_w/2)" to="(#ppt_x)" calcmode="lin" valueType="num">
                                      <p:cBhvr>
                                        <p:cTn id="7" dur="600" fill="hold">
                                          <p:stCondLst>
                                            <p:cond delay="0"/>
                                          </p:stCondLst>
                                        </p:cTn>
                                        <p:tgtEl>
                                          <p:spTgt spid="40964"/>
                                        </p:tgtEl>
                                        <p:attrNameLst>
                                          <p:attrName>ppt_x</p:attrName>
                                        </p:attrNameLst>
                                      </p:cBhvr>
                                    </p:anim>
                                    <p:anim from="0" to="-1.0" calcmode="lin" valueType="num">
                                      <p:cBhvr>
                                        <p:cTn id="8" dur="200" decel="50000" autoRev="1" fill="hold">
                                          <p:stCondLst>
                                            <p:cond delay="600"/>
                                          </p:stCondLst>
                                        </p:cTn>
                                        <p:tgtEl>
                                          <p:spTgt spid="40964"/>
                                        </p:tgtEl>
                                        <p:attrNameLst>
                                          <p:attrName>xshear</p:attrName>
                                        </p:attrNameLst>
                                      </p:cBhvr>
                                    </p:anim>
                                    <p:animScale>
                                      <p:cBhvr>
                                        <p:cTn id="9" dur="200" decel="100000" autoRev="1" fill="hold">
                                          <p:stCondLst>
                                            <p:cond delay="600"/>
                                          </p:stCondLst>
                                        </p:cTn>
                                        <p:tgtEl>
                                          <p:spTgt spid="40964"/>
                                        </p:tgtEl>
                                      </p:cBhvr>
                                      <p:from x="100000" y="100000"/>
                                      <p:to x="80000" y="100000"/>
                                    </p:animScale>
                                    <p:anim by="(#ppt_h/3+#ppt_w*0.1)" calcmode="lin" valueType="num">
                                      <p:cBhvr additive="sum">
                                        <p:cTn id="10" dur="200" decel="100000" autoRev="1" fill="hold">
                                          <p:stCondLst>
                                            <p:cond delay="600"/>
                                          </p:stCondLst>
                                        </p:cTn>
                                        <p:tgtEl>
                                          <p:spTgt spid="4096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in)">
                                      <p:cBhvr>
                                        <p:cTn id="15" dur="2000"/>
                                        <p:tgtEl>
                                          <p:spTgt spid="7"/>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2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from="(-#ppt_w/2)" to="(#ppt_x)" calcmode="lin" valueType="num">
                                      <p:cBhvr>
                                        <p:cTn id="23" dur="600" fill="hold">
                                          <p:stCondLst>
                                            <p:cond delay="0"/>
                                          </p:stCondLst>
                                        </p:cTn>
                                        <p:tgtEl>
                                          <p:spTgt spid="14"/>
                                        </p:tgtEl>
                                        <p:attrNameLst>
                                          <p:attrName>ppt_x</p:attrName>
                                        </p:attrNameLst>
                                      </p:cBhvr>
                                    </p:anim>
                                    <p:anim from="0" to="-1.0" calcmode="lin" valueType="num">
                                      <p:cBhvr>
                                        <p:cTn id="24" dur="200" decel="50000" autoRev="1" fill="hold">
                                          <p:stCondLst>
                                            <p:cond delay="600"/>
                                          </p:stCondLst>
                                        </p:cTn>
                                        <p:tgtEl>
                                          <p:spTgt spid="14"/>
                                        </p:tgtEl>
                                        <p:attrNameLst>
                                          <p:attrName>xshear</p:attrName>
                                        </p:attrNameLst>
                                      </p:cBhvr>
                                    </p:anim>
                                    <p:animScale>
                                      <p:cBhvr>
                                        <p:cTn id="25" dur="200" decel="100000" autoRev="1" fill="hold">
                                          <p:stCondLst>
                                            <p:cond delay="600"/>
                                          </p:stCondLst>
                                        </p:cTn>
                                        <p:tgtEl>
                                          <p:spTgt spid="14"/>
                                        </p:tgtEl>
                                      </p:cBhvr>
                                      <p:from x="100000" y="100000"/>
                                      <p:to x="80000" y="100000"/>
                                    </p:animScale>
                                    <p:anim by="(#ppt_h/3+#ppt_w*0.1)" calcmode="lin" valueType="num">
                                      <p:cBhvr additive="sum">
                                        <p:cTn id="26" dur="200" decel="100000" autoRev="1" fill="hold">
                                          <p:stCondLst>
                                            <p:cond delay="600"/>
                                          </p:stCondLst>
                                        </p:cTn>
                                        <p:tgtEl>
                                          <p:spTgt spid="14"/>
                                        </p:tgtEl>
                                        <p:attrNameLst>
                                          <p:attrName>ppt_x</p:attrName>
                                        </p:attrNameLst>
                                      </p:cBhvr>
                                    </p:anim>
                                  </p:childTnLst>
                                </p:cTn>
                              </p:par>
                              <p:par>
                                <p:cTn id="27" presetID="34"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from="(-#ppt_w/2)" to="(#ppt_x)" calcmode="lin" valueType="num">
                                      <p:cBhvr>
                                        <p:cTn id="29" dur="600" fill="hold">
                                          <p:stCondLst>
                                            <p:cond delay="0"/>
                                          </p:stCondLst>
                                        </p:cTn>
                                        <p:tgtEl>
                                          <p:spTgt spid="2"/>
                                        </p:tgtEl>
                                        <p:attrNameLst>
                                          <p:attrName>ppt_x</p:attrName>
                                        </p:attrNameLst>
                                      </p:cBhvr>
                                    </p:anim>
                                    <p:anim from="0" to="-1.0" calcmode="lin" valueType="num">
                                      <p:cBhvr>
                                        <p:cTn id="30" dur="200" decel="50000" autoRev="1" fill="hold">
                                          <p:stCondLst>
                                            <p:cond delay="600"/>
                                          </p:stCondLst>
                                        </p:cTn>
                                        <p:tgtEl>
                                          <p:spTgt spid="2"/>
                                        </p:tgtEl>
                                        <p:attrNameLst>
                                          <p:attrName>xshear</p:attrName>
                                        </p:attrNameLst>
                                      </p:cBhvr>
                                    </p:anim>
                                    <p:animScale>
                                      <p:cBhvr>
                                        <p:cTn id="31" dur="200" decel="100000" autoRev="1" fill="hold">
                                          <p:stCondLst>
                                            <p:cond delay="600"/>
                                          </p:stCondLst>
                                        </p:cTn>
                                        <p:tgtEl>
                                          <p:spTgt spid="2"/>
                                        </p:tgtEl>
                                      </p:cBhvr>
                                      <p:from x="100000" y="100000"/>
                                      <p:to x="80000" y="100000"/>
                                    </p:animScale>
                                    <p:anim by="(#ppt_h/3+#ppt_w*0.1)" calcmode="lin" valueType="num">
                                      <p:cBhvr additive="sum">
                                        <p:cTn id="32" dur="200" decel="100000" autoRev="1" fill="hold">
                                          <p:stCondLst>
                                            <p:cond delay="600"/>
                                          </p:stCondLst>
                                        </p:cTn>
                                        <p:tgtEl>
                                          <p:spTgt spid="2"/>
                                        </p:tgtEl>
                                        <p:attrNameLst>
                                          <p:attrName>ppt_x</p:attrName>
                                        </p:attrNameLst>
                                      </p:cBhvr>
                                    </p:anim>
                                  </p:childTnLst>
                                </p:cTn>
                              </p:par>
                              <p:par>
                                <p:cTn id="33" presetID="34"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from="(-#ppt_w/2)" to="(#ppt_x)" calcmode="lin" valueType="num">
                                      <p:cBhvr>
                                        <p:cTn id="35" dur="600" fill="hold">
                                          <p:stCondLst>
                                            <p:cond delay="0"/>
                                          </p:stCondLst>
                                        </p:cTn>
                                        <p:tgtEl>
                                          <p:spTgt spid="3"/>
                                        </p:tgtEl>
                                        <p:attrNameLst>
                                          <p:attrName>ppt_x</p:attrName>
                                        </p:attrNameLst>
                                      </p:cBhvr>
                                    </p:anim>
                                    <p:anim from="0" to="-1.0" calcmode="lin" valueType="num">
                                      <p:cBhvr>
                                        <p:cTn id="36" dur="200" decel="50000" autoRev="1" fill="hold">
                                          <p:stCondLst>
                                            <p:cond delay="600"/>
                                          </p:stCondLst>
                                        </p:cTn>
                                        <p:tgtEl>
                                          <p:spTgt spid="3"/>
                                        </p:tgtEl>
                                        <p:attrNameLst>
                                          <p:attrName>xshear</p:attrName>
                                        </p:attrNameLst>
                                      </p:cBhvr>
                                    </p:anim>
                                    <p:animScale>
                                      <p:cBhvr>
                                        <p:cTn id="37" dur="200" decel="100000" autoRev="1" fill="hold">
                                          <p:stCondLst>
                                            <p:cond delay="600"/>
                                          </p:stCondLst>
                                        </p:cTn>
                                        <p:tgtEl>
                                          <p:spTgt spid="3"/>
                                        </p:tgtEl>
                                      </p:cBhvr>
                                      <p:from x="100000" y="100000"/>
                                      <p:to x="80000" y="100000"/>
                                    </p:animScale>
                                    <p:anim by="(#ppt_h/3+#ppt_w*0.1)" calcmode="lin" valueType="num">
                                      <p:cBhvr additive="sum">
                                        <p:cTn id="38" dur="200" decel="100000" autoRev="1" fill="hold">
                                          <p:stCondLst>
                                            <p:cond delay="600"/>
                                          </p:stCondLst>
                                        </p:cTn>
                                        <p:tgtEl>
                                          <p:spTgt spid="3"/>
                                        </p:tgtEl>
                                        <p:attrNameLst>
                                          <p:attrName>ppt_x</p:attrName>
                                        </p:attrNameLst>
                                      </p:cBhvr>
                                    </p:anim>
                                  </p:childTnLst>
                                </p:cTn>
                              </p:par>
                              <p:par>
                                <p:cTn id="39" presetID="34" presetClass="entr" presetSubtype="0"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from="(-#ppt_w/2)" to="(#ppt_x)" calcmode="lin" valueType="num">
                                      <p:cBhvr>
                                        <p:cTn id="41" dur="600" fill="hold">
                                          <p:stCondLst>
                                            <p:cond delay="0"/>
                                          </p:stCondLst>
                                        </p:cTn>
                                        <p:tgtEl>
                                          <p:spTgt spid="6"/>
                                        </p:tgtEl>
                                        <p:attrNameLst>
                                          <p:attrName>ppt_x</p:attrName>
                                        </p:attrNameLst>
                                      </p:cBhvr>
                                    </p:anim>
                                    <p:anim from="0" to="-1.0" calcmode="lin" valueType="num">
                                      <p:cBhvr>
                                        <p:cTn id="42" dur="200" decel="50000" autoRev="1" fill="hold">
                                          <p:stCondLst>
                                            <p:cond delay="600"/>
                                          </p:stCondLst>
                                        </p:cTn>
                                        <p:tgtEl>
                                          <p:spTgt spid="6"/>
                                        </p:tgtEl>
                                        <p:attrNameLst>
                                          <p:attrName>xshear</p:attrName>
                                        </p:attrNameLst>
                                      </p:cBhvr>
                                    </p:anim>
                                    <p:animScale>
                                      <p:cBhvr>
                                        <p:cTn id="43" dur="200" decel="100000" autoRev="1" fill="hold">
                                          <p:stCondLst>
                                            <p:cond delay="600"/>
                                          </p:stCondLst>
                                        </p:cTn>
                                        <p:tgtEl>
                                          <p:spTgt spid="6"/>
                                        </p:tgtEl>
                                      </p:cBhvr>
                                      <p:from x="100000" y="100000"/>
                                      <p:to x="80000" y="100000"/>
                                    </p:animScale>
                                    <p:anim by="(#ppt_h/3+#ppt_w*0.1)" calcmode="lin" valueType="num">
                                      <p:cBhvr additive="sum">
                                        <p:cTn id="44" dur="200" decel="100000" autoRev="1" fill="hold">
                                          <p:stCondLst>
                                            <p:cond delay="600"/>
                                          </p:stCondLst>
                                        </p:cTn>
                                        <p:tgtEl>
                                          <p:spTgt spid="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5" grpId="0"/>
      <p:bldP spid="6" grpId="0"/>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0" y="779376"/>
            <a:ext cx="8077200" cy="747713"/>
          </a:xfrm>
          <a:ln>
            <a:solidFill>
              <a:srgbClr val="CC0000"/>
            </a:solidFill>
          </a:ln>
        </p:spPr>
        <p:txBody>
          <a:bodyPr rtlCol="0">
            <a:noAutofit/>
          </a:bodyPr>
          <a:lstStyle/>
          <a:p>
            <a:pPr algn="ctr">
              <a:defRPr/>
            </a:pPr>
            <a:r>
              <a:rPr lang="en-US" sz="800" b="1" dirty="0" smtClean="0">
                <a:solidFill>
                  <a:srgbClr val="009900"/>
                </a:solidFill>
                <a:cs typeface="Times New Roman" panose="02020603050405020304" pitchFamily="18" charset="0"/>
              </a:rPr>
              <a:t/>
            </a:r>
            <a:br>
              <a:rPr lang="en-US" sz="800" b="1" dirty="0" smtClean="0">
                <a:solidFill>
                  <a:srgbClr val="009900"/>
                </a:solidFill>
                <a:cs typeface="Times New Roman" panose="02020603050405020304" pitchFamily="18" charset="0"/>
              </a:rPr>
            </a:br>
            <a:r>
              <a:rPr lang="en-US" sz="2800" b="1" dirty="0" smtClean="0">
                <a:solidFill>
                  <a:srgbClr val="009900"/>
                </a:solidFill>
                <a:cs typeface="Times New Roman" panose="02020603050405020304" pitchFamily="18" charset="0"/>
              </a:rPr>
              <a:t>CHÍNH </a:t>
            </a:r>
            <a:r>
              <a:rPr lang="en-US" sz="2800" b="1" dirty="0">
                <a:solidFill>
                  <a:srgbClr val="009900"/>
                </a:solidFill>
                <a:cs typeface="Times New Roman" panose="02020603050405020304" pitchFamily="18" charset="0"/>
              </a:rPr>
              <a:t>SÁCH CAI TRỊ CỦA THỰC DÂN PHÁP</a:t>
            </a:r>
            <a:endParaRPr lang="en-US" sz="2800" b="1" dirty="0">
              <a:solidFill>
                <a:srgbClr val="009900"/>
              </a:solidFill>
              <a:effectLst>
                <a:outerShdw blurRad="38100" dist="38100" dir="2700000" algn="tl">
                  <a:srgbClr val="C0C0C0"/>
                </a:outerShdw>
              </a:effectLst>
              <a:cs typeface="Times New Roman" panose="02020603050405020304" pitchFamily="18" charset="0"/>
            </a:endParaRPr>
          </a:p>
        </p:txBody>
      </p:sp>
      <p:sp>
        <p:nvSpPr>
          <p:cNvPr id="4" name="Oval 51"/>
          <p:cNvSpPr>
            <a:spLocks noChangeArrowheads="1"/>
          </p:cNvSpPr>
          <p:nvPr/>
        </p:nvSpPr>
        <p:spPr bwMode="auto">
          <a:xfrm>
            <a:off x="6650040" y="2946400"/>
            <a:ext cx="2189160" cy="1690688"/>
          </a:xfrm>
          <a:prstGeom prst="ellipse">
            <a:avLst/>
          </a:prstGeom>
          <a:solidFill>
            <a:srgbClr val="7030A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lstStyle/>
          <a:p>
            <a:pPr algn="ctr">
              <a:defRPr/>
            </a:pPr>
            <a:endParaRPr lang="en-US" sz="800" b="1" dirty="0" smtClean="0">
              <a:solidFill>
                <a:schemeClr val="bg1"/>
              </a:solidFill>
              <a:latin typeface="+mj-lt"/>
              <a:cs typeface="Times New Roman" panose="02020603050405020304" pitchFamily="18" charset="0"/>
            </a:endParaRPr>
          </a:p>
          <a:p>
            <a:pPr algn="ctr">
              <a:defRPr/>
            </a:pPr>
            <a:r>
              <a:rPr lang="en-US" sz="2800" b="1" dirty="0" err="1" smtClean="0">
                <a:solidFill>
                  <a:schemeClr val="bg1"/>
                </a:solidFill>
                <a:latin typeface="+mj-lt"/>
                <a:cs typeface="Times New Roman" panose="02020603050405020304" pitchFamily="18" charset="0"/>
              </a:rPr>
              <a:t>Văn</a:t>
            </a:r>
            <a:r>
              <a:rPr lang="en-US" sz="2800" b="1" dirty="0" smtClean="0">
                <a:solidFill>
                  <a:schemeClr val="bg1"/>
                </a:solidFill>
                <a:latin typeface="+mj-lt"/>
                <a:cs typeface="Times New Roman" panose="02020603050405020304" pitchFamily="18" charset="0"/>
              </a:rPr>
              <a:t> </a:t>
            </a:r>
            <a:r>
              <a:rPr lang="en-US" sz="2800" b="1" dirty="0" err="1" smtClean="0">
                <a:solidFill>
                  <a:schemeClr val="bg1"/>
                </a:solidFill>
                <a:latin typeface="+mj-lt"/>
                <a:cs typeface="Times New Roman" panose="02020603050405020304" pitchFamily="18" charset="0"/>
              </a:rPr>
              <a:t>hoá</a:t>
            </a:r>
            <a:endParaRPr lang="en-US" sz="2800" b="1" dirty="0" smtClean="0">
              <a:solidFill>
                <a:schemeClr val="bg1"/>
              </a:solidFill>
              <a:latin typeface="+mj-lt"/>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5" name="Text Box 52"/>
          <p:cNvSpPr txBox="1">
            <a:spLocks noChangeArrowheads="1"/>
          </p:cNvSpPr>
          <p:nvPr/>
        </p:nvSpPr>
        <p:spPr bwMode="auto">
          <a:xfrm>
            <a:off x="2438403" y="5257819"/>
            <a:ext cx="2457461" cy="879475"/>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Độc</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quyền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về</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kinh</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tế</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6" name="Text Box 53"/>
          <p:cNvSpPr txBox="1">
            <a:spLocks noChangeArrowheads="1"/>
          </p:cNvSpPr>
          <p:nvPr/>
        </p:nvSpPr>
        <p:spPr bwMode="auto">
          <a:xfrm>
            <a:off x="5075249" y="5257800"/>
            <a:ext cx="1936751"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Chia</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để</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trị</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7" name="Text Box 54"/>
          <p:cNvSpPr txBox="1">
            <a:spLocks noChangeArrowheads="1"/>
          </p:cNvSpPr>
          <p:nvPr/>
        </p:nvSpPr>
        <p:spPr bwMode="auto">
          <a:xfrm>
            <a:off x="7265991" y="5257800"/>
            <a:ext cx="1816100"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endParaRPr lang="en-US" sz="2000" b="1" dirty="0">
              <a:solidFill>
                <a:srgbClr val="0D0E43"/>
              </a:solidFill>
              <a:effectLst>
                <a:outerShdw blurRad="38100" dist="38100" dir="2700000" algn="tl">
                  <a:srgbClr val="000000"/>
                </a:outerShdw>
              </a:effectLst>
              <a:cs typeface="Angsana New" pitchFamily="18" charset="-34"/>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Văn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hóa</a:t>
            </a:r>
            <a:endParaRPr lang="en-US" sz="2400" b="1" i="1" dirty="0">
              <a:solidFill>
                <a:srgbClr val="0D0E43"/>
              </a:solidFill>
              <a:latin typeface="Times New Roman" panose="02020603050405020304" pitchFamily="18" charset="0"/>
              <a:cs typeface="Times New Roman" panose="02020603050405020304" pitchFamily="18" charset="0"/>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ngu</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dân</a:t>
            </a:r>
            <a:endParaRPr lang="en-US" sz="2400" b="1" i="1" dirty="0">
              <a:solidFill>
                <a:srgbClr val="0D0E43"/>
              </a:solidFill>
              <a:latin typeface="Times New Roman" panose="02020603050405020304" pitchFamily="18" charset="0"/>
              <a:cs typeface="Times New Roman" panose="02020603050405020304" pitchFamily="18" charset="0"/>
            </a:endParaRPr>
          </a:p>
          <a:p>
            <a:pPr>
              <a:defRPr/>
            </a:pPr>
            <a:endParaRPr lang="en-US" sz="2000" b="1" dirty="0">
              <a:solidFill>
                <a:srgbClr val="0D0E43"/>
              </a:solidFill>
              <a:effectLst>
                <a:outerShdw blurRad="38100" dist="38100" dir="2700000" algn="tl">
                  <a:srgbClr val="000000"/>
                </a:outerShdw>
              </a:effectLst>
            </a:endParaRPr>
          </a:p>
        </p:txBody>
      </p:sp>
      <p:grpSp>
        <p:nvGrpSpPr>
          <p:cNvPr id="3" name="Group 56"/>
          <p:cNvGrpSpPr>
            <a:grpSpLocks/>
          </p:cNvGrpSpPr>
          <p:nvPr/>
        </p:nvGrpSpPr>
        <p:grpSpPr bwMode="auto">
          <a:xfrm>
            <a:off x="8534404" y="3810000"/>
            <a:ext cx="847725" cy="1633538"/>
            <a:chOff x="4748" y="2202"/>
            <a:chExt cx="628" cy="1132"/>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0" name="Line 57"/>
            <p:cNvSpPr>
              <a:spLocks noChangeShapeType="1"/>
            </p:cNvSpPr>
            <p:nvPr/>
          </p:nvSpPr>
          <p:spPr bwMode="auto">
            <a:xfrm>
              <a:off x="4748" y="2202"/>
              <a:ext cx="628" cy="0"/>
            </a:xfrm>
            <a:prstGeom prst="line">
              <a:avLst/>
            </a:prstGeom>
            <a:noFill/>
            <a:ln w="38100">
              <a:solidFill>
                <a:srgbClr val="FF0000"/>
              </a:solidFill>
              <a:round/>
              <a:headEnd/>
              <a:tailEnd/>
            </a:ln>
            <a:effectLst/>
          </p:spPr>
          <p:txBody>
            <a:bodyPr/>
            <a:lstStyle/>
            <a:p>
              <a:pPr>
                <a:defRPr/>
              </a:pPr>
              <a:endParaRPr lang="en-US"/>
            </a:p>
          </p:txBody>
        </p:sp>
        <p:sp>
          <p:nvSpPr>
            <p:cNvPr id="11" name="Line 58"/>
            <p:cNvSpPr>
              <a:spLocks noChangeShapeType="1"/>
            </p:cNvSpPr>
            <p:nvPr/>
          </p:nvSpPr>
          <p:spPr bwMode="auto">
            <a:xfrm>
              <a:off x="5376" y="2202"/>
              <a:ext cx="0" cy="1132"/>
            </a:xfrm>
            <a:prstGeom prst="line">
              <a:avLst/>
            </a:prstGeom>
            <a:noFill/>
            <a:ln w="38100">
              <a:solidFill>
                <a:srgbClr val="FF0000"/>
              </a:solidFill>
              <a:round/>
              <a:headEnd/>
              <a:tailEnd/>
            </a:ln>
            <a:effectLst/>
          </p:spPr>
          <p:txBody>
            <a:bodyPr/>
            <a:lstStyle/>
            <a:p>
              <a:pPr>
                <a:defRPr/>
              </a:pPr>
              <a:endParaRPr lang="en-US"/>
            </a:p>
          </p:txBody>
        </p:sp>
        <p:sp>
          <p:nvSpPr>
            <p:cNvPr id="12" name="Line 59"/>
            <p:cNvSpPr>
              <a:spLocks noChangeShapeType="1"/>
            </p:cNvSpPr>
            <p:nvPr/>
          </p:nvSpPr>
          <p:spPr bwMode="auto">
            <a:xfrm flipH="1">
              <a:off x="5152" y="3334"/>
              <a:ext cx="224" cy="0"/>
            </a:xfrm>
            <a:prstGeom prst="line">
              <a:avLst/>
            </a:prstGeom>
            <a:noFill/>
            <a:ln w="38100">
              <a:solidFill>
                <a:srgbClr val="FF0000"/>
              </a:solidFill>
              <a:round/>
              <a:headEnd/>
              <a:tailEnd type="triangle" w="med" len="med"/>
            </a:ln>
            <a:effectLst/>
          </p:spPr>
          <p:txBody>
            <a:bodyPr/>
            <a:lstStyle/>
            <a:p>
              <a:pPr>
                <a:defRPr/>
              </a:pPr>
              <a:endParaRPr lang="en-US"/>
            </a:p>
          </p:txBody>
        </p:sp>
      </p:grpSp>
      <p:sp>
        <p:nvSpPr>
          <p:cNvPr id="13" name="Oval 60"/>
          <p:cNvSpPr>
            <a:spLocks noChangeArrowheads="1"/>
          </p:cNvSpPr>
          <p:nvPr/>
        </p:nvSpPr>
        <p:spPr bwMode="auto">
          <a:xfrm>
            <a:off x="4797428" y="2951166"/>
            <a:ext cx="2009773" cy="1635125"/>
          </a:xfrm>
          <a:prstGeom prst="ellipse">
            <a:avLst/>
          </a:prstGeom>
          <a:solidFill>
            <a:srgbClr val="00990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a:solidFill>
                  <a:schemeClr val="bg1"/>
                </a:solidFill>
                <a:latin typeface="+mj-lt"/>
                <a:cs typeface="Times New Roman" panose="02020603050405020304" pitchFamily="18" charset="0"/>
              </a:rPr>
              <a:t>Chính</a:t>
            </a:r>
            <a:r>
              <a:rPr lang="en-US" sz="2800" b="1" dirty="0">
                <a:solidFill>
                  <a:schemeClr val="bg1"/>
                </a:solidFill>
                <a:latin typeface="+mj-lt"/>
              </a:rPr>
              <a:t> trị</a:t>
            </a:r>
          </a:p>
        </p:txBody>
      </p:sp>
      <p:sp>
        <p:nvSpPr>
          <p:cNvPr id="14" name="Oval 61"/>
          <p:cNvSpPr>
            <a:spLocks noChangeArrowheads="1"/>
          </p:cNvSpPr>
          <p:nvPr/>
        </p:nvSpPr>
        <p:spPr bwMode="auto">
          <a:xfrm>
            <a:off x="2743200" y="2951166"/>
            <a:ext cx="2111375" cy="1635125"/>
          </a:xfrm>
          <a:prstGeom prst="ellipse">
            <a:avLst/>
          </a:prstGeom>
          <a:solidFill>
            <a:srgbClr val="FF0066"/>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err="1">
                <a:solidFill>
                  <a:schemeClr val="bg1"/>
                </a:solidFill>
                <a:latin typeface="+mj-lt"/>
                <a:cs typeface="Times New Roman" panose="02020603050405020304" pitchFamily="18" charset="0"/>
              </a:rPr>
              <a:t>Kinh</a:t>
            </a:r>
            <a:r>
              <a:rPr lang="en-US" sz="2800" b="1" dirty="0">
                <a:solidFill>
                  <a:schemeClr val="bg1"/>
                </a:solidFill>
                <a:latin typeface="+mj-lt"/>
                <a:cs typeface="Times New Roman" panose="02020603050405020304" pitchFamily="18" charset="0"/>
              </a:rPr>
              <a:t> </a:t>
            </a:r>
          </a:p>
          <a:p>
            <a:pPr algn="ctr">
              <a:defRPr/>
            </a:pPr>
            <a:r>
              <a:rPr lang="en-US" sz="2800" b="1" dirty="0" err="1">
                <a:solidFill>
                  <a:schemeClr val="bg1"/>
                </a:solidFill>
                <a:latin typeface="+mj-lt"/>
                <a:cs typeface="Times New Roman" panose="02020603050405020304" pitchFamily="18" charset="0"/>
              </a:rPr>
              <a:t>tế</a:t>
            </a:r>
            <a:endParaRPr lang="en-US" sz="2800" b="1" dirty="0">
              <a:solidFill>
                <a:schemeClr val="bg1"/>
              </a:solidFill>
              <a:latin typeface="+mj-lt"/>
              <a:cs typeface="Times New Roman" panose="02020603050405020304" pitchFamily="18" charset="0"/>
            </a:endParaRPr>
          </a:p>
        </p:txBody>
      </p:sp>
      <p:grpSp>
        <p:nvGrpSpPr>
          <p:cNvPr id="8" name="Group 65"/>
          <p:cNvGrpSpPr>
            <a:grpSpLocks/>
          </p:cNvGrpSpPr>
          <p:nvPr/>
        </p:nvGrpSpPr>
        <p:grpSpPr bwMode="auto">
          <a:xfrm>
            <a:off x="4648203" y="4183063"/>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6"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17"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grpSp>
        <p:nvGrpSpPr>
          <p:cNvPr id="9" name="Group 68"/>
          <p:cNvGrpSpPr>
            <a:grpSpLocks/>
          </p:cNvGrpSpPr>
          <p:nvPr/>
        </p:nvGrpSpPr>
        <p:grpSpPr bwMode="auto">
          <a:xfrm>
            <a:off x="2032000" y="3824288"/>
            <a:ext cx="711200" cy="1695450"/>
            <a:chOff x="576" y="2160"/>
            <a:chExt cx="528" cy="117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9" name="Line 69"/>
            <p:cNvSpPr>
              <a:spLocks noChangeShapeType="1"/>
            </p:cNvSpPr>
            <p:nvPr/>
          </p:nvSpPr>
          <p:spPr bwMode="auto">
            <a:xfrm>
              <a:off x="576" y="3334"/>
              <a:ext cx="314" cy="0"/>
            </a:xfrm>
            <a:prstGeom prst="line">
              <a:avLst/>
            </a:prstGeom>
            <a:noFill/>
            <a:ln w="38100">
              <a:solidFill>
                <a:srgbClr val="FF0000"/>
              </a:solidFill>
              <a:round/>
              <a:headEnd/>
              <a:tailEnd type="triangle" w="med" len="med"/>
            </a:ln>
            <a:effectLst/>
          </p:spPr>
          <p:txBody>
            <a:bodyPr/>
            <a:lstStyle/>
            <a:p>
              <a:pPr>
                <a:defRPr/>
              </a:pPr>
              <a:endParaRPr lang="en-US"/>
            </a:p>
          </p:txBody>
        </p:sp>
        <p:sp>
          <p:nvSpPr>
            <p:cNvPr id="20" name="Line 70"/>
            <p:cNvSpPr>
              <a:spLocks noChangeShapeType="1"/>
            </p:cNvSpPr>
            <p:nvPr/>
          </p:nvSpPr>
          <p:spPr bwMode="auto">
            <a:xfrm flipV="1">
              <a:off x="576" y="2162"/>
              <a:ext cx="0" cy="1172"/>
            </a:xfrm>
            <a:prstGeom prst="line">
              <a:avLst/>
            </a:prstGeom>
            <a:noFill/>
            <a:ln w="38100">
              <a:solidFill>
                <a:srgbClr val="FF0000"/>
              </a:solidFill>
              <a:round/>
              <a:headEnd/>
              <a:tailEnd/>
            </a:ln>
            <a:effectLst/>
          </p:spPr>
          <p:txBody>
            <a:bodyPr/>
            <a:lstStyle/>
            <a:p>
              <a:pPr>
                <a:defRPr/>
              </a:pPr>
              <a:endParaRPr lang="en-US"/>
            </a:p>
          </p:txBody>
        </p:sp>
        <p:sp>
          <p:nvSpPr>
            <p:cNvPr id="21" name="Line 71"/>
            <p:cNvSpPr>
              <a:spLocks noChangeShapeType="1"/>
            </p:cNvSpPr>
            <p:nvPr/>
          </p:nvSpPr>
          <p:spPr bwMode="auto">
            <a:xfrm flipV="1">
              <a:off x="576" y="2160"/>
              <a:ext cx="528" cy="2"/>
            </a:xfrm>
            <a:prstGeom prst="line">
              <a:avLst/>
            </a:prstGeom>
            <a:noFill/>
            <a:ln w="38100">
              <a:solidFill>
                <a:srgbClr val="FF0000"/>
              </a:solidFill>
              <a:round/>
              <a:headEnd/>
              <a:tailEnd/>
            </a:ln>
            <a:effectLst/>
          </p:spPr>
          <p:txBody>
            <a:bodyPr/>
            <a:lstStyle/>
            <a:p>
              <a:pPr>
                <a:defRPr/>
              </a:pPr>
              <a:endParaRPr lang="en-US"/>
            </a:p>
          </p:txBody>
        </p:sp>
      </p:grpSp>
      <p:grpSp>
        <p:nvGrpSpPr>
          <p:cNvPr id="15" name="Group 72"/>
          <p:cNvGrpSpPr>
            <a:grpSpLocks/>
          </p:cNvGrpSpPr>
          <p:nvPr/>
        </p:nvGrpSpPr>
        <p:grpSpPr bwMode="auto">
          <a:xfrm>
            <a:off x="4351337" y="1538471"/>
            <a:ext cx="3317875" cy="1354748"/>
            <a:chOff x="1764" y="1583"/>
            <a:chExt cx="2090" cy="24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3" name="Line 73"/>
            <p:cNvSpPr>
              <a:spLocks noChangeShapeType="1"/>
            </p:cNvSpPr>
            <p:nvPr/>
          </p:nvSpPr>
          <p:spPr bwMode="auto">
            <a:xfrm flipH="1">
              <a:off x="1764" y="1587"/>
              <a:ext cx="1061" cy="219"/>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4" name="Line 74"/>
            <p:cNvSpPr>
              <a:spLocks noChangeShapeType="1"/>
            </p:cNvSpPr>
            <p:nvPr/>
          </p:nvSpPr>
          <p:spPr bwMode="auto">
            <a:xfrm>
              <a:off x="2836" y="1583"/>
              <a:ext cx="11" cy="246"/>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5" name="Line 75"/>
            <p:cNvSpPr>
              <a:spLocks noChangeShapeType="1"/>
            </p:cNvSpPr>
            <p:nvPr/>
          </p:nvSpPr>
          <p:spPr bwMode="auto">
            <a:xfrm>
              <a:off x="2825" y="1583"/>
              <a:ext cx="1029" cy="214"/>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grpSp>
      <p:grpSp>
        <p:nvGrpSpPr>
          <p:cNvPr id="18" name="Group 76"/>
          <p:cNvGrpSpPr>
            <a:grpSpLocks/>
          </p:cNvGrpSpPr>
          <p:nvPr/>
        </p:nvGrpSpPr>
        <p:grpSpPr bwMode="auto">
          <a:xfrm>
            <a:off x="4044963" y="4581544"/>
            <a:ext cx="4056063" cy="676275"/>
            <a:chOff x="1588" y="2838"/>
            <a:chExt cx="2555" cy="42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7" name="Line 77"/>
            <p:cNvSpPr>
              <a:spLocks noChangeShapeType="1"/>
            </p:cNvSpPr>
            <p:nvPr/>
          </p:nvSpPr>
          <p:spPr bwMode="auto">
            <a:xfrm>
              <a:off x="1588" y="3071"/>
              <a:ext cx="0" cy="193"/>
            </a:xfrm>
            <a:prstGeom prst="line">
              <a:avLst/>
            </a:prstGeom>
            <a:noFill/>
            <a:ln w="38100">
              <a:solidFill>
                <a:srgbClr val="FF0000"/>
              </a:solidFill>
              <a:round/>
              <a:headEnd/>
              <a:tailEnd type="triangle" w="med" len="med"/>
            </a:ln>
            <a:effectLst/>
          </p:spPr>
          <p:txBody>
            <a:bodyPr/>
            <a:lstStyle/>
            <a:p>
              <a:pPr>
                <a:defRPr/>
              </a:pPr>
              <a:endParaRPr lang="en-US"/>
            </a:p>
          </p:txBody>
        </p:sp>
        <p:sp>
          <p:nvSpPr>
            <p:cNvPr id="28" name="Line 78"/>
            <p:cNvSpPr>
              <a:spLocks noChangeShapeType="1"/>
            </p:cNvSpPr>
            <p:nvPr/>
          </p:nvSpPr>
          <p:spPr bwMode="auto">
            <a:xfrm>
              <a:off x="4143" y="3071"/>
              <a:ext cx="0" cy="191"/>
            </a:xfrm>
            <a:prstGeom prst="line">
              <a:avLst/>
            </a:prstGeom>
            <a:noFill/>
            <a:ln w="38100">
              <a:solidFill>
                <a:srgbClr val="FF0000"/>
              </a:solidFill>
              <a:round/>
              <a:headEnd/>
              <a:tailEnd type="triangle" w="med" len="med"/>
            </a:ln>
            <a:effectLst/>
          </p:spPr>
          <p:txBody>
            <a:bodyPr/>
            <a:lstStyle/>
            <a:p>
              <a:pPr>
                <a:defRPr/>
              </a:pPr>
              <a:endParaRPr lang="en-US"/>
            </a:p>
          </p:txBody>
        </p:sp>
        <p:sp>
          <p:nvSpPr>
            <p:cNvPr id="29" name="Line 79"/>
            <p:cNvSpPr>
              <a:spLocks noChangeShapeType="1"/>
            </p:cNvSpPr>
            <p:nvPr/>
          </p:nvSpPr>
          <p:spPr bwMode="auto">
            <a:xfrm>
              <a:off x="2847" y="2838"/>
              <a:ext cx="0" cy="426"/>
            </a:xfrm>
            <a:prstGeom prst="line">
              <a:avLst/>
            </a:prstGeom>
            <a:noFill/>
            <a:ln w="38100">
              <a:solidFill>
                <a:srgbClr val="FF0000"/>
              </a:solidFill>
              <a:round/>
              <a:headEnd/>
              <a:tailEnd type="triangle" w="med" len="med"/>
            </a:ln>
            <a:effectLst/>
          </p:spPr>
          <p:txBody>
            <a:bodyPr/>
            <a:lstStyle/>
            <a:p>
              <a:pPr>
                <a:defRPr/>
              </a:pPr>
              <a:endParaRPr lang="en-US"/>
            </a:p>
          </p:txBody>
        </p:sp>
        <p:sp>
          <p:nvSpPr>
            <p:cNvPr id="30" name="Line 80"/>
            <p:cNvSpPr>
              <a:spLocks noChangeShapeType="1"/>
            </p:cNvSpPr>
            <p:nvPr/>
          </p:nvSpPr>
          <p:spPr bwMode="auto">
            <a:xfrm>
              <a:off x="1588" y="3071"/>
              <a:ext cx="2555" cy="0"/>
            </a:xfrm>
            <a:prstGeom prst="line">
              <a:avLst/>
            </a:prstGeom>
            <a:noFill/>
            <a:ln w="38100">
              <a:solidFill>
                <a:srgbClr val="FF0000"/>
              </a:solidFill>
              <a:round/>
              <a:headEnd/>
              <a:tailEnd/>
            </a:ln>
            <a:effectLst/>
          </p:spPr>
          <p:txBody>
            <a:bodyPr/>
            <a:lstStyle/>
            <a:p>
              <a:pPr>
                <a:defRPr/>
              </a:pPr>
              <a:endParaRPr lang="en-US"/>
            </a:p>
          </p:txBody>
        </p:sp>
        <p:sp>
          <p:nvSpPr>
            <p:cNvPr id="31" name="Line 81"/>
            <p:cNvSpPr>
              <a:spLocks noChangeShapeType="1"/>
            </p:cNvSpPr>
            <p:nvPr/>
          </p:nvSpPr>
          <p:spPr bwMode="auto">
            <a:xfrm flipV="1">
              <a:off x="2847" y="2867"/>
              <a:ext cx="991" cy="204"/>
            </a:xfrm>
            <a:prstGeom prst="line">
              <a:avLst/>
            </a:prstGeom>
            <a:noFill/>
            <a:ln w="38100">
              <a:solidFill>
                <a:srgbClr val="FF0000"/>
              </a:solidFill>
              <a:round/>
              <a:headEnd/>
              <a:tailEnd/>
            </a:ln>
            <a:effectLst/>
          </p:spPr>
          <p:txBody>
            <a:bodyPr/>
            <a:lstStyle/>
            <a:p>
              <a:pPr>
                <a:defRPr/>
              </a:pPr>
              <a:endParaRPr lang="en-US"/>
            </a:p>
          </p:txBody>
        </p:sp>
        <p:sp>
          <p:nvSpPr>
            <p:cNvPr id="32" name="Line 82"/>
            <p:cNvSpPr>
              <a:spLocks noChangeShapeType="1"/>
            </p:cNvSpPr>
            <p:nvPr/>
          </p:nvSpPr>
          <p:spPr bwMode="auto">
            <a:xfrm>
              <a:off x="1741" y="2838"/>
              <a:ext cx="1106" cy="233"/>
            </a:xfrm>
            <a:prstGeom prst="line">
              <a:avLst/>
            </a:prstGeom>
            <a:noFill/>
            <a:ln w="38100">
              <a:solidFill>
                <a:srgbClr val="FF0000"/>
              </a:solidFill>
              <a:round/>
              <a:headEnd/>
              <a:tailEnd/>
            </a:ln>
            <a:effectLst/>
          </p:spPr>
          <p:txBody>
            <a:bodyPr/>
            <a:lstStyle/>
            <a:p>
              <a:pPr>
                <a:defRPr/>
              </a:pPr>
              <a:endParaRPr lang="en-US"/>
            </a:p>
          </p:txBody>
        </p:sp>
      </p:grpSp>
      <p:grpSp>
        <p:nvGrpSpPr>
          <p:cNvPr id="22" name="Group 65"/>
          <p:cNvGrpSpPr>
            <a:grpSpLocks/>
          </p:cNvGrpSpPr>
          <p:nvPr/>
        </p:nvGrpSpPr>
        <p:grpSpPr bwMode="auto">
          <a:xfrm rot="10800000">
            <a:off x="4648203" y="3276600"/>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37"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38"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spTree>
    <p:extLst>
      <p:ext uri="{BB962C8B-B14F-4D97-AF65-F5344CB8AC3E}">
        <p14:creationId xmlns:p14="http://schemas.microsoft.com/office/powerpoint/2010/main" xmlns="" val="32960818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8"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32"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circle(out)">
                                      <p:cBhvr>
                                        <p:cTn id="20" dur="500"/>
                                        <p:tgtEl>
                                          <p:spTgt spid="1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6" presetClass="entr" presetSubtype="32"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out)">
                                      <p:cBhvr>
                                        <p:cTn id="25" dur="500"/>
                                        <p:tgtEl>
                                          <p:spTgt spid="1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6" presetClass="entr" presetSubtype="32"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
                                        <p:tgtEl>
                                          <p:spTgt spid="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2"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0-#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ppt_x"/>
                                          </p:val>
                                        </p:tav>
                                        <p:tav tm="100000">
                                          <p:val>
                                            <p:strVal val="#ppt_x"/>
                                          </p:val>
                                        </p:tav>
                                      </p:tavLst>
                                    </p:anim>
                                    <p:anim calcmode="lin" valueType="num">
                                      <p:cBhvr additive="base">
                                        <p:cTn id="5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additive="base">
                                        <p:cTn id="59" dur="500" fill="hold"/>
                                        <p:tgtEl>
                                          <p:spTgt spid="3"/>
                                        </p:tgtEl>
                                        <p:attrNameLst>
                                          <p:attrName>ppt_x</p:attrName>
                                        </p:attrNameLst>
                                      </p:cBhvr>
                                      <p:tavLst>
                                        <p:tav tm="0">
                                          <p:val>
                                            <p:strVal val="1+#ppt_w/2"/>
                                          </p:val>
                                        </p:tav>
                                        <p:tav tm="100000">
                                          <p:val>
                                            <p:strVal val="#ppt_x"/>
                                          </p:val>
                                        </p:tav>
                                      </p:tavLst>
                                    </p:anim>
                                    <p:anim calcmode="lin" valueType="num">
                                      <p:cBhvr additive="base">
                                        <p:cTn id="6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4" presetClass="entr" presetSubtype="32" fill="hold" nodeType="click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box(out)">
                                      <p:cBhvr>
                                        <p:cTn id="65" dur="500"/>
                                        <p:tgtEl>
                                          <p:spTgt spid="5"/>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4" presetClass="entr" presetSubtype="32" fill="hold" nodeType="click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ox(out)">
                                      <p:cBhvr>
                                        <p:cTn id="70" dur="500"/>
                                        <p:tgtEl>
                                          <p:spTgt spid="6"/>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4" presetClass="entr" presetSubtype="32" fill="hold" nodeType="click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box(out)">
                                      <p:cBhvr>
                                        <p:cTn id="7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8724" y="373057"/>
            <a:ext cx="3352800" cy="625475"/>
          </a:xfrm>
          <a:solidFill>
            <a:srgbClr val="000099"/>
          </a:solidFill>
        </p:spPr>
        <p:txBody>
          <a:bodyPr rtlCol="0">
            <a:normAutofit/>
          </a:bodyPr>
          <a:lstStyle/>
          <a:p>
            <a:pPr algn="ctr">
              <a:defRPr/>
            </a:pPr>
            <a:r>
              <a:rPr lang="en-US" sz="800" b="1" dirty="0" smtClean="0">
                <a:solidFill>
                  <a:schemeClr val="bg1"/>
                </a:solidFill>
              </a:rPr>
              <a:t/>
            </a:r>
            <a:br>
              <a:rPr lang="en-US" sz="800" b="1" dirty="0" smtClean="0">
                <a:solidFill>
                  <a:schemeClr val="bg1"/>
                </a:solidFill>
              </a:rPr>
            </a:br>
            <a:r>
              <a:rPr lang="en-US" sz="2800" b="1" dirty="0" smtClean="0">
                <a:solidFill>
                  <a:schemeClr val="bg1"/>
                </a:solidFill>
              </a:rPr>
              <a:t>VỀ  </a:t>
            </a:r>
            <a:r>
              <a:rPr lang="en-US" sz="2800" b="1" dirty="0">
                <a:solidFill>
                  <a:schemeClr val="bg1"/>
                </a:solidFill>
              </a:rPr>
              <a:t>KINH TẾ</a:t>
            </a:r>
            <a:endParaRPr lang="en-US" sz="2800" b="1" dirty="0">
              <a:solidFill>
                <a:schemeClr val="bg1"/>
              </a:solidFill>
              <a:effectLst>
                <a:outerShdw blurRad="38100" dist="38100" dir="2700000" algn="tl">
                  <a:srgbClr val="C0C0C0"/>
                </a:outerShdw>
              </a:effectLst>
            </a:endParaRPr>
          </a:p>
        </p:txBody>
      </p:sp>
      <p:sp>
        <p:nvSpPr>
          <p:cNvPr id="39" name="Rectangle 4"/>
          <p:cNvSpPr txBox="1">
            <a:spLocks noChangeArrowheads="1"/>
          </p:cNvSpPr>
          <p:nvPr/>
        </p:nvSpPr>
        <p:spPr bwMode="auto">
          <a:xfrm>
            <a:off x="423931" y="1411558"/>
            <a:ext cx="1447800" cy="5259387"/>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endParaRPr lang="en-US" sz="2400" b="1" kern="0" dirty="0" smtClean="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smtClean="0">
                <a:solidFill>
                  <a:srgbClr val="000099"/>
                </a:solidFill>
                <a:cs typeface="Times New Roman" pitchFamily="18" charset="0"/>
              </a:rPr>
              <a:t>CHIẾM</a:t>
            </a:r>
            <a:endParaRPr lang="en-US" sz="2400" b="1" kern="0" dirty="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RUỘNG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ĐẤT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LẬP</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ĐỒN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ĐIỀN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TRỒNG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LÚA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VÀ</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CAO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SU</a:t>
            </a:r>
          </a:p>
        </p:txBody>
      </p:sp>
      <p:grpSp>
        <p:nvGrpSpPr>
          <p:cNvPr id="3" name="Group 29"/>
          <p:cNvGrpSpPr>
            <a:grpSpLocks/>
          </p:cNvGrpSpPr>
          <p:nvPr/>
        </p:nvGrpSpPr>
        <p:grpSpPr bwMode="auto">
          <a:xfrm>
            <a:off x="2189417" y="1371602"/>
            <a:ext cx="9710671" cy="5280025"/>
            <a:chOff x="609600" y="1143000"/>
            <a:chExt cx="6865688" cy="4902881"/>
          </a:xfrm>
        </p:grpSpPr>
        <p:pic>
          <p:nvPicPr>
            <p:cNvPr id="24595" name="Picture 24" descr="Tình cảnh nd Việt Nam dưới thời TD Pháp.png"/>
            <p:cNvPicPr>
              <a:picLocks noChangeAspect="1"/>
            </p:cNvPicPr>
            <p:nvPr/>
          </p:nvPicPr>
          <p:blipFill>
            <a:blip r:embed="rId3"/>
            <a:srcRect/>
            <a:stretch>
              <a:fillRect/>
            </a:stretch>
          </p:blipFill>
          <p:spPr bwMode="auto">
            <a:xfrm>
              <a:off x="3886081" y="1143000"/>
              <a:ext cx="3581270" cy="2357098"/>
            </a:xfrm>
            <a:prstGeom prst="rect">
              <a:avLst/>
            </a:prstGeom>
            <a:ln>
              <a:noFill/>
            </a:ln>
            <a:effectLst>
              <a:outerShdw blurRad="292100" dist="139700" dir="2700000" algn="tl" rotWithShape="0">
                <a:srgbClr val="333333">
                  <a:alpha val="65000"/>
                </a:srgbClr>
              </a:outerShdw>
            </a:effectLst>
          </p:spPr>
        </p:pic>
        <p:pic>
          <p:nvPicPr>
            <p:cNvPr id="24597" name="Picture 26" descr="cong nhan cao su tre em.jpg"/>
            <p:cNvPicPr>
              <a:picLocks noChangeAspect="1"/>
            </p:cNvPicPr>
            <p:nvPr/>
          </p:nvPicPr>
          <p:blipFill>
            <a:blip r:embed="rId4"/>
            <a:srcRect b="4607"/>
            <a:stretch>
              <a:fillRect/>
            </a:stretch>
          </p:blipFill>
          <p:spPr bwMode="auto">
            <a:xfrm>
              <a:off x="609600" y="3606234"/>
              <a:ext cx="3124086" cy="2439647"/>
            </a:xfrm>
            <a:prstGeom prst="rect">
              <a:avLst/>
            </a:prstGeom>
            <a:ln>
              <a:noFill/>
            </a:ln>
            <a:effectLst>
              <a:outerShdw blurRad="292100" dist="139700" dir="2700000" algn="tl" rotWithShape="0">
                <a:srgbClr val="333333">
                  <a:alpha val="65000"/>
                </a:srgbClr>
              </a:outerShdw>
            </a:effectLst>
          </p:spPr>
        </p:pic>
        <p:pic>
          <p:nvPicPr>
            <p:cNvPr id="24598" name="Picture 27" descr="cong nhan don dien cao su.jpg"/>
            <p:cNvPicPr>
              <a:picLocks noChangeAspect="1"/>
            </p:cNvPicPr>
            <p:nvPr/>
          </p:nvPicPr>
          <p:blipFill>
            <a:blip r:embed="rId5"/>
            <a:srcRect/>
            <a:stretch>
              <a:fillRect/>
            </a:stretch>
          </p:blipFill>
          <p:spPr bwMode="auto">
            <a:xfrm>
              <a:off x="609600" y="1162164"/>
              <a:ext cx="3124086" cy="2332038"/>
            </a:xfrm>
            <a:prstGeom prst="rect">
              <a:avLst/>
            </a:prstGeom>
            <a:ln>
              <a:noFill/>
            </a:ln>
            <a:effectLst>
              <a:outerShdw blurRad="292100" dist="139700" dir="2700000" algn="tl" rotWithShape="0">
                <a:srgbClr val="333333">
                  <a:alpha val="65000"/>
                </a:srgbClr>
              </a:outerShdw>
            </a:effectLst>
          </p:spPr>
        </p:pic>
        <p:pic>
          <p:nvPicPr>
            <p:cNvPr id="29" name="Picture 19" descr="DAN NGHEO LAM CU LI THOI THUOC PHAP.jpg"/>
            <p:cNvPicPr>
              <a:picLocks noChangeAspect="1"/>
            </p:cNvPicPr>
            <p:nvPr/>
          </p:nvPicPr>
          <p:blipFill>
            <a:blip r:embed="rId6"/>
            <a:srcRect/>
            <a:stretch>
              <a:fillRect/>
            </a:stretch>
          </p:blipFill>
          <p:spPr bwMode="auto">
            <a:xfrm>
              <a:off x="3886081" y="3581174"/>
              <a:ext cx="3589207" cy="2346779"/>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p14="http://schemas.microsoft.com/office/powerpoint/2010/main" xmlns="" val="22470743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anim calcmode="lin" valueType="num">
                                      <p:cBhvr>
                                        <p:cTn id="15" dur="1000" fill="hold"/>
                                        <p:tgtEl>
                                          <p:spTgt spid="39"/>
                                        </p:tgtEl>
                                        <p:attrNameLst>
                                          <p:attrName>ppt_x</p:attrName>
                                        </p:attrNameLst>
                                      </p:cBhvr>
                                      <p:tavLst>
                                        <p:tav tm="0">
                                          <p:val>
                                            <p:strVal val="#ppt_x"/>
                                          </p:val>
                                        </p:tav>
                                        <p:tav tm="100000">
                                          <p:val>
                                            <p:strVal val="#ppt_x"/>
                                          </p:val>
                                        </p:tav>
                                      </p:tavLst>
                                    </p:anim>
                                    <p:anim calcmode="lin" valueType="num">
                                      <p:cBhvr>
                                        <p:cTn id="1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Number Placeholder 3"/>
          <p:cNvSpPr>
            <a:spLocks noGrp="1"/>
          </p:cNvSpPr>
          <p:nvPr>
            <p:ph type="sldNum" sz="quarter" idx="11"/>
          </p:nvPr>
        </p:nvSpPr>
        <p:spPr bwMode="gray">
          <a:xfrm>
            <a:off x="1981200" y="6245225"/>
            <a:ext cx="2133600" cy="47625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l">
              <a:spcBef>
                <a:spcPct val="0"/>
              </a:spcBef>
              <a:buClrTx/>
              <a:buFontTx/>
              <a:buNone/>
            </a:pPr>
            <a:fld id="{B4D7947B-B729-423A-91DB-C1BB92BD310B}" type="slidenum">
              <a:rPr lang="en-US" altLang="en-US" sz="1200" b="1">
                <a:solidFill>
                  <a:schemeClr val="tx2"/>
                </a:solidFill>
                <a:latin typeface="Verdana" panose="020B0604030504040204" pitchFamily="34" charset="0"/>
              </a:rPr>
              <a:pPr algn="l">
                <a:spcBef>
                  <a:spcPct val="0"/>
                </a:spcBef>
                <a:buClrTx/>
                <a:buFontTx/>
                <a:buNone/>
              </a:pPr>
              <a:t>12</a:t>
            </a:fld>
            <a:endParaRPr lang="en-US" altLang="en-US" sz="1200" b="1">
              <a:solidFill>
                <a:schemeClr val="tx2"/>
              </a:solidFill>
              <a:latin typeface="Verdana" panose="020B0604030504040204" pitchFamily="34" charset="0"/>
            </a:endParaRPr>
          </a:p>
        </p:txBody>
      </p:sp>
      <p:sp>
        <p:nvSpPr>
          <p:cNvPr id="135171" name="Rectangle 3"/>
          <p:cNvSpPr>
            <a:spLocks noChangeArrowheads="1"/>
          </p:cNvSpPr>
          <p:nvPr/>
        </p:nvSpPr>
        <p:spPr bwMode="auto">
          <a:xfrm>
            <a:off x="10526333" y="978274"/>
            <a:ext cx="1371600" cy="5262979"/>
          </a:xfrm>
          <a:prstGeom prst="rect">
            <a:avLst/>
          </a:prstGeom>
          <a:noFill/>
          <a:ln w="9525">
            <a:solidFill>
              <a:srgbClr val="4314F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vi-VN" altLang="en-US" b="1" dirty="0">
                <a:solidFill>
                  <a:srgbClr val="FF0000"/>
                </a:solidFill>
                <a:latin typeface="+mj-lt"/>
                <a:cs typeface="Times New Roman" panose="02020603050405020304" pitchFamily="18" charset="0"/>
              </a:rPr>
              <a:t>THẺ THUẾ THÂN </a:t>
            </a:r>
            <a:r>
              <a:rPr lang="vi-VN" altLang="en-US" b="1" dirty="0">
                <a:solidFill>
                  <a:srgbClr val="000099"/>
                </a:solidFill>
                <a:latin typeface="+mj-lt"/>
                <a:cs typeface="Times New Roman" panose="02020603050405020304" pitchFamily="18" charset="0"/>
              </a:rPr>
              <a:t>của người dân Việt Nam dưới thời thực dân Pháp thống trị</a:t>
            </a:r>
            <a:endParaRPr lang="en-US" altLang="en-US" dirty="0">
              <a:solidFill>
                <a:srgbClr val="000099"/>
              </a:solidFill>
              <a:latin typeface="+mj-lt"/>
              <a:cs typeface="Times New Roman" panose="02020603050405020304" pitchFamily="18" charset="0"/>
            </a:endParaRPr>
          </a:p>
        </p:txBody>
      </p:sp>
      <p:pic>
        <p:nvPicPr>
          <p:cNvPr id="135172" name="Picture 2" descr="http://www.baotangcm.gov.vn/images/stories/2.3d.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70456" y="540913"/>
            <a:ext cx="9916733" cy="613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23662575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txBox="1">
            <a:spLocks noChangeArrowheads="1"/>
          </p:cNvSpPr>
          <p:nvPr/>
        </p:nvSpPr>
        <p:spPr bwMode="auto">
          <a:xfrm>
            <a:off x="282808" y="1565879"/>
            <a:ext cx="1524000" cy="4495800"/>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PHÁT</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TRIỂN</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CÁC</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NGÀNH</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CÔNG</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NGHIỆP</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PHỤC </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VỤ</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CHO</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KHAI</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THÁC</a:t>
            </a:r>
          </a:p>
        </p:txBody>
      </p:sp>
      <p:grpSp>
        <p:nvGrpSpPr>
          <p:cNvPr id="136195" name="Group 11"/>
          <p:cNvGrpSpPr>
            <a:grpSpLocks/>
          </p:cNvGrpSpPr>
          <p:nvPr/>
        </p:nvGrpSpPr>
        <p:grpSpPr bwMode="auto">
          <a:xfrm>
            <a:off x="2266685" y="463640"/>
            <a:ext cx="9569003" cy="5918112"/>
            <a:chOff x="1981200" y="1600200"/>
            <a:chExt cx="6721129" cy="4267200"/>
          </a:xfrm>
        </p:grpSpPr>
        <p:grpSp>
          <p:nvGrpSpPr>
            <p:cNvPr id="136196" name="Group 8"/>
            <p:cNvGrpSpPr>
              <a:grpSpLocks/>
            </p:cNvGrpSpPr>
            <p:nvPr/>
          </p:nvGrpSpPr>
          <p:grpSpPr bwMode="auto">
            <a:xfrm>
              <a:off x="1981200" y="1600200"/>
              <a:ext cx="6721129" cy="4267200"/>
              <a:chOff x="1737071" y="1219200"/>
              <a:chExt cx="7254529" cy="5308600"/>
            </a:xfrm>
          </p:grpSpPr>
          <p:pic>
            <p:nvPicPr>
              <p:cNvPr id="136198" name="Picture 20" descr="nha may xe lua truong thi.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752600" y="4038600"/>
                <a:ext cx="3581400" cy="24792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6199" name="Picture 21" descr="nha may diem ben thuy.jpg"/>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1737071" y="1219200"/>
                <a:ext cx="3520729" cy="2819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6200" name="Picture 22" descr="CN thoi Phap.jpg"/>
              <p:cNvPicPr>
                <a:picLocks noChangeAspect="1"/>
              </p:cNvPicPr>
              <p:nvPr/>
            </p:nvPicPr>
            <p:blipFill>
              <a:blip r:embed="rId5">
                <a:lum bright="30000" contrast="20000"/>
                <a:extLst>
                  <a:ext uri="{28A0092B-C50C-407E-A947-70E740481C1C}">
                    <a14:useLocalDpi xmlns:a14="http://schemas.microsoft.com/office/drawing/2010/main" xmlns="" val="0"/>
                  </a:ext>
                </a:extLst>
              </a:blip>
              <a:srcRect/>
              <a:stretch>
                <a:fillRect/>
              </a:stretch>
            </p:blipFill>
            <p:spPr bwMode="auto">
              <a:xfrm>
                <a:off x="5257800" y="1219200"/>
                <a:ext cx="3733800" cy="2819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6201" name="Picture 40"/>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257800" y="4038600"/>
                <a:ext cx="3733800" cy="2489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Rectangle 19"/>
            <p:cNvSpPr>
              <a:spLocks noChangeArrowheads="1"/>
            </p:cNvSpPr>
            <p:nvPr/>
          </p:nvSpPr>
          <p:spPr bwMode="auto">
            <a:xfrm>
              <a:off x="2133885" y="3886493"/>
              <a:ext cx="3047637" cy="249488"/>
            </a:xfrm>
            <a:prstGeom prst="rect">
              <a:avLst/>
            </a:prstGeom>
            <a:noFill/>
            <a:ln w="9525">
              <a:noFill/>
              <a:miter lim="800000"/>
              <a:headEnd/>
              <a:tailEnd/>
            </a:ln>
            <a:effectLst/>
          </p:spPr>
          <p:txBody>
            <a:bodyPr/>
            <a:lstStyle/>
            <a:p>
              <a:pPr marL="381000" indent="-381000" algn="ctr">
                <a:lnSpc>
                  <a:spcPct val="80000"/>
                </a:lnSpc>
                <a:spcBef>
                  <a:spcPct val="20000"/>
                </a:spcBef>
                <a:buClr>
                  <a:schemeClr val="hlink"/>
                </a:buClr>
                <a:defRPr/>
              </a:pPr>
              <a:r>
                <a:rPr lang="en-US" sz="1400" b="1" i="1">
                  <a:solidFill>
                    <a:srgbClr val="C00000"/>
                  </a:solidFill>
                  <a:effectLst>
                    <a:outerShdw blurRad="38100" dist="38100" dir="2700000" algn="tl">
                      <a:srgbClr val="C0C0C0"/>
                    </a:outerShdw>
                  </a:effectLst>
                  <a:latin typeface="Times New Roman" pitchFamily="18" charset="0"/>
                  <a:cs typeface="Times New Roman" pitchFamily="18" charset="0"/>
                </a:rPr>
                <a:t>Nhà máy xe lửa Trường Thi</a:t>
              </a:r>
            </a:p>
          </p:txBody>
        </p:sp>
      </p:grpSp>
    </p:spTree>
    <p:extLst>
      <p:ext uri="{BB962C8B-B14F-4D97-AF65-F5344CB8AC3E}">
        <p14:creationId xmlns:p14="http://schemas.microsoft.com/office/powerpoint/2010/main" xmlns="" val="390971206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9721501" y="2133600"/>
            <a:ext cx="1959647" cy="2667000"/>
            <a:chOff x="7473710" y="1828800"/>
            <a:chExt cx="1670290" cy="3124200"/>
          </a:xfrm>
        </p:grpSpPr>
        <p:pic>
          <p:nvPicPr>
            <p:cNvPr id="138254" name="Picture 7" descr="vua-bao-dai.jpg"/>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7473710" y="1828800"/>
              <a:ext cx="1670290" cy="2743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8255" name="Rectangle 3"/>
            <p:cNvSpPr txBox="1">
              <a:spLocks noChangeArrowheads="1"/>
            </p:cNvSpPr>
            <p:nvPr/>
          </p:nvSpPr>
          <p:spPr bwMode="auto">
            <a:xfrm>
              <a:off x="7543629" y="4571774"/>
              <a:ext cx="1600371" cy="3812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latin typeface="Verdana" panose="020B0604030504040204" pitchFamily="34" charset="0"/>
                </a:rPr>
                <a:t>BẢO ĐẠI</a:t>
              </a:r>
            </a:p>
          </p:txBody>
        </p:sp>
      </p:grpSp>
      <p:sp>
        <p:nvSpPr>
          <p:cNvPr id="26628" name="Content Placeholder 12"/>
          <p:cNvSpPr>
            <a:spLocks noGrp="1"/>
          </p:cNvSpPr>
          <p:nvPr>
            <p:ph sz="half" idx="1"/>
          </p:nvPr>
        </p:nvSpPr>
        <p:spPr>
          <a:xfrm>
            <a:off x="386365" y="1219200"/>
            <a:ext cx="5633435" cy="5233988"/>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Cai</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trị</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trực</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tiếp</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Đông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Dương</a:t>
            </a:r>
            <a:endParaRPr lang="en-US" altLang="en-US" dirty="0" smtClean="0">
              <a:solidFill>
                <a:srgbClr val="000099"/>
              </a:solidFill>
              <a:latin typeface="+mj-lt"/>
              <a:cs typeface="Times New Roman" panose="02020603050405020304" pitchFamily="18" charset="0"/>
            </a:endParaRPr>
          </a:p>
        </p:txBody>
      </p:sp>
      <p:sp>
        <p:nvSpPr>
          <p:cNvPr id="14" name="Content Placeholder 13"/>
          <p:cNvSpPr>
            <a:spLocks noGrp="1"/>
          </p:cNvSpPr>
          <p:nvPr>
            <p:ph sz="half" idx="2"/>
          </p:nvPr>
        </p:nvSpPr>
        <p:spPr>
          <a:xfrm>
            <a:off x="6172200" y="1262069"/>
            <a:ext cx="5624848" cy="5062537"/>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Duy</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trì</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triều</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đình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và</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hệ</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thống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chính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quyền</a:t>
            </a:r>
            <a:r>
              <a:rPr lang="en-US" altLang="en-US" dirty="0" smtClean="0">
                <a:solidFill>
                  <a:srgbClr val="000099"/>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phong</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kiến</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tay</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sai</a:t>
            </a:r>
            <a:endParaRPr lang="en-US" altLang="en-US" b="1" dirty="0" smtClean="0">
              <a:solidFill>
                <a:srgbClr val="FF0000"/>
              </a:solidFill>
              <a:latin typeface="+mj-lt"/>
              <a:cs typeface="Times New Roman" panose="02020603050405020304" pitchFamily="18" charset="0"/>
            </a:endParaRPr>
          </a:p>
        </p:txBody>
      </p:sp>
      <p:sp>
        <p:nvSpPr>
          <p:cNvPr id="4" name="Rectangle 3"/>
          <p:cNvSpPr txBox="1">
            <a:spLocks noChangeArrowheads="1"/>
          </p:cNvSpPr>
          <p:nvPr/>
        </p:nvSpPr>
        <p:spPr bwMode="auto">
          <a:xfrm>
            <a:off x="1762919" y="5681663"/>
            <a:ext cx="3962400" cy="685800"/>
          </a:xfrm>
          <a:prstGeom prst="rect">
            <a:avLst/>
          </a:prstGeom>
          <a:noFill/>
          <a:ln w="9525">
            <a:solidFill>
              <a:srgbClr val="000000"/>
            </a:solidFill>
            <a:miter lim="800000"/>
            <a:headEnd/>
            <a:tailEnd/>
          </a:ln>
          <a:effectLst/>
        </p:spPr>
        <p:txBody>
          <a:bodyPr anchor="ctr" anchorCtr="1"/>
          <a:lstStyle/>
          <a:p>
            <a:pPr marL="342900" indent="-342900" algn="ctr">
              <a:spcBef>
                <a:spcPct val="20000"/>
              </a:spcBef>
              <a:buClr>
                <a:schemeClr val="hlink"/>
              </a:buClr>
              <a:defRPr/>
            </a:pPr>
            <a:r>
              <a:rPr lang="en-US" sz="2400" b="1" i="1" kern="0" dirty="0" err="1">
                <a:solidFill>
                  <a:srgbClr val="000099"/>
                </a:solidFill>
                <a:latin typeface="Times New Roman" pitchFamily="18" charset="0"/>
                <a:cs typeface="Times New Roman" pitchFamily="18" charset="0"/>
              </a:rPr>
              <a:t>Toàn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quyền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Pháp</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anber</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Xaro</a:t>
            </a:r>
            <a:endParaRPr lang="en-US" sz="2400" b="1" i="1" kern="0" dirty="0">
              <a:solidFill>
                <a:srgbClr val="000099"/>
              </a:solidFill>
              <a:latin typeface="Times New Roman" pitchFamily="18" charset="0"/>
              <a:cs typeface="Times New Roman" pitchFamily="18" charset="0"/>
            </a:endParaRPr>
          </a:p>
        </p:txBody>
      </p:sp>
      <p:pic>
        <p:nvPicPr>
          <p:cNvPr id="26631" name="Picture 4" descr="toàn quyền phap anbe saro"/>
          <p:cNvPicPr>
            <a:picLocks noChangeAspect="1" noChangeArrowheads="1"/>
          </p:cNvPicPr>
          <p:nvPr/>
        </p:nvPicPr>
        <p:blipFill>
          <a:blip r:embed="rId3">
            <a:lum contrast="-12000"/>
            <a:extLst>
              <a:ext uri="{28A0092B-C50C-407E-A947-70E740481C1C}">
                <a14:useLocalDpi xmlns:a14="http://schemas.microsoft.com/office/drawing/2010/main" xmlns="" val="0"/>
              </a:ext>
            </a:extLst>
          </a:blip>
          <a:srcRect/>
          <a:stretch>
            <a:fillRect/>
          </a:stretch>
        </p:blipFill>
        <p:spPr bwMode="auto">
          <a:xfrm>
            <a:off x="656824" y="2133600"/>
            <a:ext cx="5068496" cy="3352800"/>
          </a:xfrm>
          <a:prstGeom prst="rect">
            <a:avLst/>
          </a:prstGeom>
          <a:noFill/>
          <a:ln w="9525">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grpSp>
        <p:nvGrpSpPr>
          <p:cNvPr id="3" name="Group 18"/>
          <p:cNvGrpSpPr>
            <a:grpSpLocks/>
          </p:cNvGrpSpPr>
          <p:nvPr/>
        </p:nvGrpSpPr>
        <p:grpSpPr bwMode="auto">
          <a:xfrm>
            <a:off x="8045091" y="2590800"/>
            <a:ext cx="1676400" cy="2895600"/>
            <a:chOff x="5791200" y="2590800"/>
            <a:chExt cx="1600200" cy="2895600"/>
          </a:xfrm>
        </p:grpSpPr>
        <p:pic>
          <p:nvPicPr>
            <p:cNvPr id="138252" name="Picture 9" descr="Roi-Khai-Dinh.jpg"/>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5867400" y="2590800"/>
              <a:ext cx="1500372" cy="2509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8253" name="Rectangle 3"/>
            <p:cNvSpPr txBox="1">
              <a:spLocks noChangeArrowheads="1"/>
            </p:cNvSpPr>
            <p:nvPr/>
          </p:nvSpPr>
          <p:spPr bwMode="auto">
            <a:xfrm>
              <a:off x="5791200" y="5105400"/>
              <a:ext cx="1600200" cy="381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solidFill>
                    <a:srgbClr val="000099"/>
                  </a:solidFill>
                  <a:latin typeface="Verdana" panose="020B0604030504040204" pitchFamily="34" charset="0"/>
                </a:rPr>
                <a:t>KHẢI ĐỊNH</a:t>
              </a:r>
            </a:p>
          </p:txBody>
        </p:sp>
      </p:grpSp>
      <p:grpSp>
        <p:nvGrpSpPr>
          <p:cNvPr id="5" name="Group 16"/>
          <p:cNvGrpSpPr>
            <a:grpSpLocks/>
          </p:cNvGrpSpPr>
          <p:nvPr/>
        </p:nvGrpSpPr>
        <p:grpSpPr bwMode="auto">
          <a:xfrm>
            <a:off x="6332455" y="3505200"/>
            <a:ext cx="1700260" cy="2705100"/>
            <a:chOff x="5181600" y="2133600"/>
            <a:chExt cx="2474913" cy="4614583"/>
          </a:xfrm>
        </p:grpSpPr>
        <p:pic>
          <p:nvPicPr>
            <p:cNvPr id="6" name="Picture 8" descr="dongkhanh.jpg"/>
            <p:cNvPicPr>
              <a:picLocks noChangeAspect="1"/>
            </p:cNvPicPr>
            <p:nvPr/>
          </p:nvPicPr>
          <p:blipFill>
            <a:blip r:embed="rId5"/>
            <a:srcRect/>
            <a:stretch>
              <a:fillRect/>
            </a:stretch>
          </p:blipFill>
          <p:spPr bwMode="auto">
            <a:xfrm>
              <a:off x="5181600" y="2133600"/>
              <a:ext cx="2474913" cy="4037760"/>
            </a:xfrm>
            <a:prstGeom prst="rect">
              <a:avLst/>
            </a:prstGeom>
            <a:ln>
              <a:noFill/>
            </a:ln>
            <a:effectLst>
              <a:outerShdw blurRad="292100" dist="139700" dir="2700000" algn="tl" rotWithShape="0">
                <a:srgbClr val="333333">
                  <a:alpha val="65000"/>
                </a:srgbClr>
              </a:outerShdw>
            </a:effectLst>
          </p:spPr>
        </p:pic>
        <p:sp>
          <p:nvSpPr>
            <p:cNvPr id="138251" name="Rectangle 3"/>
            <p:cNvSpPr txBox="1">
              <a:spLocks noChangeArrowheads="1"/>
            </p:cNvSpPr>
            <p:nvPr/>
          </p:nvSpPr>
          <p:spPr bwMode="auto">
            <a:xfrm>
              <a:off x="5181600" y="6366343"/>
              <a:ext cx="2439635" cy="381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dirty="0">
                  <a:solidFill>
                    <a:srgbClr val="000099"/>
                  </a:solidFill>
                  <a:latin typeface="Verdana" panose="020B0604030504040204" pitchFamily="34" charset="0"/>
                </a:rPr>
                <a:t>ĐỒNG KHÁNH</a:t>
              </a:r>
            </a:p>
          </p:txBody>
        </p:sp>
      </p:grpSp>
      <p:sp>
        <p:nvSpPr>
          <p:cNvPr id="138249" name="Rectangle 7"/>
          <p:cNvSpPr>
            <a:spLocks noChangeArrowheads="1"/>
          </p:cNvSpPr>
          <p:nvPr/>
        </p:nvSpPr>
        <p:spPr bwMode="auto">
          <a:xfrm>
            <a:off x="4476751" y="207967"/>
            <a:ext cx="3086100" cy="584775"/>
          </a:xfrm>
          <a:prstGeom prst="rect">
            <a:avLst/>
          </a:prstGeom>
          <a:solidFill>
            <a:srgbClr val="0000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3200" b="1" dirty="0">
                <a:solidFill>
                  <a:schemeClr val="bg1"/>
                </a:solidFill>
                <a:latin typeface="+mj-lt"/>
                <a:cs typeface="Times New Roman" panose="02020603050405020304" pitchFamily="18" charset="0"/>
              </a:rPr>
              <a:t>VỀ CHÍNH TRỊ </a:t>
            </a:r>
            <a:endParaRPr lang="en-US" altLang="en-US" sz="3200" b="1" dirty="0">
              <a:solidFill>
                <a:schemeClr val="bg1"/>
              </a:solidFill>
              <a:latin typeface="+mj-lt"/>
            </a:endParaRPr>
          </a:p>
        </p:txBody>
      </p:sp>
    </p:spTree>
    <p:extLst>
      <p:ext uri="{BB962C8B-B14F-4D97-AF65-F5344CB8AC3E}">
        <p14:creationId xmlns:p14="http://schemas.microsoft.com/office/powerpoint/2010/main" xmlns="" val="9776945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628">
                                            <p:bg/>
                                          </p:spTgt>
                                        </p:tgtEl>
                                        <p:attrNameLst>
                                          <p:attrName>style.visibility</p:attrName>
                                        </p:attrNameLst>
                                      </p:cBhvr>
                                      <p:to>
                                        <p:strVal val="visible"/>
                                      </p:to>
                                    </p:set>
                                    <p:animEffect transition="in" filter="fade">
                                      <p:cBhvr>
                                        <p:cTn id="7" dur="1000"/>
                                        <p:tgtEl>
                                          <p:spTgt spid="26628">
                                            <p:bg/>
                                          </p:spTgt>
                                        </p:tgtEl>
                                      </p:cBhvr>
                                    </p:animEffect>
                                    <p:anim calcmode="lin" valueType="num">
                                      <p:cBhvr>
                                        <p:cTn id="8" dur="1000" fill="hold"/>
                                        <p:tgtEl>
                                          <p:spTgt spid="26628">
                                            <p:bg/>
                                          </p:spTgt>
                                        </p:tgtEl>
                                        <p:attrNameLst>
                                          <p:attrName>ppt_x</p:attrName>
                                        </p:attrNameLst>
                                      </p:cBhvr>
                                      <p:tavLst>
                                        <p:tav tm="0">
                                          <p:val>
                                            <p:strVal val="#ppt_x"/>
                                          </p:val>
                                        </p:tav>
                                        <p:tav tm="100000">
                                          <p:val>
                                            <p:strVal val="#ppt_x"/>
                                          </p:val>
                                        </p:tav>
                                      </p:tavLst>
                                    </p:anim>
                                    <p:anim calcmode="lin" valueType="num">
                                      <p:cBhvr>
                                        <p:cTn id="9" dur="1000" fill="hold"/>
                                        <p:tgtEl>
                                          <p:spTgt spid="26628">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628">
                                            <p:txEl>
                                              <p:pRg st="0" end="0"/>
                                            </p:txEl>
                                          </p:spTgt>
                                        </p:tgtEl>
                                        <p:attrNameLst>
                                          <p:attrName>style.visibility</p:attrName>
                                        </p:attrNameLst>
                                      </p:cBhvr>
                                      <p:to>
                                        <p:strVal val="visible"/>
                                      </p:to>
                                    </p:set>
                                    <p:animEffect transition="in" filter="fade">
                                      <p:cBhvr>
                                        <p:cTn id="14" dur="1000"/>
                                        <p:tgtEl>
                                          <p:spTgt spid="26628">
                                            <p:txEl>
                                              <p:pRg st="0" end="0"/>
                                            </p:txEl>
                                          </p:spTgt>
                                        </p:tgtEl>
                                      </p:cBhvr>
                                    </p:animEffect>
                                    <p:anim calcmode="lin" valueType="num">
                                      <p:cBhvr>
                                        <p:cTn id="15" dur="1000" fill="hold"/>
                                        <p:tgtEl>
                                          <p:spTgt spid="2662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662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bg/>
                                          </p:spTgt>
                                        </p:tgtEl>
                                        <p:attrNameLst>
                                          <p:attrName>style.visibility</p:attrName>
                                        </p:attrNameLst>
                                      </p:cBhvr>
                                      <p:to>
                                        <p:strVal val="visible"/>
                                      </p:to>
                                    </p:set>
                                    <p:animEffect transition="in" filter="fade">
                                      <p:cBhvr>
                                        <p:cTn id="21" dur="1000"/>
                                        <p:tgtEl>
                                          <p:spTgt spid="14">
                                            <p:bg/>
                                          </p:spTgt>
                                        </p:tgtEl>
                                      </p:cBhvr>
                                    </p:animEffect>
                                    <p:anim calcmode="lin" valueType="num">
                                      <p:cBhvr>
                                        <p:cTn id="22" dur="1000" fill="hold"/>
                                        <p:tgtEl>
                                          <p:spTgt spid="14">
                                            <p:bg/>
                                          </p:spTgt>
                                        </p:tgtEl>
                                        <p:attrNameLst>
                                          <p:attrName>ppt_x</p:attrName>
                                        </p:attrNameLst>
                                      </p:cBhvr>
                                      <p:tavLst>
                                        <p:tav tm="0">
                                          <p:val>
                                            <p:strVal val="#ppt_x"/>
                                          </p:val>
                                        </p:tav>
                                        <p:tav tm="100000">
                                          <p:val>
                                            <p:strVal val="#ppt_x"/>
                                          </p:val>
                                        </p:tav>
                                      </p:tavLst>
                                    </p:anim>
                                    <p:anim calcmode="lin" valueType="num">
                                      <p:cBhvr>
                                        <p:cTn id="23" dur="1000" fill="hold"/>
                                        <p:tgtEl>
                                          <p:spTgt spid="14">
                                            <p:bg/>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fade">
                                      <p:cBhvr>
                                        <p:cTn id="28" dur="1000"/>
                                        <p:tgtEl>
                                          <p:spTgt spid="14">
                                            <p:txEl>
                                              <p:pRg st="0" end="0"/>
                                            </p:txEl>
                                          </p:spTgt>
                                        </p:tgtEl>
                                      </p:cBhvr>
                                    </p:animEffect>
                                    <p:anim calcmode="lin" valueType="num">
                                      <p:cBhvr>
                                        <p:cTn id="29"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6631"/>
                                        </p:tgtEl>
                                        <p:attrNameLst>
                                          <p:attrName>style.visibility</p:attrName>
                                        </p:attrNameLst>
                                      </p:cBhvr>
                                      <p:to>
                                        <p:strVal val="visible"/>
                                      </p:to>
                                    </p:set>
                                    <p:animEffect transition="in" filter="fade">
                                      <p:cBhvr>
                                        <p:cTn id="35" dur="1000"/>
                                        <p:tgtEl>
                                          <p:spTgt spid="26631"/>
                                        </p:tgtEl>
                                      </p:cBhvr>
                                    </p:animEffect>
                                    <p:anim calcmode="lin" valueType="num">
                                      <p:cBhvr>
                                        <p:cTn id="36" dur="1000" fill="hold"/>
                                        <p:tgtEl>
                                          <p:spTgt spid="26631"/>
                                        </p:tgtEl>
                                        <p:attrNameLst>
                                          <p:attrName>ppt_x</p:attrName>
                                        </p:attrNameLst>
                                      </p:cBhvr>
                                      <p:tavLst>
                                        <p:tav tm="0">
                                          <p:val>
                                            <p:strVal val="#ppt_x"/>
                                          </p:val>
                                        </p:tav>
                                        <p:tav tm="100000">
                                          <p:val>
                                            <p:strVal val="#ppt_x"/>
                                          </p:val>
                                        </p:tav>
                                      </p:tavLst>
                                    </p:anim>
                                    <p:anim calcmode="lin" valueType="num">
                                      <p:cBhvr>
                                        <p:cTn id="37" dur="1000" fill="hold"/>
                                        <p:tgtEl>
                                          <p:spTgt spid="26631"/>
                                        </p:tgtEl>
                                        <p:attrNameLst>
                                          <p:attrName>ppt_y</p:attrName>
                                        </p:attrNameLst>
                                      </p:cBhvr>
                                      <p:tavLst>
                                        <p:tav tm="0">
                                          <p:val>
                                            <p:strVal val="#ppt_y+.1"/>
                                          </p:val>
                                        </p:tav>
                                        <p:tav tm="100000">
                                          <p:val>
                                            <p:strVal val="#ppt_y"/>
                                          </p:val>
                                        </p:tav>
                                      </p:tavLst>
                                    </p:anim>
                                  </p:childTnLst>
                                </p:cTn>
                              </p:par>
                              <p:par>
                                <p:cTn id="38" presetID="22" presetClass="entr" presetSubtype="1"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wipe(up)">
                                      <p:cBhvr>
                                        <p:cTn id="40" dur="500"/>
                                        <p:tgtEl>
                                          <p:spTgt spid="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1000"/>
                                        <p:tgtEl>
                                          <p:spTgt spid="4"/>
                                        </p:tgtEl>
                                      </p:cBhvr>
                                    </p:animEffect>
                                    <p:anim calcmode="lin" valueType="num">
                                      <p:cBhvr>
                                        <p:cTn id="46" dur="1000" fill="hold"/>
                                        <p:tgtEl>
                                          <p:spTgt spid="4"/>
                                        </p:tgtEl>
                                        <p:attrNameLst>
                                          <p:attrName>ppt_x</p:attrName>
                                        </p:attrNameLst>
                                      </p:cBhvr>
                                      <p:tavLst>
                                        <p:tav tm="0">
                                          <p:val>
                                            <p:strVal val="#ppt_x"/>
                                          </p:val>
                                        </p:tav>
                                        <p:tav tm="100000">
                                          <p:val>
                                            <p:strVal val="#ppt_x"/>
                                          </p:val>
                                        </p:tav>
                                      </p:tavLst>
                                    </p:anim>
                                    <p:anim calcmode="lin" valueType="num">
                                      <p:cBhvr>
                                        <p:cTn id="4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2" presetClass="entr" presetSubtype="0"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1000"/>
                                        <p:tgtEl>
                                          <p:spTgt spid="3"/>
                                        </p:tgtEl>
                                      </p:cBhvr>
                                    </p:animEffect>
                                    <p:anim calcmode="lin" valueType="num">
                                      <p:cBhvr>
                                        <p:cTn id="60" dur="1000" fill="hold"/>
                                        <p:tgtEl>
                                          <p:spTgt spid="3"/>
                                        </p:tgtEl>
                                        <p:attrNameLst>
                                          <p:attrName>ppt_x</p:attrName>
                                        </p:attrNameLst>
                                      </p:cBhvr>
                                      <p:tavLst>
                                        <p:tav tm="0">
                                          <p:val>
                                            <p:strVal val="#ppt_x"/>
                                          </p:val>
                                        </p:tav>
                                        <p:tav tm="100000">
                                          <p:val>
                                            <p:strVal val="#ppt_x"/>
                                          </p:val>
                                        </p:tav>
                                      </p:tavLst>
                                    </p:anim>
                                    <p:anim calcmode="lin" valueType="num">
                                      <p:cBhvr>
                                        <p:cTn id="6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build="p" animBg="1"/>
      <p:bldP spid="14" grpId="0" build="p"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080001" y="270641"/>
            <a:ext cx="6884472" cy="6484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Flowchart: Multidocument 1"/>
          <p:cNvSpPr/>
          <p:nvPr/>
        </p:nvSpPr>
        <p:spPr>
          <a:xfrm>
            <a:off x="515156" y="347730"/>
            <a:ext cx="3904445" cy="5318366"/>
          </a:xfrm>
          <a:prstGeom prst="flowChartMultidocument">
            <a:avLst/>
          </a:prstGeom>
          <a:solidFill>
            <a:srgbClr val="3333FF"/>
          </a:solidFill>
          <a:scene3d>
            <a:camera prst="orthographicFront"/>
            <a:lightRig rig="threePt" dir="t"/>
          </a:scene3d>
          <a:sp3d>
            <a:bevelT prst="angle"/>
          </a:sp3d>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3200" b="1" dirty="0">
                <a:ln w="1905"/>
                <a:solidFill>
                  <a:schemeClr val="bg1"/>
                </a:solidFill>
                <a:effectLst>
                  <a:outerShdw blurRad="38100" dist="38100" dir="2700000" algn="tl">
                    <a:srgbClr val="000000">
                      <a:alpha val="43137"/>
                    </a:srgbClr>
                  </a:outerShdw>
                </a:effectLst>
                <a:cs typeface="Arial" pitchFamily="34" charset="0"/>
              </a:rPr>
              <a:t>Chia </a:t>
            </a:r>
            <a:r>
              <a:rPr lang="en-US" sz="3200" b="1" dirty="0" err="1">
                <a:ln w="1905"/>
                <a:solidFill>
                  <a:schemeClr val="bg1"/>
                </a:solidFill>
                <a:effectLst>
                  <a:outerShdw blurRad="38100" dist="38100" dir="2700000" algn="tl">
                    <a:srgbClr val="000000">
                      <a:alpha val="43137"/>
                    </a:srgbClr>
                  </a:outerShdw>
                </a:effectLst>
                <a:cs typeface="Arial" pitchFamily="34" charset="0"/>
              </a:rPr>
              <a:t>để</a:t>
            </a:r>
            <a:r>
              <a:rPr lang="en-US" sz="3200" b="1" dirty="0">
                <a:ln w="1905"/>
                <a:solidFill>
                  <a:schemeClr val="bg1"/>
                </a:solidFill>
                <a:effectLst>
                  <a:outerShdw blurRad="38100" dist="38100" dir="2700000" algn="tl">
                    <a:srgbClr val="000000">
                      <a:alpha val="43137"/>
                    </a:srgbClr>
                  </a:outerShdw>
                </a:effectLst>
                <a:cs typeface="Arial" pitchFamily="34" charset="0"/>
              </a:rPr>
              <a:t> </a:t>
            </a:r>
            <a:r>
              <a:rPr lang="en-US" sz="3200" b="1" dirty="0" err="1">
                <a:ln w="1905"/>
                <a:solidFill>
                  <a:schemeClr val="bg1"/>
                </a:solidFill>
                <a:effectLst>
                  <a:outerShdw blurRad="38100" dist="38100" dir="2700000" algn="tl">
                    <a:srgbClr val="000000">
                      <a:alpha val="43137"/>
                    </a:srgbClr>
                  </a:outerShdw>
                </a:effectLst>
                <a:cs typeface="Arial" pitchFamily="34" charset="0"/>
              </a:rPr>
              <a:t>trị</a:t>
            </a:r>
            <a:endParaRPr lang="en-US" sz="3200" b="1" dirty="0">
              <a:ln w="1905"/>
              <a:solidFill>
                <a:schemeClr val="bg1"/>
              </a:solidFill>
              <a:effectLst>
                <a:outerShdw blurRad="38100" dist="38100" dir="2700000" algn="tl">
                  <a:srgbClr val="000000">
                    <a:alpha val="43137"/>
                  </a:srgbClr>
                </a:outerShdw>
              </a:effectLst>
              <a:cs typeface="Arial" pitchFamily="34" charset="0"/>
            </a:endParaRPr>
          </a:p>
        </p:txBody>
      </p:sp>
      <p:grpSp>
        <p:nvGrpSpPr>
          <p:cNvPr id="3" name="Group 2"/>
          <p:cNvGrpSpPr>
            <a:grpSpLocks/>
          </p:cNvGrpSpPr>
          <p:nvPr/>
        </p:nvGrpSpPr>
        <p:grpSpPr bwMode="auto">
          <a:xfrm>
            <a:off x="4419600" y="2016125"/>
            <a:ext cx="6248400" cy="990788"/>
            <a:chOff x="2895600" y="2016456"/>
            <a:chExt cx="6248400" cy="990772"/>
          </a:xfrm>
          <a:solidFill>
            <a:srgbClr val="FF0066"/>
          </a:solidFill>
        </p:grpSpPr>
        <p:sp>
          <p:nvSpPr>
            <p:cNvPr id="4" name="Rounded Rectangle 3"/>
            <p:cNvSpPr/>
            <p:nvPr/>
          </p:nvSpPr>
          <p:spPr>
            <a:xfrm>
              <a:off x="4191000" y="2016456"/>
              <a:ext cx="4953000" cy="990600"/>
            </a:xfrm>
            <a:prstGeom prst="roundRect">
              <a:avLst/>
            </a:prstGeom>
            <a:grpFill/>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Phân</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chia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Việt</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Nam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làm</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ba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kỳ</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với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chế</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độ</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cai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trị</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riêng</a:t>
              </a:r>
              <a:endPar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endParaRPr>
            </a:p>
          </p:txBody>
        </p:sp>
        <p:cxnSp>
          <p:nvCxnSpPr>
            <p:cNvPr id="5" name="Straight Arrow Connector 4"/>
            <p:cNvCxnSpPr>
              <a:stCxn id="2" idx="3"/>
              <a:endCxn id="4" idx="1"/>
            </p:cNvCxnSpPr>
            <p:nvPr/>
          </p:nvCxnSpPr>
          <p:spPr>
            <a:xfrm flipV="1">
              <a:off x="2895600" y="2511756"/>
              <a:ext cx="1295400" cy="495472"/>
            </a:xfrm>
            <a:prstGeom prst="straightConnector1">
              <a:avLst/>
            </a:prstGeom>
            <a:grpFill/>
            <a:ln w="76200">
              <a:solidFill>
                <a:schemeClr val="accent4">
                  <a:lumMod val="50000"/>
                </a:schemeClr>
              </a:solidFill>
              <a:tailEnd type="arrow"/>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9504647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nodeType="afterGroup">
                            <p:stCondLst>
                              <p:cond delay="3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7"/>
          <p:cNvGrpSpPr>
            <a:grpSpLocks/>
          </p:cNvGrpSpPr>
          <p:nvPr/>
        </p:nvGrpSpPr>
        <p:grpSpPr bwMode="auto">
          <a:xfrm>
            <a:off x="5511554" y="3659203"/>
            <a:ext cx="5133711" cy="3024915"/>
            <a:chOff x="2544" y="1312"/>
            <a:chExt cx="4863" cy="3266"/>
          </a:xfrm>
        </p:grpSpPr>
        <p:pic>
          <p:nvPicPr>
            <p:cNvPr id="24599" name="Picture 18" descr="hoa lo"/>
            <p:cNvPicPr>
              <a:picLocks noChangeAspect="1" noChangeArrowheads="1"/>
            </p:cNvPicPr>
            <p:nvPr/>
          </p:nvPicPr>
          <p:blipFill>
            <a:blip r:embed="rId3"/>
            <a:srcRect/>
            <a:stretch>
              <a:fillRect/>
            </a:stretch>
          </p:blipFill>
          <p:spPr bwMode="auto">
            <a:xfrm>
              <a:off x="2544" y="1312"/>
              <a:ext cx="4187" cy="2324"/>
            </a:xfrm>
            <a:prstGeom prst="rect">
              <a:avLst/>
            </a:prstGeom>
            <a:ln>
              <a:noFill/>
            </a:ln>
            <a:effectLst>
              <a:outerShdw blurRad="292100" dist="139700" dir="2700000" algn="tl" rotWithShape="0">
                <a:srgbClr val="333333">
                  <a:alpha val="65000"/>
                </a:srgbClr>
              </a:outerShdw>
            </a:effectLst>
          </p:spPr>
        </p:pic>
        <p:sp>
          <p:nvSpPr>
            <p:cNvPr id="24586" name="Rectangle 19"/>
            <p:cNvSpPr>
              <a:spLocks noChangeArrowheads="1"/>
            </p:cNvSpPr>
            <p:nvPr/>
          </p:nvSpPr>
          <p:spPr bwMode="auto">
            <a:xfrm>
              <a:off x="2643" y="3894"/>
              <a:ext cx="4764" cy="6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81000" indent="-3810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80000"/>
                </a:lnSpc>
                <a:spcBef>
                  <a:spcPct val="20000"/>
                </a:spcBef>
                <a:buClr>
                  <a:schemeClr val="hlink"/>
                </a:buClr>
                <a:buFont typeface="Wingdings" panose="05000000000000000000" pitchFamily="2" charset="2"/>
                <a:buNone/>
                <a:defRPr/>
              </a:pPr>
              <a:r>
                <a:rPr lang="en-US" altLang="en-US" sz="2000" b="1" dirty="0" err="1">
                  <a:solidFill>
                    <a:srgbClr val="996633"/>
                  </a:solidFill>
                  <a:latin typeface="+mn-lt"/>
                  <a:cs typeface="Times New Roman" panose="02020603050405020304" pitchFamily="18" charset="0"/>
                </a:rPr>
                <a:t>Nhà</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tù</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Hỏa</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Lò</a:t>
              </a:r>
              <a:r>
                <a:rPr lang="en-US" altLang="en-US" sz="2000" b="1" dirty="0">
                  <a:solidFill>
                    <a:srgbClr val="996633"/>
                  </a:solidFill>
                  <a:latin typeface="+mn-lt"/>
                  <a:cs typeface="Times New Roman" panose="02020603050405020304" pitchFamily="18" charset="0"/>
                </a:rPr>
                <a:t> – </a:t>
              </a:r>
              <a:r>
                <a:rPr lang="en-US" altLang="en-US" sz="2000" b="1" dirty="0" err="1">
                  <a:solidFill>
                    <a:srgbClr val="996633"/>
                  </a:solidFill>
                  <a:latin typeface="+mn-lt"/>
                  <a:cs typeface="Times New Roman" panose="02020603050405020304" pitchFamily="18" charset="0"/>
                </a:rPr>
                <a:t>nơi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giam</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giữ</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nhiều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người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Việt</a:t>
              </a:r>
              <a:r>
                <a:rPr lang="en-US" altLang="en-US" sz="2000" b="1" dirty="0">
                  <a:solidFill>
                    <a:srgbClr val="996633"/>
                  </a:solidFill>
                  <a:latin typeface="+mn-lt"/>
                  <a:cs typeface="Times New Roman" panose="02020603050405020304" pitchFamily="18" charset="0"/>
                </a:rPr>
                <a:t> Nam </a:t>
              </a:r>
              <a:r>
                <a:rPr lang="en-US" altLang="en-US" sz="2000" b="1" dirty="0" err="1">
                  <a:solidFill>
                    <a:srgbClr val="996633"/>
                  </a:solidFill>
                  <a:latin typeface="+mn-lt"/>
                  <a:cs typeface="Times New Roman" panose="02020603050405020304" pitchFamily="18" charset="0"/>
                </a:rPr>
                <a:t>yêu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nước</a:t>
              </a:r>
              <a:endParaRPr lang="en-US" altLang="en-US" sz="2000" b="1" dirty="0">
                <a:solidFill>
                  <a:srgbClr val="996633"/>
                </a:solidFill>
                <a:latin typeface="+mn-lt"/>
                <a:cs typeface="Times New Roman" panose="02020603050405020304" pitchFamily="18" charset="0"/>
              </a:endParaRPr>
            </a:p>
          </p:txBody>
        </p:sp>
      </p:grpSp>
      <p:pic>
        <p:nvPicPr>
          <p:cNvPr id="29" name="Picture 7" descr="tranh da kich cua NAQ"/>
          <p:cNvPicPr>
            <a:picLocks noChangeAspect="1" noChangeArrowheads="1"/>
          </p:cNvPicPr>
          <p:nvPr/>
        </p:nvPicPr>
        <p:blipFill>
          <a:blip r:embed="rId4"/>
          <a:srcRect/>
          <a:stretch>
            <a:fillRect/>
          </a:stretch>
        </p:blipFill>
        <p:spPr bwMode="auto">
          <a:xfrm>
            <a:off x="321981" y="231820"/>
            <a:ext cx="4553241" cy="2803480"/>
          </a:xfrm>
          <a:prstGeom prst="rect">
            <a:avLst/>
          </a:prstGeom>
          <a:noFill/>
          <a:ln w="38100">
            <a:solidFill>
              <a:schemeClr val="tx1">
                <a:lumMod val="75000"/>
              </a:schemeClr>
            </a:solidFill>
            <a:miter lim="800000"/>
            <a:headEnd/>
            <a:tailEnd/>
          </a:ln>
        </p:spPr>
      </p:pic>
      <p:pic>
        <p:nvPicPr>
          <p:cNvPr id="140292" name="Picture 6" descr="DSC00973"/>
          <p:cNvPicPr>
            <a:picLocks noChangeAspect="1" noChangeArrowheads="1"/>
          </p:cNvPicPr>
          <p:nvPr/>
        </p:nvPicPr>
        <p:blipFill>
          <a:blip r:embed="rId5">
            <a:lum bright="30000" contrast="20000"/>
            <a:extLst>
              <a:ext uri="{28A0092B-C50C-407E-A947-70E740481C1C}">
                <a14:useLocalDpi xmlns:a14="http://schemas.microsoft.com/office/drawing/2010/main" xmlns="" val="0"/>
              </a:ext>
            </a:extLst>
          </a:blip>
          <a:srcRect/>
          <a:stretch>
            <a:fillRect/>
          </a:stretch>
        </p:blipFill>
        <p:spPr bwMode="auto">
          <a:xfrm>
            <a:off x="321972" y="3087688"/>
            <a:ext cx="4553243" cy="1676400"/>
          </a:xfrm>
          <a:prstGeom prst="rect">
            <a:avLst/>
          </a:prstGeom>
          <a:noFill/>
          <a:ln w="57150" cmpd="thinThick">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
        <p:nvSpPr>
          <p:cNvPr id="34" name="Right Brace 33"/>
          <p:cNvSpPr/>
          <p:nvPr/>
        </p:nvSpPr>
        <p:spPr>
          <a:xfrm>
            <a:off x="4953000" y="1219200"/>
            <a:ext cx="457200" cy="5257800"/>
          </a:xfrm>
          <a:prstGeom prst="rightBrace">
            <a:avLst>
              <a:gd name="adj1" fmla="val 88333"/>
              <a:gd name="adj2" fmla="val 50000"/>
            </a:avLst>
          </a:prstGeom>
        </p:spPr>
        <p:style>
          <a:lnRef idx="3">
            <a:schemeClr val="dk1"/>
          </a:lnRef>
          <a:fillRef idx="0">
            <a:schemeClr val="dk1"/>
          </a:fillRef>
          <a:effectRef idx="2">
            <a:schemeClr val="dk1"/>
          </a:effectRef>
          <a:fontRef idx="minor">
            <a:schemeClr val="tx1"/>
          </a:fontRef>
        </p:style>
        <p:txBody>
          <a:bodyPr anchor="ctr"/>
          <a:lstStyle/>
          <a:p>
            <a:pPr algn="ctr">
              <a:defRPr/>
            </a:pPr>
            <a:endParaRPr lang="en-US"/>
          </a:p>
        </p:txBody>
      </p:sp>
      <p:sp>
        <p:nvSpPr>
          <p:cNvPr id="35" name="Rectangle 34"/>
          <p:cNvSpPr/>
          <p:nvPr/>
        </p:nvSpPr>
        <p:spPr>
          <a:xfrm>
            <a:off x="10439409" y="1476651"/>
            <a:ext cx="1565367" cy="2677656"/>
          </a:xfrm>
          <a:prstGeom prst="rect">
            <a:avLst/>
          </a:prstGeom>
          <a:noFill/>
          <a:ln>
            <a:solidFill>
              <a:schemeClr val="tx1">
                <a:lumMod val="75000"/>
              </a:schemeClr>
            </a:solidFill>
          </a:ln>
        </p:spPr>
        <p:txBody>
          <a:bodyPr wrap="square">
            <a:spAutoFit/>
          </a:bodyPr>
          <a:lstStyle/>
          <a:p>
            <a:pPr algn="ctr">
              <a:defRPr/>
            </a:pPr>
            <a:r>
              <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Times New Roman" pitchFamily="18" charset="0"/>
                <a:cs typeface="Times New Roman" pitchFamily="18" charset="0"/>
              </a:rPr>
              <a:t> </a:t>
            </a:r>
            <a:r>
              <a:rPr lang="en-US" sz="2400" b="1" dirty="0">
                <a:ln w="1905"/>
                <a:solidFill>
                  <a:srgbClr val="000099"/>
                </a:solidFill>
                <a:cs typeface="Times New Roman" pitchFamily="18" charset="0"/>
              </a:rPr>
              <a:t>XÂY DỰNG</a:t>
            </a:r>
          </a:p>
          <a:p>
            <a:pPr algn="ctr">
              <a:defRPr/>
            </a:pPr>
            <a:r>
              <a:rPr lang="en-US" sz="2400" b="1" dirty="0">
                <a:ln w="1905"/>
                <a:solidFill>
                  <a:srgbClr val="000099"/>
                </a:solidFill>
                <a:cs typeface="Times New Roman" pitchFamily="18" charset="0"/>
              </a:rPr>
              <a:t>NHÀ TÙ NHIỀU HƠN TRƯỜNG HỌC</a:t>
            </a:r>
          </a:p>
        </p:txBody>
      </p:sp>
      <p:pic>
        <p:nvPicPr>
          <p:cNvPr id="36" name="Picture 20" descr="Thực dân chém đầu người yêu nước VN.png"/>
          <p:cNvPicPr>
            <a:picLocks noChangeAspect="1"/>
          </p:cNvPicPr>
          <p:nvPr/>
        </p:nvPicPr>
        <p:blipFill>
          <a:blip r:embed="rId6"/>
          <a:srcRect/>
          <a:stretch>
            <a:fillRect/>
          </a:stretch>
        </p:blipFill>
        <p:spPr bwMode="auto">
          <a:xfrm>
            <a:off x="5486400" y="566670"/>
            <a:ext cx="4418013" cy="2521018"/>
          </a:xfrm>
          <a:prstGeom prst="rect">
            <a:avLst/>
          </a:prstGeom>
          <a:ln>
            <a:noFill/>
          </a:ln>
          <a:effectLst>
            <a:outerShdw blurRad="292100" dist="139700" dir="2700000" algn="tl" rotWithShape="0">
              <a:srgbClr val="333333">
                <a:alpha val="65000"/>
              </a:srgbClr>
            </a:outerShdw>
          </a:effectLst>
        </p:spPr>
      </p:pic>
      <p:pic>
        <p:nvPicPr>
          <p:cNvPr id="37" name="Picture 3" descr="DAU DOC HA THANH THAT BAI.jpg"/>
          <p:cNvPicPr>
            <a:picLocks noChangeAspect="1"/>
          </p:cNvPicPr>
          <p:nvPr/>
        </p:nvPicPr>
        <p:blipFill>
          <a:blip r:embed="rId7"/>
          <a:srcRect b="5151"/>
          <a:stretch>
            <a:fillRect/>
          </a:stretch>
        </p:blipFill>
        <p:spPr bwMode="auto">
          <a:xfrm>
            <a:off x="231823" y="4838700"/>
            <a:ext cx="4670380" cy="1638300"/>
          </a:xfrm>
          <a:prstGeom prst="rect">
            <a:avLst/>
          </a:prstGeom>
          <a:noFill/>
          <a:ln w="38100">
            <a:solidFill>
              <a:schemeClr val="tx1">
                <a:lumMod val="75000"/>
              </a:schemeClr>
            </a:solidFill>
            <a:miter lim="800000"/>
            <a:headEnd/>
            <a:tailEnd/>
          </a:ln>
        </p:spPr>
      </p:pic>
    </p:spTree>
    <p:extLst>
      <p:ext uri="{BB962C8B-B14F-4D97-AF65-F5344CB8AC3E}">
        <p14:creationId xmlns:p14="http://schemas.microsoft.com/office/powerpoint/2010/main" xmlns="" val="30632452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Rectangle 7"/>
          <p:cNvSpPr>
            <a:spLocks noChangeArrowheads="1"/>
          </p:cNvSpPr>
          <p:nvPr/>
        </p:nvSpPr>
        <p:spPr bwMode="auto">
          <a:xfrm>
            <a:off x="456553" y="372631"/>
            <a:ext cx="11294771" cy="712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609600" indent="-6096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buClr>
                <a:schemeClr val="tx1"/>
              </a:buClr>
              <a:buSzPct val="60000"/>
              <a:buFontTx/>
              <a:buNone/>
            </a:pPr>
            <a:r>
              <a:rPr lang="en-US" altLang="en-US" sz="2800" dirty="0">
                <a:solidFill>
                  <a:srgbClr val="CC00CC"/>
                </a:solidFill>
                <a:latin typeface="Verdana" panose="020B0604030504040204" pitchFamily="34" charset="0"/>
              </a:rPr>
              <a:t>- </a:t>
            </a:r>
            <a:r>
              <a:rPr lang="en-US" altLang="en-US" sz="2800"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Kìm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hãm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nô</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dịch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thi</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hành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chính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sách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ngu</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dân</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để</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dễ</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bề</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thống</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trị</a:t>
            </a:r>
            <a:r>
              <a:rPr lang="en-US" altLang="en-US" dirty="0">
                <a:solidFill>
                  <a:srgbClr val="003399"/>
                </a:solidFill>
                <a:latin typeface="Tahoma" panose="020B0604030504040204" pitchFamily="34" charset="0"/>
              </a:rPr>
              <a:t>:</a:t>
            </a:r>
            <a:br>
              <a:rPr lang="en-US" altLang="en-US" dirty="0">
                <a:solidFill>
                  <a:srgbClr val="003399"/>
                </a:solidFill>
                <a:latin typeface="Tahoma" panose="020B0604030504040204" pitchFamily="34" charset="0"/>
              </a:rPr>
            </a:br>
            <a:endParaRPr lang="en-GB" altLang="en-US" dirty="0">
              <a:solidFill>
                <a:srgbClr val="003399"/>
              </a:solidFill>
              <a:latin typeface="Tahoma" panose="020B0604030504040204" pitchFamily="34" charset="0"/>
            </a:endParaRPr>
          </a:p>
        </p:txBody>
      </p:sp>
      <p:sp>
        <p:nvSpPr>
          <p:cNvPr id="28680" name="AutoShape 8"/>
          <p:cNvSpPr>
            <a:spLocks noChangeArrowheads="1"/>
          </p:cNvSpPr>
          <p:nvPr/>
        </p:nvSpPr>
        <p:spPr bwMode="auto">
          <a:xfrm rot="-212250">
            <a:off x="712855" y="1394599"/>
            <a:ext cx="10087112" cy="1376975"/>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r>
              <a:rPr lang="en-US" sz="2400" b="1" dirty="0"/>
              <a:t>+</a:t>
            </a:r>
            <a:r>
              <a:rPr lang="en-US" sz="2400" b="1" dirty="0">
                <a:effectLst>
                  <a:outerShdw blurRad="38100" dist="38100" dir="2700000" algn="tl">
                    <a:srgbClr val="000000"/>
                  </a:outerShdw>
                </a:effectLst>
              </a:rPr>
              <a:t> </a:t>
            </a:r>
            <a:r>
              <a:rPr lang="en-US" sz="2400" b="1" dirty="0" err="1"/>
              <a:t>Truyền</a:t>
            </a:r>
            <a:r>
              <a:rPr lang="en-US" sz="2400" b="1" dirty="0"/>
              <a:t> </a:t>
            </a:r>
            <a:r>
              <a:rPr lang="en-US" sz="2400" b="1" dirty="0" err="1"/>
              <a:t>bá</a:t>
            </a:r>
            <a:r>
              <a:rPr lang="en-US" sz="2400" b="1" dirty="0"/>
              <a:t> </a:t>
            </a:r>
            <a:r>
              <a:rPr lang="en-US" sz="2400" b="1" dirty="0" err="1"/>
              <a:t>văn</a:t>
            </a:r>
            <a:r>
              <a:rPr lang="en-US" sz="2400" b="1" dirty="0"/>
              <a:t> </a:t>
            </a:r>
            <a:r>
              <a:rPr lang="en-US" sz="2400" b="1" dirty="0" err="1"/>
              <a:t>hoá</a:t>
            </a:r>
            <a:r>
              <a:rPr lang="en-US" sz="2400" b="1" dirty="0"/>
              <a:t> </a:t>
            </a:r>
            <a:r>
              <a:rPr lang="en-US" sz="2400" b="1" dirty="0" err="1"/>
              <a:t>độc</a:t>
            </a:r>
            <a:r>
              <a:rPr lang="en-US" sz="2400" b="1" dirty="0"/>
              <a:t> </a:t>
            </a:r>
            <a:r>
              <a:rPr lang="en-US" sz="2400" b="1" dirty="0" err="1"/>
              <a:t>hại</a:t>
            </a:r>
            <a:r>
              <a:rPr lang="en-US" sz="2400" b="1" dirty="0"/>
              <a:t>, </a:t>
            </a:r>
            <a:r>
              <a:rPr lang="en-US" sz="2400" b="1" dirty="0" err="1"/>
              <a:t>xuyên</a:t>
            </a:r>
            <a:r>
              <a:rPr lang="en-US" sz="2400" b="1" dirty="0"/>
              <a:t> </a:t>
            </a:r>
            <a:r>
              <a:rPr lang="en-US" sz="2400" b="1" dirty="0" err="1"/>
              <a:t>tạc</a:t>
            </a:r>
            <a:r>
              <a:rPr lang="en-US" sz="2400" b="1" dirty="0"/>
              <a:t> </a:t>
            </a:r>
          </a:p>
          <a:p>
            <a:pPr marL="342900" indent="-342900" algn="ctr">
              <a:spcBef>
                <a:spcPct val="20000"/>
              </a:spcBef>
              <a:defRPr/>
            </a:pPr>
            <a:r>
              <a:rPr lang="en-US" sz="2400" b="1" dirty="0" err="1"/>
              <a:t>lịch</a:t>
            </a:r>
            <a:r>
              <a:rPr lang="en-US" sz="2400" b="1" dirty="0"/>
              <a:t> </a:t>
            </a:r>
            <a:r>
              <a:rPr lang="en-US" sz="2400" b="1" dirty="0" err="1"/>
              <a:t>sử</a:t>
            </a:r>
            <a:r>
              <a:rPr lang="en-US" sz="2400" b="1" dirty="0"/>
              <a:t>, </a:t>
            </a:r>
            <a:r>
              <a:rPr lang="en-US" sz="2400" b="1" dirty="0" err="1"/>
              <a:t>gây</a:t>
            </a:r>
            <a:r>
              <a:rPr lang="en-US" sz="2400" b="1" dirty="0"/>
              <a:t> </a:t>
            </a:r>
            <a:r>
              <a:rPr lang="en-US" sz="2400" b="1" dirty="0" err="1"/>
              <a:t>tâm</a:t>
            </a:r>
            <a:r>
              <a:rPr lang="en-US" sz="2400" b="1" dirty="0"/>
              <a:t> </a:t>
            </a:r>
            <a:r>
              <a:rPr lang="en-US" sz="2400" b="1" dirty="0" err="1"/>
              <a:t>lý</a:t>
            </a:r>
            <a:r>
              <a:rPr lang="en-US" sz="2400" b="1" dirty="0"/>
              <a:t> </a:t>
            </a:r>
            <a:r>
              <a:rPr lang="en-US" sz="2400" b="1" dirty="0" err="1"/>
              <a:t>tự</a:t>
            </a:r>
            <a:r>
              <a:rPr lang="en-US" sz="2400" b="1" dirty="0"/>
              <a:t> </a:t>
            </a:r>
            <a:r>
              <a:rPr lang="en-US" sz="2400" b="1" dirty="0" err="1"/>
              <a:t>ti</a:t>
            </a:r>
            <a:r>
              <a:rPr lang="en-US" sz="2400" b="1" dirty="0"/>
              <a:t>.</a:t>
            </a:r>
            <a:endParaRPr lang="en-GB" sz="2400" b="1" dirty="0"/>
          </a:p>
        </p:txBody>
      </p:sp>
      <p:sp>
        <p:nvSpPr>
          <p:cNvPr id="28681" name="AutoShape 9"/>
          <p:cNvSpPr>
            <a:spLocks noChangeArrowheads="1"/>
          </p:cNvSpPr>
          <p:nvPr/>
        </p:nvSpPr>
        <p:spPr bwMode="auto">
          <a:xfrm rot="-210915">
            <a:off x="1131028" y="2977405"/>
            <a:ext cx="9714856" cy="1671123"/>
          </a:xfrm>
          <a:prstGeom prst="flowChartOnlineStorage">
            <a:avLst/>
          </a:prstGeom>
          <a:solidFill>
            <a:schemeClr val="bg1"/>
          </a:solidFill>
          <a:ln w="9525">
            <a:solidFill>
              <a:schemeClr val="tx1"/>
            </a:solidFill>
            <a:miter lim="800000"/>
            <a:headEnd/>
            <a:tailEnd/>
          </a:ln>
        </p:spPr>
        <p:txBody>
          <a:bodyPr wrap="none" anchor="ctr"/>
          <a:lstStyle>
            <a:lvl1pPr marL="342900" indent="-3429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buClrTx/>
              <a:buFontTx/>
              <a:buNone/>
            </a:pPr>
            <a:r>
              <a:rPr lang="en-US" altLang="en-US" b="1" i="1" dirty="0">
                <a:solidFill>
                  <a:srgbClr val="0D0E43"/>
                </a:solidFill>
              </a:rPr>
              <a:t>+</a:t>
            </a:r>
            <a:r>
              <a:rPr lang="en-US" altLang="en-US" b="1" dirty="0">
                <a:solidFill>
                  <a:srgbClr val="0D0E43"/>
                </a:solidFill>
              </a:rPr>
              <a:t> </a:t>
            </a:r>
            <a:r>
              <a:rPr lang="en-US" altLang="en-US" b="1" dirty="0" err="1">
                <a:solidFill>
                  <a:srgbClr val="0D0E43"/>
                </a:solidFill>
              </a:rPr>
              <a:t>Bưng</a:t>
            </a:r>
            <a:r>
              <a:rPr lang="en-US" altLang="en-US" b="1" dirty="0">
                <a:solidFill>
                  <a:srgbClr val="0D0E43"/>
                </a:solidFill>
              </a:rPr>
              <a:t> </a:t>
            </a:r>
            <a:r>
              <a:rPr lang="en-US" altLang="en-US" b="1" dirty="0" err="1">
                <a:solidFill>
                  <a:srgbClr val="0D0E43"/>
                </a:solidFill>
              </a:rPr>
              <a:t>bít</a:t>
            </a:r>
            <a:r>
              <a:rPr lang="en-US" altLang="en-US" b="1" dirty="0">
                <a:solidFill>
                  <a:srgbClr val="0D0E43"/>
                </a:solidFill>
              </a:rPr>
              <a:t>, </a:t>
            </a:r>
            <a:r>
              <a:rPr lang="en-US" altLang="en-US" b="1" dirty="0" err="1">
                <a:solidFill>
                  <a:srgbClr val="0D0E43"/>
                </a:solidFill>
              </a:rPr>
              <a:t>ngăn</a:t>
            </a:r>
            <a:r>
              <a:rPr lang="en-US" altLang="en-US" b="1" dirty="0">
                <a:solidFill>
                  <a:srgbClr val="0D0E43"/>
                </a:solidFill>
              </a:rPr>
              <a:t> </a:t>
            </a:r>
            <a:r>
              <a:rPr lang="en-US" altLang="en-US" b="1" dirty="0" err="1">
                <a:solidFill>
                  <a:srgbClr val="0D0E43"/>
                </a:solidFill>
              </a:rPr>
              <a:t>cản</a:t>
            </a:r>
            <a:r>
              <a:rPr lang="en-US" altLang="en-US" b="1" dirty="0">
                <a:solidFill>
                  <a:srgbClr val="0D0E43"/>
                </a:solidFill>
              </a:rPr>
              <a:t> </a:t>
            </a:r>
            <a:r>
              <a:rPr lang="en-US" altLang="en-US" b="1" dirty="0" err="1">
                <a:solidFill>
                  <a:srgbClr val="0D0E43"/>
                </a:solidFill>
              </a:rPr>
              <a:t>ảnh</a:t>
            </a:r>
            <a:r>
              <a:rPr lang="en-US" altLang="en-US" b="1" dirty="0">
                <a:solidFill>
                  <a:srgbClr val="0D0E43"/>
                </a:solidFill>
              </a:rPr>
              <a:t> </a:t>
            </a:r>
            <a:r>
              <a:rPr lang="en-US" altLang="en-US" b="1" dirty="0" err="1">
                <a:solidFill>
                  <a:srgbClr val="0D0E43"/>
                </a:solidFill>
              </a:rPr>
              <a:t>hưởng</a:t>
            </a:r>
            <a:r>
              <a:rPr lang="en-US" altLang="en-US" b="1" dirty="0">
                <a:solidFill>
                  <a:srgbClr val="0D0E43"/>
                </a:solidFill>
              </a:rPr>
              <a:t> </a:t>
            </a:r>
            <a:r>
              <a:rPr lang="en-US" altLang="en-US" b="1" dirty="0" err="1">
                <a:solidFill>
                  <a:srgbClr val="0D0E43"/>
                </a:solidFill>
              </a:rPr>
              <a:t>văn</a:t>
            </a:r>
            <a:r>
              <a:rPr lang="en-US" altLang="en-US" b="1" dirty="0">
                <a:solidFill>
                  <a:srgbClr val="0D0E43"/>
                </a:solidFill>
              </a:rPr>
              <a:t> </a:t>
            </a:r>
            <a:r>
              <a:rPr lang="en-US" altLang="en-US" b="1" dirty="0" err="1">
                <a:solidFill>
                  <a:srgbClr val="0D0E43"/>
                </a:solidFill>
              </a:rPr>
              <a:t>hoá</a:t>
            </a:r>
            <a:r>
              <a:rPr lang="en-US" altLang="en-US" b="1" dirty="0">
                <a:solidFill>
                  <a:srgbClr val="0D0E43"/>
                </a:solidFill>
              </a:rPr>
              <a:t> </a:t>
            </a:r>
          </a:p>
          <a:p>
            <a:pPr algn="ctr" eaLnBrk="1" hangingPunct="1">
              <a:buClrTx/>
              <a:buFontTx/>
              <a:buNone/>
            </a:pPr>
            <a:r>
              <a:rPr lang="en-US" altLang="en-US" b="1" dirty="0" err="1">
                <a:solidFill>
                  <a:srgbClr val="0D0E43"/>
                </a:solidFill>
              </a:rPr>
              <a:t>tiến</a:t>
            </a:r>
            <a:r>
              <a:rPr lang="en-US" altLang="en-US" b="1" dirty="0">
                <a:solidFill>
                  <a:srgbClr val="0D0E43"/>
                </a:solidFill>
              </a:rPr>
              <a:t> </a:t>
            </a:r>
            <a:r>
              <a:rPr lang="en-US" altLang="en-US" b="1" dirty="0" err="1">
                <a:solidFill>
                  <a:srgbClr val="0D0E43"/>
                </a:solidFill>
              </a:rPr>
              <a:t>bộ</a:t>
            </a:r>
            <a:r>
              <a:rPr lang="en-US" altLang="en-US" b="1" dirty="0">
                <a:solidFill>
                  <a:srgbClr val="0D0E43"/>
                </a:solidFill>
              </a:rPr>
              <a:t> </a:t>
            </a:r>
            <a:r>
              <a:rPr lang="en-US" altLang="en-US" b="1" dirty="0" err="1">
                <a:solidFill>
                  <a:srgbClr val="0D0E43"/>
                </a:solidFill>
              </a:rPr>
              <a:t>trên</a:t>
            </a:r>
            <a:r>
              <a:rPr lang="en-US" altLang="en-US" b="1" dirty="0">
                <a:solidFill>
                  <a:srgbClr val="0D0E43"/>
                </a:solidFill>
              </a:rPr>
              <a:t> </a:t>
            </a:r>
            <a:r>
              <a:rPr lang="en-US" altLang="en-US" b="1" dirty="0" err="1">
                <a:solidFill>
                  <a:srgbClr val="0D0E43"/>
                </a:solidFill>
              </a:rPr>
              <a:t>thế</a:t>
            </a:r>
            <a:r>
              <a:rPr lang="en-US" altLang="en-US" b="1" dirty="0">
                <a:solidFill>
                  <a:srgbClr val="0D0E43"/>
                </a:solidFill>
              </a:rPr>
              <a:t> </a:t>
            </a:r>
            <a:r>
              <a:rPr lang="en-US" altLang="en-US" b="1" dirty="0" err="1">
                <a:solidFill>
                  <a:srgbClr val="0D0E43"/>
                </a:solidFill>
              </a:rPr>
              <a:t>giới</a:t>
            </a:r>
            <a:r>
              <a:rPr lang="en-US" altLang="en-US" b="1" dirty="0">
                <a:solidFill>
                  <a:srgbClr val="0D0E43"/>
                </a:solidFill>
              </a:rPr>
              <a:t> </a:t>
            </a:r>
            <a:r>
              <a:rPr lang="en-US" altLang="en-US" b="1" dirty="0" err="1">
                <a:solidFill>
                  <a:srgbClr val="0D0E43"/>
                </a:solidFill>
              </a:rPr>
              <a:t>vào</a:t>
            </a:r>
            <a:r>
              <a:rPr lang="en-US" altLang="en-US" b="1" dirty="0">
                <a:solidFill>
                  <a:srgbClr val="0D0E43"/>
                </a:solidFill>
              </a:rPr>
              <a:t> </a:t>
            </a:r>
            <a:r>
              <a:rPr lang="en-US" altLang="en-US" b="1" dirty="0" err="1">
                <a:solidFill>
                  <a:srgbClr val="0D0E43"/>
                </a:solidFill>
              </a:rPr>
              <a:t>Việt</a:t>
            </a:r>
            <a:r>
              <a:rPr lang="en-US" altLang="en-US" b="1" dirty="0">
                <a:solidFill>
                  <a:srgbClr val="0D0E43"/>
                </a:solidFill>
              </a:rPr>
              <a:t> Nam</a:t>
            </a:r>
            <a:r>
              <a:rPr lang="en-US" altLang="en-US" dirty="0">
                <a:solidFill>
                  <a:srgbClr val="0D0E43"/>
                </a:solidFill>
              </a:rPr>
              <a:t>.</a:t>
            </a:r>
            <a:endParaRPr lang="en-GB" altLang="en-US" dirty="0">
              <a:solidFill>
                <a:srgbClr val="0D0E43"/>
              </a:solidFill>
            </a:endParaRPr>
          </a:p>
        </p:txBody>
      </p:sp>
      <p:sp>
        <p:nvSpPr>
          <p:cNvPr id="28682" name="AutoShape 10"/>
          <p:cNvSpPr>
            <a:spLocks noChangeArrowheads="1"/>
          </p:cNvSpPr>
          <p:nvPr/>
        </p:nvSpPr>
        <p:spPr bwMode="auto">
          <a:xfrm rot="-210915">
            <a:off x="1657209" y="4862126"/>
            <a:ext cx="9353571" cy="1598612"/>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r>
              <a:rPr lang="en-US" dirty="0">
                <a:effectLst>
                  <a:outerShdw blurRad="38100" dist="38100" dir="2700000" algn="tl">
                    <a:srgbClr val="000000"/>
                  </a:outerShdw>
                </a:effectLst>
              </a:rPr>
              <a:t/>
            </a:r>
            <a:br>
              <a:rPr lang="en-US" dirty="0">
                <a:effectLst>
                  <a:outerShdw blurRad="38100" dist="38100" dir="2700000" algn="tl">
                    <a:srgbClr val="000000"/>
                  </a:outerShdw>
                </a:effectLst>
              </a:rPr>
            </a:br>
            <a:r>
              <a:rPr lang="en-US" sz="2000" b="1" dirty="0"/>
              <a:t>+ </a:t>
            </a:r>
            <a:r>
              <a:rPr lang="en-US" sz="2000" b="1" dirty="0" err="1"/>
              <a:t>Dùng</a:t>
            </a:r>
            <a:r>
              <a:rPr lang="en-US" sz="2000" b="1" dirty="0"/>
              <a:t> </a:t>
            </a:r>
            <a:r>
              <a:rPr lang="en-US" sz="2000" b="1" dirty="0" err="1"/>
              <a:t>rượu</a:t>
            </a:r>
            <a:r>
              <a:rPr lang="en-US" sz="2000" b="1" dirty="0"/>
              <a:t> </a:t>
            </a:r>
            <a:r>
              <a:rPr lang="en-US" sz="2000" b="1" dirty="0" err="1"/>
              <a:t>cồn</a:t>
            </a:r>
            <a:r>
              <a:rPr lang="en-US" sz="2000" b="1" dirty="0"/>
              <a:t>, </a:t>
            </a:r>
            <a:r>
              <a:rPr lang="en-US" sz="2000" b="1" dirty="0" err="1"/>
              <a:t>thuốc</a:t>
            </a:r>
            <a:r>
              <a:rPr lang="en-US" sz="2000" b="1" dirty="0"/>
              <a:t> </a:t>
            </a:r>
            <a:r>
              <a:rPr lang="en-US" sz="2000" b="1" dirty="0" err="1"/>
              <a:t>phiện</a:t>
            </a:r>
            <a:r>
              <a:rPr lang="en-US" sz="2000" b="1" dirty="0"/>
              <a:t>… </a:t>
            </a:r>
            <a:r>
              <a:rPr lang="en-US" sz="2000" b="1" dirty="0" err="1"/>
              <a:t>đầu</a:t>
            </a:r>
            <a:r>
              <a:rPr lang="en-US" sz="2000" b="1" dirty="0"/>
              <a:t> </a:t>
            </a:r>
            <a:r>
              <a:rPr lang="en-US" sz="2000" b="1" dirty="0" err="1"/>
              <a:t>độc</a:t>
            </a:r>
            <a:r>
              <a:rPr lang="en-US" sz="2000" b="1" dirty="0"/>
              <a:t> </a:t>
            </a:r>
            <a:r>
              <a:rPr lang="en-US" sz="2000" b="1" dirty="0" err="1"/>
              <a:t>các</a:t>
            </a:r>
            <a:endParaRPr lang="en-US" sz="2000" b="1" dirty="0"/>
          </a:p>
          <a:p>
            <a:pPr marL="342900" indent="-342900" algn="ctr">
              <a:spcBef>
                <a:spcPct val="20000"/>
              </a:spcBef>
              <a:defRPr/>
            </a:pPr>
            <a:r>
              <a:rPr lang="en-US" sz="2000" b="1" dirty="0"/>
              <a:t> </a:t>
            </a:r>
            <a:r>
              <a:rPr lang="en-US" sz="2000" b="1" dirty="0" err="1"/>
              <a:t>tầng</a:t>
            </a:r>
            <a:r>
              <a:rPr lang="en-US" sz="2000" b="1" dirty="0"/>
              <a:t> </a:t>
            </a:r>
            <a:r>
              <a:rPr lang="en-US" sz="2000" b="1" dirty="0" err="1"/>
              <a:t>lớp</a:t>
            </a:r>
            <a:r>
              <a:rPr lang="en-US" sz="2000" b="1" dirty="0"/>
              <a:t> </a:t>
            </a:r>
            <a:r>
              <a:rPr lang="en-US" sz="2000" b="1" dirty="0" err="1"/>
              <a:t>nhân</a:t>
            </a:r>
            <a:r>
              <a:rPr lang="en-US" sz="2000" b="1" dirty="0"/>
              <a:t> </a:t>
            </a:r>
            <a:r>
              <a:rPr lang="en-US" sz="2000" b="1" dirty="0" err="1"/>
              <a:t>dân</a:t>
            </a:r>
            <a:r>
              <a:rPr lang="en-US" sz="2000" b="1" dirty="0"/>
              <a:t>, </a:t>
            </a:r>
            <a:r>
              <a:rPr lang="en-US" sz="2000" b="1" dirty="0" err="1"/>
              <a:t>khuyến</a:t>
            </a:r>
            <a:r>
              <a:rPr lang="en-US" sz="2000" b="1" dirty="0"/>
              <a:t> </a:t>
            </a:r>
            <a:r>
              <a:rPr lang="en-US" sz="2000" b="1" dirty="0" err="1"/>
              <a:t>khích</a:t>
            </a:r>
            <a:r>
              <a:rPr lang="en-US" sz="2000" b="1" dirty="0"/>
              <a:t> </a:t>
            </a:r>
            <a:r>
              <a:rPr lang="en-US" sz="2000" b="1" dirty="0" err="1"/>
              <a:t>các</a:t>
            </a:r>
            <a:r>
              <a:rPr lang="en-US" sz="2000" b="1" dirty="0"/>
              <a:t> </a:t>
            </a:r>
            <a:r>
              <a:rPr lang="en-US" sz="2000" b="1" dirty="0" err="1"/>
              <a:t>hoạt</a:t>
            </a:r>
            <a:r>
              <a:rPr lang="en-US" sz="2000" b="1" dirty="0"/>
              <a:t> </a:t>
            </a:r>
            <a:r>
              <a:rPr lang="en-US" sz="2000" b="1" dirty="0" err="1"/>
              <a:t>động</a:t>
            </a:r>
            <a:r>
              <a:rPr lang="en-US" sz="2000" b="1" dirty="0"/>
              <a:t> </a:t>
            </a:r>
          </a:p>
          <a:p>
            <a:pPr marL="342900" indent="-342900" algn="ctr">
              <a:spcBef>
                <a:spcPct val="20000"/>
              </a:spcBef>
              <a:defRPr/>
            </a:pPr>
            <a:r>
              <a:rPr lang="en-US" sz="2000" b="1" dirty="0" err="1"/>
              <a:t>mê</a:t>
            </a:r>
            <a:r>
              <a:rPr lang="en-US" sz="2000" b="1" dirty="0"/>
              <a:t> </a:t>
            </a:r>
            <a:r>
              <a:rPr lang="en-US" sz="2000" b="1" dirty="0" err="1"/>
              <a:t>tín</a:t>
            </a:r>
            <a:r>
              <a:rPr lang="en-US" sz="2000" b="1" dirty="0"/>
              <a:t> </a:t>
            </a:r>
            <a:r>
              <a:rPr lang="en-US" sz="2000" b="1" dirty="0" err="1"/>
              <a:t>dị</a:t>
            </a:r>
            <a:r>
              <a:rPr lang="en-US" sz="2000" b="1" dirty="0"/>
              <a:t> </a:t>
            </a:r>
            <a:r>
              <a:rPr lang="en-US" sz="2000" b="1" dirty="0" err="1"/>
              <a:t>đoan</a:t>
            </a:r>
            <a:r>
              <a:rPr lang="en-US" sz="2000" b="1" dirty="0"/>
              <a:t>, </a:t>
            </a:r>
            <a:r>
              <a:rPr lang="en-US" sz="2000" b="1" dirty="0" err="1"/>
              <a:t>đồi</a:t>
            </a:r>
            <a:r>
              <a:rPr lang="en-US" sz="2000" b="1" dirty="0"/>
              <a:t> </a:t>
            </a:r>
            <a:r>
              <a:rPr lang="en-US" sz="2000" b="1" dirty="0" err="1"/>
              <a:t>phong</a:t>
            </a:r>
            <a:r>
              <a:rPr lang="en-US" sz="2000" b="1" dirty="0"/>
              <a:t> </a:t>
            </a:r>
            <a:r>
              <a:rPr lang="en-US" sz="2000" b="1" dirty="0" err="1"/>
              <a:t>bại</a:t>
            </a:r>
            <a:r>
              <a:rPr lang="en-US" sz="2000" b="1" dirty="0"/>
              <a:t> </a:t>
            </a:r>
            <a:r>
              <a:rPr lang="en-US" sz="2000" b="1" dirty="0" err="1"/>
              <a:t>tục</a:t>
            </a:r>
            <a:r>
              <a:rPr lang="en-US" sz="2000" b="1" dirty="0">
                <a:effectLst>
                  <a:outerShdw blurRad="38100" dist="38100" dir="2700000" algn="tl">
                    <a:srgbClr val="FFFFFF"/>
                  </a:outerShdw>
                </a:effectLst>
              </a:rPr>
              <a:t>.</a:t>
            </a:r>
            <a:r>
              <a:rPr lang="en-US" sz="2000" b="1" dirty="0"/>
              <a:t> </a:t>
            </a:r>
            <a:endParaRPr lang="en-GB" sz="2000" b="1" dirty="0"/>
          </a:p>
        </p:txBody>
      </p:sp>
      <p:sp>
        <p:nvSpPr>
          <p:cNvPr id="142342" name="Rectangle 1"/>
          <p:cNvSpPr>
            <a:spLocks noChangeArrowheads="1"/>
          </p:cNvSpPr>
          <p:nvPr/>
        </p:nvSpPr>
        <p:spPr bwMode="auto">
          <a:xfrm>
            <a:off x="4703766" y="266703"/>
            <a:ext cx="202972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1" hangingPunct="1"/>
            <a:r>
              <a:rPr lang="en-US" altLang="en-US" sz="2400" b="1">
                <a:solidFill>
                  <a:schemeClr val="bg1"/>
                </a:solidFill>
              </a:rPr>
              <a:t>VỀ VĂN HÓA</a:t>
            </a:r>
          </a:p>
        </p:txBody>
      </p:sp>
    </p:spTree>
    <p:extLst>
      <p:ext uri="{BB962C8B-B14F-4D97-AF65-F5344CB8AC3E}">
        <p14:creationId xmlns:p14="http://schemas.microsoft.com/office/powerpoint/2010/main" xmlns="" val="14555751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679">
                                            <p:txEl>
                                              <p:pRg st="0" end="0"/>
                                            </p:txEl>
                                          </p:spTgt>
                                        </p:tgtEl>
                                        <p:attrNameLst>
                                          <p:attrName>style.visibility</p:attrName>
                                        </p:attrNameLst>
                                      </p:cBhvr>
                                      <p:to>
                                        <p:strVal val="visible"/>
                                      </p:to>
                                    </p:set>
                                    <p:animEffect transition="in" filter="wheel(4)">
                                      <p:cBhvr>
                                        <p:cTn id="7" dur="500"/>
                                        <p:tgtEl>
                                          <p:spTgt spid="28679">
                                            <p:txEl>
                                              <p:pRg st="0" end="0"/>
                                            </p:txEl>
                                          </p:spTgt>
                                        </p:tgtEl>
                                      </p:cBhvr>
                                    </p:animEffect>
                                  </p:childTnLst>
                                </p:cTn>
                              </p:par>
                            </p:childTnLst>
                          </p:cTn>
                        </p:par>
                        <p:par>
                          <p:cTn id="8" fill="hold" nodeType="afterGroup">
                            <p:stCondLst>
                              <p:cond delay="500"/>
                            </p:stCondLst>
                            <p:childTnLst>
                              <p:par>
                                <p:cTn id="9" presetID="15" presetClass="entr" presetSubtype="0" fill="hold" grpId="0" nodeType="afterEffect">
                                  <p:stCondLst>
                                    <p:cond delay="0"/>
                                  </p:stCondLst>
                                  <p:childTnLst>
                                    <p:set>
                                      <p:cBhvr>
                                        <p:cTn id="10" dur="1" fill="hold">
                                          <p:stCondLst>
                                            <p:cond delay="0"/>
                                          </p:stCondLst>
                                        </p:cTn>
                                        <p:tgtEl>
                                          <p:spTgt spid="28680"/>
                                        </p:tgtEl>
                                        <p:attrNameLst>
                                          <p:attrName>style.visibility</p:attrName>
                                        </p:attrNameLst>
                                      </p:cBhvr>
                                      <p:to>
                                        <p:strVal val="visible"/>
                                      </p:to>
                                    </p:set>
                                    <p:anim calcmode="lin" valueType="num">
                                      <p:cBhvr>
                                        <p:cTn id="11" dur="2000" fill="hold"/>
                                        <p:tgtEl>
                                          <p:spTgt spid="28680"/>
                                        </p:tgtEl>
                                        <p:attrNameLst>
                                          <p:attrName>ppt_w</p:attrName>
                                        </p:attrNameLst>
                                      </p:cBhvr>
                                      <p:tavLst>
                                        <p:tav tm="0">
                                          <p:val>
                                            <p:fltVal val="0"/>
                                          </p:val>
                                        </p:tav>
                                        <p:tav tm="100000">
                                          <p:val>
                                            <p:strVal val="#ppt_w"/>
                                          </p:val>
                                        </p:tav>
                                      </p:tavLst>
                                    </p:anim>
                                    <p:anim calcmode="lin" valueType="num">
                                      <p:cBhvr>
                                        <p:cTn id="12" dur="2000" fill="hold"/>
                                        <p:tgtEl>
                                          <p:spTgt spid="28680"/>
                                        </p:tgtEl>
                                        <p:attrNameLst>
                                          <p:attrName>ppt_h</p:attrName>
                                        </p:attrNameLst>
                                      </p:cBhvr>
                                      <p:tavLst>
                                        <p:tav tm="0">
                                          <p:val>
                                            <p:fltVal val="0"/>
                                          </p:val>
                                        </p:tav>
                                        <p:tav tm="100000">
                                          <p:val>
                                            <p:strVal val="#ppt_h"/>
                                          </p:val>
                                        </p:tav>
                                      </p:tavLst>
                                    </p:anim>
                                    <p:anim calcmode="lin" valueType="num">
                                      <p:cBhvr>
                                        <p:cTn id="13" dur="2000" fill="hold"/>
                                        <p:tgtEl>
                                          <p:spTgt spid="2868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2868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28681"/>
                                        </p:tgtEl>
                                        <p:attrNameLst>
                                          <p:attrName>style.visibility</p:attrName>
                                        </p:attrNameLst>
                                      </p:cBhvr>
                                      <p:to>
                                        <p:strVal val="visible"/>
                                      </p:to>
                                    </p:set>
                                    <p:anim calcmode="lin" valueType="num">
                                      <p:cBhvr>
                                        <p:cTn id="19" dur="2000" fill="hold"/>
                                        <p:tgtEl>
                                          <p:spTgt spid="28681"/>
                                        </p:tgtEl>
                                        <p:attrNameLst>
                                          <p:attrName>ppt_w</p:attrName>
                                        </p:attrNameLst>
                                      </p:cBhvr>
                                      <p:tavLst>
                                        <p:tav tm="0">
                                          <p:val>
                                            <p:fltVal val="0"/>
                                          </p:val>
                                        </p:tav>
                                        <p:tav tm="100000">
                                          <p:val>
                                            <p:strVal val="#ppt_w"/>
                                          </p:val>
                                        </p:tav>
                                      </p:tavLst>
                                    </p:anim>
                                    <p:anim calcmode="lin" valueType="num">
                                      <p:cBhvr>
                                        <p:cTn id="20" dur="2000" fill="hold"/>
                                        <p:tgtEl>
                                          <p:spTgt spid="28681"/>
                                        </p:tgtEl>
                                        <p:attrNameLst>
                                          <p:attrName>ppt_h</p:attrName>
                                        </p:attrNameLst>
                                      </p:cBhvr>
                                      <p:tavLst>
                                        <p:tav tm="0">
                                          <p:val>
                                            <p:fltVal val="0"/>
                                          </p:val>
                                        </p:tav>
                                        <p:tav tm="100000">
                                          <p:val>
                                            <p:strVal val="#ppt_h"/>
                                          </p:val>
                                        </p:tav>
                                      </p:tavLst>
                                    </p:anim>
                                    <p:anim calcmode="lin" valueType="num">
                                      <p:cBhvr>
                                        <p:cTn id="21" dur="2000" fill="hold"/>
                                        <p:tgtEl>
                                          <p:spTgt spid="28681"/>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286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ntr" presetSubtype="0" fill="hold" grpId="0" nodeType="clickEffect">
                                  <p:stCondLst>
                                    <p:cond delay="0"/>
                                  </p:stCondLst>
                                  <p:childTnLst>
                                    <p:set>
                                      <p:cBhvr>
                                        <p:cTn id="26" dur="1" fill="hold">
                                          <p:stCondLst>
                                            <p:cond delay="0"/>
                                          </p:stCondLst>
                                        </p:cTn>
                                        <p:tgtEl>
                                          <p:spTgt spid="28682"/>
                                        </p:tgtEl>
                                        <p:attrNameLst>
                                          <p:attrName>style.visibility</p:attrName>
                                        </p:attrNameLst>
                                      </p:cBhvr>
                                      <p:to>
                                        <p:strVal val="visible"/>
                                      </p:to>
                                    </p:set>
                                    <p:anim calcmode="lin" valueType="num">
                                      <p:cBhvr>
                                        <p:cTn id="27" dur="2000" fill="hold"/>
                                        <p:tgtEl>
                                          <p:spTgt spid="28682"/>
                                        </p:tgtEl>
                                        <p:attrNameLst>
                                          <p:attrName>ppt_w</p:attrName>
                                        </p:attrNameLst>
                                      </p:cBhvr>
                                      <p:tavLst>
                                        <p:tav tm="0">
                                          <p:val>
                                            <p:fltVal val="0"/>
                                          </p:val>
                                        </p:tav>
                                        <p:tav tm="100000">
                                          <p:val>
                                            <p:strVal val="#ppt_w"/>
                                          </p:val>
                                        </p:tav>
                                      </p:tavLst>
                                    </p:anim>
                                    <p:anim calcmode="lin" valueType="num">
                                      <p:cBhvr>
                                        <p:cTn id="28" dur="2000" fill="hold"/>
                                        <p:tgtEl>
                                          <p:spTgt spid="28682"/>
                                        </p:tgtEl>
                                        <p:attrNameLst>
                                          <p:attrName>ppt_h</p:attrName>
                                        </p:attrNameLst>
                                      </p:cBhvr>
                                      <p:tavLst>
                                        <p:tav tm="0">
                                          <p:val>
                                            <p:fltVal val="0"/>
                                          </p:val>
                                        </p:tav>
                                        <p:tav tm="100000">
                                          <p:val>
                                            <p:strVal val="#ppt_h"/>
                                          </p:val>
                                        </p:tav>
                                      </p:tavLst>
                                    </p:anim>
                                    <p:anim calcmode="lin" valueType="num">
                                      <p:cBhvr>
                                        <p:cTn id="29" dur="2000" fill="hold"/>
                                        <p:tgtEl>
                                          <p:spTgt spid="28682"/>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868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uild="p"/>
      <p:bldP spid="28680" grpId="0" animBg="1"/>
      <p:bldP spid="28681" grpId="0" animBg="1"/>
      <p:bldP spid="2868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0" descr="3.jpg"/>
          <p:cNvPicPr>
            <a:picLocks noChangeAspect="1"/>
          </p:cNvPicPr>
          <p:nvPr/>
        </p:nvPicPr>
        <p:blipFill>
          <a:blip r:embed="rId2">
            <a:lum bright="20000" contrast="40000"/>
            <a:extLst>
              <a:ext uri="{28A0092B-C50C-407E-A947-70E740481C1C}">
                <a14:useLocalDpi xmlns:a14="http://schemas.microsoft.com/office/drawing/2010/main" xmlns="" val="0"/>
              </a:ext>
            </a:extLst>
          </a:blip>
          <a:srcRect/>
          <a:stretch>
            <a:fillRect/>
          </a:stretch>
        </p:blipFill>
        <p:spPr bwMode="auto">
          <a:xfrm>
            <a:off x="684795" y="1455497"/>
            <a:ext cx="11178863" cy="4807554"/>
          </a:xfrm>
          <a:prstGeom prst="rect">
            <a:avLst/>
          </a:prstGeom>
          <a:solidFill>
            <a:srgbClr val="FFFFFF"/>
          </a:solidFill>
          <a:ln>
            <a:solidFill>
              <a:srgbClr val="FFFFFF"/>
            </a:solidFill>
          </a:ln>
        </p:spPr>
      </p:pic>
      <p:sp>
        <p:nvSpPr>
          <p:cNvPr id="143363" name="Rectangle 2"/>
          <p:cNvSpPr>
            <a:spLocks noChangeArrowheads="1"/>
          </p:cNvSpPr>
          <p:nvPr/>
        </p:nvSpPr>
        <p:spPr bwMode="auto">
          <a:xfrm>
            <a:off x="360608" y="152404"/>
            <a:ext cx="1134628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smtClean="0">
                <a:solidFill>
                  <a:srgbClr val="CC0000"/>
                </a:solidFill>
                <a:latin typeface="+mj-lt"/>
                <a:cs typeface="Times New Roman" panose="02020603050405020304" pitchFamily="18" charset="0"/>
              </a:rPr>
              <a:t>Tính</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chất</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xã</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hội</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Việt</a:t>
            </a:r>
            <a:r>
              <a:rPr lang="en-US" altLang="en-US" sz="3200" b="1" dirty="0" smtClean="0">
                <a:solidFill>
                  <a:srgbClr val="CC0000"/>
                </a:solidFill>
                <a:latin typeface="+mj-lt"/>
                <a:cs typeface="Times New Roman" panose="02020603050405020304" pitchFamily="18" charset="0"/>
              </a:rPr>
              <a:t> </a:t>
            </a:r>
            <a:r>
              <a:rPr lang="en-US" altLang="en-US" sz="3200" b="1" dirty="0">
                <a:solidFill>
                  <a:srgbClr val="CC0000"/>
                </a:solidFill>
                <a:latin typeface="+mj-lt"/>
                <a:cs typeface="Times New Roman" panose="02020603050405020304" pitchFamily="18" charset="0"/>
              </a:rPr>
              <a:t>Nam</a:t>
            </a:r>
          </a:p>
        </p:txBody>
      </p:sp>
    </p:spTree>
    <p:extLst>
      <p:ext uri="{BB962C8B-B14F-4D97-AF65-F5344CB8AC3E}">
        <p14:creationId xmlns:p14="http://schemas.microsoft.com/office/powerpoint/2010/main" xmlns="" val="22897326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 name="Group 9"/>
          <p:cNvGrpSpPr>
            <a:grpSpLocks/>
          </p:cNvGrpSpPr>
          <p:nvPr/>
        </p:nvGrpSpPr>
        <p:grpSpPr bwMode="auto">
          <a:xfrm>
            <a:off x="502285" y="96041"/>
            <a:ext cx="11194393" cy="6001555"/>
            <a:chOff x="748" y="1537"/>
            <a:chExt cx="5330" cy="1633"/>
          </a:xfrm>
          <a:solidFill>
            <a:srgbClr val="990099"/>
          </a:solidFill>
        </p:grpSpPr>
        <p:sp>
          <p:nvSpPr>
            <p:cNvPr id="31755" name="Oval 10"/>
            <p:cNvSpPr>
              <a:spLocks noChangeArrowheads="1"/>
            </p:cNvSpPr>
            <p:nvPr/>
          </p:nvSpPr>
          <p:spPr bwMode="auto">
            <a:xfrm>
              <a:off x="748" y="1616"/>
              <a:ext cx="1699" cy="1542"/>
            </a:xfrm>
            <a:prstGeom prst="ellipse">
              <a:avLst/>
            </a:prstGeom>
            <a:solidFill>
              <a:srgbClr val="009900"/>
            </a:solidFill>
            <a:ln w="38100">
              <a:solidFill>
                <a:schemeClr val="bg1"/>
              </a:solidFill>
              <a:round/>
              <a:headEnd/>
              <a:tailEnd/>
            </a:ln>
            <a:extLst/>
          </p:spPr>
          <p:txBody>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a:solidFill>
                  <a:srgbClr val="FFFF00"/>
                </a:solidFill>
              </a:endParaRPr>
            </a:p>
            <a:p>
              <a:pPr algn="ctr" eaLnBrk="1" hangingPunct="1">
                <a:spcBef>
                  <a:spcPct val="0"/>
                </a:spcBef>
                <a:buFontTx/>
                <a:buNone/>
                <a:defRPr/>
              </a:pPr>
              <a:endParaRPr lang="en-US" altLang="en-US" sz="1600" b="1">
                <a:solidFill>
                  <a:srgbClr val="FFFF00"/>
                </a:solidFill>
              </a:endParaRPr>
            </a:p>
            <a:p>
              <a:pPr algn="ctr" eaLnBrk="1" hangingPunct="1">
                <a:spcBef>
                  <a:spcPct val="0"/>
                </a:spcBef>
                <a:buFontTx/>
                <a:buNone/>
                <a:defRPr/>
              </a:pPr>
              <a:endParaRPr lang="en-US" altLang="en-US" sz="2400" b="1">
                <a:solidFill>
                  <a:srgbClr val="00CC00"/>
                </a:solidFill>
              </a:endParaRPr>
            </a:p>
          </p:txBody>
        </p:sp>
        <p:grpSp>
          <p:nvGrpSpPr>
            <p:cNvPr id="31756" name="Group 11"/>
            <p:cNvGrpSpPr>
              <a:grpSpLocks/>
            </p:cNvGrpSpPr>
            <p:nvPr/>
          </p:nvGrpSpPr>
          <p:grpSpPr bwMode="auto">
            <a:xfrm>
              <a:off x="2313" y="1537"/>
              <a:ext cx="3765" cy="1633"/>
              <a:chOff x="2610" y="1673"/>
              <a:chExt cx="3765" cy="1633"/>
            </a:xfrm>
            <a:grpFill/>
          </p:grpSpPr>
          <p:sp>
            <p:nvSpPr>
              <p:cNvPr id="31757" name="Oval 12"/>
              <p:cNvSpPr>
                <a:spLocks noChangeArrowheads="1"/>
              </p:cNvSpPr>
              <p:nvPr/>
            </p:nvSpPr>
            <p:spPr bwMode="auto">
              <a:xfrm>
                <a:off x="2610" y="1673"/>
                <a:ext cx="3765" cy="1633"/>
              </a:xfrm>
              <a:prstGeom prst="ellipse">
                <a:avLst/>
              </a:prstGeom>
              <a:solidFill>
                <a:schemeClr val="bg2">
                  <a:lumMod val="75000"/>
                </a:schemeClr>
              </a:solidFill>
              <a:ln w="38100">
                <a:solidFill>
                  <a:schemeClr val="bg1"/>
                </a:solidFill>
                <a:round/>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endParaRPr lang="en-US" altLang="en-US" sz="1800"/>
              </a:p>
            </p:txBody>
          </p:sp>
          <p:grpSp>
            <p:nvGrpSpPr>
              <p:cNvPr id="31758" name="Group 13"/>
              <p:cNvGrpSpPr>
                <a:grpSpLocks/>
              </p:cNvGrpSpPr>
              <p:nvPr/>
            </p:nvGrpSpPr>
            <p:grpSpPr bwMode="auto">
              <a:xfrm>
                <a:off x="3320" y="1914"/>
                <a:ext cx="2346" cy="401"/>
                <a:chOff x="3320" y="2095"/>
                <a:chExt cx="2346" cy="401"/>
              </a:xfrm>
              <a:grpFill/>
            </p:grpSpPr>
            <p:sp>
              <p:nvSpPr>
                <p:cNvPr id="31762" name="AutoShape 14"/>
                <p:cNvSpPr>
                  <a:spLocks noChangeArrowheads="1"/>
                </p:cNvSpPr>
                <p:nvPr/>
              </p:nvSpPr>
              <p:spPr bwMode="auto">
                <a:xfrm>
                  <a:off x="3320" y="2095"/>
                  <a:ext cx="1183" cy="401"/>
                </a:xfrm>
                <a:prstGeom prst="homePlate">
                  <a:avLst>
                    <a:gd name="adj" fmla="val 60474"/>
                  </a:avLst>
                </a:prstGeom>
                <a:solidFill>
                  <a:srgbClr val="FFC000"/>
                </a:solid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Dân</a:t>
                  </a:r>
                  <a:r>
                    <a:rPr lang="en-US" altLang="en-US" sz="2800" b="1" dirty="0">
                      <a:solidFill>
                        <a:schemeClr val="bg1"/>
                      </a:solidFill>
                    </a:rPr>
                    <a:t> </a:t>
                  </a:r>
                  <a:r>
                    <a:rPr lang="en-US" altLang="en-US" sz="2800" b="1" dirty="0" err="1">
                      <a:solidFill>
                        <a:schemeClr val="bg1"/>
                      </a:solidFill>
                    </a:rPr>
                    <a:t>tộc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3" name="AutoShape 15"/>
                <p:cNvSpPr>
                  <a:spLocks noChangeArrowheads="1"/>
                </p:cNvSpPr>
                <p:nvPr/>
              </p:nvSpPr>
              <p:spPr bwMode="auto">
                <a:xfrm rot="10800000">
                  <a:off x="4565" y="2095"/>
                  <a:ext cx="1101" cy="401"/>
                </a:xfrm>
                <a:prstGeom prst="homePlate">
                  <a:avLst>
                    <a:gd name="adj" fmla="val 60474"/>
                  </a:avLst>
                </a:prstGeom>
                <a:solidFill>
                  <a:srgbClr val="00B0F0"/>
                </a:solid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Đế</a:t>
                  </a:r>
                  <a:r>
                    <a:rPr lang="en-US" altLang="en-US" sz="2800" b="1" dirty="0">
                      <a:solidFill>
                        <a:schemeClr val="bg1"/>
                      </a:solidFill>
                    </a:rPr>
                    <a:t> </a:t>
                  </a:r>
                  <a:r>
                    <a:rPr lang="en-US" altLang="en-US" sz="2800" b="1" dirty="0" err="1">
                      <a:solidFill>
                        <a:schemeClr val="bg1"/>
                      </a:solidFill>
                    </a:rPr>
                    <a:t>quốc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Pháp</a:t>
                  </a:r>
                  <a:endParaRPr lang="en-US" altLang="en-US" sz="2800" b="1" dirty="0">
                    <a:solidFill>
                      <a:schemeClr val="bg1"/>
                    </a:solidFill>
                  </a:endParaRPr>
                </a:p>
              </p:txBody>
            </p:sp>
          </p:grpSp>
          <p:grpSp>
            <p:nvGrpSpPr>
              <p:cNvPr id="31759" name="Group 16"/>
              <p:cNvGrpSpPr>
                <a:grpSpLocks/>
              </p:cNvGrpSpPr>
              <p:nvPr/>
            </p:nvGrpSpPr>
            <p:grpSpPr bwMode="auto">
              <a:xfrm>
                <a:off x="3340" y="2471"/>
                <a:ext cx="2326" cy="406"/>
                <a:chOff x="3428" y="1482"/>
                <a:chExt cx="2362" cy="733"/>
              </a:xfrm>
              <a:grpFill/>
            </p:grpSpPr>
            <p:sp>
              <p:nvSpPr>
                <p:cNvPr id="31760" name="AutoShape 17"/>
                <p:cNvSpPr>
                  <a:spLocks noChangeArrowheads="1"/>
                </p:cNvSpPr>
                <p:nvPr/>
              </p:nvSpPr>
              <p:spPr bwMode="auto">
                <a:xfrm>
                  <a:off x="3428" y="1482"/>
                  <a:ext cx="1181" cy="726"/>
                </a:xfrm>
                <a:prstGeom prst="homePlate">
                  <a:avLst>
                    <a:gd name="adj" fmla="val 33919"/>
                  </a:avLst>
                </a:prstGeom>
                <a:solidFill>
                  <a:srgbClr val="FFC000"/>
                </a:solid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Nông</a:t>
                  </a:r>
                  <a:r>
                    <a:rPr lang="en-US" altLang="en-US" sz="2800" b="1" dirty="0">
                      <a:solidFill>
                        <a:schemeClr val="bg1"/>
                      </a:solidFill>
                    </a:rPr>
                    <a:t> </a:t>
                  </a:r>
                  <a:r>
                    <a:rPr lang="en-US" altLang="en-US" sz="2800" b="1" dirty="0" err="1">
                      <a:solidFill>
                        <a:schemeClr val="bg1"/>
                      </a:solidFill>
                    </a:rPr>
                    <a:t>dân</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1" name="AutoShape 18"/>
                <p:cNvSpPr>
                  <a:spLocks noChangeArrowheads="1"/>
                </p:cNvSpPr>
                <p:nvPr/>
              </p:nvSpPr>
              <p:spPr bwMode="auto">
                <a:xfrm rot="10800000">
                  <a:off x="4609" y="1489"/>
                  <a:ext cx="1181" cy="726"/>
                </a:xfrm>
                <a:prstGeom prst="homePlate">
                  <a:avLst>
                    <a:gd name="adj" fmla="val 33919"/>
                  </a:avLst>
                </a:prstGeom>
                <a:solidFill>
                  <a:srgbClr val="00B0F0"/>
                </a:solid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Địa</a:t>
                  </a:r>
                  <a:r>
                    <a:rPr lang="en-US" altLang="en-US" sz="2800" b="1" dirty="0">
                      <a:solidFill>
                        <a:schemeClr val="bg1"/>
                      </a:solidFill>
                    </a:rPr>
                    <a:t> </a:t>
                  </a:r>
                  <a:r>
                    <a:rPr lang="en-US" altLang="en-US" sz="2800" b="1" dirty="0" err="1">
                      <a:solidFill>
                        <a:schemeClr val="bg1"/>
                      </a:solidFill>
                    </a:rPr>
                    <a:t>chủ</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phong</a:t>
                  </a:r>
                  <a:r>
                    <a:rPr lang="en-US" altLang="en-US" sz="2800" b="1" dirty="0">
                      <a:solidFill>
                        <a:schemeClr val="bg1"/>
                      </a:solidFill>
                    </a:rPr>
                    <a:t> </a:t>
                  </a:r>
                  <a:r>
                    <a:rPr lang="en-US" altLang="en-US" sz="2800" b="1" dirty="0" err="1">
                      <a:solidFill>
                        <a:schemeClr val="bg1"/>
                      </a:solidFill>
                    </a:rPr>
                    <a:t>kiến</a:t>
                  </a:r>
                  <a:r>
                    <a:rPr lang="en-US" altLang="en-US" sz="2800" b="1" dirty="0">
                      <a:solidFill>
                        <a:schemeClr val="bg1"/>
                      </a:solidFill>
                    </a:rPr>
                    <a:t> </a:t>
                  </a:r>
                </a:p>
              </p:txBody>
            </p:sp>
          </p:grpSp>
        </p:grpSp>
      </p:grpSp>
      <p:sp>
        <p:nvSpPr>
          <p:cNvPr id="144388" name="Rectangle 19"/>
          <p:cNvSpPr>
            <a:spLocks noChangeArrowheads="1"/>
          </p:cNvSpPr>
          <p:nvPr/>
        </p:nvSpPr>
        <p:spPr bwMode="auto">
          <a:xfrm>
            <a:off x="5735640" y="4652978"/>
            <a:ext cx="4016375"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endParaRPr lang="en-US" altLang="en-US" sz="2000" b="1">
              <a:solidFill>
                <a:srgbClr val="FF0000"/>
              </a:solidFill>
            </a:endParaRPr>
          </a:p>
        </p:txBody>
      </p:sp>
      <p:sp>
        <p:nvSpPr>
          <p:cNvPr id="289812" name="Rectangle 20"/>
          <p:cNvSpPr>
            <a:spLocks noChangeArrowheads="1"/>
          </p:cNvSpPr>
          <p:nvPr/>
        </p:nvSpPr>
        <p:spPr bwMode="auto">
          <a:xfrm>
            <a:off x="1061701" y="1819487"/>
            <a:ext cx="2449513" cy="25545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a:solidFill>
                  <a:schemeClr val="bg1"/>
                </a:solidFill>
              </a:rPr>
              <a:t>Mâu</a:t>
            </a:r>
            <a:r>
              <a:rPr lang="en-US" altLang="en-US" sz="3200" b="1" dirty="0">
                <a:solidFill>
                  <a:schemeClr val="bg1"/>
                </a:solidFill>
              </a:rPr>
              <a:t> </a:t>
            </a:r>
            <a:r>
              <a:rPr lang="en-US" altLang="en-US" sz="3200" b="1" dirty="0" err="1">
                <a:solidFill>
                  <a:schemeClr val="bg1"/>
                </a:solidFill>
              </a:rPr>
              <a:t>thuẫn</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cơ</a:t>
            </a:r>
            <a:r>
              <a:rPr lang="en-US" altLang="en-US" sz="3200" b="1" dirty="0">
                <a:solidFill>
                  <a:schemeClr val="bg1"/>
                </a:solidFill>
              </a:rPr>
              <a:t> </a:t>
            </a:r>
            <a:r>
              <a:rPr lang="en-US" altLang="en-US" sz="3200" b="1" dirty="0" err="1">
                <a:solidFill>
                  <a:schemeClr val="bg1"/>
                </a:solidFill>
              </a:rPr>
              <a:t>bản</a:t>
            </a:r>
            <a:r>
              <a:rPr lang="en-US" altLang="en-US" sz="3200" b="1" dirty="0">
                <a:solidFill>
                  <a:schemeClr val="bg1"/>
                </a:solidFill>
              </a:rPr>
              <a:t> </a:t>
            </a:r>
            <a:r>
              <a:rPr lang="en-US" altLang="en-US" sz="3200" b="1" dirty="0" err="1">
                <a:solidFill>
                  <a:schemeClr val="bg1"/>
                </a:solidFill>
              </a:rPr>
              <a:t>trong</a:t>
            </a:r>
            <a:endParaRPr lang="en-US" altLang="en-US" sz="3200" b="1" dirty="0">
              <a:solidFill>
                <a:schemeClr val="bg1"/>
              </a:solidFill>
            </a:endParaRPr>
          </a:p>
          <a:p>
            <a:pPr algn="ctr" eaLnBrk="1" hangingPunct="1">
              <a:spcBef>
                <a:spcPct val="0"/>
              </a:spcBef>
              <a:buClrTx/>
              <a:buFontTx/>
              <a:buNone/>
            </a:pPr>
            <a:r>
              <a:rPr lang="en-US" altLang="en-US" sz="3200" b="1" dirty="0" err="1">
                <a:solidFill>
                  <a:schemeClr val="bg1"/>
                </a:solidFill>
              </a:rPr>
              <a:t>xã</a:t>
            </a:r>
            <a:r>
              <a:rPr lang="en-US" altLang="en-US" sz="3200" b="1" dirty="0">
                <a:solidFill>
                  <a:schemeClr val="bg1"/>
                </a:solidFill>
              </a:rPr>
              <a:t> </a:t>
            </a:r>
            <a:r>
              <a:rPr lang="en-US" altLang="en-US" sz="3200" b="1" dirty="0" err="1">
                <a:solidFill>
                  <a:schemeClr val="bg1"/>
                </a:solidFill>
              </a:rPr>
              <a:t>hội</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Việt</a:t>
            </a:r>
            <a:r>
              <a:rPr lang="en-US" altLang="en-US" sz="3200" b="1" dirty="0">
                <a:solidFill>
                  <a:schemeClr val="bg1"/>
                </a:solidFill>
              </a:rPr>
              <a:t> Nam</a:t>
            </a:r>
          </a:p>
        </p:txBody>
      </p:sp>
    </p:spTree>
    <p:extLst>
      <p:ext uri="{BB962C8B-B14F-4D97-AF65-F5344CB8AC3E}">
        <p14:creationId xmlns:p14="http://schemas.microsoft.com/office/powerpoint/2010/main" xmlns="" val="2110761198"/>
      </p:ext>
    </p:extLst>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89812"/>
                                        </p:tgtEl>
                                        <p:attrNameLst>
                                          <p:attrName>style.visibility</p:attrName>
                                        </p:attrNameLst>
                                      </p:cBhvr>
                                      <p:to>
                                        <p:strVal val="visible"/>
                                      </p:to>
                                    </p:set>
                                    <p:anim calcmode="lin" valueType="num">
                                      <p:cBhvr>
                                        <p:cTn id="7" dur="5000" fill="hold"/>
                                        <p:tgtEl>
                                          <p:spTgt spid="289812"/>
                                        </p:tgtEl>
                                        <p:attrNameLst>
                                          <p:attrName>ppt_w</p:attrName>
                                        </p:attrNameLst>
                                      </p:cBhvr>
                                      <p:tavLst>
                                        <p:tav tm="0">
                                          <p:val>
                                            <p:fltVal val="0"/>
                                          </p:val>
                                        </p:tav>
                                        <p:tav tm="100000">
                                          <p:val>
                                            <p:strVal val="#ppt_w"/>
                                          </p:val>
                                        </p:tav>
                                      </p:tavLst>
                                    </p:anim>
                                    <p:anim calcmode="lin" valueType="num">
                                      <p:cBhvr>
                                        <p:cTn id="8" dur="5000" fill="hold"/>
                                        <p:tgtEl>
                                          <p:spTgt spid="289812"/>
                                        </p:tgtEl>
                                        <p:attrNameLst>
                                          <p:attrName>ppt_h</p:attrName>
                                        </p:attrNameLst>
                                      </p:cBhvr>
                                      <p:tavLst>
                                        <p:tav tm="0">
                                          <p:val>
                                            <p:fltVal val="0"/>
                                          </p:val>
                                        </p:tav>
                                        <p:tav tm="100000">
                                          <p:val>
                                            <p:strVal val="#ppt_h"/>
                                          </p:val>
                                        </p:tav>
                                      </p:tavLst>
                                    </p:anim>
                                    <p:anim calcmode="lin" valueType="num">
                                      <p:cBhvr>
                                        <p:cTn id="9" dur="5000" fill="hold"/>
                                        <p:tgtEl>
                                          <p:spTgt spid="28981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28981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fltVal val="0"/>
                                          </p:val>
                                        </p:tav>
                                        <p:tav tm="100000">
                                          <p:val>
                                            <p:strVal val="#ppt_w"/>
                                          </p:val>
                                        </p:tav>
                                      </p:tavLst>
                                    </p:anim>
                                    <p:anim calcmode="lin" valueType="num">
                                      <p:cBhvr>
                                        <p:cTn id="14" dur="5000" fill="hold"/>
                                        <p:tgtEl>
                                          <p:spTgt spid="3"/>
                                        </p:tgtEl>
                                        <p:attrNameLst>
                                          <p:attrName>ppt_h</p:attrName>
                                        </p:attrNameLst>
                                      </p:cBhvr>
                                      <p:tavLst>
                                        <p:tav tm="0">
                                          <p:val>
                                            <p:fltVal val="0"/>
                                          </p:val>
                                        </p:tav>
                                        <p:tav tm="100000">
                                          <p:val>
                                            <p:strVal val="#ppt_h"/>
                                          </p:val>
                                        </p:tav>
                                      </p:tavLst>
                                    </p:anim>
                                    <p:anim calcmode="lin" valueType="num">
                                      <p:cBhvr>
                                        <p:cTn id="15"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8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Image result for phong trào cần vươ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96223" y="993269"/>
            <a:ext cx="7410863" cy="5429616"/>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9" descr="Chieu%20Can%20Vuo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907628" y="1590540"/>
            <a:ext cx="4121240" cy="4990564"/>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Text Box 10"/>
          <p:cNvSpPr txBox="1">
            <a:spLocks noChangeArrowheads="1"/>
          </p:cNvSpPr>
          <p:nvPr/>
        </p:nvSpPr>
        <p:spPr bwMode="auto">
          <a:xfrm>
            <a:off x="8049296" y="1071317"/>
            <a:ext cx="3876541" cy="461665"/>
          </a:xfrm>
          <a:prstGeom prst="rect">
            <a:avLst/>
          </a:prstGeom>
          <a:noFill/>
          <a:ln w="38100">
            <a:solidFill>
              <a:srgbClr val="CC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spcBef>
                <a:spcPct val="50000"/>
              </a:spcBef>
            </a:pPr>
            <a:r>
              <a:rPr lang="en-US" sz="2400" b="1" dirty="0">
                <a:solidFill>
                  <a:srgbClr val="000099"/>
                </a:solidFill>
                <a:latin typeface="Arial" panose="020B0604020202020204" pitchFamily="34" charset="0"/>
              </a:rPr>
              <a:t>CHIẾU CẦN VƯƠNG</a:t>
            </a:r>
          </a:p>
        </p:txBody>
      </p:sp>
      <p:sp>
        <p:nvSpPr>
          <p:cNvPr id="3" name="Rectangle 2"/>
          <p:cNvSpPr/>
          <p:nvPr/>
        </p:nvSpPr>
        <p:spPr>
          <a:xfrm>
            <a:off x="296222" y="6435449"/>
            <a:ext cx="3966695"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(1872 </a:t>
            </a:r>
            <a:r>
              <a:rPr lang="en-US" b="1" dirty="0">
                <a:solidFill>
                  <a:srgbClr val="000099"/>
                </a:solidFill>
                <a:latin typeface="Arial" panose="020B0604020202020204" pitchFamily="34" charset="0"/>
              </a:rPr>
              <a:t>– 1943)</a:t>
            </a:r>
          </a:p>
        </p:txBody>
      </p:sp>
      <p:sp>
        <p:nvSpPr>
          <p:cNvPr id="12" name="Rectangle 11"/>
          <p:cNvSpPr/>
          <p:nvPr/>
        </p:nvSpPr>
        <p:spPr>
          <a:xfrm>
            <a:off x="4262915" y="6435449"/>
            <a:ext cx="3462271"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(1839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
        <p:nvSpPr>
          <p:cNvPr id="7" name="Rectangle 2"/>
          <p:cNvSpPr>
            <a:spLocks noGrp="1" noChangeArrowheads="1"/>
          </p:cNvSpPr>
          <p:nvPr>
            <p:ph type="title"/>
          </p:nvPr>
        </p:nvSpPr>
        <p:spPr>
          <a:xfrm>
            <a:off x="282917" y="49502"/>
            <a:ext cx="11617163" cy="990600"/>
          </a:xfrm>
        </p:spPr>
        <p:txBody>
          <a:bodyPr/>
          <a:lstStyle/>
          <a:p>
            <a:pPr marL="342900" indent="-342900" algn="ctr">
              <a:buFont typeface="Wingdings" panose="05000000000000000000" pitchFamily="2" charset="2"/>
              <a:buChar char="Ø"/>
            </a:pPr>
            <a:r>
              <a:rPr lang="en-US" altLang="en-US" sz="2800" b="1" dirty="0" smtClean="0">
                <a:solidFill>
                  <a:srgbClr val="BA062D"/>
                </a:solidFill>
                <a:cs typeface="Arial" panose="020B0604020202020204" pitchFamily="34" charset="0"/>
              </a:rPr>
              <a:t> </a:t>
            </a:r>
            <a:r>
              <a:rPr lang="en-US" altLang="en-US" sz="2800" b="1" dirty="0" err="1" smtClean="0">
                <a:solidFill>
                  <a:srgbClr val="BA062D"/>
                </a:solidFill>
                <a:cs typeface="Arial" panose="020B0604020202020204" pitchFamily="34" charset="0"/>
              </a:rPr>
              <a:t>Phong</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trào</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yêu</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nước</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phát</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triển</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mạnh</a:t>
            </a:r>
            <a:r>
              <a:rPr lang="en-US" altLang="en-US" sz="2800" b="1" dirty="0">
                <a:solidFill>
                  <a:srgbClr val="BA062D"/>
                </a:solidFill>
                <a:cs typeface="Arial" panose="020B0604020202020204" pitchFamily="34" charset="0"/>
              </a:rPr>
              <a:t> mẽ </a:t>
            </a:r>
            <a:r>
              <a:rPr lang="en-US" altLang="en-US" sz="2800" b="1" dirty="0" err="1">
                <a:solidFill>
                  <a:srgbClr val="BA062D"/>
                </a:solidFill>
                <a:cs typeface="Arial" panose="020B0604020202020204" pitchFamily="34" charset="0"/>
              </a:rPr>
              <a:t>với</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các</a:t>
            </a:r>
            <a:r>
              <a:rPr lang="en-US" altLang="en-US" sz="2800" b="1" dirty="0">
                <a:solidFill>
                  <a:srgbClr val="BA062D"/>
                </a:solidFill>
                <a:cs typeface="Arial" panose="020B0604020202020204" pitchFamily="34" charset="0"/>
              </a:rPr>
              <a:t> </a:t>
            </a:r>
            <a:r>
              <a:rPr lang="en-US" altLang="en-US" sz="2800" b="1" dirty="0" smtClean="0">
                <a:solidFill>
                  <a:srgbClr val="BA062D"/>
                </a:solidFill>
                <a:cs typeface="Arial" panose="020B0604020202020204" pitchFamily="34" charset="0"/>
              </a:rPr>
              <a:t/>
            </a:r>
            <a:br>
              <a:rPr lang="en-US" altLang="en-US" sz="2800" b="1" dirty="0" smtClean="0">
                <a:solidFill>
                  <a:srgbClr val="BA062D"/>
                </a:solidFill>
                <a:cs typeface="Arial" panose="020B0604020202020204" pitchFamily="34" charset="0"/>
              </a:rPr>
            </a:br>
            <a:r>
              <a:rPr lang="en-US" altLang="en-US" sz="2800" b="1" dirty="0" err="1" smtClean="0">
                <a:solidFill>
                  <a:srgbClr val="BA062D"/>
                </a:solidFill>
                <a:cs typeface="Arial" panose="020B0604020202020204" pitchFamily="34" charset="0"/>
              </a:rPr>
              <a:t>xu</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hướng</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khác</a:t>
            </a:r>
            <a:r>
              <a:rPr lang="en-US" altLang="en-US" sz="2800" b="1" dirty="0">
                <a:solidFill>
                  <a:srgbClr val="BA062D"/>
                </a:solidFill>
                <a:cs typeface="Arial" panose="020B0604020202020204" pitchFamily="34" charset="0"/>
              </a:rPr>
              <a:t> </a:t>
            </a:r>
            <a:r>
              <a:rPr lang="en-US" altLang="en-US" sz="2800" b="1" dirty="0" err="1" smtClean="0">
                <a:solidFill>
                  <a:srgbClr val="BA062D"/>
                </a:solidFill>
                <a:cs typeface="Arial" panose="020B0604020202020204" pitchFamily="34" charset="0"/>
              </a:rPr>
              <a:t>nhau</a:t>
            </a:r>
            <a:endParaRPr lang="en-US" altLang="en-US" sz="2800" b="1" dirty="0">
              <a:solidFill>
                <a:srgbClr val="BA062D"/>
              </a:solidFill>
              <a:cs typeface="Arial" panose="020B0604020202020204" pitchFamily="34" charset="0"/>
            </a:endParaRPr>
          </a:p>
        </p:txBody>
      </p:sp>
    </p:spTree>
    <p:extLst>
      <p:ext uri="{BB962C8B-B14F-4D97-AF65-F5344CB8AC3E}">
        <p14:creationId xmlns:p14="http://schemas.microsoft.com/office/powerpoint/2010/main" xmlns="" val="125178539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to="" calcmode="lin" valueType="num">
                                      <p:cBhvr>
                                        <p:cTn id="10" dur="1" fill="hold"/>
                                        <p:tgtEl>
                                          <p:spTgt spid="10"/>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Kết quả hình ảnh cho hình ảnh khởi nghĩa nông dân yên thế"/>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0770" y="457200"/>
            <a:ext cx="4502239" cy="53511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3795" name="Picture 4" descr="Kết quả hình ảnh cho hình ảnh khởi nghĩa nông dân yên thế"/>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326495" y="457200"/>
            <a:ext cx="6496319" cy="6019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Rectangle 3"/>
          <p:cNvSpPr/>
          <p:nvPr/>
        </p:nvSpPr>
        <p:spPr>
          <a:xfrm>
            <a:off x="296222" y="5952118"/>
            <a:ext cx="3966695"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(1858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Tree>
    <p:extLst>
      <p:ext uri="{BB962C8B-B14F-4D97-AF65-F5344CB8AC3E}">
        <p14:creationId xmlns:p14="http://schemas.microsoft.com/office/powerpoint/2010/main" xmlns="" val="280762032"/>
      </p:ext>
    </p:extLst>
  </p:cSld>
  <p:clrMapOvr>
    <a:masterClrMapping/>
  </p:clrMapOvr>
  <p:transition>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27316" y="166665"/>
            <a:ext cx="6065949" cy="954107"/>
          </a:xfrm>
          <a:prstGeom prst="rect">
            <a:avLst/>
          </a:prstGeom>
        </p:spPr>
        <p:txBody>
          <a:bodyPr wrap="square">
            <a:spAutoFit/>
          </a:bodyPr>
          <a:lstStyle/>
          <a:p>
            <a:pPr algn="ctr"/>
            <a:r>
              <a:rPr lang="pl-PL" sz="2800" b="1" i="1" dirty="0">
                <a:solidFill>
                  <a:srgbClr val="FF0000"/>
                </a:solidFill>
                <a:latin typeface="Times New Roman" panose="02020603050405020304" pitchFamily="18" charset="0"/>
                <a:ea typeface="Batang"/>
              </a:rPr>
              <a:t>Phong trào đấu tranh theo </a:t>
            </a:r>
            <a:endParaRPr lang="en-US" sz="2800" b="1" i="1" dirty="0" smtClean="0">
              <a:solidFill>
                <a:srgbClr val="FF0000"/>
              </a:solidFill>
              <a:latin typeface="Times New Roman" panose="02020603050405020304" pitchFamily="18" charset="0"/>
              <a:ea typeface="Batang"/>
            </a:endParaRPr>
          </a:p>
          <a:p>
            <a:pPr algn="ctr"/>
            <a:r>
              <a:rPr lang="pl-PL" sz="2800" b="1" i="1" dirty="0" smtClean="0">
                <a:solidFill>
                  <a:srgbClr val="FF0000"/>
                </a:solidFill>
                <a:latin typeface="Times New Roman" panose="02020603050405020304" pitchFamily="18" charset="0"/>
                <a:ea typeface="Batang"/>
              </a:rPr>
              <a:t>khuynh hướng dân </a:t>
            </a:r>
            <a:r>
              <a:rPr lang="pl-PL" sz="2800" b="1" i="1" dirty="0">
                <a:solidFill>
                  <a:srgbClr val="FF0000"/>
                </a:solidFill>
                <a:latin typeface="Times New Roman" panose="02020603050405020304" pitchFamily="18" charset="0"/>
                <a:ea typeface="Batang"/>
              </a:rPr>
              <a:t>chủ </a:t>
            </a:r>
            <a:r>
              <a:rPr lang="pl-PL" sz="2800" b="1" i="1" dirty="0" smtClean="0">
                <a:solidFill>
                  <a:srgbClr val="FF0000"/>
                </a:solidFill>
                <a:latin typeface="Times New Roman" panose="02020603050405020304" pitchFamily="18" charset="0"/>
                <a:ea typeface="Batang"/>
              </a:rPr>
              <a:t>tư </a:t>
            </a:r>
            <a:r>
              <a:rPr lang="pl-PL" sz="2800" b="1" i="1" dirty="0">
                <a:solidFill>
                  <a:srgbClr val="FF0000"/>
                </a:solidFill>
                <a:latin typeface="Times New Roman" panose="02020603050405020304" pitchFamily="18" charset="0"/>
                <a:ea typeface="Batang"/>
              </a:rPr>
              <a:t>sản</a:t>
            </a:r>
            <a:r>
              <a:rPr lang="pl-PL" sz="2800" b="1" dirty="0">
                <a:solidFill>
                  <a:srgbClr val="FF0000"/>
                </a:solidFill>
                <a:latin typeface="Times New Roman" panose="02020603050405020304" pitchFamily="18" charset="0"/>
                <a:ea typeface="Batang"/>
              </a:rPr>
              <a:t> </a:t>
            </a:r>
            <a:endParaRPr lang="en-US" sz="2800" b="1" dirty="0">
              <a:solidFill>
                <a:srgbClr val="FF0000"/>
              </a:solidFill>
            </a:endParaRPr>
          </a:p>
        </p:txBody>
      </p:sp>
      <p:pic>
        <p:nvPicPr>
          <p:cNvPr id="64516" name="Picture 4" descr="Image result for phong trào đông du"/>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29819" y="140525"/>
            <a:ext cx="4762500" cy="2602676"/>
          </a:xfrm>
          <a:prstGeom prst="rect">
            <a:avLst/>
          </a:prstGeom>
          <a:noFill/>
          <a:extLst>
            <a:ext uri="{909E8E84-426E-40DD-AFC4-6F175D3DCCD1}">
              <a14:hiddenFill xmlns:a14="http://schemas.microsoft.com/office/drawing/2010/main" xmlns="">
                <a:solidFill>
                  <a:srgbClr val="FFFFFF"/>
                </a:solidFill>
              </a14:hiddenFill>
            </a:ext>
          </a:extLst>
        </p:spPr>
      </p:pic>
      <p:pic>
        <p:nvPicPr>
          <p:cNvPr id="64522" name="Picture 10" descr="Related image"/>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12137" y="2136487"/>
            <a:ext cx="4185635" cy="2100662"/>
          </a:xfrm>
          <a:prstGeom prst="rect">
            <a:avLst/>
          </a:prstGeom>
          <a:noFill/>
          <a:extLst>
            <a:ext uri="{909E8E84-426E-40DD-AFC4-6F175D3DCCD1}">
              <a14:hiddenFill xmlns:a14="http://schemas.microsoft.com/office/drawing/2010/main" xmlns="">
                <a:solidFill>
                  <a:srgbClr val="FFFFFF"/>
                </a:solidFill>
              </a14:hiddenFill>
            </a:ext>
          </a:extLst>
        </p:spPr>
      </p:pic>
      <p:pic>
        <p:nvPicPr>
          <p:cNvPr id="64524" name="Picture 12" descr="Image result for đông kinh nghĩa thục"/>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28827" y="3477128"/>
            <a:ext cx="3781417" cy="2537306"/>
          </a:xfrm>
          <a:prstGeom prst="rect">
            <a:avLst/>
          </a:prstGeom>
          <a:noFill/>
          <a:extLst>
            <a:ext uri="{909E8E84-426E-40DD-AFC4-6F175D3DCCD1}">
              <a14:hiddenFill xmlns:a14="http://schemas.microsoft.com/office/drawing/2010/main" xmlns="">
                <a:solidFill>
                  <a:srgbClr val="FFFFFF"/>
                </a:solidFill>
              </a14:hiddenFill>
            </a:ext>
          </a:extLst>
        </p:spPr>
      </p:pic>
      <p:pic>
        <p:nvPicPr>
          <p:cNvPr id="64526" name="Picture 14" descr="Image result for việt nam quốc dân đản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9010240" y="4229100"/>
            <a:ext cx="3181760" cy="2628900"/>
          </a:xfrm>
          <a:prstGeom prst="rect">
            <a:avLst/>
          </a:prstGeom>
          <a:noFill/>
          <a:extLst>
            <a:ext uri="{909E8E84-426E-40DD-AFC4-6F175D3DCCD1}">
              <a14:hiddenFill xmlns:a14="http://schemas.microsoft.com/office/drawing/2010/main" xmlns="">
                <a:solidFill>
                  <a:srgbClr val="FFFFFF"/>
                </a:solidFill>
              </a14:hiddenFill>
            </a:ext>
          </a:extLst>
        </p:spPr>
      </p:pic>
      <p:sp>
        <p:nvSpPr>
          <p:cNvPr id="12" name="Rectangle 11"/>
          <p:cNvSpPr/>
          <p:nvPr/>
        </p:nvSpPr>
        <p:spPr>
          <a:xfrm>
            <a:off x="129826" y="2863659"/>
            <a:ext cx="1879287" cy="830997"/>
          </a:xfrm>
          <a:prstGeom prst="rect">
            <a:avLst/>
          </a:prstGeom>
        </p:spPr>
        <p:txBody>
          <a:bodyPr wrap="square">
            <a:spAutoFit/>
          </a:bodyPr>
          <a:lstStyle/>
          <a:p>
            <a:pPr algn="ctr"/>
            <a:r>
              <a:rPr lang="pl-PL" sz="2400" b="1" dirty="0">
                <a:solidFill>
                  <a:srgbClr val="C00000"/>
                </a:solidFill>
                <a:latin typeface="+mj-lt"/>
                <a:ea typeface="Batang"/>
              </a:rPr>
              <a:t>Phong </a:t>
            </a:r>
            <a:r>
              <a:rPr lang="pl-PL" sz="2400" b="1" dirty="0" smtClean="0">
                <a:solidFill>
                  <a:srgbClr val="C00000"/>
                </a:solidFill>
                <a:latin typeface="+mj-lt"/>
                <a:ea typeface="Batang"/>
              </a:rPr>
              <a:t>trào</a:t>
            </a:r>
            <a:endParaRPr lang="en-US" sz="2400" b="1" dirty="0" smtClean="0">
              <a:solidFill>
                <a:srgbClr val="C00000"/>
              </a:solidFill>
              <a:latin typeface="+mj-lt"/>
              <a:ea typeface="Batang"/>
            </a:endParaRPr>
          </a:p>
          <a:p>
            <a:pPr algn="ctr"/>
            <a:r>
              <a:rPr lang="pl-PL" sz="2400" b="1" dirty="0" smtClean="0">
                <a:solidFill>
                  <a:srgbClr val="C00000"/>
                </a:solidFill>
                <a:latin typeface="+mj-lt"/>
                <a:ea typeface="Batang"/>
              </a:rPr>
              <a:t> </a:t>
            </a:r>
            <a:r>
              <a:rPr lang="pl-PL" sz="2400" b="1" dirty="0">
                <a:solidFill>
                  <a:srgbClr val="C00000"/>
                </a:solidFill>
                <a:latin typeface="+mj-lt"/>
                <a:ea typeface="Batang"/>
              </a:rPr>
              <a:t>Đông Du</a:t>
            </a:r>
            <a:endParaRPr lang="en-US" sz="2400" b="1" dirty="0">
              <a:solidFill>
                <a:srgbClr val="C00000"/>
              </a:solidFill>
              <a:latin typeface="+mj-lt"/>
            </a:endParaRPr>
          </a:p>
        </p:txBody>
      </p:sp>
      <p:sp>
        <p:nvSpPr>
          <p:cNvPr id="13" name="Rectangle 12"/>
          <p:cNvSpPr/>
          <p:nvPr/>
        </p:nvSpPr>
        <p:spPr>
          <a:xfrm>
            <a:off x="4892319" y="6043652"/>
            <a:ext cx="3738204" cy="830997"/>
          </a:xfrm>
          <a:prstGeom prst="rect">
            <a:avLst/>
          </a:prstGeom>
        </p:spPr>
        <p:txBody>
          <a:bodyPr wrap="square">
            <a:spAutoFit/>
          </a:bodyPr>
          <a:lstStyle/>
          <a:p>
            <a:pPr algn="ctr"/>
            <a:r>
              <a:rPr lang="en-US" sz="2400" b="1" dirty="0">
                <a:solidFill>
                  <a:srgbClr val="333399"/>
                </a:solidFill>
                <a:latin typeface="+mj-lt"/>
                <a:ea typeface="Batang"/>
              </a:rPr>
              <a:t>P</a:t>
            </a:r>
            <a:r>
              <a:rPr lang="pl-PL" sz="2400" b="1" dirty="0" smtClean="0">
                <a:solidFill>
                  <a:srgbClr val="333399"/>
                </a:solidFill>
                <a:latin typeface="+mj-lt"/>
                <a:ea typeface="Batang"/>
              </a:rPr>
              <a:t>hong </a:t>
            </a:r>
            <a:r>
              <a:rPr lang="pl-PL" sz="2400" b="1" dirty="0">
                <a:solidFill>
                  <a:srgbClr val="333399"/>
                </a:solidFill>
                <a:latin typeface="+mj-lt"/>
                <a:ea typeface="Batang"/>
              </a:rPr>
              <a:t>trào </a:t>
            </a:r>
            <a:endParaRPr lang="en-US" sz="2400" b="1" dirty="0" smtClean="0">
              <a:solidFill>
                <a:srgbClr val="333399"/>
              </a:solidFill>
              <a:latin typeface="+mj-lt"/>
              <a:ea typeface="Batang"/>
            </a:endParaRPr>
          </a:p>
          <a:p>
            <a:pPr algn="ctr"/>
            <a:r>
              <a:rPr lang="pl-PL" sz="2400" b="1" dirty="0" smtClean="0">
                <a:solidFill>
                  <a:srgbClr val="333399"/>
                </a:solidFill>
                <a:latin typeface="+mj-lt"/>
                <a:ea typeface="Batang"/>
              </a:rPr>
              <a:t>Đông </a:t>
            </a:r>
            <a:r>
              <a:rPr lang="pl-PL" sz="2400" b="1" dirty="0">
                <a:solidFill>
                  <a:srgbClr val="333399"/>
                </a:solidFill>
                <a:latin typeface="+mj-lt"/>
                <a:ea typeface="Batang"/>
              </a:rPr>
              <a:t>Kinh Nghĩa Thục </a:t>
            </a:r>
            <a:endParaRPr lang="en-US" sz="2400" b="1" dirty="0">
              <a:solidFill>
                <a:srgbClr val="333399"/>
              </a:solidFill>
              <a:latin typeface="+mj-lt"/>
            </a:endParaRPr>
          </a:p>
        </p:txBody>
      </p:sp>
      <p:sp>
        <p:nvSpPr>
          <p:cNvPr id="14" name="Rectangle 13"/>
          <p:cNvSpPr/>
          <p:nvPr/>
        </p:nvSpPr>
        <p:spPr>
          <a:xfrm>
            <a:off x="2786165" y="4432521"/>
            <a:ext cx="1806905" cy="830997"/>
          </a:xfrm>
          <a:prstGeom prst="rect">
            <a:avLst/>
          </a:prstGeom>
        </p:spPr>
        <p:txBody>
          <a:bodyPr wrap="none">
            <a:spAutoFit/>
          </a:bodyPr>
          <a:lstStyle/>
          <a:p>
            <a:pPr algn="ctr"/>
            <a:r>
              <a:rPr lang="en-US" sz="2400" b="1" dirty="0" err="1" smtClean="0">
                <a:solidFill>
                  <a:srgbClr val="009900"/>
                </a:solidFill>
                <a:latin typeface="+mj-lt"/>
                <a:ea typeface="Batang"/>
              </a:rPr>
              <a:t>Phong</a:t>
            </a:r>
            <a:r>
              <a:rPr lang="en-US" sz="2400" b="1" dirty="0" smtClean="0">
                <a:solidFill>
                  <a:srgbClr val="009900"/>
                </a:solidFill>
                <a:latin typeface="+mj-lt"/>
                <a:ea typeface="Batang"/>
              </a:rPr>
              <a:t> </a:t>
            </a:r>
            <a:r>
              <a:rPr lang="en-US" sz="2400" b="1" dirty="0" err="1" smtClean="0">
                <a:solidFill>
                  <a:srgbClr val="009900"/>
                </a:solidFill>
                <a:latin typeface="+mj-lt"/>
                <a:ea typeface="Batang"/>
              </a:rPr>
              <a:t>trào</a:t>
            </a:r>
            <a:endParaRPr lang="en-US" sz="2400" b="1" dirty="0" smtClean="0">
              <a:solidFill>
                <a:srgbClr val="009900"/>
              </a:solidFill>
              <a:latin typeface="+mj-lt"/>
              <a:ea typeface="Batang"/>
            </a:endParaRPr>
          </a:p>
          <a:p>
            <a:pPr algn="ctr"/>
            <a:r>
              <a:rPr lang="pl-PL" sz="2400" b="1" dirty="0" smtClean="0">
                <a:solidFill>
                  <a:srgbClr val="009900"/>
                </a:solidFill>
                <a:latin typeface="+mj-lt"/>
                <a:ea typeface="Batang"/>
              </a:rPr>
              <a:t>Duy </a:t>
            </a:r>
            <a:r>
              <a:rPr lang="pl-PL" sz="2400" b="1" dirty="0">
                <a:solidFill>
                  <a:srgbClr val="009900"/>
                </a:solidFill>
                <a:latin typeface="+mj-lt"/>
                <a:ea typeface="Batang"/>
              </a:rPr>
              <a:t>Tân </a:t>
            </a:r>
            <a:endParaRPr lang="en-US" sz="2400" b="1" dirty="0">
              <a:solidFill>
                <a:srgbClr val="009900"/>
              </a:solidFill>
              <a:latin typeface="+mj-lt"/>
            </a:endParaRPr>
          </a:p>
        </p:txBody>
      </p:sp>
      <p:sp>
        <p:nvSpPr>
          <p:cNvPr id="15" name="Rectangle 14"/>
          <p:cNvSpPr/>
          <p:nvPr/>
        </p:nvSpPr>
        <p:spPr>
          <a:xfrm>
            <a:off x="9253153" y="3290986"/>
            <a:ext cx="2695953" cy="830997"/>
          </a:xfrm>
          <a:prstGeom prst="rect">
            <a:avLst/>
          </a:prstGeom>
        </p:spPr>
        <p:txBody>
          <a:bodyPr wrap="square">
            <a:spAutoFit/>
          </a:bodyPr>
          <a:lstStyle/>
          <a:p>
            <a:pPr algn="ctr"/>
            <a:r>
              <a:rPr lang="pl-PL" sz="2400" b="1" dirty="0">
                <a:solidFill>
                  <a:srgbClr val="00B0F0"/>
                </a:solidFill>
                <a:latin typeface="+mj-lt"/>
                <a:ea typeface="Batang"/>
              </a:rPr>
              <a:t>Việt Nam </a:t>
            </a:r>
            <a:endParaRPr lang="en-US" sz="2400" b="1" dirty="0" smtClean="0">
              <a:solidFill>
                <a:srgbClr val="00B0F0"/>
              </a:solidFill>
              <a:latin typeface="+mj-lt"/>
              <a:ea typeface="Batang"/>
            </a:endParaRPr>
          </a:p>
          <a:p>
            <a:pPr algn="ctr"/>
            <a:r>
              <a:rPr lang="pl-PL" sz="2400" b="1" dirty="0" smtClean="0">
                <a:solidFill>
                  <a:srgbClr val="00B0F0"/>
                </a:solidFill>
                <a:latin typeface="+mj-lt"/>
                <a:ea typeface="Batang"/>
              </a:rPr>
              <a:t>Quốc </a:t>
            </a:r>
            <a:r>
              <a:rPr lang="pl-PL" sz="2400" b="1" dirty="0">
                <a:solidFill>
                  <a:srgbClr val="00B0F0"/>
                </a:solidFill>
                <a:latin typeface="+mj-lt"/>
                <a:ea typeface="Batang"/>
              </a:rPr>
              <a:t>dân Đảng </a:t>
            </a:r>
            <a:r>
              <a:rPr lang="en-US" sz="2400" b="1" dirty="0" smtClean="0">
                <a:solidFill>
                  <a:srgbClr val="00B0F0"/>
                </a:solidFill>
                <a:latin typeface="+mj-lt"/>
                <a:ea typeface="Batang"/>
              </a:rPr>
              <a:t> </a:t>
            </a:r>
            <a:endParaRPr lang="en-US" sz="2400" b="1" dirty="0">
              <a:solidFill>
                <a:srgbClr val="00B0F0"/>
              </a:solidFill>
              <a:latin typeface="+mj-lt"/>
            </a:endParaRPr>
          </a:p>
        </p:txBody>
      </p:sp>
    </p:spTree>
    <p:extLst>
      <p:ext uri="{BB962C8B-B14F-4D97-AF65-F5344CB8AC3E}">
        <p14:creationId xmlns:p14="http://schemas.microsoft.com/office/powerpoint/2010/main" xmlns="" val="3935366771"/>
      </p:ext>
    </p:extLst>
  </p:cSld>
  <p:clrMapOvr>
    <a:masterClrMapping/>
  </p:clrMapOvr>
  <p:transition>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44709" y="1557344"/>
            <a:ext cx="9375551" cy="4751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52265" name="AutoShape 9"/>
          <p:cNvSpPr>
            <a:spLocks noChangeArrowheads="1"/>
          </p:cNvSpPr>
          <p:nvPr/>
        </p:nvSpPr>
        <p:spPr bwMode="auto">
          <a:xfrm>
            <a:off x="6844937" y="167425"/>
            <a:ext cx="5347063" cy="2356834"/>
          </a:xfrm>
          <a:prstGeom prst="wedgeEllipseCallout">
            <a:avLst>
              <a:gd name="adj1" fmla="val -92806"/>
              <a:gd name="adj2" fmla="val 75380"/>
            </a:avLst>
          </a:prstGeom>
          <a:solidFill>
            <a:srgbClr val="FF0066"/>
          </a:solidFill>
          <a:ln w="9525">
            <a:solidFill>
              <a:schemeClr val="bg1"/>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i="1" dirty="0" err="1">
                <a:solidFill>
                  <a:schemeClr val="bg1"/>
                </a:solidFill>
              </a:rPr>
              <a:t>Tóm</a:t>
            </a:r>
            <a:r>
              <a:rPr lang="en-US" altLang="en-US" sz="2400" b="1" i="1" dirty="0">
                <a:solidFill>
                  <a:schemeClr val="bg1"/>
                </a:solidFill>
              </a:rPr>
              <a:t> </a:t>
            </a:r>
            <a:r>
              <a:rPr lang="en-US" altLang="en-US" sz="2400" b="1" i="1" dirty="0" err="1">
                <a:solidFill>
                  <a:schemeClr val="bg1"/>
                </a:solidFill>
              </a:rPr>
              <a:t>lại</a:t>
            </a:r>
            <a:r>
              <a:rPr lang="en-US" altLang="en-US" sz="2400" b="1" i="1" dirty="0">
                <a:solidFill>
                  <a:schemeClr val="bg1"/>
                </a:solidFill>
              </a:rPr>
              <a:t>, </a:t>
            </a:r>
            <a:endParaRPr lang="en-US" altLang="en-US" sz="2400" b="1" i="1" dirty="0" smtClean="0">
              <a:solidFill>
                <a:schemeClr val="bg1"/>
              </a:solidFill>
            </a:endParaRPr>
          </a:p>
          <a:p>
            <a:pPr algn="ctr" eaLnBrk="1" hangingPunct="1">
              <a:spcBef>
                <a:spcPct val="0"/>
              </a:spcBef>
              <a:buFontTx/>
              <a:buNone/>
            </a:pPr>
            <a:r>
              <a:rPr lang="en-US" altLang="en-US" sz="2400" b="1" i="1" dirty="0" err="1" smtClean="0">
                <a:solidFill>
                  <a:schemeClr val="bg1"/>
                </a:solidFill>
              </a:rPr>
              <a:t>có</a:t>
            </a:r>
            <a:r>
              <a:rPr lang="en-US" altLang="en-US" sz="2400" b="1" i="1" dirty="0" smtClean="0">
                <a:solidFill>
                  <a:schemeClr val="bg1"/>
                </a:solidFill>
              </a:rPr>
              <a:t> </a:t>
            </a:r>
            <a:r>
              <a:rPr lang="en-US" altLang="en-US" sz="2400" b="1" i="1" dirty="0" err="1">
                <a:solidFill>
                  <a:schemeClr val="bg1"/>
                </a:solidFill>
              </a:rPr>
              <a:t>nhiều</a:t>
            </a:r>
            <a:r>
              <a:rPr lang="en-US" altLang="en-US" sz="2400" b="1" i="1" dirty="0">
                <a:solidFill>
                  <a:schemeClr val="bg1"/>
                </a:solidFill>
              </a:rPr>
              <a:t> </a:t>
            </a:r>
            <a:r>
              <a:rPr lang="en-US" altLang="en-US" sz="2400" b="1" i="1" dirty="0" err="1">
                <a:solidFill>
                  <a:schemeClr val="bg1"/>
                </a:solidFill>
              </a:rPr>
              <a:t>cuộc</a:t>
            </a:r>
            <a:r>
              <a:rPr lang="en-US" altLang="en-US" sz="2400" b="1" i="1" dirty="0">
                <a:solidFill>
                  <a:schemeClr val="bg1"/>
                </a:solidFill>
              </a:rPr>
              <a:t> </a:t>
            </a:r>
            <a:r>
              <a:rPr lang="en-US" altLang="en-US" sz="2400" b="1" i="1" dirty="0" err="1">
                <a:solidFill>
                  <a:schemeClr val="bg1"/>
                </a:solidFill>
              </a:rPr>
              <a:t>khởi</a:t>
            </a:r>
            <a:r>
              <a:rPr lang="en-US" altLang="en-US" sz="2400" b="1" i="1" dirty="0">
                <a:solidFill>
                  <a:schemeClr val="bg1"/>
                </a:solidFill>
              </a:rPr>
              <a:t> </a:t>
            </a:r>
            <a:r>
              <a:rPr lang="en-US" altLang="en-US" sz="2400" b="1" i="1" dirty="0" err="1">
                <a:solidFill>
                  <a:schemeClr val="bg1"/>
                </a:solidFill>
              </a:rPr>
              <a:t>nghĩa</a:t>
            </a:r>
            <a:r>
              <a:rPr lang="en-US" altLang="en-US" sz="2400" b="1" i="1" dirty="0">
                <a:solidFill>
                  <a:schemeClr val="bg1"/>
                </a:solidFill>
              </a:rPr>
              <a:t> </a:t>
            </a:r>
            <a:r>
              <a:rPr lang="en-US" altLang="en-US" sz="2400" b="1" i="1" dirty="0" err="1">
                <a:solidFill>
                  <a:schemeClr val="bg1"/>
                </a:solidFill>
              </a:rPr>
              <a:t>chống</a:t>
            </a:r>
            <a:r>
              <a:rPr lang="en-US" altLang="en-US" sz="2400" b="1" i="1" dirty="0">
                <a:solidFill>
                  <a:schemeClr val="bg1"/>
                </a:solidFill>
              </a:rPr>
              <a:t> </a:t>
            </a:r>
            <a:r>
              <a:rPr lang="en-US" altLang="en-US" sz="2400" b="1" i="1" dirty="0" err="1">
                <a:solidFill>
                  <a:schemeClr val="bg1"/>
                </a:solidFill>
              </a:rPr>
              <a:t>Pháp</a:t>
            </a:r>
            <a:r>
              <a:rPr lang="en-US" altLang="en-US" sz="2400" b="1" i="1" dirty="0">
                <a:solidFill>
                  <a:schemeClr val="bg1"/>
                </a:solidFill>
              </a:rPr>
              <a:t> </a:t>
            </a:r>
            <a:r>
              <a:rPr lang="en-US" altLang="en-US" sz="2400" b="1" i="1" dirty="0" err="1">
                <a:solidFill>
                  <a:schemeClr val="bg1"/>
                </a:solidFill>
              </a:rPr>
              <a:t>trong</a:t>
            </a:r>
            <a:r>
              <a:rPr lang="en-US" altLang="en-US" sz="2400" b="1" i="1" dirty="0">
                <a:solidFill>
                  <a:schemeClr val="bg1"/>
                </a:solidFill>
              </a:rPr>
              <a:t> </a:t>
            </a:r>
            <a:r>
              <a:rPr lang="en-US" altLang="en-US" sz="2400" b="1" i="1" dirty="0" err="1">
                <a:solidFill>
                  <a:schemeClr val="bg1"/>
                </a:solidFill>
              </a:rPr>
              <a:t>thời</a:t>
            </a:r>
            <a:r>
              <a:rPr lang="en-US" altLang="en-US" sz="2400" b="1" i="1" dirty="0">
                <a:solidFill>
                  <a:schemeClr val="bg1"/>
                </a:solidFill>
              </a:rPr>
              <a:t> </a:t>
            </a:r>
            <a:r>
              <a:rPr lang="en-US" altLang="en-US" sz="2400" b="1" i="1" dirty="0" err="1">
                <a:solidFill>
                  <a:schemeClr val="bg1"/>
                </a:solidFill>
              </a:rPr>
              <a:t>kỳ</a:t>
            </a:r>
            <a:r>
              <a:rPr lang="en-US" altLang="en-US" sz="2400" b="1" i="1" dirty="0">
                <a:solidFill>
                  <a:schemeClr val="bg1"/>
                </a:solidFill>
              </a:rPr>
              <a:t> </a:t>
            </a:r>
            <a:r>
              <a:rPr lang="en-US" altLang="en-US" sz="2400" b="1" i="1" dirty="0" err="1">
                <a:solidFill>
                  <a:schemeClr val="bg1"/>
                </a:solidFill>
              </a:rPr>
              <a:t>này</a:t>
            </a:r>
            <a:r>
              <a:rPr lang="en-US" altLang="en-US" sz="2400" b="1" i="1" dirty="0">
                <a:solidFill>
                  <a:schemeClr val="bg1"/>
                </a:solidFill>
              </a:rPr>
              <a:t> </a:t>
            </a:r>
            <a:r>
              <a:rPr lang="en-US" altLang="en-US" sz="2400" b="1" i="1" dirty="0" err="1">
                <a:solidFill>
                  <a:schemeClr val="bg1"/>
                </a:solidFill>
              </a:rPr>
              <a:t>nổ</a:t>
            </a:r>
            <a:r>
              <a:rPr lang="en-US" altLang="en-US" sz="2400" b="1" i="1" dirty="0">
                <a:solidFill>
                  <a:schemeClr val="bg1"/>
                </a:solidFill>
              </a:rPr>
              <a:t> </a:t>
            </a:r>
            <a:r>
              <a:rPr lang="en-US" altLang="en-US" sz="2400" b="1" i="1" dirty="0" err="1" smtClean="0">
                <a:solidFill>
                  <a:schemeClr val="bg1"/>
                </a:solidFill>
              </a:rPr>
              <a:t>ra</a:t>
            </a:r>
            <a:endParaRPr lang="en-US" altLang="en-US" sz="2400" dirty="0">
              <a:solidFill>
                <a:schemeClr val="bg1"/>
              </a:solidFill>
              <a:cs typeface="Arial" panose="020B0604020202020204" pitchFamily="34" charset="0"/>
            </a:endParaRPr>
          </a:p>
        </p:txBody>
      </p:sp>
      <p:sp>
        <p:nvSpPr>
          <p:cNvPr id="352266" name="Text Box 10"/>
          <p:cNvSpPr txBox="1">
            <a:spLocks noChangeArrowheads="1"/>
          </p:cNvSpPr>
          <p:nvPr/>
        </p:nvSpPr>
        <p:spPr bwMode="auto">
          <a:xfrm>
            <a:off x="2239001" y="3532982"/>
            <a:ext cx="56388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err="1">
                <a:solidFill>
                  <a:srgbClr val="FF0000"/>
                </a:solidFill>
              </a:rPr>
              <a:t>nhưng</a:t>
            </a:r>
            <a:r>
              <a:rPr lang="en-US" altLang="en-US" sz="2000" b="1" dirty="0">
                <a:solidFill>
                  <a:srgbClr val="FF0000"/>
                </a:solidFill>
              </a:rPr>
              <a:t> </a:t>
            </a:r>
            <a:r>
              <a:rPr lang="en-US" altLang="en-US" sz="2000" b="1" dirty="0" err="1">
                <a:solidFill>
                  <a:srgbClr val="FF0000"/>
                </a:solidFill>
              </a:rPr>
              <a:t>đều</a:t>
            </a:r>
            <a:r>
              <a:rPr lang="en-US" altLang="en-US" sz="2000" b="1" dirty="0">
                <a:solidFill>
                  <a:srgbClr val="FF0000"/>
                </a:solidFill>
              </a:rPr>
              <a:t> </a:t>
            </a:r>
            <a:r>
              <a:rPr lang="en-US" altLang="en-US" sz="2000" b="1" dirty="0" err="1">
                <a:solidFill>
                  <a:srgbClr val="FF0000"/>
                </a:solidFill>
              </a:rPr>
              <a:t>thất</a:t>
            </a:r>
            <a:r>
              <a:rPr lang="en-US" altLang="en-US" sz="2000" b="1" dirty="0">
                <a:solidFill>
                  <a:srgbClr val="FF0000"/>
                </a:solidFill>
              </a:rPr>
              <a:t> </a:t>
            </a:r>
            <a:r>
              <a:rPr lang="en-US" altLang="en-US" sz="2000" b="1" dirty="0" err="1">
                <a:solidFill>
                  <a:srgbClr val="FF0000"/>
                </a:solidFill>
              </a:rPr>
              <a:t>bại</a:t>
            </a:r>
            <a:r>
              <a:rPr lang="en-US" altLang="en-US" sz="2000" b="1" dirty="0">
                <a:solidFill>
                  <a:srgbClr val="FF0000"/>
                </a:solidFill>
              </a:rPr>
              <a:t> do: </a:t>
            </a:r>
          </a:p>
        </p:txBody>
      </p:sp>
      <p:sp>
        <p:nvSpPr>
          <p:cNvPr id="43013" name="Rectangle 1"/>
          <p:cNvSpPr>
            <a:spLocks noChangeArrowheads="1"/>
          </p:cNvSpPr>
          <p:nvPr/>
        </p:nvSpPr>
        <p:spPr bwMode="auto">
          <a:xfrm>
            <a:off x="2459874" y="4151383"/>
            <a:ext cx="6628551"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Char char="-"/>
            </a:pPr>
            <a:r>
              <a:rPr lang="en-US" altLang="en-US" sz="18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đường</a:t>
            </a:r>
            <a:r>
              <a:rPr lang="en-US" altLang="en-US" sz="2400" dirty="0">
                <a:solidFill>
                  <a:srgbClr val="000099"/>
                </a:solidFill>
              </a:rPr>
              <a:t> </a:t>
            </a:r>
            <a:r>
              <a:rPr lang="en-US" altLang="en-US" sz="2400" dirty="0" err="1">
                <a:solidFill>
                  <a:srgbClr val="000099"/>
                </a:solidFill>
              </a:rPr>
              <a:t>lối</a:t>
            </a:r>
            <a:r>
              <a:rPr lang="en-US" altLang="en-US" sz="2400" dirty="0">
                <a:solidFill>
                  <a:srgbClr val="000099"/>
                </a:solidFill>
              </a:rPr>
              <a:t> </a:t>
            </a:r>
            <a:r>
              <a:rPr lang="en-US" altLang="en-US" sz="2400" dirty="0" err="1">
                <a:solidFill>
                  <a:srgbClr val="000099"/>
                </a:solidFill>
              </a:rPr>
              <a:t>chính</a:t>
            </a:r>
            <a:r>
              <a:rPr lang="en-US" altLang="en-US" sz="2400" dirty="0">
                <a:solidFill>
                  <a:srgbClr val="000099"/>
                </a:solidFill>
              </a:rPr>
              <a:t> </a:t>
            </a:r>
            <a:r>
              <a:rPr lang="en-US" altLang="en-US" sz="2400" dirty="0" err="1">
                <a:solidFill>
                  <a:srgbClr val="000099"/>
                </a:solidFill>
              </a:rPr>
              <a:t>trị</a:t>
            </a:r>
            <a:r>
              <a:rPr lang="en-US" altLang="en-US" sz="2400" dirty="0">
                <a:solidFill>
                  <a:srgbClr val="000099"/>
                </a:solidFill>
              </a:rPr>
              <a:t> </a:t>
            </a:r>
            <a:r>
              <a:rPr lang="en-US" altLang="en-US" sz="2400" dirty="0" err="1">
                <a:solidFill>
                  <a:srgbClr val="000099"/>
                </a:solidFill>
              </a:rPr>
              <a:t>đúng</a:t>
            </a:r>
            <a:r>
              <a:rPr lang="en-US" altLang="en-US" sz="2400" dirty="0">
                <a:solidFill>
                  <a:srgbClr val="000099"/>
                </a:solidFill>
              </a:rPr>
              <a:t> </a:t>
            </a:r>
            <a:r>
              <a:rPr lang="en-US" altLang="en-US" sz="2400" dirty="0" err="1">
                <a:solidFill>
                  <a:srgbClr val="000099"/>
                </a:solidFill>
              </a:rPr>
              <a:t>đắn</a:t>
            </a:r>
            <a:r>
              <a:rPr lang="en-US" altLang="en-US" sz="2400" dirty="0">
                <a:solidFill>
                  <a:srgbClr val="000099"/>
                </a:solidFill>
              </a:rPr>
              <a:t>.</a:t>
            </a:r>
          </a:p>
          <a:p>
            <a:pPr algn="just" eaLnBrk="1" hangingPunct="1">
              <a:spcBef>
                <a:spcPct val="0"/>
              </a:spcBef>
              <a:buFontTx/>
              <a:buChar char="-"/>
            </a:pP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sự</a:t>
            </a:r>
            <a:r>
              <a:rPr lang="en-US" altLang="en-US" sz="2400" dirty="0">
                <a:solidFill>
                  <a:srgbClr val="000099"/>
                </a:solidFill>
              </a:rPr>
              <a:t> </a:t>
            </a:r>
            <a:r>
              <a:rPr lang="en-US" altLang="en-US" sz="2400" dirty="0" err="1">
                <a:solidFill>
                  <a:srgbClr val="000099"/>
                </a:solidFill>
              </a:rPr>
              <a:t>đoàn</a:t>
            </a:r>
            <a:r>
              <a:rPr lang="en-US" altLang="en-US" sz="2400" dirty="0">
                <a:solidFill>
                  <a:srgbClr val="000099"/>
                </a:solidFill>
              </a:rPr>
              <a:t> </a:t>
            </a:r>
            <a:r>
              <a:rPr lang="en-US" altLang="en-US" sz="2400" dirty="0" err="1">
                <a:solidFill>
                  <a:srgbClr val="000099"/>
                </a:solidFill>
              </a:rPr>
              <a:t>kết</a:t>
            </a:r>
            <a:r>
              <a:rPr lang="en-US" altLang="en-US" sz="2400" dirty="0">
                <a:solidFill>
                  <a:srgbClr val="000099"/>
                </a:solidFill>
              </a:rPr>
              <a:t>, </a:t>
            </a:r>
            <a:r>
              <a:rPr lang="en-US" altLang="en-US" sz="2400" dirty="0" err="1">
                <a:solidFill>
                  <a:srgbClr val="000099"/>
                </a:solidFill>
              </a:rPr>
              <a:t>tổ</a:t>
            </a:r>
            <a:r>
              <a:rPr lang="en-US" altLang="en-US" sz="2400" dirty="0">
                <a:solidFill>
                  <a:srgbClr val="000099"/>
                </a:solidFill>
              </a:rPr>
              <a:t> </a:t>
            </a:r>
            <a:r>
              <a:rPr lang="en-US" altLang="en-US" sz="2400" dirty="0" err="1">
                <a:solidFill>
                  <a:srgbClr val="000099"/>
                </a:solidFill>
              </a:rPr>
              <a:t>chức</a:t>
            </a: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chặt</a:t>
            </a:r>
            <a:r>
              <a:rPr lang="en-US" altLang="en-US" sz="2400" dirty="0">
                <a:solidFill>
                  <a:srgbClr val="000099"/>
                </a:solidFill>
              </a:rPr>
              <a:t> </a:t>
            </a:r>
            <a:r>
              <a:rPr lang="en-US" altLang="en-US" sz="2400" dirty="0" err="1">
                <a:solidFill>
                  <a:srgbClr val="000099"/>
                </a:solidFill>
              </a:rPr>
              <a:t>chẽ</a:t>
            </a:r>
            <a:r>
              <a:rPr lang="en-US" altLang="en-US" sz="2400" dirty="0">
                <a:solidFill>
                  <a:srgbClr val="000099"/>
                </a:solidFill>
              </a:rPr>
              <a:t>.....</a:t>
            </a:r>
          </a:p>
          <a:p>
            <a:pPr algn="just" eaLnBrk="1" hangingPunct="1">
              <a:spcBef>
                <a:spcPct val="0"/>
              </a:spcBef>
              <a:buFontTx/>
              <a:buNone/>
            </a:pPr>
            <a:r>
              <a:rPr lang="en-US" altLang="en-US" sz="2400" dirty="0">
                <a:solidFill>
                  <a:srgbClr val="000099"/>
                </a:solidFill>
                <a:sym typeface="Wingdings" panose="05000000000000000000" pitchFamily="2" charset="2"/>
              </a:rPr>
              <a:t> </a:t>
            </a:r>
            <a:r>
              <a:rPr lang="en-US" altLang="en-US" sz="2400" dirty="0" err="1">
                <a:solidFill>
                  <a:srgbClr val="000099"/>
                </a:solidFill>
              </a:rPr>
              <a:t>Nhưng</a:t>
            </a:r>
            <a:r>
              <a:rPr lang="en-US" altLang="en-US" sz="2400" dirty="0">
                <a:solidFill>
                  <a:srgbClr val="000099"/>
                </a:solidFill>
              </a:rPr>
              <a:t> </a:t>
            </a:r>
            <a:r>
              <a:rPr lang="en-US" altLang="en-US" sz="2400" dirty="0" err="1">
                <a:solidFill>
                  <a:srgbClr val="000099"/>
                </a:solidFill>
              </a:rPr>
              <a:t>đã</a:t>
            </a:r>
            <a:r>
              <a:rPr lang="en-US" altLang="en-US" sz="2400" dirty="0">
                <a:solidFill>
                  <a:srgbClr val="000099"/>
                </a:solidFill>
              </a:rPr>
              <a:t> </a:t>
            </a:r>
            <a:r>
              <a:rPr lang="en-US" altLang="en-US" sz="2400" dirty="0" err="1">
                <a:solidFill>
                  <a:srgbClr val="000099"/>
                </a:solidFill>
              </a:rPr>
              <a:t>thức</a:t>
            </a:r>
            <a:r>
              <a:rPr lang="en-US" altLang="en-US" sz="2400" dirty="0">
                <a:solidFill>
                  <a:srgbClr val="000099"/>
                </a:solidFill>
              </a:rPr>
              <a:t> </a:t>
            </a:r>
            <a:r>
              <a:rPr lang="en-US" altLang="en-US" sz="2400" dirty="0" err="1">
                <a:solidFill>
                  <a:srgbClr val="000099"/>
                </a:solidFill>
              </a:rPr>
              <a:t>tỉnh</a:t>
            </a:r>
            <a:r>
              <a:rPr lang="en-US" altLang="en-US" sz="2400" dirty="0">
                <a:solidFill>
                  <a:srgbClr val="000099"/>
                </a:solidFill>
              </a:rPr>
              <a:t>, </a:t>
            </a:r>
            <a:r>
              <a:rPr lang="en-US" altLang="en-US" sz="2400" dirty="0" err="1">
                <a:solidFill>
                  <a:srgbClr val="000099"/>
                </a:solidFill>
              </a:rPr>
              <a:t>cổ</a:t>
            </a:r>
            <a:r>
              <a:rPr lang="en-US" altLang="en-US" sz="2400" dirty="0">
                <a:solidFill>
                  <a:srgbClr val="000099"/>
                </a:solidFill>
              </a:rPr>
              <a:t> </a:t>
            </a:r>
            <a:r>
              <a:rPr lang="en-US" altLang="en-US" sz="2400" dirty="0" err="1">
                <a:solidFill>
                  <a:srgbClr val="000099"/>
                </a:solidFill>
              </a:rPr>
              <a:t>vũ</a:t>
            </a:r>
            <a:r>
              <a:rPr lang="en-US" altLang="en-US" sz="2400" dirty="0">
                <a:solidFill>
                  <a:srgbClr val="000099"/>
                </a:solidFill>
              </a:rPr>
              <a:t> </a:t>
            </a:r>
            <a:r>
              <a:rPr lang="en-US" altLang="en-US" sz="2400" dirty="0" err="1">
                <a:solidFill>
                  <a:srgbClr val="000099"/>
                </a:solidFill>
              </a:rPr>
              <a:t>truyền</a:t>
            </a:r>
            <a:r>
              <a:rPr lang="en-US" altLang="en-US" sz="2400" dirty="0">
                <a:solidFill>
                  <a:srgbClr val="000099"/>
                </a:solidFill>
              </a:rPr>
              <a:t> </a:t>
            </a:r>
            <a:r>
              <a:rPr lang="en-US" altLang="en-US" sz="2400" dirty="0" err="1">
                <a:solidFill>
                  <a:srgbClr val="000099"/>
                </a:solidFill>
              </a:rPr>
              <a:t>thống</a:t>
            </a:r>
            <a:r>
              <a:rPr lang="en-US" altLang="en-US" sz="2400" dirty="0">
                <a:solidFill>
                  <a:srgbClr val="000099"/>
                </a:solidFill>
              </a:rPr>
              <a:t> </a:t>
            </a:r>
            <a:r>
              <a:rPr lang="en-US" altLang="en-US" sz="2400" dirty="0" err="1">
                <a:solidFill>
                  <a:srgbClr val="000099"/>
                </a:solidFill>
              </a:rPr>
              <a:t>yêu</a:t>
            </a:r>
            <a:r>
              <a:rPr lang="en-US" altLang="en-US" sz="2400" dirty="0">
                <a:solidFill>
                  <a:srgbClr val="000099"/>
                </a:solidFill>
              </a:rPr>
              <a:t> </a:t>
            </a:r>
            <a:r>
              <a:rPr lang="en-US" altLang="en-US" sz="2400" dirty="0" err="1">
                <a:solidFill>
                  <a:srgbClr val="000099"/>
                </a:solidFill>
              </a:rPr>
              <a:t>nước</a:t>
            </a:r>
            <a:r>
              <a:rPr lang="en-US" altLang="en-US" sz="2400" dirty="0">
                <a:solidFill>
                  <a:srgbClr val="000099"/>
                </a:solidFill>
              </a:rPr>
              <a:t>, ý </a:t>
            </a:r>
            <a:r>
              <a:rPr lang="en-US" altLang="en-US" sz="2400" dirty="0" err="1">
                <a:solidFill>
                  <a:srgbClr val="000099"/>
                </a:solidFill>
              </a:rPr>
              <a:t>chí</a:t>
            </a:r>
            <a:r>
              <a:rPr lang="en-US" altLang="en-US" sz="2400" dirty="0">
                <a:solidFill>
                  <a:srgbClr val="000099"/>
                </a:solidFill>
              </a:rPr>
              <a:t> </a:t>
            </a:r>
            <a:r>
              <a:rPr lang="en-US" altLang="en-US" sz="2400" dirty="0" err="1">
                <a:solidFill>
                  <a:srgbClr val="000099"/>
                </a:solidFill>
              </a:rPr>
              <a:t>căm</a:t>
            </a:r>
            <a:r>
              <a:rPr lang="en-US" altLang="en-US" sz="2400" dirty="0">
                <a:solidFill>
                  <a:srgbClr val="000099"/>
                </a:solidFill>
              </a:rPr>
              <a:t> </a:t>
            </a:r>
            <a:r>
              <a:rPr lang="en-US" altLang="en-US" sz="2400" dirty="0" err="1">
                <a:solidFill>
                  <a:srgbClr val="000099"/>
                </a:solidFill>
              </a:rPr>
              <a:t>thù</a:t>
            </a:r>
            <a:r>
              <a:rPr lang="en-US" altLang="en-US" sz="2400" dirty="0">
                <a:solidFill>
                  <a:srgbClr val="000099"/>
                </a:solidFill>
              </a:rPr>
              <a:t> </a:t>
            </a:r>
            <a:r>
              <a:rPr lang="en-US" altLang="en-US" sz="2400" dirty="0" err="1">
                <a:solidFill>
                  <a:srgbClr val="000099"/>
                </a:solidFill>
              </a:rPr>
              <a:t>giặc</a:t>
            </a:r>
            <a:r>
              <a:rPr lang="en-US" altLang="en-US" sz="2400" dirty="0">
                <a:solidFill>
                  <a:srgbClr val="000099"/>
                </a:solidFill>
              </a:rPr>
              <a:t> </a:t>
            </a:r>
            <a:r>
              <a:rPr lang="en-US" altLang="en-US" sz="2400" dirty="0" err="1">
                <a:solidFill>
                  <a:srgbClr val="000099"/>
                </a:solidFill>
              </a:rPr>
              <a:t>của</a:t>
            </a:r>
            <a:r>
              <a:rPr lang="en-US" altLang="en-US" sz="2400" dirty="0">
                <a:solidFill>
                  <a:srgbClr val="000099"/>
                </a:solidFill>
              </a:rPr>
              <a:t> </a:t>
            </a:r>
            <a:r>
              <a:rPr lang="en-US" altLang="en-US" sz="2400" dirty="0" err="1">
                <a:solidFill>
                  <a:srgbClr val="000099"/>
                </a:solidFill>
              </a:rPr>
              <a:t>nhân</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 ta.</a:t>
            </a:r>
          </a:p>
        </p:txBody>
      </p:sp>
    </p:spTree>
    <p:extLst>
      <p:ext uri="{BB962C8B-B14F-4D97-AF65-F5344CB8AC3E}">
        <p14:creationId xmlns:p14="http://schemas.microsoft.com/office/powerpoint/2010/main" xmlns="" val="34066628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3013"/>
                                        </p:tgtEl>
                                        <p:attrNameLst>
                                          <p:attrName>style.visibility</p:attrName>
                                        </p:attrNameLst>
                                      </p:cBhvr>
                                      <p:to>
                                        <p:strVal val="visible"/>
                                      </p:to>
                                    </p:set>
                                    <p:animEffect transition="in" filter="fade">
                                      <p:cBhvr>
                                        <p:cTn id="26" dur="1000"/>
                                        <p:tgtEl>
                                          <p:spTgt spid="43013"/>
                                        </p:tgtEl>
                                      </p:cBhvr>
                                    </p:animEffect>
                                    <p:anim calcmode="lin" valueType="num">
                                      <p:cBhvr>
                                        <p:cTn id="27" dur="1000" fill="hold"/>
                                        <p:tgtEl>
                                          <p:spTgt spid="43013"/>
                                        </p:tgtEl>
                                        <p:attrNameLst>
                                          <p:attrName>ppt_x</p:attrName>
                                        </p:attrNameLst>
                                      </p:cBhvr>
                                      <p:tavLst>
                                        <p:tav tm="0">
                                          <p:val>
                                            <p:strVal val="#ppt_x"/>
                                          </p:val>
                                        </p:tav>
                                        <p:tav tm="100000">
                                          <p:val>
                                            <p:strVal val="#ppt_x"/>
                                          </p:val>
                                        </p:tav>
                                      </p:tavLst>
                                    </p:anim>
                                    <p:anim calcmode="lin" valueType="num">
                                      <p:cBhvr>
                                        <p:cTn id="28" dur="1000" fill="hold"/>
                                        <p:tgtEl>
                                          <p:spTgt spid="430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P spid="430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 y="675485"/>
            <a:ext cx="9696207" cy="5762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52265" name="AutoShape 9"/>
          <p:cNvSpPr>
            <a:spLocks noChangeArrowheads="1"/>
          </p:cNvSpPr>
          <p:nvPr/>
        </p:nvSpPr>
        <p:spPr bwMode="auto">
          <a:xfrm>
            <a:off x="8114458" y="154560"/>
            <a:ext cx="3862903" cy="2258477"/>
          </a:xfrm>
          <a:prstGeom prst="wedgeEllipseCallout">
            <a:avLst>
              <a:gd name="adj1" fmla="val -92006"/>
              <a:gd name="adj2" fmla="val 77070"/>
            </a:avLst>
          </a:prstGeom>
          <a:solidFill>
            <a:schemeClr val="bg1"/>
          </a:solidFill>
          <a:ln w="9525">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FF0000"/>
              </a:buClr>
              <a:buFontTx/>
              <a:buNone/>
            </a:pPr>
            <a:r>
              <a:rPr lang="en-US" altLang="en-US" sz="2400" b="1" dirty="0">
                <a:solidFill>
                  <a:srgbClr val="009900"/>
                </a:solidFill>
                <a:latin typeface="+mj-lt"/>
              </a:rPr>
              <a:t>CM </a:t>
            </a:r>
            <a:r>
              <a:rPr lang="en-US" altLang="en-US" sz="2400" b="1" dirty="0" err="1">
                <a:solidFill>
                  <a:srgbClr val="009900"/>
                </a:solidFill>
                <a:latin typeface="+mj-lt"/>
              </a:rPr>
              <a:t>Việt</a:t>
            </a:r>
            <a:r>
              <a:rPr lang="en-US" altLang="en-US" sz="2400" b="1" dirty="0">
                <a:solidFill>
                  <a:srgbClr val="009900"/>
                </a:solidFill>
                <a:latin typeface="+mj-lt"/>
              </a:rPr>
              <a:t> Nam </a:t>
            </a:r>
            <a:r>
              <a:rPr lang="en-US" altLang="en-US" sz="2400" b="1" dirty="0" err="1">
                <a:solidFill>
                  <a:srgbClr val="009900"/>
                </a:solidFill>
                <a:latin typeface="+mj-lt"/>
              </a:rPr>
              <a:t>lâm</a:t>
            </a:r>
            <a:r>
              <a:rPr lang="en-US" altLang="en-US" sz="2400" b="1" dirty="0">
                <a:solidFill>
                  <a:srgbClr val="009900"/>
                </a:solidFill>
                <a:latin typeface="+mj-lt"/>
              </a:rPr>
              <a:t> </a:t>
            </a:r>
            <a:r>
              <a:rPr lang="en-US" altLang="en-US" sz="2400" b="1" dirty="0" err="1">
                <a:solidFill>
                  <a:srgbClr val="009900"/>
                </a:solidFill>
                <a:latin typeface="+mj-lt"/>
              </a:rPr>
              <a:t>vào</a:t>
            </a:r>
            <a:r>
              <a:rPr lang="en-US" altLang="en-US" sz="2400" b="1" dirty="0">
                <a:solidFill>
                  <a:srgbClr val="009900"/>
                </a:solidFill>
                <a:latin typeface="+mj-lt"/>
              </a:rPr>
              <a:t> </a:t>
            </a:r>
            <a:r>
              <a:rPr lang="en-US" altLang="en-US" sz="2400" b="1" dirty="0" err="1">
                <a:solidFill>
                  <a:srgbClr val="009900"/>
                </a:solidFill>
                <a:latin typeface="+mj-lt"/>
              </a:rPr>
              <a:t>khủng</a:t>
            </a:r>
            <a:r>
              <a:rPr lang="en-US" altLang="en-US" sz="2400" b="1" dirty="0">
                <a:solidFill>
                  <a:srgbClr val="009900"/>
                </a:solidFill>
                <a:latin typeface="+mj-lt"/>
              </a:rPr>
              <a:t> </a:t>
            </a:r>
            <a:r>
              <a:rPr lang="en-US" altLang="en-US" sz="2400" b="1" dirty="0" err="1">
                <a:solidFill>
                  <a:srgbClr val="009900"/>
                </a:solidFill>
                <a:latin typeface="+mj-lt"/>
              </a:rPr>
              <a:t>hoảng</a:t>
            </a:r>
            <a:r>
              <a:rPr lang="en-US" altLang="en-US" sz="2400" b="1" dirty="0">
                <a:solidFill>
                  <a:srgbClr val="009900"/>
                </a:solidFill>
                <a:latin typeface="+mj-lt"/>
              </a:rPr>
              <a:t> </a:t>
            </a:r>
            <a:r>
              <a:rPr lang="en-US" altLang="en-US" sz="2400" b="1" dirty="0" err="1">
                <a:solidFill>
                  <a:srgbClr val="009900"/>
                </a:solidFill>
                <a:latin typeface="+mj-lt"/>
              </a:rPr>
              <a:t>và</a:t>
            </a:r>
            <a:r>
              <a:rPr lang="en-US" altLang="en-US" sz="2400" b="1" dirty="0">
                <a:solidFill>
                  <a:srgbClr val="009900"/>
                </a:solidFill>
                <a:latin typeface="+mj-lt"/>
              </a:rPr>
              <a:t> </a:t>
            </a:r>
            <a:r>
              <a:rPr lang="en-US" altLang="en-US" sz="2400" b="1" dirty="0" err="1">
                <a:solidFill>
                  <a:srgbClr val="009900"/>
                </a:solidFill>
                <a:latin typeface="+mj-lt"/>
              </a:rPr>
              <a:t>bế</a:t>
            </a:r>
            <a:r>
              <a:rPr lang="en-US" altLang="en-US" sz="2400" b="1" dirty="0">
                <a:solidFill>
                  <a:srgbClr val="009900"/>
                </a:solidFill>
                <a:latin typeface="+mj-lt"/>
              </a:rPr>
              <a:t> </a:t>
            </a:r>
            <a:r>
              <a:rPr lang="en-US" altLang="en-US" sz="2400" b="1" dirty="0" err="1">
                <a:solidFill>
                  <a:srgbClr val="009900"/>
                </a:solidFill>
                <a:latin typeface="+mj-lt"/>
              </a:rPr>
              <a:t>tắc</a:t>
            </a:r>
            <a:r>
              <a:rPr lang="en-US" altLang="en-US" sz="2400" b="1" dirty="0">
                <a:solidFill>
                  <a:srgbClr val="009900"/>
                </a:solidFill>
                <a:latin typeface="+mj-lt"/>
              </a:rPr>
              <a:t> </a:t>
            </a:r>
            <a:r>
              <a:rPr lang="en-US" altLang="en-US" sz="2400" b="1" dirty="0" err="1">
                <a:solidFill>
                  <a:srgbClr val="009900"/>
                </a:solidFill>
                <a:latin typeface="+mj-lt"/>
              </a:rPr>
              <a:t>về</a:t>
            </a:r>
            <a:r>
              <a:rPr lang="en-US" altLang="en-US" sz="2400" b="1" dirty="0">
                <a:solidFill>
                  <a:srgbClr val="009900"/>
                </a:solidFill>
                <a:latin typeface="+mj-lt"/>
              </a:rPr>
              <a:t> </a:t>
            </a:r>
            <a:r>
              <a:rPr lang="en-US" altLang="en-US" sz="2400" b="1" dirty="0" err="1">
                <a:solidFill>
                  <a:srgbClr val="009900"/>
                </a:solidFill>
                <a:latin typeface="+mj-lt"/>
              </a:rPr>
              <a:t>đường</a:t>
            </a:r>
            <a:r>
              <a:rPr lang="en-US" altLang="en-US" sz="2400" b="1" dirty="0">
                <a:solidFill>
                  <a:srgbClr val="009900"/>
                </a:solidFill>
                <a:latin typeface="+mj-lt"/>
              </a:rPr>
              <a:t> </a:t>
            </a:r>
            <a:r>
              <a:rPr lang="en-US" altLang="en-US" sz="2400" b="1" dirty="0" err="1">
                <a:solidFill>
                  <a:srgbClr val="009900"/>
                </a:solidFill>
                <a:latin typeface="+mj-lt"/>
              </a:rPr>
              <a:t>lối</a:t>
            </a:r>
            <a:r>
              <a:rPr lang="en-US" altLang="en-US" sz="2400" b="1" dirty="0">
                <a:solidFill>
                  <a:srgbClr val="009900"/>
                </a:solidFill>
                <a:latin typeface="+mj-lt"/>
              </a:rPr>
              <a:t> </a:t>
            </a:r>
            <a:r>
              <a:rPr lang="en-US" altLang="en-US" sz="2400" b="1" dirty="0" err="1">
                <a:solidFill>
                  <a:srgbClr val="009900"/>
                </a:solidFill>
                <a:latin typeface="+mj-lt"/>
              </a:rPr>
              <a:t>cứu</a:t>
            </a:r>
            <a:r>
              <a:rPr lang="en-US" altLang="en-US" sz="2400" b="1" dirty="0">
                <a:solidFill>
                  <a:srgbClr val="009900"/>
                </a:solidFill>
                <a:latin typeface="+mj-lt"/>
              </a:rPr>
              <a:t> </a:t>
            </a:r>
            <a:r>
              <a:rPr lang="en-US" altLang="en-US" sz="2400" b="1" dirty="0" err="1">
                <a:solidFill>
                  <a:srgbClr val="009900"/>
                </a:solidFill>
                <a:latin typeface="+mj-lt"/>
              </a:rPr>
              <a:t>nước</a:t>
            </a:r>
            <a:r>
              <a:rPr lang="en-US" altLang="en-US" sz="2400" b="1" dirty="0" smtClean="0">
                <a:solidFill>
                  <a:srgbClr val="009900"/>
                </a:solidFill>
                <a:latin typeface="+mj-lt"/>
              </a:rPr>
              <a:t>.</a:t>
            </a:r>
          </a:p>
          <a:p>
            <a:pPr algn="ctr" eaLnBrk="1" hangingPunct="1">
              <a:buClr>
                <a:srgbClr val="FF0000"/>
              </a:buClr>
              <a:buFontTx/>
              <a:buNone/>
            </a:pPr>
            <a:endParaRPr lang="en-US" altLang="en-US" sz="2400" dirty="0" smtClean="0">
              <a:solidFill>
                <a:srgbClr val="333399"/>
              </a:solidFill>
              <a:latin typeface="+mj-lt"/>
            </a:endParaRPr>
          </a:p>
          <a:p>
            <a:pPr algn="ctr" eaLnBrk="1" hangingPunct="1">
              <a:buClr>
                <a:srgbClr val="FF0000"/>
              </a:buClr>
              <a:buFontTx/>
              <a:buNone/>
            </a:pPr>
            <a:endParaRPr lang="en-US" altLang="en-US" sz="2400" dirty="0">
              <a:solidFill>
                <a:srgbClr val="333399"/>
              </a:solidFill>
              <a:latin typeface="+mj-lt"/>
            </a:endParaRPr>
          </a:p>
        </p:txBody>
      </p:sp>
      <p:sp>
        <p:nvSpPr>
          <p:cNvPr id="352266" name="Text Box 10"/>
          <p:cNvSpPr txBox="1">
            <a:spLocks noChangeArrowheads="1"/>
          </p:cNvSpPr>
          <p:nvPr/>
        </p:nvSpPr>
        <p:spPr bwMode="auto">
          <a:xfrm>
            <a:off x="1545474" y="3418075"/>
            <a:ext cx="7935087"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khủng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hoảng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vê</a:t>
            </a:r>
            <a:r>
              <a:rPr lang="en-US" altLang="en-US" sz="2400" b="1" i="1" dirty="0">
                <a:solidFill>
                  <a:srgbClr val="CC0000"/>
                </a:solidFill>
                <a:latin typeface="Times New Roman" panose="02020603050405020304" pitchFamily="18" charset="0"/>
                <a:cs typeface="Times New Roman" panose="02020603050405020304" pitchFamily="18" charset="0"/>
              </a:rPr>
              <a:t>̀ con </a:t>
            </a:r>
            <a:r>
              <a:rPr lang="en-US" altLang="en-US" sz="2400" b="1" i="1" dirty="0" err="1">
                <a:solidFill>
                  <a:srgbClr val="CC0000"/>
                </a:solidFill>
                <a:latin typeface="Times New Roman" panose="02020603050405020304" pitchFamily="18" charset="0"/>
                <a:cs typeface="Times New Roman" panose="02020603050405020304" pitchFamily="18" charset="0"/>
              </a:rPr>
              <a:t>đường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cứu</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nước</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đặt</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ra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nhiệm</a:t>
            </a:r>
            <a:r>
              <a:rPr lang="en-US" altLang="en-US" sz="2400" b="1" i="1" dirty="0">
                <a:solidFill>
                  <a:srgbClr val="CC0000"/>
                </a:solidFill>
                <a:latin typeface="Times New Roman" panose="02020603050405020304" pitchFamily="18" charset="0"/>
                <a:cs typeface="Times New Roman" panose="02020603050405020304" pitchFamily="18" charset="0"/>
              </a:rPr>
              <a:t> vụ </a:t>
            </a:r>
            <a:r>
              <a:rPr lang="en-US" altLang="en-US" sz="2400" b="1" i="1" dirty="0" err="1">
                <a:solidFill>
                  <a:srgbClr val="CC0000"/>
                </a:solidFill>
                <a:latin typeface="Times New Roman" panose="02020603050405020304" pitchFamily="18" charset="0"/>
                <a:cs typeface="Times New Roman" panose="02020603050405020304" pitchFamily="18" charset="0"/>
              </a:rPr>
              <a:t>lịch</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gi</a:t>
            </a:r>
            <a:r>
              <a:rPr lang="en-US" altLang="en-US" sz="2400" b="1" i="1" dirty="0">
                <a:solidFill>
                  <a:srgbClr val="CC0000"/>
                </a:solidFill>
                <a:latin typeface="Times New Roman" panose="02020603050405020304" pitchFamily="18" charset="0"/>
                <a:cs typeface="Times New Roman" panose="02020603050405020304" pitchFamily="18" charset="0"/>
              </a:rPr>
              <a:t>̀ ???</a:t>
            </a:r>
            <a:endParaRPr lang="en-US" altLang="en-US" sz="2400" b="1" i="1" dirty="0">
              <a:solidFill>
                <a:srgbClr val="CC0000"/>
              </a:solidFill>
            </a:endParaRPr>
          </a:p>
        </p:txBody>
      </p:sp>
      <p:sp>
        <p:nvSpPr>
          <p:cNvPr id="5" name="Text Box 10"/>
          <p:cNvSpPr txBox="1">
            <a:spLocks noChangeArrowheads="1"/>
          </p:cNvSpPr>
          <p:nvPr/>
        </p:nvSpPr>
        <p:spPr bwMode="auto">
          <a:xfrm>
            <a:off x="2284621" y="4214119"/>
            <a:ext cx="6923783"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400" dirty="0" err="1">
                <a:solidFill>
                  <a:srgbClr val="333399"/>
                </a:solidFill>
                <a:latin typeface="+mj-lt"/>
              </a:rPr>
              <a:t>Phong</a:t>
            </a:r>
            <a:r>
              <a:rPr lang="en-US" altLang="en-US" sz="2400" dirty="0">
                <a:solidFill>
                  <a:srgbClr val="333399"/>
                </a:solidFill>
                <a:latin typeface="+mj-lt"/>
              </a:rPr>
              <a:t> </a:t>
            </a:r>
            <a:r>
              <a:rPr lang="en-US" altLang="en-US" sz="2400" dirty="0" err="1">
                <a:solidFill>
                  <a:srgbClr val="333399"/>
                </a:solidFill>
                <a:latin typeface="+mj-lt"/>
              </a:rPr>
              <a:t>trào</a:t>
            </a:r>
            <a:r>
              <a:rPr lang="en-US" altLang="en-US" sz="2400" dirty="0">
                <a:solidFill>
                  <a:srgbClr val="333399"/>
                </a:solidFill>
                <a:latin typeface="+mj-lt"/>
              </a:rPr>
              <a:t> </a:t>
            </a:r>
            <a:r>
              <a:rPr lang="en-US" altLang="en-US" sz="2400" dirty="0" err="1">
                <a:solidFill>
                  <a:srgbClr val="333399"/>
                </a:solidFill>
                <a:latin typeface="+mj-lt"/>
              </a:rPr>
              <a:t>cứu</a:t>
            </a:r>
            <a:r>
              <a:rPr lang="en-US" altLang="en-US" sz="2400" dirty="0">
                <a:solidFill>
                  <a:srgbClr val="333399"/>
                </a:solidFill>
                <a:latin typeface="+mj-lt"/>
              </a:rPr>
              <a:t> </a:t>
            </a:r>
            <a:r>
              <a:rPr lang="en-US" altLang="en-US" sz="2400" dirty="0" err="1">
                <a:solidFill>
                  <a:srgbClr val="333399"/>
                </a:solidFill>
                <a:latin typeface="+mj-lt"/>
              </a:rPr>
              <a:t>nước</a:t>
            </a:r>
            <a:r>
              <a:rPr lang="en-US" altLang="en-US" sz="2400" dirty="0">
                <a:solidFill>
                  <a:srgbClr val="333399"/>
                </a:solidFill>
                <a:latin typeface="+mj-lt"/>
              </a:rPr>
              <a:t> </a:t>
            </a:r>
            <a:r>
              <a:rPr lang="en-US" altLang="en-US" sz="2400" dirty="0" err="1">
                <a:solidFill>
                  <a:srgbClr val="333399"/>
                </a:solidFill>
                <a:latin typeface="+mj-lt"/>
              </a:rPr>
              <a:t>của</a:t>
            </a:r>
            <a:r>
              <a:rPr lang="en-US" altLang="en-US" sz="2400" dirty="0">
                <a:solidFill>
                  <a:srgbClr val="333399"/>
                </a:solidFill>
                <a:latin typeface="+mj-lt"/>
              </a:rPr>
              <a:t> </a:t>
            </a:r>
            <a:r>
              <a:rPr lang="en-US" altLang="en-US" sz="2400" dirty="0" err="1">
                <a:solidFill>
                  <a:srgbClr val="333399"/>
                </a:solidFill>
                <a:latin typeface="+mj-lt"/>
              </a:rPr>
              <a:t>nhân</a:t>
            </a:r>
            <a:r>
              <a:rPr lang="en-US" altLang="en-US" sz="2400" dirty="0">
                <a:solidFill>
                  <a:srgbClr val="333399"/>
                </a:solidFill>
                <a:latin typeface="+mj-lt"/>
              </a:rPr>
              <a:t> </a:t>
            </a:r>
            <a:r>
              <a:rPr lang="en-US" altLang="en-US" sz="2400" dirty="0" err="1">
                <a:solidFill>
                  <a:srgbClr val="333399"/>
                </a:solidFill>
                <a:latin typeface="+mj-lt"/>
              </a:rPr>
              <a:t>dân</a:t>
            </a:r>
            <a:r>
              <a:rPr lang="en-US" altLang="en-US" sz="2400" dirty="0">
                <a:solidFill>
                  <a:srgbClr val="333399"/>
                </a:solidFill>
                <a:latin typeface="+mj-lt"/>
              </a:rPr>
              <a:t> ta </a:t>
            </a:r>
            <a:r>
              <a:rPr lang="en-US" altLang="en-US" sz="2400" dirty="0" err="1">
                <a:solidFill>
                  <a:srgbClr val="333399"/>
                </a:solidFill>
                <a:latin typeface="+mj-lt"/>
              </a:rPr>
              <a:t>muốn</a:t>
            </a:r>
            <a:r>
              <a:rPr lang="en-US" altLang="en-US" sz="2400" dirty="0">
                <a:solidFill>
                  <a:srgbClr val="333399"/>
                </a:solidFill>
                <a:latin typeface="+mj-lt"/>
              </a:rPr>
              <a:t> </a:t>
            </a:r>
            <a:r>
              <a:rPr lang="en-US" altLang="en-US" sz="2400" dirty="0" err="1">
                <a:solidFill>
                  <a:srgbClr val="333399"/>
                </a:solidFill>
                <a:latin typeface="+mj-lt"/>
              </a:rPr>
              <a:t>giành</a:t>
            </a:r>
            <a:r>
              <a:rPr lang="en-US" altLang="en-US" sz="2400" dirty="0">
                <a:solidFill>
                  <a:srgbClr val="333399"/>
                </a:solidFill>
                <a:latin typeface="+mj-lt"/>
              </a:rPr>
              <a:t> </a:t>
            </a:r>
            <a:r>
              <a:rPr lang="en-US" altLang="en-US" sz="2400" dirty="0" err="1">
                <a:solidFill>
                  <a:srgbClr val="333399"/>
                </a:solidFill>
                <a:latin typeface="+mj-lt"/>
              </a:rPr>
              <a:t>được</a:t>
            </a:r>
            <a:r>
              <a:rPr lang="en-US" altLang="en-US" sz="2400" dirty="0">
                <a:solidFill>
                  <a:srgbClr val="333399"/>
                </a:solidFill>
                <a:latin typeface="+mj-lt"/>
              </a:rPr>
              <a:t> </a:t>
            </a:r>
            <a:r>
              <a:rPr lang="en-US" altLang="en-US" sz="2400" dirty="0" err="1">
                <a:solidFill>
                  <a:srgbClr val="333399"/>
                </a:solidFill>
                <a:latin typeface="+mj-lt"/>
              </a:rPr>
              <a:t>thắng</a:t>
            </a:r>
            <a:r>
              <a:rPr lang="en-US" altLang="en-US" sz="2400" dirty="0">
                <a:solidFill>
                  <a:srgbClr val="333399"/>
                </a:solidFill>
                <a:latin typeface="+mj-lt"/>
              </a:rPr>
              <a:t> </a:t>
            </a:r>
            <a:r>
              <a:rPr lang="en-US" altLang="en-US" sz="2400" dirty="0" err="1">
                <a:solidFill>
                  <a:srgbClr val="333399"/>
                </a:solidFill>
                <a:latin typeface="+mj-lt"/>
              </a:rPr>
              <a:t>lợi</a:t>
            </a:r>
            <a:r>
              <a:rPr lang="en-US" altLang="en-US" sz="2400" dirty="0">
                <a:solidFill>
                  <a:srgbClr val="333399"/>
                </a:solidFill>
                <a:latin typeface="+mj-lt"/>
              </a:rPr>
              <a:t> </a:t>
            </a:r>
            <a:r>
              <a:rPr lang="en-US" altLang="en-US" sz="2400" dirty="0" err="1">
                <a:solidFill>
                  <a:srgbClr val="333399"/>
                </a:solidFill>
                <a:latin typeface="+mj-lt"/>
              </a:rPr>
              <a:t>phải</a:t>
            </a:r>
            <a:r>
              <a:rPr lang="en-US" altLang="en-US" sz="2400" dirty="0">
                <a:solidFill>
                  <a:srgbClr val="333399"/>
                </a:solidFill>
                <a:latin typeface="+mj-lt"/>
              </a:rPr>
              <a:t> </a:t>
            </a:r>
            <a:r>
              <a:rPr lang="en-US" altLang="en-US" sz="2400" b="1" u="sng" dirty="0" err="1">
                <a:solidFill>
                  <a:srgbClr val="FF0066"/>
                </a:solidFill>
                <a:latin typeface="+mj-lt"/>
              </a:rPr>
              <a:t>đi</a:t>
            </a:r>
            <a:r>
              <a:rPr lang="en-US" altLang="en-US" sz="2400" b="1" u="sng" dirty="0">
                <a:solidFill>
                  <a:srgbClr val="FF0066"/>
                </a:solidFill>
                <a:latin typeface="+mj-lt"/>
              </a:rPr>
              <a:t> </a:t>
            </a:r>
            <a:r>
              <a:rPr lang="en-US" altLang="en-US" sz="2400" b="1" u="sng" dirty="0" err="1">
                <a:solidFill>
                  <a:srgbClr val="FF0066"/>
                </a:solidFill>
                <a:latin typeface="+mj-lt"/>
              </a:rPr>
              <a:t>theo</a:t>
            </a:r>
            <a:r>
              <a:rPr lang="en-US" altLang="en-US" sz="2400" b="1" u="sng" dirty="0">
                <a:solidFill>
                  <a:srgbClr val="FF0066"/>
                </a:solidFill>
                <a:latin typeface="+mj-lt"/>
              </a:rPr>
              <a:t> </a:t>
            </a:r>
            <a:r>
              <a:rPr lang="en-US" altLang="en-US" sz="2400" b="1" u="sng" dirty="0" err="1">
                <a:solidFill>
                  <a:srgbClr val="FF0066"/>
                </a:solidFill>
                <a:latin typeface="+mj-lt"/>
              </a:rPr>
              <a:t>một</a:t>
            </a:r>
            <a:r>
              <a:rPr lang="en-US" altLang="en-US" sz="2400" b="1" u="sng" dirty="0">
                <a:solidFill>
                  <a:srgbClr val="FF0066"/>
                </a:solidFill>
                <a:latin typeface="+mj-lt"/>
              </a:rPr>
              <a:t> con </a:t>
            </a:r>
            <a:r>
              <a:rPr lang="en-US" altLang="en-US" sz="2400" b="1" u="sng" dirty="0" err="1">
                <a:solidFill>
                  <a:srgbClr val="FF0066"/>
                </a:solidFill>
                <a:latin typeface="+mj-lt"/>
              </a:rPr>
              <a:t>đường</a:t>
            </a:r>
            <a:r>
              <a:rPr lang="en-US" altLang="en-US" sz="2400" b="1" u="sng" dirty="0">
                <a:solidFill>
                  <a:srgbClr val="FF0066"/>
                </a:solidFill>
                <a:latin typeface="+mj-lt"/>
              </a:rPr>
              <a:t>  </a:t>
            </a:r>
            <a:r>
              <a:rPr lang="en-US" altLang="en-US" sz="2400" b="1" u="sng" dirty="0" err="1">
                <a:solidFill>
                  <a:srgbClr val="FF0066"/>
                </a:solidFill>
                <a:latin typeface="+mj-lt"/>
              </a:rPr>
              <a:t>mới</a:t>
            </a:r>
            <a:r>
              <a:rPr lang="en-US" altLang="en-US" sz="2400" dirty="0">
                <a:solidFill>
                  <a:srgbClr val="333399"/>
                </a:solidFill>
                <a:latin typeface="+mj-lt"/>
              </a:rPr>
              <a:t>. </a:t>
            </a:r>
          </a:p>
          <a:p>
            <a:pPr algn="just" eaLnBrk="1" hangingPunct="1">
              <a:spcBef>
                <a:spcPct val="0"/>
              </a:spcBef>
              <a:buFont typeface="Wingdings" panose="05000000000000000000" pitchFamily="2" charset="2"/>
              <a:buChar char="Ø"/>
            </a:pPr>
            <a:r>
              <a:rPr lang="en-US" altLang="en-US" sz="2400" dirty="0" err="1" smtClean="0">
                <a:solidFill>
                  <a:srgbClr val="333399"/>
                </a:solidFill>
                <a:latin typeface="+mj-lt"/>
              </a:rPr>
              <a:t>Sứ</a:t>
            </a:r>
            <a:r>
              <a:rPr lang="en-US" altLang="en-US" sz="2400" dirty="0" smtClean="0">
                <a:solidFill>
                  <a:srgbClr val="333399"/>
                </a:solidFill>
                <a:latin typeface="+mj-lt"/>
              </a:rPr>
              <a:t> </a:t>
            </a:r>
            <a:r>
              <a:rPr lang="en-US" altLang="en-US" sz="2400" dirty="0" err="1">
                <a:solidFill>
                  <a:srgbClr val="333399"/>
                </a:solidFill>
                <a:latin typeface="+mj-lt"/>
              </a:rPr>
              <a:t>mệnh</a:t>
            </a:r>
            <a:r>
              <a:rPr lang="en-US" altLang="en-US" sz="2400" dirty="0">
                <a:solidFill>
                  <a:srgbClr val="333399"/>
                </a:solidFill>
                <a:latin typeface="+mj-lt"/>
              </a:rPr>
              <a:t> </a:t>
            </a:r>
            <a:r>
              <a:rPr lang="en-US" altLang="en-US" sz="2400" dirty="0" err="1">
                <a:solidFill>
                  <a:srgbClr val="333399"/>
                </a:solidFill>
                <a:latin typeface="+mj-lt"/>
              </a:rPr>
              <a:t>tìm</a:t>
            </a:r>
            <a:r>
              <a:rPr lang="en-US" altLang="en-US" sz="2400" dirty="0">
                <a:solidFill>
                  <a:srgbClr val="333399"/>
                </a:solidFill>
                <a:latin typeface="+mj-lt"/>
              </a:rPr>
              <a:t> </a:t>
            </a:r>
            <a:r>
              <a:rPr lang="en-US" altLang="en-US" sz="2400" dirty="0" err="1">
                <a:solidFill>
                  <a:srgbClr val="333399"/>
                </a:solidFill>
                <a:latin typeface="+mj-lt"/>
              </a:rPr>
              <a:t>ra</a:t>
            </a:r>
            <a:r>
              <a:rPr lang="en-US" altLang="en-US" sz="2400" dirty="0">
                <a:solidFill>
                  <a:srgbClr val="333399"/>
                </a:solidFill>
                <a:latin typeface="+mj-lt"/>
              </a:rPr>
              <a:t> con </a:t>
            </a:r>
            <a:r>
              <a:rPr lang="en-US" altLang="en-US" sz="2400" dirty="0" err="1">
                <a:solidFill>
                  <a:srgbClr val="333399"/>
                </a:solidFill>
                <a:latin typeface="+mj-lt"/>
              </a:rPr>
              <a:t>đường</a:t>
            </a:r>
            <a:r>
              <a:rPr lang="en-US" altLang="en-US" sz="2400" dirty="0">
                <a:solidFill>
                  <a:srgbClr val="333399"/>
                </a:solidFill>
                <a:latin typeface="+mj-lt"/>
              </a:rPr>
              <a:t> </a:t>
            </a:r>
            <a:r>
              <a:rPr lang="en-US" altLang="en-US" sz="2400" dirty="0" err="1">
                <a:solidFill>
                  <a:srgbClr val="333399"/>
                </a:solidFill>
                <a:latin typeface="+mj-lt"/>
              </a:rPr>
              <a:t>mới</a:t>
            </a:r>
            <a:r>
              <a:rPr lang="en-US" altLang="en-US" sz="2400" dirty="0">
                <a:solidFill>
                  <a:srgbClr val="333399"/>
                </a:solidFill>
                <a:latin typeface="+mj-lt"/>
              </a:rPr>
              <a:t> </a:t>
            </a:r>
            <a:r>
              <a:rPr lang="en-US" altLang="en-US" sz="2400" dirty="0" err="1">
                <a:solidFill>
                  <a:srgbClr val="333399"/>
                </a:solidFill>
                <a:latin typeface="+mj-lt"/>
              </a:rPr>
              <a:t>ấy</a:t>
            </a:r>
            <a:r>
              <a:rPr lang="en-US" altLang="en-US" sz="2400" dirty="0">
                <a:solidFill>
                  <a:srgbClr val="333399"/>
                </a:solidFill>
                <a:latin typeface="+mj-lt"/>
              </a:rPr>
              <a:t> </a:t>
            </a:r>
            <a:r>
              <a:rPr lang="en-US" altLang="en-US" sz="2400" dirty="0" err="1">
                <a:solidFill>
                  <a:srgbClr val="333399"/>
                </a:solidFill>
                <a:latin typeface="+mj-lt"/>
              </a:rPr>
              <a:t>đặt</a:t>
            </a:r>
            <a:r>
              <a:rPr lang="en-US" altLang="en-US" sz="2400" dirty="0">
                <a:solidFill>
                  <a:srgbClr val="333399"/>
                </a:solidFill>
                <a:latin typeface="+mj-lt"/>
              </a:rPr>
              <a:t> </a:t>
            </a:r>
            <a:r>
              <a:rPr lang="en-US" altLang="en-US" sz="2400" dirty="0" err="1">
                <a:solidFill>
                  <a:srgbClr val="333399"/>
                </a:solidFill>
                <a:latin typeface="+mj-lt"/>
              </a:rPr>
              <a:t>lên</a:t>
            </a:r>
            <a:r>
              <a:rPr lang="en-US" altLang="en-US" sz="2400" dirty="0">
                <a:solidFill>
                  <a:srgbClr val="333399"/>
                </a:solidFill>
                <a:latin typeface="+mj-lt"/>
              </a:rPr>
              <a:t> </a:t>
            </a:r>
            <a:r>
              <a:rPr lang="en-US" altLang="en-US" sz="2400" dirty="0" err="1">
                <a:solidFill>
                  <a:srgbClr val="333399"/>
                </a:solidFill>
                <a:latin typeface="+mj-lt"/>
              </a:rPr>
              <a:t>vai</a:t>
            </a:r>
            <a:r>
              <a:rPr lang="en-US" altLang="en-US" sz="2400" dirty="0">
                <a:solidFill>
                  <a:srgbClr val="333399"/>
                </a:solidFill>
                <a:latin typeface="+mj-lt"/>
              </a:rPr>
              <a:t> </a:t>
            </a:r>
            <a:r>
              <a:rPr lang="en-US" altLang="en-US" sz="2400" dirty="0" err="1">
                <a:solidFill>
                  <a:srgbClr val="333399"/>
                </a:solidFill>
                <a:latin typeface="+mj-lt"/>
              </a:rPr>
              <a:t>người</a:t>
            </a:r>
            <a:r>
              <a:rPr lang="en-US" altLang="en-US" sz="2400" dirty="0">
                <a:solidFill>
                  <a:srgbClr val="333399"/>
                </a:solidFill>
                <a:latin typeface="+mj-lt"/>
              </a:rPr>
              <a:t> </a:t>
            </a:r>
            <a:r>
              <a:rPr lang="en-US" altLang="en-US" sz="2400" dirty="0" err="1">
                <a:solidFill>
                  <a:srgbClr val="333399"/>
                </a:solidFill>
                <a:latin typeface="+mj-lt"/>
              </a:rPr>
              <a:t>thanh</a:t>
            </a:r>
            <a:r>
              <a:rPr lang="en-US" altLang="en-US" sz="2400" dirty="0">
                <a:solidFill>
                  <a:srgbClr val="333399"/>
                </a:solidFill>
                <a:latin typeface="+mj-lt"/>
              </a:rPr>
              <a:t> </a:t>
            </a:r>
            <a:r>
              <a:rPr lang="en-US" altLang="en-US" sz="2400" dirty="0" err="1">
                <a:solidFill>
                  <a:srgbClr val="333399"/>
                </a:solidFill>
                <a:latin typeface="+mj-lt"/>
              </a:rPr>
              <a:t>niên</a:t>
            </a:r>
            <a:r>
              <a:rPr lang="en-US" altLang="en-US" sz="2400" dirty="0">
                <a:solidFill>
                  <a:srgbClr val="333399"/>
                </a:solidFill>
                <a:latin typeface="+mj-lt"/>
              </a:rPr>
              <a:t> </a:t>
            </a:r>
            <a:r>
              <a:rPr lang="en-US" altLang="en-US" sz="2400" dirty="0" err="1">
                <a:solidFill>
                  <a:srgbClr val="333399"/>
                </a:solidFill>
                <a:latin typeface="+mj-lt"/>
              </a:rPr>
              <a:t>Nguyễn</a:t>
            </a:r>
            <a:r>
              <a:rPr lang="en-US" altLang="en-US" sz="2400" dirty="0">
                <a:solidFill>
                  <a:srgbClr val="333399"/>
                </a:solidFill>
                <a:latin typeface="+mj-lt"/>
              </a:rPr>
              <a:t> </a:t>
            </a:r>
            <a:r>
              <a:rPr lang="en-US" altLang="en-US" sz="2400" dirty="0" err="1">
                <a:solidFill>
                  <a:srgbClr val="333399"/>
                </a:solidFill>
                <a:latin typeface="+mj-lt"/>
              </a:rPr>
              <a:t>Tất</a:t>
            </a:r>
            <a:r>
              <a:rPr lang="en-US" altLang="en-US" sz="2400" dirty="0">
                <a:solidFill>
                  <a:srgbClr val="333399"/>
                </a:solidFill>
                <a:latin typeface="+mj-lt"/>
              </a:rPr>
              <a:t> </a:t>
            </a:r>
            <a:r>
              <a:rPr lang="en-US" altLang="en-US" sz="2400" dirty="0" err="1">
                <a:solidFill>
                  <a:srgbClr val="333399"/>
                </a:solidFill>
                <a:latin typeface="+mj-lt"/>
              </a:rPr>
              <a:t>Thành</a:t>
            </a:r>
            <a:r>
              <a:rPr lang="en-US" altLang="en-US" sz="2400" dirty="0">
                <a:solidFill>
                  <a:srgbClr val="333399"/>
                </a:solidFill>
                <a:latin typeface="+mj-lt"/>
              </a:rPr>
              <a:t>.</a:t>
            </a:r>
          </a:p>
        </p:txBody>
      </p:sp>
    </p:spTree>
    <p:extLst>
      <p:ext uri="{BB962C8B-B14F-4D97-AF65-F5344CB8AC3E}">
        <p14:creationId xmlns:p14="http://schemas.microsoft.com/office/powerpoint/2010/main" xmlns="" val="38380032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 calcmode="lin" valueType="num">
                                      <p:cBhvr additive="base">
                                        <p:cTn id="3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203200" y="1828800"/>
            <a:ext cx="11988800" cy="4572000"/>
            <a:chOff x="384" y="1152"/>
            <a:chExt cx="5664" cy="2880"/>
          </a:xfrm>
          <a:solidFill>
            <a:srgbClr val="0070C0"/>
          </a:solidFill>
        </p:grpSpPr>
        <p:grpSp>
          <p:nvGrpSpPr>
            <p:cNvPr id="3" name="Group 4"/>
            <p:cNvGrpSpPr>
              <a:grpSpLocks/>
            </p:cNvGrpSpPr>
            <p:nvPr/>
          </p:nvGrpSpPr>
          <p:grpSpPr bwMode="auto">
            <a:xfrm>
              <a:off x="384" y="1152"/>
              <a:ext cx="5664" cy="2880"/>
              <a:chOff x="-25" y="907"/>
              <a:chExt cx="6184" cy="3029"/>
            </a:xfrm>
            <a:grpFill/>
          </p:grpSpPr>
          <p:sp>
            <p:nvSpPr>
              <p:cNvPr id="19464" name="Rectangle 5"/>
              <p:cNvSpPr>
                <a:spLocks noChangeArrowheads="1"/>
              </p:cNvSpPr>
              <p:nvPr/>
            </p:nvSpPr>
            <p:spPr bwMode="auto">
              <a:xfrm>
                <a:off x="4367" y="1200"/>
                <a:ext cx="1792" cy="816"/>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endParaRPr lang="en-US" sz="2400" dirty="0">
                  <a:solidFill>
                    <a:srgbClr val="FFFF00"/>
                  </a:solidFill>
                  <a:cs typeface="Arial" pitchFamily="34" charset="0"/>
                </a:endParaRPr>
              </a:p>
              <a:p>
                <a:pPr algn="ctr" eaLnBrk="0" hangingPunct="0"/>
                <a:r>
                  <a:rPr lang="en-US" sz="2400" b="1" i="1" dirty="0" err="1">
                    <a:solidFill>
                      <a:srgbClr val="FFFF00"/>
                    </a:solidFill>
                    <a:latin typeface="Times New Roman" pitchFamily="18" charset="0"/>
                    <a:cs typeface="Times New Roman" pitchFamily="18" charset="0"/>
                  </a:rPr>
                  <a:t>Các</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phong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trào</a:t>
                </a:r>
                <a:endParaRPr lang="en-US" sz="2400" b="1" i="1" dirty="0">
                  <a:solidFill>
                    <a:srgbClr val="FFFF00"/>
                  </a:solidFill>
                  <a:latin typeface="Times New Roman" pitchFamily="18" charset="0"/>
                  <a:cs typeface="Times New Roman" pitchFamily="18" charset="0"/>
                </a:endParaRPr>
              </a:p>
              <a:p>
                <a:pPr algn="ctr" eaLnBrk="0" hangingPunct="0"/>
                <a:r>
                  <a:rPr lang="en-US" sz="2400" b="1" i="1" dirty="0" err="1">
                    <a:solidFill>
                      <a:srgbClr val="FFFF00"/>
                    </a:solidFill>
                    <a:latin typeface="Times New Roman" pitchFamily="18" charset="0"/>
                    <a:cs typeface="Times New Roman" pitchFamily="18" charset="0"/>
                  </a:rPr>
                  <a:t>yêu</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nước</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sôi</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nổi</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a:solidFill>
                      <a:srgbClr val="FFFF00"/>
                    </a:solidFill>
                    <a:latin typeface="Times New Roman" pitchFamily="18" charset="0"/>
                    <a:cs typeface="Times New Roman" pitchFamily="18" charset="0"/>
                  </a:rPr>
                  <a:t>(</a:t>
                </a:r>
                <a:r>
                  <a:rPr lang="en-US" sz="2400" b="1" i="1" dirty="0" err="1">
                    <a:solidFill>
                      <a:srgbClr val="FFFF00"/>
                    </a:solidFill>
                    <a:latin typeface="Times New Roman" pitchFamily="18" charset="0"/>
                    <a:cs typeface="Times New Roman" pitchFamily="18" charset="0"/>
                  </a:rPr>
                  <a:t>thất</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bại</a:t>
                </a:r>
                <a:r>
                  <a:rPr lang="en-US" sz="2400" b="1" i="1" dirty="0">
                    <a:solidFill>
                      <a:srgbClr val="FFFF00"/>
                    </a:solidFill>
                    <a:latin typeface="Times New Roman" pitchFamily="18" charset="0"/>
                    <a:cs typeface="Times New Roman" pitchFamily="18" charset="0"/>
                  </a:rPr>
                  <a:t>)</a:t>
                </a:r>
              </a:p>
              <a:p>
                <a:pPr algn="ctr" eaLnBrk="0" hangingPunct="0"/>
                <a:r>
                  <a:rPr lang="en-US" sz="2400" dirty="0">
                    <a:solidFill>
                      <a:srgbClr val="FFFF00"/>
                    </a:solidFill>
                    <a:cs typeface="Arial" pitchFamily="34" charset="0"/>
                  </a:rPr>
                  <a:t> </a:t>
                </a:r>
              </a:p>
            </p:txBody>
          </p:sp>
          <p:sp>
            <p:nvSpPr>
              <p:cNvPr id="19465" name="AutoShape 6"/>
              <p:cNvSpPr>
                <a:spLocks noChangeArrowheads="1"/>
              </p:cNvSpPr>
              <p:nvPr/>
            </p:nvSpPr>
            <p:spPr bwMode="auto">
              <a:xfrm>
                <a:off x="1775" y="907"/>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Toàn</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thể</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dân</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tộc</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Việt</a:t>
                </a:r>
                <a:r>
                  <a:rPr lang="en-US" sz="2200" b="1" i="1" dirty="0">
                    <a:solidFill>
                      <a:srgbClr val="FFFF00"/>
                    </a:solidFill>
                    <a:latin typeface="Times New Roman" pitchFamily="18" charset="0"/>
                    <a:cs typeface="Times New Roman" pitchFamily="18" charset="0"/>
                  </a:rPr>
                  <a:t> Nam</a:t>
                </a:r>
              </a:p>
            </p:txBody>
          </p:sp>
          <p:sp>
            <p:nvSpPr>
              <p:cNvPr id="19466" name="AutoShape 7"/>
              <p:cNvSpPr>
                <a:spLocks noChangeArrowheads="1"/>
              </p:cNvSpPr>
              <p:nvPr/>
            </p:nvSpPr>
            <p:spPr bwMode="auto">
              <a:xfrm rot="10800000">
                <a:off x="2879" y="912"/>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Thực</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dân</a:t>
                </a:r>
                <a:endParaRPr lang="en-US" sz="2200" b="1" i="1" dirty="0">
                  <a:solidFill>
                    <a:srgbClr val="FFFF00"/>
                  </a:solidFill>
                  <a:latin typeface="Times New Roman" pitchFamily="18" charset="0"/>
                  <a:cs typeface="Times New Roman" pitchFamily="18" charset="0"/>
                </a:endParaRPr>
              </a:p>
              <a:p>
                <a:pPr algn="ctr" eaLnBrk="0" hangingPunct="0"/>
                <a:r>
                  <a:rPr lang="en-US" sz="2200" b="1" i="1" dirty="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Pháp</a:t>
                </a:r>
                <a:r>
                  <a:rPr lang="en-US" sz="2200" b="1" i="1" dirty="0" smtClean="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xâm</a:t>
                </a:r>
                <a:r>
                  <a:rPr lang="en-US" sz="2200" b="1" i="1" dirty="0" smtClean="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lược</a:t>
                </a:r>
                <a:endParaRPr lang="en-US" sz="2200" b="1" i="1" dirty="0">
                  <a:solidFill>
                    <a:srgbClr val="FFFF00"/>
                  </a:solidFill>
                  <a:latin typeface="Times New Roman" pitchFamily="18" charset="0"/>
                  <a:cs typeface="Times New Roman" pitchFamily="18" charset="0"/>
                </a:endParaRPr>
              </a:p>
            </p:txBody>
          </p:sp>
          <p:sp>
            <p:nvSpPr>
              <p:cNvPr id="19467" name="AutoShape 8"/>
              <p:cNvSpPr>
                <a:spLocks noChangeArrowheads="1"/>
              </p:cNvSpPr>
              <p:nvPr/>
            </p:nvSpPr>
            <p:spPr bwMode="auto">
              <a:xfrm>
                <a:off x="1775" y="1777"/>
                <a:ext cx="1095" cy="662"/>
              </a:xfrm>
              <a:prstGeom prst="homePlate">
                <a:avLst>
                  <a:gd name="adj" fmla="val 41352"/>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Nông</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dân</a:t>
                </a:r>
                <a:endParaRPr lang="en-US" sz="2200" b="1" i="1" dirty="0">
                  <a:solidFill>
                    <a:srgbClr val="FFFF00"/>
                  </a:solidFill>
                  <a:latin typeface="Times New Roman" pitchFamily="18" charset="0"/>
                  <a:cs typeface="Times New Roman" pitchFamily="18" charset="0"/>
                </a:endParaRPr>
              </a:p>
              <a:p>
                <a:pPr algn="ctr" eaLnBrk="0" hangingPunct="0"/>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Việt</a:t>
                </a:r>
                <a:r>
                  <a:rPr lang="en-US" sz="2200" b="1" i="1" dirty="0">
                    <a:solidFill>
                      <a:srgbClr val="FFFF00"/>
                    </a:solidFill>
                    <a:latin typeface="Times New Roman" pitchFamily="18" charset="0"/>
                    <a:cs typeface="Times New Roman" pitchFamily="18" charset="0"/>
                  </a:rPr>
                  <a:t> Nam</a:t>
                </a:r>
              </a:p>
            </p:txBody>
          </p:sp>
          <p:sp>
            <p:nvSpPr>
              <p:cNvPr id="19468" name="AutoShape 9"/>
              <p:cNvSpPr>
                <a:spLocks noChangeArrowheads="1"/>
              </p:cNvSpPr>
              <p:nvPr/>
            </p:nvSpPr>
            <p:spPr bwMode="auto">
              <a:xfrm rot="10800000">
                <a:off x="2872" y="1776"/>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Địa</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chủ</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phong</a:t>
                </a:r>
                <a:r>
                  <a:rPr lang="en-US" sz="2200" b="1" i="1" dirty="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kiến</a:t>
                </a:r>
                <a:endParaRPr lang="en-US" sz="2200" b="1" i="1" dirty="0">
                  <a:solidFill>
                    <a:srgbClr val="FFFF00"/>
                  </a:solidFill>
                  <a:latin typeface="Times New Roman" pitchFamily="18" charset="0"/>
                  <a:cs typeface="Times New Roman" pitchFamily="18" charset="0"/>
                </a:endParaRPr>
              </a:p>
            </p:txBody>
          </p:sp>
          <p:sp>
            <p:nvSpPr>
              <p:cNvPr id="19469" name="Rectangle 10"/>
              <p:cNvSpPr>
                <a:spLocks noChangeArrowheads="1"/>
              </p:cNvSpPr>
              <p:nvPr/>
            </p:nvSpPr>
            <p:spPr bwMode="auto">
              <a:xfrm>
                <a:off x="4706" y="2880"/>
                <a:ext cx="1453" cy="816"/>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400" b="1" i="1" dirty="0" err="1">
                    <a:solidFill>
                      <a:srgbClr val="FFFF00"/>
                    </a:solidFill>
                    <a:latin typeface="Times New Roman" pitchFamily="18" charset="0"/>
                    <a:cs typeface="Times New Roman" pitchFamily="18" charset="0"/>
                  </a:rPr>
                  <a:t>Khủng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hoảng</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err="1">
                    <a:solidFill>
                      <a:srgbClr val="FFFF00"/>
                    </a:solidFill>
                    <a:latin typeface="Times New Roman" pitchFamily="18" charset="0"/>
                    <a:cs typeface="Times New Roman" pitchFamily="18" charset="0"/>
                  </a:rPr>
                  <a:t>đường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lối</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err="1">
                    <a:solidFill>
                      <a:srgbClr val="FFFF00"/>
                    </a:solidFill>
                    <a:latin typeface="Times New Roman" pitchFamily="18" charset="0"/>
                    <a:cs typeface="Times New Roman" pitchFamily="18" charset="0"/>
                  </a:rPr>
                  <a:t>cứu</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nước</a:t>
                </a:r>
                <a:endParaRPr lang="en-US" sz="2400" b="1" i="1" dirty="0">
                  <a:solidFill>
                    <a:srgbClr val="FFFF00"/>
                  </a:solidFill>
                  <a:latin typeface="Times New Roman" pitchFamily="18" charset="0"/>
                  <a:cs typeface="Times New Roman" pitchFamily="18" charset="0"/>
                </a:endParaRPr>
              </a:p>
            </p:txBody>
          </p:sp>
          <p:sp>
            <p:nvSpPr>
              <p:cNvPr id="19470" name="Line 11"/>
              <p:cNvSpPr>
                <a:spLocks noChangeShapeType="1"/>
              </p:cNvSpPr>
              <p:nvPr/>
            </p:nvSpPr>
            <p:spPr bwMode="auto">
              <a:xfrm flipV="1">
                <a:off x="1391" y="1152"/>
                <a:ext cx="384" cy="480"/>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1" name="Line 12"/>
              <p:cNvSpPr>
                <a:spLocks noChangeShapeType="1"/>
              </p:cNvSpPr>
              <p:nvPr/>
            </p:nvSpPr>
            <p:spPr bwMode="auto">
              <a:xfrm>
                <a:off x="1391" y="1632"/>
                <a:ext cx="384" cy="528"/>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2" name="Line 13"/>
              <p:cNvSpPr>
                <a:spLocks noChangeShapeType="1"/>
              </p:cNvSpPr>
              <p:nvPr/>
            </p:nvSpPr>
            <p:spPr bwMode="auto">
              <a:xfrm>
                <a:off x="3983" y="1248"/>
                <a:ext cx="384" cy="384"/>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3" name="Line 14"/>
              <p:cNvSpPr>
                <a:spLocks noChangeShapeType="1"/>
              </p:cNvSpPr>
              <p:nvPr/>
            </p:nvSpPr>
            <p:spPr bwMode="auto">
              <a:xfrm flipV="1">
                <a:off x="3983" y="1632"/>
                <a:ext cx="384" cy="432"/>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4" name="Line 15"/>
              <p:cNvSpPr>
                <a:spLocks noChangeShapeType="1"/>
              </p:cNvSpPr>
              <p:nvPr/>
            </p:nvSpPr>
            <p:spPr bwMode="auto">
              <a:xfrm>
                <a:off x="5215" y="2016"/>
                <a:ext cx="0" cy="864"/>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5" name="Line 16"/>
              <p:cNvSpPr>
                <a:spLocks noChangeShapeType="1"/>
              </p:cNvSpPr>
              <p:nvPr/>
            </p:nvSpPr>
            <p:spPr bwMode="auto">
              <a:xfrm>
                <a:off x="708" y="2018"/>
                <a:ext cx="25" cy="1330"/>
              </a:xfrm>
              <a:prstGeom prst="line">
                <a:avLst/>
              </a:prstGeom>
              <a:grpFill/>
              <a:ln>
                <a:solidFill>
                  <a:srgbClr val="00B0F0"/>
                </a:solidFill>
                <a:headEnd/>
                <a:tailEn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6" name="Line 17"/>
              <p:cNvSpPr>
                <a:spLocks noChangeShapeType="1"/>
              </p:cNvSpPr>
              <p:nvPr/>
            </p:nvSpPr>
            <p:spPr bwMode="auto">
              <a:xfrm flipV="1">
                <a:off x="748" y="3280"/>
                <a:ext cx="655" cy="32"/>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7" name="Rectangle 18"/>
              <p:cNvSpPr>
                <a:spLocks noChangeArrowheads="1"/>
              </p:cNvSpPr>
              <p:nvPr/>
            </p:nvSpPr>
            <p:spPr bwMode="auto">
              <a:xfrm>
                <a:off x="-25" y="1010"/>
                <a:ext cx="1400" cy="1159"/>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800" dirty="0" err="1">
                    <a:solidFill>
                      <a:srgbClr val="FFFF00"/>
                    </a:solidFill>
                    <a:latin typeface="Times New Roman" pitchFamily="18" charset="0"/>
                    <a:cs typeface="Times New Roman" pitchFamily="18" charset="0"/>
                  </a:rPr>
                  <a:t>Xã</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hội</a:t>
                </a:r>
                <a:r>
                  <a:rPr lang="en-US" sz="2800" dirty="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thuộc</a:t>
                </a:r>
                <a:r>
                  <a:rPr lang="en-US" sz="2800" dirty="0" smtClean="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địa</a:t>
                </a:r>
                <a:r>
                  <a:rPr lang="en-US" sz="2800" dirty="0">
                    <a:solidFill>
                      <a:srgbClr val="FFFF00"/>
                    </a:solidFill>
                    <a:latin typeface="Times New Roman" pitchFamily="18" charset="0"/>
                    <a:cs typeface="Times New Roman" pitchFamily="18" charset="0"/>
                  </a:rPr>
                  <a:t> </a:t>
                </a:r>
                <a:endParaRPr lang="en-US" sz="2800" dirty="0" smtClean="0">
                  <a:solidFill>
                    <a:srgbClr val="FFFF00"/>
                  </a:solidFill>
                  <a:latin typeface="Times New Roman" pitchFamily="18" charset="0"/>
                  <a:cs typeface="Times New Roman" pitchFamily="18" charset="0"/>
                </a:endParaRPr>
              </a:p>
              <a:p>
                <a:pPr algn="ctr" eaLnBrk="0" hangingPunct="0"/>
                <a:r>
                  <a:rPr lang="en-US" sz="2800" dirty="0" err="1" smtClean="0">
                    <a:solidFill>
                      <a:srgbClr val="FFFF00"/>
                    </a:solidFill>
                    <a:latin typeface="Times New Roman" pitchFamily="18" charset="0"/>
                    <a:cs typeface="Times New Roman" pitchFamily="18" charset="0"/>
                  </a:rPr>
                  <a:t>nửa</a:t>
                </a:r>
                <a:r>
                  <a:rPr lang="en-US" sz="2800" dirty="0" smtClean="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phong</a:t>
                </a:r>
                <a:r>
                  <a:rPr lang="en-US" sz="2800" dirty="0" smtClean="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kiến</a:t>
                </a:r>
                <a:endParaRPr lang="en-US" sz="2800" dirty="0">
                  <a:solidFill>
                    <a:srgbClr val="FFFF00"/>
                  </a:solidFill>
                  <a:latin typeface="Times New Roman" pitchFamily="18" charset="0"/>
                  <a:cs typeface="Times New Roman" pitchFamily="18" charset="0"/>
                </a:endParaRPr>
              </a:p>
              <a:p>
                <a:pPr algn="ctr" eaLnBrk="0" hangingPunct="0"/>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cuối</a:t>
                </a:r>
                <a:r>
                  <a:rPr lang="en-US" sz="2800" dirty="0">
                    <a:solidFill>
                      <a:srgbClr val="FFFF00"/>
                    </a:solidFill>
                    <a:latin typeface="Times New Roman" pitchFamily="18" charset="0"/>
                    <a:cs typeface="Times New Roman" pitchFamily="18" charset="0"/>
                  </a:rPr>
                  <a:t> TK XIX)</a:t>
                </a:r>
              </a:p>
            </p:txBody>
          </p:sp>
          <p:sp>
            <p:nvSpPr>
              <p:cNvPr id="19478" name="Oval 19"/>
              <p:cNvSpPr>
                <a:spLocks noChangeArrowheads="1"/>
              </p:cNvSpPr>
              <p:nvPr/>
            </p:nvSpPr>
            <p:spPr bwMode="auto">
              <a:xfrm>
                <a:off x="1494" y="2688"/>
                <a:ext cx="1792" cy="1248"/>
              </a:xfrm>
              <a:prstGeom prst="ellipse">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400" b="1" dirty="0" err="1">
                    <a:solidFill>
                      <a:schemeClr val="bg1"/>
                    </a:solidFill>
                    <a:latin typeface="Times New Roman" pitchFamily="18" charset="0"/>
                    <a:cs typeface="Times New Roman" pitchFamily="18" charset="0"/>
                  </a:rPr>
                  <a:t>Hồ</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Chí</a:t>
                </a:r>
                <a:r>
                  <a:rPr lang="en-US" sz="2400" b="1" dirty="0">
                    <a:solidFill>
                      <a:schemeClr val="bg1"/>
                    </a:solidFill>
                    <a:latin typeface="Times New Roman" pitchFamily="18" charset="0"/>
                    <a:cs typeface="Times New Roman" pitchFamily="18" charset="0"/>
                  </a:rPr>
                  <a:t> Minh </a:t>
                </a:r>
              </a:p>
              <a:p>
                <a:pPr algn="ctr" eaLnBrk="0" hangingPunct="0"/>
                <a:r>
                  <a:rPr lang="en-US" sz="2400" b="1" dirty="0" err="1">
                    <a:solidFill>
                      <a:schemeClr val="bg1"/>
                    </a:solidFill>
                    <a:latin typeface="Times New Roman" pitchFamily="18" charset="0"/>
                    <a:cs typeface="Times New Roman" pitchFamily="18" charset="0"/>
                  </a:rPr>
                  <a:t>ra</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đi</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tìm</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đường</a:t>
                </a:r>
                <a:r>
                  <a:rPr lang="en-US" sz="2400" b="1" dirty="0">
                    <a:solidFill>
                      <a:schemeClr val="bg1"/>
                    </a:solidFill>
                    <a:latin typeface="Times New Roman" pitchFamily="18" charset="0"/>
                    <a:cs typeface="Times New Roman" pitchFamily="18" charset="0"/>
                  </a:rPr>
                  <a:t> </a:t>
                </a:r>
              </a:p>
              <a:p>
                <a:pPr algn="ctr" eaLnBrk="0" hangingPunct="0"/>
                <a:r>
                  <a:rPr lang="en-US" sz="2400" b="1" dirty="0" err="1">
                    <a:solidFill>
                      <a:schemeClr val="bg1"/>
                    </a:solidFill>
                    <a:latin typeface="Times New Roman" pitchFamily="18" charset="0"/>
                    <a:cs typeface="Times New Roman" pitchFamily="18" charset="0"/>
                  </a:rPr>
                  <a:t>cứu</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nước</a:t>
                </a:r>
                <a:endParaRPr lang="en-US" sz="2400" b="1" dirty="0">
                  <a:solidFill>
                    <a:schemeClr val="bg1"/>
                  </a:solidFill>
                  <a:latin typeface="Times New Roman" pitchFamily="18" charset="0"/>
                  <a:cs typeface="Times New Roman" pitchFamily="18" charset="0"/>
                </a:endParaRPr>
              </a:p>
            </p:txBody>
          </p:sp>
        </p:grpSp>
        <p:sp>
          <p:nvSpPr>
            <p:cNvPr id="19463" name="Line 20"/>
            <p:cNvSpPr>
              <a:spLocks noChangeShapeType="1"/>
            </p:cNvSpPr>
            <p:nvPr/>
          </p:nvSpPr>
          <p:spPr bwMode="auto">
            <a:xfrm flipH="1">
              <a:off x="3456" y="3456"/>
              <a:ext cx="1152" cy="29"/>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grpSp>
      <p:sp>
        <p:nvSpPr>
          <p:cNvPr id="19459" name="TextBox 21"/>
          <p:cNvSpPr txBox="1">
            <a:spLocks noChangeArrowheads="1"/>
          </p:cNvSpPr>
          <p:nvPr/>
        </p:nvSpPr>
        <p:spPr bwMode="auto">
          <a:xfrm>
            <a:off x="6807200" y="5029200"/>
            <a:ext cx="2438400" cy="457200"/>
          </a:xfrm>
          <a:prstGeom prst="rect">
            <a:avLst/>
          </a:prstGeom>
          <a:noFill/>
          <a:ln w="9525">
            <a:noFill/>
            <a:miter lim="800000"/>
            <a:headEnd/>
            <a:tailEnd/>
          </a:ln>
        </p:spPr>
        <p:txBody>
          <a:bodyPr>
            <a:spAutoFit/>
          </a:bodyPr>
          <a:lstStyle/>
          <a:p>
            <a:r>
              <a:rPr lang="en-US" sz="2400" b="1" i="1">
                <a:latin typeface="Times New Roman" pitchFamily="18" charset="0"/>
              </a:rPr>
              <a:t>Con đường</a:t>
            </a:r>
          </a:p>
        </p:txBody>
      </p:sp>
      <p:sp>
        <p:nvSpPr>
          <p:cNvPr id="19460" name="Action Button: Help 23">
            <a:hlinkClick r:id="" action="ppaction://noaction" highlightClick="1"/>
          </p:cNvPr>
          <p:cNvSpPr>
            <a:spLocks noChangeArrowheads="1"/>
          </p:cNvSpPr>
          <p:nvPr/>
        </p:nvSpPr>
        <p:spPr bwMode="auto">
          <a:xfrm>
            <a:off x="7416800" y="4724400"/>
            <a:ext cx="609600" cy="357188"/>
          </a:xfrm>
          <a:prstGeom prst="actionButtonHelp">
            <a:avLst/>
          </a:prstGeom>
          <a:solidFill>
            <a:srgbClr val="FFC000"/>
          </a:solidFill>
          <a:ln w="9525" algn="ctr">
            <a:solidFill>
              <a:schemeClr val="tx1"/>
            </a:solidFill>
            <a:round/>
            <a:headEnd/>
            <a:tailEnd/>
          </a:ln>
        </p:spPr>
        <p:txBody>
          <a:bodyPr/>
          <a:lstStyle/>
          <a:p>
            <a:endParaRPr lang="en-US"/>
          </a:p>
        </p:txBody>
      </p:sp>
      <p:sp>
        <p:nvSpPr>
          <p:cNvPr id="19461" name="Title 23"/>
          <p:cNvSpPr>
            <a:spLocks noGrp="1"/>
          </p:cNvSpPr>
          <p:nvPr>
            <p:ph type="title"/>
          </p:nvPr>
        </p:nvSpPr>
        <p:spPr>
          <a:xfrm>
            <a:off x="609600" y="274638"/>
            <a:ext cx="10972800" cy="411162"/>
          </a:xfrm>
        </p:spPr>
        <p:txBody>
          <a:bodyPr/>
          <a:lstStyle/>
          <a:p>
            <a:r>
              <a:rPr lang="en-US" sz="2800" i="1" dirty="0" err="1" smtClean="0">
                <a:solidFill>
                  <a:srgbClr val="0000FF"/>
                </a:solidFill>
                <a:latin typeface="Times New Roman" pitchFamily="18" charset="0"/>
                <a:cs typeface="Times New Roman" pitchFamily="18" charset="0"/>
              </a:rPr>
              <a:t>Bối</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cảnh</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Việt</a:t>
            </a:r>
            <a:r>
              <a:rPr lang="en-US" sz="2800" i="1" dirty="0" smtClean="0">
                <a:solidFill>
                  <a:srgbClr val="0000FF"/>
                </a:solidFill>
                <a:latin typeface="Times New Roman" pitchFamily="18" charset="0"/>
                <a:cs typeface="Times New Roman" pitchFamily="18" charset="0"/>
              </a:rPr>
              <a:t> Nam </a:t>
            </a:r>
            <a:r>
              <a:rPr lang="en-US" sz="2800" i="1" dirty="0" err="1" smtClean="0">
                <a:solidFill>
                  <a:srgbClr val="0000FF"/>
                </a:solidFill>
                <a:latin typeface="Times New Roman" pitchFamily="18" charset="0"/>
                <a:cs typeface="Times New Roman" pitchFamily="18" charset="0"/>
              </a:rPr>
              <a:t>cuối</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thế</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kỷ</a:t>
            </a:r>
            <a:r>
              <a:rPr lang="en-US" sz="2800" i="1" dirty="0" smtClean="0">
                <a:solidFill>
                  <a:srgbClr val="0000FF"/>
                </a:solidFill>
                <a:latin typeface="Times New Roman" pitchFamily="18" charset="0"/>
                <a:cs typeface="Times New Roman" pitchFamily="18" charset="0"/>
              </a:rPr>
              <a:t> XIX </a:t>
            </a:r>
            <a:r>
              <a:rPr lang="en-US" sz="2800" i="1" dirty="0" err="1" smtClean="0">
                <a:solidFill>
                  <a:srgbClr val="0000FF"/>
                </a:solidFill>
                <a:latin typeface="Times New Roman" pitchFamily="18" charset="0"/>
                <a:cs typeface="Times New Roman" pitchFamily="18" charset="0"/>
              </a:rPr>
              <a:t>đầu</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thế</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kỷ</a:t>
            </a:r>
            <a:r>
              <a:rPr lang="en-US" sz="2800" i="1" dirty="0" smtClean="0">
                <a:solidFill>
                  <a:srgbClr val="0000FF"/>
                </a:solidFill>
                <a:latin typeface="Times New Roman" pitchFamily="18" charset="0"/>
                <a:cs typeface="Times New Roman" pitchFamily="18" charset="0"/>
              </a:rPr>
              <a:t> XX</a:t>
            </a:r>
            <a:endParaRPr lang="en-US" sz="2800" dirty="0" smtClean="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Slide Number Placeholder 7"/>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56038420-4B49-48AB-A4C8-C3D0705A6559}" type="slidenum">
              <a:rPr lang="en-US" altLang="en-US" sz="1400"/>
              <a:pPr eaLnBrk="1" hangingPunct="1">
                <a:spcBef>
                  <a:spcPct val="0"/>
                </a:spcBef>
                <a:buFontTx/>
                <a:buNone/>
              </a:pPr>
              <a:t>26</a:t>
            </a:fld>
            <a:endParaRPr lang="en-US" altLang="en-US" sz="1400"/>
          </a:p>
        </p:txBody>
      </p:sp>
      <p:pic>
        <p:nvPicPr>
          <p:cNvPr id="305159" name="Picture 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967665" y="4508500"/>
            <a:ext cx="3430139" cy="2133600"/>
          </a:xfrm>
          <a:prstGeom prst="rect">
            <a:avLst/>
          </a:prstGeom>
          <a:noFill/>
          <a:ln w="57150">
            <a:solidFill>
              <a:srgbClr val="3333FF"/>
            </a:solidFill>
            <a:miter lim="800000"/>
            <a:headEnd/>
            <a:tailEnd/>
          </a:ln>
          <a:extLst>
            <a:ext uri="{909E8E84-426E-40DD-AFC4-6F175D3DCCD1}">
              <a14:hiddenFill xmlns:a14="http://schemas.microsoft.com/office/drawing/2010/main" xmlns="">
                <a:solidFill>
                  <a:srgbClr val="FFFFFF"/>
                </a:solidFill>
              </a14:hiddenFill>
            </a:ext>
          </a:extLst>
        </p:spPr>
      </p:pic>
      <p:sp>
        <p:nvSpPr>
          <p:cNvPr id="305160" name="Rectangle 8"/>
          <p:cNvSpPr>
            <a:spLocks noChangeArrowheads="1"/>
          </p:cNvSpPr>
          <p:nvPr/>
        </p:nvSpPr>
        <p:spPr bwMode="auto">
          <a:xfrm>
            <a:off x="5591497" y="5928237"/>
            <a:ext cx="2417651"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2200" b="1" spc="50" dirty="0" err="1">
                <a:ln w="11430"/>
                <a:effectLst>
                  <a:outerShdw blurRad="76200" dist="50800" dir="5400000" algn="tl" rotWithShape="0">
                    <a:srgbClr val="000000">
                      <a:alpha val="65000"/>
                    </a:srgbClr>
                  </a:outerShdw>
                </a:effectLst>
              </a:rPr>
              <a:t>Nước</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Pháp</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nơi</a:t>
            </a:r>
            <a:r>
              <a:rPr lang="en-US" sz="2200" b="1" spc="50" dirty="0">
                <a:ln w="11430"/>
                <a:effectLst>
                  <a:outerShdw blurRad="76200" dist="50800" dir="5400000" algn="tl" rotWithShape="0">
                    <a:srgbClr val="000000">
                      <a:alpha val="65000"/>
                    </a:srgbClr>
                  </a:outerShdw>
                </a:effectLst>
              </a:rPr>
              <a:t> </a:t>
            </a:r>
          </a:p>
          <a:p>
            <a:pPr>
              <a:defRPr/>
            </a:pPr>
            <a:r>
              <a:rPr lang="en-US" sz="2200" b="1" spc="50" dirty="0" err="1">
                <a:ln w="11430"/>
                <a:effectLst>
                  <a:outerShdw blurRad="76200" dist="50800" dir="5400000" algn="tl" rotWithShape="0">
                    <a:srgbClr val="000000">
                      <a:alpha val="65000"/>
                    </a:srgbClr>
                  </a:outerShdw>
                </a:effectLst>
              </a:rPr>
              <a:t>HCM</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hướng</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tới</a:t>
            </a:r>
            <a:endParaRPr lang="en-US" sz="2200" b="1" spc="50" dirty="0">
              <a:ln w="11430"/>
              <a:effectLst>
                <a:outerShdw blurRad="76200" dist="50800" dir="5400000" algn="tl" rotWithShape="0">
                  <a:srgbClr val="000000">
                    <a:alpha val="65000"/>
                  </a:srgbClr>
                </a:outerShdw>
              </a:effectLst>
            </a:endParaRPr>
          </a:p>
        </p:txBody>
      </p:sp>
      <p:sp>
        <p:nvSpPr>
          <p:cNvPr id="305162" name="Rectangle 10"/>
          <p:cNvSpPr>
            <a:spLocks noChangeArrowheads="1"/>
          </p:cNvSpPr>
          <p:nvPr/>
        </p:nvSpPr>
        <p:spPr bwMode="auto">
          <a:xfrm>
            <a:off x="729693" y="6453067"/>
            <a:ext cx="3189151" cy="7952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200" b="1" spc="50" dirty="0" err="1">
                <a:ln w="11430"/>
                <a:effectLst>
                  <a:outerShdw blurRad="76200" dist="50800" dir="5400000" algn="tl" rotWithShape="0">
                    <a:srgbClr val="000000">
                      <a:alpha val="65000"/>
                    </a:srgbClr>
                  </a:outerShdw>
                </a:effectLst>
              </a:rPr>
              <a:t>Nguyễn</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Văn</a:t>
            </a:r>
            <a:r>
              <a:rPr lang="en-US" sz="2200" b="1" spc="50" dirty="0">
                <a:ln w="11430"/>
                <a:effectLst>
                  <a:outerShdw blurRad="76200" dist="50800" dir="5400000" algn="tl" rotWithShape="0">
                    <a:srgbClr val="000000">
                      <a:alpha val="65000"/>
                    </a:srgbClr>
                  </a:outerShdw>
                </a:effectLst>
              </a:rPr>
              <a:t> Ba </a:t>
            </a:r>
            <a:br>
              <a:rPr lang="en-US" sz="2200" b="1" spc="50" dirty="0">
                <a:ln w="11430"/>
                <a:effectLst>
                  <a:outerShdw blurRad="76200" dist="50800" dir="5400000" algn="tl" rotWithShape="0">
                    <a:srgbClr val="000000">
                      <a:alpha val="65000"/>
                    </a:srgbClr>
                  </a:outerShdw>
                </a:effectLst>
              </a:rPr>
            </a:br>
            <a:endParaRPr lang="en-US" sz="2200" b="1" spc="50" dirty="0">
              <a:ln w="11430"/>
              <a:effectLst>
                <a:outerShdw blurRad="76200" dist="50800" dir="5400000" algn="tl" rotWithShape="0">
                  <a:srgbClr val="000000">
                    <a:alpha val="65000"/>
                  </a:srgbClr>
                </a:outerShdw>
              </a:effectLst>
            </a:endParaRPr>
          </a:p>
        </p:txBody>
      </p:sp>
      <p:sp>
        <p:nvSpPr>
          <p:cNvPr id="2" name="Rectangle 1"/>
          <p:cNvSpPr/>
          <p:nvPr/>
        </p:nvSpPr>
        <p:spPr>
          <a:xfrm>
            <a:off x="-101596" y="146757"/>
            <a:ext cx="12124267" cy="348813"/>
          </a:xfrm>
          <a:prstGeom prst="rect">
            <a:avLst/>
          </a:prstGeom>
        </p:spPr>
        <p:txBody>
          <a:bodyPr wrap="square">
            <a:spAutoFit/>
          </a:bodyPr>
          <a:lstStyle/>
          <a:p>
            <a:pPr indent="457200" algn="just">
              <a:lnSpc>
                <a:spcPts val="2000"/>
              </a:lnSpc>
              <a:spcAft>
                <a:spcPts val="0"/>
              </a:spcAft>
            </a:pPr>
            <a:r>
              <a:rPr lang="pl-PL" sz="2400" b="1" i="1" dirty="0" smtClean="0"/>
              <a:t>b) Nguyễn Ái Quốc đến với chủ nghĩa Mác-Lênin, chuẩn bị thành lập Đảng</a:t>
            </a:r>
            <a:endParaRPr lang="en-US" sz="24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6121" y="1049867"/>
            <a:ext cx="5923124"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smtClean="0">
                <a:solidFill>
                  <a:srgbClr val="333399"/>
                </a:solidFill>
                <a:latin typeface="+mj-lt"/>
                <a:ea typeface="Calibri" panose="020F0502020204030204" pitchFamily="34" charset="0"/>
                <a:cs typeface="Times New Roman" panose="02020603050405020304" pitchFamily="18" charset="0"/>
              </a:rPr>
              <a:t>Ngày</a:t>
            </a:r>
            <a:r>
              <a:rPr lang="en-US" sz="2400" dirty="0" smtClean="0">
                <a:solidFill>
                  <a:srgbClr val="333399"/>
                </a:solidFill>
                <a:latin typeface="+mj-lt"/>
                <a:ea typeface="Calibri" panose="020F0502020204030204" pitchFamily="34" charset="0"/>
                <a:cs typeface="Times New Roman" panose="02020603050405020304" pitchFamily="18" charset="0"/>
              </a:rPr>
              <a:t> </a:t>
            </a:r>
            <a:r>
              <a:rPr lang="en-US" sz="2400" b="1" dirty="0">
                <a:solidFill>
                  <a:srgbClr val="FF0066"/>
                </a:solidFill>
                <a:latin typeface="+mj-lt"/>
                <a:ea typeface="Calibri" panose="020F0502020204030204" pitchFamily="34" charset="0"/>
                <a:cs typeface="Times New Roman" panose="02020603050405020304" pitchFamily="18" charset="0"/>
              </a:rPr>
              <a:t>5-6-1911</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Nguyễn</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Tất</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Thành</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đã</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rời</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Tổ</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quốc</a:t>
            </a:r>
            <a:r>
              <a:rPr lang="en-US" sz="2400" dirty="0">
                <a:solidFill>
                  <a:srgbClr val="333399"/>
                </a:solidFill>
                <a:latin typeface="+mj-lt"/>
                <a:ea typeface="Calibri" panose="020F0502020204030204" pitchFamily="34" charset="0"/>
                <a:cs typeface="Times New Roman" panose="02020603050405020304" pitchFamily="18" charset="0"/>
              </a:rPr>
              <a:t> sang </a:t>
            </a:r>
            <a:r>
              <a:rPr lang="en-US" sz="2400" b="1" dirty="0" err="1">
                <a:solidFill>
                  <a:srgbClr val="FF0000"/>
                </a:solidFill>
                <a:latin typeface="+mj-lt"/>
                <a:ea typeface="Calibri" panose="020F0502020204030204" pitchFamily="34" charset="0"/>
                <a:cs typeface="Times New Roman" panose="02020603050405020304" pitchFamily="18" charset="0"/>
              </a:rPr>
              <a:t>phương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Tây</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tìm</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đường</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cứu</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nước</a:t>
            </a:r>
            <a:r>
              <a:rPr lang="en-US" sz="2400" dirty="0">
                <a:solidFill>
                  <a:srgbClr val="333399"/>
                </a:solidFill>
                <a:latin typeface="+mj-lt"/>
                <a:ea typeface="Calibri" panose="020F0502020204030204" pitchFamily="34" charset="0"/>
                <a:cs typeface="Times New Roman" panose="02020603050405020304" pitchFamily="18" charset="0"/>
              </a:rPr>
              <a:t>.</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pic>
        <p:nvPicPr>
          <p:cNvPr id="18" name="Picture 2" descr="Káº¿t quáº£ hÃ¬nh áº£nh cho 5/6/1911 ra di tim duong cuu nuoc&quot;"/>
          <p:cNvPicPr>
            <a:picLocks noChangeAspect="1" noChangeArrowheads="1"/>
          </p:cNvPicPr>
          <p:nvPr/>
        </p:nvPicPr>
        <p:blipFill>
          <a:blip r:embed="rId4"/>
          <a:srcRect/>
          <a:stretch>
            <a:fillRect/>
          </a:stretch>
        </p:blipFill>
        <p:spPr bwMode="auto">
          <a:xfrm>
            <a:off x="533400" y="2573378"/>
            <a:ext cx="3581400" cy="3622814"/>
          </a:xfrm>
          <a:prstGeom prst="rect">
            <a:avLst/>
          </a:prstGeom>
          <a:noFill/>
          <a:ln w="9525">
            <a:noFill/>
            <a:miter lim="800000"/>
            <a:headEnd/>
            <a:tailEnd/>
          </a:ln>
        </p:spPr>
      </p:pic>
      <p:sp>
        <p:nvSpPr>
          <p:cNvPr id="19" name="TextBox 18"/>
          <p:cNvSpPr txBox="1"/>
          <p:nvPr/>
        </p:nvSpPr>
        <p:spPr>
          <a:xfrm>
            <a:off x="6635938" y="2132850"/>
            <a:ext cx="6024188" cy="2246769"/>
          </a:xfrm>
          <a:prstGeom prst="rect">
            <a:avLst/>
          </a:prstGeom>
          <a:noFill/>
        </p:spPr>
        <p:txBody>
          <a:bodyPr wrap="square">
            <a:spAutoFit/>
          </a:bodyPr>
          <a:lstStyle/>
          <a:p>
            <a:pPr algn="just">
              <a:defRPr/>
            </a:pPr>
            <a:r>
              <a:rPr lang="vi-VN" sz="2000" dirty="0">
                <a:latin typeface="+mj-lt"/>
              </a:rPr>
              <a:t>Đời bồi tàu lênh đênh theo sóng bể</a:t>
            </a:r>
          </a:p>
          <a:p>
            <a:pPr algn="just">
              <a:defRPr/>
            </a:pPr>
            <a:r>
              <a:rPr lang="vi-VN" sz="2000" dirty="0">
                <a:latin typeface="+mj-lt"/>
              </a:rPr>
              <a:t>Người đi hỏi khắp bóng cờ châu Mỹ, châu Phi</a:t>
            </a:r>
          </a:p>
          <a:p>
            <a:pPr algn="just">
              <a:defRPr/>
            </a:pPr>
            <a:r>
              <a:rPr lang="vi-VN" sz="2000" dirty="0">
                <a:latin typeface="+mj-lt"/>
              </a:rPr>
              <a:t>Những đất tự do, những trời nô lệ</a:t>
            </a:r>
          </a:p>
          <a:p>
            <a:pPr algn="just">
              <a:defRPr/>
            </a:pPr>
            <a:r>
              <a:rPr lang="vi-VN" sz="2000" dirty="0">
                <a:latin typeface="+mj-lt"/>
              </a:rPr>
              <a:t>Những con đường cách mạng đang tìm đi</a:t>
            </a:r>
            <a:endParaRPr lang="en-US" sz="2000" dirty="0">
              <a:latin typeface="+mj-lt"/>
            </a:endParaRPr>
          </a:p>
          <a:p>
            <a:pPr>
              <a:defRPr/>
            </a:pPr>
            <a:endParaRPr lang="en-US" sz="2000" dirty="0"/>
          </a:p>
          <a:p>
            <a:pPr>
              <a:defRPr/>
            </a:pPr>
            <a:r>
              <a:rPr lang="en-US" sz="2000" dirty="0"/>
              <a:t>			(</a:t>
            </a:r>
            <a:r>
              <a:rPr lang="en-US" sz="2000" dirty="0" err="1"/>
              <a:t>Chế</a:t>
            </a:r>
            <a:r>
              <a:rPr lang="en-US" sz="2000" dirty="0"/>
              <a:t> </a:t>
            </a:r>
            <a:r>
              <a:rPr lang="en-US" sz="2000" dirty="0" err="1"/>
              <a:t>Lan</a:t>
            </a:r>
            <a:r>
              <a:rPr lang="en-US" sz="2000" dirty="0"/>
              <a:t> </a:t>
            </a:r>
            <a:r>
              <a:rPr lang="en-US" sz="2000" dirty="0" err="1"/>
              <a:t>Viên</a:t>
            </a:r>
            <a:r>
              <a:rPr lang="en-US" sz="2000" dirty="0"/>
              <a:t>)</a:t>
            </a:r>
            <a:endParaRPr lang="vi-VN" sz="2000" dirty="0"/>
          </a:p>
          <a:p>
            <a:pPr>
              <a:defRPr/>
            </a:pPr>
            <a:endParaRPr lang="en-US" sz="2000" dirty="0"/>
          </a:p>
        </p:txBody>
      </p:sp>
    </p:spTree>
    <p:extLst>
      <p:ext uri="{BB962C8B-B14F-4D97-AF65-F5344CB8AC3E}">
        <p14:creationId xmlns:p14="http://schemas.microsoft.com/office/powerpoint/2010/main" xmlns="" val="1937782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5" presetClass="entr" presetSubtype="0" fill="hold" nodeType="afterEffect">
                                  <p:stCondLst>
                                    <p:cond delay="0"/>
                                  </p:stCondLst>
                                  <p:childTnLst>
                                    <p:set>
                                      <p:cBhvr>
                                        <p:cTn id="6" dur="1" fill="hold">
                                          <p:stCondLst>
                                            <p:cond delay="0"/>
                                          </p:stCondLst>
                                        </p:cTn>
                                        <p:tgtEl>
                                          <p:spTgt spid="305162"/>
                                        </p:tgtEl>
                                        <p:attrNameLst>
                                          <p:attrName>style.visibility</p:attrName>
                                        </p:attrNameLst>
                                      </p:cBhvr>
                                      <p:to>
                                        <p:strVal val="visible"/>
                                      </p:to>
                                    </p:set>
                                    <p:anim calcmode="lin" valueType="num">
                                      <p:cBhvr>
                                        <p:cTn id="7" dur="5000" fill="hold"/>
                                        <p:tgtEl>
                                          <p:spTgt spid="305162"/>
                                        </p:tgtEl>
                                        <p:attrNameLst>
                                          <p:attrName>ppt_w</p:attrName>
                                        </p:attrNameLst>
                                      </p:cBhvr>
                                      <p:tavLst>
                                        <p:tav tm="0">
                                          <p:val>
                                            <p:fltVal val="0"/>
                                          </p:val>
                                        </p:tav>
                                        <p:tav tm="100000">
                                          <p:val>
                                            <p:strVal val="#ppt_w"/>
                                          </p:val>
                                        </p:tav>
                                      </p:tavLst>
                                    </p:anim>
                                    <p:anim calcmode="lin" valueType="num">
                                      <p:cBhvr>
                                        <p:cTn id="8" dur="5000" fill="hold"/>
                                        <p:tgtEl>
                                          <p:spTgt spid="305162"/>
                                        </p:tgtEl>
                                        <p:attrNameLst>
                                          <p:attrName>ppt_h</p:attrName>
                                        </p:attrNameLst>
                                      </p:cBhvr>
                                      <p:tavLst>
                                        <p:tav tm="0">
                                          <p:val>
                                            <p:fltVal val="0"/>
                                          </p:val>
                                        </p:tav>
                                        <p:tav tm="100000">
                                          <p:val>
                                            <p:strVal val="#ppt_h"/>
                                          </p:val>
                                        </p:tav>
                                      </p:tavLst>
                                    </p:anim>
                                    <p:anim calcmode="lin" valueType="num">
                                      <p:cBhvr>
                                        <p:cTn id="9" dur="5000" fill="hold"/>
                                        <p:tgtEl>
                                          <p:spTgt spid="30516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051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05159"/>
                                        </p:tgtEl>
                                        <p:attrNameLst>
                                          <p:attrName>style.visibility</p:attrName>
                                        </p:attrNameLst>
                                      </p:cBhvr>
                                      <p:to>
                                        <p:strVal val="visible"/>
                                      </p:to>
                                    </p:set>
                                    <p:anim calcmode="lin" valueType="num">
                                      <p:cBhvr>
                                        <p:cTn id="15" dur="5000" fill="hold"/>
                                        <p:tgtEl>
                                          <p:spTgt spid="305159"/>
                                        </p:tgtEl>
                                        <p:attrNameLst>
                                          <p:attrName>ppt_w</p:attrName>
                                        </p:attrNameLst>
                                      </p:cBhvr>
                                      <p:tavLst>
                                        <p:tav tm="0">
                                          <p:val>
                                            <p:fltVal val="0"/>
                                          </p:val>
                                        </p:tav>
                                        <p:tav tm="100000">
                                          <p:val>
                                            <p:strVal val="#ppt_w"/>
                                          </p:val>
                                        </p:tav>
                                      </p:tavLst>
                                    </p:anim>
                                    <p:anim calcmode="lin" valueType="num">
                                      <p:cBhvr>
                                        <p:cTn id="16" dur="5000" fill="hold"/>
                                        <p:tgtEl>
                                          <p:spTgt spid="305159"/>
                                        </p:tgtEl>
                                        <p:attrNameLst>
                                          <p:attrName>ppt_h</p:attrName>
                                        </p:attrNameLst>
                                      </p:cBhvr>
                                      <p:tavLst>
                                        <p:tav tm="0">
                                          <p:val>
                                            <p:fltVal val="0"/>
                                          </p:val>
                                        </p:tav>
                                        <p:tav tm="100000">
                                          <p:val>
                                            <p:strVal val="#ppt_h"/>
                                          </p:val>
                                        </p:tav>
                                      </p:tavLst>
                                    </p:anim>
                                    <p:anim calcmode="lin" valueType="num">
                                      <p:cBhvr>
                                        <p:cTn id="17" dur="5000" fill="hold"/>
                                        <p:tgtEl>
                                          <p:spTgt spid="305159"/>
                                        </p:tgtEl>
                                        <p:attrNameLst>
                                          <p:attrName>style.rotation</p:attrName>
                                        </p:attrNameLst>
                                      </p:cBhvr>
                                      <p:tavLst>
                                        <p:tav tm="0">
                                          <p:val>
                                            <p:fltVal val="360"/>
                                          </p:val>
                                        </p:tav>
                                        <p:tav tm="100000">
                                          <p:val>
                                            <p:fltVal val="0"/>
                                          </p:val>
                                        </p:tav>
                                      </p:tavLst>
                                    </p:anim>
                                    <p:animEffect transition="in" filter="fade">
                                      <p:cBhvr>
                                        <p:cTn id="18" dur="5000"/>
                                        <p:tgtEl>
                                          <p:spTgt spid="305159"/>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305160"/>
                                        </p:tgtEl>
                                        <p:attrNameLst>
                                          <p:attrName>style.visibility</p:attrName>
                                        </p:attrNameLst>
                                      </p:cBhvr>
                                      <p:to>
                                        <p:strVal val="visible"/>
                                      </p:to>
                                    </p:set>
                                    <p:anim calcmode="lin" valueType="num">
                                      <p:cBhvr>
                                        <p:cTn id="21" dur="5000" fill="hold"/>
                                        <p:tgtEl>
                                          <p:spTgt spid="305160"/>
                                        </p:tgtEl>
                                        <p:attrNameLst>
                                          <p:attrName>ppt_w</p:attrName>
                                        </p:attrNameLst>
                                      </p:cBhvr>
                                      <p:tavLst>
                                        <p:tav tm="0">
                                          <p:val>
                                            <p:fltVal val="0"/>
                                          </p:val>
                                        </p:tav>
                                        <p:tav tm="100000">
                                          <p:val>
                                            <p:strVal val="#ppt_w"/>
                                          </p:val>
                                        </p:tav>
                                      </p:tavLst>
                                    </p:anim>
                                    <p:anim calcmode="lin" valueType="num">
                                      <p:cBhvr>
                                        <p:cTn id="22" dur="5000" fill="hold"/>
                                        <p:tgtEl>
                                          <p:spTgt spid="305160"/>
                                        </p:tgtEl>
                                        <p:attrNameLst>
                                          <p:attrName>ppt_h</p:attrName>
                                        </p:attrNameLst>
                                      </p:cBhvr>
                                      <p:tavLst>
                                        <p:tav tm="0">
                                          <p:val>
                                            <p:fltVal val="0"/>
                                          </p:val>
                                        </p:tav>
                                        <p:tav tm="100000">
                                          <p:val>
                                            <p:strVal val="#ppt_h"/>
                                          </p:val>
                                        </p:tav>
                                      </p:tavLst>
                                    </p:anim>
                                    <p:anim calcmode="lin" valueType="num">
                                      <p:cBhvr>
                                        <p:cTn id="23" dur="5000" fill="hold"/>
                                        <p:tgtEl>
                                          <p:spTgt spid="305160"/>
                                        </p:tgtEl>
                                        <p:attrNameLst>
                                          <p:attrName>style.rotation</p:attrName>
                                        </p:attrNameLst>
                                      </p:cBhvr>
                                      <p:tavLst>
                                        <p:tav tm="0">
                                          <p:val>
                                            <p:fltVal val="360"/>
                                          </p:val>
                                        </p:tav>
                                        <p:tav tm="100000">
                                          <p:val>
                                            <p:fltVal val="0"/>
                                          </p:val>
                                        </p:tav>
                                      </p:tavLst>
                                    </p:anim>
                                    <p:animEffect transition="in" filter="fade">
                                      <p:cBhvr>
                                        <p:cTn id="24" dur="5000"/>
                                        <p:tgtEl>
                                          <p:spTgt spid="30516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Group 71">
            <a:extLst>
              <a:ext uri="{FF2B5EF4-FFF2-40B4-BE49-F238E27FC236}">
                <a16:creationId xmlns="" xmlns:a16="http://schemas.microsoft.com/office/drawing/2014/main" id="{F5CE20D2-5644-4F0F-AF07-99326AF0F5AB}"/>
              </a:ext>
            </a:extLst>
          </p:cNvPr>
          <p:cNvGrpSpPr/>
          <p:nvPr/>
        </p:nvGrpSpPr>
        <p:grpSpPr>
          <a:xfrm>
            <a:off x="4426631" y="2108139"/>
            <a:ext cx="3338740" cy="2641722"/>
            <a:chOff x="3302040" y="3122958"/>
            <a:chExt cx="2546146" cy="2014595"/>
          </a:xfrm>
        </p:grpSpPr>
        <p:sp>
          <p:nvSpPr>
            <p:cNvPr id="73" name="Freeform 10">
              <a:extLst>
                <a:ext uri="{FF2B5EF4-FFF2-40B4-BE49-F238E27FC236}">
                  <a16:creationId xmlns="" xmlns:a16="http://schemas.microsoft.com/office/drawing/2014/main" id="{1D9CDB4D-A381-464A-97AB-31C15591549B}"/>
                </a:ext>
              </a:extLst>
            </p:cNvPr>
            <p:cNvSpPr/>
            <p:nvPr/>
          </p:nvSpPr>
          <p:spPr>
            <a:xfrm>
              <a:off x="3544666" y="3122958"/>
              <a:ext cx="2271943" cy="2014595"/>
            </a:xfrm>
            <a:custGeom>
              <a:avLst/>
              <a:gdLst>
                <a:gd name="connsiteX0" fmla="*/ 935542 w 1855228"/>
                <a:gd name="connsiteY0" fmla="*/ 1918655 h 1918655"/>
                <a:gd name="connsiteX1" fmla="*/ 0 w 1855228"/>
                <a:gd name="connsiteY1" fmla="*/ 63427 h 1918655"/>
                <a:gd name="connsiteX2" fmla="*/ 946113 w 1855228"/>
                <a:gd name="connsiteY2" fmla="*/ 380560 h 1918655"/>
                <a:gd name="connsiteX3" fmla="*/ 1839371 w 1855228"/>
                <a:gd name="connsiteY3" fmla="*/ 0 h 1918655"/>
                <a:gd name="connsiteX4" fmla="*/ 1855228 w 1855228"/>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1010025 w 1929711"/>
                <a:gd name="connsiteY0" fmla="*/ 1918655 h 1918655"/>
                <a:gd name="connsiteX1" fmla="*/ 74483 w 1929711"/>
                <a:gd name="connsiteY1" fmla="*/ 63427 h 1918655"/>
                <a:gd name="connsiteX2" fmla="*/ 1020596 w 1929711"/>
                <a:gd name="connsiteY2" fmla="*/ 380560 h 1918655"/>
                <a:gd name="connsiteX3" fmla="*/ 1913854 w 1929711"/>
                <a:gd name="connsiteY3" fmla="*/ 0 h 1918655"/>
                <a:gd name="connsiteX4" fmla="*/ 1929711 w 1929711"/>
                <a:gd name="connsiteY4" fmla="*/ 1072967 h 1918655"/>
                <a:gd name="connsiteX0" fmla="*/ 1117186 w 2036872"/>
                <a:gd name="connsiteY0" fmla="*/ 1918655 h 1918655"/>
                <a:gd name="connsiteX1" fmla="*/ 181644 w 2036872"/>
                <a:gd name="connsiteY1" fmla="*/ 63427 h 1918655"/>
                <a:gd name="connsiteX2" fmla="*/ 1127757 w 2036872"/>
                <a:gd name="connsiteY2" fmla="*/ 380560 h 1918655"/>
                <a:gd name="connsiteX3" fmla="*/ 2021015 w 2036872"/>
                <a:gd name="connsiteY3" fmla="*/ 0 h 1918655"/>
                <a:gd name="connsiteX4" fmla="*/ 2036872 w 2036872"/>
                <a:gd name="connsiteY4" fmla="*/ 1072967 h 1918655"/>
                <a:gd name="connsiteX0" fmla="*/ 1117186 w 2036872"/>
                <a:gd name="connsiteY0" fmla="*/ 1981136 h 1981136"/>
                <a:gd name="connsiteX1" fmla="*/ 181644 w 2036872"/>
                <a:gd name="connsiteY1" fmla="*/ 125908 h 1981136"/>
                <a:gd name="connsiteX2" fmla="*/ 1127757 w 2036872"/>
                <a:gd name="connsiteY2" fmla="*/ 443041 h 1981136"/>
                <a:gd name="connsiteX3" fmla="*/ 2021015 w 2036872"/>
                <a:gd name="connsiteY3" fmla="*/ 62481 h 1981136"/>
                <a:gd name="connsiteX4" fmla="*/ 2036872 w 2036872"/>
                <a:gd name="connsiteY4" fmla="*/ 1135448 h 1981136"/>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47144 h 2047144"/>
                <a:gd name="connsiteX1" fmla="*/ 181644 w 2036872"/>
                <a:gd name="connsiteY1" fmla="*/ 191916 h 2047144"/>
                <a:gd name="connsiteX2" fmla="*/ 1127757 w 2036872"/>
                <a:gd name="connsiteY2" fmla="*/ 509049 h 2047144"/>
                <a:gd name="connsiteX3" fmla="*/ 2021015 w 2036872"/>
                <a:gd name="connsiteY3" fmla="*/ 128489 h 2047144"/>
                <a:gd name="connsiteX4" fmla="*/ 2036872 w 2036872"/>
                <a:gd name="connsiteY4" fmla="*/ 1201456 h 2047144"/>
                <a:gd name="connsiteX0" fmla="*/ 1117186 w 2036872"/>
                <a:gd name="connsiteY0" fmla="*/ 2033090 h 2033090"/>
                <a:gd name="connsiteX1" fmla="*/ 181644 w 2036872"/>
                <a:gd name="connsiteY1" fmla="*/ 177862 h 2033090"/>
                <a:gd name="connsiteX2" fmla="*/ 1127757 w 2036872"/>
                <a:gd name="connsiteY2" fmla="*/ 494995 h 2033090"/>
                <a:gd name="connsiteX3" fmla="*/ 2021015 w 2036872"/>
                <a:gd name="connsiteY3" fmla="*/ 114435 h 2033090"/>
                <a:gd name="connsiteX4" fmla="*/ 2036872 w 2036872"/>
                <a:gd name="connsiteY4" fmla="*/ 1187402 h 2033090"/>
                <a:gd name="connsiteX0" fmla="*/ 1117186 w 2036872"/>
                <a:gd name="connsiteY0" fmla="*/ 2037773 h 2037773"/>
                <a:gd name="connsiteX1" fmla="*/ 181644 w 2036872"/>
                <a:gd name="connsiteY1" fmla="*/ 182545 h 2037773"/>
                <a:gd name="connsiteX2" fmla="*/ 1127757 w 2036872"/>
                <a:gd name="connsiteY2" fmla="*/ 499678 h 2037773"/>
                <a:gd name="connsiteX3" fmla="*/ 2021015 w 2036872"/>
                <a:gd name="connsiteY3" fmla="*/ 119118 h 2037773"/>
                <a:gd name="connsiteX4" fmla="*/ 2036872 w 2036872"/>
                <a:gd name="connsiteY4" fmla="*/ 1192085 h 2037773"/>
                <a:gd name="connsiteX0" fmla="*/ 1117186 w 2181403"/>
                <a:gd name="connsiteY0" fmla="*/ 2037773 h 2037773"/>
                <a:gd name="connsiteX1" fmla="*/ 181644 w 2181403"/>
                <a:gd name="connsiteY1" fmla="*/ 182545 h 2037773"/>
                <a:gd name="connsiteX2" fmla="*/ 1127757 w 2181403"/>
                <a:gd name="connsiteY2" fmla="*/ 499678 h 2037773"/>
                <a:gd name="connsiteX3" fmla="*/ 2021015 w 2181403"/>
                <a:gd name="connsiteY3" fmla="*/ 119118 h 2037773"/>
                <a:gd name="connsiteX4" fmla="*/ 2036872 w 2181403"/>
                <a:gd name="connsiteY4" fmla="*/ 1192085 h 2037773"/>
                <a:gd name="connsiteX0" fmla="*/ 1117186 w 2181403"/>
                <a:gd name="connsiteY0" fmla="*/ 2028406 h 2028406"/>
                <a:gd name="connsiteX1" fmla="*/ 181644 w 2181403"/>
                <a:gd name="connsiteY1" fmla="*/ 173178 h 2028406"/>
                <a:gd name="connsiteX2" fmla="*/ 1127757 w 2181403"/>
                <a:gd name="connsiteY2" fmla="*/ 490311 h 2028406"/>
                <a:gd name="connsiteX3" fmla="*/ 2021015 w 2181403"/>
                <a:gd name="connsiteY3" fmla="*/ 109751 h 2028406"/>
                <a:gd name="connsiteX4" fmla="*/ 2036872 w 2181403"/>
                <a:gd name="connsiteY4" fmla="*/ 1182718 h 2028406"/>
                <a:gd name="connsiteX0" fmla="*/ 1117186 w 2275346"/>
                <a:gd name="connsiteY0" fmla="*/ 2028406 h 2028406"/>
                <a:gd name="connsiteX1" fmla="*/ 181644 w 2275346"/>
                <a:gd name="connsiteY1" fmla="*/ 173178 h 2028406"/>
                <a:gd name="connsiteX2" fmla="*/ 1127757 w 2275346"/>
                <a:gd name="connsiteY2" fmla="*/ 490311 h 2028406"/>
                <a:gd name="connsiteX3" fmla="*/ 2021015 w 2275346"/>
                <a:gd name="connsiteY3" fmla="*/ 109751 h 2028406"/>
                <a:gd name="connsiteX4" fmla="*/ 2036872 w 2275346"/>
                <a:gd name="connsiteY4" fmla="*/ 1182718 h 2028406"/>
                <a:gd name="connsiteX0" fmla="*/ 1117186 w 2251858"/>
                <a:gd name="connsiteY0" fmla="*/ 2028406 h 2028406"/>
                <a:gd name="connsiteX1" fmla="*/ 181644 w 2251858"/>
                <a:gd name="connsiteY1" fmla="*/ 173178 h 2028406"/>
                <a:gd name="connsiteX2" fmla="*/ 1127757 w 2251858"/>
                <a:gd name="connsiteY2" fmla="*/ 490311 h 2028406"/>
                <a:gd name="connsiteX3" fmla="*/ 2021015 w 2251858"/>
                <a:gd name="connsiteY3" fmla="*/ 109751 h 2028406"/>
                <a:gd name="connsiteX4" fmla="*/ 2036872 w 2251858"/>
                <a:gd name="connsiteY4" fmla="*/ 1182718 h 2028406"/>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02667 h 2002667"/>
                <a:gd name="connsiteX1" fmla="*/ 181644 w 2251858"/>
                <a:gd name="connsiteY1" fmla="*/ 147439 h 2002667"/>
                <a:gd name="connsiteX2" fmla="*/ 1127757 w 2251858"/>
                <a:gd name="connsiteY2" fmla="*/ 464572 h 2002667"/>
                <a:gd name="connsiteX3" fmla="*/ 2021015 w 2251858"/>
                <a:gd name="connsiteY3" fmla="*/ 84012 h 2002667"/>
                <a:gd name="connsiteX4" fmla="*/ 2036872 w 2251858"/>
                <a:gd name="connsiteY4" fmla="*/ 1156979 h 2002667"/>
                <a:gd name="connsiteX0" fmla="*/ 1117186 w 2277694"/>
                <a:gd name="connsiteY0" fmla="*/ 2002667 h 2002667"/>
                <a:gd name="connsiteX1" fmla="*/ 181644 w 2277694"/>
                <a:gd name="connsiteY1" fmla="*/ 147439 h 2002667"/>
                <a:gd name="connsiteX2" fmla="*/ 1127757 w 2277694"/>
                <a:gd name="connsiteY2" fmla="*/ 464572 h 2002667"/>
                <a:gd name="connsiteX3" fmla="*/ 2021015 w 2277694"/>
                <a:gd name="connsiteY3" fmla="*/ 84012 h 2002667"/>
                <a:gd name="connsiteX4" fmla="*/ 2036872 w 2277694"/>
                <a:gd name="connsiteY4" fmla="*/ 1156979 h 2002667"/>
                <a:gd name="connsiteX0" fmla="*/ 1117186 w 2307550"/>
                <a:gd name="connsiteY0" fmla="*/ 2002667 h 2002667"/>
                <a:gd name="connsiteX1" fmla="*/ 181644 w 2307550"/>
                <a:gd name="connsiteY1" fmla="*/ 147439 h 2002667"/>
                <a:gd name="connsiteX2" fmla="*/ 1127757 w 2307550"/>
                <a:gd name="connsiteY2" fmla="*/ 464572 h 2002667"/>
                <a:gd name="connsiteX3" fmla="*/ 2021015 w 2307550"/>
                <a:gd name="connsiteY3" fmla="*/ 84012 h 2002667"/>
                <a:gd name="connsiteX4" fmla="*/ 2036872 w 2307550"/>
                <a:gd name="connsiteY4" fmla="*/ 1156979 h 2002667"/>
                <a:gd name="connsiteX0" fmla="*/ 1117186 w 2282049"/>
                <a:gd name="connsiteY0" fmla="*/ 2002667 h 2002667"/>
                <a:gd name="connsiteX1" fmla="*/ 181644 w 2282049"/>
                <a:gd name="connsiteY1" fmla="*/ 147439 h 2002667"/>
                <a:gd name="connsiteX2" fmla="*/ 1127757 w 2282049"/>
                <a:gd name="connsiteY2" fmla="*/ 464572 h 2002667"/>
                <a:gd name="connsiteX3" fmla="*/ 2021015 w 2282049"/>
                <a:gd name="connsiteY3" fmla="*/ 84012 h 2002667"/>
                <a:gd name="connsiteX4" fmla="*/ 2036872 w 2282049"/>
                <a:gd name="connsiteY4" fmla="*/ 1156979 h 2002667"/>
                <a:gd name="connsiteX0" fmla="*/ 1117186 w 2265865"/>
                <a:gd name="connsiteY0" fmla="*/ 2002667 h 2002667"/>
                <a:gd name="connsiteX1" fmla="*/ 181644 w 2265865"/>
                <a:gd name="connsiteY1" fmla="*/ 147439 h 2002667"/>
                <a:gd name="connsiteX2" fmla="*/ 1127757 w 2265865"/>
                <a:gd name="connsiteY2" fmla="*/ 464572 h 2002667"/>
                <a:gd name="connsiteX3" fmla="*/ 2021015 w 2265865"/>
                <a:gd name="connsiteY3" fmla="*/ 84012 h 2002667"/>
                <a:gd name="connsiteX4" fmla="*/ 2036872 w 2265865"/>
                <a:gd name="connsiteY4" fmla="*/ 1156979 h 2002667"/>
                <a:gd name="connsiteX0" fmla="*/ 1117186 w 2265865"/>
                <a:gd name="connsiteY0" fmla="*/ 2000328 h 2000328"/>
                <a:gd name="connsiteX1" fmla="*/ 181644 w 2265865"/>
                <a:gd name="connsiteY1" fmla="*/ 145100 h 2000328"/>
                <a:gd name="connsiteX2" fmla="*/ 1127757 w 2265865"/>
                <a:gd name="connsiteY2" fmla="*/ 462233 h 2000328"/>
                <a:gd name="connsiteX3" fmla="*/ 2021015 w 2265865"/>
                <a:gd name="connsiteY3" fmla="*/ 81673 h 2000328"/>
                <a:gd name="connsiteX4" fmla="*/ 2036872 w 2265865"/>
                <a:gd name="connsiteY4" fmla="*/ 1154640 h 2000328"/>
                <a:gd name="connsiteX0" fmla="*/ 1117186 w 2258942"/>
                <a:gd name="connsiteY0" fmla="*/ 2000328 h 2000328"/>
                <a:gd name="connsiteX1" fmla="*/ 181644 w 2258942"/>
                <a:gd name="connsiteY1" fmla="*/ 145100 h 2000328"/>
                <a:gd name="connsiteX2" fmla="*/ 1127757 w 2258942"/>
                <a:gd name="connsiteY2" fmla="*/ 462233 h 2000328"/>
                <a:gd name="connsiteX3" fmla="*/ 2021015 w 2258942"/>
                <a:gd name="connsiteY3" fmla="*/ 81673 h 2000328"/>
                <a:gd name="connsiteX4" fmla="*/ 2036872 w 2258942"/>
                <a:gd name="connsiteY4" fmla="*/ 1154640 h 2000328"/>
                <a:gd name="connsiteX0" fmla="*/ 1117186 w 2243998"/>
                <a:gd name="connsiteY0" fmla="*/ 2000328 h 2000328"/>
                <a:gd name="connsiteX1" fmla="*/ 181644 w 2243998"/>
                <a:gd name="connsiteY1" fmla="*/ 145100 h 2000328"/>
                <a:gd name="connsiteX2" fmla="*/ 1127757 w 2243998"/>
                <a:gd name="connsiteY2" fmla="*/ 462233 h 2000328"/>
                <a:gd name="connsiteX3" fmla="*/ 2021015 w 2243998"/>
                <a:gd name="connsiteY3" fmla="*/ 81673 h 2000328"/>
                <a:gd name="connsiteX4" fmla="*/ 1989302 w 2243998"/>
                <a:gd name="connsiteY4" fmla="*/ 1202210 h 2000328"/>
                <a:gd name="connsiteX0" fmla="*/ 1117186 w 2286582"/>
                <a:gd name="connsiteY0" fmla="*/ 2000328 h 2000328"/>
                <a:gd name="connsiteX1" fmla="*/ 181644 w 2286582"/>
                <a:gd name="connsiteY1" fmla="*/ 145100 h 2000328"/>
                <a:gd name="connsiteX2" fmla="*/ 1127757 w 2286582"/>
                <a:gd name="connsiteY2" fmla="*/ 462233 h 2000328"/>
                <a:gd name="connsiteX3" fmla="*/ 2021015 w 2286582"/>
                <a:gd name="connsiteY3" fmla="*/ 81673 h 2000328"/>
                <a:gd name="connsiteX4" fmla="*/ 1989302 w 2286582"/>
                <a:gd name="connsiteY4" fmla="*/ 1202210 h 2000328"/>
                <a:gd name="connsiteX0" fmla="*/ 1117186 w 2289874"/>
                <a:gd name="connsiteY0" fmla="*/ 2016915 h 2016915"/>
                <a:gd name="connsiteX1" fmla="*/ 181644 w 2289874"/>
                <a:gd name="connsiteY1" fmla="*/ 161687 h 2016915"/>
                <a:gd name="connsiteX2" fmla="*/ 1127757 w 2289874"/>
                <a:gd name="connsiteY2" fmla="*/ 478820 h 2016915"/>
                <a:gd name="connsiteX3" fmla="*/ 2026300 w 2289874"/>
                <a:gd name="connsiteY3" fmla="*/ 77118 h 2016915"/>
                <a:gd name="connsiteX4" fmla="*/ 1989302 w 2289874"/>
                <a:gd name="connsiteY4" fmla="*/ 1218797 h 2016915"/>
                <a:gd name="connsiteX0" fmla="*/ 1117186 w 2289874"/>
                <a:gd name="connsiteY0" fmla="*/ 1995112 h 1995112"/>
                <a:gd name="connsiteX1" fmla="*/ 181644 w 2289874"/>
                <a:gd name="connsiteY1" fmla="*/ 139884 h 1995112"/>
                <a:gd name="connsiteX2" fmla="*/ 1127757 w 2289874"/>
                <a:gd name="connsiteY2" fmla="*/ 457017 h 1995112"/>
                <a:gd name="connsiteX3" fmla="*/ 2026300 w 2289874"/>
                <a:gd name="connsiteY3" fmla="*/ 55315 h 1995112"/>
                <a:gd name="connsiteX4" fmla="*/ 1989302 w 2289874"/>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3768 h 1993768"/>
                <a:gd name="connsiteX1" fmla="*/ 181644 w 2271943"/>
                <a:gd name="connsiteY1" fmla="*/ 138540 h 1993768"/>
                <a:gd name="connsiteX2" fmla="*/ 1127757 w 2271943"/>
                <a:gd name="connsiteY2" fmla="*/ 455673 h 1993768"/>
                <a:gd name="connsiteX3" fmla="*/ 2026300 w 2271943"/>
                <a:gd name="connsiteY3" fmla="*/ 53971 h 1993768"/>
                <a:gd name="connsiteX4" fmla="*/ 1989302 w 2271943"/>
                <a:gd name="connsiteY4" fmla="*/ 1195650 h 1993768"/>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943" h="2014595">
                  <a:moveTo>
                    <a:pt x="1117186" y="2014595"/>
                  </a:moveTo>
                  <a:cubicBezTo>
                    <a:pt x="-93205" y="1174192"/>
                    <a:pt x="-167203" y="439501"/>
                    <a:pt x="181644" y="159367"/>
                  </a:cubicBezTo>
                  <a:cubicBezTo>
                    <a:pt x="481158" y="-62627"/>
                    <a:pt x="812386" y="-20342"/>
                    <a:pt x="1127757" y="476500"/>
                  </a:cubicBezTo>
                  <a:cubicBezTo>
                    <a:pt x="1425509" y="16658"/>
                    <a:pt x="1781402" y="-94340"/>
                    <a:pt x="2026300" y="74798"/>
                  </a:cubicBezTo>
                  <a:cubicBezTo>
                    <a:pt x="2443857" y="443025"/>
                    <a:pt x="2258864" y="853535"/>
                    <a:pt x="1989302" y="1216477"/>
                  </a:cubicBezTo>
                </a:path>
              </a:pathLst>
            </a:custGeom>
            <a:ln w="1270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nvGrpSpPr>
            <p:cNvPr id="74" name="Group 73">
              <a:extLst>
                <a:ext uri="{FF2B5EF4-FFF2-40B4-BE49-F238E27FC236}">
                  <a16:creationId xmlns="" xmlns:a16="http://schemas.microsoft.com/office/drawing/2014/main" id="{4B3681E9-A374-43EF-8D4A-26782EAD7084}"/>
                </a:ext>
              </a:extLst>
            </p:cNvPr>
            <p:cNvGrpSpPr/>
            <p:nvPr/>
          </p:nvGrpSpPr>
          <p:grpSpPr>
            <a:xfrm>
              <a:off x="3302040" y="3367929"/>
              <a:ext cx="2546146" cy="1273073"/>
              <a:chOff x="4932040" y="3938836"/>
              <a:chExt cx="2546146" cy="1273073"/>
            </a:xfrm>
          </p:grpSpPr>
          <p:sp>
            <p:nvSpPr>
              <p:cNvPr id="75" name="Freeform 14">
                <a:extLst>
                  <a:ext uri="{FF2B5EF4-FFF2-40B4-BE49-F238E27FC236}">
                    <a16:creationId xmlns="" xmlns:a16="http://schemas.microsoft.com/office/drawing/2014/main" id="{D724311A-C133-4518-B31F-D01A951594DC}"/>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2127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sp>
            <p:nvSpPr>
              <p:cNvPr id="76" name="Freeform 11">
                <a:extLst>
                  <a:ext uri="{FF2B5EF4-FFF2-40B4-BE49-F238E27FC236}">
                    <a16:creationId xmlns="" xmlns:a16="http://schemas.microsoft.com/office/drawing/2014/main" id="{A189E313-E40C-4EBA-AC4E-26C499162F18}"/>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1016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grpSp>
      <p:sp>
        <p:nvSpPr>
          <p:cNvPr id="106" name="Freeform 16">
            <a:extLst>
              <a:ext uri="{FF2B5EF4-FFF2-40B4-BE49-F238E27FC236}">
                <a16:creationId xmlns="" xmlns:a16="http://schemas.microsoft.com/office/drawing/2014/main" id="{1FF384BB-70E3-4B13-81D9-799AB29F226F}"/>
              </a:ext>
            </a:extLst>
          </p:cNvPr>
          <p:cNvSpPr/>
          <p:nvPr/>
        </p:nvSpPr>
        <p:spPr>
          <a:xfrm>
            <a:off x="5122268" y="5410102"/>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07" name="Freeform 16">
            <a:extLst>
              <a:ext uri="{FF2B5EF4-FFF2-40B4-BE49-F238E27FC236}">
                <a16:creationId xmlns="" xmlns:a16="http://schemas.microsoft.com/office/drawing/2014/main" id="{ACB93476-CB99-45CB-A7D2-9B36155E0A29}"/>
              </a:ext>
            </a:extLst>
          </p:cNvPr>
          <p:cNvSpPr/>
          <p:nvPr/>
        </p:nvSpPr>
        <p:spPr>
          <a:xfrm rot="10800000">
            <a:off x="631187" y="-4598"/>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pic>
        <p:nvPicPr>
          <p:cNvPr id="1026" name="Picture 2" descr="Image result for Năm 1917, cách mạng Tháng Mười Nga thành cô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80314" y="1689352"/>
            <a:ext cx="4204919" cy="2981325"/>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180314" y="5095783"/>
            <a:ext cx="4483126" cy="830997"/>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smtClean="0">
                <a:latin typeface="+mj-lt"/>
                <a:ea typeface="Calibri" panose="020F0502020204030204" pitchFamily="34" charset="0"/>
                <a:cs typeface="Times New Roman" panose="02020603050405020304" pitchFamily="18" charset="0"/>
              </a:rPr>
              <a:t>Năm</a:t>
            </a:r>
            <a:r>
              <a:rPr lang="en-US" sz="2400" dirty="0" smtClean="0">
                <a:latin typeface="+mj-lt"/>
                <a:ea typeface="Calibri" panose="020F0502020204030204" pitchFamily="34" charset="0"/>
                <a:cs typeface="Times New Roman" panose="02020603050405020304" pitchFamily="18" charset="0"/>
              </a:rPr>
              <a:t> </a:t>
            </a:r>
            <a:r>
              <a:rPr lang="en-US" sz="2400" b="1" dirty="0">
                <a:solidFill>
                  <a:srgbClr val="FF0000"/>
                </a:solidFill>
                <a:latin typeface="+mj-lt"/>
                <a:ea typeface="Calibri" panose="020F0502020204030204" pitchFamily="34" charset="0"/>
                <a:cs typeface="Times New Roman" panose="02020603050405020304" pitchFamily="18" charset="0"/>
              </a:rPr>
              <a:t>1917</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cách</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Mười</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Nga</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thành</a:t>
            </a:r>
            <a:r>
              <a:rPr lang="en-US" sz="2400" dirty="0">
                <a:latin typeface="+mj-lt"/>
                <a:ea typeface="Calibri" panose="020F0502020204030204" pitchFamily="34" charset="0"/>
                <a:cs typeface="Times New Roman" panose="02020603050405020304" pitchFamily="18" charset="0"/>
              </a:rPr>
              <a:t> </a:t>
            </a:r>
            <a:r>
              <a:rPr lang="en-US" sz="2400" dirty="0" err="1" smtClean="0">
                <a:latin typeface="+mj-lt"/>
                <a:ea typeface="Calibri" panose="020F0502020204030204" pitchFamily="34" charset="0"/>
                <a:cs typeface="Times New Roman" panose="02020603050405020304" pitchFamily="18" charset="0"/>
              </a:rPr>
              <a:t>công</a:t>
            </a:r>
            <a:r>
              <a:rPr lang="en-US" sz="2000" dirty="0" smtClean="0">
                <a:latin typeface="+mj-lt"/>
                <a:ea typeface="Calibri" panose="020F0502020204030204" pitchFamily="34" charset="0"/>
                <a:cs typeface="Times New Roman" panose="02020603050405020304" pitchFamily="18" charset="0"/>
              </a:rPr>
              <a:t>. </a:t>
            </a:r>
            <a:endParaRPr lang="en-US" sz="2000" dirty="0">
              <a:effectLst/>
              <a:latin typeface="+mj-lt"/>
              <a:ea typeface="Calibri" panose="020F0502020204030204" pitchFamily="34" charset="0"/>
              <a:cs typeface="Times New Roman" panose="02020603050405020304" pitchFamily="18" charset="0"/>
            </a:endParaRPr>
          </a:p>
        </p:txBody>
      </p:sp>
      <p:pic>
        <p:nvPicPr>
          <p:cNvPr id="1030" name="Picture 6" descr="Image result for nguyễn ái quốc năm 191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083533" y="198783"/>
            <a:ext cx="3995191" cy="379014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7432767" y="4112364"/>
            <a:ext cx="4759234" cy="1938992"/>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a:ea typeface="Calibri" panose="020F0502020204030204" pitchFamily="34" charset="0"/>
                <a:cs typeface="Times New Roman" panose="02020603050405020304" pitchFamily="18" charset="0"/>
              </a:rPr>
              <a:t>Nguyễn</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Tất</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Thành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đã</a:t>
            </a:r>
            <a:r>
              <a:rPr lang="en-US" sz="2400" dirty="0">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hướng</a:t>
            </a:r>
            <a:r>
              <a:rPr lang="en-US" sz="2400" b="1" dirty="0">
                <a:solidFill>
                  <a:srgbClr val="CC0000"/>
                </a:solidFill>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theo</a:t>
            </a:r>
            <a:r>
              <a:rPr lang="en-US" sz="2400" dirty="0">
                <a:ea typeface="Calibri" panose="020F0502020204030204" pitchFamily="34" charset="0"/>
                <a:cs typeface="Times New Roman" panose="02020603050405020304" pitchFamily="18" charset="0"/>
              </a:rPr>
              <a:t> con </a:t>
            </a:r>
            <a:r>
              <a:rPr lang="en-US" sz="2400" dirty="0" err="1">
                <a:ea typeface="Calibri" panose="020F0502020204030204" pitchFamily="34" charset="0"/>
                <a:cs typeface="Times New Roman" panose="02020603050405020304" pitchFamily="18" charset="0"/>
              </a:rPr>
              <a:t>đường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Mười</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và</a:t>
            </a:r>
            <a:r>
              <a:rPr lang="en-US" sz="2400" dirty="0">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chịu</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smtClean="0">
                <a:solidFill>
                  <a:srgbClr val="FF0066"/>
                </a:solidFill>
                <a:ea typeface="Calibri" panose="020F0502020204030204" pitchFamily="34" charset="0"/>
                <a:cs typeface="Times New Roman" panose="02020603050405020304" pitchFamily="18" charset="0"/>
              </a:rPr>
              <a:t>ảnh</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smtClean="0">
                <a:solidFill>
                  <a:srgbClr val="FF0066"/>
                </a:solidFill>
                <a:ea typeface="Calibri" panose="020F0502020204030204" pitchFamily="34" charset="0"/>
                <a:cs typeface="Times New Roman" panose="02020603050405020304" pitchFamily="18" charset="0"/>
              </a:rPr>
              <a:t>hưởng</a:t>
            </a:r>
            <a:r>
              <a:rPr lang="en-US" sz="2400" b="1" dirty="0" smtClean="0">
                <a:solidFill>
                  <a:srgbClr val="FF0066"/>
                </a:solidFill>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của</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cuộc</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vĩ</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đại</a:t>
            </a:r>
            <a:r>
              <a:rPr lang="en-US" sz="2400" dirty="0">
                <a:ea typeface="Calibri" panose="020F0502020204030204" pitchFamily="34" charset="0"/>
                <a:cs typeface="Times New Roman" panose="02020603050405020304" pitchFamily="18" charset="0"/>
              </a:rPr>
              <a:t> </a:t>
            </a:r>
            <a:r>
              <a:rPr lang="en-US" sz="2400" dirty="0" err="1" smtClean="0">
                <a:ea typeface="Calibri" panose="020F0502020204030204" pitchFamily="34" charset="0"/>
                <a:cs typeface="Times New Roman" panose="02020603050405020304" pitchFamily="18" charset="0"/>
              </a:rPr>
              <a:t>đó</a:t>
            </a:r>
            <a:r>
              <a:rPr lang="en-US" sz="2400" dirty="0" smtClean="0">
                <a:ea typeface="Calibri" panose="020F0502020204030204" pitchFamily="34" charset="0"/>
                <a:cs typeface="Times New Roman" panose="02020603050405020304" pitchFamily="18" charset="0"/>
              </a:rPr>
              <a:t>.</a:t>
            </a:r>
            <a:endParaRPr lang="en-US" sz="2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6309624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6882" name="Picture 2" descr="Một thế kỷ nguyện vọng về quyền con người"/>
          <p:cNvPicPr>
            <a:picLocks noChangeAspect="1" noChangeArrowheads="1"/>
          </p:cNvPicPr>
          <p:nvPr/>
        </p:nvPicPr>
        <p:blipFill>
          <a:blip r:embed="rId2"/>
          <a:srcRect/>
          <a:stretch>
            <a:fillRect/>
          </a:stretch>
        </p:blipFill>
        <p:spPr bwMode="auto">
          <a:xfrm>
            <a:off x="4840461" y="349958"/>
            <a:ext cx="2834724" cy="3431313"/>
          </a:xfrm>
          <a:prstGeom prst="rect">
            <a:avLst/>
          </a:prstGeom>
          <a:noFill/>
        </p:spPr>
      </p:pic>
      <p:sp>
        <p:nvSpPr>
          <p:cNvPr id="3" name="Rectangle 2"/>
          <p:cNvSpPr/>
          <p:nvPr/>
        </p:nvSpPr>
        <p:spPr>
          <a:xfrm>
            <a:off x="428980" y="4560724"/>
            <a:ext cx="7879643" cy="1569660"/>
          </a:xfrm>
          <a:prstGeom prst="rect">
            <a:avLst/>
          </a:prstGeom>
        </p:spPr>
        <p:txBody>
          <a:bodyPr wrap="square">
            <a:spAutoFit/>
          </a:bodyPr>
          <a:lstStyle/>
          <a:p>
            <a:r>
              <a:rPr lang="vi-VN" sz="2400" dirty="0" smtClean="0"/>
              <a:t>Năm</a:t>
            </a:r>
            <a:r>
              <a:rPr lang="vi-VN" sz="2400" dirty="0" smtClean="0">
                <a:solidFill>
                  <a:srgbClr val="FF0000"/>
                </a:solidFill>
              </a:rPr>
              <a:t> 1919</a:t>
            </a:r>
            <a:r>
              <a:rPr lang="en-US" sz="2400" dirty="0" smtClean="0"/>
              <a:t>,</a:t>
            </a:r>
            <a:r>
              <a:rPr lang="vi-VN" sz="2400" dirty="0" smtClean="0"/>
              <a:t> Người gửi tới hội nghị vécxay (Pháp) </a:t>
            </a:r>
            <a:r>
              <a:rPr lang="vi-VN" sz="2400" dirty="0" smtClean="0">
                <a:solidFill>
                  <a:srgbClr val="FF0000"/>
                </a:solidFill>
              </a:rPr>
              <a:t>bản yêu sách</a:t>
            </a:r>
            <a:r>
              <a:rPr lang="vi-VN" sz="2400" dirty="0" smtClean="0"/>
              <a:t> đòi chính phủ Pháp thừa nhận quyền tự do dân chủ, bình đẳng cho nhân dân Việt Nam.</a:t>
            </a:r>
            <a:endParaRPr lang="en-US" sz="2400" dirty="0" smtClean="0"/>
          </a:p>
          <a:p>
            <a:r>
              <a:rPr lang="en-US" sz="2400" dirty="0" smtClean="0"/>
              <a:t> </a:t>
            </a:r>
            <a:endParaRPr lang="en-US" sz="2400" dirty="0"/>
          </a:p>
        </p:txBody>
      </p:sp>
      <p:pic>
        <p:nvPicPr>
          <p:cNvPr id="506885" name="Picture 5" descr="Bản yêu sách của nhân dân An Nam gửi Hội nghị Vécxây | Tỉnh đoàn tỉnh phú  thọ"/>
          <p:cNvPicPr>
            <a:picLocks noChangeAspect="1" noChangeArrowheads="1"/>
          </p:cNvPicPr>
          <p:nvPr/>
        </p:nvPicPr>
        <p:blipFill>
          <a:blip r:embed="rId3"/>
          <a:srcRect/>
          <a:stretch>
            <a:fillRect/>
          </a:stretch>
        </p:blipFill>
        <p:spPr bwMode="auto">
          <a:xfrm>
            <a:off x="155576" y="383822"/>
            <a:ext cx="4654499" cy="3397962"/>
          </a:xfrm>
          <a:prstGeom prst="rect">
            <a:avLst/>
          </a:prstGeom>
          <a:noFill/>
        </p:spPr>
      </p:pic>
      <p:pic>
        <p:nvPicPr>
          <p:cNvPr id="506887" name="Picture 7" descr="Nhại bản &quot;Yêu sách 8 điểm&quot; mà Nguyễn Ái Quốc soạn 100 năm trước để công  kích tình hình nhân quyền Việt Nam hiện nay (Kỳ 1) - Hội Cờ Đỏ"/>
          <p:cNvPicPr>
            <a:picLocks noChangeAspect="1" noChangeArrowheads="1"/>
          </p:cNvPicPr>
          <p:nvPr/>
        </p:nvPicPr>
        <p:blipFill>
          <a:blip r:embed="rId4"/>
          <a:srcRect/>
          <a:stretch>
            <a:fillRect/>
          </a:stretch>
        </p:blipFill>
        <p:spPr bwMode="auto">
          <a:xfrm>
            <a:off x="8452909" y="90303"/>
            <a:ext cx="3739092" cy="660400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184A7085-59AC-4F06-9B5D-417EDF52040F}"/>
              </a:ext>
            </a:extLst>
          </p:cNvPr>
          <p:cNvGrpSpPr/>
          <p:nvPr/>
        </p:nvGrpSpPr>
        <p:grpSpPr>
          <a:xfrm>
            <a:off x="983971" y="1640767"/>
            <a:ext cx="4251628" cy="4203873"/>
            <a:chOff x="2829719" y="1994076"/>
            <a:chExt cx="3701454" cy="3659879"/>
          </a:xfrm>
        </p:grpSpPr>
        <p:sp>
          <p:nvSpPr>
            <p:cNvPr id="4" name="Donut 17">
              <a:extLst>
                <a:ext uri="{FF2B5EF4-FFF2-40B4-BE49-F238E27FC236}">
                  <a16:creationId xmlns="" xmlns:a16="http://schemas.microsoft.com/office/drawing/2014/main" id="{1014A92A-DCF5-40B7-824D-113EC6BE99B0}"/>
                </a:ext>
              </a:extLst>
            </p:cNvPr>
            <p:cNvSpPr/>
            <p:nvPr/>
          </p:nvSpPr>
          <p:spPr>
            <a:xfrm>
              <a:off x="3039183" y="2343701"/>
              <a:ext cx="3310254" cy="3310254"/>
            </a:xfrm>
            <a:prstGeom prst="donut">
              <a:avLst>
                <a:gd name="adj" fmla="val 106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grpSp>
          <p:nvGrpSpPr>
            <p:cNvPr id="5" name="Group 4">
              <a:extLst>
                <a:ext uri="{FF2B5EF4-FFF2-40B4-BE49-F238E27FC236}">
                  <a16:creationId xmlns="" xmlns:a16="http://schemas.microsoft.com/office/drawing/2014/main" id="{F83CF7B0-A8D1-4AB8-97FD-5A56934D3E65}"/>
                </a:ext>
              </a:extLst>
            </p:cNvPr>
            <p:cNvGrpSpPr/>
            <p:nvPr/>
          </p:nvGrpSpPr>
          <p:grpSpPr>
            <a:xfrm>
              <a:off x="2829719" y="1994076"/>
              <a:ext cx="3701454" cy="3402026"/>
              <a:chOff x="2829719" y="1899183"/>
              <a:chExt cx="3701454" cy="3402026"/>
            </a:xfrm>
          </p:grpSpPr>
          <p:sp>
            <p:nvSpPr>
              <p:cNvPr id="9" name="Freeform 6">
                <a:extLst>
                  <a:ext uri="{FF2B5EF4-FFF2-40B4-BE49-F238E27FC236}">
                    <a16:creationId xmlns="" xmlns:a16="http://schemas.microsoft.com/office/drawing/2014/main" id="{F0E74BFC-E581-4EBB-AE3D-FDD5650966F8}"/>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0" name="Freeform 6">
                <a:extLst>
                  <a:ext uri="{FF2B5EF4-FFF2-40B4-BE49-F238E27FC236}">
                    <a16:creationId xmlns="" xmlns:a16="http://schemas.microsoft.com/office/drawing/2014/main" id="{675978E9-E2F9-43FE-9389-B6D3251C5688}"/>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1" name="Freeform 6">
                <a:extLst>
                  <a:ext uri="{FF2B5EF4-FFF2-40B4-BE49-F238E27FC236}">
                    <a16:creationId xmlns="" xmlns:a16="http://schemas.microsoft.com/office/drawing/2014/main" id="{85BE0154-E170-4126-AA48-C9E1AFC71FD8}"/>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2" name="Oval 11">
                <a:extLst>
                  <a:ext uri="{FF2B5EF4-FFF2-40B4-BE49-F238E27FC236}">
                    <a16:creationId xmlns="" xmlns:a16="http://schemas.microsoft.com/office/drawing/2014/main" id="{577FB9DD-7F57-491E-8F44-AFB26643F758}"/>
                  </a:ext>
                </a:extLst>
              </p:cNvPr>
              <p:cNvSpPr/>
              <p:nvPr/>
            </p:nvSpPr>
            <p:spPr>
              <a:xfrm>
                <a:off x="4169785" y="2093822"/>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3" name="Oval 12">
                <a:extLst>
                  <a:ext uri="{FF2B5EF4-FFF2-40B4-BE49-F238E27FC236}">
                    <a16:creationId xmlns="" xmlns:a16="http://schemas.microsoft.com/office/drawing/2014/main" id="{5158CD80-277C-4A16-801C-0FD7A6A85DF2}"/>
                  </a:ext>
                </a:extLst>
              </p:cNvPr>
              <p:cNvSpPr/>
              <p:nvPr/>
            </p:nvSpPr>
            <p:spPr>
              <a:xfrm>
                <a:off x="5231789" y="4003773"/>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4" name="Oval 13">
                <a:extLst>
                  <a:ext uri="{FF2B5EF4-FFF2-40B4-BE49-F238E27FC236}">
                    <a16:creationId xmlns="" xmlns:a16="http://schemas.microsoft.com/office/drawing/2014/main" id="{21B1E670-F708-4B3E-932E-8876328A7AA3}"/>
                  </a:ext>
                </a:extLst>
              </p:cNvPr>
              <p:cNvSpPr/>
              <p:nvPr/>
            </p:nvSpPr>
            <p:spPr>
              <a:xfrm>
                <a:off x="3030323" y="4013298"/>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5" name="Oval 14">
                <a:extLst>
                  <a:ext uri="{FF2B5EF4-FFF2-40B4-BE49-F238E27FC236}">
                    <a16:creationId xmlns="" xmlns:a16="http://schemas.microsoft.com/office/drawing/2014/main" id="{B8189914-6491-4F53-9AE8-B1A3EBCB1E42}"/>
                  </a:ext>
                </a:extLst>
              </p:cNvPr>
              <p:cNvSpPr/>
              <p:nvPr/>
            </p:nvSpPr>
            <p:spPr>
              <a:xfrm>
                <a:off x="4379537" y="3558158"/>
                <a:ext cx="649663" cy="64966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Oval 15">
                <a:extLst>
                  <a:ext uri="{FF2B5EF4-FFF2-40B4-BE49-F238E27FC236}">
                    <a16:creationId xmlns="" xmlns:a16="http://schemas.microsoft.com/office/drawing/2014/main" id="{4B6EC502-DC31-4F68-A34E-194A0AFFA3A3}"/>
                  </a:ext>
                </a:extLst>
              </p:cNvPr>
              <p:cNvSpPr/>
              <p:nvPr/>
            </p:nvSpPr>
            <p:spPr>
              <a:xfrm>
                <a:off x="4425717" y="3609056"/>
                <a:ext cx="548372" cy="548372"/>
              </a:xfrm>
              <a:prstGeom prst="ellipse">
                <a:avLst/>
              </a:prstGeom>
              <a:gradFill flip="none" rotWithShape="1">
                <a:gsLst>
                  <a:gs pos="0">
                    <a:schemeClr val="bg1">
                      <a:lumMod val="87000"/>
                    </a:schemeClr>
                  </a:gs>
                  <a:gs pos="100000">
                    <a:schemeClr val="bg1"/>
                  </a:gs>
                </a:gsLst>
                <a:lin ang="8100000" scaled="1"/>
                <a:tileRect/>
              </a:gra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grpSp>
        <p:sp>
          <p:nvSpPr>
            <p:cNvPr id="6" name="Arc 5">
              <a:extLst>
                <a:ext uri="{FF2B5EF4-FFF2-40B4-BE49-F238E27FC236}">
                  <a16:creationId xmlns="" xmlns:a16="http://schemas.microsoft.com/office/drawing/2014/main" id="{CE5EEAF6-2041-4AE3-AF58-12E60838AB9F}"/>
                </a:ext>
              </a:extLst>
            </p:cNvPr>
            <p:cNvSpPr/>
            <p:nvPr/>
          </p:nvSpPr>
          <p:spPr>
            <a:xfrm>
              <a:off x="3273733" y="2536329"/>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7" name="Arc 6">
              <a:extLst>
                <a:ext uri="{FF2B5EF4-FFF2-40B4-BE49-F238E27FC236}">
                  <a16:creationId xmlns="" xmlns:a16="http://schemas.microsoft.com/office/drawing/2014/main" id="{C015F315-D181-4610-80F3-8A8AF3229541}"/>
                </a:ext>
              </a:extLst>
            </p:cNvPr>
            <p:cNvSpPr/>
            <p:nvPr/>
          </p:nvSpPr>
          <p:spPr>
            <a:xfrm rot="14360900">
              <a:off x="320593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8" name="Arc 7">
              <a:extLst>
                <a:ext uri="{FF2B5EF4-FFF2-40B4-BE49-F238E27FC236}">
                  <a16:creationId xmlns="" xmlns:a16="http://schemas.microsoft.com/office/drawing/2014/main" id="{0193C444-6505-424F-8BE1-BEE4DB925728}"/>
                </a:ext>
              </a:extLst>
            </p:cNvPr>
            <p:cNvSpPr/>
            <p:nvPr/>
          </p:nvSpPr>
          <p:spPr>
            <a:xfrm rot="7097419">
              <a:off x="326308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grpSp>
      <p:sp>
        <p:nvSpPr>
          <p:cNvPr id="18" name="Rectangle: Rounded Corners 17">
            <a:extLst>
              <a:ext uri="{FF2B5EF4-FFF2-40B4-BE49-F238E27FC236}">
                <a16:creationId xmlns="" xmlns:a16="http://schemas.microsoft.com/office/drawing/2014/main" id="{EBADE142-5C5D-43C1-BABB-AC70BD3B6AA8}"/>
              </a:ext>
            </a:extLst>
          </p:cNvPr>
          <p:cNvSpPr/>
          <p:nvPr/>
        </p:nvSpPr>
        <p:spPr>
          <a:xfrm>
            <a:off x="5718221" y="539832"/>
            <a:ext cx="695947" cy="71702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01</a:t>
            </a:r>
            <a:endParaRPr lang="ko-KR" altLang="en-US" sz="1200" b="1" dirty="0">
              <a:solidFill>
                <a:prstClr val="white"/>
              </a:solidFill>
            </a:endParaRPr>
          </a:p>
        </p:txBody>
      </p:sp>
      <p:sp>
        <p:nvSpPr>
          <p:cNvPr id="20" name="Rectangle: Rounded Corners 19">
            <a:extLst>
              <a:ext uri="{FF2B5EF4-FFF2-40B4-BE49-F238E27FC236}">
                <a16:creationId xmlns="" xmlns:a16="http://schemas.microsoft.com/office/drawing/2014/main" id="{22C4205D-2BFB-4449-95AF-EBCB37511AE8}"/>
              </a:ext>
            </a:extLst>
          </p:cNvPr>
          <p:cNvSpPr/>
          <p:nvPr/>
        </p:nvSpPr>
        <p:spPr>
          <a:xfrm>
            <a:off x="5858847" y="2768972"/>
            <a:ext cx="714820" cy="77736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02</a:t>
            </a:r>
            <a:endParaRPr lang="ko-KR" altLang="en-US" sz="1200" b="1" dirty="0">
              <a:solidFill>
                <a:prstClr val="white"/>
              </a:solidFill>
            </a:endParaRPr>
          </a:p>
        </p:txBody>
      </p:sp>
      <p:sp>
        <p:nvSpPr>
          <p:cNvPr id="22" name="Rectangle: Rounded Corners 21">
            <a:extLst>
              <a:ext uri="{FF2B5EF4-FFF2-40B4-BE49-F238E27FC236}">
                <a16:creationId xmlns="" xmlns:a16="http://schemas.microsoft.com/office/drawing/2014/main" id="{A816DA27-1669-42E3-9F8B-A9A8EFA8D7DB}"/>
              </a:ext>
            </a:extLst>
          </p:cNvPr>
          <p:cNvSpPr/>
          <p:nvPr/>
        </p:nvSpPr>
        <p:spPr>
          <a:xfrm>
            <a:off x="5886869" y="4888032"/>
            <a:ext cx="774763" cy="73216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03</a:t>
            </a:r>
            <a:endParaRPr lang="ko-KR" altLang="en-US" sz="1200" b="1" dirty="0">
              <a:solidFill>
                <a:prstClr val="white"/>
              </a:solidFill>
            </a:endParaRPr>
          </a:p>
        </p:txBody>
      </p:sp>
      <p:sp>
        <p:nvSpPr>
          <p:cNvPr id="23" name="TextBox 22">
            <a:extLst>
              <a:ext uri="{FF2B5EF4-FFF2-40B4-BE49-F238E27FC236}">
                <a16:creationId xmlns="" xmlns:a16="http://schemas.microsoft.com/office/drawing/2014/main" id="{7F31211E-4529-473A-9D24-312325D33F78}"/>
              </a:ext>
            </a:extLst>
          </p:cNvPr>
          <p:cNvSpPr txBox="1"/>
          <p:nvPr/>
        </p:nvSpPr>
        <p:spPr>
          <a:xfrm>
            <a:off x="2615796" y="2649653"/>
            <a:ext cx="1100104" cy="276999"/>
          </a:xfrm>
          <a:prstGeom prst="rect">
            <a:avLst/>
          </a:prstGeom>
          <a:noFill/>
        </p:spPr>
        <p:txBody>
          <a:bodyPr wrap="square" rtlCol="0">
            <a:spAutoFit/>
          </a:bodyPr>
          <a:lstStyle/>
          <a:p>
            <a:pPr algn="ctr"/>
            <a:r>
              <a:rPr lang="en-US" altLang="ko-KR" sz="1200" b="1" dirty="0">
                <a:solidFill>
                  <a:srgbClr val="00BDFB"/>
                </a:solidFill>
                <a:cs typeface="Calibri" pitchFamily="34" charset="0"/>
              </a:rPr>
              <a:t>Contents</a:t>
            </a:r>
            <a:endParaRPr lang="ko-KR" altLang="en-US" sz="1200" b="1" dirty="0">
              <a:solidFill>
                <a:srgbClr val="00BDFB"/>
              </a:solidFill>
              <a:cs typeface="Calibri" pitchFamily="34" charset="0"/>
            </a:endParaRPr>
          </a:p>
        </p:txBody>
      </p:sp>
      <p:sp>
        <p:nvSpPr>
          <p:cNvPr id="24" name="TextBox 23">
            <a:extLst>
              <a:ext uri="{FF2B5EF4-FFF2-40B4-BE49-F238E27FC236}">
                <a16:creationId xmlns="" xmlns:a16="http://schemas.microsoft.com/office/drawing/2014/main" id="{A643099F-0302-4C7A-BC00-D01BEF0DF11B}"/>
              </a:ext>
            </a:extLst>
          </p:cNvPr>
          <p:cNvSpPr txBox="1"/>
          <p:nvPr/>
        </p:nvSpPr>
        <p:spPr>
          <a:xfrm>
            <a:off x="1286824" y="4888046"/>
            <a:ext cx="1100104" cy="276999"/>
          </a:xfrm>
          <a:prstGeom prst="rect">
            <a:avLst/>
          </a:prstGeom>
          <a:noFill/>
        </p:spPr>
        <p:txBody>
          <a:bodyPr wrap="square" rtlCol="0">
            <a:spAutoFit/>
          </a:bodyPr>
          <a:lstStyle/>
          <a:p>
            <a:pPr algn="ctr"/>
            <a:r>
              <a:rPr lang="en-US" altLang="ko-KR" sz="1200" b="1" dirty="0">
                <a:solidFill>
                  <a:srgbClr val="1ED0A6"/>
                </a:solidFill>
                <a:cs typeface="Calibri" pitchFamily="34" charset="0"/>
              </a:rPr>
              <a:t>Contents</a:t>
            </a:r>
            <a:endParaRPr lang="ko-KR" altLang="en-US" sz="1200" b="1" dirty="0">
              <a:solidFill>
                <a:srgbClr val="1ED0A6"/>
              </a:solidFill>
              <a:cs typeface="Calibri" pitchFamily="34" charset="0"/>
            </a:endParaRPr>
          </a:p>
        </p:txBody>
      </p:sp>
      <p:sp>
        <p:nvSpPr>
          <p:cNvPr id="25" name="TextBox 24">
            <a:extLst>
              <a:ext uri="{FF2B5EF4-FFF2-40B4-BE49-F238E27FC236}">
                <a16:creationId xmlns="" xmlns:a16="http://schemas.microsoft.com/office/drawing/2014/main" id="{FFAB2AAB-D52E-4844-AE4B-6456FE8CB3BA}"/>
              </a:ext>
            </a:extLst>
          </p:cNvPr>
          <p:cNvSpPr txBox="1"/>
          <p:nvPr/>
        </p:nvSpPr>
        <p:spPr>
          <a:xfrm>
            <a:off x="3836411" y="4888046"/>
            <a:ext cx="1100104" cy="276999"/>
          </a:xfrm>
          <a:prstGeom prst="rect">
            <a:avLst/>
          </a:prstGeom>
          <a:noFill/>
        </p:spPr>
        <p:txBody>
          <a:bodyPr wrap="square" rtlCol="0">
            <a:spAutoFit/>
          </a:bodyPr>
          <a:lstStyle/>
          <a:p>
            <a:pPr algn="ctr"/>
            <a:r>
              <a:rPr lang="en-US" altLang="ko-KR" sz="1200" b="1" dirty="0">
                <a:solidFill>
                  <a:srgbClr val="565874"/>
                </a:solidFill>
                <a:cs typeface="Calibri" pitchFamily="34" charset="0"/>
              </a:rPr>
              <a:t>Contents</a:t>
            </a:r>
            <a:endParaRPr lang="ko-KR" altLang="en-US" sz="1200" b="1" dirty="0">
              <a:solidFill>
                <a:srgbClr val="565874"/>
              </a:solidFill>
              <a:cs typeface="Calibri" pitchFamily="34" charset="0"/>
            </a:endParaRPr>
          </a:p>
        </p:txBody>
      </p:sp>
      <p:sp>
        <p:nvSpPr>
          <p:cNvPr id="29" name="Freeform: Shape 28">
            <a:extLst>
              <a:ext uri="{FF2B5EF4-FFF2-40B4-BE49-F238E27FC236}">
                <a16:creationId xmlns="" xmlns:a16="http://schemas.microsoft.com/office/drawing/2014/main" id="{99E9BD50-085D-4FF9-9DDB-85680242DC27}"/>
              </a:ext>
            </a:extLst>
          </p:cNvPr>
          <p:cNvSpPr/>
          <p:nvPr/>
        </p:nvSpPr>
        <p:spPr>
          <a:xfrm>
            <a:off x="1624196" y="4337370"/>
            <a:ext cx="444013" cy="508991"/>
          </a:xfrm>
          <a:custGeom>
            <a:avLst/>
            <a:gdLst>
              <a:gd name="connsiteX0" fmla="*/ 215414 w 390525"/>
              <a:gd name="connsiteY0" fmla="*/ 441873 h 447675"/>
              <a:gd name="connsiteX1" fmla="*/ 160169 w 390525"/>
              <a:gd name="connsiteY1" fmla="*/ 371388 h 447675"/>
              <a:gd name="connsiteX2" fmla="*/ 141119 w 390525"/>
              <a:gd name="connsiteY2" fmla="*/ 365673 h 447675"/>
              <a:gd name="connsiteX3" fmla="*/ 55394 w 390525"/>
              <a:gd name="connsiteY3" fmla="*/ 389485 h 447675"/>
              <a:gd name="connsiteX4" fmla="*/ 64919 w 390525"/>
              <a:gd name="connsiteY4" fmla="*/ 358053 h 447675"/>
              <a:gd name="connsiteX5" fmla="*/ 73492 w 390525"/>
              <a:gd name="connsiteY5" fmla="*/ 350433 h 447675"/>
              <a:gd name="connsiteX6" fmla="*/ 128737 w 390525"/>
              <a:gd name="connsiteY6" fmla="*/ 320905 h 447675"/>
              <a:gd name="connsiteX7" fmla="*/ 139214 w 390525"/>
              <a:gd name="connsiteY7" fmla="*/ 308523 h 447675"/>
              <a:gd name="connsiteX8" fmla="*/ 164932 w 390525"/>
              <a:gd name="connsiteY8" fmla="*/ 228513 h 447675"/>
              <a:gd name="connsiteX9" fmla="*/ 158264 w 390525"/>
              <a:gd name="connsiteY9" fmla="*/ 217083 h 447675"/>
              <a:gd name="connsiteX10" fmla="*/ 22057 w 390525"/>
              <a:gd name="connsiteY10" fmla="*/ 198033 h 447675"/>
              <a:gd name="connsiteX11" fmla="*/ 9674 w 390525"/>
              <a:gd name="connsiteY11" fmla="*/ 178983 h 447675"/>
              <a:gd name="connsiteX12" fmla="*/ 49679 w 390525"/>
              <a:gd name="connsiteY12" fmla="*/ 145645 h 447675"/>
              <a:gd name="connsiteX13" fmla="*/ 184934 w 390525"/>
              <a:gd name="connsiteY13" fmla="*/ 136120 h 447675"/>
              <a:gd name="connsiteX14" fmla="*/ 198269 w 390525"/>
              <a:gd name="connsiteY14" fmla="*/ 125643 h 447675"/>
              <a:gd name="connsiteX15" fmla="*/ 225892 w 390525"/>
              <a:gd name="connsiteY15" fmla="*/ 40870 h 447675"/>
              <a:gd name="connsiteX16" fmla="*/ 235417 w 390525"/>
              <a:gd name="connsiteY16" fmla="*/ 19915 h 447675"/>
              <a:gd name="connsiteX17" fmla="*/ 272564 w 390525"/>
              <a:gd name="connsiteY17" fmla="*/ 10390 h 447675"/>
              <a:gd name="connsiteX18" fmla="*/ 287804 w 390525"/>
              <a:gd name="connsiteY18" fmla="*/ 42775 h 447675"/>
              <a:gd name="connsiteX19" fmla="*/ 257324 w 390525"/>
              <a:gd name="connsiteY19" fmla="*/ 139930 h 447675"/>
              <a:gd name="connsiteX20" fmla="*/ 263992 w 390525"/>
              <a:gd name="connsiteY20" fmla="*/ 162790 h 447675"/>
              <a:gd name="connsiteX21" fmla="*/ 382102 w 390525"/>
              <a:gd name="connsiteY21" fmla="*/ 261850 h 447675"/>
              <a:gd name="connsiteX22" fmla="*/ 386864 w 390525"/>
              <a:gd name="connsiteY22" fmla="*/ 277090 h 447675"/>
              <a:gd name="connsiteX23" fmla="*/ 377339 w 390525"/>
              <a:gd name="connsiteY23" fmla="*/ 306618 h 447675"/>
              <a:gd name="connsiteX24" fmla="*/ 366862 w 390525"/>
              <a:gd name="connsiteY24" fmla="*/ 311380 h 447675"/>
              <a:gd name="connsiteX25" fmla="*/ 237322 w 390525"/>
              <a:gd name="connsiteY25" fmla="*/ 242800 h 447675"/>
              <a:gd name="connsiteX26" fmla="*/ 223034 w 390525"/>
              <a:gd name="connsiteY26" fmla="*/ 247563 h 447675"/>
              <a:gd name="connsiteX27" fmla="*/ 197317 w 390525"/>
              <a:gd name="connsiteY27" fmla="*/ 327573 h 447675"/>
              <a:gd name="connsiteX28" fmla="*/ 198269 w 390525"/>
              <a:gd name="connsiteY28" fmla="*/ 343765 h 447675"/>
              <a:gd name="connsiteX29" fmla="*/ 222082 w 390525"/>
              <a:gd name="connsiteY29" fmla="*/ 392343 h 447675"/>
              <a:gd name="connsiteX30" fmla="*/ 223987 w 390525"/>
              <a:gd name="connsiteY30" fmla="*/ 421870 h 447675"/>
              <a:gd name="connsiteX31" fmla="*/ 215414 w 390525"/>
              <a:gd name="connsiteY31" fmla="*/ 4418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0525" h="447675">
                <a:moveTo>
                  <a:pt x="215414" y="441873"/>
                </a:moveTo>
                <a:cubicBezTo>
                  <a:pt x="196364" y="417108"/>
                  <a:pt x="177314" y="395200"/>
                  <a:pt x="160169" y="371388"/>
                </a:cubicBezTo>
                <a:cubicBezTo>
                  <a:pt x="154454" y="363768"/>
                  <a:pt x="149692" y="362815"/>
                  <a:pt x="141119" y="365673"/>
                </a:cubicBezTo>
                <a:cubicBezTo>
                  <a:pt x="113497" y="374245"/>
                  <a:pt x="84922" y="381865"/>
                  <a:pt x="55394" y="389485"/>
                </a:cubicBezTo>
                <a:cubicBezTo>
                  <a:pt x="59204" y="378055"/>
                  <a:pt x="62062" y="367578"/>
                  <a:pt x="64919" y="358053"/>
                </a:cubicBezTo>
                <a:cubicBezTo>
                  <a:pt x="65872" y="354243"/>
                  <a:pt x="69682" y="352338"/>
                  <a:pt x="73492" y="350433"/>
                </a:cubicBezTo>
                <a:cubicBezTo>
                  <a:pt x="91589" y="340908"/>
                  <a:pt x="109687" y="330430"/>
                  <a:pt x="128737" y="320905"/>
                </a:cubicBezTo>
                <a:cubicBezTo>
                  <a:pt x="134452" y="318048"/>
                  <a:pt x="137309" y="314238"/>
                  <a:pt x="139214" y="308523"/>
                </a:cubicBezTo>
                <a:cubicBezTo>
                  <a:pt x="147787" y="281853"/>
                  <a:pt x="156359" y="255183"/>
                  <a:pt x="164932" y="228513"/>
                </a:cubicBezTo>
                <a:cubicBezTo>
                  <a:pt x="167789" y="220893"/>
                  <a:pt x="165884" y="218988"/>
                  <a:pt x="158264" y="217083"/>
                </a:cubicBezTo>
                <a:cubicBezTo>
                  <a:pt x="112544" y="211368"/>
                  <a:pt x="67777" y="204700"/>
                  <a:pt x="22057" y="198033"/>
                </a:cubicBezTo>
                <a:cubicBezTo>
                  <a:pt x="3959" y="195175"/>
                  <a:pt x="5864" y="196128"/>
                  <a:pt x="9674" y="178983"/>
                </a:cubicBezTo>
                <a:cubicBezTo>
                  <a:pt x="14437" y="156123"/>
                  <a:pt x="23962" y="145645"/>
                  <a:pt x="49679" y="145645"/>
                </a:cubicBezTo>
                <a:cubicBezTo>
                  <a:pt x="94447" y="144693"/>
                  <a:pt x="139214" y="138978"/>
                  <a:pt x="184934" y="136120"/>
                </a:cubicBezTo>
                <a:cubicBezTo>
                  <a:pt x="192554" y="135168"/>
                  <a:pt x="196364" y="133263"/>
                  <a:pt x="198269" y="125643"/>
                </a:cubicBezTo>
                <a:cubicBezTo>
                  <a:pt x="206842" y="97068"/>
                  <a:pt x="216367" y="69445"/>
                  <a:pt x="225892" y="40870"/>
                </a:cubicBezTo>
                <a:cubicBezTo>
                  <a:pt x="228749" y="33250"/>
                  <a:pt x="230654" y="26583"/>
                  <a:pt x="235417" y="19915"/>
                </a:cubicBezTo>
                <a:cubicBezTo>
                  <a:pt x="244942" y="7533"/>
                  <a:pt x="258277" y="3723"/>
                  <a:pt x="272564" y="10390"/>
                </a:cubicBezTo>
                <a:cubicBezTo>
                  <a:pt x="285899" y="16105"/>
                  <a:pt x="291614" y="27535"/>
                  <a:pt x="287804" y="42775"/>
                </a:cubicBezTo>
                <a:cubicBezTo>
                  <a:pt x="280184" y="76113"/>
                  <a:pt x="267802" y="107545"/>
                  <a:pt x="257324" y="139930"/>
                </a:cubicBezTo>
                <a:cubicBezTo>
                  <a:pt x="253514" y="150408"/>
                  <a:pt x="255419" y="156123"/>
                  <a:pt x="263992" y="162790"/>
                </a:cubicBezTo>
                <a:cubicBezTo>
                  <a:pt x="303044" y="195175"/>
                  <a:pt x="342097" y="228513"/>
                  <a:pt x="382102" y="261850"/>
                </a:cubicBezTo>
                <a:cubicBezTo>
                  <a:pt x="387817" y="266613"/>
                  <a:pt x="389722" y="270423"/>
                  <a:pt x="386864" y="277090"/>
                </a:cubicBezTo>
                <a:cubicBezTo>
                  <a:pt x="383054" y="286615"/>
                  <a:pt x="380197" y="297093"/>
                  <a:pt x="377339" y="306618"/>
                </a:cubicBezTo>
                <a:cubicBezTo>
                  <a:pt x="375434" y="314238"/>
                  <a:pt x="372577" y="314238"/>
                  <a:pt x="366862" y="311380"/>
                </a:cubicBezTo>
                <a:cubicBezTo>
                  <a:pt x="323999" y="288520"/>
                  <a:pt x="280184" y="265660"/>
                  <a:pt x="237322" y="242800"/>
                </a:cubicBezTo>
                <a:cubicBezTo>
                  <a:pt x="230654" y="238990"/>
                  <a:pt x="226844" y="237085"/>
                  <a:pt x="223034" y="247563"/>
                </a:cubicBezTo>
                <a:cubicBezTo>
                  <a:pt x="215414" y="274233"/>
                  <a:pt x="205889" y="300903"/>
                  <a:pt x="197317" y="327573"/>
                </a:cubicBezTo>
                <a:cubicBezTo>
                  <a:pt x="195412" y="333288"/>
                  <a:pt x="195412" y="338050"/>
                  <a:pt x="198269" y="343765"/>
                </a:cubicBezTo>
                <a:cubicBezTo>
                  <a:pt x="205889" y="359958"/>
                  <a:pt x="213509" y="376150"/>
                  <a:pt x="222082" y="392343"/>
                </a:cubicBezTo>
                <a:cubicBezTo>
                  <a:pt x="227797" y="401868"/>
                  <a:pt x="228749" y="411393"/>
                  <a:pt x="223987" y="421870"/>
                </a:cubicBezTo>
                <a:cubicBezTo>
                  <a:pt x="219224" y="428538"/>
                  <a:pt x="218272" y="434253"/>
                  <a:pt x="215414" y="441873"/>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BE7D5AF5-FC42-42D9-AEB9-A28B205CF79C}"/>
              </a:ext>
            </a:extLst>
          </p:cNvPr>
          <p:cNvSpPr/>
          <p:nvPr/>
        </p:nvSpPr>
        <p:spPr>
          <a:xfrm>
            <a:off x="4181788" y="4374720"/>
            <a:ext cx="443193" cy="445597"/>
          </a:xfrm>
          <a:custGeom>
            <a:avLst/>
            <a:gdLst>
              <a:gd name="connsiteX0" fmla="*/ 195824 w 389804"/>
              <a:gd name="connsiteY0" fmla="*/ 283130 h 391918"/>
              <a:gd name="connsiteX1" fmla="*/ 256546 w 389804"/>
              <a:gd name="connsiteY1" fmla="*/ 299085 h 391918"/>
              <a:gd name="connsiteX2" fmla="*/ 348938 w 389804"/>
              <a:gd name="connsiteY2" fmla="*/ 361950 h 391918"/>
              <a:gd name="connsiteX3" fmla="*/ 354653 w 389804"/>
              <a:gd name="connsiteY3" fmla="*/ 367665 h 391918"/>
              <a:gd name="connsiteX4" fmla="*/ 333698 w 389804"/>
              <a:gd name="connsiteY4" fmla="*/ 391477 h 391918"/>
              <a:gd name="connsiteX5" fmla="*/ 324173 w 389804"/>
              <a:gd name="connsiteY5" fmla="*/ 386715 h 391918"/>
              <a:gd name="connsiteX6" fmla="*/ 249878 w 389804"/>
              <a:gd name="connsiteY6" fmla="*/ 335280 h 391918"/>
              <a:gd name="connsiteX7" fmla="*/ 137483 w 389804"/>
              <a:gd name="connsiteY7" fmla="*/ 330517 h 391918"/>
              <a:gd name="connsiteX8" fmla="*/ 44138 w 389804"/>
              <a:gd name="connsiteY8" fmla="*/ 387667 h 391918"/>
              <a:gd name="connsiteX9" fmla="*/ 28898 w 389804"/>
              <a:gd name="connsiteY9" fmla="*/ 384810 h 391918"/>
              <a:gd name="connsiteX10" fmla="*/ 34613 w 389804"/>
              <a:gd name="connsiteY10" fmla="*/ 351472 h 391918"/>
              <a:gd name="connsiteX11" fmla="*/ 133673 w 389804"/>
              <a:gd name="connsiteY11" fmla="*/ 294322 h 391918"/>
              <a:gd name="connsiteX12" fmla="*/ 195824 w 389804"/>
              <a:gd name="connsiteY12" fmla="*/ 283130 h 391918"/>
              <a:gd name="connsiteX13" fmla="*/ 108908 w 389804"/>
              <a:gd name="connsiteY13" fmla="*/ 74295 h 391918"/>
              <a:gd name="connsiteX14" fmla="*/ 98431 w 389804"/>
              <a:gd name="connsiteY14" fmla="*/ 80962 h 391918"/>
              <a:gd name="connsiteX15" fmla="*/ 99383 w 389804"/>
              <a:gd name="connsiteY15" fmla="*/ 141922 h 391918"/>
              <a:gd name="connsiteX16" fmla="*/ 165106 w 389804"/>
              <a:gd name="connsiteY16" fmla="*/ 114300 h 391918"/>
              <a:gd name="connsiteX17" fmla="*/ 223208 w 389804"/>
              <a:gd name="connsiteY17" fmla="*/ 114300 h 391918"/>
              <a:gd name="connsiteX18" fmla="*/ 287978 w 389804"/>
              <a:gd name="connsiteY18" fmla="*/ 140970 h 391918"/>
              <a:gd name="connsiteX19" fmla="*/ 287978 w 389804"/>
              <a:gd name="connsiteY19" fmla="*/ 102870 h 391918"/>
              <a:gd name="connsiteX20" fmla="*/ 260356 w 389804"/>
              <a:gd name="connsiteY20" fmla="*/ 74295 h 391918"/>
              <a:gd name="connsiteX21" fmla="*/ 108908 w 389804"/>
              <a:gd name="connsiteY21" fmla="*/ 74295 h 391918"/>
              <a:gd name="connsiteX22" fmla="*/ 141293 w 389804"/>
              <a:gd name="connsiteY22" fmla="*/ 0 h 391918"/>
              <a:gd name="connsiteX23" fmla="*/ 248926 w 389804"/>
              <a:gd name="connsiteY23" fmla="*/ 0 h 391918"/>
              <a:gd name="connsiteX24" fmla="*/ 259403 w 389804"/>
              <a:gd name="connsiteY24" fmla="*/ 13335 h 391918"/>
              <a:gd name="connsiteX25" fmla="*/ 282263 w 389804"/>
              <a:gd name="connsiteY25" fmla="*/ 34290 h 391918"/>
              <a:gd name="connsiteX26" fmla="*/ 317506 w 389804"/>
              <a:gd name="connsiteY26" fmla="*/ 69532 h 391918"/>
              <a:gd name="connsiteX27" fmla="*/ 318458 w 389804"/>
              <a:gd name="connsiteY27" fmla="*/ 104775 h 391918"/>
              <a:gd name="connsiteX28" fmla="*/ 318458 w 389804"/>
              <a:gd name="connsiteY28" fmla="*/ 146685 h 391918"/>
              <a:gd name="connsiteX29" fmla="*/ 326078 w 389804"/>
              <a:gd name="connsiteY29" fmla="*/ 157162 h 391918"/>
              <a:gd name="connsiteX30" fmla="*/ 384181 w 389804"/>
              <a:gd name="connsiteY30" fmla="*/ 180022 h 391918"/>
              <a:gd name="connsiteX31" fmla="*/ 387991 w 389804"/>
              <a:gd name="connsiteY31" fmla="*/ 190500 h 391918"/>
              <a:gd name="connsiteX32" fmla="*/ 326078 w 389804"/>
              <a:gd name="connsiteY32" fmla="*/ 298132 h 391918"/>
              <a:gd name="connsiteX33" fmla="*/ 313696 w 389804"/>
              <a:gd name="connsiteY33" fmla="*/ 300990 h 391918"/>
              <a:gd name="connsiteX34" fmla="*/ 223208 w 389804"/>
              <a:gd name="connsiteY34" fmla="*/ 254317 h 391918"/>
              <a:gd name="connsiteX35" fmla="*/ 128911 w 389804"/>
              <a:gd name="connsiteY35" fmla="*/ 264795 h 391918"/>
              <a:gd name="connsiteX36" fmla="*/ 73666 w 389804"/>
              <a:gd name="connsiteY36" fmla="*/ 295275 h 391918"/>
              <a:gd name="connsiteX37" fmla="*/ 61283 w 389804"/>
              <a:gd name="connsiteY37" fmla="*/ 292417 h 391918"/>
              <a:gd name="connsiteX38" fmla="*/ 2228 w 389804"/>
              <a:gd name="connsiteY38" fmla="*/ 190500 h 391918"/>
              <a:gd name="connsiteX39" fmla="*/ 6038 w 389804"/>
              <a:gd name="connsiteY39" fmla="*/ 180022 h 391918"/>
              <a:gd name="connsiteX40" fmla="*/ 64141 w 389804"/>
              <a:gd name="connsiteY40" fmla="*/ 157162 h 391918"/>
              <a:gd name="connsiteX41" fmla="*/ 68903 w 389804"/>
              <a:gd name="connsiteY41" fmla="*/ 145732 h 391918"/>
              <a:gd name="connsiteX42" fmla="*/ 68903 w 389804"/>
              <a:gd name="connsiteY42" fmla="*/ 68580 h 391918"/>
              <a:gd name="connsiteX43" fmla="*/ 102241 w 389804"/>
              <a:gd name="connsiteY43" fmla="*/ 34290 h 391918"/>
              <a:gd name="connsiteX44" fmla="*/ 104146 w 389804"/>
              <a:gd name="connsiteY44" fmla="*/ 34290 h 391918"/>
              <a:gd name="connsiteX45" fmla="*/ 128911 w 389804"/>
              <a:gd name="connsiteY45" fmla="*/ 33337 h 391918"/>
              <a:gd name="connsiteX46" fmla="*/ 131768 w 389804"/>
              <a:gd name="connsiteY46" fmla="*/ 9525 h 391918"/>
              <a:gd name="connsiteX47" fmla="*/ 141293 w 389804"/>
              <a:gd name="connsiteY47" fmla="*/ 0 h 39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89804" h="391918">
                <a:moveTo>
                  <a:pt x="195824" y="283130"/>
                </a:moveTo>
                <a:cubicBezTo>
                  <a:pt x="216303" y="283845"/>
                  <a:pt x="236543" y="289084"/>
                  <a:pt x="256546" y="299085"/>
                </a:cubicBezTo>
                <a:cubicBezTo>
                  <a:pt x="290836" y="315277"/>
                  <a:pt x="319411" y="338137"/>
                  <a:pt x="348938" y="361950"/>
                </a:cubicBezTo>
                <a:cubicBezTo>
                  <a:pt x="350843" y="363855"/>
                  <a:pt x="352748" y="365760"/>
                  <a:pt x="354653" y="367665"/>
                </a:cubicBezTo>
                <a:cubicBezTo>
                  <a:pt x="347986" y="376237"/>
                  <a:pt x="341318" y="384810"/>
                  <a:pt x="333698" y="391477"/>
                </a:cubicBezTo>
                <a:cubicBezTo>
                  <a:pt x="330841" y="393382"/>
                  <a:pt x="327031" y="388620"/>
                  <a:pt x="324173" y="386715"/>
                </a:cubicBezTo>
                <a:cubicBezTo>
                  <a:pt x="300361" y="368617"/>
                  <a:pt x="276548" y="350520"/>
                  <a:pt x="249878" y="335280"/>
                </a:cubicBezTo>
                <a:cubicBezTo>
                  <a:pt x="212730" y="314325"/>
                  <a:pt x="175583" y="313372"/>
                  <a:pt x="137483" y="330517"/>
                </a:cubicBezTo>
                <a:cubicBezTo>
                  <a:pt x="104145" y="345757"/>
                  <a:pt x="73665" y="366712"/>
                  <a:pt x="44138" y="387667"/>
                </a:cubicBezTo>
                <a:cubicBezTo>
                  <a:pt x="37470" y="392430"/>
                  <a:pt x="34613" y="392430"/>
                  <a:pt x="28898" y="384810"/>
                </a:cubicBezTo>
                <a:cubicBezTo>
                  <a:pt x="15563" y="364807"/>
                  <a:pt x="14610" y="364807"/>
                  <a:pt x="34613" y="351472"/>
                </a:cubicBezTo>
                <a:cubicBezTo>
                  <a:pt x="66045" y="329565"/>
                  <a:pt x="97478" y="308610"/>
                  <a:pt x="133673" y="294322"/>
                </a:cubicBezTo>
                <a:cubicBezTo>
                  <a:pt x="154628" y="286226"/>
                  <a:pt x="175345" y="282416"/>
                  <a:pt x="195824" y="283130"/>
                </a:cubicBezTo>
                <a:close/>
                <a:moveTo>
                  <a:pt x="108908" y="74295"/>
                </a:moveTo>
                <a:cubicBezTo>
                  <a:pt x="104146" y="74295"/>
                  <a:pt x="98431" y="72390"/>
                  <a:pt x="98431" y="80962"/>
                </a:cubicBezTo>
                <a:cubicBezTo>
                  <a:pt x="99383" y="100965"/>
                  <a:pt x="99383" y="120967"/>
                  <a:pt x="99383" y="141922"/>
                </a:cubicBezTo>
                <a:cubicBezTo>
                  <a:pt x="122243" y="132397"/>
                  <a:pt x="144151" y="124777"/>
                  <a:pt x="165106" y="114300"/>
                </a:cubicBezTo>
                <a:cubicBezTo>
                  <a:pt x="185108" y="103822"/>
                  <a:pt x="203206" y="103822"/>
                  <a:pt x="223208" y="114300"/>
                </a:cubicBezTo>
                <a:cubicBezTo>
                  <a:pt x="244163" y="124777"/>
                  <a:pt x="266071" y="132397"/>
                  <a:pt x="287978" y="140970"/>
                </a:cubicBezTo>
                <a:cubicBezTo>
                  <a:pt x="287978" y="126682"/>
                  <a:pt x="287978" y="115252"/>
                  <a:pt x="287978" y="102870"/>
                </a:cubicBezTo>
                <a:cubicBezTo>
                  <a:pt x="287978" y="74295"/>
                  <a:pt x="287978" y="74295"/>
                  <a:pt x="260356" y="74295"/>
                </a:cubicBezTo>
                <a:cubicBezTo>
                  <a:pt x="209873" y="74295"/>
                  <a:pt x="159391" y="74295"/>
                  <a:pt x="108908" y="74295"/>
                </a:cubicBezTo>
                <a:close/>
                <a:moveTo>
                  <a:pt x="141293" y="0"/>
                </a:moveTo>
                <a:cubicBezTo>
                  <a:pt x="177488" y="0"/>
                  <a:pt x="212731" y="0"/>
                  <a:pt x="248926" y="0"/>
                </a:cubicBezTo>
                <a:cubicBezTo>
                  <a:pt x="257498" y="0"/>
                  <a:pt x="259403" y="6667"/>
                  <a:pt x="259403" y="13335"/>
                </a:cubicBezTo>
                <a:cubicBezTo>
                  <a:pt x="260356" y="34290"/>
                  <a:pt x="260356" y="34290"/>
                  <a:pt x="282263" y="34290"/>
                </a:cubicBezTo>
                <a:cubicBezTo>
                  <a:pt x="310838" y="34290"/>
                  <a:pt x="317506" y="40957"/>
                  <a:pt x="317506" y="69532"/>
                </a:cubicBezTo>
                <a:cubicBezTo>
                  <a:pt x="318458" y="81915"/>
                  <a:pt x="318458" y="93345"/>
                  <a:pt x="318458" y="104775"/>
                </a:cubicBezTo>
                <a:cubicBezTo>
                  <a:pt x="318458" y="119062"/>
                  <a:pt x="318458" y="132397"/>
                  <a:pt x="318458" y="146685"/>
                </a:cubicBezTo>
                <a:cubicBezTo>
                  <a:pt x="318458" y="152400"/>
                  <a:pt x="320363" y="155257"/>
                  <a:pt x="326078" y="157162"/>
                </a:cubicBezTo>
                <a:cubicBezTo>
                  <a:pt x="345128" y="164782"/>
                  <a:pt x="364178" y="173355"/>
                  <a:pt x="384181" y="180022"/>
                </a:cubicBezTo>
                <a:cubicBezTo>
                  <a:pt x="390848" y="182880"/>
                  <a:pt x="390848" y="184785"/>
                  <a:pt x="387991" y="190500"/>
                </a:cubicBezTo>
                <a:cubicBezTo>
                  <a:pt x="367036" y="226695"/>
                  <a:pt x="346081" y="261937"/>
                  <a:pt x="326078" y="298132"/>
                </a:cubicBezTo>
                <a:cubicBezTo>
                  <a:pt x="322268" y="304800"/>
                  <a:pt x="319411" y="305752"/>
                  <a:pt x="313696" y="300990"/>
                </a:cubicBezTo>
                <a:cubicBezTo>
                  <a:pt x="286073" y="280987"/>
                  <a:pt x="257498" y="262890"/>
                  <a:pt x="223208" y="254317"/>
                </a:cubicBezTo>
                <a:cubicBezTo>
                  <a:pt x="189871" y="245745"/>
                  <a:pt x="159391" y="252412"/>
                  <a:pt x="128911" y="264795"/>
                </a:cubicBezTo>
                <a:cubicBezTo>
                  <a:pt x="108908" y="273367"/>
                  <a:pt x="90811" y="283845"/>
                  <a:pt x="73666" y="295275"/>
                </a:cubicBezTo>
                <a:cubicBezTo>
                  <a:pt x="67951" y="299085"/>
                  <a:pt x="65093" y="299085"/>
                  <a:pt x="61283" y="292417"/>
                </a:cubicBezTo>
                <a:cubicBezTo>
                  <a:pt x="42233" y="258127"/>
                  <a:pt x="22231" y="223837"/>
                  <a:pt x="2228" y="190500"/>
                </a:cubicBezTo>
                <a:cubicBezTo>
                  <a:pt x="-1582" y="184785"/>
                  <a:pt x="-629" y="181927"/>
                  <a:pt x="6038" y="180022"/>
                </a:cubicBezTo>
                <a:cubicBezTo>
                  <a:pt x="25088" y="172402"/>
                  <a:pt x="44138" y="163830"/>
                  <a:pt x="64141" y="157162"/>
                </a:cubicBezTo>
                <a:cubicBezTo>
                  <a:pt x="66998" y="155257"/>
                  <a:pt x="68903" y="152400"/>
                  <a:pt x="68903" y="145732"/>
                </a:cubicBezTo>
                <a:cubicBezTo>
                  <a:pt x="68903" y="120015"/>
                  <a:pt x="68903" y="94297"/>
                  <a:pt x="68903" y="68580"/>
                </a:cubicBezTo>
                <a:cubicBezTo>
                  <a:pt x="68903" y="42862"/>
                  <a:pt x="76523" y="34290"/>
                  <a:pt x="102241" y="34290"/>
                </a:cubicBezTo>
                <a:cubicBezTo>
                  <a:pt x="103193" y="34290"/>
                  <a:pt x="104146" y="34290"/>
                  <a:pt x="104146" y="34290"/>
                </a:cubicBezTo>
                <a:cubicBezTo>
                  <a:pt x="112718" y="34290"/>
                  <a:pt x="123196" y="37147"/>
                  <a:pt x="128911" y="33337"/>
                </a:cubicBezTo>
                <a:cubicBezTo>
                  <a:pt x="135578" y="28575"/>
                  <a:pt x="130816" y="18097"/>
                  <a:pt x="131768" y="9525"/>
                </a:cubicBezTo>
                <a:cubicBezTo>
                  <a:pt x="132721" y="2857"/>
                  <a:pt x="135578" y="0"/>
                  <a:pt x="141293" y="0"/>
                </a:cubicBezTo>
                <a:close/>
              </a:path>
            </a:pathLst>
          </a:custGeom>
          <a:solidFill>
            <a:schemeClr val="accent4"/>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1ADAB2A8-C7B8-4A7F-A5F3-52F2921A9FDE}"/>
              </a:ext>
            </a:extLst>
          </p:cNvPr>
          <p:cNvSpPr/>
          <p:nvPr/>
        </p:nvSpPr>
        <p:spPr>
          <a:xfrm>
            <a:off x="2965510" y="2146888"/>
            <a:ext cx="400695" cy="454843"/>
          </a:xfrm>
          <a:custGeom>
            <a:avLst/>
            <a:gdLst>
              <a:gd name="connsiteX0" fmla="*/ 353854 w 352425"/>
              <a:gd name="connsiteY0" fmla="*/ 203700 h 400050"/>
              <a:gd name="connsiteX1" fmla="*/ 353854 w 352425"/>
              <a:gd name="connsiteY1" fmla="*/ 328478 h 400050"/>
              <a:gd name="connsiteX2" fmla="*/ 343376 w 352425"/>
              <a:gd name="connsiteY2" fmla="*/ 339908 h 400050"/>
              <a:gd name="connsiteX3" fmla="*/ 336709 w 352425"/>
              <a:gd name="connsiteY3" fmla="*/ 347528 h 400050"/>
              <a:gd name="connsiteX4" fmla="*/ 336709 w 352425"/>
              <a:gd name="connsiteY4" fmla="*/ 386580 h 400050"/>
              <a:gd name="connsiteX5" fmla="*/ 328136 w 352425"/>
              <a:gd name="connsiteY5" fmla="*/ 395153 h 400050"/>
              <a:gd name="connsiteX6" fmla="*/ 279559 w 352425"/>
              <a:gd name="connsiteY6" fmla="*/ 395153 h 400050"/>
              <a:gd name="connsiteX7" fmla="*/ 271939 w 352425"/>
              <a:gd name="connsiteY7" fmla="*/ 387533 h 400050"/>
              <a:gd name="connsiteX8" fmla="*/ 271939 w 352425"/>
              <a:gd name="connsiteY8" fmla="*/ 347528 h 400050"/>
              <a:gd name="connsiteX9" fmla="*/ 264319 w 352425"/>
              <a:gd name="connsiteY9" fmla="*/ 339908 h 400050"/>
              <a:gd name="connsiteX10" fmla="*/ 94774 w 352425"/>
              <a:gd name="connsiteY10" fmla="*/ 339908 h 400050"/>
              <a:gd name="connsiteX11" fmla="*/ 87154 w 352425"/>
              <a:gd name="connsiteY11" fmla="*/ 347528 h 400050"/>
              <a:gd name="connsiteX12" fmla="*/ 87154 w 352425"/>
              <a:gd name="connsiteY12" fmla="*/ 387533 h 400050"/>
              <a:gd name="connsiteX13" fmla="*/ 80486 w 352425"/>
              <a:gd name="connsiteY13" fmla="*/ 395153 h 400050"/>
              <a:gd name="connsiteX14" fmla="*/ 30956 w 352425"/>
              <a:gd name="connsiteY14" fmla="*/ 395153 h 400050"/>
              <a:gd name="connsiteX15" fmla="*/ 23336 w 352425"/>
              <a:gd name="connsiteY15" fmla="*/ 387533 h 400050"/>
              <a:gd name="connsiteX16" fmla="*/ 23336 w 352425"/>
              <a:gd name="connsiteY16" fmla="*/ 348480 h 400050"/>
              <a:gd name="connsiteX17" fmla="*/ 15716 w 352425"/>
              <a:gd name="connsiteY17" fmla="*/ 339908 h 400050"/>
              <a:gd name="connsiteX18" fmla="*/ 7144 w 352425"/>
              <a:gd name="connsiteY18" fmla="*/ 329430 h 400050"/>
              <a:gd name="connsiteX19" fmla="*/ 7144 w 352425"/>
              <a:gd name="connsiteY19" fmla="*/ 80828 h 400050"/>
              <a:gd name="connsiteX20" fmla="*/ 38576 w 352425"/>
              <a:gd name="connsiteY20" fmla="*/ 28440 h 400050"/>
              <a:gd name="connsiteX21" fmla="*/ 114776 w 352425"/>
              <a:gd name="connsiteY21" fmla="*/ 10343 h 400050"/>
              <a:gd name="connsiteX22" fmla="*/ 275749 w 352425"/>
              <a:gd name="connsiteY22" fmla="*/ 14153 h 400050"/>
              <a:gd name="connsiteX23" fmla="*/ 324326 w 352425"/>
              <a:gd name="connsiteY23" fmla="*/ 30345 h 400050"/>
              <a:gd name="connsiteX24" fmla="*/ 352901 w 352425"/>
              <a:gd name="connsiteY24" fmla="*/ 78923 h 400050"/>
              <a:gd name="connsiteX25" fmla="*/ 353854 w 352425"/>
              <a:gd name="connsiteY25" fmla="*/ 203700 h 400050"/>
              <a:gd name="connsiteX26" fmla="*/ 98584 w 352425"/>
              <a:gd name="connsiteY26" fmla="*/ 77018 h 400050"/>
              <a:gd name="connsiteX27" fmla="*/ 33814 w 352425"/>
              <a:gd name="connsiteY27" fmla="*/ 77018 h 400050"/>
              <a:gd name="connsiteX28" fmla="*/ 25241 w 352425"/>
              <a:gd name="connsiteY28" fmla="*/ 84638 h 400050"/>
              <a:gd name="connsiteX29" fmla="*/ 25241 w 352425"/>
              <a:gd name="connsiteY29" fmla="*/ 175125 h 400050"/>
              <a:gd name="connsiteX30" fmla="*/ 32861 w 352425"/>
              <a:gd name="connsiteY30" fmla="*/ 182745 h 400050"/>
              <a:gd name="connsiteX31" fmla="*/ 162401 w 352425"/>
              <a:gd name="connsiteY31" fmla="*/ 182745 h 400050"/>
              <a:gd name="connsiteX32" fmla="*/ 170974 w 352425"/>
              <a:gd name="connsiteY32" fmla="*/ 174173 h 400050"/>
              <a:gd name="connsiteX33" fmla="*/ 170974 w 352425"/>
              <a:gd name="connsiteY33" fmla="*/ 86543 h 400050"/>
              <a:gd name="connsiteX34" fmla="*/ 161449 w 352425"/>
              <a:gd name="connsiteY34" fmla="*/ 77970 h 400050"/>
              <a:gd name="connsiteX35" fmla="*/ 98584 w 352425"/>
              <a:gd name="connsiteY35" fmla="*/ 77018 h 400050"/>
              <a:gd name="connsiteX36" fmla="*/ 263366 w 352425"/>
              <a:gd name="connsiteY36" fmla="*/ 181793 h 400050"/>
              <a:gd name="connsiteX37" fmla="*/ 328136 w 352425"/>
              <a:gd name="connsiteY37" fmla="*/ 181793 h 400050"/>
              <a:gd name="connsiteX38" fmla="*/ 336709 w 352425"/>
              <a:gd name="connsiteY38" fmla="*/ 174173 h 400050"/>
              <a:gd name="connsiteX39" fmla="*/ 336709 w 352425"/>
              <a:gd name="connsiteY39" fmla="*/ 83685 h 400050"/>
              <a:gd name="connsiteX40" fmla="*/ 329089 w 352425"/>
              <a:gd name="connsiteY40" fmla="*/ 76065 h 400050"/>
              <a:gd name="connsiteX41" fmla="*/ 199549 w 352425"/>
              <a:gd name="connsiteY41" fmla="*/ 76065 h 400050"/>
              <a:gd name="connsiteX42" fmla="*/ 190976 w 352425"/>
              <a:gd name="connsiteY42" fmla="*/ 84638 h 400050"/>
              <a:gd name="connsiteX43" fmla="*/ 190976 w 352425"/>
              <a:gd name="connsiteY43" fmla="*/ 172268 h 400050"/>
              <a:gd name="connsiteX44" fmla="*/ 200501 w 352425"/>
              <a:gd name="connsiteY44" fmla="*/ 180840 h 400050"/>
              <a:gd name="connsiteX45" fmla="*/ 263366 w 352425"/>
              <a:gd name="connsiteY45" fmla="*/ 181793 h 400050"/>
              <a:gd name="connsiteX46" fmla="*/ 179546 w 352425"/>
              <a:gd name="connsiteY46" fmla="*/ 321810 h 400050"/>
              <a:gd name="connsiteX47" fmla="*/ 264319 w 352425"/>
              <a:gd name="connsiteY47" fmla="*/ 321810 h 400050"/>
              <a:gd name="connsiteX48" fmla="*/ 273844 w 352425"/>
              <a:gd name="connsiteY48" fmla="*/ 315143 h 400050"/>
              <a:gd name="connsiteX49" fmla="*/ 265271 w 352425"/>
              <a:gd name="connsiteY49" fmla="*/ 307523 h 400050"/>
              <a:gd name="connsiteX50" fmla="*/ 96679 w 352425"/>
              <a:gd name="connsiteY50" fmla="*/ 307523 h 400050"/>
              <a:gd name="connsiteX51" fmla="*/ 88106 w 352425"/>
              <a:gd name="connsiteY51" fmla="*/ 314190 h 400050"/>
              <a:gd name="connsiteX52" fmla="*/ 96679 w 352425"/>
              <a:gd name="connsiteY52" fmla="*/ 320858 h 400050"/>
              <a:gd name="connsiteX53" fmla="*/ 179546 w 352425"/>
              <a:gd name="connsiteY53" fmla="*/ 321810 h 400050"/>
              <a:gd name="connsiteX54" fmla="*/ 180499 w 352425"/>
              <a:gd name="connsiteY54" fmla="*/ 282758 h 400050"/>
              <a:gd name="connsiteX55" fmla="*/ 96679 w 352425"/>
              <a:gd name="connsiteY55" fmla="*/ 282758 h 400050"/>
              <a:gd name="connsiteX56" fmla="*/ 88106 w 352425"/>
              <a:gd name="connsiteY56" fmla="*/ 288473 h 400050"/>
              <a:gd name="connsiteX57" fmla="*/ 96679 w 352425"/>
              <a:gd name="connsiteY57" fmla="*/ 295140 h 400050"/>
              <a:gd name="connsiteX58" fmla="*/ 265271 w 352425"/>
              <a:gd name="connsiteY58" fmla="*/ 295140 h 400050"/>
              <a:gd name="connsiteX59" fmla="*/ 273844 w 352425"/>
              <a:gd name="connsiteY59" fmla="*/ 289425 h 400050"/>
              <a:gd name="connsiteX60" fmla="*/ 265271 w 352425"/>
              <a:gd name="connsiteY60" fmla="*/ 282758 h 400050"/>
              <a:gd name="connsiteX61" fmla="*/ 180499 w 352425"/>
              <a:gd name="connsiteY61" fmla="*/ 282758 h 400050"/>
              <a:gd name="connsiteX62" fmla="*/ 48101 w 352425"/>
              <a:gd name="connsiteY62" fmla="*/ 278948 h 400050"/>
              <a:gd name="connsiteX63" fmla="*/ 26194 w 352425"/>
              <a:gd name="connsiteY63" fmla="*/ 299903 h 400050"/>
              <a:gd name="connsiteX64" fmla="*/ 47149 w 352425"/>
              <a:gd name="connsiteY64" fmla="*/ 322763 h 400050"/>
              <a:gd name="connsiteX65" fmla="*/ 70009 w 352425"/>
              <a:gd name="connsiteY65" fmla="*/ 300855 h 400050"/>
              <a:gd name="connsiteX66" fmla="*/ 48101 w 352425"/>
              <a:gd name="connsiteY66" fmla="*/ 278948 h 400050"/>
              <a:gd name="connsiteX67" fmla="*/ 335756 w 352425"/>
              <a:gd name="connsiteY67" fmla="*/ 300855 h 400050"/>
              <a:gd name="connsiteX68" fmla="*/ 313849 w 352425"/>
              <a:gd name="connsiteY68" fmla="*/ 278948 h 400050"/>
              <a:gd name="connsiteX69" fmla="*/ 290989 w 352425"/>
              <a:gd name="connsiteY69" fmla="*/ 301808 h 400050"/>
              <a:gd name="connsiteX70" fmla="*/ 313849 w 352425"/>
              <a:gd name="connsiteY70" fmla="*/ 322763 h 400050"/>
              <a:gd name="connsiteX71" fmla="*/ 335756 w 352425"/>
              <a:gd name="connsiteY71" fmla="*/ 30085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52425" h="400050">
                <a:moveTo>
                  <a:pt x="353854" y="203700"/>
                </a:moveTo>
                <a:cubicBezTo>
                  <a:pt x="353854" y="245610"/>
                  <a:pt x="353854" y="286568"/>
                  <a:pt x="353854" y="328478"/>
                </a:cubicBezTo>
                <a:cubicBezTo>
                  <a:pt x="353854" y="336098"/>
                  <a:pt x="352901" y="341813"/>
                  <a:pt x="343376" y="339908"/>
                </a:cubicBezTo>
                <a:cubicBezTo>
                  <a:pt x="337661" y="338955"/>
                  <a:pt x="336709" y="342765"/>
                  <a:pt x="336709" y="347528"/>
                </a:cubicBezTo>
                <a:cubicBezTo>
                  <a:pt x="336709" y="360863"/>
                  <a:pt x="336709" y="374198"/>
                  <a:pt x="336709" y="386580"/>
                </a:cubicBezTo>
                <a:cubicBezTo>
                  <a:pt x="336709" y="393248"/>
                  <a:pt x="334804" y="395153"/>
                  <a:pt x="328136" y="395153"/>
                </a:cubicBezTo>
                <a:cubicBezTo>
                  <a:pt x="311944" y="395153"/>
                  <a:pt x="295751" y="395153"/>
                  <a:pt x="279559" y="395153"/>
                </a:cubicBezTo>
                <a:cubicBezTo>
                  <a:pt x="273844" y="395153"/>
                  <a:pt x="271939" y="393248"/>
                  <a:pt x="271939" y="387533"/>
                </a:cubicBezTo>
                <a:cubicBezTo>
                  <a:pt x="271939" y="374198"/>
                  <a:pt x="271939" y="360863"/>
                  <a:pt x="271939" y="347528"/>
                </a:cubicBezTo>
                <a:cubicBezTo>
                  <a:pt x="271939" y="341813"/>
                  <a:pt x="270034" y="339908"/>
                  <a:pt x="264319" y="339908"/>
                </a:cubicBezTo>
                <a:cubicBezTo>
                  <a:pt x="208121" y="339908"/>
                  <a:pt x="150971" y="339908"/>
                  <a:pt x="94774" y="339908"/>
                </a:cubicBezTo>
                <a:cubicBezTo>
                  <a:pt x="89059" y="339908"/>
                  <a:pt x="87154" y="341813"/>
                  <a:pt x="87154" y="347528"/>
                </a:cubicBezTo>
                <a:cubicBezTo>
                  <a:pt x="87154" y="360863"/>
                  <a:pt x="87154" y="374198"/>
                  <a:pt x="87154" y="387533"/>
                </a:cubicBezTo>
                <a:cubicBezTo>
                  <a:pt x="87154" y="393248"/>
                  <a:pt x="86201" y="395153"/>
                  <a:pt x="80486" y="395153"/>
                </a:cubicBezTo>
                <a:cubicBezTo>
                  <a:pt x="64294" y="395153"/>
                  <a:pt x="47149" y="395153"/>
                  <a:pt x="30956" y="395153"/>
                </a:cubicBezTo>
                <a:cubicBezTo>
                  <a:pt x="25241" y="395153"/>
                  <a:pt x="23336" y="393248"/>
                  <a:pt x="23336" y="387533"/>
                </a:cubicBezTo>
                <a:cubicBezTo>
                  <a:pt x="23336" y="374198"/>
                  <a:pt x="23336" y="360863"/>
                  <a:pt x="23336" y="348480"/>
                </a:cubicBezTo>
                <a:cubicBezTo>
                  <a:pt x="23336" y="342765"/>
                  <a:pt x="22384" y="338955"/>
                  <a:pt x="15716" y="339908"/>
                </a:cubicBezTo>
                <a:cubicBezTo>
                  <a:pt x="7144" y="340860"/>
                  <a:pt x="7144" y="336098"/>
                  <a:pt x="7144" y="329430"/>
                </a:cubicBezTo>
                <a:cubicBezTo>
                  <a:pt x="7144" y="246563"/>
                  <a:pt x="7144" y="163695"/>
                  <a:pt x="7144" y="80828"/>
                </a:cubicBezTo>
                <a:cubicBezTo>
                  <a:pt x="7144" y="57015"/>
                  <a:pt x="17621" y="39870"/>
                  <a:pt x="38576" y="28440"/>
                </a:cubicBezTo>
                <a:cubicBezTo>
                  <a:pt x="62389" y="16058"/>
                  <a:pt x="88106" y="12248"/>
                  <a:pt x="114776" y="10343"/>
                </a:cubicBezTo>
                <a:cubicBezTo>
                  <a:pt x="169069" y="5580"/>
                  <a:pt x="222409" y="5580"/>
                  <a:pt x="275749" y="14153"/>
                </a:cubicBezTo>
                <a:cubicBezTo>
                  <a:pt x="292894" y="17010"/>
                  <a:pt x="309086" y="21773"/>
                  <a:pt x="324326" y="30345"/>
                </a:cubicBezTo>
                <a:cubicBezTo>
                  <a:pt x="343376" y="40823"/>
                  <a:pt x="352901" y="57015"/>
                  <a:pt x="352901" y="78923"/>
                </a:cubicBezTo>
                <a:cubicBezTo>
                  <a:pt x="353854" y="120833"/>
                  <a:pt x="353854" y="161790"/>
                  <a:pt x="353854" y="203700"/>
                </a:cubicBezTo>
                <a:close/>
                <a:moveTo>
                  <a:pt x="98584" y="77018"/>
                </a:moveTo>
                <a:cubicBezTo>
                  <a:pt x="76676" y="77018"/>
                  <a:pt x="55721" y="77018"/>
                  <a:pt x="33814" y="77018"/>
                </a:cubicBezTo>
                <a:cubicBezTo>
                  <a:pt x="28099" y="77018"/>
                  <a:pt x="25241" y="77970"/>
                  <a:pt x="25241" y="84638"/>
                </a:cubicBezTo>
                <a:cubicBezTo>
                  <a:pt x="25241" y="115118"/>
                  <a:pt x="25241" y="144645"/>
                  <a:pt x="25241" y="175125"/>
                </a:cubicBezTo>
                <a:cubicBezTo>
                  <a:pt x="25241" y="181793"/>
                  <a:pt x="27146" y="182745"/>
                  <a:pt x="32861" y="182745"/>
                </a:cubicBezTo>
                <a:cubicBezTo>
                  <a:pt x="75724" y="182745"/>
                  <a:pt x="119539" y="182745"/>
                  <a:pt x="162401" y="182745"/>
                </a:cubicBezTo>
                <a:cubicBezTo>
                  <a:pt x="169069" y="182745"/>
                  <a:pt x="170974" y="180840"/>
                  <a:pt x="170974" y="174173"/>
                </a:cubicBezTo>
                <a:cubicBezTo>
                  <a:pt x="170974" y="144645"/>
                  <a:pt x="170974" y="116070"/>
                  <a:pt x="170974" y="86543"/>
                </a:cubicBezTo>
                <a:cubicBezTo>
                  <a:pt x="170974" y="78923"/>
                  <a:pt x="168116" y="77970"/>
                  <a:pt x="161449" y="77970"/>
                </a:cubicBezTo>
                <a:cubicBezTo>
                  <a:pt x="140494" y="77018"/>
                  <a:pt x="119539" y="77018"/>
                  <a:pt x="98584" y="77018"/>
                </a:cubicBezTo>
                <a:close/>
                <a:moveTo>
                  <a:pt x="263366" y="181793"/>
                </a:moveTo>
                <a:cubicBezTo>
                  <a:pt x="285274" y="181793"/>
                  <a:pt x="306229" y="181793"/>
                  <a:pt x="328136" y="181793"/>
                </a:cubicBezTo>
                <a:cubicBezTo>
                  <a:pt x="333851" y="181793"/>
                  <a:pt x="336709" y="180840"/>
                  <a:pt x="336709" y="174173"/>
                </a:cubicBezTo>
                <a:cubicBezTo>
                  <a:pt x="336709" y="143693"/>
                  <a:pt x="336709" y="114165"/>
                  <a:pt x="336709" y="83685"/>
                </a:cubicBezTo>
                <a:cubicBezTo>
                  <a:pt x="336709" y="77018"/>
                  <a:pt x="334804" y="76065"/>
                  <a:pt x="329089" y="76065"/>
                </a:cubicBezTo>
                <a:cubicBezTo>
                  <a:pt x="286226" y="76065"/>
                  <a:pt x="242411" y="76065"/>
                  <a:pt x="199549" y="76065"/>
                </a:cubicBezTo>
                <a:cubicBezTo>
                  <a:pt x="192881" y="76065"/>
                  <a:pt x="190976" y="77970"/>
                  <a:pt x="190976" y="84638"/>
                </a:cubicBezTo>
                <a:cubicBezTo>
                  <a:pt x="190976" y="114165"/>
                  <a:pt x="190976" y="142740"/>
                  <a:pt x="190976" y="172268"/>
                </a:cubicBezTo>
                <a:cubicBezTo>
                  <a:pt x="190976" y="179888"/>
                  <a:pt x="193834" y="180840"/>
                  <a:pt x="200501" y="180840"/>
                </a:cubicBezTo>
                <a:cubicBezTo>
                  <a:pt x="220504" y="180840"/>
                  <a:pt x="241459" y="181793"/>
                  <a:pt x="263366" y="181793"/>
                </a:cubicBezTo>
                <a:close/>
                <a:moveTo>
                  <a:pt x="179546" y="321810"/>
                </a:moveTo>
                <a:cubicBezTo>
                  <a:pt x="208121" y="321810"/>
                  <a:pt x="235744" y="321810"/>
                  <a:pt x="264319" y="321810"/>
                </a:cubicBezTo>
                <a:cubicBezTo>
                  <a:pt x="269081" y="321810"/>
                  <a:pt x="273844" y="322763"/>
                  <a:pt x="273844" y="315143"/>
                </a:cubicBezTo>
                <a:cubicBezTo>
                  <a:pt x="273844" y="308475"/>
                  <a:pt x="270986" y="307523"/>
                  <a:pt x="265271" y="307523"/>
                </a:cubicBezTo>
                <a:cubicBezTo>
                  <a:pt x="209074" y="307523"/>
                  <a:pt x="152876" y="307523"/>
                  <a:pt x="96679" y="307523"/>
                </a:cubicBezTo>
                <a:cubicBezTo>
                  <a:pt x="91916" y="307523"/>
                  <a:pt x="88106" y="307523"/>
                  <a:pt x="88106" y="314190"/>
                </a:cubicBezTo>
                <a:cubicBezTo>
                  <a:pt x="88106" y="321810"/>
                  <a:pt x="91916" y="320858"/>
                  <a:pt x="96679" y="320858"/>
                </a:cubicBezTo>
                <a:cubicBezTo>
                  <a:pt x="124301" y="321810"/>
                  <a:pt x="151924" y="321810"/>
                  <a:pt x="179546" y="321810"/>
                </a:cubicBezTo>
                <a:close/>
                <a:moveTo>
                  <a:pt x="180499" y="282758"/>
                </a:moveTo>
                <a:cubicBezTo>
                  <a:pt x="152876" y="282758"/>
                  <a:pt x="124301" y="282758"/>
                  <a:pt x="96679" y="282758"/>
                </a:cubicBezTo>
                <a:cubicBezTo>
                  <a:pt x="92869" y="282758"/>
                  <a:pt x="88106" y="280853"/>
                  <a:pt x="88106" y="288473"/>
                </a:cubicBezTo>
                <a:cubicBezTo>
                  <a:pt x="88106" y="296093"/>
                  <a:pt x="91916" y="295140"/>
                  <a:pt x="96679" y="295140"/>
                </a:cubicBezTo>
                <a:cubicBezTo>
                  <a:pt x="152876" y="295140"/>
                  <a:pt x="209074" y="295140"/>
                  <a:pt x="265271" y="295140"/>
                </a:cubicBezTo>
                <a:cubicBezTo>
                  <a:pt x="269081" y="295140"/>
                  <a:pt x="273844" y="296093"/>
                  <a:pt x="273844" y="289425"/>
                </a:cubicBezTo>
                <a:cubicBezTo>
                  <a:pt x="273844" y="281805"/>
                  <a:pt x="270034" y="282758"/>
                  <a:pt x="265271" y="282758"/>
                </a:cubicBezTo>
                <a:cubicBezTo>
                  <a:pt x="236696" y="282758"/>
                  <a:pt x="209074" y="282758"/>
                  <a:pt x="180499" y="282758"/>
                </a:cubicBezTo>
                <a:close/>
                <a:moveTo>
                  <a:pt x="48101" y="278948"/>
                </a:moveTo>
                <a:cubicBezTo>
                  <a:pt x="35719" y="278948"/>
                  <a:pt x="26194" y="287520"/>
                  <a:pt x="26194" y="299903"/>
                </a:cubicBezTo>
                <a:cubicBezTo>
                  <a:pt x="26194" y="312285"/>
                  <a:pt x="34766" y="321810"/>
                  <a:pt x="47149" y="322763"/>
                </a:cubicBezTo>
                <a:cubicBezTo>
                  <a:pt x="59531" y="323715"/>
                  <a:pt x="70009" y="313238"/>
                  <a:pt x="70009" y="300855"/>
                </a:cubicBezTo>
                <a:cubicBezTo>
                  <a:pt x="70009" y="289425"/>
                  <a:pt x="59531" y="279900"/>
                  <a:pt x="48101" y="278948"/>
                </a:cubicBezTo>
                <a:close/>
                <a:moveTo>
                  <a:pt x="335756" y="300855"/>
                </a:moveTo>
                <a:cubicBezTo>
                  <a:pt x="335756" y="288473"/>
                  <a:pt x="326231" y="278948"/>
                  <a:pt x="313849" y="278948"/>
                </a:cubicBezTo>
                <a:cubicBezTo>
                  <a:pt x="301466" y="278948"/>
                  <a:pt x="290989" y="289425"/>
                  <a:pt x="290989" y="301808"/>
                </a:cubicBezTo>
                <a:cubicBezTo>
                  <a:pt x="290989" y="313238"/>
                  <a:pt x="301466" y="323715"/>
                  <a:pt x="313849" y="322763"/>
                </a:cubicBezTo>
                <a:cubicBezTo>
                  <a:pt x="327184" y="322763"/>
                  <a:pt x="335756" y="313238"/>
                  <a:pt x="335756" y="300855"/>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pic>
        <p:nvPicPr>
          <p:cNvPr id="32" name="Picture 2"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8978" y="1"/>
            <a:ext cx="5410463" cy="6249032"/>
          </a:xfrm>
          <a:prstGeom prst="rect">
            <a:avLst/>
          </a:prstGeom>
          <a:noFill/>
          <a:extLst>
            <a:ext uri="{909E8E84-426E-40DD-AFC4-6F175D3DCCD1}">
              <a14:hiddenFill xmlns:a14="http://schemas.microsoft.com/office/drawing/2010/main" xmlns="">
                <a:solidFill>
                  <a:srgbClr val="FFFFFF"/>
                </a:solidFill>
              </a14:hiddenFill>
            </a:ext>
          </a:extLst>
        </p:spPr>
      </p:pic>
      <p:sp>
        <p:nvSpPr>
          <p:cNvPr id="33" name="Rectangle 32"/>
          <p:cNvSpPr/>
          <p:nvPr/>
        </p:nvSpPr>
        <p:spPr>
          <a:xfrm>
            <a:off x="6274818" y="442075"/>
            <a:ext cx="5676785" cy="1569660"/>
          </a:xfrm>
          <a:prstGeom prst="rect">
            <a:avLst/>
          </a:prstGeom>
        </p:spPr>
        <p:txBody>
          <a:bodyPr wrap="square">
            <a:spAutoFit/>
          </a:bodyPr>
          <a:lstStyle/>
          <a:p>
            <a:pPr marL="285750" indent="-285750" algn="ctr">
              <a:buFont typeface="Wingdings" panose="05000000000000000000" pitchFamily="2" charset="2"/>
              <a:buChar char="§"/>
            </a:pPr>
            <a:r>
              <a:rPr lang="pl-PL" sz="2400" dirty="0">
                <a:solidFill>
                  <a:srgbClr val="333399"/>
                </a:solidFill>
                <a:latin typeface="+mj-lt"/>
                <a:ea typeface="Batang"/>
              </a:rPr>
              <a:t>Tháng </a:t>
            </a:r>
            <a:r>
              <a:rPr lang="pl-PL" sz="2400" b="1" dirty="0">
                <a:solidFill>
                  <a:srgbClr val="FF0066"/>
                </a:solidFill>
                <a:latin typeface="+mj-lt"/>
                <a:ea typeface="Batang"/>
              </a:rPr>
              <a:t>7/1920</a:t>
            </a:r>
            <a:r>
              <a:rPr lang="pl-PL" sz="2400" dirty="0">
                <a:solidFill>
                  <a:srgbClr val="333399"/>
                </a:solidFill>
                <a:latin typeface="+mj-lt"/>
                <a:ea typeface="Batang"/>
              </a:rPr>
              <a:t>, </a:t>
            </a:r>
            <a:r>
              <a:rPr lang="pl-PL" sz="2400" dirty="0" smtClean="0">
                <a:solidFill>
                  <a:srgbClr val="333399"/>
                </a:solidFill>
                <a:latin typeface="+mj-lt"/>
                <a:ea typeface="Batang"/>
              </a:rPr>
              <a:t>Người </a:t>
            </a:r>
            <a:r>
              <a:rPr lang="pl-PL" sz="2400" dirty="0">
                <a:solidFill>
                  <a:srgbClr val="333399"/>
                </a:solidFill>
                <a:latin typeface="+mj-lt"/>
                <a:ea typeface="Batang"/>
              </a:rPr>
              <a:t>đọc bản </a:t>
            </a:r>
            <a:r>
              <a:rPr lang="pl-PL" sz="2400" b="1" dirty="0">
                <a:solidFill>
                  <a:srgbClr val="CC0000"/>
                </a:solidFill>
                <a:latin typeface="+mj-lt"/>
                <a:ea typeface="Batang"/>
              </a:rPr>
              <a:t>“Sơ thảo lần thứ nhất Luận </a:t>
            </a:r>
            <a:r>
              <a:rPr lang="pl-PL" sz="2400" b="1" dirty="0" smtClean="0">
                <a:solidFill>
                  <a:srgbClr val="CC0000"/>
                </a:solidFill>
                <a:latin typeface="+mj-lt"/>
                <a:ea typeface="Batang"/>
              </a:rPr>
              <a:t>cương </a:t>
            </a:r>
            <a:r>
              <a:rPr lang="pl-PL" sz="2400" b="1" dirty="0">
                <a:solidFill>
                  <a:srgbClr val="CC0000"/>
                </a:solidFill>
                <a:latin typeface="+mj-lt"/>
                <a:ea typeface="Batang"/>
              </a:rPr>
              <a:t>về những vấn đề dân tộc và thuộc địa” </a:t>
            </a:r>
            <a:r>
              <a:rPr lang="pl-PL" sz="2400" dirty="0">
                <a:solidFill>
                  <a:srgbClr val="333399"/>
                </a:solidFill>
                <a:latin typeface="+mj-lt"/>
                <a:ea typeface="Batang"/>
              </a:rPr>
              <a:t>của Lênin. </a:t>
            </a:r>
            <a:endParaRPr lang="en-US" sz="2400" dirty="0">
              <a:solidFill>
                <a:srgbClr val="333399"/>
              </a:solidFill>
              <a:latin typeface="+mj-lt"/>
            </a:endParaRPr>
          </a:p>
        </p:txBody>
      </p:sp>
      <p:sp>
        <p:nvSpPr>
          <p:cNvPr id="34" name="Rectangle 33"/>
          <p:cNvSpPr/>
          <p:nvPr/>
        </p:nvSpPr>
        <p:spPr>
          <a:xfrm>
            <a:off x="6675416" y="2729674"/>
            <a:ext cx="5193737" cy="1200329"/>
          </a:xfrm>
          <a:prstGeom prst="rect">
            <a:avLst/>
          </a:prstGeom>
        </p:spPr>
        <p:txBody>
          <a:bodyPr wrap="square">
            <a:spAutoFit/>
          </a:bodyPr>
          <a:lstStyle/>
          <a:p>
            <a:pPr marL="342900" indent="-342900" algn="ctr">
              <a:buFont typeface="Wingdings" panose="05000000000000000000" pitchFamily="2" charset="2"/>
              <a:buChar char="§"/>
            </a:pPr>
            <a:r>
              <a:rPr lang="pl-PL" sz="2400" dirty="0">
                <a:solidFill>
                  <a:srgbClr val="333399"/>
                </a:solidFill>
                <a:latin typeface="+mj-lt"/>
                <a:ea typeface="Batang"/>
              </a:rPr>
              <a:t>Người đã tìm thấy con </a:t>
            </a:r>
            <a:r>
              <a:rPr lang="pl-PL" sz="2400" dirty="0" smtClean="0">
                <a:solidFill>
                  <a:srgbClr val="333399"/>
                </a:solidFill>
                <a:latin typeface="+mj-lt"/>
                <a:ea typeface="Batang"/>
              </a:rPr>
              <a:t>đường </a:t>
            </a:r>
            <a:r>
              <a:rPr lang="pl-PL" sz="2400" dirty="0">
                <a:solidFill>
                  <a:srgbClr val="333399"/>
                </a:solidFill>
                <a:latin typeface="+mj-lt"/>
                <a:ea typeface="Batang"/>
              </a:rPr>
              <a:t>cứu </a:t>
            </a:r>
            <a:r>
              <a:rPr lang="pl-PL" sz="2400" dirty="0" smtClean="0">
                <a:solidFill>
                  <a:srgbClr val="333399"/>
                </a:solidFill>
                <a:latin typeface="+mj-lt"/>
                <a:ea typeface="Batang"/>
              </a:rPr>
              <a:t>nước </a:t>
            </a:r>
            <a:r>
              <a:rPr lang="pl-PL" sz="2400" dirty="0">
                <a:solidFill>
                  <a:srgbClr val="333399"/>
                </a:solidFill>
                <a:latin typeface="+mj-lt"/>
                <a:ea typeface="Batang"/>
              </a:rPr>
              <a:t>cho dân tộc Việt Nam là </a:t>
            </a:r>
            <a:r>
              <a:rPr lang="pl-PL" sz="2400" b="1" i="1" dirty="0">
                <a:solidFill>
                  <a:srgbClr val="FF0066"/>
                </a:solidFill>
                <a:latin typeface="+mj-lt"/>
                <a:ea typeface="Batang"/>
              </a:rPr>
              <a:t>con đường cách mạng vô sản</a:t>
            </a:r>
            <a:r>
              <a:rPr lang="pl-PL" sz="2400" b="1" dirty="0">
                <a:solidFill>
                  <a:srgbClr val="FF0066"/>
                </a:solidFill>
                <a:latin typeface="+mj-lt"/>
                <a:ea typeface="Batang"/>
              </a:rPr>
              <a:t>. </a:t>
            </a:r>
            <a:endParaRPr lang="en-US" sz="2400" b="1" dirty="0">
              <a:solidFill>
                <a:srgbClr val="FF0066"/>
              </a:solidFill>
              <a:latin typeface="+mj-lt"/>
            </a:endParaRPr>
          </a:p>
        </p:txBody>
      </p:sp>
      <p:sp>
        <p:nvSpPr>
          <p:cNvPr id="27" name="Rectangle 26"/>
          <p:cNvSpPr/>
          <p:nvPr/>
        </p:nvSpPr>
        <p:spPr>
          <a:xfrm>
            <a:off x="6870389" y="4851623"/>
            <a:ext cx="5081215"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pl-PL" sz="2400" dirty="0" smtClean="0">
                <a:solidFill>
                  <a:srgbClr val="333399"/>
                </a:solidFill>
                <a:latin typeface="+mj-lt"/>
                <a:ea typeface="Batang"/>
                <a:cs typeface="Times New Roman" panose="02020603050405020304" pitchFamily="18" charset="0"/>
              </a:rPr>
              <a:t>Người </a:t>
            </a:r>
            <a:r>
              <a:rPr lang="pl-PL" sz="2400" dirty="0">
                <a:solidFill>
                  <a:srgbClr val="333399"/>
                </a:solidFill>
                <a:latin typeface="+mj-lt"/>
                <a:ea typeface="Batang"/>
                <a:cs typeface="Times New Roman" panose="02020603050405020304" pitchFamily="18" charset="0"/>
              </a:rPr>
              <a:t>tích cực chuẩn bị về </a:t>
            </a:r>
            <a:r>
              <a:rPr lang="pl-PL" sz="2400" b="1" dirty="0">
                <a:solidFill>
                  <a:srgbClr val="996633"/>
                </a:solidFill>
                <a:latin typeface="+mj-lt"/>
                <a:ea typeface="Batang"/>
                <a:cs typeface="Times New Roman" panose="02020603050405020304" pitchFamily="18" charset="0"/>
              </a:rPr>
              <a:t>chính trị, </a:t>
            </a:r>
            <a:r>
              <a:rPr lang="pl-PL" sz="2400" b="1" dirty="0" smtClean="0">
                <a:solidFill>
                  <a:srgbClr val="996633"/>
                </a:solidFill>
                <a:latin typeface="+mj-lt"/>
                <a:ea typeface="Batang"/>
                <a:cs typeface="Times New Roman" panose="02020603050405020304" pitchFamily="18" charset="0"/>
              </a:rPr>
              <a:t>tư tưởng </a:t>
            </a:r>
            <a:r>
              <a:rPr lang="pl-PL" sz="2400" b="1" dirty="0">
                <a:solidFill>
                  <a:srgbClr val="996633"/>
                </a:solidFill>
                <a:latin typeface="+mj-lt"/>
                <a:ea typeface="Batang"/>
                <a:cs typeface="Times New Roman" panose="02020603050405020304" pitchFamily="18" charset="0"/>
              </a:rPr>
              <a:t>và tổ chức</a:t>
            </a:r>
            <a:r>
              <a:rPr lang="pl-PL" sz="2400" dirty="0">
                <a:solidFill>
                  <a:srgbClr val="333399"/>
                </a:solidFill>
                <a:latin typeface="+mj-lt"/>
                <a:ea typeface="Batang"/>
                <a:cs typeface="Times New Roman" panose="02020603050405020304" pitchFamily="18" charset="0"/>
              </a:rPr>
              <a:t> cho sự ra đời của Đảng Cộng sản</a:t>
            </a:r>
            <a:r>
              <a:rPr lang="pl-PL" sz="2400" dirty="0">
                <a:latin typeface="+mj-lt"/>
                <a:ea typeface="Batang"/>
                <a:cs typeface="Times New Roman" panose="02020603050405020304" pitchFamily="18" charset="0"/>
              </a:rPr>
              <a:t>.</a:t>
            </a:r>
            <a:endParaRPr lang="en-US"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8315331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5">
            <a:extLst>
              <a:ext uri="{FF2B5EF4-FFF2-40B4-BE49-F238E27FC236}">
                <a16:creationId xmlns="" xmlns:a16="http://schemas.microsoft.com/office/drawing/2014/main" id="{D20B53AD-8E88-4960-88F5-31155A936F43}"/>
              </a:ext>
            </a:extLst>
          </p:cNvPr>
          <p:cNvGrpSpPr/>
          <p:nvPr/>
        </p:nvGrpSpPr>
        <p:grpSpPr>
          <a:xfrm>
            <a:off x="5009323" y="386380"/>
            <a:ext cx="1907256" cy="5457715"/>
            <a:chOff x="4722461" y="1907611"/>
            <a:chExt cx="2138040" cy="3421250"/>
          </a:xfrm>
        </p:grpSpPr>
        <p:grpSp>
          <p:nvGrpSpPr>
            <p:cNvPr id="9" name="Group 23">
              <a:extLst>
                <a:ext uri="{FF2B5EF4-FFF2-40B4-BE49-F238E27FC236}">
                  <a16:creationId xmlns="" xmlns:a16="http://schemas.microsoft.com/office/drawing/2014/main" id="{A951E3C9-D27F-4534-83D8-D1E747C9E99E}"/>
                </a:ext>
              </a:extLst>
            </p:cNvPr>
            <p:cNvGrpSpPr/>
            <p:nvPr/>
          </p:nvGrpSpPr>
          <p:grpSpPr>
            <a:xfrm>
              <a:off x="4722461" y="2154570"/>
              <a:ext cx="1410284" cy="2457710"/>
              <a:chOff x="4764849" y="1896442"/>
              <a:chExt cx="1630399" cy="2841304"/>
            </a:xfrm>
          </p:grpSpPr>
          <p:sp>
            <p:nvSpPr>
              <p:cNvPr id="13" name="Rectangle 15">
                <a:extLst>
                  <a:ext uri="{FF2B5EF4-FFF2-40B4-BE49-F238E27FC236}">
                    <a16:creationId xmlns="" xmlns:a16="http://schemas.microsoft.com/office/drawing/2014/main" id="{17578C98-7F0B-43A9-951E-469D712C1B62}"/>
                  </a:ext>
                </a:extLst>
              </p:cNvPr>
              <p:cNvSpPr/>
              <p:nvPr/>
            </p:nvSpPr>
            <p:spPr>
              <a:xfrm rot="2633242">
                <a:off x="5392926" y="3840524"/>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14" name="Group 88">
                <a:extLst>
                  <a:ext uri="{FF2B5EF4-FFF2-40B4-BE49-F238E27FC236}">
                    <a16:creationId xmlns="" xmlns:a16="http://schemas.microsoft.com/office/drawing/2014/main" id="{86AFAC57-3A71-4CC3-8C0E-5E61384ACB35}"/>
                  </a:ext>
                </a:extLst>
              </p:cNvPr>
              <p:cNvGrpSpPr/>
              <p:nvPr/>
            </p:nvGrpSpPr>
            <p:grpSpPr>
              <a:xfrm rot="5400000">
                <a:off x="4707913" y="1953378"/>
                <a:ext cx="1744272" cy="1630399"/>
                <a:chOff x="2827731" y="1829193"/>
                <a:chExt cx="1744272" cy="1630399"/>
              </a:xfrm>
            </p:grpSpPr>
            <p:sp>
              <p:nvSpPr>
                <p:cNvPr id="15" name="Rectangle 15">
                  <a:extLst>
                    <a:ext uri="{FF2B5EF4-FFF2-40B4-BE49-F238E27FC236}">
                      <a16:creationId xmlns="" xmlns:a16="http://schemas.microsoft.com/office/drawing/2014/main" id="{DA5D093F-0071-414C-A1CC-1243668581D1}"/>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Rectangle 15">
                  <a:extLst>
                    <a:ext uri="{FF2B5EF4-FFF2-40B4-BE49-F238E27FC236}">
                      <a16:creationId xmlns="" xmlns:a16="http://schemas.microsoft.com/office/drawing/2014/main" id="{5D7EC585-59D9-476F-BBD9-45926C9F8F6D}"/>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10" name="Oval 97">
              <a:extLst>
                <a:ext uri="{FF2B5EF4-FFF2-40B4-BE49-F238E27FC236}">
                  <a16:creationId xmlns="" xmlns:a16="http://schemas.microsoft.com/office/drawing/2014/main" id="{BC2F1C45-FA7F-436F-A0EB-C5B112F7CE48}"/>
                </a:ext>
              </a:extLst>
            </p:cNvPr>
            <p:cNvSpPr/>
            <p:nvPr/>
          </p:nvSpPr>
          <p:spPr>
            <a:xfrm>
              <a:off x="5686583" y="4708442"/>
              <a:ext cx="620419" cy="6204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0066"/>
                </a:solidFill>
              </a:endParaRPr>
            </a:p>
          </p:txBody>
        </p:sp>
        <p:sp>
          <p:nvSpPr>
            <p:cNvPr id="11" name="Oval 98">
              <a:extLst>
                <a:ext uri="{FF2B5EF4-FFF2-40B4-BE49-F238E27FC236}">
                  <a16:creationId xmlns="" xmlns:a16="http://schemas.microsoft.com/office/drawing/2014/main" id="{C98A4B66-0D50-4454-94BF-7D154D5D623B}"/>
                </a:ext>
              </a:extLst>
            </p:cNvPr>
            <p:cNvSpPr/>
            <p:nvPr/>
          </p:nvSpPr>
          <p:spPr>
            <a:xfrm>
              <a:off x="6240082" y="3275308"/>
              <a:ext cx="620419" cy="6204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Oval 99">
              <a:extLst>
                <a:ext uri="{FF2B5EF4-FFF2-40B4-BE49-F238E27FC236}">
                  <a16:creationId xmlns="" xmlns:a16="http://schemas.microsoft.com/office/drawing/2014/main" id="{BAF1AEEF-3D47-4D62-BD99-1D8371C41A45}"/>
                </a:ext>
              </a:extLst>
            </p:cNvPr>
            <p:cNvSpPr/>
            <p:nvPr/>
          </p:nvSpPr>
          <p:spPr>
            <a:xfrm>
              <a:off x="5577548" y="1907611"/>
              <a:ext cx="620419" cy="6204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17" name="Isosceles Triangle 8">
            <a:extLst>
              <a:ext uri="{FF2B5EF4-FFF2-40B4-BE49-F238E27FC236}">
                <a16:creationId xmlns="" xmlns:a16="http://schemas.microsoft.com/office/drawing/2014/main" id="{3AB10A7F-E694-466E-9CFE-8BC89ECCA0D0}"/>
              </a:ext>
            </a:extLst>
          </p:cNvPr>
          <p:cNvSpPr/>
          <p:nvPr/>
        </p:nvSpPr>
        <p:spPr>
          <a:xfrm rot="16200000">
            <a:off x="6868948" y="3674348"/>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18" name="Oval 7">
            <a:extLst>
              <a:ext uri="{FF2B5EF4-FFF2-40B4-BE49-F238E27FC236}">
                <a16:creationId xmlns="" xmlns:a16="http://schemas.microsoft.com/office/drawing/2014/main" id="{580C7512-06CB-438C-9A2D-FE84CF40F3A9}"/>
              </a:ext>
            </a:extLst>
          </p:cNvPr>
          <p:cNvSpPr/>
          <p:nvPr/>
        </p:nvSpPr>
        <p:spPr>
          <a:xfrm>
            <a:off x="6201530" y="5370580"/>
            <a:ext cx="281291"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9" name="Rounded Rectangle 7">
            <a:extLst>
              <a:ext uri="{FF2B5EF4-FFF2-40B4-BE49-F238E27FC236}">
                <a16:creationId xmlns="" xmlns:a16="http://schemas.microsoft.com/office/drawing/2014/main" id="{E708202B-2699-49A5-9925-FA6DA928057E}"/>
              </a:ext>
            </a:extLst>
          </p:cNvPr>
          <p:cNvSpPr>
            <a:spLocks noChangeAspect="1"/>
          </p:cNvSpPr>
          <p:nvPr/>
        </p:nvSpPr>
        <p:spPr>
          <a:xfrm>
            <a:off x="6099953" y="2099406"/>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2" name="TextBox 21">
            <a:extLst>
              <a:ext uri="{FF2B5EF4-FFF2-40B4-BE49-F238E27FC236}">
                <a16:creationId xmlns="" xmlns:a16="http://schemas.microsoft.com/office/drawing/2014/main" id="{80FC6F55-287D-4EBA-938F-2BCA6A857273}"/>
              </a:ext>
            </a:extLst>
          </p:cNvPr>
          <p:cNvSpPr txBox="1"/>
          <p:nvPr/>
        </p:nvSpPr>
        <p:spPr>
          <a:xfrm>
            <a:off x="6482830" y="84832"/>
            <a:ext cx="5520289" cy="1631216"/>
          </a:xfrm>
          <a:prstGeom prst="rect">
            <a:avLst/>
          </a:prstGeom>
          <a:noFill/>
        </p:spPr>
        <p:txBody>
          <a:bodyPr wrap="square" rtlCol="0">
            <a:spAutoFit/>
          </a:bodyPr>
          <a:lstStyle/>
          <a:p>
            <a:pPr lvl="0" algn="ctr"/>
            <a:r>
              <a:rPr lang="en-US" sz="2800" b="1" dirty="0" err="1">
                <a:solidFill>
                  <a:srgbClr val="FF0066"/>
                </a:solidFill>
                <a:latin typeface="+mj-lt"/>
              </a:rPr>
              <a:t>Tư</a:t>
            </a:r>
            <a:r>
              <a:rPr lang="en-US" sz="2800" b="1" dirty="0">
                <a:solidFill>
                  <a:srgbClr val="FF0066"/>
                </a:solidFill>
                <a:latin typeface="+mj-lt"/>
              </a:rPr>
              <a:t> </a:t>
            </a:r>
            <a:r>
              <a:rPr lang="en-US" sz="2800" b="1" dirty="0" err="1" smtClean="0">
                <a:solidFill>
                  <a:srgbClr val="FF0066"/>
                </a:solidFill>
                <a:latin typeface="+mj-lt"/>
              </a:rPr>
              <a:t>tưởng</a:t>
            </a:r>
            <a:endParaRPr lang="en-US" sz="2800" b="1" dirty="0" smtClean="0">
              <a:solidFill>
                <a:srgbClr val="FF0066"/>
              </a:solidFill>
              <a:latin typeface="+mj-lt"/>
            </a:endParaRPr>
          </a:p>
          <a:p>
            <a:pPr algn="ctr"/>
            <a:r>
              <a:rPr lang="en-US" sz="2000" b="1" dirty="0" err="1">
                <a:solidFill>
                  <a:srgbClr val="CC0000"/>
                </a:solidFill>
                <a:latin typeface="+mj-lt"/>
                <a:cs typeface="Times New Roman" pitchFamily="18" charset="0"/>
              </a:rPr>
              <a:t>T</a:t>
            </a:r>
            <a:r>
              <a:rPr lang="en-US" sz="2000" b="1" dirty="0" err="1" smtClean="0">
                <a:solidFill>
                  <a:srgbClr val="CC0000"/>
                </a:solidFill>
                <a:latin typeface="+mj-lt"/>
                <a:cs typeface="Times New Roman" pitchFamily="18" charset="0"/>
              </a:rPr>
              <a:t>ruyền</a:t>
            </a:r>
            <a:r>
              <a:rPr lang="en-US" sz="2000" b="1" dirty="0" smtClean="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ba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chu</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nghĩa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Mác</a:t>
            </a:r>
            <a:r>
              <a:rPr lang="en-US" sz="2000" b="1" dirty="0">
                <a:solidFill>
                  <a:srgbClr val="CC0000"/>
                </a:solidFill>
                <a:latin typeface="+mj-lt"/>
                <a:cs typeface="Times New Roman" pitchFamily="18" charset="0"/>
              </a:rPr>
              <a:t> - </a:t>
            </a:r>
            <a:r>
              <a:rPr lang="en-US" sz="2000" b="1" dirty="0" err="1">
                <a:solidFill>
                  <a:srgbClr val="CC0000"/>
                </a:solidFill>
                <a:latin typeface="+mj-lt"/>
                <a:cs typeface="Times New Roman" pitchFamily="18" charset="0"/>
              </a:rPr>
              <a:t>Lênin</a:t>
            </a:r>
            <a:r>
              <a:rPr lang="en-US" sz="2000" b="1" dirty="0">
                <a:solidFill>
                  <a:srgbClr val="CC0000"/>
                </a:solidFill>
                <a:latin typeface="+mj-lt"/>
                <a:cs typeface="Times New Roman" pitchFamily="18" charset="0"/>
              </a:rPr>
              <a:t> </a:t>
            </a:r>
            <a:r>
              <a:rPr lang="en-US" sz="2000" dirty="0" err="1">
                <a:solidFill>
                  <a:srgbClr val="333399"/>
                </a:solidFill>
                <a:latin typeface="+mj-lt"/>
                <a:cs typeface="Times New Roman" pitchFamily="18" charset="0"/>
              </a:rPr>
              <a:t>vào</a:t>
            </a:r>
            <a:r>
              <a:rPr lang="en-US" sz="2000" dirty="0">
                <a:solidFill>
                  <a:srgbClr val="333399"/>
                </a:solidFill>
                <a:latin typeface="+mj-lt"/>
                <a:cs typeface="Times New Roman" pitchFamily="18" charset="0"/>
              </a:rPr>
              <a:t> </a:t>
            </a:r>
            <a:r>
              <a:rPr lang="en-US" sz="2000" dirty="0" err="1" smtClean="0">
                <a:solidFill>
                  <a:srgbClr val="333399"/>
                </a:solidFill>
                <a:latin typeface="+mj-lt"/>
                <a:cs typeface="Times New Roman" pitchFamily="18" charset="0"/>
              </a:rPr>
              <a:t>Việt</a:t>
            </a:r>
            <a:r>
              <a:rPr lang="en-US" sz="2000" dirty="0" smtClean="0">
                <a:solidFill>
                  <a:srgbClr val="333399"/>
                </a:solidFill>
                <a:latin typeface="+mj-lt"/>
                <a:cs typeface="Times New Roman" pitchFamily="18" charset="0"/>
              </a:rPr>
              <a:t> </a:t>
            </a:r>
            <a:r>
              <a:rPr lang="en-US" sz="2000" dirty="0">
                <a:solidFill>
                  <a:srgbClr val="333399"/>
                </a:solidFill>
                <a:latin typeface="+mj-lt"/>
                <a:cs typeface="Times New Roman" pitchFamily="18" charset="0"/>
              </a:rPr>
              <a:t>Nam </a:t>
            </a:r>
            <a:r>
              <a:rPr lang="en-US" sz="2000" dirty="0" err="1">
                <a:solidFill>
                  <a:srgbClr val="333399"/>
                </a:solidFill>
                <a:latin typeface="+mj-lt"/>
                <a:cs typeface="Times New Roman" pitchFamily="18" charset="0"/>
              </a:rPr>
              <a:t>nhằm</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làm</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chuyển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biến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nhận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thức</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của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quần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đặc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biệt</a:t>
            </a:r>
            <a:r>
              <a:rPr lang="en-US" sz="2000" dirty="0">
                <a:solidFill>
                  <a:srgbClr val="333399"/>
                </a:solidFill>
                <a:latin typeface="+mj-lt"/>
                <a:cs typeface="Times New Roman" pitchFamily="18" charset="0"/>
              </a:rPr>
              <a:t> là </a:t>
            </a:r>
            <a:r>
              <a:rPr lang="en-US" sz="2000" dirty="0" err="1">
                <a:solidFill>
                  <a:srgbClr val="333399"/>
                </a:solidFill>
                <a:latin typeface="+mj-lt"/>
                <a:cs typeface="Times New Roman" pitchFamily="18" charset="0"/>
              </a:rPr>
              <a:t>giai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cấp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nhân</a:t>
            </a:r>
            <a:r>
              <a:rPr lang="en-US" sz="2000" dirty="0">
                <a:solidFill>
                  <a:srgbClr val="333399"/>
                </a:solidFill>
                <a:latin typeface="+mj-lt"/>
                <a:cs typeface="Times New Roman" pitchFamily="18" charset="0"/>
              </a:rPr>
              <a:t>.</a:t>
            </a:r>
          </a:p>
          <a:p>
            <a:pPr lvl="0"/>
            <a:endParaRPr lang="en-US" sz="1200" b="1" dirty="0">
              <a:solidFill>
                <a:srgbClr val="FF0066"/>
              </a:solidFill>
            </a:endParaRPr>
          </a:p>
        </p:txBody>
      </p:sp>
      <p:pic>
        <p:nvPicPr>
          <p:cNvPr id="7170" name="Picture 2" descr="Image result for nguyễn ái quốc"/>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5576" y="154547"/>
            <a:ext cx="4528829" cy="613034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7001561" y="1870571"/>
            <a:ext cx="5001559" cy="2062103"/>
          </a:xfrm>
          <a:prstGeom prst="rect">
            <a:avLst/>
          </a:prstGeom>
        </p:spPr>
        <p:txBody>
          <a:bodyPr wrap="square">
            <a:spAutoFit/>
          </a:bodyPr>
          <a:lstStyle/>
          <a:p>
            <a:pPr lvl="0" algn="ctr"/>
            <a:r>
              <a:rPr lang="en-US" sz="2800" b="1" dirty="0" err="1">
                <a:solidFill>
                  <a:srgbClr val="CC0000"/>
                </a:solidFill>
                <a:latin typeface="+mj-lt"/>
              </a:rPr>
              <a:t>Chính</a:t>
            </a:r>
            <a:r>
              <a:rPr lang="en-US" sz="2800" b="1" dirty="0">
                <a:solidFill>
                  <a:srgbClr val="CC0000"/>
                </a:solidFill>
                <a:latin typeface="+mj-lt"/>
              </a:rPr>
              <a:t> </a:t>
            </a:r>
            <a:r>
              <a:rPr lang="en-US" sz="2800" b="1" dirty="0" smtClean="0">
                <a:solidFill>
                  <a:srgbClr val="CC0000"/>
                </a:solidFill>
                <a:latin typeface="+mj-lt"/>
              </a:rPr>
              <a:t>trị</a:t>
            </a:r>
          </a:p>
          <a:p>
            <a:pPr algn="ctr"/>
            <a:r>
              <a:rPr lang="en-US" sz="2000" b="1" dirty="0" err="1">
                <a:solidFill>
                  <a:srgbClr val="FF0000"/>
                </a:solidFill>
                <a:latin typeface="+mj-lt"/>
                <a:cs typeface="Times New Roman" pitchFamily="18" charset="0"/>
              </a:rPr>
              <a:t>P</a:t>
            </a:r>
            <a:r>
              <a:rPr lang="en-US" sz="2000" b="1" dirty="0" err="1" smtClean="0">
                <a:solidFill>
                  <a:srgbClr val="FF0000"/>
                </a:solidFill>
                <a:latin typeface="+mj-lt"/>
                <a:cs typeface="Times New Roman" pitchFamily="18" charset="0"/>
              </a:rPr>
              <a:t>hác</a:t>
            </a:r>
            <a:r>
              <a:rPr lang="en-US" sz="2000" b="1" dirty="0" smtClean="0">
                <a:solidFill>
                  <a:srgbClr val="FF0000"/>
                </a:solidFill>
                <a:latin typeface="+mj-lt"/>
                <a:cs typeface="Times New Roman" pitchFamily="18" charset="0"/>
              </a:rPr>
              <a:t> </a:t>
            </a:r>
            <a:r>
              <a:rPr lang="en-US" sz="2000" b="1" dirty="0" err="1">
                <a:solidFill>
                  <a:srgbClr val="FF0000"/>
                </a:solidFill>
                <a:latin typeface="+mj-lt"/>
                <a:cs typeface="Times New Roman" pitchFamily="18" charset="0"/>
              </a:rPr>
              <a:t>thảo</a:t>
            </a:r>
            <a:r>
              <a:rPr lang="en-US" sz="2000" b="1" dirty="0">
                <a:solidFill>
                  <a:srgbClr val="FF0000"/>
                </a:solidFill>
                <a:latin typeface="+mj-lt"/>
                <a:cs typeface="Times New Roman" pitchFamily="18" charset="0"/>
              </a:rPr>
              <a:t> </a:t>
            </a:r>
            <a:r>
              <a:rPr lang="en-US" sz="2000" dirty="0" err="1">
                <a:solidFill>
                  <a:srgbClr val="333399"/>
                </a:solidFill>
                <a:latin typeface="+mj-lt"/>
                <a:cs typeface="Times New Roman" pitchFamily="18" charset="0"/>
              </a:rPr>
              <a:t>những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đề</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cơ</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bản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đường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lối</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cứu</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nước</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đúng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đắn</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cho</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Việt</a:t>
            </a:r>
            <a:r>
              <a:rPr lang="en-US" sz="2000" dirty="0">
                <a:solidFill>
                  <a:srgbClr val="333399"/>
                </a:solidFill>
                <a:latin typeface="+mj-lt"/>
                <a:cs typeface="Times New Roman" pitchFamily="18" charset="0"/>
              </a:rPr>
              <a:t> Nam, </a:t>
            </a:r>
            <a:r>
              <a:rPr lang="en-US" sz="2000" dirty="0" err="1">
                <a:solidFill>
                  <a:srgbClr val="333399"/>
                </a:solidFill>
                <a:latin typeface="+mj-lt"/>
                <a:cs typeface="Times New Roman" pitchFamily="18" charset="0"/>
              </a:rPr>
              <a:t>nhấn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sự</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nghiệp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quần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chúng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chủ</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yếu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nông</a:t>
            </a:r>
            <a:r>
              <a:rPr lang="en-US" sz="2000" dirty="0" smtClean="0">
                <a:solidFill>
                  <a:srgbClr val="333399"/>
                </a:solidFill>
                <a:latin typeface="+mj-lt"/>
                <a:cs typeface="Times New Roman" pitchFamily="18" charset="0"/>
              </a:rPr>
              <a:t>.</a:t>
            </a:r>
            <a:endParaRPr lang="en-US" sz="2400" b="1" dirty="0">
              <a:solidFill>
                <a:srgbClr val="FF0066"/>
              </a:solidFill>
            </a:endParaRPr>
          </a:p>
        </p:txBody>
      </p:sp>
      <p:sp>
        <p:nvSpPr>
          <p:cNvPr id="4" name="Rectangle 3"/>
          <p:cNvSpPr/>
          <p:nvPr/>
        </p:nvSpPr>
        <p:spPr>
          <a:xfrm>
            <a:off x="6507809" y="4132648"/>
            <a:ext cx="5495311" cy="1754326"/>
          </a:xfrm>
          <a:prstGeom prst="rect">
            <a:avLst/>
          </a:prstGeom>
        </p:spPr>
        <p:txBody>
          <a:bodyPr wrap="square">
            <a:spAutoFit/>
          </a:bodyPr>
          <a:lstStyle/>
          <a:p>
            <a:pPr lvl="0" algn="ctr"/>
            <a:r>
              <a:rPr lang="en-US" sz="2800" b="1" dirty="0" err="1">
                <a:solidFill>
                  <a:srgbClr val="9900CC"/>
                </a:solidFill>
                <a:latin typeface="+mj-lt"/>
              </a:rPr>
              <a:t>Tô</a:t>
            </a:r>
            <a:r>
              <a:rPr lang="en-US" sz="2800" b="1" dirty="0">
                <a:solidFill>
                  <a:srgbClr val="9900CC"/>
                </a:solidFill>
                <a:latin typeface="+mj-lt"/>
              </a:rPr>
              <a:t>̉ </a:t>
            </a:r>
            <a:r>
              <a:rPr lang="en-US" sz="2800" b="1" dirty="0" err="1" smtClean="0">
                <a:solidFill>
                  <a:srgbClr val="9900CC"/>
                </a:solidFill>
                <a:latin typeface="+mj-lt"/>
              </a:rPr>
              <a:t>chức</a:t>
            </a:r>
            <a:endParaRPr lang="en-US" sz="2800" b="1" dirty="0" smtClean="0">
              <a:solidFill>
                <a:srgbClr val="9900CC"/>
              </a:solidFill>
              <a:latin typeface="+mj-lt"/>
            </a:endParaRPr>
          </a:p>
          <a:p>
            <a:pPr algn="ctr"/>
            <a:r>
              <a:rPr lang="en-US" sz="2000" b="1" dirty="0" err="1" smtClean="0">
                <a:solidFill>
                  <a:srgbClr val="FF0066"/>
                </a:solidFill>
                <a:latin typeface="+mj-lt"/>
                <a:cs typeface="Times New Roman" pitchFamily="18" charset="0"/>
              </a:rPr>
              <a:t>Huấn</a:t>
            </a:r>
            <a:r>
              <a:rPr lang="en-US" sz="2000" b="1" dirty="0" smtClean="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luyện</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đào</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tạo</a:t>
            </a:r>
            <a:r>
              <a:rPr lang="en-US" sz="2000" b="1" dirty="0">
                <a:solidFill>
                  <a:srgbClr val="FF0066"/>
                </a:solidFill>
                <a:latin typeface="+mj-lt"/>
                <a:cs typeface="Times New Roman" pitchFamily="18" charset="0"/>
              </a:rPr>
              <a:t> </a:t>
            </a:r>
            <a:r>
              <a:rPr lang="en-US" sz="2000" dirty="0" err="1">
                <a:solidFill>
                  <a:srgbClr val="333399"/>
                </a:solidFill>
                <a:latin typeface="+mj-lt"/>
                <a:cs typeface="Times New Roman" pitchFamily="18" charset="0"/>
              </a:rPr>
              <a:t>cán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bộ</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từ</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lớp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huấn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luyện</a:t>
            </a:r>
            <a:r>
              <a:rPr lang="en-US" sz="2000" dirty="0">
                <a:solidFill>
                  <a:srgbClr val="333399"/>
                </a:solidFill>
                <a:latin typeface="+mj-lt"/>
                <a:cs typeface="Times New Roman" pitchFamily="18" charset="0"/>
              </a:rPr>
              <a:t> do </a:t>
            </a:r>
            <a:r>
              <a:rPr lang="en-US" sz="2000" dirty="0" err="1">
                <a:solidFill>
                  <a:srgbClr val="333399"/>
                </a:solidFill>
                <a:latin typeface="+mj-lt"/>
                <a:cs typeface="Times New Roman" pitchFamily="18" charset="0"/>
              </a:rPr>
              <a:t>Người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tiến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hành</a:t>
            </a:r>
            <a:r>
              <a:rPr lang="en-US" sz="2000" dirty="0">
                <a:solidFill>
                  <a:srgbClr val="333399"/>
                </a:solidFill>
                <a:latin typeface="+mj-lt"/>
                <a:cs typeface="Times New Roman" pitchFamily="18" charset="0"/>
              </a:rPr>
              <a:t> ở </a:t>
            </a:r>
            <a:r>
              <a:rPr lang="en-US" sz="2000" dirty="0" err="1">
                <a:solidFill>
                  <a:srgbClr val="333399"/>
                </a:solidFill>
                <a:latin typeface="+mj-lt"/>
                <a:cs typeface="Times New Roman" pitchFamily="18" charset="0"/>
              </a:rPr>
              <a:t>Quảng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Châu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Trung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Quốc</a:t>
            </a:r>
            <a:r>
              <a:rPr lang="en-US" sz="2000" dirty="0">
                <a:solidFill>
                  <a:srgbClr val="333399"/>
                </a:solidFill>
                <a:latin typeface="+mj-lt"/>
                <a:cs typeface="Times New Roman" pitchFamily="18" charset="0"/>
              </a:rPr>
              <a:t>) </a:t>
            </a:r>
            <a:endParaRPr lang="en-US" sz="2000" dirty="0">
              <a:solidFill>
                <a:srgbClr val="333399"/>
              </a:solidFill>
              <a:latin typeface="+mj-lt"/>
            </a:endParaRPr>
          </a:p>
          <a:p>
            <a:pPr lvl="0" algn="ctr"/>
            <a:endParaRPr lang="en-US" sz="2000" b="1" dirty="0">
              <a:solidFill>
                <a:srgbClr val="333399"/>
              </a:solidFill>
              <a:latin typeface="+mj-lt"/>
            </a:endParaRPr>
          </a:p>
        </p:txBody>
      </p:sp>
    </p:spTree>
    <p:extLst>
      <p:ext uri="{BB962C8B-B14F-4D97-AF65-F5344CB8AC3E}">
        <p14:creationId xmlns:p14="http://schemas.microsoft.com/office/powerpoint/2010/main" xmlns="" val="22566143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7"/>
          <p:cNvSpPr>
            <a:spLocks noGrp="1"/>
          </p:cNvSpPr>
          <p:nvPr>
            <p:ph type="sldNum" sz="quarter" idx="12"/>
          </p:nvPr>
        </p:nvSpPr>
        <p:spPr/>
        <p:txBody>
          <a:bodyPr/>
          <a:lstStyle/>
          <a:p>
            <a:pPr>
              <a:defRPr/>
            </a:pPr>
            <a:fld id="{8A7A926C-12B2-497A-9AD9-E1183805EAF3}" type="slidenum">
              <a:rPr lang="en-US" smtClean="0"/>
              <a:pPr>
                <a:defRPr/>
              </a:pPr>
              <a:t>31</a:t>
            </a:fld>
            <a:endParaRPr lang="en-US" smtClean="0"/>
          </a:p>
        </p:txBody>
      </p:sp>
      <p:grpSp>
        <p:nvGrpSpPr>
          <p:cNvPr id="2" name="Group 2"/>
          <p:cNvGrpSpPr>
            <a:grpSpLocks/>
          </p:cNvGrpSpPr>
          <p:nvPr/>
        </p:nvGrpSpPr>
        <p:grpSpPr bwMode="auto">
          <a:xfrm>
            <a:off x="0" y="115891"/>
            <a:ext cx="12192000" cy="649287"/>
            <a:chOff x="0" y="73"/>
            <a:chExt cx="5760" cy="409"/>
          </a:xfrm>
        </p:grpSpPr>
        <p:sp>
          <p:nvSpPr>
            <p:cNvPr id="23569"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70"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grpSp>
        <p:nvGrpSpPr>
          <p:cNvPr id="3" name="Group 5"/>
          <p:cNvGrpSpPr>
            <a:grpSpLocks/>
          </p:cNvGrpSpPr>
          <p:nvPr/>
        </p:nvGrpSpPr>
        <p:grpSpPr bwMode="auto">
          <a:xfrm>
            <a:off x="-25400" y="115891"/>
            <a:ext cx="12192000" cy="649287"/>
            <a:chOff x="-12" y="73"/>
            <a:chExt cx="5760" cy="409"/>
          </a:xfrm>
        </p:grpSpPr>
        <p:grpSp>
          <p:nvGrpSpPr>
            <p:cNvPr id="4" name="Group 6"/>
            <p:cNvGrpSpPr>
              <a:grpSpLocks/>
            </p:cNvGrpSpPr>
            <p:nvPr/>
          </p:nvGrpSpPr>
          <p:grpSpPr bwMode="auto">
            <a:xfrm>
              <a:off x="-12" y="73"/>
              <a:ext cx="5760" cy="409"/>
              <a:chOff x="0" y="73"/>
              <a:chExt cx="5760" cy="409"/>
            </a:xfrm>
          </p:grpSpPr>
          <p:sp>
            <p:nvSpPr>
              <p:cNvPr id="23567" name="Line 7"/>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68" name="Picture 8"/>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23566" name="Picture 9"/>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pic>
        <p:nvPicPr>
          <p:cNvPr id="309258" name="Picture 10"/>
          <p:cNvPicPr>
            <a:picLocks noGrp="1" noChangeAspect="1" noChangeArrowheads="1"/>
          </p:cNvPicPr>
          <p:nvPr>
            <p:ph sz="half" idx="1"/>
          </p:nvPr>
        </p:nvPicPr>
        <p:blipFill>
          <a:blip r:embed="rId5"/>
          <a:srcRect/>
          <a:stretch>
            <a:fillRect/>
          </a:stretch>
        </p:blipFill>
        <p:spPr>
          <a:xfrm>
            <a:off x="624417" y="2565400"/>
            <a:ext cx="3934883" cy="2038350"/>
          </a:xfrm>
          <a:noFill/>
          <a:ln w="57150">
            <a:solidFill>
              <a:srgbClr val="3333FF"/>
            </a:solidFill>
          </a:ln>
        </p:spPr>
      </p:pic>
      <p:pic>
        <p:nvPicPr>
          <p:cNvPr id="309259" name="Picture 11" descr="bia_sach"/>
          <p:cNvPicPr>
            <a:picLocks noGrp="1" noChangeAspect="1" noChangeArrowheads="1"/>
          </p:cNvPicPr>
          <p:nvPr>
            <p:ph sz="quarter" idx="2"/>
          </p:nvPr>
        </p:nvPicPr>
        <p:blipFill>
          <a:blip r:embed="rId6">
            <a:lum bright="-24000"/>
          </a:blip>
          <a:srcRect/>
          <a:stretch>
            <a:fillRect/>
          </a:stretch>
        </p:blipFill>
        <p:spPr>
          <a:xfrm>
            <a:off x="5039798" y="1700234"/>
            <a:ext cx="2813049" cy="2884487"/>
          </a:xfrm>
          <a:noFill/>
          <a:ln w="92075" cmpd="thickThin">
            <a:solidFill>
              <a:srgbClr val="0000FF"/>
            </a:solidFill>
          </a:ln>
        </p:spPr>
      </p:pic>
      <p:sp>
        <p:nvSpPr>
          <p:cNvPr id="309260" name="Rectangle 12"/>
          <p:cNvSpPr>
            <a:spLocks noChangeArrowheads="1"/>
          </p:cNvSpPr>
          <p:nvPr/>
        </p:nvSpPr>
        <p:spPr bwMode="auto">
          <a:xfrm>
            <a:off x="4271447" y="4868863"/>
            <a:ext cx="3841751" cy="1008062"/>
          </a:xfrm>
          <a:prstGeom prst="rect">
            <a:avLst/>
          </a:prstGeom>
          <a:noFill/>
          <a:ln w="9525">
            <a:noFill/>
            <a:miter lim="800000"/>
            <a:headEnd/>
            <a:tailEnd/>
          </a:ln>
          <a:effectLst/>
        </p:spPr>
        <p:txBody>
          <a:bodyPr wrap="none" anchor="ctr"/>
          <a:lstStyle/>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“Bản án chế độ</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thực dân Pháp”</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(1925)</a:t>
            </a:r>
          </a:p>
        </p:txBody>
      </p:sp>
      <p:sp>
        <p:nvSpPr>
          <p:cNvPr id="309261" name="Rectangle 13"/>
          <p:cNvSpPr>
            <a:spLocks noChangeArrowheads="1"/>
          </p:cNvSpPr>
          <p:nvPr/>
        </p:nvSpPr>
        <p:spPr bwMode="auto">
          <a:xfrm>
            <a:off x="912284" y="4941909"/>
            <a:ext cx="3359149" cy="719137"/>
          </a:xfrm>
          <a:prstGeom prst="rect">
            <a:avLst/>
          </a:prstGeom>
          <a:noFill/>
          <a:ln w="9525">
            <a:noFill/>
            <a:miter lim="800000"/>
            <a:headEnd/>
            <a:tailEnd/>
          </a:ln>
          <a:effectLst/>
        </p:spPr>
        <p:txBody>
          <a:bodyPr wrap="none" anchor="ctr"/>
          <a:lstStyle/>
          <a:p>
            <a:pPr algn="ctr">
              <a:defRPr/>
            </a:pPr>
            <a:r>
              <a:rPr lang="en-US" sz="2400" b="1" dirty="0" err="1">
                <a:solidFill>
                  <a:srgbClr val="0033CC"/>
                </a:solidFill>
                <a:effectLst>
                  <a:outerShdw blurRad="38100" dist="38100" dir="2700000" algn="tl">
                    <a:srgbClr val="C0C0C0"/>
                  </a:outerShdw>
                </a:effectLst>
                <a:latin typeface="Arial" charset="0"/>
                <a:cs typeface="Arial" pitchFamily="34" charset="0"/>
              </a:rPr>
              <a:t>Báo</a:t>
            </a:r>
            <a:endParaRPr lang="en-US" sz="2400" b="1" dirty="0">
              <a:solidFill>
                <a:srgbClr val="0033CC"/>
              </a:solidFill>
              <a:effectLst>
                <a:outerShdw blurRad="38100" dist="38100" dir="2700000" algn="tl">
                  <a:srgbClr val="C0C0C0"/>
                </a:outerShdw>
              </a:effectLst>
              <a:latin typeface="Arial" charset="0"/>
              <a:cs typeface="Arial" pitchFamily="34" charset="0"/>
            </a:endParaRP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a:t>
            </a:r>
            <a:r>
              <a:rPr lang="en-US" sz="2400" b="1" dirty="0" err="1">
                <a:solidFill>
                  <a:srgbClr val="0033CC"/>
                </a:solidFill>
                <a:effectLst>
                  <a:outerShdw blurRad="38100" dist="38100" dir="2700000" algn="tl">
                    <a:srgbClr val="C0C0C0"/>
                  </a:outerShdw>
                </a:effectLst>
                <a:latin typeface="Arial" charset="0"/>
              </a:rPr>
              <a:t>Người</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cùng</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khổ</a:t>
            </a:r>
            <a:r>
              <a:rPr lang="en-US" sz="2400" b="1" dirty="0">
                <a:solidFill>
                  <a:srgbClr val="0033CC"/>
                </a:solidFill>
                <a:effectLst>
                  <a:outerShdw blurRad="38100" dist="38100" dir="2700000" algn="tl">
                    <a:srgbClr val="C0C0C0"/>
                  </a:outerShdw>
                </a:effectLst>
                <a:latin typeface="Arial" charset="0"/>
                <a:cs typeface="Arial" pitchFamily="34" charset="0"/>
              </a:rPr>
              <a:t>”</a:t>
            </a: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(1922) </a:t>
            </a:r>
          </a:p>
        </p:txBody>
      </p:sp>
      <p:pic>
        <p:nvPicPr>
          <p:cNvPr id="309262" name="Picture 14" descr="33"/>
          <p:cNvPicPr>
            <a:picLocks noGrp="1" noChangeAspect="1" noChangeArrowheads="1"/>
          </p:cNvPicPr>
          <p:nvPr>
            <p:ph sz="quarter" idx="3"/>
          </p:nvPr>
        </p:nvPicPr>
        <p:blipFill>
          <a:blip r:embed="rId7">
            <a:lum bright="-24000"/>
          </a:blip>
          <a:srcRect l="4938" t="1727" r="2469" b="1727"/>
          <a:stretch>
            <a:fillRect/>
          </a:stretch>
        </p:blipFill>
        <p:spPr>
          <a:xfrm>
            <a:off x="8591551" y="1773238"/>
            <a:ext cx="2948516" cy="2844800"/>
          </a:xfrm>
          <a:solidFill>
            <a:srgbClr val="0000FF"/>
          </a:solidFill>
          <a:ln w="92075" cmpd="thickThin">
            <a:solidFill>
              <a:srgbClr val="0000FF"/>
            </a:solidFill>
          </a:ln>
        </p:spPr>
      </p:pic>
      <p:sp>
        <p:nvSpPr>
          <p:cNvPr id="309263" name="Rectangle 15"/>
          <p:cNvSpPr>
            <a:spLocks noChangeArrowheads="1"/>
          </p:cNvSpPr>
          <p:nvPr/>
        </p:nvSpPr>
        <p:spPr bwMode="auto">
          <a:xfrm>
            <a:off x="8161868" y="4868863"/>
            <a:ext cx="4030133" cy="1008062"/>
          </a:xfrm>
          <a:prstGeom prst="rect">
            <a:avLst/>
          </a:prstGeom>
          <a:noFill/>
          <a:ln w="9525">
            <a:noFill/>
            <a:miter lim="800000"/>
            <a:headEnd/>
            <a:tailEnd/>
          </a:ln>
          <a:effectLst/>
        </p:spPr>
        <p:txBody>
          <a:bodyPr wrap="none" anchor="ctr"/>
          <a:lstStyle/>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a:t>
            </a:r>
            <a:r>
              <a:rPr lang="en-US" sz="2400" b="1">
                <a:solidFill>
                  <a:srgbClr val="FF0000"/>
                </a:solidFill>
                <a:effectLst>
                  <a:outerShdw blurRad="38100" dist="38100" dir="2700000" algn="tl">
                    <a:srgbClr val="C0C0C0"/>
                  </a:outerShdw>
                </a:effectLst>
                <a:latin typeface="Arial" charset="0"/>
              </a:rPr>
              <a:t>Đường </a:t>
            </a:r>
          </a:p>
          <a:p>
            <a:pPr algn="ctr">
              <a:defRPr/>
            </a:pPr>
            <a:r>
              <a:rPr lang="en-US" sz="2400" b="1">
                <a:solidFill>
                  <a:srgbClr val="FF0000"/>
                </a:solidFill>
                <a:effectLst>
                  <a:outerShdw blurRad="38100" dist="38100" dir="2700000" algn="tl">
                    <a:srgbClr val="C0C0C0"/>
                  </a:outerShdw>
                </a:effectLst>
                <a:latin typeface="Arial" charset="0"/>
              </a:rPr>
              <a:t>cách mệnh</a:t>
            </a:r>
            <a:r>
              <a:rPr lang="en-US" sz="2400" b="1">
                <a:solidFill>
                  <a:srgbClr val="FF0000"/>
                </a:solidFill>
                <a:effectLst>
                  <a:outerShdw blurRad="38100" dist="38100" dir="2700000" algn="tl">
                    <a:srgbClr val="C0C0C0"/>
                  </a:outerShdw>
                </a:effectLst>
                <a:latin typeface="Arial" charset="0"/>
                <a:cs typeface="Arial" pitchFamily="34" charset="0"/>
              </a:rPr>
              <a:t>”</a:t>
            </a:r>
          </a:p>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 (1927)</a:t>
            </a:r>
          </a:p>
        </p:txBody>
      </p:sp>
      <p:sp>
        <p:nvSpPr>
          <p:cNvPr id="23563" name="Rectangle 16"/>
          <p:cNvSpPr>
            <a:spLocks noChangeArrowheads="1"/>
          </p:cNvSpPr>
          <p:nvPr/>
        </p:nvSpPr>
        <p:spPr bwMode="auto">
          <a:xfrm>
            <a:off x="334436" y="1196975"/>
            <a:ext cx="11523133" cy="5111750"/>
          </a:xfrm>
          <a:prstGeom prst="rect">
            <a:avLst/>
          </a:prstGeom>
          <a:noFill/>
          <a:ln w="38100">
            <a:solidFill>
              <a:srgbClr val="FF3300"/>
            </a:solidFill>
            <a:miter lim="800000"/>
            <a:headEnd/>
            <a:tailEnd/>
          </a:ln>
        </p:spPr>
        <p:txBody>
          <a:bodyPr wrap="none" anchor="ctr"/>
          <a:lstStyle/>
          <a:p>
            <a:pPr algn="ctr"/>
            <a:endParaRPr lang="vi-VN" sz="2400">
              <a:solidFill>
                <a:srgbClr val="0000FF"/>
              </a:solidFill>
            </a:endParaRPr>
          </a:p>
        </p:txBody>
      </p:sp>
      <p:sp>
        <p:nvSpPr>
          <p:cNvPr id="23564" name="Rectangle 17"/>
          <p:cNvSpPr>
            <a:spLocks noChangeArrowheads="1"/>
          </p:cNvSpPr>
          <p:nvPr/>
        </p:nvSpPr>
        <p:spPr bwMode="auto">
          <a:xfrm>
            <a:off x="1488017" y="188934"/>
            <a:ext cx="9601200" cy="409575"/>
          </a:xfrm>
          <a:prstGeom prst="rect">
            <a:avLst/>
          </a:prstGeom>
          <a:noFill/>
          <a:ln w="9525">
            <a:noFill/>
            <a:miter lim="800000"/>
            <a:headEnd/>
            <a:tailEnd/>
          </a:ln>
        </p:spPr>
        <p:txBody>
          <a:bodyPr>
            <a:spAutoFit/>
          </a:bodyPr>
          <a:lstStyle/>
          <a:p>
            <a:pPr>
              <a:lnSpc>
                <a:spcPct val="80000"/>
              </a:lnSpc>
              <a:spcBef>
                <a:spcPct val="20000"/>
              </a:spcBef>
            </a:pPr>
            <a:r>
              <a:rPr lang="en-US" sz="2600" b="1">
                <a:solidFill>
                  <a:srgbClr val="00CC00"/>
                </a:solidFill>
              </a:rPr>
              <a:t>TRUYỀN BÁ CN MÁC - LÊNIN VỀ VIỆT NAM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309258"/>
                                        </p:tgtEl>
                                        <p:attrNameLst>
                                          <p:attrName>style.visibility</p:attrName>
                                        </p:attrNameLst>
                                      </p:cBhvr>
                                      <p:to>
                                        <p:strVal val="visible"/>
                                      </p:to>
                                    </p:set>
                                    <p:anim to="" calcmode="lin" valueType="num">
                                      <p:cBhvr>
                                        <p:cTn id="7" dur="1" fill="hold"/>
                                        <p:tgtEl>
                                          <p:spTgt spid="309258"/>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09261"/>
                                        </p:tgtEl>
                                        <p:attrNameLst>
                                          <p:attrName>style.visibility</p:attrName>
                                        </p:attrNameLst>
                                      </p:cBhvr>
                                      <p:to>
                                        <p:strVal val="visible"/>
                                      </p:to>
                                    </p:set>
                                    <p:anim to="" calcmode="lin" valueType="num">
                                      <p:cBhvr>
                                        <p:cTn id="10" dur="1" fill="hold"/>
                                        <p:tgtEl>
                                          <p:spTgt spid="309261"/>
                                        </p:tgtEl>
                                        <p:attrNameLst>
                                          <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09259"/>
                                        </p:tgtEl>
                                        <p:attrNameLst>
                                          <p:attrName>style.visibility</p:attrName>
                                        </p:attrNameLst>
                                      </p:cBhvr>
                                      <p:to>
                                        <p:strVal val="visible"/>
                                      </p:to>
                                    </p:set>
                                    <p:anim to="" calcmode="lin" valueType="num">
                                      <p:cBhvr>
                                        <p:cTn id="15" dur="1" fill="hold"/>
                                        <p:tgtEl>
                                          <p:spTgt spid="309259"/>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309260"/>
                                        </p:tgtEl>
                                        <p:attrNameLst>
                                          <p:attrName>style.visibility</p:attrName>
                                        </p:attrNameLst>
                                      </p:cBhvr>
                                      <p:to>
                                        <p:strVal val="visible"/>
                                      </p:to>
                                    </p:set>
                                    <p:anim to="" calcmode="lin" valueType="num">
                                      <p:cBhvr>
                                        <p:cTn id="18" dur="1" fill="hold"/>
                                        <p:tgtEl>
                                          <p:spTgt spid="309260"/>
                                        </p:tgtEl>
                                        <p:attrNameLst>
                                          <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4" presetClass="entr" presetSubtype="0" fill="hold" nodeType="clickEffect">
                                  <p:stCondLst>
                                    <p:cond delay="0"/>
                                  </p:stCondLst>
                                  <p:childTnLst>
                                    <p:set>
                                      <p:cBhvr>
                                        <p:cTn id="22" dur="1" fill="hold">
                                          <p:stCondLst>
                                            <p:cond delay="0"/>
                                          </p:stCondLst>
                                        </p:cTn>
                                        <p:tgtEl>
                                          <p:spTgt spid="309262"/>
                                        </p:tgtEl>
                                        <p:attrNameLst>
                                          <p:attrName>style.visibility</p:attrName>
                                        </p:attrNameLst>
                                      </p:cBhvr>
                                      <p:to>
                                        <p:strVal val="visible"/>
                                      </p:to>
                                    </p:set>
                                    <p:anim to="" calcmode="lin" valueType="num">
                                      <p:cBhvr>
                                        <p:cTn id="23" dur="1" fill="hold"/>
                                        <p:tgtEl>
                                          <p:spTgt spid="309262"/>
                                        </p:tgtEl>
                                        <p:attrNameLst>
                                          <p:attrName/>
                                        </p:attrNameLst>
                                      </p:cBhvr>
                                    </p:anim>
                                  </p:childTnLst>
                                </p:cTn>
                              </p:par>
                              <p:par>
                                <p:cTn id="24" presetID="24" presetClass="entr" presetSubtype="0" fill="hold" grpId="0" nodeType="withEffect">
                                  <p:stCondLst>
                                    <p:cond delay="0"/>
                                  </p:stCondLst>
                                  <p:childTnLst>
                                    <p:set>
                                      <p:cBhvr>
                                        <p:cTn id="25" dur="1" fill="hold">
                                          <p:stCondLst>
                                            <p:cond delay="0"/>
                                          </p:stCondLst>
                                        </p:cTn>
                                        <p:tgtEl>
                                          <p:spTgt spid="309263"/>
                                        </p:tgtEl>
                                        <p:attrNameLst>
                                          <p:attrName>style.visibility</p:attrName>
                                        </p:attrNameLst>
                                      </p:cBhvr>
                                      <p:to>
                                        <p:strVal val="visible"/>
                                      </p:to>
                                    </p:set>
                                    <p:anim to="" calcmode="lin" valueType="num">
                                      <p:cBhvr>
                                        <p:cTn id="26" dur="1" fill="hold"/>
                                        <p:tgtEl>
                                          <p:spTgt spid="30926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60" grpId="0"/>
      <p:bldP spid="309261" grpId="0"/>
      <p:bldP spid="30926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 Tháng 6/1925, Hội Việt Nam Cách mạng Thanh niên đ¬ược thành lập"/>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745785" y="180317"/>
            <a:ext cx="3295651" cy="4082603"/>
          </a:xfrm>
          <a:prstGeom prst="rect">
            <a:avLst/>
          </a:prstGeom>
          <a:noFill/>
          <a:extLst>
            <a:ext uri="{909E8E84-426E-40DD-AFC4-6F175D3DCCD1}">
              <a14:hiddenFill xmlns:a14="http://schemas.microsoft.com/office/drawing/2010/main" xmlns="">
                <a:solidFill>
                  <a:srgbClr val="FFFFFF"/>
                </a:solidFill>
              </a14:hiddenFill>
            </a:ext>
          </a:extLst>
        </p:spPr>
      </p:pic>
      <p:pic>
        <p:nvPicPr>
          <p:cNvPr id="6148" name="Picture 4" descr="Image result for - Tháng 6/1925, Hội Việt Nam Cách mạng Thanh niên đ¬ược thành lập"/>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07615" y="2434120"/>
            <a:ext cx="3892863" cy="3734873"/>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3466067" y="282193"/>
            <a:ext cx="2683748" cy="523220"/>
          </a:xfrm>
          <a:prstGeom prst="rect">
            <a:avLst/>
          </a:prstGeom>
        </p:spPr>
        <p:txBody>
          <a:bodyPr wrap="none">
            <a:spAutoFit/>
          </a:bodyPr>
          <a:lstStyle/>
          <a:p>
            <a:r>
              <a:rPr lang="en-US" sz="2800" b="1" dirty="0" smtClean="0">
                <a:solidFill>
                  <a:srgbClr val="008000"/>
                </a:solidFill>
                <a:latin typeface="+mj-lt"/>
                <a:ea typeface="Batang"/>
              </a:rPr>
              <a:t>- </a:t>
            </a:r>
            <a:r>
              <a:rPr lang="pl-PL" sz="2800" b="1" dirty="0" smtClean="0">
                <a:solidFill>
                  <a:srgbClr val="008000"/>
                </a:solidFill>
                <a:latin typeface="+mj-lt"/>
                <a:ea typeface="Batang"/>
              </a:rPr>
              <a:t>Tháng </a:t>
            </a:r>
            <a:r>
              <a:rPr lang="pl-PL" sz="2800" b="1" dirty="0">
                <a:solidFill>
                  <a:srgbClr val="008000"/>
                </a:solidFill>
                <a:latin typeface="+mj-lt"/>
                <a:ea typeface="Batang"/>
              </a:rPr>
              <a:t>6/1925</a:t>
            </a:r>
            <a:endParaRPr lang="en-US" sz="2800" b="1" dirty="0">
              <a:solidFill>
                <a:srgbClr val="008000"/>
              </a:solidFill>
              <a:latin typeface="+mj-lt"/>
            </a:endParaRPr>
          </a:p>
        </p:txBody>
      </p:sp>
      <p:sp>
        <p:nvSpPr>
          <p:cNvPr id="4" name="Rectangle 3"/>
          <p:cNvSpPr/>
          <p:nvPr/>
        </p:nvSpPr>
        <p:spPr>
          <a:xfrm>
            <a:off x="425005" y="1114819"/>
            <a:ext cx="7975467" cy="1200329"/>
          </a:xfrm>
          <a:prstGeom prst="rect">
            <a:avLst/>
          </a:prstGeom>
        </p:spPr>
        <p:txBody>
          <a:bodyPr wrap="square">
            <a:spAutoFit/>
          </a:bodyPr>
          <a:lstStyle/>
          <a:p>
            <a:pPr indent="457200" algn="ctr">
              <a:spcAft>
                <a:spcPts val="0"/>
              </a:spcAft>
            </a:pPr>
            <a:r>
              <a:rPr lang="pl-PL" sz="2400" b="1" dirty="0">
                <a:solidFill>
                  <a:srgbClr val="FF0000"/>
                </a:solidFill>
                <a:latin typeface="+mj-lt"/>
                <a:ea typeface="Batang"/>
                <a:cs typeface="Times New Roman" panose="02020603050405020304" pitchFamily="18" charset="0"/>
              </a:rPr>
              <a:t>Hội Việt Nam Cách mạng Thanh niên </a:t>
            </a:r>
            <a:r>
              <a:rPr lang="pl-PL" sz="2400" dirty="0" smtClean="0">
                <a:solidFill>
                  <a:srgbClr val="333399"/>
                </a:solidFill>
                <a:latin typeface="+mj-lt"/>
                <a:ea typeface="Batang"/>
                <a:cs typeface="Times New Roman" panose="02020603050405020304" pitchFamily="18" charset="0"/>
              </a:rPr>
              <a:t>được </a:t>
            </a:r>
            <a:r>
              <a:rPr lang="pl-PL" sz="2400" dirty="0">
                <a:solidFill>
                  <a:srgbClr val="333399"/>
                </a:solidFill>
                <a:latin typeface="+mj-lt"/>
                <a:ea typeface="Batang"/>
                <a:cs typeface="Times New Roman" panose="02020603050405020304" pitchFamily="18" charset="0"/>
              </a:rPr>
              <a:t>thành lập để </a:t>
            </a:r>
            <a:r>
              <a:rPr lang="pl-PL" sz="2400" b="1" dirty="0">
                <a:solidFill>
                  <a:srgbClr val="FF0066"/>
                </a:solidFill>
                <a:latin typeface="+mj-lt"/>
                <a:ea typeface="Batang"/>
                <a:cs typeface="Times New Roman" panose="02020603050405020304" pitchFamily="18" charset="0"/>
              </a:rPr>
              <a:t>truyền bá </a:t>
            </a:r>
            <a:r>
              <a:rPr lang="pl-PL" sz="2400" dirty="0">
                <a:solidFill>
                  <a:srgbClr val="333399"/>
                </a:solidFill>
                <a:latin typeface="+mj-lt"/>
                <a:ea typeface="Batang"/>
                <a:cs typeface="Times New Roman" panose="02020603050405020304" pitchFamily="18" charset="0"/>
              </a:rPr>
              <a:t>chủ nghĩa Mác - Lênin tạo </a:t>
            </a:r>
            <a:r>
              <a:rPr lang="pl-PL" sz="2400" b="1" dirty="0">
                <a:solidFill>
                  <a:srgbClr val="CC0000"/>
                </a:solidFill>
                <a:latin typeface="+mj-lt"/>
                <a:ea typeface="Batang"/>
                <a:cs typeface="Times New Roman" panose="02020603050405020304" pitchFamily="18" charset="0"/>
              </a:rPr>
              <a:t>sự chuyển biến về chất </a:t>
            </a:r>
            <a:r>
              <a:rPr lang="pl-PL" sz="2400" dirty="0">
                <a:solidFill>
                  <a:srgbClr val="333399"/>
                </a:solidFill>
                <a:latin typeface="+mj-lt"/>
                <a:ea typeface="Batang"/>
                <a:cs typeface="Times New Roman" panose="02020603050405020304" pitchFamily="18" charset="0"/>
              </a:rPr>
              <a:t>trong phong trào cách mạng Việt Nam.</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42888889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p:cNvSpPr>
            <a:spLocks noGrp="1"/>
          </p:cNvSpPr>
          <p:nvPr>
            <p:ph type="sldNum" sz="quarter" idx="12"/>
          </p:nvPr>
        </p:nvSpPr>
        <p:spPr>
          <a:noFill/>
        </p:spPr>
        <p:txBody>
          <a:bodyPr/>
          <a:lstStyle/>
          <a:p>
            <a:fld id="{65C6174C-A292-4B63-8D3F-D2E7C92B20D5}" type="slidenum">
              <a:rPr lang="en-US" altLang="en-US" smtClean="0"/>
              <a:pPr/>
              <a:t>33</a:t>
            </a:fld>
            <a:endParaRPr lang="en-US" altLang="en-US" smtClean="0"/>
          </a:p>
        </p:txBody>
      </p:sp>
      <p:grpSp>
        <p:nvGrpSpPr>
          <p:cNvPr id="2" name="Group 2"/>
          <p:cNvGrpSpPr>
            <a:grpSpLocks/>
          </p:cNvGrpSpPr>
          <p:nvPr/>
        </p:nvGrpSpPr>
        <p:grpSpPr bwMode="auto">
          <a:xfrm>
            <a:off x="0" y="115891"/>
            <a:ext cx="12192000" cy="649287"/>
            <a:chOff x="0" y="73"/>
            <a:chExt cx="5760" cy="409"/>
          </a:xfrm>
        </p:grpSpPr>
        <p:sp>
          <p:nvSpPr>
            <p:cNvPr id="36894"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5"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sp>
        <p:nvSpPr>
          <p:cNvPr id="36868" name="Rectangle 5"/>
          <p:cNvSpPr>
            <a:spLocks noChangeArrowheads="1"/>
          </p:cNvSpPr>
          <p:nvPr/>
        </p:nvSpPr>
        <p:spPr bwMode="auto">
          <a:xfrm>
            <a:off x="0" y="549275"/>
            <a:ext cx="12528551" cy="1201738"/>
          </a:xfrm>
          <a:prstGeom prst="rect">
            <a:avLst/>
          </a:prstGeom>
          <a:noFill/>
          <a:ln w="9525">
            <a:noFill/>
            <a:miter lim="800000"/>
            <a:headEnd/>
            <a:tailEnd/>
          </a:ln>
        </p:spPr>
        <p:txBody>
          <a:bodyPr/>
          <a:lstStyle/>
          <a:p>
            <a:pPr marL="342900" indent="-342900">
              <a:lnSpc>
                <a:spcPct val="80000"/>
              </a:lnSpc>
              <a:spcBef>
                <a:spcPct val="20000"/>
              </a:spcBef>
            </a:pPr>
            <a:endParaRPr lang="en-US" altLang="en-US" b="1"/>
          </a:p>
          <a:p>
            <a:pPr marL="342900" indent="-342900">
              <a:lnSpc>
                <a:spcPct val="80000"/>
              </a:lnSpc>
              <a:spcBef>
                <a:spcPct val="20000"/>
              </a:spcBef>
            </a:pPr>
            <a:endParaRPr lang="en-US" altLang="en-US" b="1"/>
          </a:p>
        </p:txBody>
      </p:sp>
      <p:grpSp>
        <p:nvGrpSpPr>
          <p:cNvPr id="3" name="Group 6"/>
          <p:cNvGrpSpPr>
            <a:grpSpLocks/>
          </p:cNvGrpSpPr>
          <p:nvPr/>
        </p:nvGrpSpPr>
        <p:grpSpPr bwMode="auto">
          <a:xfrm>
            <a:off x="-25400" y="115891"/>
            <a:ext cx="12192000" cy="649287"/>
            <a:chOff x="-12" y="73"/>
            <a:chExt cx="5760" cy="409"/>
          </a:xfrm>
        </p:grpSpPr>
        <p:grpSp>
          <p:nvGrpSpPr>
            <p:cNvPr id="4" name="Group 7"/>
            <p:cNvGrpSpPr>
              <a:grpSpLocks/>
            </p:cNvGrpSpPr>
            <p:nvPr/>
          </p:nvGrpSpPr>
          <p:grpSpPr bwMode="auto">
            <a:xfrm>
              <a:off x="-12" y="73"/>
              <a:ext cx="5760" cy="409"/>
              <a:chOff x="0" y="73"/>
              <a:chExt cx="5760" cy="409"/>
            </a:xfrm>
          </p:grpSpPr>
          <p:sp>
            <p:nvSpPr>
              <p:cNvPr id="36892" name="Line 8"/>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3" name="Picture 9"/>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36891" name="Picture 10"/>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sp>
        <p:nvSpPr>
          <p:cNvPr id="36870" name="Rectangle 11"/>
          <p:cNvSpPr>
            <a:spLocks noChangeArrowheads="1"/>
          </p:cNvSpPr>
          <p:nvPr/>
        </p:nvSpPr>
        <p:spPr bwMode="auto">
          <a:xfrm>
            <a:off x="8015819" y="5805488"/>
            <a:ext cx="3551767" cy="360362"/>
          </a:xfrm>
          <a:prstGeom prst="rect">
            <a:avLst/>
          </a:prstGeom>
          <a:noFill/>
          <a:ln w="9525">
            <a:noFill/>
            <a:miter lim="800000"/>
            <a:headEnd/>
            <a:tailEnd/>
          </a:ln>
        </p:spPr>
        <p:txBody>
          <a:bodyPr wrap="none" anchor="ctr"/>
          <a:lstStyle/>
          <a:p>
            <a:pPr algn="ctr"/>
            <a:endParaRPr lang="en-US" altLang="en-US" b="1"/>
          </a:p>
        </p:txBody>
      </p:sp>
      <p:grpSp>
        <p:nvGrpSpPr>
          <p:cNvPr id="5" name="Group 12"/>
          <p:cNvGrpSpPr>
            <a:grpSpLocks/>
          </p:cNvGrpSpPr>
          <p:nvPr/>
        </p:nvGrpSpPr>
        <p:grpSpPr bwMode="auto">
          <a:xfrm>
            <a:off x="814919" y="981075"/>
            <a:ext cx="10369549" cy="5537200"/>
            <a:chOff x="340" y="1077"/>
            <a:chExt cx="2721" cy="2671"/>
          </a:xfrm>
        </p:grpSpPr>
        <p:sp>
          <p:nvSpPr>
            <p:cNvPr id="36874" name="Text Box 13"/>
            <p:cNvSpPr txBox="1">
              <a:spLocks noChangeArrowheads="1"/>
            </p:cNvSpPr>
            <p:nvPr/>
          </p:nvSpPr>
          <p:spPr bwMode="auto">
            <a:xfrm>
              <a:off x="340" y="1813"/>
              <a:ext cx="986" cy="462"/>
            </a:xfrm>
            <a:prstGeom prst="rect">
              <a:avLst/>
            </a:prstGeom>
            <a:solidFill>
              <a:srgbClr val="BA062D"/>
            </a:solidFill>
            <a:ln w="38100">
              <a:solidFill>
                <a:schemeClr val="bg1"/>
              </a:solidFill>
              <a:miter lim="800000"/>
              <a:headEnd/>
              <a:tailEnd/>
            </a:ln>
          </p:spPr>
          <p:txBody>
            <a:bodyPr/>
            <a:lstStyle/>
            <a:p>
              <a:pPr algn="ctr"/>
              <a:r>
                <a:rPr lang="en-US" altLang="en-US" sz="2400" b="1">
                  <a:solidFill>
                    <a:schemeClr val="bg1"/>
                  </a:solidFill>
                  <a:latin typeface=".VnTime" pitchFamily="34" charset="0"/>
                </a:rPr>
                <a:t>H</a:t>
              </a:r>
              <a:r>
                <a:rPr lang="en-US" altLang="en-US" sz="2400" b="1">
                  <a:solidFill>
                    <a:schemeClr val="bg1"/>
                  </a:solidFill>
                </a:rPr>
                <a:t>ội VNCM </a:t>
              </a:r>
            </a:p>
            <a:p>
              <a:pPr algn="ctr"/>
              <a:r>
                <a:rPr lang="en-US" altLang="en-US" sz="2400" b="1">
                  <a:solidFill>
                    <a:schemeClr val="bg1"/>
                  </a:solidFill>
                </a:rPr>
                <a:t>thanh niên</a:t>
              </a:r>
            </a:p>
          </p:txBody>
        </p:sp>
        <p:grpSp>
          <p:nvGrpSpPr>
            <p:cNvPr id="6" name="Group 14"/>
            <p:cNvGrpSpPr>
              <a:grpSpLocks/>
            </p:cNvGrpSpPr>
            <p:nvPr/>
          </p:nvGrpSpPr>
          <p:grpSpPr bwMode="auto">
            <a:xfrm>
              <a:off x="340" y="1077"/>
              <a:ext cx="2721" cy="2671"/>
              <a:chOff x="340" y="1071"/>
              <a:chExt cx="2721" cy="2671"/>
            </a:xfrm>
          </p:grpSpPr>
          <p:sp>
            <p:nvSpPr>
              <p:cNvPr id="36876" name="Oval 15"/>
              <p:cNvSpPr>
                <a:spLocks noChangeArrowheads="1"/>
              </p:cNvSpPr>
              <p:nvPr/>
            </p:nvSpPr>
            <p:spPr bwMode="auto">
              <a:xfrm>
                <a:off x="1973" y="1904"/>
                <a:ext cx="1079" cy="991"/>
              </a:xfrm>
              <a:prstGeom prst="ellipse">
                <a:avLst/>
              </a:prstGeom>
              <a:solidFill>
                <a:srgbClr val="339933"/>
              </a:solidFill>
              <a:ln w="38100">
                <a:solidFill>
                  <a:schemeClr val="bg1"/>
                </a:solidFill>
                <a:round/>
                <a:headEnd/>
                <a:tailEnd/>
              </a:ln>
            </p:spPr>
            <p:txBody>
              <a:bodyPr/>
              <a:lstStyle/>
              <a:p>
                <a:pPr algn="ctr"/>
                <a:endParaRPr lang="en-US" altLang="en-US" b="1">
                  <a:solidFill>
                    <a:srgbClr val="00CC00"/>
                  </a:solidFill>
                </a:endParaRPr>
              </a:p>
              <a:p>
                <a:pPr algn="ctr"/>
                <a:r>
                  <a:rPr lang="en-US" altLang="en-US" sz="2400" b="1">
                    <a:solidFill>
                      <a:schemeClr val="bg1"/>
                    </a:solidFill>
                  </a:rPr>
                  <a:t>Đông Dương</a:t>
                </a:r>
              </a:p>
              <a:p>
                <a:pPr algn="ctr"/>
                <a:r>
                  <a:rPr lang="en-US" altLang="en-US" sz="2400" b="1">
                    <a:solidFill>
                      <a:schemeClr val="bg1"/>
                    </a:solidFill>
                  </a:rPr>
                  <a:t> CSĐ</a:t>
                </a:r>
              </a:p>
              <a:p>
                <a:pPr algn="ctr"/>
                <a:r>
                  <a:rPr lang="en-US" altLang="en-US" sz="2400" b="1">
                    <a:solidFill>
                      <a:schemeClr val="bg1"/>
                    </a:solidFill>
                  </a:rPr>
                  <a:t>6/1929</a:t>
                </a:r>
              </a:p>
            </p:txBody>
          </p:sp>
          <p:sp>
            <p:nvSpPr>
              <p:cNvPr id="36877" name="Text Box 16"/>
              <p:cNvSpPr txBox="1">
                <a:spLocks noChangeArrowheads="1"/>
              </p:cNvSpPr>
              <p:nvPr/>
            </p:nvSpPr>
            <p:spPr bwMode="auto">
              <a:xfrm>
                <a:off x="340" y="3069"/>
                <a:ext cx="994" cy="264"/>
              </a:xfrm>
              <a:prstGeom prst="rect">
                <a:avLst/>
              </a:prstGeom>
              <a:solidFill>
                <a:srgbClr val="CC0099"/>
              </a:solidFill>
              <a:ln w="38100">
                <a:solidFill>
                  <a:schemeClr val="bg1"/>
                </a:solidFill>
                <a:miter lim="800000"/>
                <a:headEnd/>
                <a:tailEnd/>
              </a:ln>
            </p:spPr>
            <p:txBody>
              <a:bodyPr/>
              <a:lstStyle/>
              <a:p>
                <a:pPr algn="ctr"/>
                <a:endParaRPr lang="en-US" altLang="en-US" sz="200">
                  <a:latin typeface=".VnTime" pitchFamily="34" charset="0"/>
                </a:endParaRPr>
              </a:p>
              <a:p>
                <a:pPr algn="ctr"/>
                <a:r>
                  <a:rPr lang="en-US" altLang="en-US" sz="2400" b="1">
                    <a:solidFill>
                      <a:schemeClr val="bg1"/>
                    </a:solidFill>
                    <a:latin typeface=".VnTime" pitchFamily="34" charset="0"/>
                  </a:rPr>
                  <a:t>T</a:t>
                </a:r>
                <a:r>
                  <a:rPr lang="en-US" altLang="en-US" sz="2400" b="1">
                    <a:solidFill>
                      <a:schemeClr val="bg1"/>
                    </a:solidFill>
                  </a:rPr>
                  <a:t>ân Việt</a:t>
                </a:r>
              </a:p>
            </p:txBody>
          </p:sp>
          <p:grpSp>
            <p:nvGrpSpPr>
              <p:cNvPr id="7" name="Group 17"/>
              <p:cNvGrpSpPr>
                <a:grpSpLocks/>
              </p:cNvGrpSpPr>
              <p:nvPr/>
            </p:nvGrpSpPr>
            <p:grpSpPr bwMode="auto">
              <a:xfrm>
                <a:off x="1334" y="1580"/>
                <a:ext cx="639" cy="1621"/>
                <a:chOff x="1334" y="1580"/>
                <a:chExt cx="1011" cy="1621"/>
              </a:xfrm>
            </p:grpSpPr>
            <p:sp>
              <p:nvSpPr>
                <p:cNvPr id="36887" name="Line 18"/>
                <p:cNvSpPr>
                  <a:spLocks noChangeShapeType="1"/>
                </p:cNvSpPr>
                <p:nvPr/>
              </p:nvSpPr>
              <p:spPr bwMode="auto">
                <a:xfrm>
                  <a:off x="1334" y="2043"/>
                  <a:ext cx="1002" cy="389"/>
                </a:xfrm>
                <a:prstGeom prst="line">
                  <a:avLst/>
                </a:prstGeom>
                <a:noFill/>
                <a:ln w="38100">
                  <a:solidFill>
                    <a:srgbClr val="0000FF"/>
                  </a:solidFill>
                  <a:round/>
                  <a:headEnd/>
                  <a:tailEnd type="triangle" w="med" len="med"/>
                </a:ln>
              </p:spPr>
              <p:txBody>
                <a:bodyPr/>
                <a:lstStyle/>
                <a:p>
                  <a:endParaRPr lang="en-US"/>
                </a:p>
              </p:txBody>
            </p:sp>
            <p:sp>
              <p:nvSpPr>
                <p:cNvPr id="36888" name="Line 19"/>
                <p:cNvSpPr>
                  <a:spLocks noChangeShapeType="1"/>
                </p:cNvSpPr>
                <p:nvPr/>
              </p:nvSpPr>
              <p:spPr bwMode="auto">
                <a:xfrm>
                  <a:off x="1334" y="3201"/>
                  <a:ext cx="1011" cy="0"/>
                </a:xfrm>
                <a:prstGeom prst="line">
                  <a:avLst/>
                </a:prstGeom>
                <a:noFill/>
                <a:ln w="38100">
                  <a:solidFill>
                    <a:srgbClr val="0000FF"/>
                  </a:solidFill>
                  <a:round/>
                  <a:headEnd/>
                  <a:tailEnd type="triangle" w="med" len="med"/>
                </a:ln>
              </p:spPr>
              <p:txBody>
                <a:bodyPr/>
                <a:lstStyle/>
                <a:p>
                  <a:endParaRPr lang="en-US"/>
                </a:p>
              </p:txBody>
            </p:sp>
            <p:sp>
              <p:nvSpPr>
                <p:cNvPr id="36889" name="Line 20"/>
                <p:cNvSpPr>
                  <a:spLocks noChangeShapeType="1"/>
                </p:cNvSpPr>
                <p:nvPr/>
              </p:nvSpPr>
              <p:spPr bwMode="auto">
                <a:xfrm flipV="1">
                  <a:off x="1334" y="1580"/>
                  <a:ext cx="1011" cy="463"/>
                </a:xfrm>
                <a:prstGeom prst="line">
                  <a:avLst/>
                </a:prstGeom>
                <a:noFill/>
                <a:ln w="38100">
                  <a:solidFill>
                    <a:srgbClr val="0000FF"/>
                  </a:solidFill>
                  <a:round/>
                  <a:headEnd/>
                  <a:tailEnd type="triangle" w="med" len="med"/>
                </a:ln>
              </p:spPr>
              <p:txBody>
                <a:bodyPr/>
                <a:lstStyle/>
                <a:p>
                  <a:endParaRPr lang="en-US"/>
                </a:p>
              </p:txBody>
            </p:sp>
          </p:grpSp>
          <p:sp>
            <p:nvSpPr>
              <p:cNvPr id="36879" name="Line 21"/>
              <p:cNvSpPr>
                <a:spLocks noChangeShapeType="1"/>
              </p:cNvSpPr>
              <p:nvPr/>
            </p:nvSpPr>
            <p:spPr bwMode="auto">
              <a:xfrm>
                <a:off x="847" y="2275"/>
                <a:ext cx="0" cy="794"/>
              </a:xfrm>
              <a:prstGeom prst="line">
                <a:avLst/>
              </a:prstGeom>
              <a:noFill/>
              <a:ln w="38100">
                <a:solidFill>
                  <a:srgbClr val="0000FF"/>
                </a:solidFill>
                <a:round/>
                <a:headEnd/>
                <a:tailEnd type="triangle" w="med" len="med"/>
              </a:ln>
            </p:spPr>
            <p:txBody>
              <a:bodyPr/>
              <a:lstStyle/>
              <a:p>
                <a:endParaRPr lang="en-US"/>
              </a:p>
            </p:txBody>
          </p:sp>
          <p:grpSp>
            <p:nvGrpSpPr>
              <p:cNvPr id="8" name="Group 22"/>
              <p:cNvGrpSpPr>
                <a:grpSpLocks/>
              </p:cNvGrpSpPr>
              <p:nvPr/>
            </p:nvGrpSpPr>
            <p:grpSpPr bwMode="auto">
              <a:xfrm>
                <a:off x="1982" y="1071"/>
                <a:ext cx="1079" cy="2671"/>
                <a:chOff x="2345" y="1071"/>
                <a:chExt cx="1079" cy="2671"/>
              </a:xfrm>
            </p:grpSpPr>
            <p:sp>
              <p:nvSpPr>
                <p:cNvPr id="36881" name="Oval 23"/>
                <p:cNvSpPr>
                  <a:spLocks noChangeArrowheads="1"/>
                </p:cNvSpPr>
                <p:nvPr/>
              </p:nvSpPr>
              <p:spPr bwMode="auto">
                <a:xfrm>
                  <a:off x="2345" y="2750"/>
                  <a:ext cx="1079" cy="992"/>
                </a:xfrm>
                <a:prstGeom prst="ellipse">
                  <a:avLst/>
                </a:prstGeom>
                <a:solidFill>
                  <a:srgbClr val="FF3300"/>
                </a:solidFill>
                <a:ln w="38100">
                  <a:solidFill>
                    <a:schemeClr val="bg1"/>
                  </a:solidFill>
                  <a:round/>
                  <a:headEnd/>
                  <a:tailEnd/>
                </a:ln>
              </p:spPr>
              <p:txBody>
                <a:bodyPr/>
                <a:lstStyle/>
                <a:p>
                  <a:pPr algn="ctr"/>
                  <a:endParaRPr lang="en-US" altLang="en-US" sz="600">
                    <a:latin typeface=".VnTime" pitchFamily="34" charset="0"/>
                  </a:endParaRPr>
                </a:p>
                <a:p>
                  <a:pPr algn="ctr"/>
                  <a:r>
                    <a:rPr lang="en-US" altLang="en-US" sz="2400" b="1">
                      <a:solidFill>
                        <a:schemeClr val="bg1"/>
                      </a:solidFill>
                      <a:latin typeface="18"/>
                    </a:rPr>
                    <a:t>Đông Dương CSLĐ</a:t>
                  </a:r>
                </a:p>
                <a:p>
                  <a:pPr algn="ctr"/>
                  <a:r>
                    <a:rPr lang="en-US" altLang="en-US" sz="2400" b="1">
                      <a:solidFill>
                        <a:schemeClr val="bg1"/>
                      </a:solidFill>
                      <a:latin typeface="18"/>
                    </a:rPr>
                    <a:t>9/1929</a:t>
                  </a:r>
                </a:p>
              </p:txBody>
            </p:sp>
            <p:sp>
              <p:nvSpPr>
                <p:cNvPr id="36882" name="Oval 24"/>
                <p:cNvSpPr>
                  <a:spLocks noChangeArrowheads="1"/>
                </p:cNvSpPr>
                <p:nvPr/>
              </p:nvSpPr>
              <p:spPr bwMode="auto">
                <a:xfrm>
                  <a:off x="2345" y="1071"/>
                  <a:ext cx="1079" cy="992"/>
                </a:xfrm>
                <a:prstGeom prst="ellipse">
                  <a:avLst/>
                </a:prstGeom>
                <a:solidFill>
                  <a:srgbClr val="800080"/>
                </a:solidFill>
                <a:ln w="38100">
                  <a:solidFill>
                    <a:schemeClr val="bg1"/>
                  </a:solidFill>
                  <a:round/>
                  <a:headEnd/>
                  <a:tailEnd/>
                </a:ln>
              </p:spPr>
              <p:txBody>
                <a:bodyPr/>
                <a:lstStyle/>
                <a:p>
                  <a:pPr algn="ctr"/>
                  <a:r>
                    <a:rPr lang="en-US" altLang="en-US" sz="2400" b="1">
                      <a:solidFill>
                        <a:schemeClr val="bg1"/>
                      </a:solidFill>
                    </a:rPr>
                    <a:t>An Nam </a:t>
                  </a:r>
                </a:p>
                <a:p>
                  <a:pPr algn="ctr"/>
                  <a:r>
                    <a:rPr lang="en-US" altLang="en-US" sz="2400" b="1">
                      <a:solidFill>
                        <a:schemeClr val="bg1"/>
                      </a:solidFill>
                    </a:rPr>
                    <a:t>CSĐ</a:t>
                  </a:r>
                </a:p>
                <a:p>
                  <a:pPr algn="ctr"/>
                  <a:r>
                    <a:rPr lang="en-US" altLang="en-US" sz="2400" b="1">
                      <a:solidFill>
                        <a:schemeClr val="bg1"/>
                      </a:solidFill>
                    </a:rPr>
                    <a:t>8/1929</a:t>
                  </a:r>
                </a:p>
                <a:p>
                  <a:endParaRPr lang="en-US" altLang="en-US" sz="2400" b="1"/>
                </a:p>
              </p:txBody>
            </p:sp>
            <p:sp>
              <p:nvSpPr>
                <p:cNvPr id="36883" name="Line 25"/>
                <p:cNvSpPr>
                  <a:spLocks noChangeShapeType="1"/>
                </p:cNvSpPr>
                <p:nvPr/>
              </p:nvSpPr>
              <p:spPr bwMode="auto">
                <a:xfrm>
                  <a:off x="2565" y="1712"/>
                  <a:ext cx="0" cy="463"/>
                </a:xfrm>
                <a:prstGeom prst="line">
                  <a:avLst/>
                </a:prstGeom>
                <a:noFill/>
                <a:ln w="38100">
                  <a:solidFill>
                    <a:srgbClr val="0000FF"/>
                  </a:solidFill>
                  <a:round/>
                  <a:headEnd/>
                  <a:tailEnd type="triangle" w="med" len="med"/>
                </a:ln>
              </p:spPr>
              <p:txBody>
                <a:bodyPr/>
                <a:lstStyle/>
                <a:p>
                  <a:endParaRPr lang="en-US"/>
                </a:p>
              </p:txBody>
            </p:sp>
            <p:sp>
              <p:nvSpPr>
                <p:cNvPr id="36884" name="Line 26"/>
                <p:cNvSpPr>
                  <a:spLocks noChangeShapeType="1"/>
                </p:cNvSpPr>
                <p:nvPr/>
              </p:nvSpPr>
              <p:spPr bwMode="auto">
                <a:xfrm>
                  <a:off x="3171" y="1719"/>
                  <a:ext cx="0" cy="463"/>
                </a:xfrm>
                <a:prstGeom prst="line">
                  <a:avLst/>
                </a:prstGeom>
                <a:noFill/>
                <a:ln w="38100">
                  <a:solidFill>
                    <a:srgbClr val="0000FF"/>
                  </a:solidFill>
                  <a:round/>
                  <a:headEnd type="triangle" w="med" len="med"/>
                  <a:tailEnd/>
                </a:ln>
              </p:spPr>
              <p:txBody>
                <a:bodyPr/>
                <a:lstStyle/>
                <a:p>
                  <a:endParaRPr lang="en-US"/>
                </a:p>
              </p:txBody>
            </p:sp>
            <p:sp>
              <p:nvSpPr>
                <p:cNvPr id="36885" name="Line 27"/>
                <p:cNvSpPr>
                  <a:spLocks noChangeShapeType="1"/>
                </p:cNvSpPr>
                <p:nvPr/>
              </p:nvSpPr>
              <p:spPr bwMode="auto">
                <a:xfrm>
                  <a:off x="2565" y="2572"/>
                  <a:ext cx="0" cy="462"/>
                </a:xfrm>
                <a:prstGeom prst="line">
                  <a:avLst/>
                </a:prstGeom>
                <a:noFill/>
                <a:ln w="38100">
                  <a:solidFill>
                    <a:srgbClr val="0000FF"/>
                  </a:solidFill>
                  <a:round/>
                  <a:headEnd/>
                  <a:tailEnd type="triangle" w="med" len="med"/>
                </a:ln>
              </p:spPr>
              <p:txBody>
                <a:bodyPr/>
                <a:lstStyle/>
                <a:p>
                  <a:endParaRPr lang="en-US"/>
                </a:p>
              </p:txBody>
            </p:sp>
            <p:sp>
              <p:nvSpPr>
                <p:cNvPr id="36886" name="Line 28"/>
                <p:cNvSpPr>
                  <a:spLocks noChangeShapeType="1"/>
                </p:cNvSpPr>
                <p:nvPr/>
              </p:nvSpPr>
              <p:spPr bwMode="auto">
                <a:xfrm>
                  <a:off x="3171" y="2572"/>
                  <a:ext cx="0" cy="462"/>
                </a:xfrm>
                <a:prstGeom prst="line">
                  <a:avLst/>
                </a:prstGeom>
                <a:noFill/>
                <a:ln w="38100">
                  <a:solidFill>
                    <a:srgbClr val="0000FF"/>
                  </a:solidFill>
                  <a:round/>
                  <a:headEnd type="triangle" w="med" len="med"/>
                  <a:tailEnd/>
                </a:ln>
              </p:spPr>
              <p:txBody>
                <a:bodyPr/>
                <a:lstStyle/>
                <a:p>
                  <a:endParaRPr lang="en-US"/>
                </a:p>
              </p:txBody>
            </p:sp>
          </p:grpSp>
        </p:grpSp>
      </p:grpSp>
      <p:sp>
        <p:nvSpPr>
          <p:cNvPr id="311325" name="Rectangle 29"/>
          <p:cNvSpPr>
            <a:spLocks noChangeArrowheads="1"/>
          </p:cNvSpPr>
          <p:nvPr/>
        </p:nvSpPr>
        <p:spPr bwMode="auto">
          <a:xfrm>
            <a:off x="2063751" y="260351"/>
            <a:ext cx="6341288" cy="437043"/>
          </a:xfrm>
          <a:prstGeom prst="rect">
            <a:avLst/>
          </a:prstGeom>
          <a:noFill/>
          <a:ln w="9525">
            <a:noFill/>
            <a:miter lim="800000"/>
            <a:headEnd/>
            <a:tailEnd/>
          </a:ln>
        </p:spPr>
        <p:txBody>
          <a:bodyPr wrap="none">
            <a:spAutoFit/>
          </a:bodyPr>
          <a:lstStyle/>
          <a:p>
            <a:pPr>
              <a:lnSpc>
                <a:spcPct val="80000"/>
              </a:lnSpc>
              <a:spcBef>
                <a:spcPct val="20000"/>
              </a:spcBef>
            </a:pPr>
            <a:r>
              <a:rPr lang="en-US" altLang="en-US" sz="2800" b="1">
                <a:solidFill>
                  <a:srgbClr val="0033CC"/>
                </a:solidFill>
              </a:rPr>
              <a:t> CÁC TỔ CHỨC CỘNG SẢN RA ĐỜI </a:t>
            </a:r>
          </a:p>
        </p:txBody>
      </p:sp>
      <p:pic>
        <p:nvPicPr>
          <p:cNvPr id="36873" name="Picture 6"/>
          <p:cNvPicPr>
            <a:picLocks noChangeAspect="1" noChangeArrowheads="1"/>
          </p:cNvPicPr>
          <p:nvPr/>
        </p:nvPicPr>
        <p:blipFill>
          <a:blip r:embed="rId5"/>
          <a:srcRect/>
          <a:stretch>
            <a:fillRect/>
          </a:stretch>
        </p:blipFill>
        <p:spPr bwMode="auto">
          <a:xfrm>
            <a:off x="0" y="6515100"/>
            <a:ext cx="12192000" cy="342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11325"/>
                                        </p:tgtEl>
                                        <p:attrNameLst>
                                          <p:attrName>style.visibility</p:attrName>
                                        </p:attrNameLst>
                                      </p:cBhvr>
                                      <p:to>
                                        <p:strVal val="visible"/>
                                      </p:to>
                                    </p:set>
                                    <p:anim calcmode="lin" valueType="num">
                                      <p:cBhvr>
                                        <p:cTn id="7" dur="5000" fill="hold"/>
                                        <p:tgtEl>
                                          <p:spTgt spid="311325"/>
                                        </p:tgtEl>
                                        <p:attrNameLst>
                                          <p:attrName>ppt_w</p:attrName>
                                        </p:attrNameLst>
                                      </p:cBhvr>
                                      <p:tavLst>
                                        <p:tav tm="0">
                                          <p:val>
                                            <p:fltVal val="0"/>
                                          </p:val>
                                        </p:tav>
                                        <p:tav tm="100000">
                                          <p:val>
                                            <p:strVal val="#ppt_w"/>
                                          </p:val>
                                        </p:tav>
                                      </p:tavLst>
                                    </p:anim>
                                    <p:anim calcmode="lin" valueType="num">
                                      <p:cBhvr>
                                        <p:cTn id="8" dur="5000" fill="hold"/>
                                        <p:tgtEl>
                                          <p:spTgt spid="311325"/>
                                        </p:tgtEl>
                                        <p:attrNameLst>
                                          <p:attrName>ppt_h</p:attrName>
                                        </p:attrNameLst>
                                      </p:cBhvr>
                                      <p:tavLst>
                                        <p:tav tm="0">
                                          <p:val>
                                            <p:fltVal val="0"/>
                                          </p:val>
                                        </p:tav>
                                        <p:tav tm="100000">
                                          <p:val>
                                            <p:strVal val="#ppt_h"/>
                                          </p:val>
                                        </p:tav>
                                      </p:tavLst>
                                    </p:anim>
                                    <p:anim calcmode="lin" valueType="num">
                                      <p:cBhvr>
                                        <p:cTn id="9" dur="5000" fill="hold"/>
                                        <p:tgtEl>
                                          <p:spTgt spid="311325"/>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113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style.rotation</p:attrName>
                                        </p:attrNameLst>
                                      </p:cBhvr>
                                      <p:tavLst>
                                        <p:tav tm="0">
                                          <p:val>
                                            <p:fltVal val="360"/>
                                          </p:val>
                                        </p:tav>
                                        <p:tav tm="100000">
                                          <p:val>
                                            <p:fltVal val="0"/>
                                          </p:val>
                                        </p:tav>
                                      </p:tavLst>
                                    </p:anim>
                                    <p:animEffect transition="in" filter="fade">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2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5"/>
          <p:cNvSpPr>
            <a:spLocks noChangeArrowheads="1"/>
          </p:cNvSpPr>
          <p:nvPr/>
        </p:nvSpPr>
        <p:spPr bwMode="auto">
          <a:xfrm>
            <a:off x="656832" y="1554483"/>
            <a:ext cx="11535177" cy="3577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Char char="Ø"/>
            </a:pPr>
            <a:r>
              <a:rPr lang="en-US" sz="2400" b="1" dirty="0" err="1">
                <a:solidFill>
                  <a:srgbClr val="008000"/>
                </a:solidFill>
              </a:rPr>
              <a:t>Xu</a:t>
            </a:r>
            <a:r>
              <a:rPr lang="en-US" sz="2400" b="1" dirty="0">
                <a:solidFill>
                  <a:srgbClr val="008000"/>
                </a:solidFill>
              </a:rPr>
              <a:t> </a:t>
            </a:r>
            <a:r>
              <a:rPr lang="en-US" sz="2400" b="1" dirty="0" err="1">
                <a:solidFill>
                  <a:srgbClr val="008000"/>
                </a:solidFill>
              </a:rPr>
              <a:t>thế</a:t>
            </a:r>
            <a:r>
              <a:rPr lang="en-US" sz="2400" b="1" dirty="0">
                <a:solidFill>
                  <a:srgbClr val="008000"/>
                </a:solidFill>
              </a:rPr>
              <a:t> </a:t>
            </a:r>
            <a:r>
              <a:rPr lang="en-US" sz="2400" dirty="0" err="1">
                <a:solidFill>
                  <a:srgbClr val="996633"/>
                </a:solidFill>
              </a:rPr>
              <a:t>phải</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lập</a:t>
            </a:r>
            <a:r>
              <a:rPr lang="en-US" sz="2400" dirty="0">
                <a:solidFill>
                  <a:srgbClr val="996633"/>
                </a:solidFill>
              </a:rPr>
              <a:t> </a:t>
            </a:r>
            <a:r>
              <a:rPr lang="en-US" sz="2400" dirty="0" err="1">
                <a:solidFill>
                  <a:srgbClr val="996633"/>
                </a:solidFill>
              </a:rPr>
              <a:t>một</a:t>
            </a:r>
            <a:r>
              <a:rPr lang="en-US" sz="2400" dirty="0">
                <a:solidFill>
                  <a:srgbClr val="996633"/>
                </a:solidFill>
              </a:rPr>
              <a:t> </a:t>
            </a:r>
            <a:r>
              <a:rPr lang="en-US" sz="2400" dirty="0" err="1">
                <a:solidFill>
                  <a:srgbClr val="996633"/>
                </a:solidFill>
              </a:rPr>
              <a:t>Đảng</a:t>
            </a:r>
            <a:r>
              <a:rPr lang="en-US" sz="2400" dirty="0">
                <a:solidFill>
                  <a:srgbClr val="996633"/>
                </a:solidFill>
              </a:rPr>
              <a:t> </a:t>
            </a:r>
            <a:r>
              <a:rPr lang="en-US" sz="2400" dirty="0" err="1">
                <a:solidFill>
                  <a:srgbClr val="996633"/>
                </a:solidFill>
              </a:rPr>
              <a:t>cộng</a:t>
            </a:r>
            <a:r>
              <a:rPr lang="en-US" sz="2400" dirty="0">
                <a:solidFill>
                  <a:srgbClr val="996633"/>
                </a:solidFill>
              </a:rPr>
              <a:t> </a:t>
            </a:r>
            <a:r>
              <a:rPr lang="en-US" sz="2400" dirty="0" err="1">
                <a:solidFill>
                  <a:srgbClr val="996633"/>
                </a:solidFill>
              </a:rPr>
              <a:t>sản</a:t>
            </a:r>
            <a:r>
              <a:rPr lang="en-US" sz="2400" dirty="0">
                <a:solidFill>
                  <a:srgbClr val="996633"/>
                </a:solidFill>
              </a:rPr>
              <a:t> </a:t>
            </a:r>
            <a:r>
              <a:rPr lang="en-US" sz="2400" dirty="0" err="1">
                <a:solidFill>
                  <a:srgbClr val="996633"/>
                </a:solidFill>
              </a:rPr>
              <a:t>trở</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yêu</a:t>
            </a:r>
            <a:r>
              <a:rPr lang="en-US" sz="2400" dirty="0">
                <a:solidFill>
                  <a:srgbClr val="996633"/>
                </a:solidFill>
              </a:rPr>
              <a:t> </a:t>
            </a:r>
            <a:r>
              <a:rPr lang="en-US" sz="2400" dirty="0" err="1">
                <a:solidFill>
                  <a:srgbClr val="996633"/>
                </a:solidFill>
              </a:rPr>
              <a:t>cầu</a:t>
            </a:r>
            <a:r>
              <a:rPr lang="en-US" sz="2400" dirty="0">
                <a:solidFill>
                  <a:srgbClr val="996633"/>
                </a:solidFill>
              </a:rPr>
              <a:t> </a:t>
            </a:r>
            <a:r>
              <a:rPr lang="en-US" sz="2400" dirty="0" err="1">
                <a:solidFill>
                  <a:srgbClr val="996633"/>
                </a:solidFill>
              </a:rPr>
              <a:t>khách</a:t>
            </a:r>
            <a:r>
              <a:rPr lang="en-US" sz="2400" dirty="0">
                <a:solidFill>
                  <a:srgbClr val="996633"/>
                </a:solidFill>
              </a:rPr>
              <a:t> </a:t>
            </a:r>
            <a:r>
              <a:rPr lang="en-US" sz="2400" dirty="0" err="1">
                <a:solidFill>
                  <a:srgbClr val="996633"/>
                </a:solidFill>
              </a:rPr>
              <a:t>quan</a:t>
            </a:r>
            <a:endParaRPr lang="en-US" altLang="en-US" sz="2400" b="1" dirty="0">
              <a:solidFill>
                <a:srgbClr val="996633"/>
              </a:solidFill>
            </a:endParaRPr>
          </a:p>
        </p:txBody>
      </p:sp>
      <p:sp>
        <p:nvSpPr>
          <p:cNvPr id="62470" name="Rectangle 11"/>
          <p:cNvSpPr>
            <a:spLocks noChangeArrowheads="1"/>
          </p:cNvSpPr>
          <p:nvPr/>
        </p:nvSpPr>
        <p:spPr bwMode="auto">
          <a:xfrm>
            <a:off x="7535873" y="5805488"/>
            <a:ext cx="2663825" cy="360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p>
        </p:txBody>
      </p:sp>
      <p:grpSp>
        <p:nvGrpSpPr>
          <p:cNvPr id="5" name="Group 12"/>
          <p:cNvGrpSpPr>
            <a:grpSpLocks/>
          </p:cNvGrpSpPr>
          <p:nvPr/>
        </p:nvGrpSpPr>
        <p:grpSpPr bwMode="auto">
          <a:xfrm>
            <a:off x="837129" y="2860663"/>
            <a:ext cx="7959156" cy="4024504"/>
            <a:chOff x="452" y="1350"/>
            <a:chExt cx="2626" cy="2398"/>
          </a:xfrm>
          <a:noFill/>
        </p:grpSpPr>
        <p:sp>
          <p:nvSpPr>
            <p:cNvPr id="62473" name="Text Box 13"/>
            <p:cNvSpPr txBox="1">
              <a:spLocks noChangeArrowheads="1"/>
            </p:cNvSpPr>
            <p:nvPr/>
          </p:nvSpPr>
          <p:spPr bwMode="auto">
            <a:xfrm>
              <a:off x="452" y="1592"/>
              <a:ext cx="873" cy="683"/>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err="1">
                  <a:latin typeface=".VnTime" pitchFamily="34" charset="0"/>
                </a:rPr>
                <a:t>H</a:t>
              </a:r>
              <a:r>
                <a:rPr lang="en-US" altLang="en-US" sz="2400" b="1" dirty="0" err="1"/>
                <a:t>ội</a:t>
              </a:r>
              <a:r>
                <a:rPr lang="en-US" altLang="en-US" sz="2400" b="1" dirty="0"/>
                <a:t> </a:t>
              </a:r>
              <a:r>
                <a:rPr lang="en-US" altLang="en-US" sz="2400" b="1" dirty="0" err="1" smtClean="0"/>
                <a:t>Việt</a:t>
              </a:r>
              <a:r>
                <a:rPr lang="en-US" altLang="en-US" sz="2400" b="1" dirty="0" smtClean="0"/>
                <a:t> Nam </a:t>
              </a:r>
            </a:p>
            <a:p>
              <a:pPr algn="ctr" eaLnBrk="1" hangingPunct="1">
                <a:spcBef>
                  <a:spcPct val="0"/>
                </a:spcBef>
                <a:buFontTx/>
                <a:buNone/>
              </a:pPr>
              <a:r>
                <a:rPr lang="en-US" altLang="en-US" sz="2400" b="1" dirty="0" err="1" smtClean="0"/>
                <a:t>Cách</a:t>
              </a:r>
              <a:r>
                <a:rPr lang="en-US" altLang="en-US" sz="2400" b="1" dirty="0" smtClean="0"/>
                <a:t> </a:t>
              </a:r>
              <a:r>
                <a:rPr lang="en-US" altLang="en-US" sz="2400" b="1" dirty="0" err="1" smtClean="0"/>
                <a:t>mạng</a:t>
              </a:r>
              <a:r>
                <a:rPr lang="en-US" altLang="en-US" sz="2400" b="1" dirty="0" smtClean="0"/>
                <a:t> </a:t>
              </a:r>
              <a:r>
                <a:rPr lang="en-US" altLang="en-US" sz="2400" b="1" dirty="0" err="1" smtClean="0"/>
                <a:t>thanh</a:t>
              </a:r>
              <a:r>
                <a:rPr lang="en-US" altLang="en-US" sz="2400" b="1" dirty="0" smtClean="0"/>
                <a:t> </a:t>
              </a:r>
              <a:r>
                <a:rPr lang="en-US" altLang="en-US" sz="2400" b="1" dirty="0" err="1"/>
                <a:t>niên</a:t>
              </a:r>
              <a:endParaRPr lang="en-US" altLang="en-US" sz="2400" b="1" dirty="0"/>
            </a:p>
          </p:txBody>
        </p:sp>
        <p:grpSp>
          <p:nvGrpSpPr>
            <p:cNvPr id="62474" name="Group 14"/>
            <p:cNvGrpSpPr>
              <a:grpSpLocks/>
            </p:cNvGrpSpPr>
            <p:nvPr/>
          </p:nvGrpSpPr>
          <p:grpSpPr bwMode="auto">
            <a:xfrm>
              <a:off x="452" y="1350"/>
              <a:ext cx="2626" cy="2398"/>
              <a:chOff x="452" y="1344"/>
              <a:chExt cx="2626" cy="2398"/>
            </a:xfrm>
            <a:grpFill/>
          </p:grpSpPr>
          <p:sp>
            <p:nvSpPr>
              <p:cNvPr id="62475" name="Oval 15"/>
              <p:cNvSpPr>
                <a:spLocks noChangeArrowheads="1"/>
              </p:cNvSpPr>
              <p:nvPr/>
            </p:nvSpPr>
            <p:spPr bwMode="auto">
              <a:xfrm>
                <a:off x="1794" y="1344"/>
                <a:ext cx="1258" cy="701"/>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t>Đông</a:t>
                </a:r>
                <a:r>
                  <a:rPr lang="en-US" altLang="en-US" sz="2000" b="1" dirty="0" smtClean="0"/>
                  <a:t> </a:t>
                </a:r>
                <a:r>
                  <a:rPr lang="en-US" altLang="en-US" sz="2000" b="1" dirty="0" err="1"/>
                  <a:t>Dương</a:t>
                </a:r>
                <a:endParaRPr lang="en-US" altLang="en-US" sz="2000" b="1" dirty="0"/>
              </a:p>
              <a:p>
                <a:pPr algn="ctr" eaLnBrk="1" hangingPunct="1">
                  <a:spcBef>
                    <a:spcPct val="0"/>
                  </a:spcBef>
                  <a:buFontTx/>
                  <a:buNone/>
                </a:pPr>
                <a:r>
                  <a:rPr lang="en-US" altLang="en-US" sz="2000" b="1" dirty="0"/>
                  <a:t> </a:t>
                </a:r>
                <a:r>
                  <a:rPr lang="en-US" altLang="en-US" sz="2000" b="1" dirty="0" err="1" smtClean="0"/>
                  <a:t>Cộng</a:t>
                </a:r>
                <a:r>
                  <a:rPr lang="en-US" altLang="en-US" sz="2000" b="1" dirty="0" smtClean="0"/>
                  <a:t> </a:t>
                </a:r>
                <a:r>
                  <a:rPr lang="en-US" altLang="en-US" sz="2000" b="1" dirty="0" err="1" smtClean="0"/>
                  <a:t>sản</a:t>
                </a:r>
                <a:r>
                  <a:rPr lang="en-US" altLang="en-US" sz="2000" b="1" dirty="0" smtClean="0"/>
                  <a:t> </a:t>
                </a:r>
                <a:r>
                  <a:rPr lang="en-US" altLang="en-US" sz="2000" b="1" dirty="0" err="1" smtClean="0"/>
                  <a:t>Đảng</a:t>
                </a:r>
                <a:endParaRPr lang="en-US" altLang="en-US" sz="2000" b="1" dirty="0"/>
              </a:p>
              <a:p>
                <a:pPr algn="ctr" eaLnBrk="1" hangingPunct="1">
                  <a:spcBef>
                    <a:spcPct val="0"/>
                  </a:spcBef>
                  <a:buFontTx/>
                  <a:buNone/>
                </a:pPr>
                <a:r>
                  <a:rPr lang="en-US" altLang="en-US" sz="2000" b="1" dirty="0"/>
                  <a:t>6/1929</a:t>
                </a:r>
              </a:p>
            </p:txBody>
          </p:sp>
          <p:sp>
            <p:nvSpPr>
              <p:cNvPr id="62476" name="Text Box 16"/>
              <p:cNvSpPr txBox="1">
                <a:spLocks noChangeArrowheads="1"/>
              </p:cNvSpPr>
              <p:nvPr/>
            </p:nvSpPr>
            <p:spPr bwMode="auto">
              <a:xfrm>
                <a:off x="452" y="3034"/>
                <a:ext cx="882" cy="482"/>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 dirty="0">
                  <a:latin typeface=".VnTime" pitchFamily="34" charset="0"/>
                </a:endParaRPr>
              </a:p>
              <a:p>
                <a:pPr algn="ctr" eaLnBrk="1" hangingPunct="1">
                  <a:spcBef>
                    <a:spcPct val="0"/>
                  </a:spcBef>
                  <a:buFontTx/>
                  <a:buNone/>
                </a:pPr>
                <a:endParaRPr lang="en-US" altLang="en-US" sz="800" b="1" dirty="0" smtClean="0">
                  <a:latin typeface=".VnTime" pitchFamily="34" charset="0"/>
                </a:endParaRPr>
              </a:p>
              <a:p>
                <a:pPr algn="ctr" eaLnBrk="1" hangingPunct="1">
                  <a:spcBef>
                    <a:spcPct val="0"/>
                  </a:spcBef>
                  <a:buFontTx/>
                  <a:buNone/>
                </a:pPr>
                <a:r>
                  <a:rPr lang="en-US" altLang="en-US" sz="2400" b="1" dirty="0" err="1" smtClean="0">
                    <a:latin typeface=".VnTime" pitchFamily="34" charset="0"/>
                  </a:rPr>
                  <a:t>T</a:t>
                </a:r>
                <a:r>
                  <a:rPr lang="en-US" altLang="en-US" sz="2400" b="1" dirty="0" err="1" smtClean="0"/>
                  <a:t>ân</a:t>
                </a:r>
                <a:r>
                  <a:rPr lang="en-US" altLang="en-US" sz="2400" b="1" dirty="0" smtClean="0"/>
                  <a:t> </a:t>
                </a:r>
                <a:r>
                  <a:rPr lang="en-US" altLang="en-US" sz="2400" b="1" dirty="0" err="1"/>
                  <a:t>Việt</a:t>
                </a:r>
                <a:endParaRPr lang="en-US" altLang="en-US" sz="2400" b="1" dirty="0"/>
              </a:p>
            </p:txBody>
          </p:sp>
          <p:grpSp>
            <p:nvGrpSpPr>
              <p:cNvPr id="62477" name="Group 17"/>
              <p:cNvGrpSpPr>
                <a:grpSpLocks/>
              </p:cNvGrpSpPr>
              <p:nvPr/>
            </p:nvGrpSpPr>
            <p:grpSpPr bwMode="auto">
              <a:xfrm>
                <a:off x="1335" y="1718"/>
                <a:ext cx="466" cy="1543"/>
                <a:chOff x="1334" y="1718"/>
                <a:chExt cx="737" cy="1543"/>
              </a:xfrm>
              <a:grpFill/>
            </p:grpSpPr>
            <p:sp>
              <p:nvSpPr>
                <p:cNvPr id="62486" name="Line 18"/>
                <p:cNvSpPr>
                  <a:spLocks noChangeShapeType="1"/>
                </p:cNvSpPr>
                <p:nvPr/>
              </p:nvSpPr>
              <p:spPr bwMode="auto">
                <a:xfrm>
                  <a:off x="1336" y="1943"/>
                  <a:ext cx="735" cy="405"/>
                </a:xfrm>
                <a:prstGeom prst="line">
                  <a:avLst/>
                </a:prstGeom>
                <a:grpFill/>
                <a:ln w="3810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62487" name="Line 19"/>
                <p:cNvSpPr>
                  <a:spLocks noChangeShapeType="1"/>
                </p:cNvSpPr>
                <p:nvPr/>
              </p:nvSpPr>
              <p:spPr bwMode="auto">
                <a:xfrm flipV="1">
                  <a:off x="1334" y="3255"/>
                  <a:ext cx="689" cy="6"/>
                </a:xfrm>
                <a:prstGeom prst="line">
                  <a:avLst/>
                </a:prstGeom>
                <a:grpFill/>
                <a:ln w="3810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62488" name="Line 20"/>
                <p:cNvSpPr>
                  <a:spLocks noChangeShapeType="1"/>
                </p:cNvSpPr>
                <p:nvPr/>
              </p:nvSpPr>
              <p:spPr bwMode="auto">
                <a:xfrm flipV="1">
                  <a:off x="1334" y="1718"/>
                  <a:ext cx="702" cy="209"/>
                </a:xfrm>
                <a:prstGeom prst="line">
                  <a:avLst/>
                </a:prstGeom>
                <a:grpFill/>
                <a:ln w="3810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grpSp>
          <p:sp>
            <p:nvSpPr>
              <p:cNvPr id="62478" name="Line 21"/>
              <p:cNvSpPr>
                <a:spLocks noChangeShapeType="1"/>
              </p:cNvSpPr>
              <p:nvPr/>
            </p:nvSpPr>
            <p:spPr bwMode="auto">
              <a:xfrm>
                <a:off x="890" y="2270"/>
                <a:ext cx="0" cy="794"/>
              </a:xfrm>
              <a:prstGeom prst="line">
                <a:avLst/>
              </a:prstGeom>
              <a:grpFill/>
              <a:ln w="3810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grpSp>
            <p:nvGrpSpPr>
              <p:cNvPr id="62479" name="Group 22"/>
              <p:cNvGrpSpPr>
                <a:grpSpLocks/>
              </p:cNvGrpSpPr>
              <p:nvPr/>
            </p:nvGrpSpPr>
            <p:grpSpPr bwMode="auto">
              <a:xfrm>
                <a:off x="1783" y="2099"/>
                <a:ext cx="1295" cy="1643"/>
                <a:chOff x="2146" y="2099"/>
                <a:chExt cx="1295" cy="1643"/>
              </a:xfrm>
              <a:grpFill/>
            </p:grpSpPr>
            <p:sp>
              <p:nvSpPr>
                <p:cNvPr id="62480" name="Oval 23"/>
                <p:cNvSpPr>
                  <a:spLocks noChangeArrowheads="1"/>
                </p:cNvSpPr>
                <p:nvPr/>
              </p:nvSpPr>
              <p:spPr bwMode="auto">
                <a:xfrm>
                  <a:off x="2146" y="2918"/>
                  <a:ext cx="1278" cy="824"/>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latin typeface="+mj-lt"/>
                    </a:rPr>
                    <a:t>Đông</a:t>
                  </a:r>
                  <a:r>
                    <a:rPr lang="en-US" altLang="en-US" sz="2000" b="1" dirty="0" smtClean="0">
                      <a:latin typeface="+mj-lt"/>
                    </a:rPr>
                    <a:t> </a:t>
                  </a:r>
                  <a:r>
                    <a:rPr lang="en-US" altLang="en-US" sz="2000" b="1" dirty="0" err="1">
                      <a:latin typeface="+mj-lt"/>
                    </a:rPr>
                    <a:t>Dương</a:t>
                  </a:r>
                  <a:r>
                    <a:rPr lang="en-US" altLang="en-US" sz="2000" b="1" dirty="0">
                      <a:latin typeface="+mj-lt"/>
                    </a:rPr>
                    <a:t> </a:t>
                  </a:r>
                  <a:endParaRPr lang="en-US" altLang="en-US" sz="2000" b="1" dirty="0" smtClean="0">
                    <a:latin typeface="+mj-lt"/>
                  </a:endParaRPr>
                </a:p>
                <a:p>
                  <a:pPr algn="ctr" eaLnBrk="1" hangingPunct="1">
                    <a:spcBef>
                      <a:spcPct val="0"/>
                    </a:spcBef>
                    <a:buFontTx/>
                    <a:buNone/>
                  </a:pPr>
                  <a:r>
                    <a:rPr lang="en-US" altLang="en-US" sz="2000" b="1" dirty="0" err="1" smtClean="0">
                      <a:latin typeface="+mj-lt"/>
                    </a:rPr>
                    <a:t>Cộng</a:t>
                  </a:r>
                  <a:r>
                    <a:rPr lang="en-US" altLang="en-US" sz="2000" b="1" dirty="0" smtClean="0">
                      <a:latin typeface="+mj-lt"/>
                    </a:rPr>
                    <a:t> </a:t>
                  </a:r>
                  <a:r>
                    <a:rPr lang="en-US" altLang="en-US" sz="2000" b="1" dirty="0" err="1" smtClean="0">
                      <a:latin typeface="+mj-lt"/>
                    </a:rPr>
                    <a:t>sản</a:t>
                  </a:r>
                  <a:r>
                    <a:rPr lang="en-US" altLang="en-US" sz="2000" b="1" dirty="0" smtClean="0">
                      <a:latin typeface="+mj-lt"/>
                    </a:rPr>
                    <a:t> </a:t>
                  </a:r>
                  <a:r>
                    <a:rPr lang="en-US" altLang="en-US" sz="2000" b="1" dirty="0" err="1" smtClean="0">
                      <a:latin typeface="+mj-lt"/>
                    </a:rPr>
                    <a:t>Liên</a:t>
                  </a:r>
                  <a:r>
                    <a:rPr lang="en-US" altLang="en-US" sz="2000" b="1" dirty="0" smtClean="0">
                      <a:latin typeface="+mj-lt"/>
                    </a:rPr>
                    <a:t> </a:t>
                  </a:r>
                  <a:r>
                    <a:rPr lang="en-US" altLang="en-US" sz="2000" b="1" dirty="0" err="1" smtClean="0">
                      <a:latin typeface="+mj-lt"/>
                    </a:rPr>
                    <a:t>đoàn</a:t>
                  </a:r>
                  <a:endParaRPr lang="en-US" altLang="en-US" sz="2000" b="1" dirty="0">
                    <a:latin typeface="+mj-lt"/>
                  </a:endParaRPr>
                </a:p>
                <a:p>
                  <a:pPr algn="ctr" eaLnBrk="1" hangingPunct="1">
                    <a:spcBef>
                      <a:spcPct val="0"/>
                    </a:spcBef>
                    <a:buFontTx/>
                    <a:buNone/>
                  </a:pPr>
                  <a:r>
                    <a:rPr lang="en-US" altLang="en-US" sz="2000" b="1" dirty="0">
                      <a:latin typeface="+mj-lt"/>
                    </a:rPr>
                    <a:t>9/1929</a:t>
                  </a:r>
                </a:p>
              </p:txBody>
            </p:sp>
            <p:sp>
              <p:nvSpPr>
                <p:cNvPr id="62481" name="Oval 24"/>
                <p:cNvSpPr>
                  <a:spLocks noChangeArrowheads="1"/>
                </p:cNvSpPr>
                <p:nvPr/>
              </p:nvSpPr>
              <p:spPr bwMode="auto">
                <a:xfrm>
                  <a:off x="2151" y="2099"/>
                  <a:ext cx="1290" cy="680"/>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t>An Nam </a:t>
                  </a:r>
                </a:p>
                <a:p>
                  <a:pPr algn="ctr" eaLnBrk="1" hangingPunct="1">
                    <a:spcBef>
                      <a:spcPct val="0"/>
                    </a:spcBef>
                    <a:buFontTx/>
                    <a:buNone/>
                  </a:pPr>
                  <a:r>
                    <a:rPr lang="en-US" altLang="en-US" sz="2000" b="1" dirty="0" err="1" smtClean="0"/>
                    <a:t>Cộng</a:t>
                  </a:r>
                  <a:r>
                    <a:rPr lang="en-US" altLang="en-US" sz="2000" b="1" dirty="0" smtClean="0"/>
                    <a:t> </a:t>
                  </a:r>
                  <a:r>
                    <a:rPr lang="en-US" altLang="en-US" sz="2000" b="1" dirty="0" err="1" smtClean="0"/>
                    <a:t>sản</a:t>
                  </a:r>
                  <a:r>
                    <a:rPr lang="en-US" altLang="en-US" sz="2000" b="1" dirty="0" smtClean="0"/>
                    <a:t> </a:t>
                  </a:r>
                  <a:r>
                    <a:rPr lang="en-US" altLang="en-US" sz="2000" b="1" dirty="0" err="1" smtClean="0"/>
                    <a:t>Đảng</a:t>
                  </a:r>
                  <a:endParaRPr lang="en-US" altLang="en-US" sz="2000" b="1" dirty="0"/>
                </a:p>
                <a:p>
                  <a:pPr algn="ctr" eaLnBrk="1" hangingPunct="1">
                    <a:spcBef>
                      <a:spcPct val="0"/>
                    </a:spcBef>
                    <a:buFontTx/>
                    <a:buNone/>
                  </a:pPr>
                  <a:r>
                    <a:rPr lang="en-US" altLang="en-US" sz="2000" b="1" dirty="0"/>
                    <a:t>8/1929</a:t>
                  </a:r>
                </a:p>
                <a:p>
                  <a:pPr eaLnBrk="1" hangingPunct="1">
                    <a:spcBef>
                      <a:spcPct val="0"/>
                    </a:spcBef>
                    <a:buFontTx/>
                    <a:buNone/>
                  </a:pPr>
                  <a:endParaRPr lang="en-US" altLang="en-US" sz="2400" b="1" dirty="0"/>
                </a:p>
              </p:txBody>
            </p:sp>
          </p:grpSp>
        </p:grpSp>
      </p:grpSp>
      <p:sp>
        <p:nvSpPr>
          <p:cNvPr id="2" name="Rectangle 1"/>
          <p:cNvSpPr/>
          <p:nvPr/>
        </p:nvSpPr>
        <p:spPr>
          <a:xfrm>
            <a:off x="225779" y="58070"/>
            <a:ext cx="11943643" cy="461665"/>
          </a:xfrm>
          <a:prstGeom prst="rect">
            <a:avLst/>
          </a:prstGeom>
        </p:spPr>
        <p:txBody>
          <a:bodyPr wrap="square">
            <a:spAutoFit/>
          </a:bodyPr>
          <a:lstStyle/>
          <a:p>
            <a:r>
              <a:rPr lang="pl-PL" sz="2400" b="1" i="1" dirty="0" smtClean="0">
                <a:solidFill>
                  <a:srgbClr val="FF0000"/>
                </a:solidFill>
                <a:latin typeface="Times New Roman" pitchFamily="18" charset="0"/>
                <a:cs typeface="Times New Roman" pitchFamily="18" charset="0"/>
              </a:rPr>
              <a:t>c) Hội nghị thành lập Đảng Cộng sản Việt Nam và Cương lĩnh chính trị đầu tiên của Đảng</a:t>
            </a:r>
            <a:endParaRPr lang="en-US" sz="2400" dirty="0">
              <a:solidFill>
                <a:srgbClr val="FF0000"/>
              </a:solidFill>
              <a:latin typeface="Times New Roman" pitchFamily="18" charset="0"/>
              <a:cs typeface="Times New Roman" pitchFamily="18" charset="0"/>
            </a:endParaRPr>
          </a:p>
        </p:txBody>
      </p:sp>
      <p:sp>
        <p:nvSpPr>
          <p:cNvPr id="3" name="Rectangle 2"/>
          <p:cNvSpPr/>
          <p:nvPr/>
        </p:nvSpPr>
        <p:spPr>
          <a:xfrm>
            <a:off x="10143716" y="3534935"/>
            <a:ext cx="1701685" cy="2554545"/>
          </a:xfrm>
          <a:prstGeom prst="rect">
            <a:avLst/>
          </a:prstGeom>
          <a:ln>
            <a:solidFill>
              <a:srgbClr val="CC0000"/>
            </a:solidFill>
          </a:ln>
        </p:spPr>
        <p:txBody>
          <a:bodyPr wrap="square">
            <a:spAutoFit/>
          </a:bodyPr>
          <a:lstStyle/>
          <a:p>
            <a:pPr algn="ctr"/>
            <a:r>
              <a:rPr lang="en-US" sz="2000" dirty="0" smtClean="0">
                <a:solidFill>
                  <a:srgbClr val="333399"/>
                </a:solidFill>
                <a:latin typeface="+mj-lt"/>
                <a:ea typeface="Batang"/>
              </a:rPr>
              <a:t>H</a:t>
            </a:r>
            <a:r>
              <a:rPr lang="pl-PL" sz="2000" dirty="0" smtClean="0">
                <a:solidFill>
                  <a:srgbClr val="333399"/>
                </a:solidFill>
                <a:latin typeface="+mj-lt"/>
                <a:ea typeface="Batang"/>
              </a:rPr>
              <a:t>oạt </a:t>
            </a:r>
            <a:r>
              <a:rPr lang="pl-PL" sz="2000" dirty="0">
                <a:solidFill>
                  <a:srgbClr val="333399"/>
                </a:solidFill>
                <a:latin typeface="+mj-lt"/>
                <a:ea typeface="Batang"/>
              </a:rPr>
              <a:t>động </a:t>
            </a:r>
            <a:r>
              <a:rPr lang="pl-PL" sz="2000" b="1" dirty="0">
                <a:solidFill>
                  <a:srgbClr val="FF0066"/>
                </a:solidFill>
                <a:latin typeface="+mj-lt"/>
                <a:ea typeface="Batang"/>
              </a:rPr>
              <a:t>phân tán, chia rẻ ảnh hưởng xấu </a:t>
            </a:r>
            <a:r>
              <a:rPr lang="pl-PL" sz="2000" dirty="0">
                <a:solidFill>
                  <a:srgbClr val="333399"/>
                </a:solidFill>
                <a:latin typeface="+mj-lt"/>
                <a:ea typeface="Batang"/>
              </a:rPr>
              <a:t>đến phong trào cách mạng Việt Nam lúc này</a:t>
            </a:r>
            <a:endParaRPr lang="en-US" sz="2000" dirty="0">
              <a:solidFill>
                <a:srgbClr val="333399"/>
              </a:solidFill>
              <a:latin typeface="+mj-lt"/>
            </a:endParaRPr>
          </a:p>
        </p:txBody>
      </p:sp>
      <p:sp>
        <p:nvSpPr>
          <p:cNvPr id="25" name="Freeform 22"/>
          <p:cNvSpPr>
            <a:spLocks/>
          </p:cNvSpPr>
          <p:nvPr/>
        </p:nvSpPr>
        <p:spPr bwMode="invGray">
          <a:xfrm rot="16200000" flipH="1">
            <a:off x="8782273" y="2988076"/>
            <a:ext cx="1296663" cy="1426240"/>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6" name="Freeform 21"/>
          <p:cNvSpPr>
            <a:spLocks/>
          </p:cNvSpPr>
          <p:nvPr/>
        </p:nvSpPr>
        <p:spPr bwMode="invGray">
          <a:xfrm rot="16200000">
            <a:off x="9278701" y="3930049"/>
            <a:ext cx="352920" cy="1420813"/>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7" name="Freeform 20"/>
          <p:cNvSpPr>
            <a:spLocks/>
          </p:cNvSpPr>
          <p:nvPr/>
        </p:nvSpPr>
        <p:spPr bwMode="invGray">
          <a:xfrm rot="16200000">
            <a:off x="8741846" y="4907007"/>
            <a:ext cx="1491962" cy="1311779"/>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4" name="Rectangle 3"/>
          <p:cNvSpPr/>
          <p:nvPr/>
        </p:nvSpPr>
        <p:spPr>
          <a:xfrm>
            <a:off x="656833" y="665355"/>
            <a:ext cx="11535177" cy="830997"/>
          </a:xfrm>
          <a:prstGeom prst="rect">
            <a:avLst/>
          </a:prstGeom>
        </p:spPr>
        <p:txBody>
          <a:bodyPr wrap="square">
            <a:spAutoFit/>
          </a:bodyPr>
          <a:lstStyle/>
          <a:p>
            <a:pPr marL="285750" indent="-285750">
              <a:buFont typeface="Wingdings" panose="05000000000000000000" pitchFamily="2" charset="2"/>
              <a:buChar char="Ø"/>
            </a:pPr>
            <a:r>
              <a:rPr lang="en-US" sz="2400" b="1" dirty="0" err="1">
                <a:solidFill>
                  <a:srgbClr val="990033"/>
                </a:solidFill>
                <a:latin typeface="+mj-lt"/>
                <a:ea typeface="Calibri" panose="020F0502020204030204" pitchFamily="34" charset="0"/>
              </a:rPr>
              <a:t>C</a:t>
            </a:r>
            <a:r>
              <a:rPr lang="en-US" sz="2400" b="1" dirty="0" err="1" smtClean="0">
                <a:solidFill>
                  <a:srgbClr val="990033"/>
                </a:solidFill>
                <a:latin typeface="+mj-lt"/>
                <a:ea typeface="Calibri" panose="020F0502020204030204" pitchFamily="34" charset="0"/>
              </a:rPr>
              <a:t>uối</a:t>
            </a:r>
            <a:r>
              <a:rPr lang="en-US" sz="2400" b="1" dirty="0" smtClean="0">
                <a:solidFill>
                  <a:srgbClr val="990033"/>
                </a:solidFill>
                <a:latin typeface="+mj-lt"/>
                <a:ea typeface="Calibri" panose="020F0502020204030204" pitchFamily="34" charset="0"/>
              </a:rPr>
              <a:t> </a:t>
            </a:r>
            <a:r>
              <a:rPr lang="en-US" sz="2400" b="1" dirty="0" err="1">
                <a:solidFill>
                  <a:srgbClr val="990033"/>
                </a:solidFill>
                <a:latin typeface="+mj-lt"/>
                <a:ea typeface="Calibri" panose="020F0502020204030204" pitchFamily="34" charset="0"/>
              </a:rPr>
              <a:t>năm</a:t>
            </a:r>
            <a:r>
              <a:rPr lang="en-US" sz="2400" b="1" dirty="0">
                <a:solidFill>
                  <a:srgbClr val="990033"/>
                </a:solidFill>
                <a:latin typeface="+mj-lt"/>
                <a:ea typeface="Calibri" panose="020F0502020204030204" pitchFamily="34" charset="0"/>
              </a:rPr>
              <a:t> 1929</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sự</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của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trào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Hội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Việt</a:t>
            </a:r>
            <a:r>
              <a:rPr lang="en-US" sz="2400" dirty="0">
                <a:solidFill>
                  <a:srgbClr val="002060"/>
                </a:solidFill>
                <a:latin typeface="+mj-lt"/>
                <a:ea typeface="Calibri" panose="020F0502020204030204" pitchFamily="34" charset="0"/>
              </a:rPr>
              <a:t> Nam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Thanh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niên</a:t>
            </a:r>
            <a:r>
              <a:rPr lang="en-US" sz="2400" dirty="0">
                <a:solidFill>
                  <a:srgbClr val="002060"/>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không</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còn</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thích</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hợp</a:t>
            </a:r>
            <a:r>
              <a:rPr lang="en-US" sz="2400" b="1" dirty="0">
                <a:solidFill>
                  <a:srgbClr val="9900CC"/>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để</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lãnh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đạo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smtClean="0">
                <a:solidFill>
                  <a:srgbClr val="002060"/>
                </a:solidFill>
                <a:latin typeface="+mj-lt"/>
                <a:ea typeface="Calibri" panose="020F0502020204030204" pitchFamily="34" charset="0"/>
              </a:rPr>
              <a:t>trào</a:t>
            </a:r>
            <a:r>
              <a:rPr lang="en-US" sz="2400" dirty="0" smtClean="0">
                <a:solidFill>
                  <a:srgbClr val="002060"/>
                </a:solidFill>
                <a:latin typeface="+mj-lt"/>
                <a:ea typeface="Calibri" panose="020F0502020204030204" pitchFamily="34" charset="0"/>
              </a:rPr>
              <a:t>.</a:t>
            </a:r>
            <a:endParaRPr lang="en-US" sz="2400" dirty="0">
              <a:solidFill>
                <a:srgbClr val="002060"/>
              </a:solidFill>
              <a:latin typeface="+mj-lt"/>
            </a:endParaRPr>
          </a:p>
        </p:txBody>
      </p:sp>
      <p:sp>
        <p:nvSpPr>
          <p:cNvPr id="6" name="Rectangle 5"/>
          <p:cNvSpPr/>
          <p:nvPr/>
        </p:nvSpPr>
        <p:spPr>
          <a:xfrm>
            <a:off x="837134" y="1988418"/>
            <a:ext cx="11008273" cy="830997"/>
          </a:xfrm>
          <a:prstGeom prst="rect">
            <a:avLst/>
          </a:prstGeom>
        </p:spPr>
        <p:txBody>
          <a:bodyPr wrap="square">
            <a:spAutoFit/>
          </a:bodyPr>
          <a:lstStyle/>
          <a:p>
            <a:pPr algn="just"/>
            <a:r>
              <a:rPr lang="en-US" sz="2400" dirty="0" smtClean="0">
                <a:solidFill>
                  <a:srgbClr val="0099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u="sng" dirty="0" err="1" smtClean="0">
                <a:solidFill>
                  <a:srgbClr val="C00000"/>
                </a:solidFill>
                <a:latin typeface="+mj-lt"/>
                <a:ea typeface="Calibri" panose="020F0502020204030204" pitchFamily="34" charset="0"/>
              </a:rPr>
              <a:t>tác</a:t>
            </a:r>
            <a:r>
              <a:rPr lang="en-US" sz="2400" b="1" u="sng" dirty="0" smtClean="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động</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mạnh</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mẽ</a:t>
            </a:r>
            <a:r>
              <a:rPr lang="en-US" sz="2400" b="1" dirty="0">
                <a:solidFill>
                  <a:srgbClr val="009900"/>
                </a:solidFill>
                <a:latin typeface="+mj-lt"/>
                <a:ea typeface="Calibri" panose="020F0502020204030204" pitchFamily="34" charset="0"/>
              </a:rPr>
              <a:t> </a:t>
            </a:r>
            <a:r>
              <a:rPr lang="en-US" sz="2400" b="1" dirty="0" err="1" smtClean="0">
                <a:solidFill>
                  <a:srgbClr val="009900"/>
                </a:solidFill>
                <a:latin typeface="+mj-lt"/>
                <a:ea typeface="Calibri" panose="020F0502020204030204" pitchFamily="34" charset="0"/>
              </a:rPr>
              <a:t>đến</a:t>
            </a:r>
            <a:r>
              <a:rPr lang="en-US" sz="2400" b="1" dirty="0" smtClean="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tiền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cộng</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sản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dẫn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đến</a:t>
            </a:r>
            <a:r>
              <a:rPr lang="en-US" sz="2400" b="1" dirty="0">
                <a:solidFill>
                  <a:srgbClr val="0099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sự</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phân</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hóa</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tích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c</a:t>
            </a:r>
            <a:r>
              <a:rPr lang="en-US" sz="2400" b="1" u="sng" dirty="0" err="1" smtClean="0">
                <a:solidFill>
                  <a:srgbClr val="FF0000"/>
                </a:solidFill>
                <a:latin typeface="+mj-lt"/>
                <a:ea typeface="Calibri" panose="020F0502020204030204" pitchFamily="34" charset="0"/>
              </a:rPr>
              <a:t>ực</a:t>
            </a:r>
            <a:r>
              <a:rPr lang="en-US" sz="2400" b="1" u="sng" dirty="0" smtClean="0">
                <a:solidFill>
                  <a:srgbClr val="FF0000"/>
                </a:solidFill>
                <a:latin typeface="+mj-lt"/>
                <a:ea typeface="Calibri" panose="020F0502020204030204" pitchFamily="34" charset="0"/>
              </a:rPr>
              <a:t> </a:t>
            </a:r>
            <a:r>
              <a:rPr lang="en-US" sz="2400" b="1" dirty="0" err="1" smtClean="0">
                <a:solidFill>
                  <a:srgbClr val="009900"/>
                </a:solidFill>
                <a:latin typeface="+mj-lt"/>
                <a:ea typeface="Calibri" panose="020F0502020204030204" pitchFamily="34" charset="0"/>
              </a:rPr>
              <a:t>trong</a:t>
            </a:r>
            <a:r>
              <a:rPr lang="en-US" sz="2400" b="1" dirty="0" smtClean="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này</a:t>
            </a:r>
            <a:r>
              <a:rPr lang="en-US" sz="2400" b="1" dirty="0">
                <a:solidFill>
                  <a:srgbClr val="009900"/>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hình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thành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nên</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các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tổ</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chức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cộng</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sản</a:t>
            </a:r>
            <a:r>
              <a:rPr lang="en-US" sz="2400" b="1" dirty="0">
                <a:solidFill>
                  <a:srgbClr val="FF0066"/>
                </a:solidFill>
                <a:latin typeface="+mj-lt"/>
                <a:ea typeface="Calibri" panose="020F0502020204030204" pitchFamily="34" charset="0"/>
              </a:rPr>
              <a:t> </a:t>
            </a:r>
            <a:r>
              <a:rPr lang="en-US" sz="2400" b="1" dirty="0">
                <a:solidFill>
                  <a:srgbClr val="009900"/>
                </a:solidFill>
                <a:latin typeface="+mj-lt"/>
                <a:ea typeface="Calibri" panose="020F0502020204030204" pitchFamily="34" charset="0"/>
              </a:rPr>
              <a:t>ở </a:t>
            </a:r>
            <a:r>
              <a:rPr lang="en-US" sz="2400" b="1" dirty="0" err="1">
                <a:solidFill>
                  <a:srgbClr val="009900"/>
                </a:solidFill>
                <a:latin typeface="+mj-lt"/>
                <a:ea typeface="Calibri" panose="020F0502020204030204" pitchFamily="34" charset="0"/>
              </a:rPr>
              <a:t>Việt</a:t>
            </a:r>
            <a:r>
              <a:rPr lang="en-US" sz="2400" b="1" dirty="0">
                <a:solidFill>
                  <a:srgbClr val="009900"/>
                </a:solidFill>
                <a:latin typeface="+mj-lt"/>
                <a:ea typeface="Calibri" panose="020F0502020204030204" pitchFamily="34" charset="0"/>
              </a:rPr>
              <a:t> </a:t>
            </a:r>
            <a:r>
              <a:rPr lang="en-US" sz="2400" b="1" dirty="0" smtClean="0">
                <a:solidFill>
                  <a:srgbClr val="009900"/>
                </a:solidFill>
                <a:latin typeface="+mj-lt"/>
                <a:ea typeface="Calibri" panose="020F0502020204030204" pitchFamily="34" charset="0"/>
              </a:rPr>
              <a:t>Nam:</a:t>
            </a:r>
            <a:endParaRPr lang="en-US" sz="2400" b="1" dirty="0">
              <a:solidFill>
                <a:srgbClr val="009900"/>
              </a:solidFill>
              <a:latin typeface="+mj-lt"/>
            </a:endParaRPr>
          </a:p>
        </p:txBody>
      </p:sp>
    </p:spTree>
    <p:extLst>
      <p:ext uri="{BB962C8B-B14F-4D97-AF65-F5344CB8AC3E}">
        <p14:creationId xmlns:p14="http://schemas.microsoft.com/office/powerpoint/2010/main" xmlns="" val="860948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36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3"/>
          <p:cNvSpPr>
            <a:spLocks noChangeArrowheads="1"/>
          </p:cNvSpPr>
          <p:nvPr/>
        </p:nvSpPr>
        <p:spPr bwMode="auto">
          <a:xfrm>
            <a:off x="8126283" y="449523"/>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u="sng" dirty="0" err="1">
                <a:solidFill>
                  <a:srgbClr val="C00000"/>
                </a:solidFill>
                <a:latin typeface="+mj-lt"/>
                <a:cs typeface="Times New Roman" panose="02020603050405020304" pitchFamily="18" charset="0"/>
              </a:rPr>
              <a:t>Kết</a:t>
            </a:r>
            <a:r>
              <a:rPr lang="en-US" altLang="en-US" sz="2400" b="1" u="sng" dirty="0">
                <a:solidFill>
                  <a:srgbClr val="C00000"/>
                </a:solidFill>
                <a:latin typeface="+mj-lt"/>
                <a:cs typeface="Times New Roman" panose="02020603050405020304" pitchFamily="18" charset="0"/>
              </a:rPr>
              <a:t> quả:</a:t>
            </a:r>
          </a:p>
        </p:txBody>
      </p:sp>
      <p:sp>
        <p:nvSpPr>
          <p:cNvPr id="5" name="Content Placeholder 2"/>
          <p:cNvSpPr txBox="1">
            <a:spLocks/>
          </p:cNvSpPr>
          <p:nvPr/>
        </p:nvSpPr>
        <p:spPr bwMode="auto">
          <a:xfrm>
            <a:off x="6322433" y="1368308"/>
            <a:ext cx="5335809" cy="4154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0" indent="0" algn="l" rtl="0" eaLnBrk="0" fontAlgn="base" hangingPunct="0">
              <a:spcBef>
                <a:spcPct val="20000"/>
              </a:spcBef>
              <a:spcAft>
                <a:spcPct val="0"/>
              </a:spcAft>
              <a:buNone/>
              <a:defRPr sz="3200">
                <a:solidFill>
                  <a:schemeClr val="tx1"/>
                </a:solidFill>
                <a:latin typeface="+mn-lt"/>
                <a:ea typeface="+mn-ea"/>
                <a:cs typeface="+mn-cs"/>
              </a:defRPr>
            </a:lvl1pPr>
            <a:lvl2pPr marL="457200" indent="0" algn="l" rtl="0" eaLnBrk="0" fontAlgn="base" hangingPunct="0">
              <a:spcBef>
                <a:spcPct val="20000"/>
              </a:spcBef>
              <a:spcAft>
                <a:spcPct val="0"/>
              </a:spcAft>
              <a:buNone/>
              <a:defRPr sz="2800">
                <a:solidFill>
                  <a:schemeClr val="tx1"/>
                </a:solidFill>
                <a:latin typeface="+mn-lt"/>
              </a:defRPr>
            </a:lvl2pPr>
            <a:lvl3pPr marL="914400" indent="0" algn="l" rtl="0" eaLnBrk="0" fontAlgn="base" hangingPunct="0">
              <a:spcBef>
                <a:spcPct val="20000"/>
              </a:spcBef>
              <a:spcAft>
                <a:spcPct val="0"/>
              </a:spcAft>
              <a:buNone/>
              <a:defRPr sz="2400">
                <a:solidFill>
                  <a:schemeClr val="tx1"/>
                </a:solidFill>
                <a:latin typeface="+mn-lt"/>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286000" indent="0" algn="l" rtl="0" fontAlgn="base">
              <a:spcBef>
                <a:spcPct val="20000"/>
              </a:spcBef>
              <a:spcAft>
                <a:spcPct val="0"/>
              </a:spcAft>
              <a:buNone/>
              <a:defRPr sz="2000">
                <a:solidFill>
                  <a:schemeClr val="tx1"/>
                </a:solidFill>
                <a:latin typeface="+mn-lt"/>
              </a:defRPr>
            </a:lvl6pPr>
            <a:lvl7pPr marL="2743200" indent="0" algn="l" rtl="0" fontAlgn="base">
              <a:spcBef>
                <a:spcPct val="20000"/>
              </a:spcBef>
              <a:spcAft>
                <a:spcPct val="0"/>
              </a:spcAft>
              <a:buNone/>
              <a:defRPr sz="2000">
                <a:solidFill>
                  <a:schemeClr val="tx1"/>
                </a:solidFill>
                <a:latin typeface="+mn-lt"/>
              </a:defRPr>
            </a:lvl7pPr>
            <a:lvl8pPr marL="3200400" indent="0" algn="l" rtl="0" fontAlgn="base">
              <a:spcBef>
                <a:spcPct val="20000"/>
              </a:spcBef>
              <a:spcAft>
                <a:spcPct val="0"/>
              </a:spcAft>
              <a:buNone/>
              <a:defRPr sz="2000">
                <a:solidFill>
                  <a:schemeClr val="tx1"/>
                </a:solidFill>
                <a:latin typeface="+mn-lt"/>
              </a:defRPr>
            </a:lvl8pPr>
            <a:lvl9pPr marL="3657600" indent="0" algn="l" rtl="0" fontAlgn="base">
              <a:spcBef>
                <a:spcPct val="20000"/>
              </a:spcBef>
              <a:spcAft>
                <a:spcPct val="0"/>
              </a:spcAft>
              <a:buNone/>
              <a:defRPr sz="2000">
                <a:solidFill>
                  <a:schemeClr val="tx1"/>
                </a:solidFill>
                <a:latin typeface="+mn-lt"/>
              </a:defRPr>
            </a:lvl9pPr>
          </a:lstStyle>
          <a:p>
            <a:pPr marL="342900" indent="-342900" algn="just">
              <a:buFont typeface="Wingdings" panose="05000000000000000000" pitchFamily="2" charset="2"/>
              <a:buChar char="ü"/>
              <a:defRPr/>
            </a:pPr>
            <a:r>
              <a:rPr lang="en-US" altLang="en-US" sz="2400" kern="0" dirty="0">
                <a:latin typeface="+mj-lt"/>
                <a:cs typeface="Times New Roman" pitchFamily="18" charset="0"/>
              </a:rPr>
              <a:t>   </a:t>
            </a:r>
            <a:r>
              <a:rPr lang="en-US" altLang="en-US" sz="2400" kern="0" dirty="0">
                <a:solidFill>
                  <a:srgbClr val="000099"/>
                </a:solidFill>
                <a:latin typeface="+mj-lt"/>
                <a:cs typeface="Times New Roman" pitchFamily="18" charset="0"/>
              </a:rPr>
              <a:t>3 </a:t>
            </a:r>
            <a:r>
              <a:rPr lang="en-US" altLang="en-US" sz="2400" kern="0" dirty="0" err="1">
                <a:solidFill>
                  <a:srgbClr val="000099"/>
                </a:solidFill>
                <a:latin typeface="+mj-lt"/>
                <a:cs typeface="Times New Roman" pitchFamily="18" charset="0"/>
              </a:rPr>
              <a:t>tô</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chức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mạng</a:t>
            </a:r>
            <a:r>
              <a:rPr lang="en-US" altLang="en-US" sz="2400" kern="0" dirty="0">
                <a:solidFill>
                  <a:srgbClr val="000099"/>
                </a:solidFill>
                <a:latin typeface="+mj-lt"/>
                <a:cs typeface="Times New Roman" pitchFamily="18" charset="0"/>
              </a:rPr>
              <a:t> </a:t>
            </a:r>
            <a:r>
              <a:rPr lang="en-US" altLang="en-US" sz="2400" b="1" u="sng" kern="0" dirty="0" err="1">
                <a:solidFill>
                  <a:srgbClr val="FF0000"/>
                </a:solidFill>
                <a:latin typeface="+mj-lt"/>
                <a:cs typeface="Times New Roman" pitchFamily="18" charset="0"/>
              </a:rPr>
              <a:t>thống</a:t>
            </a:r>
            <a:r>
              <a:rPr lang="en-US" altLang="en-US" sz="2400" b="1" u="sng" kern="0" dirty="0">
                <a:solidFill>
                  <a:srgbClr val="FF0000"/>
                </a:solidFill>
                <a:latin typeface="+mj-lt"/>
                <a:cs typeface="Times New Roman" pitchFamily="18" charset="0"/>
              </a:rPr>
              <a:t> </a:t>
            </a:r>
            <a:r>
              <a:rPr lang="en-US" altLang="en-US" sz="2400" b="1" u="sng" kern="0" dirty="0" err="1">
                <a:solidFill>
                  <a:srgbClr val="FF0000"/>
                </a:solidFill>
                <a:latin typeface="+mj-lt"/>
                <a:cs typeface="Times New Roman" pitchFamily="18" charset="0"/>
              </a:rPr>
              <a:t>nhất</a:t>
            </a:r>
            <a:r>
              <a:rPr lang="en-US" altLang="en-US" sz="2400" b="1" u="sng" kern="0" dirty="0">
                <a:solidFill>
                  <a:srgbClr val="FF0000"/>
                </a:solidFill>
                <a:latin typeface="+mj-lt"/>
                <a:cs typeface="Times New Roman" pitchFamily="18" charset="0"/>
              </a:rPr>
              <a:t> </a:t>
            </a:r>
            <a:r>
              <a:rPr lang="en-US" altLang="en-US" sz="2400" kern="0" dirty="0" err="1">
                <a:solidFill>
                  <a:srgbClr val="000099"/>
                </a:solidFill>
                <a:latin typeface="+mj-lt"/>
                <a:cs typeface="Times New Roman" pitchFamily="18" charset="0"/>
              </a:rPr>
              <a:t>thành</a:t>
            </a:r>
            <a:r>
              <a:rPr lang="en-US" altLang="en-US" sz="2400" kern="0" dirty="0">
                <a:solidFill>
                  <a:srgbClr val="000099"/>
                </a:solidFill>
                <a:latin typeface="+mj-lt"/>
                <a:cs typeface="Times New Roman" pitchFamily="18" charset="0"/>
              </a:rPr>
              <a:t> </a:t>
            </a:r>
            <a:r>
              <a:rPr lang="en-US" altLang="en-US" sz="2400" kern="0" dirty="0" err="1" smtClean="0">
                <a:solidFill>
                  <a:srgbClr val="000099"/>
                </a:solidFill>
                <a:latin typeface="+mj-lt"/>
                <a:cs typeface="Times New Roman" pitchFamily="18" charset="0"/>
              </a:rPr>
              <a:t>lập</a:t>
            </a:r>
            <a:r>
              <a:rPr lang="en-US" altLang="en-US" sz="2400" kern="0" dirty="0" smtClean="0">
                <a:solidFill>
                  <a:srgbClr val="000099"/>
                </a:solidFill>
                <a:latin typeface="+mj-lt"/>
                <a:cs typeface="Times New Roman" pitchFamily="18" charset="0"/>
              </a:rPr>
              <a:t> 1 </a:t>
            </a:r>
            <a:r>
              <a:rPr lang="en-US" altLang="en-US" sz="2400" kern="0" dirty="0" err="1">
                <a:solidFill>
                  <a:srgbClr val="000099"/>
                </a:solidFill>
                <a:latin typeface="+mj-lt"/>
                <a:cs typeface="Times New Roman" pitchFamily="18" charset="0"/>
              </a:rPr>
              <a:t>Đảng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duy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nhất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lấy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tên</a:t>
            </a:r>
            <a:r>
              <a:rPr lang="en-US" altLang="en-US" sz="2400" kern="0" dirty="0">
                <a:solidFill>
                  <a:srgbClr val="000099"/>
                </a:solidFill>
                <a:latin typeface="+mj-lt"/>
                <a:cs typeface="Times New Roman" pitchFamily="18" charset="0"/>
              </a:rPr>
              <a:t> là </a:t>
            </a:r>
            <a:r>
              <a:rPr lang="en-US" altLang="en-US" sz="2400" b="1" kern="0" dirty="0" err="1">
                <a:solidFill>
                  <a:srgbClr val="FF0000"/>
                </a:solidFill>
                <a:latin typeface="+mj-lt"/>
                <a:cs typeface="Times New Roman" pitchFamily="18" charset="0"/>
              </a:rPr>
              <a:t>Đảng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Cộng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sản</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Việt</a:t>
            </a:r>
            <a:r>
              <a:rPr lang="en-US" altLang="en-US" sz="2400" b="1" kern="0" dirty="0">
                <a:solidFill>
                  <a:srgbClr val="FF0000"/>
                </a:solidFill>
                <a:latin typeface="+mj-lt"/>
                <a:cs typeface="Times New Roman" pitchFamily="18" charset="0"/>
              </a:rPr>
              <a:t> </a:t>
            </a:r>
            <a:r>
              <a:rPr lang="en-US" altLang="en-US" sz="2400" b="1" kern="0" dirty="0" smtClean="0">
                <a:solidFill>
                  <a:srgbClr val="FF0000"/>
                </a:solidFill>
                <a:latin typeface="+mj-lt"/>
                <a:cs typeface="Times New Roman" pitchFamily="18" charset="0"/>
              </a:rPr>
              <a:t>Nam</a:t>
            </a:r>
            <a:r>
              <a:rPr lang="en-US" altLang="en-US" sz="2400" kern="0" dirty="0">
                <a:solidFill>
                  <a:srgbClr val="000099"/>
                </a:solidFill>
                <a:latin typeface="+mj-lt"/>
                <a:cs typeface="Times New Roman" pitchFamily="18" charset="0"/>
              </a:rPr>
              <a:t>.</a:t>
            </a:r>
            <a:endParaRPr lang="en-US" altLang="en-US" sz="2400" kern="0" dirty="0" smtClean="0">
              <a:solidFill>
                <a:srgbClr val="000099"/>
              </a:solidFill>
              <a:latin typeface="+mj-lt"/>
              <a:cs typeface="Times New Roman" pitchFamily="18" charset="0"/>
            </a:endParaRPr>
          </a:p>
          <a:p>
            <a:pPr marL="342900" indent="-342900" algn="just">
              <a:buFont typeface="Wingdings" panose="05000000000000000000" pitchFamily="2" charset="2"/>
              <a:buChar char="ü"/>
              <a:defRPr/>
            </a:pPr>
            <a:r>
              <a:rPr lang="en-US" altLang="en-US" sz="2400" kern="0" dirty="0" smtClean="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a:t>
            </a:r>
            <a:r>
              <a:rPr lang="en-US" altLang="en-US" sz="2400" kern="0" dirty="0" err="1" smtClean="0">
                <a:solidFill>
                  <a:srgbClr val="000099"/>
                </a:solidFill>
                <a:latin typeface="+mj-lt"/>
                <a:cs typeface="Times New Roman" pitchFamily="18" charset="0"/>
              </a:rPr>
              <a:t>hông</a:t>
            </a:r>
            <a:r>
              <a:rPr lang="en-US" altLang="en-US" sz="2400" kern="0" dirty="0" smtClean="0">
                <a:solidFill>
                  <a:srgbClr val="000099"/>
                </a:solidFill>
                <a:latin typeface="+mj-lt"/>
                <a:cs typeface="Times New Roman" pitchFamily="18" charset="0"/>
              </a:rPr>
              <a:t> </a:t>
            </a:r>
            <a:r>
              <a:rPr lang="en-US" altLang="en-US" sz="2400" kern="0" dirty="0">
                <a:solidFill>
                  <a:srgbClr val="000099"/>
                </a:solidFill>
                <a:latin typeface="+mj-lt"/>
                <a:cs typeface="Times New Roman" pitchFamily="18" charset="0"/>
              </a:rPr>
              <a:t>qua </a:t>
            </a:r>
            <a:r>
              <a:rPr lang="en-US" altLang="en-US" sz="2400" kern="0" dirty="0" err="1">
                <a:solidFill>
                  <a:srgbClr val="000099"/>
                </a:solidFill>
                <a:latin typeface="+mj-lt"/>
                <a:cs typeface="Times New Roman" pitchFamily="18" charset="0"/>
              </a:rPr>
              <a:t>chính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cương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sách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a:t>
            </a:r>
            <a:r>
              <a:rPr lang="en-US" altLang="en-US" sz="2400" kern="0" dirty="0" err="1">
                <a:solidFill>
                  <a:srgbClr val="000099"/>
                </a:solidFill>
                <a:latin typeface="+mj-lt"/>
                <a:cs typeface="Times New Roman" pitchFamily="18" charset="0"/>
              </a:rPr>
              <a:t>sau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này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xem</a:t>
            </a:r>
            <a:r>
              <a:rPr lang="en-US" altLang="en-US" sz="2400" kern="0" dirty="0">
                <a:solidFill>
                  <a:srgbClr val="000099"/>
                </a:solidFill>
                <a:latin typeface="+mj-lt"/>
                <a:cs typeface="Times New Roman" pitchFamily="18" charset="0"/>
              </a:rPr>
              <a:t> là </a:t>
            </a:r>
            <a:r>
              <a:rPr lang="en-US" altLang="en-US" sz="2400" b="1" kern="0" dirty="0" err="1">
                <a:solidFill>
                  <a:srgbClr val="FF0066"/>
                </a:solidFill>
                <a:latin typeface="+mj-lt"/>
                <a:cs typeface="Times New Roman" pitchFamily="18" charset="0"/>
              </a:rPr>
              <a:t>C</a:t>
            </a:r>
            <a:r>
              <a:rPr lang="en-US" altLang="en-US" sz="2400" b="1" kern="0" dirty="0" err="1" smtClean="0">
                <a:solidFill>
                  <a:srgbClr val="FF0066"/>
                </a:solidFill>
                <a:latin typeface="+mj-lt"/>
                <a:cs typeface="Times New Roman" pitchFamily="18" charset="0"/>
              </a:rPr>
              <a:t>ương</a:t>
            </a:r>
            <a:r>
              <a:rPr lang="en-US" altLang="en-US" sz="2400" b="1" kern="0" dirty="0" smtClean="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lĩnh</a:t>
            </a:r>
            <a:r>
              <a:rPr lang="en-US" altLang="en-US" sz="2400" b="1" kern="0" dirty="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chính</a:t>
            </a:r>
            <a:r>
              <a:rPr lang="en-US" altLang="en-US" sz="2400" b="1" kern="0" dirty="0">
                <a:solidFill>
                  <a:srgbClr val="FF0066"/>
                </a:solidFill>
                <a:latin typeface="+mj-lt"/>
                <a:cs typeface="Times New Roman" pitchFamily="18" charset="0"/>
              </a:rPr>
              <a:t> trị </a:t>
            </a:r>
            <a:r>
              <a:rPr lang="en-US" altLang="en-US" sz="2400" kern="0" dirty="0" err="1">
                <a:solidFill>
                  <a:srgbClr val="000099"/>
                </a:solidFill>
                <a:latin typeface="+mj-lt"/>
                <a:cs typeface="Times New Roman" pitchFamily="18" charset="0"/>
              </a:rPr>
              <a:t>đầu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tiên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của</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Đảng</a:t>
            </a:r>
            <a:r>
              <a:rPr lang="en-US" altLang="en-US" sz="2400" kern="0" dirty="0" smtClean="0">
                <a:solidFill>
                  <a:srgbClr val="000099"/>
                </a:solidFill>
                <a:latin typeface="+mj-lt"/>
                <a:cs typeface="Times New Roman" pitchFamily="18" charset="0"/>
              </a:rPr>
              <a:t>.</a:t>
            </a:r>
            <a:endParaRPr lang="en-US" altLang="en-US" sz="2400" kern="0" dirty="0"/>
          </a:p>
        </p:txBody>
      </p:sp>
      <p:sp>
        <p:nvSpPr>
          <p:cNvPr id="8" name="Rectangle 14"/>
          <p:cNvSpPr>
            <a:spLocks noChangeArrowheads="1"/>
          </p:cNvSpPr>
          <p:nvPr/>
        </p:nvSpPr>
        <p:spPr bwMode="auto">
          <a:xfrm>
            <a:off x="325768" y="4518536"/>
            <a:ext cx="5252072" cy="707886"/>
          </a:xfrm>
          <a:prstGeom prst="rect">
            <a:avLst/>
          </a:prstGeom>
          <a:noFill/>
          <a:ln w="9525">
            <a:solidFill>
              <a:srgbClr val="006600"/>
            </a:solidFill>
            <a:miter lim="800000"/>
            <a:headEnd/>
            <a:tailEnd/>
          </a:ln>
          <a:effectLst/>
        </p:spPr>
        <p:txBody>
          <a:bodyPr wrap="square">
            <a:spAutoFit/>
          </a:bodyPr>
          <a:lstStyle/>
          <a:p>
            <a:pPr algn="ctr">
              <a:defRPr/>
            </a:pPr>
            <a:r>
              <a:rPr lang="en-US" sz="2000" b="1" dirty="0" err="1">
                <a:solidFill>
                  <a:srgbClr val="006666"/>
                </a:solidFill>
                <a:effectLst>
                  <a:outerShdw blurRad="38100" dist="38100" dir="2700000" algn="tl">
                    <a:srgbClr val="C0C0C0"/>
                  </a:outerShdw>
                </a:effectLst>
                <a:latin typeface="Arial" charset="0"/>
              </a:rPr>
              <a:t>Hội</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nghị</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thành</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lập</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Đảng</a:t>
            </a:r>
            <a:r>
              <a:rPr lang="en-US" sz="2000" b="1" dirty="0">
                <a:solidFill>
                  <a:srgbClr val="006666"/>
                </a:solidFill>
                <a:effectLst>
                  <a:outerShdw blurRad="38100" dist="38100" dir="2700000" algn="tl">
                    <a:srgbClr val="C0C0C0"/>
                  </a:outerShdw>
                </a:effectLst>
                <a:latin typeface="Arial" charset="0"/>
              </a:rPr>
              <a:t> 6-1-1930 </a:t>
            </a:r>
            <a:r>
              <a:rPr lang="en-US" sz="2000" b="1" dirty="0" err="1">
                <a:solidFill>
                  <a:srgbClr val="006666"/>
                </a:solidFill>
                <a:effectLst>
                  <a:outerShdw blurRad="38100" dist="38100" dir="2700000" algn="tl">
                    <a:srgbClr val="C0C0C0"/>
                  </a:outerShdw>
                </a:effectLst>
                <a:latin typeface="Arial" charset="0"/>
              </a:rPr>
              <a:t>đến</a:t>
            </a:r>
            <a:r>
              <a:rPr lang="en-US" sz="2000" b="1" dirty="0">
                <a:solidFill>
                  <a:srgbClr val="006666"/>
                </a:solidFill>
                <a:effectLst>
                  <a:outerShdw blurRad="38100" dist="38100" dir="2700000" algn="tl">
                    <a:srgbClr val="C0C0C0"/>
                  </a:outerShdw>
                </a:effectLst>
                <a:latin typeface="Arial" charset="0"/>
              </a:rPr>
              <a:t> 7-2-1930</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Cửu</a:t>
            </a:r>
            <a:r>
              <a:rPr lang="en-US" sz="2000" dirty="0">
                <a:latin typeface="Times New Roman" pitchFamily="18" charset="0"/>
                <a:cs typeface="Times New Roman" pitchFamily="18" charset="0"/>
              </a:rPr>
              <a:t> Long (</a:t>
            </a:r>
            <a:r>
              <a:rPr lang="en-US" sz="2000" dirty="0" err="1">
                <a:latin typeface="Times New Roman" pitchFamily="18" charset="0"/>
                <a:cs typeface="Times New Roman" pitchFamily="18" charset="0"/>
              </a:rPr>
              <a:t>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Quốc</a:t>
            </a:r>
            <a:r>
              <a:rPr lang="en-US" sz="2000" dirty="0">
                <a:latin typeface="Times New Roman" pitchFamily="18" charset="0"/>
                <a:cs typeface="Times New Roman" pitchFamily="18" charset="0"/>
              </a:rPr>
              <a:t>)</a:t>
            </a:r>
            <a:endParaRPr lang="en-US" sz="2000" b="1" dirty="0">
              <a:solidFill>
                <a:srgbClr val="006666"/>
              </a:solidFill>
              <a:effectLst>
                <a:outerShdw blurRad="38100" dist="38100" dir="2700000" algn="tl">
                  <a:srgbClr val="C0C0C0"/>
                </a:outerShdw>
              </a:effectLst>
              <a:latin typeface="Arial" charset="0"/>
            </a:endParaRPr>
          </a:p>
        </p:txBody>
      </p:sp>
      <p:pic>
        <p:nvPicPr>
          <p:cNvPr id="9" name="Picture 2" descr="Káº¿t quáº£ hÃ¬nh áº£nh cho hoi nghi thanh lap dang&quot;"/>
          <p:cNvPicPr>
            <a:picLocks noChangeAspect="1" noChangeArrowheads="1"/>
          </p:cNvPicPr>
          <p:nvPr/>
        </p:nvPicPr>
        <p:blipFill>
          <a:blip r:embed="rId2"/>
          <a:srcRect/>
          <a:stretch>
            <a:fillRect/>
          </a:stretch>
        </p:blipFill>
        <p:spPr>
          <a:xfrm>
            <a:off x="182883" y="153484"/>
            <a:ext cx="5394957" cy="4046218"/>
          </a:xfrm>
          <a:prstGeom prst="rect">
            <a:avLst/>
          </a:prstGeom>
          <a:noFill/>
        </p:spPr>
      </p:pic>
    </p:spTree>
    <p:extLst>
      <p:ext uri="{BB962C8B-B14F-4D97-AF65-F5344CB8AC3E}">
        <p14:creationId xmlns:p14="http://schemas.microsoft.com/office/powerpoint/2010/main" xmlns="" val="3710982788"/>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360"/>
                                          </p:val>
                                        </p:tav>
                                        <p:tav tm="100000">
                                          <p:val>
                                            <p:fltVal val="0"/>
                                          </p:val>
                                        </p:tav>
                                      </p:tavLst>
                                    </p:anim>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7029497" y="3256295"/>
            <a:ext cx="4022329" cy="570646"/>
          </a:xfrm>
          <a:ln w="28575">
            <a:solidFill>
              <a:srgbClr val="0070C0"/>
            </a:solidFill>
          </a:ln>
        </p:spPr>
        <p:txBody>
          <a:bodyPr/>
          <a:lstStyle/>
          <a:p>
            <a:pPr algn="ctr"/>
            <a:r>
              <a:rPr lang="en-US" sz="1800" dirty="0" err="1" smtClean="0"/>
              <a:t>Lực</a:t>
            </a:r>
            <a:r>
              <a:rPr lang="en-US" sz="1800" dirty="0" smtClean="0"/>
              <a:t> </a:t>
            </a:r>
            <a:r>
              <a:rPr lang="en-US" sz="1800" dirty="0" err="1" smtClean="0"/>
              <a:t>lượng</a:t>
            </a:r>
            <a:r>
              <a:rPr lang="en-US" sz="1800" dirty="0" smtClean="0"/>
              <a:t> </a:t>
            </a:r>
            <a:r>
              <a:rPr lang="en-US" sz="1800" dirty="0" err="1" smtClean="0"/>
              <a:t>cách</a:t>
            </a:r>
            <a:r>
              <a:rPr lang="en-US" sz="1800" dirty="0" smtClean="0"/>
              <a:t> </a:t>
            </a:r>
            <a:r>
              <a:rPr lang="en-US" sz="1800" dirty="0" err="1" smtClean="0"/>
              <a:t>mạng</a:t>
            </a:r>
            <a:r>
              <a:rPr lang="en-US" sz="1800" dirty="0" smtClean="0"/>
              <a:t>: </a:t>
            </a:r>
            <a:r>
              <a:rPr lang="en-US" sz="1800" dirty="0" err="1" smtClean="0"/>
              <a:t>công</a:t>
            </a:r>
            <a:r>
              <a:rPr lang="en-US" sz="1800" dirty="0" smtClean="0"/>
              <a:t> – </a:t>
            </a:r>
            <a:r>
              <a:rPr lang="en-US" sz="1800" dirty="0" err="1" smtClean="0"/>
              <a:t>nông</a:t>
            </a:r>
            <a:r>
              <a:rPr lang="en-US" sz="1800" dirty="0" smtClean="0"/>
              <a:t> </a:t>
            </a:r>
            <a:r>
              <a:rPr lang="en-US" sz="1800" dirty="0" err="1" smtClean="0"/>
              <a:t>là</a:t>
            </a:r>
            <a:r>
              <a:rPr lang="en-US" sz="1800" dirty="0" smtClean="0"/>
              <a:t> </a:t>
            </a:r>
            <a:r>
              <a:rPr lang="en-US" sz="1800" dirty="0" err="1" smtClean="0"/>
              <a:t>lực</a:t>
            </a:r>
            <a:r>
              <a:rPr lang="en-US" sz="1800" dirty="0" smtClean="0"/>
              <a:t> </a:t>
            </a:r>
            <a:r>
              <a:rPr lang="en-US" sz="1800" dirty="0" err="1" smtClean="0"/>
              <a:t>lượng</a:t>
            </a:r>
            <a:r>
              <a:rPr lang="en-US" sz="1800" dirty="0" smtClean="0"/>
              <a:t> </a:t>
            </a:r>
            <a:r>
              <a:rPr lang="en-US" sz="1800" dirty="0" err="1" smtClean="0"/>
              <a:t>chính</a:t>
            </a:r>
            <a:endParaRPr lang="en-US" sz="1800" dirty="0"/>
          </a:p>
        </p:txBody>
      </p:sp>
      <p:pic>
        <p:nvPicPr>
          <p:cNvPr id="508930" name="Picture 2" descr="Tính đúng đắn của Cương lĩnh chính trị đầu tiên của Đảng Cộng sản Việt Nam"/>
          <p:cNvPicPr>
            <a:picLocks noChangeAspect="1" noChangeArrowheads="1"/>
          </p:cNvPicPr>
          <p:nvPr/>
        </p:nvPicPr>
        <p:blipFill>
          <a:blip r:embed="rId2"/>
          <a:srcRect/>
          <a:stretch>
            <a:fillRect/>
          </a:stretch>
        </p:blipFill>
        <p:spPr bwMode="auto">
          <a:xfrm>
            <a:off x="225777" y="2"/>
            <a:ext cx="5040747" cy="2833511"/>
          </a:xfrm>
          <a:prstGeom prst="rect">
            <a:avLst/>
          </a:prstGeom>
          <a:noFill/>
        </p:spPr>
      </p:pic>
      <p:sp>
        <p:nvSpPr>
          <p:cNvPr id="6" name="TextBox 5"/>
          <p:cNvSpPr txBox="1"/>
          <p:nvPr/>
        </p:nvSpPr>
        <p:spPr>
          <a:xfrm>
            <a:off x="6886231" y="372534"/>
            <a:ext cx="4312355" cy="646331"/>
          </a:xfrm>
          <a:prstGeom prst="rect">
            <a:avLst/>
          </a:prstGeom>
          <a:noFill/>
          <a:ln w="28575">
            <a:solidFill>
              <a:srgbClr val="0070C0"/>
            </a:solidFill>
          </a:ln>
        </p:spPr>
        <p:txBody>
          <a:bodyPr wrap="square" rtlCol="0">
            <a:spAutoFit/>
          </a:bodyPr>
          <a:lstStyle/>
          <a:p>
            <a:pPr algn="ctr"/>
            <a:r>
              <a:rPr lang="en-US" dirty="0" err="1" smtClean="0"/>
              <a:t>Phương</a:t>
            </a:r>
            <a:r>
              <a:rPr lang="en-US" dirty="0" smtClean="0"/>
              <a:t> </a:t>
            </a:r>
            <a:r>
              <a:rPr lang="en-US" dirty="0" err="1" smtClean="0"/>
              <a:t>hướng</a:t>
            </a:r>
            <a:r>
              <a:rPr lang="en-US" dirty="0" smtClean="0"/>
              <a:t> </a:t>
            </a:r>
            <a:r>
              <a:rPr lang="en-US" dirty="0" err="1" smtClean="0"/>
              <a:t>cách</a:t>
            </a:r>
            <a:r>
              <a:rPr lang="en-US" dirty="0" smtClean="0"/>
              <a:t> </a:t>
            </a:r>
            <a:r>
              <a:rPr lang="en-US" dirty="0" err="1" smtClean="0"/>
              <a:t>mạng</a:t>
            </a:r>
            <a:r>
              <a:rPr lang="en-US" dirty="0" smtClean="0"/>
              <a:t>: TSDQCM, TĐCM </a:t>
            </a:r>
            <a:r>
              <a:rPr lang="en-US" dirty="0" err="1" smtClean="0"/>
              <a:t>để</a:t>
            </a:r>
            <a:r>
              <a:rPr lang="en-US" dirty="0" smtClean="0"/>
              <a:t> </a:t>
            </a:r>
            <a:r>
              <a:rPr lang="en-US" dirty="0" err="1" smtClean="0"/>
              <a:t>đi</a:t>
            </a:r>
            <a:r>
              <a:rPr lang="en-US" dirty="0" smtClean="0"/>
              <a:t> </a:t>
            </a:r>
            <a:r>
              <a:rPr lang="en-US" dirty="0" err="1" smtClean="0"/>
              <a:t>tới</a:t>
            </a:r>
            <a:r>
              <a:rPr lang="en-US" dirty="0" smtClean="0"/>
              <a:t> XHCS</a:t>
            </a:r>
            <a:endParaRPr lang="en-US" dirty="0"/>
          </a:p>
        </p:txBody>
      </p:sp>
      <p:sp>
        <p:nvSpPr>
          <p:cNvPr id="7" name="TextBox 6"/>
          <p:cNvSpPr txBox="1"/>
          <p:nvPr/>
        </p:nvSpPr>
        <p:spPr>
          <a:xfrm>
            <a:off x="6908787" y="1625603"/>
            <a:ext cx="2596456" cy="646331"/>
          </a:xfrm>
          <a:prstGeom prst="rect">
            <a:avLst/>
          </a:prstGeom>
          <a:noFill/>
          <a:ln w="28575">
            <a:solidFill>
              <a:srgbClr val="0070C0"/>
            </a:solidFill>
          </a:ln>
        </p:spPr>
        <p:txBody>
          <a:bodyPr wrap="square" rtlCol="0">
            <a:spAutoFit/>
          </a:bodyPr>
          <a:lstStyle/>
          <a:p>
            <a:pPr algn="ctr"/>
            <a:r>
              <a:rPr lang="en-US" dirty="0" err="1" smtClean="0"/>
              <a:t>Nhiệm</a:t>
            </a:r>
            <a:r>
              <a:rPr lang="en-US" dirty="0" smtClean="0"/>
              <a:t> </a:t>
            </a:r>
            <a:r>
              <a:rPr lang="en-US" dirty="0" err="1" smtClean="0"/>
              <a:t>vụ</a:t>
            </a:r>
            <a:r>
              <a:rPr lang="en-US" dirty="0" smtClean="0"/>
              <a:t> </a:t>
            </a:r>
            <a:r>
              <a:rPr lang="en-US" dirty="0" err="1" smtClean="0"/>
              <a:t>của</a:t>
            </a:r>
            <a:r>
              <a:rPr lang="en-US" dirty="0" smtClean="0"/>
              <a:t> </a:t>
            </a:r>
            <a:r>
              <a:rPr lang="en-US" dirty="0" err="1" smtClean="0"/>
              <a:t>cách</a:t>
            </a:r>
            <a:r>
              <a:rPr lang="en-US" dirty="0" smtClean="0"/>
              <a:t> </a:t>
            </a:r>
            <a:r>
              <a:rPr lang="en-US" dirty="0" err="1" smtClean="0"/>
              <a:t>mạng</a:t>
            </a:r>
            <a:r>
              <a:rPr lang="en-US" dirty="0" smtClean="0"/>
              <a:t>:</a:t>
            </a:r>
            <a:endParaRPr lang="en-US" dirty="0"/>
          </a:p>
        </p:txBody>
      </p:sp>
      <p:sp>
        <p:nvSpPr>
          <p:cNvPr id="8" name="TextBox 7"/>
          <p:cNvSpPr txBox="1"/>
          <p:nvPr/>
        </p:nvSpPr>
        <p:spPr>
          <a:xfrm>
            <a:off x="5926665" y="4346233"/>
            <a:ext cx="3443111" cy="646331"/>
          </a:xfrm>
          <a:prstGeom prst="rect">
            <a:avLst/>
          </a:prstGeom>
          <a:noFill/>
          <a:ln w="28575">
            <a:solidFill>
              <a:srgbClr val="0070C0"/>
            </a:solidFill>
          </a:ln>
        </p:spPr>
        <p:txBody>
          <a:bodyPr wrap="square" rtlCol="0">
            <a:spAutoFit/>
          </a:bodyPr>
          <a:lstStyle/>
          <a:p>
            <a:pPr algn="ctr"/>
            <a:r>
              <a:rPr lang="en-US" dirty="0" err="1" smtClean="0"/>
              <a:t>Lãnh</a:t>
            </a:r>
            <a:r>
              <a:rPr lang="en-US" dirty="0" smtClean="0"/>
              <a:t> </a:t>
            </a:r>
            <a:r>
              <a:rPr lang="en-US" dirty="0" err="1" smtClean="0"/>
              <a:t>đạo</a:t>
            </a:r>
            <a:r>
              <a:rPr lang="en-US" dirty="0" smtClean="0"/>
              <a:t> </a:t>
            </a:r>
            <a:r>
              <a:rPr lang="en-US" dirty="0" err="1" smtClean="0"/>
              <a:t>cách</a:t>
            </a:r>
            <a:r>
              <a:rPr lang="en-US" dirty="0" smtClean="0"/>
              <a:t> </a:t>
            </a:r>
            <a:r>
              <a:rPr lang="en-US" dirty="0" err="1" smtClean="0"/>
              <a:t>mạng</a:t>
            </a:r>
            <a:r>
              <a:rPr lang="en-US" dirty="0" smtClean="0"/>
              <a:t>: GCVS, </a:t>
            </a:r>
            <a:r>
              <a:rPr lang="en-US" dirty="0" err="1" smtClean="0"/>
              <a:t>Đảng</a:t>
            </a:r>
            <a:r>
              <a:rPr lang="en-US" dirty="0" smtClean="0"/>
              <a:t> </a:t>
            </a:r>
            <a:r>
              <a:rPr lang="en-US" dirty="0" err="1" smtClean="0"/>
              <a:t>là</a:t>
            </a:r>
            <a:r>
              <a:rPr lang="en-US" dirty="0" smtClean="0"/>
              <a:t> </a:t>
            </a:r>
            <a:r>
              <a:rPr lang="en-US" dirty="0" err="1" smtClean="0"/>
              <a:t>đội</a:t>
            </a:r>
            <a:r>
              <a:rPr lang="en-US" dirty="0" smtClean="0"/>
              <a:t> </a:t>
            </a:r>
            <a:r>
              <a:rPr lang="en-US" dirty="0" err="1" smtClean="0"/>
              <a:t>tiên</a:t>
            </a:r>
            <a:r>
              <a:rPr lang="en-US" dirty="0" smtClean="0"/>
              <a:t> </a:t>
            </a:r>
            <a:r>
              <a:rPr lang="en-US" dirty="0" err="1" smtClean="0"/>
              <a:t>phong</a:t>
            </a:r>
            <a:endParaRPr lang="en-US" dirty="0"/>
          </a:p>
        </p:txBody>
      </p:sp>
      <p:sp>
        <p:nvSpPr>
          <p:cNvPr id="9" name="TextBox 8"/>
          <p:cNvSpPr txBox="1"/>
          <p:nvPr/>
        </p:nvSpPr>
        <p:spPr>
          <a:xfrm>
            <a:off x="2562555" y="5034853"/>
            <a:ext cx="2980267" cy="646331"/>
          </a:xfrm>
          <a:prstGeom prst="rect">
            <a:avLst/>
          </a:prstGeom>
          <a:noFill/>
          <a:ln w="28575">
            <a:solidFill>
              <a:srgbClr val="0070C0"/>
            </a:solidFill>
          </a:ln>
        </p:spPr>
        <p:txBody>
          <a:bodyPr wrap="square" rtlCol="0">
            <a:spAutoFit/>
          </a:bodyPr>
          <a:lstStyle/>
          <a:p>
            <a:pPr algn="ctr"/>
            <a:r>
              <a:rPr lang="en-US" dirty="0" err="1" smtClean="0"/>
              <a:t>Phương</a:t>
            </a:r>
            <a:r>
              <a:rPr lang="en-US" dirty="0" smtClean="0"/>
              <a:t> </a:t>
            </a:r>
            <a:r>
              <a:rPr lang="en-US" dirty="0" err="1" smtClean="0"/>
              <a:t>pháp</a:t>
            </a:r>
            <a:r>
              <a:rPr lang="en-US" dirty="0" smtClean="0"/>
              <a:t> </a:t>
            </a:r>
            <a:r>
              <a:rPr lang="en-US" dirty="0" err="1" smtClean="0"/>
              <a:t>cách</a:t>
            </a:r>
            <a:r>
              <a:rPr lang="en-US" dirty="0" smtClean="0"/>
              <a:t> </a:t>
            </a:r>
            <a:r>
              <a:rPr lang="en-US" dirty="0" err="1" smtClean="0"/>
              <a:t>mạng</a:t>
            </a:r>
            <a:r>
              <a:rPr lang="en-US" dirty="0" smtClean="0"/>
              <a:t>: </a:t>
            </a:r>
            <a:r>
              <a:rPr lang="en-US" dirty="0" err="1" smtClean="0"/>
              <a:t>Bạo</a:t>
            </a:r>
            <a:r>
              <a:rPr lang="en-US" dirty="0" smtClean="0"/>
              <a:t> </a:t>
            </a:r>
            <a:r>
              <a:rPr lang="en-US" dirty="0" err="1" smtClean="0"/>
              <a:t>lực</a:t>
            </a:r>
            <a:r>
              <a:rPr lang="en-US" dirty="0" smtClean="0"/>
              <a:t> </a:t>
            </a:r>
            <a:r>
              <a:rPr lang="en-US" dirty="0" err="1" smtClean="0"/>
              <a:t>cách</a:t>
            </a:r>
            <a:r>
              <a:rPr lang="en-US" dirty="0" smtClean="0"/>
              <a:t> </a:t>
            </a:r>
            <a:r>
              <a:rPr lang="en-US" dirty="0" err="1" smtClean="0"/>
              <a:t>mạng</a:t>
            </a:r>
            <a:endParaRPr lang="en-US" dirty="0"/>
          </a:p>
        </p:txBody>
      </p:sp>
      <p:sp>
        <p:nvSpPr>
          <p:cNvPr id="10" name="TextBox 9"/>
          <p:cNvSpPr txBox="1"/>
          <p:nvPr/>
        </p:nvSpPr>
        <p:spPr>
          <a:xfrm>
            <a:off x="361211" y="6016989"/>
            <a:ext cx="3612445" cy="646331"/>
          </a:xfrm>
          <a:prstGeom prst="rect">
            <a:avLst/>
          </a:prstGeom>
          <a:noFill/>
          <a:ln w="28575">
            <a:solidFill>
              <a:srgbClr val="0070C0"/>
            </a:solidFill>
          </a:ln>
        </p:spPr>
        <p:txBody>
          <a:bodyPr wrap="square" rtlCol="0">
            <a:spAutoFit/>
          </a:bodyPr>
          <a:lstStyle/>
          <a:p>
            <a:pPr algn="ctr"/>
            <a:r>
              <a:rPr lang="en-US" dirty="0" err="1" smtClean="0"/>
              <a:t>Quan</a:t>
            </a:r>
            <a:r>
              <a:rPr lang="en-US" dirty="0" smtClean="0"/>
              <a:t> </a:t>
            </a:r>
            <a:r>
              <a:rPr lang="en-US" dirty="0" err="1" smtClean="0"/>
              <a:t>hệ</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Là</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của</a:t>
            </a:r>
            <a:r>
              <a:rPr lang="en-US" dirty="0" smtClean="0"/>
              <a:t> CM </a:t>
            </a:r>
            <a:r>
              <a:rPr lang="en-US" dirty="0" err="1" smtClean="0"/>
              <a:t>thế</a:t>
            </a:r>
            <a:r>
              <a:rPr lang="en-US" dirty="0" smtClean="0"/>
              <a:t> </a:t>
            </a:r>
            <a:r>
              <a:rPr lang="en-US" dirty="0" err="1" smtClean="0"/>
              <a:t>giới</a:t>
            </a:r>
            <a:endParaRPr lang="en-US" dirty="0"/>
          </a:p>
        </p:txBody>
      </p:sp>
      <p:sp>
        <p:nvSpPr>
          <p:cNvPr id="11" name="TextBox 10"/>
          <p:cNvSpPr txBox="1"/>
          <p:nvPr/>
        </p:nvSpPr>
        <p:spPr>
          <a:xfrm>
            <a:off x="10001957" y="1174042"/>
            <a:ext cx="1975555" cy="38382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chính</a:t>
            </a:r>
            <a:r>
              <a:rPr lang="en-US" dirty="0" smtClean="0"/>
              <a:t> </a:t>
            </a:r>
            <a:r>
              <a:rPr lang="en-US" dirty="0" err="1" smtClean="0"/>
              <a:t>trị</a:t>
            </a:r>
            <a:endParaRPr lang="en-US" dirty="0"/>
          </a:p>
        </p:txBody>
      </p:sp>
      <p:sp>
        <p:nvSpPr>
          <p:cNvPr id="12" name="TextBox 11"/>
          <p:cNvSpPr txBox="1"/>
          <p:nvPr/>
        </p:nvSpPr>
        <p:spPr>
          <a:xfrm>
            <a:off x="9968090" y="1727196"/>
            <a:ext cx="2043289" cy="36933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kinh</a:t>
            </a:r>
            <a:r>
              <a:rPr lang="en-US" dirty="0" smtClean="0"/>
              <a:t> </a:t>
            </a:r>
            <a:r>
              <a:rPr lang="en-US" dirty="0" err="1" smtClean="0"/>
              <a:t>tế</a:t>
            </a:r>
            <a:endParaRPr lang="en-US" dirty="0"/>
          </a:p>
        </p:txBody>
      </p:sp>
      <p:sp>
        <p:nvSpPr>
          <p:cNvPr id="13" name="TextBox 12"/>
          <p:cNvSpPr txBox="1"/>
          <p:nvPr/>
        </p:nvSpPr>
        <p:spPr>
          <a:xfrm>
            <a:off x="9990666" y="2393246"/>
            <a:ext cx="2167468" cy="36933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văn</a:t>
            </a:r>
            <a:r>
              <a:rPr lang="en-US" dirty="0" smtClean="0"/>
              <a:t> </a:t>
            </a:r>
            <a:r>
              <a:rPr lang="en-US" dirty="0" err="1" smtClean="0"/>
              <a:t>hóa</a:t>
            </a:r>
            <a:r>
              <a:rPr lang="en-US" dirty="0" smtClean="0"/>
              <a:t>- </a:t>
            </a:r>
            <a:r>
              <a:rPr lang="en-US" dirty="0" err="1" smtClean="0"/>
              <a:t>xã</a:t>
            </a:r>
            <a:r>
              <a:rPr lang="en-US" dirty="0" smtClean="0"/>
              <a:t> </a:t>
            </a:r>
            <a:r>
              <a:rPr lang="en-US" dirty="0" err="1" smtClean="0"/>
              <a:t>hội</a:t>
            </a:r>
            <a:endParaRPr lang="en-US" dirty="0"/>
          </a:p>
        </p:txBody>
      </p:sp>
      <p:cxnSp>
        <p:nvCxnSpPr>
          <p:cNvPr id="15" name="Straight Arrow Connector 14"/>
          <p:cNvCxnSpPr/>
          <p:nvPr/>
        </p:nvCxnSpPr>
        <p:spPr>
          <a:xfrm flipV="1">
            <a:off x="5260624" y="767645"/>
            <a:ext cx="1535289" cy="824088"/>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7" idx="1"/>
          </p:cNvCxnSpPr>
          <p:nvPr/>
        </p:nvCxnSpPr>
        <p:spPr>
          <a:xfrm>
            <a:off x="5271912" y="1603022"/>
            <a:ext cx="1636875" cy="34574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16200000" flipH="1">
            <a:off x="5232402" y="1676399"/>
            <a:ext cx="1794933" cy="169333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6200000" flipH="1">
            <a:off x="4730044" y="2212623"/>
            <a:ext cx="2720622" cy="156915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a:off x="3476980" y="3160895"/>
            <a:ext cx="3307645" cy="30479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Elbow Connector 26"/>
          <p:cNvCxnSpPr/>
          <p:nvPr/>
        </p:nvCxnSpPr>
        <p:spPr>
          <a:xfrm rot="5400000">
            <a:off x="1202270" y="1924755"/>
            <a:ext cx="4346221" cy="3770488"/>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7" idx="3"/>
            <a:endCxn id="11" idx="1"/>
          </p:cNvCxnSpPr>
          <p:nvPr/>
        </p:nvCxnSpPr>
        <p:spPr>
          <a:xfrm flipV="1">
            <a:off x="9505241" y="1365953"/>
            <a:ext cx="496715" cy="5828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7" idx="3"/>
          </p:cNvCxnSpPr>
          <p:nvPr/>
        </p:nvCxnSpPr>
        <p:spPr>
          <a:xfrm>
            <a:off x="9505241" y="1948767"/>
            <a:ext cx="395115" cy="155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7" idx="3"/>
            <a:endCxn id="13" idx="1"/>
          </p:cNvCxnSpPr>
          <p:nvPr/>
        </p:nvCxnSpPr>
        <p:spPr>
          <a:xfrm>
            <a:off x="9505243" y="1948769"/>
            <a:ext cx="485423" cy="62914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41">
            <a:extLst>
              <a:ext uri="{FF2B5EF4-FFF2-40B4-BE49-F238E27FC236}">
                <a16:creationId xmlns="" xmlns:a16="http://schemas.microsoft.com/office/drawing/2014/main" id="{6A1FE394-1E25-45B4-8C38-117C9C5E9A4F}"/>
              </a:ext>
            </a:extLst>
          </p:cNvPr>
          <p:cNvGrpSpPr/>
          <p:nvPr/>
        </p:nvGrpSpPr>
        <p:grpSpPr>
          <a:xfrm>
            <a:off x="-1930400" y="850011"/>
            <a:ext cx="13907911" cy="5566497"/>
            <a:chOff x="3" y="477136"/>
            <a:chExt cx="11543104" cy="5939367"/>
          </a:xfrm>
        </p:grpSpPr>
        <p:cxnSp>
          <p:nvCxnSpPr>
            <p:cNvPr id="5" name="Straight Connector 4">
              <a:extLst>
                <a:ext uri="{FF2B5EF4-FFF2-40B4-BE49-F238E27FC236}">
                  <a16:creationId xmlns="" xmlns:a16="http://schemas.microsoft.com/office/drawing/2014/main" id="{62CA5C34-AEAB-4565-8553-966BFF95E170}"/>
                </a:ext>
              </a:extLst>
            </p:cNvPr>
            <p:cNvCxnSpPr>
              <a:cxnSpLocks/>
            </p:cNvCxnSpPr>
            <p:nvPr/>
          </p:nvCxnSpPr>
          <p:spPr>
            <a:xfrm flipV="1">
              <a:off x="4361457" y="477136"/>
              <a:ext cx="0" cy="4873075"/>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 xmlns:a16="http://schemas.microsoft.com/office/drawing/2014/main" id="{EB320C04-AD47-41B4-9088-8E72BA6F5A2B}"/>
                </a:ext>
              </a:extLst>
            </p:cNvPr>
            <p:cNvCxnSpPr>
              <a:cxnSpLocks/>
            </p:cNvCxnSpPr>
            <p:nvPr/>
          </p:nvCxnSpPr>
          <p:spPr>
            <a:xfrm flipH="1">
              <a:off x="4361457" y="477136"/>
              <a:ext cx="718165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D3A7F5A2-C864-49B7-A535-F494A9B122A6}"/>
                </a:ext>
              </a:extLst>
            </p:cNvPr>
            <p:cNvCxnSpPr>
              <a:cxnSpLocks/>
            </p:cNvCxnSpPr>
            <p:nvPr/>
          </p:nvCxnSpPr>
          <p:spPr>
            <a:xfrm flipV="1">
              <a:off x="11543107" y="516048"/>
              <a:ext cx="0" cy="5896218"/>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56E35D2B-BC4C-4889-BE5E-FA96991814A0}"/>
                </a:ext>
              </a:extLst>
            </p:cNvPr>
            <p:cNvCxnSpPr>
              <a:cxnSpLocks/>
            </p:cNvCxnSpPr>
            <p:nvPr/>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DB375BFD-436D-4602-937E-73C14D4F7F32}"/>
                </a:ext>
              </a:extLst>
            </p:cNvPr>
            <p:cNvCxnSpPr>
              <a:cxnSpLocks/>
              <a:stCxn id="4" idx="26"/>
            </p:cNvCxnSpPr>
            <p:nvPr/>
          </p:nvCxnSpPr>
          <p:spPr>
            <a:xfrm flipH="1" flipV="1">
              <a:off x="3" y="6392851"/>
              <a:ext cx="1538042" cy="2365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8" name="Oval 7">
            <a:extLst>
              <a:ext uri="{FF2B5EF4-FFF2-40B4-BE49-F238E27FC236}">
                <a16:creationId xmlns="" xmlns:a16="http://schemas.microsoft.com/office/drawing/2014/main" id="{A837C386-A900-4691-B1C5-EE765A4FE47A}"/>
              </a:ext>
            </a:extLst>
          </p:cNvPr>
          <p:cNvSpPr/>
          <p:nvPr/>
        </p:nvSpPr>
        <p:spPr>
          <a:xfrm>
            <a:off x="3116669" y="1411263"/>
            <a:ext cx="525292" cy="525292"/>
          </a:xfrm>
          <a:prstGeom prst="ellipse">
            <a:avLst/>
          </a:prstGeom>
          <a:solidFill>
            <a:schemeClr val="accent2"/>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9" name="Oval 8">
            <a:extLst>
              <a:ext uri="{FF2B5EF4-FFF2-40B4-BE49-F238E27FC236}">
                <a16:creationId xmlns="" xmlns:a16="http://schemas.microsoft.com/office/drawing/2014/main" id="{F6A7C010-FFE9-4891-8E03-FF5B046CE149}"/>
              </a:ext>
            </a:extLst>
          </p:cNvPr>
          <p:cNvSpPr/>
          <p:nvPr/>
        </p:nvSpPr>
        <p:spPr>
          <a:xfrm>
            <a:off x="3094091" y="3448686"/>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 name="Oval 10">
            <a:extLst>
              <a:ext uri="{FF2B5EF4-FFF2-40B4-BE49-F238E27FC236}">
                <a16:creationId xmlns="" xmlns:a16="http://schemas.microsoft.com/office/drawing/2014/main" id="{1F79786C-1663-4AFA-9A78-37E50541B0BD}"/>
              </a:ext>
            </a:extLst>
          </p:cNvPr>
          <p:cNvSpPr/>
          <p:nvPr/>
        </p:nvSpPr>
        <p:spPr>
          <a:xfrm>
            <a:off x="3094091" y="5096397"/>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TextBox 13">
            <a:extLst>
              <a:ext uri="{FF2B5EF4-FFF2-40B4-BE49-F238E27FC236}">
                <a16:creationId xmlns="" xmlns:a16="http://schemas.microsoft.com/office/drawing/2014/main" id="{EF029466-16C1-4B83-AB9C-EC98A357CB3D}"/>
              </a:ext>
            </a:extLst>
          </p:cNvPr>
          <p:cNvSpPr txBox="1"/>
          <p:nvPr/>
        </p:nvSpPr>
        <p:spPr>
          <a:xfrm>
            <a:off x="3580891" y="1322140"/>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01</a:t>
            </a:r>
            <a:endParaRPr lang="ko-KR" altLang="en-US" sz="3600" b="1" dirty="0">
              <a:solidFill>
                <a:srgbClr val="E6106D"/>
              </a:solidFill>
              <a:cs typeface="Arial" pitchFamily="34" charset="0"/>
            </a:endParaRPr>
          </a:p>
        </p:txBody>
      </p:sp>
      <p:sp>
        <p:nvSpPr>
          <p:cNvPr id="19" name="TextBox 18">
            <a:extLst>
              <a:ext uri="{FF2B5EF4-FFF2-40B4-BE49-F238E27FC236}">
                <a16:creationId xmlns="" xmlns:a16="http://schemas.microsoft.com/office/drawing/2014/main" id="{64850FEB-59A2-4EA4-835B-DE31E2460462}"/>
              </a:ext>
            </a:extLst>
          </p:cNvPr>
          <p:cNvSpPr txBox="1"/>
          <p:nvPr/>
        </p:nvSpPr>
        <p:spPr>
          <a:xfrm>
            <a:off x="3541701" y="332247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02</a:t>
            </a:r>
            <a:endParaRPr lang="ko-KR" altLang="en-US" sz="3600" b="1" dirty="0">
              <a:solidFill>
                <a:srgbClr val="E6106D"/>
              </a:solidFill>
              <a:cs typeface="Arial" pitchFamily="34" charset="0"/>
            </a:endParaRPr>
          </a:p>
        </p:txBody>
      </p:sp>
      <p:sp>
        <p:nvSpPr>
          <p:cNvPr id="24" name="TextBox 23">
            <a:extLst>
              <a:ext uri="{FF2B5EF4-FFF2-40B4-BE49-F238E27FC236}">
                <a16:creationId xmlns="" xmlns:a16="http://schemas.microsoft.com/office/drawing/2014/main" id="{ACD72E3A-52DD-48C9-A5A1-C6D6ACF3E228}"/>
              </a:ext>
            </a:extLst>
          </p:cNvPr>
          <p:cNvSpPr txBox="1"/>
          <p:nvPr/>
        </p:nvSpPr>
        <p:spPr>
          <a:xfrm>
            <a:off x="3580891" y="501961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03</a:t>
            </a:r>
            <a:endParaRPr lang="ko-KR" altLang="en-US" sz="3600" b="1" dirty="0">
              <a:solidFill>
                <a:srgbClr val="E6106D"/>
              </a:solidFill>
              <a:cs typeface="Arial" pitchFamily="34" charset="0"/>
            </a:endParaRPr>
          </a:p>
        </p:txBody>
      </p:sp>
      <p:sp>
        <p:nvSpPr>
          <p:cNvPr id="4" name="Graphic 1">
            <a:extLst>
              <a:ext uri="{FF2B5EF4-FFF2-40B4-BE49-F238E27FC236}">
                <a16:creationId xmlns="" xmlns:a16="http://schemas.microsoft.com/office/drawing/2014/main" id="{D0CD6368-2F30-482E-A881-EC53FC1EF706}"/>
              </a:ext>
            </a:extLst>
          </p:cNvPr>
          <p:cNvSpPr/>
          <p:nvPr/>
        </p:nvSpPr>
        <p:spPr>
          <a:xfrm>
            <a:off x="1012804" y="500136"/>
            <a:ext cx="2055727" cy="5926460"/>
          </a:xfrm>
          <a:custGeom>
            <a:avLst/>
            <a:gdLst>
              <a:gd name="connsiteX0" fmla="*/ 1616869 w 2419350"/>
              <a:gd name="connsiteY0" fmla="*/ 6188326 h 6248400"/>
              <a:gd name="connsiteX1" fmla="*/ 1569244 w 2419350"/>
              <a:gd name="connsiteY1" fmla="*/ 5871144 h 6248400"/>
              <a:gd name="connsiteX2" fmla="*/ 1516856 w 2419350"/>
              <a:gd name="connsiteY2" fmla="*/ 5754939 h 6248400"/>
              <a:gd name="connsiteX3" fmla="*/ 1487329 w 2419350"/>
              <a:gd name="connsiteY3" fmla="*/ 5746366 h 6248400"/>
              <a:gd name="connsiteX4" fmla="*/ 1428274 w 2419350"/>
              <a:gd name="connsiteY4" fmla="*/ 5517766 h 6248400"/>
              <a:gd name="connsiteX5" fmla="*/ 1421606 w 2419350"/>
              <a:gd name="connsiteY5" fmla="*/ 5484428 h 6248400"/>
              <a:gd name="connsiteX6" fmla="*/ 1373981 w 2419350"/>
              <a:gd name="connsiteY6" fmla="*/ 5171056 h 6248400"/>
              <a:gd name="connsiteX7" fmla="*/ 1364456 w 2419350"/>
              <a:gd name="connsiteY7" fmla="*/ 5141528 h 6248400"/>
              <a:gd name="connsiteX8" fmla="*/ 1277779 w 2419350"/>
              <a:gd name="connsiteY8" fmla="*/ 4721476 h 6248400"/>
              <a:gd name="connsiteX9" fmla="*/ 1272064 w 2419350"/>
              <a:gd name="connsiteY9" fmla="*/ 4690044 h 6248400"/>
              <a:gd name="connsiteX10" fmla="*/ 1262539 w 2419350"/>
              <a:gd name="connsiteY10" fmla="*/ 4628131 h 6248400"/>
              <a:gd name="connsiteX11" fmla="*/ 1220629 w 2419350"/>
              <a:gd name="connsiteY11" fmla="*/ 4311901 h 6248400"/>
              <a:gd name="connsiteX12" fmla="*/ 1154906 w 2419350"/>
              <a:gd name="connsiteY12" fmla="*/ 3894706 h 6248400"/>
              <a:gd name="connsiteX13" fmla="*/ 1126331 w 2419350"/>
              <a:gd name="connsiteY13" fmla="*/ 3940426 h 6248400"/>
              <a:gd name="connsiteX14" fmla="*/ 1109186 w 2419350"/>
              <a:gd name="connsiteY14" fmla="*/ 4152833 h 6248400"/>
              <a:gd name="connsiteX15" fmla="*/ 1110139 w 2419350"/>
              <a:gd name="connsiteY15" fmla="*/ 4317616 h 6248400"/>
              <a:gd name="connsiteX16" fmla="*/ 1067276 w 2419350"/>
              <a:gd name="connsiteY16" fmla="*/ 4646228 h 6248400"/>
              <a:gd name="connsiteX17" fmla="*/ 1063466 w 2419350"/>
              <a:gd name="connsiteY17" fmla="*/ 5118669 h 6248400"/>
              <a:gd name="connsiteX18" fmla="*/ 1055846 w 2419350"/>
              <a:gd name="connsiteY18" fmla="*/ 5326314 h 6248400"/>
              <a:gd name="connsiteX19" fmla="*/ 1072039 w 2419350"/>
              <a:gd name="connsiteY19" fmla="*/ 5501573 h 6248400"/>
              <a:gd name="connsiteX20" fmla="*/ 1078706 w 2419350"/>
              <a:gd name="connsiteY20" fmla="*/ 5531101 h 6248400"/>
              <a:gd name="connsiteX21" fmla="*/ 1086326 w 2419350"/>
              <a:gd name="connsiteY21" fmla="*/ 5559676 h 6248400"/>
              <a:gd name="connsiteX22" fmla="*/ 1092994 w 2419350"/>
              <a:gd name="connsiteY22" fmla="*/ 5956869 h 6248400"/>
              <a:gd name="connsiteX23" fmla="*/ 1075849 w 2419350"/>
              <a:gd name="connsiteY23" fmla="*/ 5986396 h 6248400"/>
              <a:gd name="connsiteX24" fmla="*/ 1016794 w 2419350"/>
              <a:gd name="connsiteY24" fmla="*/ 6187373 h 6248400"/>
              <a:gd name="connsiteX25" fmla="*/ 1531144 w 2419350"/>
              <a:gd name="connsiteY25" fmla="*/ 6177848 h 6248400"/>
              <a:gd name="connsiteX26" fmla="*/ 636746 w 2419350"/>
              <a:gd name="connsiteY26" fmla="*/ 6177848 h 6248400"/>
              <a:gd name="connsiteX27" fmla="*/ 659606 w 2419350"/>
              <a:gd name="connsiteY27" fmla="*/ 6088314 h 6248400"/>
              <a:gd name="connsiteX28" fmla="*/ 675799 w 2419350"/>
              <a:gd name="connsiteY28" fmla="*/ 5969251 h 6248400"/>
              <a:gd name="connsiteX29" fmla="*/ 591979 w 2419350"/>
              <a:gd name="connsiteY29" fmla="*/ 5503478 h 6248400"/>
              <a:gd name="connsiteX30" fmla="*/ 591026 w 2419350"/>
              <a:gd name="connsiteY30" fmla="*/ 5496811 h 6248400"/>
              <a:gd name="connsiteX31" fmla="*/ 562451 w 2419350"/>
              <a:gd name="connsiteY31" fmla="*/ 5056756 h 6248400"/>
              <a:gd name="connsiteX32" fmla="*/ 519589 w 2419350"/>
              <a:gd name="connsiteY32" fmla="*/ 4753861 h 6248400"/>
              <a:gd name="connsiteX33" fmla="*/ 441484 w 2419350"/>
              <a:gd name="connsiteY33" fmla="*/ 4308091 h 6248400"/>
              <a:gd name="connsiteX34" fmla="*/ 419576 w 2419350"/>
              <a:gd name="connsiteY34" fmla="*/ 3916614 h 6248400"/>
              <a:gd name="connsiteX35" fmla="*/ 381476 w 2419350"/>
              <a:gd name="connsiteY35" fmla="*/ 3476558 h 6248400"/>
              <a:gd name="connsiteX36" fmla="*/ 377666 w 2419350"/>
              <a:gd name="connsiteY36" fmla="*/ 3347018 h 6248400"/>
              <a:gd name="connsiteX37" fmla="*/ 364331 w 2419350"/>
              <a:gd name="connsiteY37" fmla="*/ 3262246 h 6248400"/>
              <a:gd name="connsiteX38" fmla="*/ 334804 w 2419350"/>
              <a:gd name="connsiteY38" fmla="*/ 3227003 h 6248400"/>
              <a:gd name="connsiteX39" fmla="*/ 260509 w 2419350"/>
              <a:gd name="connsiteY39" fmla="*/ 3167949 h 6248400"/>
              <a:gd name="connsiteX40" fmla="*/ 225266 w 2419350"/>
              <a:gd name="connsiteY40" fmla="*/ 3123181 h 6248400"/>
              <a:gd name="connsiteX41" fmla="*/ 140494 w 2419350"/>
              <a:gd name="connsiteY41" fmla="*/ 2957446 h 6248400"/>
              <a:gd name="connsiteX42" fmla="*/ 128111 w 2419350"/>
              <a:gd name="connsiteY42" fmla="*/ 2769803 h 6248400"/>
              <a:gd name="connsiteX43" fmla="*/ 127159 w 2419350"/>
              <a:gd name="connsiteY43" fmla="*/ 2750753 h 6248400"/>
              <a:gd name="connsiteX44" fmla="*/ 74771 w 2419350"/>
              <a:gd name="connsiteY44" fmla="*/ 2556443 h 6248400"/>
              <a:gd name="connsiteX45" fmla="*/ 74771 w 2419350"/>
              <a:gd name="connsiteY45" fmla="*/ 2556443 h 6248400"/>
              <a:gd name="connsiteX46" fmla="*/ 74771 w 2419350"/>
              <a:gd name="connsiteY46" fmla="*/ 2556443 h 6248400"/>
              <a:gd name="connsiteX47" fmla="*/ 74771 w 2419350"/>
              <a:gd name="connsiteY47" fmla="*/ 2556443 h 6248400"/>
              <a:gd name="connsiteX48" fmla="*/ 35719 w 2419350"/>
              <a:gd name="connsiteY48" fmla="*/ 2211638 h 6248400"/>
              <a:gd name="connsiteX49" fmla="*/ 49054 w 2419350"/>
              <a:gd name="connsiteY49" fmla="*/ 2104006 h 6248400"/>
              <a:gd name="connsiteX50" fmla="*/ 90964 w 2419350"/>
              <a:gd name="connsiteY50" fmla="*/ 1915411 h 6248400"/>
              <a:gd name="connsiteX51" fmla="*/ 191929 w 2419350"/>
              <a:gd name="connsiteY51" fmla="*/ 1143886 h 6248400"/>
              <a:gd name="connsiteX52" fmla="*/ 240506 w 2419350"/>
              <a:gd name="connsiteY52" fmla="*/ 1099118 h 6248400"/>
              <a:gd name="connsiteX53" fmla="*/ 681514 w 2419350"/>
              <a:gd name="connsiteY53" fmla="*/ 954338 h 6248400"/>
              <a:gd name="connsiteX54" fmla="*/ 746284 w 2419350"/>
              <a:gd name="connsiteY54" fmla="*/ 921001 h 6248400"/>
              <a:gd name="connsiteX55" fmla="*/ 808196 w 2419350"/>
              <a:gd name="connsiteY55" fmla="*/ 881948 h 6248400"/>
              <a:gd name="connsiteX56" fmla="*/ 887254 w 2419350"/>
              <a:gd name="connsiteY56" fmla="*/ 700021 h 6248400"/>
              <a:gd name="connsiteX57" fmla="*/ 880586 w 2419350"/>
              <a:gd name="connsiteY57" fmla="*/ 621916 h 6248400"/>
              <a:gd name="connsiteX58" fmla="*/ 860584 w 2419350"/>
              <a:gd name="connsiteY58" fmla="*/ 532381 h 6248400"/>
              <a:gd name="connsiteX59" fmla="*/ 844391 w 2419350"/>
              <a:gd name="connsiteY59" fmla="*/ 402841 h 6248400"/>
              <a:gd name="connsiteX60" fmla="*/ 845344 w 2419350"/>
              <a:gd name="connsiteY60" fmla="*/ 399983 h 6248400"/>
              <a:gd name="connsiteX61" fmla="*/ 867251 w 2419350"/>
              <a:gd name="connsiteY61" fmla="*/ 377123 h 6248400"/>
              <a:gd name="connsiteX62" fmla="*/ 884396 w 2419350"/>
              <a:gd name="connsiteY62" fmla="*/ 396173 h 6248400"/>
              <a:gd name="connsiteX63" fmla="*/ 883444 w 2419350"/>
              <a:gd name="connsiteY63" fmla="*/ 360931 h 6248400"/>
              <a:gd name="connsiteX64" fmla="*/ 884396 w 2419350"/>
              <a:gd name="connsiteY64" fmla="*/ 318068 h 6248400"/>
              <a:gd name="connsiteX65" fmla="*/ 892016 w 2419350"/>
              <a:gd name="connsiteY65" fmla="*/ 284731 h 6248400"/>
              <a:gd name="connsiteX66" fmla="*/ 897731 w 2419350"/>
              <a:gd name="connsiteY66" fmla="*/ 264728 h 6248400"/>
              <a:gd name="connsiteX67" fmla="*/ 901541 w 2419350"/>
              <a:gd name="connsiteY67" fmla="*/ 244726 h 6248400"/>
              <a:gd name="connsiteX68" fmla="*/ 907256 w 2419350"/>
              <a:gd name="connsiteY68" fmla="*/ 224723 h 6248400"/>
              <a:gd name="connsiteX69" fmla="*/ 913924 w 2419350"/>
              <a:gd name="connsiteY69" fmla="*/ 204721 h 6248400"/>
              <a:gd name="connsiteX70" fmla="*/ 921544 w 2419350"/>
              <a:gd name="connsiteY70" fmla="*/ 179956 h 6248400"/>
              <a:gd name="connsiteX71" fmla="*/ 933926 w 2419350"/>
              <a:gd name="connsiteY71" fmla="*/ 164716 h 6248400"/>
              <a:gd name="connsiteX72" fmla="*/ 949166 w 2419350"/>
              <a:gd name="connsiteY72" fmla="*/ 144713 h 6248400"/>
              <a:gd name="connsiteX73" fmla="*/ 965359 w 2419350"/>
              <a:gd name="connsiteY73" fmla="*/ 127568 h 6248400"/>
              <a:gd name="connsiteX74" fmla="*/ 981551 w 2419350"/>
              <a:gd name="connsiteY74" fmla="*/ 114233 h 6248400"/>
              <a:gd name="connsiteX75" fmla="*/ 996791 w 2419350"/>
              <a:gd name="connsiteY75" fmla="*/ 98041 h 6248400"/>
              <a:gd name="connsiteX76" fmla="*/ 1013936 w 2419350"/>
              <a:gd name="connsiteY76" fmla="*/ 80896 h 6248400"/>
              <a:gd name="connsiteX77" fmla="*/ 1032986 w 2419350"/>
              <a:gd name="connsiteY77" fmla="*/ 77086 h 6248400"/>
              <a:gd name="connsiteX78" fmla="*/ 1062514 w 2419350"/>
              <a:gd name="connsiteY78" fmla="*/ 64703 h 6248400"/>
              <a:gd name="connsiteX79" fmla="*/ 1093946 w 2419350"/>
              <a:gd name="connsiteY79" fmla="*/ 55178 h 6248400"/>
              <a:gd name="connsiteX80" fmla="*/ 1126331 w 2419350"/>
              <a:gd name="connsiteY80" fmla="*/ 48511 h 6248400"/>
              <a:gd name="connsiteX81" fmla="*/ 1158716 w 2419350"/>
              <a:gd name="connsiteY81" fmla="*/ 42796 h 6248400"/>
              <a:gd name="connsiteX82" fmla="*/ 1192054 w 2419350"/>
              <a:gd name="connsiteY82" fmla="*/ 38986 h 6248400"/>
              <a:gd name="connsiteX83" fmla="*/ 1225391 w 2419350"/>
              <a:gd name="connsiteY83" fmla="*/ 38033 h 6248400"/>
              <a:gd name="connsiteX84" fmla="*/ 1244441 w 2419350"/>
              <a:gd name="connsiteY84" fmla="*/ 38986 h 6248400"/>
              <a:gd name="connsiteX85" fmla="*/ 1264444 w 2419350"/>
              <a:gd name="connsiteY85" fmla="*/ 44701 h 6248400"/>
              <a:gd name="connsiteX86" fmla="*/ 1283494 w 2419350"/>
              <a:gd name="connsiteY86" fmla="*/ 51368 h 6248400"/>
              <a:gd name="connsiteX87" fmla="*/ 1293019 w 2419350"/>
              <a:gd name="connsiteY87" fmla="*/ 41843 h 6248400"/>
              <a:gd name="connsiteX88" fmla="*/ 1298734 w 2419350"/>
              <a:gd name="connsiteY88" fmla="*/ 64703 h 6248400"/>
              <a:gd name="connsiteX89" fmla="*/ 1320641 w 2419350"/>
              <a:gd name="connsiteY89" fmla="*/ 79943 h 6248400"/>
              <a:gd name="connsiteX90" fmla="*/ 1344454 w 2419350"/>
              <a:gd name="connsiteY90" fmla="*/ 105661 h 6248400"/>
              <a:gd name="connsiteX91" fmla="*/ 1364456 w 2419350"/>
              <a:gd name="connsiteY91" fmla="*/ 127568 h 6248400"/>
              <a:gd name="connsiteX92" fmla="*/ 1381601 w 2419350"/>
              <a:gd name="connsiteY92" fmla="*/ 144713 h 6248400"/>
              <a:gd name="connsiteX93" fmla="*/ 1398746 w 2419350"/>
              <a:gd name="connsiteY93" fmla="*/ 164716 h 6248400"/>
              <a:gd name="connsiteX94" fmla="*/ 1413986 w 2419350"/>
              <a:gd name="connsiteY94" fmla="*/ 186623 h 6248400"/>
              <a:gd name="connsiteX95" fmla="*/ 1427321 w 2419350"/>
              <a:gd name="connsiteY95" fmla="*/ 206626 h 6248400"/>
              <a:gd name="connsiteX96" fmla="*/ 1437799 w 2419350"/>
              <a:gd name="connsiteY96" fmla="*/ 233296 h 6248400"/>
              <a:gd name="connsiteX97" fmla="*/ 1443514 w 2419350"/>
              <a:gd name="connsiteY97" fmla="*/ 253298 h 6248400"/>
              <a:gd name="connsiteX98" fmla="*/ 1447324 w 2419350"/>
              <a:gd name="connsiteY98" fmla="*/ 268538 h 6248400"/>
              <a:gd name="connsiteX99" fmla="*/ 1451134 w 2419350"/>
              <a:gd name="connsiteY99" fmla="*/ 306638 h 6248400"/>
              <a:gd name="connsiteX100" fmla="*/ 1448276 w 2419350"/>
              <a:gd name="connsiteY100" fmla="*/ 347596 h 6248400"/>
              <a:gd name="connsiteX101" fmla="*/ 1453991 w 2419350"/>
              <a:gd name="connsiteY101" fmla="*/ 422843 h 6248400"/>
              <a:gd name="connsiteX102" fmla="*/ 1453991 w 2419350"/>
              <a:gd name="connsiteY102" fmla="*/ 422843 h 6248400"/>
              <a:gd name="connsiteX103" fmla="*/ 1498759 w 2419350"/>
              <a:gd name="connsiteY103" fmla="*/ 439988 h 6248400"/>
              <a:gd name="connsiteX104" fmla="*/ 1485424 w 2419350"/>
              <a:gd name="connsiteY104" fmla="*/ 523808 h 6248400"/>
              <a:gd name="connsiteX105" fmla="*/ 1470184 w 2419350"/>
              <a:gd name="connsiteY105" fmla="*/ 543811 h 6248400"/>
              <a:gd name="connsiteX106" fmla="*/ 1352074 w 2419350"/>
              <a:gd name="connsiteY106" fmla="*/ 770506 h 6248400"/>
              <a:gd name="connsiteX107" fmla="*/ 1474946 w 2419350"/>
              <a:gd name="connsiteY107" fmla="*/ 983866 h 6248400"/>
              <a:gd name="connsiteX108" fmla="*/ 1837849 w 2419350"/>
              <a:gd name="connsiteY108" fmla="*/ 1107691 h 6248400"/>
              <a:gd name="connsiteX109" fmla="*/ 1915954 w 2419350"/>
              <a:gd name="connsiteY109" fmla="*/ 1210561 h 6248400"/>
              <a:gd name="connsiteX110" fmla="*/ 1939766 w 2419350"/>
              <a:gd name="connsiteY110" fmla="*/ 1421063 h 6248400"/>
              <a:gd name="connsiteX111" fmla="*/ 2010251 w 2419350"/>
              <a:gd name="connsiteY111" fmla="*/ 2038283 h 6248400"/>
              <a:gd name="connsiteX112" fmla="*/ 2022634 w 2419350"/>
              <a:gd name="connsiteY112" fmla="*/ 2154488 h 6248400"/>
              <a:gd name="connsiteX113" fmla="*/ 2051209 w 2419350"/>
              <a:gd name="connsiteY113" fmla="*/ 2234499 h 6248400"/>
              <a:gd name="connsiteX114" fmla="*/ 2066449 w 2419350"/>
              <a:gd name="connsiteY114" fmla="*/ 2302126 h 6248400"/>
              <a:gd name="connsiteX115" fmla="*/ 2063591 w 2419350"/>
              <a:gd name="connsiteY115" fmla="*/ 2470718 h 6248400"/>
              <a:gd name="connsiteX116" fmla="*/ 2071211 w 2419350"/>
              <a:gd name="connsiteY116" fmla="*/ 2532631 h 6248400"/>
              <a:gd name="connsiteX117" fmla="*/ 2095024 w 2419350"/>
              <a:gd name="connsiteY117" fmla="*/ 3065078 h 6248400"/>
              <a:gd name="connsiteX118" fmla="*/ 2085499 w 2419350"/>
              <a:gd name="connsiteY118" fmla="*/ 3180331 h 6248400"/>
              <a:gd name="connsiteX119" fmla="*/ 2075974 w 2419350"/>
              <a:gd name="connsiteY119" fmla="*/ 3283201 h 6248400"/>
              <a:gd name="connsiteX120" fmla="*/ 2098834 w 2419350"/>
              <a:gd name="connsiteY120" fmla="*/ 3372736 h 6248400"/>
              <a:gd name="connsiteX121" fmla="*/ 2089309 w 2419350"/>
              <a:gd name="connsiteY121" fmla="*/ 3472749 h 6248400"/>
              <a:gd name="connsiteX122" fmla="*/ 2075974 w 2419350"/>
              <a:gd name="connsiteY122" fmla="*/ 3672774 h 6248400"/>
              <a:gd name="connsiteX123" fmla="*/ 2164556 w 2419350"/>
              <a:gd name="connsiteY123" fmla="*/ 3915661 h 6248400"/>
              <a:gd name="connsiteX124" fmla="*/ 2227421 w 2419350"/>
              <a:gd name="connsiteY124" fmla="*/ 3938521 h 6248400"/>
              <a:gd name="connsiteX125" fmla="*/ 2270284 w 2419350"/>
              <a:gd name="connsiteY125" fmla="*/ 4039486 h 6248400"/>
              <a:gd name="connsiteX126" fmla="*/ 2360771 w 2419350"/>
              <a:gd name="connsiteY126" fmla="*/ 4259514 h 6248400"/>
              <a:gd name="connsiteX127" fmla="*/ 2371249 w 2419350"/>
              <a:gd name="connsiteY127" fmla="*/ 4398578 h 6248400"/>
              <a:gd name="connsiteX128" fmla="*/ 2378869 w 2419350"/>
              <a:gd name="connsiteY128" fmla="*/ 4691949 h 6248400"/>
              <a:gd name="connsiteX129" fmla="*/ 2365534 w 2419350"/>
              <a:gd name="connsiteY129" fmla="*/ 4836728 h 6248400"/>
              <a:gd name="connsiteX130" fmla="*/ 2283619 w 2419350"/>
              <a:gd name="connsiteY130" fmla="*/ 4939598 h 6248400"/>
              <a:gd name="connsiteX131" fmla="*/ 2136934 w 2419350"/>
              <a:gd name="connsiteY131" fmla="*/ 4949123 h 6248400"/>
              <a:gd name="connsiteX132" fmla="*/ 2074069 w 2419350"/>
              <a:gd name="connsiteY132" fmla="*/ 4942456 h 6248400"/>
              <a:gd name="connsiteX133" fmla="*/ 1953101 w 2419350"/>
              <a:gd name="connsiteY133" fmla="*/ 4931978 h 6248400"/>
              <a:gd name="connsiteX134" fmla="*/ 1962626 w 2419350"/>
              <a:gd name="connsiteY134" fmla="*/ 5309169 h 6248400"/>
              <a:gd name="connsiteX135" fmla="*/ 1970246 w 2419350"/>
              <a:gd name="connsiteY135" fmla="*/ 5373939 h 6248400"/>
              <a:gd name="connsiteX136" fmla="*/ 1974056 w 2419350"/>
              <a:gd name="connsiteY136" fmla="*/ 5405371 h 6248400"/>
              <a:gd name="connsiteX137" fmla="*/ 2018824 w 2419350"/>
              <a:gd name="connsiteY137" fmla="*/ 5731126 h 6248400"/>
              <a:gd name="connsiteX138" fmla="*/ 1967389 w 2419350"/>
              <a:gd name="connsiteY138" fmla="*/ 5767321 h 6248400"/>
              <a:gd name="connsiteX139" fmla="*/ 2010251 w 2419350"/>
              <a:gd name="connsiteY139" fmla="*/ 5815898 h 6248400"/>
              <a:gd name="connsiteX140" fmla="*/ 2022634 w 2419350"/>
              <a:gd name="connsiteY140" fmla="*/ 5842569 h 6248400"/>
              <a:gd name="connsiteX141" fmla="*/ 2045494 w 2419350"/>
              <a:gd name="connsiteY141" fmla="*/ 5929246 h 6248400"/>
              <a:gd name="connsiteX142" fmla="*/ 2163604 w 2419350"/>
              <a:gd name="connsiteY142" fmla="*/ 6074978 h 6248400"/>
              <a:gd name="connsiteX143" fmla="*/ 2248376 w 2419350"/>
              <a:gd name="connsiteY143" fmla="*/ 6122603 h 6248400"/>
              <a:gd name="connsiteX144" fmla="*/ 2293144 w 2419350"/>
              <a:gd name="connsiteY144" fmla="*/ 6215948 h 6248400"/>
              <a:gd name="connsiteX145" fmla="*/ 2011204 w 2419350"/>
              <a:gd name="connsiteY145" fmla="*/ 3803266 h 6248400"/>
              <a:gd name="connsiteX146" fmla="*/ 1959769 w 2419350"/>
              <a:gd name="connsiteY146" fmla="*/ 3670868 h 6248400"/>
              <a:gd name="connsiteX147" fmla="*/ 1949291 w 2419350"/>
              <a:gd name="connsiteY147" fmla="*/ 3671821 h 6248400"/>
              <a:gd name="connsiteX148" fmla="*/ 1936909 w 2419350"/>
              <a:gd name="connsiteY148" fmla="*/ 3808028 h 6248400"/>
              <a:gd name="connsiteX149" fmla="*/ 2011204 w 2419350"/>
              <a:gd name="connsiteY149" fmla="*/ 3803266 h 6248400"/>
              <a:gd name="connsiteX150" fmla="*/ 2011204 w 2419350"/>
              <a:gd name="connsiteY150" fmla="*/ 3803266 h 6248400"/>
              <a:gd name="connsiteX151" fmla="*/ 2011204 w 2419350"/>
              <a:gd name="connsiteY151" fmla="*/ 3803266 h 6248400"/>
              <a:gd name="connsiteX152" fmla="*/ 2011204 w 2419350"/>
              <a:gd name="connsiteY152" fmla="*/ 3803266 h 6248400"/>
              <a:gd name="connsiteX153" fmla="*/ 1865471 w 2419350"/>
              <a:gd name="connsiteY153" fmla="*/ 3193666 h 6248400"/>
              <a:gd name="connsiteX154" fmla="*/ 2041684 w 2419350"/>
              <a:gd name="connsiteY154" fmla="*/ 3193666 h 6248400"/>
              <a:gd name="connsiteX155" fmla="*/ 2005489 w 2419350"/>
              <a:gd name="connsiteY155" fmla="*/ 3108893 h 6248400"/>
              <a:gd name="connsiteX156" fmla="*/ 1853089 w 2419350"/>
              <a:gd name="connsiteY156" fmla="*/ 3125086 h 6248400"/>
              <a:gd name="connsiteX157" fmla="*/ 1865471 w 2419350"/>
              <a:gd name="connsiteY157" fmla="*/ 3193666 h 6248400"/>
              <a:gd name="connsiteX158" fmla="*/ 1865471 w 2419350"/>
              <a:gd name="connsiteY158" fmla="*/ 3193666 h 6248400"/>
              <a:gd name="connsiteX159" fmla="*/ 1865471 w 2419350"/>
              <a:gd name="connsiteY159" fmla="*/ 3193666 h 6248400"/>
              <a:gd name="connsiteX160" fmla="*/ 1865471 w 2419350"/>
              <a:gd name="connsiteY160" fmla="*/ 3193666 h 6248400"/>
              <a:gd name="connsiteX161" fmla="*/ 1823561 w 2419350"/>
              <a:gd name="connsiteY161" fmla="*/ 3418456 h 6248400"/>
              <a:gd name="connsiteX162" fmla="*/ 1839754 w 2419350"/>
              <a:gd name="connsiteY162" fmla="*/ 3211764 h 6248400"/>
              <a:gd name="connsiteX163" fmla="*/ 1759744 w 2419350"/>
              <a:gd name="connsiteY163" fmla="*/ 3060316 h 6248400"/>
              <a:gd name="connsiteX164" fmla="*/ 1823561 w 2419350"/>
              <a:gd name="connsiteY164" fmla="*/ 3418456 h 6248400"/>
              <a:gd name="connsiteX165" fmla="*/ 1823561 w 2419350"/>
              <a:gd name="connsiteY165" fmla="*/ 3418456 h 6248400"/>
              <a:gd name="connsiteX166" fmla="*/ 1823561 w 2419350"/>
              <a:gd name="connsiteY166" fmla="*/ 3418456 h 6248400"/>
              <a:gd name="connsiteX167" fmla="*/ 1823561 w 2419350"/>
              <a:gd name="connsiteY167" fmla="*/ 3418456 h 6248400"/>
              <a:gd name="connsiteX168" fmla="*/ 1312069 w 2419350"/>
              <a:gd name="connsiteY168" fmla="*/ 1409633 h 6248400"/>
              <a:gd name="connsiteX169" fmla="*/ 1314926 w 2419350"/>
              <a:gd name="connsiteY169" fmla="*/ 1086736 h 6248400"/>
              <a:gd name="connsiteX170" fmla="*/ 1242536 w 2419350"/>
              <a:gd name="connsiteY170" fmla="*/ 1191511 h 6248400"/>
              <a:gd name="connsiteX171" fmla="*/ 1225391 w 2419350"/>
              <a:gd name="connsiteY171" fmla="*/ 1165793 h 6248400"/>
              <a:gd name="connsiteX172" fmla="*/ 1204436 w 2419350"/>
              <a:gd name="connsiteY172" fmla="*/ 1138171 h 6248400"/>
              <a:gd name="connsiteX173" fmla="*/ 1194911 w 2419350"/>
              <a:gd name="connsiteY173" fmla="*/ 1142933 h 6248400"/>
              <a:gd name="connsiteX174" fmla="*/ 1312069 w 2419350"/>
              <a:gd name="connsiteY174" fmla="*/ 1409633 h 6248400"/>
              <a:gd name="connsiteX175" fmla="*/ 1228249 w 2419350"/>
              <a:gd name="connsiteY175" fmla="*/ 1165793 h 6248400"/>
              <a:gd name="connsiteX176" fmla="*/ 1314926 w 2419350"/>
              <a:gd name="connsiteY176" fmla="*/ 1040063 h 6248400"/>
              <a:gd name="connsiteX177" fmla="*/ 1315879 w 2419350"/>
              <a:gd name="connsiteY177" fmla="*/ 892426 h 6248400"/>
              <a:gd name="connsiteX178" fmla="*/ 1158716 w 2419350"/>
              <a:gd name="connsiteY178" fmla="*/ 1001011 h 6248400"/>
              <a:gd name="connsiteX179" fmla="*/ 1228249 w 2419350"/>
              <a:gd name="connsiteY179" fmla="*/ 1165793 h 6248400"/>
              <a:gd name="connsiteX180" fmla="*/ 1228249 w 2419350"/>
              <a:gd name="connsiteY180" fmla="*/ 1165793 h 6248400"/>
              <a:gd name="connsiteX181" fmla="*/ 1228249 w 2419350"/>
              <a:gd name="connsiteY181" fmla="*/ 1165793 h 6248400"/>
              <a:gd name="connsiteX182" fmla="*/ 1228249 w 2419350"/>
              <a:gd name="connsiteY182" fmla="*/ 1165793 h 6248400"/>
              <a:gd name="connsiteX183" fmla="*/ 1070134 w 2419350"/>
              <a:gd name="connsiteY183" fmla="*/ 1442971 h 6248400"/>
              <a:gd name="connsiteX184" fmla="*/ 1098709 w 2419350"/>
              <a:gd name="connsiteY184" fmla="*/ 1151506 h 6248400"/>
              <a:gd name="connsiteX185" fmla="*/ 1077754 w 2419350"/>
              <a:gd name="connsiteY185" fmla="*/ 1146743 h 6248400"/>
              <a:gd name="connsiteX186" fmla="*/ 1038701 w 2419350"/>
              <a:gd name="connsiteY186" fmla="*/ 1203893 h 6248400"/>
              <a:gd name="connsiteX187" fmla="*/ 972979 w 2419350"/>
              <a:gd name="connsiteY187" fmla="*/ 1138171 h 6248400"/>
              <a:gd name="connsiteX188" fmla="*/ 1070134 w 2419350"/>
              <a:gd name="connsiteY188" fmla="*/ 1442971 h 6248400"/>
              <a:gd name="connsiteX189" fmla="*/ 1035844 w 2419350"/>
              <a:gd name="connsiteY189" fmla="*/ 1173413 h 6248400"/>
              <a:gd name="connsiteX190" fmla="*/ 1116806 w 2419350"/>
              <a:gd name="connsiteY190" fmla="*/ 1004821 h 6248400"/>
              <a:gd name="connsiteX191" fmla="*/ 896779 w 2419350"/>
              <a:gd name="connsiteY191" fmla="*/ 842896 h 6248400"/>
              <a:gd name="connsiteX192" fmla="*/ 1035844 w 2419350"/>
              <a:gd name="connsiteY192" fmla="*/ 1173413 h 6248400"/>
              <a:gd name="connsiteX193" fmla="*/ 1035844 w 2419350"/>
              <a:gd name="connsiteY193" fmla="*/ 1173413 h 6248400"/>
              <a:gd name="connsiteX194" fmla="*/ 1035844 w 2419350"/>
              <a:gd name="connsiteY194" fmla="*/ 1173413 h 6248400"/>
              <a:gd name="connsiteX195" fmla="*/ 1035844 w 2419350"/>
              <a:gd name="connsiteY195" fmla="*/ 1173413 h 6248400"/>
              <a:gd name="connsiteX196" fmla="*/ 344329 w 2419350"/>
              <a:gd name="connsiteY196" fmla="*/ 3195571 h 6248400"/>
              <a:gd name="connsiteX197" fmla="*/ 510064 w 2419350"/>
              <a:gd name="connsiteY197" fmla="*/ 2988878 h 6248400"/>
              <a:gd name="connsiteX198" fmla="*/ 298609 w 2419350"/>
              <a:gd name="connsiteY198" fmla="*/ 3164139 h 6248400"/>
              <a:gd name="connsiteX199" fmla="*/ 344329 w 2419350"/>
              <a:gd name="connsiteY199" fmla="*/ 3195571 h 6248400"/>
              <a:gd name="connsiteX200" fmla="*/ 344329 w 2419350"/>
              <a:gd name="connsiteY200" fmla="*/ 3195571 h 6248400"/>
              <a:gd name="connsiteX201" fmla="*/ 344329 w 2419350"/>
              <a:gd name="connsiteY201" fmla="*/ 3195571 h 6248400"/>
              <a:gd name="connsiteX202" fmla="*/ 344329 w 2419350"/>
              <a:gd name="connsiteY202" fmla="*/ 3195571 h 624840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243595"/>
              <a:gd name="connsiteX1" fmla="*/ 1533525 w 2352349"/>
              <a:gd name="connsiteY1" fmla="*/ 5835426 h 6243595"/>
              <a:gd name="connsiteX2" fmla="*/ 1481137 w 2352349"/>
              <a:gd name="connsiteY2" fmla="*/ 5719221 h 6243595"/>
              <a:gd name="connsiteX3" fmla="*/ 1451610 w 2352349"/>
              <a:gd name="connsiteY3" fmla="*/ 5710648 h 6243595"/>
              <a:gd name="connsiteX4" fmla="*/ 1392555 w 2352349"/>
              <a:gd name="connsiteY4" fmla="*/ 5482048 h 6243595"/>
              <a:gd name="connsiteX5" fmla="*/ 1385887 w 2352349"/>
              <a:gd name="connsiteY5" fmla="*/ 5448710 h 6243595"/>
              <a:gd name="connsiteX6" fmla="*/ 1338262 w 2352349"/>
              <a:gd name="connsiteY6" fmla="*/ 5135338 h 6243595"/>
              <a:gd name="connsiteX7" fmla="*/ 1328737 w 2352349"/>
              <a:gd name="connsiteY7" fmla="*/ 5105810 h 6243595"/>
              <a:gd name="connsiteX8" fmla="*/ 1242060 w 2352349"/>
              <a:gd name="connsiteY8" fmla="*/ 4685758 h 6243595"/>
              <a:gd name="connsiteX9" fmla="*/ 1236345 w 2352349"/>
              <a:gd name="connsiteY9" fmla="*/ 4654326 h 6243595"/>
              <a:gd name="connsiteX10" fmla="*/ 1226820 w 2352349"/>
              <a:gd name="connsiteY10" fmla="*/ 4592413 h 6243595"/>
              <a:gd name="connsiteX11" fmla="*/ 1184910 w 2352349"/>
              <a:gd name="connsiteY11" fmla="*/ 4276183 h 6243595"/>
              <a:gd name="connsiteX12" fmla="*/ 1119187 w 2352349"/>
              <a:gd name="connsiteY12" fmla="*/ 3858988 h 6243595"/>
              <a:gd name="connsiteX13" fmla="*/ 1090612 w 2352349"/>
              <a:gd name="connsiteY13" fmla="*/ 3904708 h 6243595"/>
              <a:gd name="connsiteX14" fmla="*/ 1073467 w 2352349"/>
              <a:gd name="connsiteY14" fmla="*/ 4117115 h 6243595"/>
              <a:gd name="connsiteX15" fmla="*/ 1074420 w 2352349"/>
              <a:gd name="connsiteY15" fmla="*/ 4281898 h 6243595"/>
              <a:gd name="connsiteX16" fmla="*/ 1031557 w 2352349"/>
              <a:gd name="connsiteY16" fmla="*/ 4610510 h 6243595"/>
              <a:gd name="connsiteX17" fmla="*/ 1027747 w 2352349"/>
              <a:gd name="connsiteY17" fmla="*/ 5082951 h 6243595"/>
              <a:gd name="connsiteX18" fmla="*/ 1020127 w 2352349"/>
              <a:gd name="connsiteY18" fmla="*/ 5290596 h 6243595"/>
              <a:gd name="connsiteX19" fmla="*/ 1036320 w 2352349"/>
              <a:gd name="connsiteY19" fmla="*/ 5465855 h 6243595"/>
              <a:gd name="connsiteX20" fmla="*/ 1042987 w 2352349"/>
              <a:gd name="connsiteY20" fmla="*/ 5495383 h 6243595"/>
              <a:gd name="connsiteX21" fmla="*/ 1050607 w 2352349"/>
              <a:gd name="connsiteY21" fmla="*/ 5523958 h 6243595"/>
              <a:gd name="connsiteX22" fmla="*/ 1057275 w 2352349"/>
              <a:gd name="connsiteY22" fmla="*/ 5921151 h 6243595"/>
              <a:gd name="connsiteX23" fmla="*/ 1040130 w 2352349"/>
              <a:gd name="connsiteY23" fmla="*/ 5950678 h 6243595"/>
              <a:gd name="connsiteX24" fmla="*/ 981075 w 2352349"/>
              <a:gd name="connsiteY24" fmla="*/ 6142063 h 6243595"/>
              <a:gd name="connsiteX25" fmla="*/ 1495425 w 2352349"/>
              <a:gd name="connsiteY25" fmla="*/ 6142130 h 6243595"/>
              <a:gd name="connsiteX26" fmla="*/ 601027 w 2352349"/>
              <a:gd name="connsiteY26" fmla="*/ 6142130 h 6243595"/>
              <a:gd name="connsiteX27" fmla="*/ 623887 w 2352349"/>
              <a:gd name="connsiteY27" fmla="*/ 6052596 h 6243595"/>
              <a:gd name="connsiteX28" fmla="*/ 640080 w 2352349"/>
              <a:gd name="connsiteY28" fmla="*/ 5933533 h 6243595"/>
              <a:gd name="connsiteX29" fmla="*/ 556260 w 2352349"/>
              <a:gd name="connsiteY29" fmla="*/ 5467760 h 6243595"/>
              <a:gd name="connsiteX30" fmla="*/ 555307 w 2352349"/>
              <a:gd name="connsiteY30" fmla="*/ 5461093 h 6243595"/>
              <a:gd name="connsiteX31" fmla="*/ 526732 w 2352349"/>
              <a:gd name="connsiteY31" fmla="*/ 5021038 h 6243595"/>
              <a:gd name="connsiteX32" fmla="*/ 483870 w 2352349"/>
              <a:gd name="connsiteY32" fmla="*/ 4718143 h 6243595"/>
              <a:gd name="connsiteX33" fmla="*/ 405765 w 2352349"/>
              <a:gd name="connsiteY33" fmla="*/ 4272373 h 6243595"/>
              <a:gd name="connsiteX34" fmla="*/ 383857 w 2352349"/>
              <a:gd name="connsiteY34" fmla="*/ 3880896 h 6243595"/>
              <a:gd name="connsiteX35" fmla="*/ 345757 w 2352349"/>
              <a:gd name="connsiteY35" fmla="*/ 3440840 h 6243595"/>
              <a:gd name="connsiteX36" fmla="*/ 341947 w 2352349"/>
              <a:gd name="connsiteY36" fmla="*/ 3311300 h 6243595"/>
              <a:gd name="connsiteX37" fmla="*/ 328612 w 2352349"/>
              <a:gd name="connsiteY37" fmla="*/ 3226528 h 6243595"/>
              <a:gd name="connsiteX38" fmla="*/ 299085 w 2352349"/>
              <a:gd name="connsiteY38" fmla="*/ 3191285 h 6243595"/>
              <a:gd name="connsiteX39" fmla="*/ 224790 w 2352349"/>
              <a:gd name="connsiteY39" fmla="*/ 3132231 h 6243595"/>
              <a:gd name="connsiteX40" fmla="*/ 189547 w 2352349"/>
              <a:gd name="connsiteY40" fmla="*/ 3087463 h 6243595"/>
              <a:gd name="connsiteX41" fmla="*/ 104775 w 2352349"/>
              <a:gd name="connsiteY41" fmla="*/ 2921728 h 6243595"/>
              <a:gd name="connsiteX42" fmla="*/ 92392 w 2352349"/>
              <a:gd name="connsiteY42" fmla="*/ 2734085 h 6243595"/>
              <a:gd name="connsiteX43" fmla="*/ 91440 w 2352349"/>
              <a:gd name="connsiteY43" fmla="*/ 2715035 h 6243595"/>
              <a:gd name="connsiteX44" fmla="*/ 39052 w 2352349"/>
              <a:gd name="connsiteY44" fmla="*/ 2520725 h 6243595"/>
              <a:gd name="connsiteX45" fmla="*/ 39052 w 2352349"/>
              <a:gd name="connsiteY45" fmla="*/ 2520725 h 6243595"/>
              <a:gd name="connsiteX46" fmla="*/ 39052 w 2352349"/>
              <a:gd name="connsiteY46" fmla="*/ 2520725 h 6243595"/>
              <a:gd name="connsiteX47" fmla="*/ 39052 w 2352349"/>
              <a:gd name="connsiteY47" fmla="*/ 2520725 h 6243595"/>
              <a:gd name="connsiteX48" fmla="*/ 0 w 2352349"/>
              <a:gd name="connsiteY48" fmla="*/ 2175920 h 6243595"/>
              <a:gd name="connsiteX49" fmla="*/ 13335 w 2352349"/>
              <a:gd name="connsiteY49" fmla="*/ 2068288 h 6243595"/>
              <a:gd name="connsiteX50" fmla="*/ 55245 w 2352349"/>
              <a:gd name="connsiteY50" fmla="*/ 1879693 h 6243595"/>
              <a:gd name="connsiteX51" fmla="*/ 156210 w 2352349"/>
              <a:gd name="connsiteY51" fmla="*/ 1108168 h 6243595"/>
              <a:gd name="connsiteX52" fmla="*/ 204787 w 2352349"/>
              <a:gd name="connsiteY52" fmla="*/ 1063400 h 6243595"/>
              <a:gd name="connsiteX53" fmla="*/ 645795 w 2352349"/>
              <a:gd name="connsiteY53" fmla="*/ 918620 h 6243595"/>
              <a:gd name="connsiteX54" fmla="*/ 710565 w 2352349"/>
              <a:gd name="connsiteY54" fmla="*/ 885283 h 6243595"/>
              <a:gd name="connsiteX55" fmla="*/ 772477 w 2352349"/>
              <a:gd name="connsiteY55" fmla="*/ 846230 h 6243595"/>
              <a:gd name="connsiteX56" fmla="*/ 851535 w 2352349"/>
              <a:gd name="connsiteY56" fmla="*/ 664303 h 6243595"/>
              <a:gd name="connsiteX57" fmla="*/ 844867 w 2352349"/>
              <a:gd name="connsiteY57" fmla="*/ 586198 h 6243595"/>
              <a:gd name="connsiteX58" fmla="*/ 824865 w 2352349"/>
              <a:gd name="connsiteY58" fmla="*/ 496663 h 6243595"/>
              <a:gd name="connsiteX59" fmla="*/ 808672 w 2352349"/>
              <a:gd name="connsiteY59" fmla="*/ 367123 h 6243595"/>
              <a:gd name="connsiteX60" fmla="*/ 809625 w 2352349"/>
              <a:gd name="connsiteY60" fmla="*/ 364265 h 6243595"/>
              <a:gd name="connsiteX61" fmla="*/ 831532 w 2352349"/>
              <a:gd name="connsiteY61" fmla="*/ 341405 h 6243595"/>
              <a:gd name="connsiteX62" fmla="*/ 848677 w 2352349"/>
              <a:gd name="connsiteY62" fmla="*/ 360455 h 6243595"/>
              <a:gd name="connsiteX63" fmla="*/ 847725 w 2352349"/>
              <a:gd name="connsiteY63" fmla="*/ 325213 h 6243595"/>
              <a:gd name="connsiteX64" fmla="*/ 848677 w 2352349"/>
              <a:gd name="connsiteY64" fmla="*/ 282350 h 6243595"/>
              <a:gd name="connsiteX65" fmla="*/ 856297 w 2352349"/>
              <a:gd name="connsiteY65" fmla="*/ 249013 h 6243595"/>
              <a:gd name="connsiteX66" fmla="*/ 862012 w 2352349"/>
              <a:gd name="connsiteY66" fmla="*/ 229010 h 6243595"/>
              <a:gd name="connsiteX67" fmla="*/ 865822 w 2352349"/>
              <a:gd name="connsiteY67" fmla="*/ 209008 h 6243595"/>
              <a:gd name="connsiteX68" fmla="*/ 871537 w 2352349"/>
              <a:gd name="connsiteY68" fmla="*/ 189005 h 6243595"/>
              <a:gd name="connsiteX69" fmla="*/ 878205 w 2352349"/>
              <a:gd name="connsiteY69" fmla="*/ 169003 h 6243595"/>
              <a:gd name="connsiteX70" fmla="*/ 885825 w 2352349"/>
              <a:gd name="connsiteY70" fmla="*/ 144238 h 6243595"/>
              <a:gd name="connsiteX71" fmla="*/ 898207 w 2352349"/>
              <a:gd name="connsiteY71" fmla="*/ 128998 h 6243595"/>
              <a:gd name="connsiteX72" fmla="*/ 913447 w 2352349"/>
              <a:gd name="connsiteY72" fmla="*/ 108995 h 6243595"/>
              <a:gd name="connsiteX73" fmla="*/ 929640 w 2352349"/>
              <a:gd name="connsiteY73" fmla="*/ 91850 h 6243595"/>
              <a:gd name="connsiteX74" fmla="*/ 945832 w 2352349"/>
              <a:gd name="connsiteY74" fmla="*/ 78515 h 6243595"/>
              <a:gd name="connsiteX75" fmla="*/ 961072 w 2352349"/>
              <a:gd name="connsiteY75" fmla="*/ 62323 h 6243595"/>
              <a:gd name="connsiteX76" fmla="*/ 978217 w 2352349"/>
              <a:gd name="connsiteY76" fmla="*/ 45178 h 6243595"/>
              <a:gd name="connsiteX77" fmla="*/ 997267 w 2352349"/>
              <a:gd name="connsiteY77" fmla="*/ 41368 h 6243595"/>
              <a:gd name="connsiteX78" fmla="*/ 1026795 w 2352349"/>
              <a:gd name="connsiteY78" fmla="*/ 28985 h 6243595"/>
              <a:gd name="connsiteX79" fmla="*/ 1058227 w 2352349"/>
              <a:gd name="connsiteY79" fmla="*/ 19460 h 6243595"/>
              <a:gd name="connsiteX80" fmla="*/ 1090612 w 2352349"/>
              <a:gd name="connsiteY80" fmla="*/ 12793 h 6243595"/>
              <a:gd name="connsiteX81" fmla="*/ 1122997 w 2352349"/>
              <a:gd name="connsiteY81" fmla="*/ 7078 h 6243595"/>
              <a:gd name="connsiteX82" fmla="*/ 1156335 w 2352349"/>
              <a:gd name="connsiteY82" fmla="*/ 3268 h 6243595"/>
              <a:gd name="connsiteX83" fmla="*/ 1189672 w 2352349"/>
              <a:gd name="connsiteY83" fmla="*/ 2315 h 6243595"/>
              <a:gd name="connsiteX84" fmla="*/ 1208722 w 2352349"/>
              <a:gd name="connsiteY84" fmla="*/ 3268 h 6243595"/>
              <a:gd name="connsiteX85" fmla="*/ 1228725 w 2352349"/>
              <a:gd name="connsiteY85" fmla="*/ 8983 h 6243595"/>
              <a:gd name="connsiteX86" fmla="*/ 1247775 w 2352349"/>
              <a:gd name="connsiteY86" fmla="*/ 15650 h 6243595"/>
              <a:gd name="connsiteX87" fmla="*/ 1257300 w 2352349"/>
              <a:gd name="connsiteY87" fmla="*/ 6125 h 6243595"/>
              <a:gd name="connsiteX88" fmla="*/ 1263015 w 2352349"/>
              <a:gd name="connsiteY88" fmla="*/ 28985 h 6243595"/>
              <a:gd name="connsiteX89" fmla="*/ 1284922 w 2352349"/>
              <a:gd name="connsiteY89" fmla="*/ 44225 h 6243595"/>
              <a:gd name="connsiteX90" fmla="*/ 1308735 w 2352349"/>
              <a:gd name="connsiteY90" fmla="*/ 69943 h 6243595"/>
              <a:gd name="connsiteX91" fmla="*/ 1328737 w 2352349"/>
              <a:gd name="connsiteY91" fmla="*/ 91850 h 6243595"/>
              <a:gd name="connsiteX92" fmla="*/ 1345882 w 2352349"/>
              <a:gd name="connsiteY92" fmla="*/ 108995 h 6243595"/>
              <a:gd name="connsiteX93" fmla="*/ 1363027 w 2352349"/>
              <a:gd name="connsiteY93" fmla="*/ 128998 h 6243595"/>
              <a:gd name="connsiteX94" fmla="*/ 1378267 w 2352349"/>
              <a:gd name="connsiteY94" fmla="*/ 150905 h 6243595"/>
              <a:gd name="connsiteX95" fmla="*/ 1391602 w 2352349"/>
              <a:gd name="connsiteY95" fmla="*/ 170908 h 6243595"/>
              <a:gd name="connsiteX96" fmla="*/ 1402080 w 2352349"/>
              <a:gd name="connsiteY96" fmla="*/ 197578 h 6243595"/>
              <a:gd name="connsiteX97" fmla="*/ 1407795 w 2352349"/>
              <a:gd name="connsiteY97" fmla="*/ 217580 h 6243595"/>
              <a:gd name="connsiteX98" fmla="*/ 1411605 w 2352349"/>
              <a:gd name="connsiteY98" fmla="*/ 232820 h 6243595"/>
              <a:gd name="connsiteX99" fmla="*/ 1415415 w 2352349"/>
              <a:gd name="connsiteY99" fmla="*/ 270920 h 6243595"/>
              <a:gd name="connsiteX100" fmla="*/ 1412557 w 2352349"/>
              <a:gd name="connsiteY100" fmla="*/ 311878 h 6243595"/>
              <a:gd name="connsiteX101" fmla="*/ 1418272 w 2352349"/>
              <a:gd name="connsiteY101" fmla="*/ 387125 h 6243595"/>
              <a:gd name="connsiteX102" fmla="*/ 1418272 w 2352349"/>
              <a:gd name="connsiteY102" fmla="*/ 387125 h 6243595"/>
              <a:gd name="connsiteX103" fmla="*/ 1463040 w 2352349"/>
              <a:gd name="connsiteY103" fmla="*/ 404270 h 6243595"/>
              <a:gd name="connsiteX104" fmla="*/ 1449705 w 2352349"/>
              <a:gd name="connsiteY104" fmla="*/ 488090 h 6243595"/>
              <a:gd name="connsiteX105" fmla="*/ 1434465 w 2352349"/>
              <a:gd name="connsiteY105" fmla="*/ 508093 h 6243595"/>
              <a:gd name="connsiteX106" fmla="*/ 1316355 w 2352349"/>
              <a:gd name="connsiteY106" fmla="*/ 734788 h 6243595"/>
              <a:gd name="connsiteX107" fmla="*/ 1439227 w 2352349"/>
              <a:gd name="connsiteY107" fmla="*/ 948148 h 6243595"/>
              <a:gd name="connsiteX108" fmla="*/ 1802130 w 2352349"/>
              <a:gd name="connsiteY108" fmla="*/ 1071973 h 6243595"/>
              <a:gd name="connsiteX109" fmla="*/ 1880235 w 2352349"/>
              <a:gd name="connsiteY109" fmla="*/ 1174843 h 6243595"/>
              <a:gd name="connsiteX110" fmla="*/ 1904047 w 2352349"/>
              <a:gd name="connsiteY110" fmla="*/ 1385345 h 6243595"/>
              <a:gd name="connsiteX111" fmla="*/ 1974532 w 2352349"/>
              <a:gd name="connsiteY111" fmla="*/ 2002565 h 6243595"/>
              <a:gd name="connsiteX112" fmla="*/ 1986915 w 2352349"/>
              <a:gd name="connsiteY112" fmla="*/ 2118770 h 6243595"/>
              <a:gd name="connsiteX113" fmla="*/ 2015490 w 2352349"/>
              <a:gd name="connsiteY113" fmla="*/ 2198781 h 6243595"/>
              <a:gd name="connsiteX114" fmla="*/ 2030730 w 2352349"/>
              <a:gd name="connsiteY114" fmla="*/ 2266408 h 6243595"/>
              <a:gd name="connsiteX115" fmla="*/ 2027872 w 2352349"/>
              <a:gd name="connsiteY115" fmla="*/ 2435000 h 6243595"/>
              <a:gd name="connsiteX116" fmla="*/ 2035492 w 2352349"/>
              <a:gd name="connsiteY116" fmla="*/ 2496913 h 6243595"/>
              <a:gd name="connsiteX117" fmla="*/ 2059305 w 2352349"/>
              <a:gd name="connsiteY117" fmla="*/ 3029360 h 6243595"/>
              <a:gd name="connsiteX118" fmla="*/ 2049780 w 2352349"/>
              <a:gd name="connsiteY118" fmla="*/ 3144613 h 6243595"/>
              <a:gd name="connsiteX119" fmla="*/ 2040255 w 2352349"/>
              <a:gd name="connsiteY119" fmla="*/ 3247483 h 6243595"/>
              <a:gd name="connsiteX120" fmla="*/ 2063115 w 2352349"/>
              <a:gd name="connsiteY120" fmla="*/ 3337018 h 6243595"/>
              <a:gd name="connsiteX121" fmla="*/ 2053590 w 2352349"/>
              <a:gd name="connsiteY121" fmla="*/ 3437031 h 6243595"/>
              <a:gd name="connsiteX122" fmla="*/ 2040255 w 2352349"/>
              <a:gd name="connsiteY122" fmla="*/ 3637056 h 6243595"/>
              <a:gd name="connsiteX123" fmla="*/ 2128837 w 2352349"/>
              <a:gd name="connsiteY123" fmla="*/ 3879943 h 6243595"/>
              <a:gd name="connsiteX124" fmla="*/ 2191702 w 2352349"/>
              <a:gd name="connsiteY124" fmla="*/ 3902803 h 6243595"/>
              <a:gd name="connsiteX125" fmla="*/ 2234565 w 2352349"/>
              <a:gd name="connsiteY125" fmla="*/ 4003768 h 6243595"/>
              <a:gd name="connsiteX126" fmla="*/ 2325052 w 2352349"/>
              <a:gd name="connsiteY126" fmla="*/ 4223796 h 6243595"/>
              <a:gd name="connsiteX127" fmla="*/ 2335530 w 2352349"/>
              <a:gd name="connsiteY127" fmla="*/ 4362860 h 6243595"/>
              <a:gd name="connsiteX128" fmla="*/ 2343150 w 2352349"/>
              <a:gd name="connsiteY128" fmla="*/ 4656231 h 6243595"/>
              <a:gd name="connsiteX129" fmla="*/ 2329815 w 2352349"/>
              <a:gd name="connsiteY129" fmla="*/ 4801010 h 6243595"/>
              <a:gd name="connsiteX130" fmla="*/ 2247900 w 2352349"/>
              <a:gd name="connsiteY130" fmla="*/ 4903880 h 6243595"/>
              <a:gd name="connsiteX131" fmla="*/ 2101215 w 2352349"/>
              <a:gd name="connsiteY131" fmla="*/ 4913405 h 6243595"/>
              <a:gd name="connsiteX132" fmla="*/ 2038350 w 2352349"/>
              <a:gd name="connsiteY132" fmla="*/ 4906738 h 6243595"/>
              <a:gd name="connsiteX133" fmla="*/ 1917382 w 2352349"/>
              <a:gd name="connsiteY133" fmla="*/ 4896260 h 6243595"/>
              <a:gd name="connsiteX134" fmla="*/ 1926907 w 2352349"/>
              <a:gd name="connsiteY134" fmla="*/ 5273451 h 6243595"/>
              <a:gd name="connsiteX135" fmla="*/ 1934527 w 2352349"/>
              <a:gd name="connsiteY135" fmla="*/ 5338221 h 6243595"/>
              <a:gd name="connsiteX136" fmla="*/ 1938337 w 2352349"/>
              <a:gd name="connsiteY136" fmla="*/ 5369653 h 6243595"/>
              <a:gd name="connsiteX137" fmla="*/ 1983105 w 2352349"/>
              <a:gd name="connsiteY137" fmla="*/ 5695408 h 6243595"/>
              <a:gd name="connsiteX138" fmla="*/ 1931670 w 2352349"/>
              <a:gd name="connsiteY138" fmla="*/ 5731603 h 6243595"/>
              <a:gd name="connsiteX139" fmla="*/ 1974532 w 2352349"/>
              <a:gd name="connsiteY139" fmla="*/ 5780180 h 6243595"/>
              <a:gd name="connsiteX140" fmla="*/ 1986915 w 2352349"/>
              <a:gd name="connsiteY140" fmla="*/ 5806851 h 6243595"/>
              <a:gd name="connsiteX141" fmla="*/ 2009775 w 2352349"/>
              <a:gd name="connsiteY141" fmla="*/ 5893528 h 6243595"/>
              <a:gd name="connsiteX142" fmla="*/ 2127885 w 2352349"/>
              <a:gd name="connsiteY142" fmla="*/ 6039260 h 6243595"/>
              <a:gd name="connsiteX143" fmla="*/ 2212657 w 2352349"/>
              <a:gd name="connsiteY143" fmla="*/ 6086885 h 6243595"/>
              <a:gd name="connsiteX144" fmla="*/ 2257425 w 2352349"/>
              <a:gd name="connsiteY144" fmla="*/ 6180230 h 6243595"/>
              <a:gd name="connsiteX145" fmla="*/ 1975485 w 2352349"/>
              <a:gd name="connsiteY145" fmla="*/ 3767548 h 6243595"/>
              <a:gd name="connsiteX146" fmla="*/ 1924050 w 2352349"/>
              <a:gd name="connsiteY146" fmla="*/ 3635150 h 6243595"/>
              <a:gd name="connsiteX147" fmla="*/ 1913572 w 2352349"/>
              <a:gd name="connsiteY147" fmla="*/ 3636103 h 6243595"/>
              <a:gd name="connsiteX148" fmla="*/ 1901190 w 2352349"/>
              <a:gd name="connsiteY148" fmla="*/ 3772310 h 6243595"/>
              <a:gd name="connsiteX149" fmla="*/ 1975485 w 2352349"/>
              <a:gd name="connsiteY149" fmla="*/ 3767548 h 6243595"/>
              <a:gd name="connsiteX150" fmla="*/ 1975485 w 2352349"/>
              <a:gd name="connsiteY150" fmla="*/ 3767548 h 6243595"/>
              <a:gd name="connsiteX151" fmla="*/ 1975485 w 2352349"/>
              <a:gd name="connsiteY151" fmla="*/ 3767548 h 6243595"/>
              <a:gd name="connsiteX152" fmla="*/ 1975485 w 2352349"/>
              <a:gd name="connsiteY152" fmla="*/ 3767548 h 6243595"/>
              <a:gd name="connsiteX153" fmla="*/ 1829752 w 2352349"/>
              <a:gd name="connsiteY153" fmla="*/ 3157948 h 6243595"/>
              <a:gd name="connsiteX154" fmla="*/ 2005965 w 2352349"/>
              <a:gd name="connsiteY154" fmla="*/ 3157948 h 6243595"/>
              <a:gd name="connsiteX155" fmla="*/ 1969770 w 2352349"/>
              <a:gd name="connsiteY155" fmla="*/ 3073175 h 6243595"/>
              <a:gd name="connsiteX156" fmla="*/ 1817370 w 2352349"/>
              <a:gd name="connsiteY156" fmla="*/ 3089368 h 6243595"/>
              <a:gd name="connsiteX157" fmla="*/ 1829752 w 2352349"/>
              <a:gd name="connsiteY157" fmla="*/ 3157948 h 6243595"/>
              <a:gd name="connsiteX158" fmla="*/ 1829752 w 2352349"/>
              <a:gd name="connsiteY158" fmla="*/ 3157948 h 6243595"/>
              <a:gd name="connsiteX159" fmla="*/ 1829752 w 2352349"/>
              <a:gd name="connsiteY159" fmla="*/ 3157948 h 6243595"/>
              <a:gd name="connsiteX160" fmla="*/ 1829752 w 2352349"/>
              <a:gd name="connsiteY160" fmla="*/ 3157948 h 6243595"/>
              <a:gd name="connsiteX161" fmla="*/ 1787842 w 2352349"/>
              <a:gd name="connsiteY161" fmla="*/ 3382738 h 6243595"/>
              <a:gd name="connsiteX162" fmla="*/ 1804035 w 2352349"/>
              <a:gd name="connsiteY162" fmla="*/ 3176046 h 6243595"/>
              <a:gd name="connsiteX163" fmla="*/ 1724025 w 2352349"/>
              <a:gd name="connsiteY163" fmla="*/ 3024598 h 6243595"/>
              <a:gd name="connsiteX164" fmla="*/ 1787842 w 2352349"/>
              <a:gd name="connsiteY164" fmla="*/ 3382738 h 6243595"/>
              <a:gd name="connsiteX165" fmla="*/ 1787842 w 2352349"/>
              <a:gd name="connsiteY165" fmla="*/ 3382738 h 6243595"/>
              <a:gd name="connsiteX166" fmla="*/ 1787842 w 2352349"/>
              <a:gd name="connsiteY166" fmla="*/ 3382738 h 6243595"/>
              <a:gd name="connsiteX167" fmla="*/ 1787842 w 2352349"/>
              <a:gd name="connsiteY167" fmla="*/ 3382738 h 6243595"/>
              <a:gd name="connsiteX168" fmla="*/ 1276350 w 2352349"/>
              <a:gd name="connsiteY168" fmla="*/ 1373915 h 6243595"/>
              <a:gd name="connsiteX169" fmla="*/ 1279207 w 2352349"/>
              <a:gd name="connsiteY169" fmla="*/ 1051018 h 6243595"/>
              <a:gd name="connsiteX170" fmla="*/ 1206817 w 2352349"/>
              <a:gd name="connsiteY170" fmla="*/ 1155793 h 6243595"/>
              <a:gd name="connsiteX171" fmla="*/ 1189672 w 2352349"/>
              <a:gd name="connsiteY171" fmla="*/ 1130075 h 6243595"/>
              <a:gd name="connsiteX172" fmla="*/ 1168717 w 2352349"/>
              <a:gd name="connsiteY172" fmla="*/ 1102453 h 6243595"/>
              <a:gd name="connsiteX173" fmla="*/ 1159192 w 2352349"/>
              <a:gd name="connsiteY173" fmla="*/ 1107215 h 6243595"/>
              <a:gd name="connsiteX174" fmla="*/ 1276350 w 2352349"/>
              <a:gd name="connsiteY174" fmla="*/ 1373915 h 6243595"/>
              <a:gd name="connsiteX175" fmla="*/ 1192530 w 2352349"/>
              <a:gd name="connsiteY175" fmla="*/ 1130075 h 6243595"/>
              <a:gd name="connsiteX176" fmla="*/ 1279207 w 2352349"/>
              <a:gd name="connsiteY176" fmla="*/ 1004345 h 6243595"/>
              <a:gd name="connsiteX177" fmla="*/ 1280160 w 2352349"/>
              <a:gd name="connsiteY177" fmla="*/ 856708 h 6243595"/>
              <a:gd name="connsiteX178" fmla="*/ 1122997 w 2352349"/>
              <a:gd name="connsiteY178" fmla="*/ 965293 h 6243595"/>
              <a:gd name="connsiteX179" fmla="*/ 1192530 w 2352349"/>
              <a:gd name="connsiteY179" fmla="*/ 1130075 h 6243595"/>
              <a:gd name="connsiteX180" fmla="*/ 1192530 w 2352349"/>
              <a:gd name="connsiteY180" fmla="*/ 1130075 h 6243595"/>
              <a:gd name="connsiteX181" fmla="*/ 1192530 w 2352349"/>
              <a:gd name="connsiteY181" fmla="*/ 1130075 h 6243595"/>
              <a:gd name="connsiteX182" fmla="*/ 1192530 w 2352349"/>
              <a:gd name="connsiteY182" fmla="*/ 1130075 h 6243595"/>
              <a:gd name="connsiteX183" fmla="*/ 1034415 w 2352349"/>
              <a:gd name="connsiteY183" fmla="*/ 1407253 h 6243595"/>
              <a:gd name="connsiteX184" fmla="*/ 1062990 w 2352349"/>
              <a:gd name="connsiteY184" fmla="*/ 1115788 h 6243595"/>
              <a:gd name="connsiteX185" fmla="*/ 1042035 w 2352349"/>
              <a:gd name="connsiteY185" fmla="*/ 1111025 h 6243595"/>
              <a:gd name="connsiteX186" fmla="*/ 1002982 w 2352349"/>
              <a:gd name="connsiteY186" fmla="*/ 1168175 h 6243595"/>
              <a:gd name="connsiteX187" fmla="*/ 937260 w 2352349"/>
              <a:gd name="connsiteY187" fmla="*/ 1102453 h 6243595"/>
              <a:gd name="connsiteX188" fmla="*/ 1034415 w 2352349"/>
              <a:gd name="connsiteY188" fmla="*/ 1407253 h 6243595"/>
              <a:gd name="connsiteX189" fmla="*/ 1000125 w 2352349"/>
              <a:gd name="connsiteY189" fmla="*/ 1137695 h 6243595"/>
              <a:gd name="connsiteX190" fmla="*/ 1081087 w 2352349"/>
              <a:gd name="connsiteY190" fmla="*/ 969103 h 6243595"/>
              <a:gd name="connsiteX191" fmla="*/ 861060 w 2352349"/>
              <a:gd name="connsiteY191" fmla="*/ 807178 h 6243595"/>
              <a:gd name="connsiteX192" fmla="*/ 1000125 w 2352349"/>
              <a:gd name="connsiteY192" fmla="*/ 1137695 h 6243595"/>
              <a:gd name="connsiteX193" fmla="*/ 1000125 w 2352349"/>
              <a:gd name="connsiteY193" fmla="*/ 1137695 h 6243595"/>
              <a:gd name="connsiteX194" fmla="*/ 1000125 w 2352349"/>
              <a:gd name="connsiteY194" fmla="*/ 1137695 h 6243595"/>
              <a:gd name="connsiteX195" fmla="*/ 1000125 w 2352349"/>
              <a:gd name="connsiteY195" fmla="*/ 1137695 h 6243595"/>
              <a:gd name="connsiteX196" fmla="*/ 308610 w 2352349"/>
              <a:gd name="connsiteY196" fmla="*/ 3159853 h 6243595"/>
              <a:gd name="connsiteX197" fmla="*/ 474345 w 2352349"/>
              <a:gd name="connsiteY197" fmla="*/ 2953160 h 6243595"/>
              <a:gd name="connsiteX198" fmla="*/ 262890 w 2352349"/>
              <a:gd name="connsiteY198" fmla="*/ 3128421 h 6243595"/>
              <a:gd name="connsiteX199" fmla="*/ 308610 w 2352349"/>
              <a:gd name="connsiteY199" fmla="*/ 3159853 h 6243595"/>
              <a:gd name="connsiteX200" fmla="*/ 308610 w 2352349"/>
              <a:gd name="connsiteY200" fmla="*/ 3159853 h 6243595"/>
              <a:gd name="connsiteX201" fmla="*/ 308610 w 2352349"/>
              <a:gd name="connsiteY201" fmla="*/ 3159853 h 6243595"/>
              <a:gd name="connsiteX202" fmla="*/ 308610 w 2352349"/>
              <a:gd name="connsiteY202" fmla="*/ 3159853 h 6243595"/>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584946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600932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52608"/>
              <a:gd name="connsiteX1" fmla="*/ 1533525 w 2352349"/>
              <a:gd name="connsiteY1" fmla="*/ 5835426 h 6152608"/>
              <a:gd name="connsiteX2" fmla="*/ 1481137 w 2352349"/>
              <a:gd name="connsiteY2" fmla="*/ 5719221 h 6152608"/>
              <a:gd name="connsiteX3" fmla="*/ 1451610 w 2352349"/>
              <a:gd name="connsiteY3" fmla="*/ 5710648 h 6152608"/>
              <a:gd name="connsiteX4" fmla="*/ 1392555 w 2352349"/>
              <a:gd name="connsiteY4" fmla="*/ 5482048 h 6152608"/>
              <a:gd name="connsiteX5" fmla="*/ 1385887 w 2352349"/>
              <a:gd name="connsiteY5" fmla="*/ 5448710 h 6152608"/>
              <a:gd name="connsiteX6" fmla="*/ 1338262 w 2352349"/>
              <a:gd name="connsiteY6" fmla="*/ 5135338 h 6152608"/>
              <a:gd name="connsiteX7" fmla="*/ 1328737 w 2352349"/>
              <a:gd name="connsiteY7" fmla="*/ 5105810 h 6152608"/>
              <a:gd name="connsiteX8" fmla="*/ 1242060 w 2352349"/>
              <a:gd name="connsiteY8" fmla="*/ 4685758 h 6152608"/>
              <a:gd name="connsiteX9" fmla="*/ 1236345 w 2352349"/>
              <a:gd name="connsiteY9" fmla="*/ 4654326 h 6152608"/>
              <a:gd name="connsiteX10" fmla="*/ 1226820 w 2352349"/>
              <a:gd name="connsiteY10" fmla="*/ 4592413 h 6152608"/>
              <a:gd name="connsiteX11" fmla="*/ 1184910 w 2352349"/>
              <a:gd name="connsiteY11" fmla="*/ 4276183 h 6152608"/>
              <a:gd name="connsiteX12" fmla="*/ 1119187 w 2352349"/>
              <a:gd name="connsiteY12" fmla="*/ 3858988 h 6152608"/>
              <a:gd name="connsiteX13" fmla="*/ 1090612 w 2352349"/>
              <a:gd name="connsiteY13" fmla="*/ 3904708 h 6152608"/>
              <a:gd name="connsiteX14" fmla="*/ 1073467 w 2352349"/>
              <a:gd name="connsiteY14" fmla="*/ 4117115 h 6152608"/>
              <a:gd name="connsiteX15" fmla="*/ 1074420 w 2352349"/>
              <a:gd name="connsiteY15" fmla="*/ 4281898 h 6152608"/>
              <a:gd name="connsiteX16" fmla="*/ 1031557 w 2352349"/>
              <a:gd name="connsiteY16" fmla="*/ 4610510 h 6152608"/>
              <a:gd name="connsiteX17" fmla="*/ 1027747 w 2352349"/>
              <a:gd name="connsiteY17" fmla="*/ 5082951 h 6152608"/>
              <a:gd name="connsiteX18" fmla="*/ 1020127 w 2352349"/>
              <a:gd name="connsiteY18" fmla="*/ 5290596 h 6152608"/>
              <a:gd name="connsiteX19" fmla="*/ 1036320 w 2352349"/>
              <a:gd name="connsiteY19" fmla="*/ 5465855 h 6152608"/>
              <a:gd name="connsiteX20" fmla="*/ 1042987 w 2352349"/>
              <a:gd name="connsiteY20" fmla="*/ 5495383 h 6152608"/>
              <a:gd name="connsiteX21" fmla="*/ 1050607 w 2352349"/>
              <a:gd name="connsiteY21" fmla="*/ 5523958 h 6152608"/>
              <a:gd name="connsiteX22" fmla="*/ 1057275 w 2352349"/>
              <a:gd name="connsiteY22" fmla="*/ 5921151 h 6152608"/>
              <a:gd name="connsiteX23" fmla="*/ 1040130 w 2352349"/>
              <a:gd name="connsiteY23" fmla="*/ 5950678 h 6152608"/>
              <a:gd name="connsiteX24" fmla="*/ 981075 w 2352349"/>
              <a:gd name="connsiteY24" fmla="*/ 6142063 h 6152608"/>
              <a:gd name="connsiteX25" fmla="*/ 1600932 w 2352349"/>
              <a:gd name="connsiteY25" fmla="*/ 6148524 h 6152608"/>
              <a:gd name="connsiteX26" fmla="*/ 601027 w 2352349"/>
              <a:gd name="connsiteY26" fmla="*/ 6142130 h 6152608"/>
              <a:gd name="connsiteX27" fmla="*/ 623887 w 2352349"/>
              <a:gd name="connsiteY27" fmla="*/ 6052596 h 6152608"/>
              <a:gd name="connsiteX28" fmla="*/ 640080 w 2352349"/>
              <a:gd name="connsiteY28" fmla="*/ 5933533 h 6152608"/>
              <a:gd name="connsiteX29" fmla="*/ 556260 w 2352349"/>
              <a:gd name="connsiteY29" fmla="*/ 5467760 h 6152608"/>
              <a:gd name="connsiteX30" fmla="*/ 555307 w 2352349"/>
              <a:gd name="connsiteY30" fmla="*/ 5461093 h 6152608"/>
              <a:gd name="connsiteX31" fmla="*/ 526732 w 2352349"/>
              <a:gd name="connsiteY31" fmla="*/ 5021038 h 6152608"/>
              <a:gd name="connsiteX32" fmla="*/ 483870 w 2352349"/>
              <a:gd name="connsiteY32" fmla="*/ 4718143 h 6152608"/>
              <a:gd name="connsiteX33" fmla="*/ 405765 w 2352349"/>
              <a:gd name="connsiteY33" fmla="*/ 4272373 h 6152608"/>
              <a:gd name="connsiteX34" fmla="*/ 383857 w 2352349"/>
              <a:gd name="connsiteY34" fmla="*/ 3880896 h 6152608"/>
              <a:gd name="connsiteX35" fmla="*/ 345757 w 2352349"/>
              <a:gd name="connsiteY35" fmla="*/ 3440840 h 6152608"/>
              <a:gd name="connsiteX36" fmla="*/ 341947 w 2352349"/>
              <a:gd name="connsiteY36" fmla="*/ 3311300 h 6152608"/>
              <a:gd name="connsiteX37" fmla="*/ 328612 w 2352349"/>
              <a:gd name="connsiteY37" fmla="*/ 3226528 h 6152608"/>
              <a:gd name="connsiteX38" fmla="*/ 299085 w 2352349"/>
              <a:gd name="connsiteY38" fmla="*/ 3191285 h 6152608"/>
              <a:gd name="connsiteX39" fmla="*/ 224790 w 2352349"/>
              <a:gd name="connsiteY39" fmla="*/ 3132231 h 6152608"/>
              <a:gd name="connsiteX40" fmla="*/ 189547 w 2352349"/>
              <a:gd name="connsiteY40" fmla="*/ 3087463 h 6152608"/>
              <a:gd name="connsiteX41" fmla="*/ 104775 w 2352349"/>
              <a:gd name="connsiteY41" fmla="*/ 2921728 h 6152608"/>
              <a:gd name="connsiteX42" fmla="*/ 92392 w 2352349"/>
              <a:gd name="connsiteY42" fmla="*/ 2734085 h 6152608"/>
              <a:gd name="connsiteX43" fmla="*/ 91440 w 2352349"/>
              <a:gd name="connsiteY43" fmla="*/ 2715035 h 6152608"/>
              <a:gd name="connsiteX44" fmla="*/ 39052 w 2352349"/>
              <a:gd name="connsiteY44" fmla="*/ 2520725 h 6152608"/>
              <a:gd name="connsiteX45" fmla="*/ 39052 w 2352349"/>
              <a:gd name="connsiteY45" fmla="*/ 2520725 h 6152608"/>
              <a:gd name="connsiteX46" fmla="*/ 39052 w 2352349"/>
              <a:gd name="connsiteY46" fmla="*/ 2520725 h 6152608"/>
              <a:gd name="connsiteX47" fmla="*/ 39052 w 2352349"/>
              <a:gd name="connsiteY47" fmla="*/ 2520725 h 6152608"/>
              <a:gd name="connsiteX48" fmla="*/ 0 w 2352349"/>
              <a:gd name="connsiteY48" fmla="*/ 2175920 h 6152608"/>
              <a:gd name="connsiteX49" fmla="*/ 13335 w 2352349"/>
              <a:gd name="connsiteY49" fmla="*/ 2068288 h 6152608"/>
              <a:gd name="connsiteX50" fmla="*/ 55245 w 2352349"/>
              <a:gd name="connsiteY50" fmla="*/ 1879693 h 6152608"/>
              <a:gd name="connsiteX51" fmla="*/ 156210 w 2352349"/>
              <a:gd name="connsiteY51" fmla="*/ 1108168 h 6152608"/>
              <a:gd name="connsiteX52" fmla="*/ 204787 w 2352349"/>
              <a:gd name="connsiteY52" fmla="*/ 1063400 h 6152608"/>
              <a:gd name="connsiteX53" fmla="*/ 645795 w 2352349"/>
              <a:gd name="connsiteY53" fmla="*/ 918620 h 6152608"/>
              <a:gd name="connsiteX54" fmla="*/ 710565 w 2352349"/>
              <a:gd name="connsiteY54" fmla="*/ 885283 h 6152608"/>
              <a:gd name="connsiteX55" fmla="*/ 772477 w 2352349"/>
              <a:gd name="connsiteY55" fmla="*/ 846230 h 6152608"/>
              <a:gd name="connsiteX56" fmla="*/ 851535 w 2352349"/>
              <a:gd name="connsiteY56" fmla="*/ 664303 h 6152608"/>
              <a:gd name="connsiteX57" fmla="*/ 844867 w 2352349"/>
              <a:gd name="connsiteY57" fmla="*/ 586198 h 6152608"/>
              <a:gd name="connsiteX58" fmla="*/ 824865 w 2352349"/>
              <a:gd name="connsiteY58" fmla="*/ 496663 h 6152608"/>
              <a:gd name="connsiteX59" fmla="*/ 808672 w 2352349"/>
              <a:gd name="connsiteY59" fmla="*/ 367123 h 6152608"/>
              <a:gd name="connsiteX60" fmla="*/ 809625 w 2352349"/>
              <a:gd name="connsiteY60" fmla="*/ 364265 h 6152608"/>
              <a:gd name="connsiteX61" fmla="*/ 831532 w 2352349"/>
              <a:gd name="connsiteY61" fmla="*/ 341405 h 6152608"/>
              <a:gd name="connsiteX62" fmla="*/ 848677 w 2352349"/>
              <a:gd name="connsiteY62" fmla="*/ 360455 h 6152608"/>
              <a:gd name="connsiteX63" fmla="*/ 847725 w 2352349"/>
              <a:gd name="connsiteY63" fmla="*/ 325213 h 6152608"/>
              <a:gd name="connsiteX64" fmla="*/ 848677 w 2352349"/>
              <a:gd name="connsiteY64" fmla="*/ 282350 h 6152608"/>
              <a:gd name="connsiteX65" fmla="*/ 856297 w 2352349"/>
              <a:gd name="connsiteY65" fmla="*/ 249013 h 6152608"/>
              <a:gd name="connsiteX66" fmla="*/ 862012 w 2352349"/>
              <a:gd name="connsiteY66" fmla="*/ 229010 h 6152608"/>
              <a:gd name="connsiteX67" fmla="*/ 865822 w 2352349"/>
              <a:gd name="connsiteY67" fmla="*/ 209008 h 6152608"/>
              <a:gd name="connsiteX68" fmla="*/ 871537 w 2352349"/>
              <a:gd name="connsiteY68" fmla="*/ 189005 h 6152608"/>
              <a:gd name="connsiteX69" fmla="*/ 878205 w 2352349"/>
              <a:gd name="connsiteY69" fmla="*/ 169003 h 6152608"/>
              <a:gd name="connsiteX70" fmla="*/ 885825 w 2352349"/>
              <a:gd name="connsiteY70" fmla="*/ 144238 h 6152608"/>
              <a:gd name="connsiteX71" fmla="*/ 898207 w 2352349"/>
              <a:gd name="connsiteY71" fmla="*/ 128998 h 6152608"/>
              <a:gd name="connsiteX72" fmla="*/ 913447 w 2352349"/>
              <a:gd name="connsiteY72" fmla="*/ 108995 h 6152608"/>
              <a:gd name="connsiteX73" fmla="*/ 929640 w 2352349"/>
              <a:gd name="connsiteY73" fmla="*/ 91850 h 6152608"/>
              <a:gd name="connsiteX74" fmla="*/ 945832 w 2352349"/>
              <a:gd name="connsiteY74" fmla="*/ 78515 h 6152608"/>
              <a:gd name="connsiteX75" fmla="*/ 961072 w 2352349"/>
              <a:gd name="connsiteY75" fmla="*/ 62323 h 6152608"/>
              <a:gd name="connsiteX76" fmla="*/ 978217 w 2352349"/>
              <a:gd name="connsiteY76" fmla="*/ 45178 h 6152608"/>
              <a:gd name="connsiteX77" fmla="*/ 997267 w 2352349"/>
              <a:gd name="connsiteY77" fmla="*/ 41368 h 6152608"/>
              <a:gd name="connsiteX78" fmla="*/ 1026795 w 2352349"/>
              <a:gd name="connsiteY78" fmla="*/ 28985 h 6152608"/>
              <a:gd name="connsiteX79" fmla="*/ 1058227 w 2352349"/>
              <a:gd name="connsiteY79" fmla="*/ 19460 h 6152608"/>
              <a:gd name="connsiteX80" fmla="*/ 1090612 w 2352349"/>
              <a:gd name="connsiteY80" fmla="*/ 12793 h 6152608"/>
              <a:gd name="connsiteX81" fmla="*/ 1122997 w 2352349"/>
              <a:gd name="connsiteY81" fmla="*/ 7078 h 6152608"/>
              <a:gd name="connsiteX82" fmla="*/ 1156335 w 2352349"/>
              <a:gd name="connsiteY82" fmla="*/ 3268 h 6152608"/>
              <a:gd name="connsiteX83" fmla="*/ 1189672 w 2352349"/>
              <a:gd name="connsiteY83" fmla="*/ 2315 h 6152608"/>
              <a:gd name="connsiteX84" fmla="*/ 1208722 w 2352349"/>
              <a:gd name="connsiteY84" fmla="*/ 3268 h 6152608"/>
              <a:gd name="connsiteX85" fmla="*/ 1228725 w 2352349"/>
              <a:gd name="connsiteY85" fmla="*/ 8983 h 6152608"/>
              <a:gd name="connsiteX86" fmla="*/ 1247775 w 2352349"/>
              <a:gd name="connsiteY86" fmla="*/ 15650 h 6152608"/>
              <a:gd name="connsiteX87" fmla="*/ 1257300 w 2352349"/>
              <a:gd name="connsiteY87" fmla="*/ 6125 h 6152608"/>
              <a:gd name="connsiteX88" fmla="*/ 1263015 w 2352349"/>
              <a:gd name="connsiteY88" fmla="*/ 28985 h 6152608"/>
              <a:gd name="connsiteX89" fmla="*/ 1284922 w 2352349"/>
              <a:gd name="connsiteY89" fmla="*/ 44225 h 6152608"/>
              <a:gd name="connsiteX90" fmla="*/ 1308735 w 2352349"/>
              <a:gd name="connsiteY90" fmla="*/ 69943 h 6152608"/>
              <a:gd name="connsiteX91" fmla="*/ 1328737 w 2352349"/>
              <a:gd name="connsiteY91" fmla="*/ 91850 h 6152608"/>
              <a:gd name="connsiteX92" fmla="*/ 1345882 w 2352349"/>
              <a:gd name="connsiteY92" fmla="*/ 108995 h 6152608"/>
              <a:gd name="connsiteX93" fmla="*/ 1363027 w 2352349"/>
              <a:gd name="connsiteY93" fmla="*/ 128998 h 6152608"/>
              <a:gd name="connsiteX94" fmla="*/ 1378267 w 2352349"/>
              <a:gd name="connsiteY94" fmla="*/ 150905 h 6152608"/>
              <a:gd name="connsiteX95" fmla="*/ 1391602 w 2352349"/>
              <a:gd name="connsiteY95" fmla="*/ 170908 h 6152608"/>
              <a:gd name="connsiteX96" fmla="*/ 1402080 w 2352349"/>
              <a:gd name="connsiteY96" fmla="*/ 197578 h 6152608"/>
              <a:gd name="connsiteX97" fmla="*/ 1407795 w 2352349"/>
              <a:gd name="connsiteY97" fmla="*/ 217580 h 6152608"/>
              <a:gd name="connsiteX98" fmla="*/ 1411605 w 2352349"/>
              <a:gd name="connsiteY98" fmla="*/ 232820 h 6152608"/>
              <a:gd name="connsiteX99" fmla="*/ 1415415 w 2352349"/>
              <a:gd name="connsiteY99" fmla="*/ 270920 h 6152608"/>
              <a:gd name="connsiteX100" fmla="*/ 1412557 w 2352349"/>
              <a:gd name="connsiteY100" fmla="*/ 311878 h 6152608"/>
              <a:gd name="connsiteX101" fmla="*/ 1418272 w 2352349"/>
              <a:gd name="connsiteY101" fmla="*/ 387125 h 6152608"/>
              <a:gd name="connsiteX102" fmla="*/ 1418272 w 2352349"/>
              <a:gd name="connsiteY102" fmla="*/ 387125 h 6152608"/>
              <a:gd name="connsiteX103" fmla="*/ 1463040 w 2352349"/>
              <a:gd name="connsiteY103" fmla="*/ 404270 h 6152608"/>
              <a:gd name="connsiteX104" fmla="*/ 1449705 w 2352349"/>
              <a:gd name="connsiteY104" fmla="*/ 488090 h 6152608"/>
              <a:gd name="connsiteX105" fmla="*/ 1434465 w 2352349"/>
              <a:gd name="connsiteY105" fmla="*/ 508093 h 6152608"/>
              <a:gd name="connsiteX106" fmla="*/ 1316355 w 2352349"/>
              <a:gd name="connsiteY106" fmla="*/ 734788 h 6152608"/>
              <a:gd name="connsiteX107" fmla="*/ 1439227 w 2352349"/>
              <a:gd name="connsiteY107" fmla="*/ 948148 h 6152608"/>
              <a:gd name="connsiteX108" fmla="*/ 1802130 w 2352349"/>
              <a:gd name="connsiteY108" fmla="*/ 1071973 h 6152608"/>
              <a:gd name="connsiteX109" fmla="*/ 1880235 w 2352349"/>
              <a:gd name="connsiteY109" fmla="*/ 1174843 h 6152608"/>
              <a:gd name="connsiteX110" fmla="*/ 1904047 w 2352349"/>
              <a:gd name="connsiteY110" fmla="*/ 1385345 h 6152608"/>
              <a:gd name="connsiteX111" fmla="*/ 1974532 w 2352349"/>
              <a:gd name="connsiteY111" fmla="*/ 2002565 h 6152608"/>
              <a:gd name="connsiteX112" fmla="*/ 1986915 w 2352349"/>
              <a:gd name="connsiteY112" fmla="*/ 2118770 h 6152608"/>
              <a:gd name="connsiteX113" fmla="*/ 2015490 w 2352349"/>
              <a:gd name="connsiteY113" fmla="*/ 2198781 h 6152608"/>
              <a:gd name="connsiteX114" fmla="*/ 2030730 w 2352349"/>
              <a:gd name="connsiteY114" fmla="*/ 2266408 h 6152608"/>
              <a:gd name="connsiteX115" fmla="*/ 2027872 w 2352349"/>
              <a:gd name="connsiteY115" fmla="*/ 2435000 h 6152608"/>
              <a:gd name="connsiteX116" fmla="*/ 2035492 w 2352349"/>
              <a:gd name="connsiteY116" fmla="*/ 2496913 h 6152608"/>
              <a:gd name="connsiteX117" fmla="*/ 2059305 w 2352349"/>
              <a:gd name="connsiteY117" fmla="*/ 3029360 h 6152608"/>
              <a:gd name="connsiteX118" fmla="*/ 2049780 w 2352349"/>
              <a:gd name="connsiteY118" fmla="*/ 3144613 h 6152608"/>
              <a:gd name="connsiteX119" fmla="*/ 2040255 w 2352349"/>
              <a:gd name="connsiteY119" fmla="*/ 3247483 h 6152608"/>
              <a:gd name="connsiteX120" fmla="*/ 2063115 w 2352349"/>
              <a:gd name="connsiteY120" fmla="*/ 3337018 h 6152608"/>
              <a:gd name="connsiteX121" fmla="*/ 2053590 w 2352349"/>
              <a:gd name="connsiteY121" fmla="*/ 3437031 h 6152608"/>
              <a:gd name="connsiteX122" fmla="*/ 2040255 w 2352349"/>
              <a:gd name="connsiteY122" fmla="*/ 3637056 h 6152608"/>
              <a:gd name="connsiteX123" fmla="*/ 2128837 w 2352349"/>
              <a:gd name="connsiteY123" fmla="*/ 3879943 h 6152608"/>
              <a:gd name="connsiteX124" fmla="*/ 2191702 w 2352349"/>
              <a:gd name="connsiteY124" fmla="*/ 3902803 h 6152608"/>
              <a:gd name="connsiteX125" fmla="*/ 2234565 w 2352349"/>
              <a:gd name="connsiteY125" fmla="*/ 4003768 h 6152608"/>
              <a:gd name="connsiteX126" fmla="*/ 2325052 w 2352349"/>
              <a:gd name="connsiteY126" fmla="*/ 4223796 h 6152608"/>
              <a:gd name="connsiteX127" fmla="*/ 2335530 w 2352349"/>
              <a:gd name="connsiteY127" fmla="*/ 4362860 h 6152608"/>
              <a:gd name="connsiteX128" fmla="*/ 2343150 w 2352349"/>
              <a:gd name="connsiteY128" fmla="*/ 4656231 h 6152608"/>
              <a:gd name="connsiteX129" fmla="*/ 2329815 w 2352349"/>
              <a:gd name="connsiteY129" fmla="*/ 4801010 h 6152608"/>
              <a:gd name="connsiteX130" fmla="*/ 2247900 w 2352349"/>
              <a:gd name="connsiteY130" fmla="*/ 4903880 h 6152608"/>
              <a:gd name="connsiteX131" fmla="*/ 2101215 w 2352349"/>
              <a:gd name="connsiteY131" fmla="*/ 4913405 h 6152608"/>
              <a:gd name="connsiteX132" fmla="*/ 2038350 w 2352349"/>
              <a:gd name="connsiteY132" fmla="*/ 4906738 h 6152608"/>
              <a:gd name="connsiteX133" fmla="*/ 1917382 w 2352349"/>
              <a:gd name="connsiteY133" fmla="*/ 4896260 h 6152608"/>
              <a:gd name="connsiteX134" fmla="*/ 1926907 w 2352349"/>
              <a:gd name="connsiteY134" fmla="*/ 5273451 h 6152608"/>
              <a:gd name="connsiteX135" fmla="*/ 1934527 w 2352349"/>
              <a:gd name="connsiteY135" fmla="*/ 5338221 h 6152608"/>
              <a:gd name="connsiteX136" fmla="*/ 1938337 w 2352349"/>
              <a:gd name="connsiteY136" fmla="*/ 5369653 h 6152608"/>
              <a:gd name="connsiteX137" fmla="*/ 1983105 w 2352349"/>
              <a:gd name="connsiteY137" fmla="*/ 5695408 h 6152608"/>
              <a:gd name="connsiteX138" fmla="*/ 1931670 w 2352349"/>
              <a:gd name="connsiteY138" fmla="*/ 5731603 h 6152608"/>
              <a:gd name="connsiteX139" fmla="*/ 1974532 w 2352349"/>
              <a:gd name="connsiteY139" fmla="*/ 5780180 h 6152608"/>
              <a:gd name="connsiteX140" fmla="*/ 1986915 w 2352349"/>
              <a:gd name="connsiteY140" fmla="*/ 5806851 h 6152608"/>
              <a:gd name="connsiteX141" fmla="*/ 2009775 w 2352349"/>
              <a:gd name="connsiteY141" fmla="*/ 5893528 h 6152608"/>
              <a:gd name="connsiteX142" fmla="*/ 2127885 w 2352349"/>
              <a:gd name="connsiteY142" fmla="*/ 6039260 h 6152608"/>
              <a:gd name="connsiteX143" fmla="*/ 2212657 w 2352349"/>
              <a:gd name="connsiteY143" fmla="*/ 6086885 h 6152608"/>
              <a:gd name="connsiteX144" fmla="*/ 2260623 w 2352349"/>
              <a:gd name="connsiteY144" fmla="*/ 6141863 h 6152608"/>
              <a:gd name="connsiteX145" fmla="*/ 1975485 w 2352349"/>
              <a:gd name="connsiteY145" fmla="*/ 3767548 h 6152608"/>
              <a:gd name="connsiteX146" fmla="*/ 1924050 w 2352349"/>
              <a:gd name="connsiteY146" fmla="*/ 3635150 h 6152608"/>
              <a:gd name="connsiteX147" fmla="*/ 1913572 w 2352349"/>
              <a:gd name="connsiteY147" fmla="*/ 3636103 h 6152608"/>
              <a:gd name="connsiteX148" fmla="*/ 1901190 w 2352349"/>
              <a:gd name="connsiteY148" fmla="*/ 3772310 h 6152608"/>
              <a:gd name="connsiteX149" fmla="*/ 1975485 w 2352349"/>
              <a:gd name="connsiteY149" fmla="*/ 3767548 h 6152608"/>
              <a:gd name="connsiteX150" fmla="*/ 1975485 w 2352349"/>
              <a:gd name="connsiteY150" fmla="*/ 3767548 h 6152608"/>
              <a:gd name="connsiteX151" fmla="*/ 1975485 w 2352349"/>
              <a:gd name="connsiteY151" fmla="*/ 3767548 h 6152608"/>
              <a:gd name="connsiteX152" fmla="*/ 1975485 w 2352349"/>
              <a:gd name="connsiteY152" fmla="*/ 3767548 h 6152608"/>
              <a:gd name="connsiteX153" fmla="*/ 1829752 w 2352349"/>
              <a:gd name="connsiteY153" fmla="*/ 3157948 h 6152608"/>
              <a:gd name="connsiteX154" fmla="*/ 2005965 w 2352349"/>
              <a:gd name="connsiteY154" fmla="*/ 3157948 h 6152608"/>
              <a:gd name="connsiteX155" fmla="*/ 1969770 w 2352349"/>
              <a:gd name="connsiteY155" fmla="*/ 3073175 h 6152608"/>
              <a:gd name="connsiteX156" fmla="*/ 1817370 w 2352349"/>
              <a:gd name="connsiteY156" fmla="*/ 3089368 h 6152608"/>
              <a:gd name="connsiteX157" fmla="*/ 1829752 w 2352349"/>
              <a:gd name="connsiteY157" fmla="*/ 3157948 h 6152608"/>
              <a:gd name="connsiteX158" fmla="*/ 1829752 w 2352349"/>
              <a:gd name="connsiteY158" fmla="*/ 3157948 h 6152608"/>
              <a:gd name="connsiteX159" fmla="*/ 1829752 w 2352349"/>
              <a:gd name="connsiteY159" fmla="*/ 3157948 h 6152608"/>
              <a:gd name="connsiteX160" fmla="*/ 1829752 w 2352349"/>
              <a:gd name="connsiteY160" fmla="*/ 3157948 h 6152608"/>
              <a:gd name="connsiteX161" fmla="*/ 1787842 w 2352349"/>
              <a:gd name="connsiteY161" fmla="*/ 3382738 h 6152608"/>
              <a:gd name="connsiteX162" fmla="*/ 1804035 w 2352349"/>
              <a:gd name="connsiteY162" fmla="*/ 3176046 h 6152608"/>
              <a:gd name="connsiteX163" fmla="*/ 1724025 w 2352349"/>
              <a:gd name="connsiteY163" fmla="*/ 3024598 h 6152608"/>
              <a:gd name="connsiteX164" fmla="*/ 1787842 w 2352349"/>
              <a:gd name="connsiteY164" fmla="*/ 3382738 h 6152608"/>
              <a:gd name="connsiteX165" fmla="*/ 1787842 w 2352349"/>
              <a:gd name="connsiteY165" fmla="*/ 3382738 h 6152608"/>
              <a:gd name="connsiteX166" fmla="*/ 1787842 w 2352349"/>
              <a:gd name="connsiteY166" fmla="*/ 3382738 h 6152608"/>
              <a:gd name="connsiteX167" fmla="*/ 1787842 w 2352349"/>
              <a:gd name="connsiteY167" fmla="*/ 3382738 h 6152608"/>
              <a:gd name="connsiteX168" fmla="*/ 1276350 w 2352349"/>
              <a:gd name="connsiteY168" fmla="*/ 1373915 h 6152608"/>
              <a:gd name="connsiteX169" fmla="*/ 1279207 w 2352349"/>
              <a:gd name="connsiteY169" fmla="*/ 1051018 h 6152608"/>
              <a:gd name="connsiteX170" fmla="*/ 1206817 w 2352349"/>
              <a:gd name="connsiteY170" fmla="*/ 1155793 h 6152608"/>
              <a:gd name="connsiteX171" fmla="*/ 1189672 w 2352349"/>
              <a:gd name="connsiteY171" fmla="*/ 1130075 h 6152608"/>
              <a:gd name="connsiteX172" fmla="*/ 1168717 w 2352349"/>
              <a:gd name="connsiteY172" fmla="*/ 1102453 h 6152608"/>
              <a:gd name="connsiteX173" fmla="*/ 1159192 w 2352349"/>
              <a:gd name="connsiteY173" fmla="*/ 1107215 h 6152608"/>
              <a:gd name="connsiteX174" fmla="*/ 1276350 w 2352349"/>
              <a:gd name="connsiteY174" fmla="*/ 1373915 h 6152608"/>
              <a:gd name="connsiteX175" fmla="*/ 1192530 w 2352349"/>
              <a:gd name="connsiteY175" fmla="*/ 1130075 h 6152608"/>
              <a:gd name="connsiteX176" fmla="*/ 1279207 w 2352349"/>
              <a:gd name="connsiteY176" fmla="*/ 1004345 h 6152608"/>
              <a:gd name="connsiteX177" fmla="*/ 1280160 w 2352349"/>
              <a:gd name="connsiteY177" fmla="*/ 856708 h 6152608"/>
              <a:gd name="connsiteX178" fmla="*/ 1122997 w 2352349"/>
              <a:gd name="connsiteY178" fmla="*/ 965293 h 6152608"/>
              <a:gd name="connsiteX179" fmla="*/ 1192530 w 2352349"/>
              <a:gd name="connsiteY179" fmla="*/ 1130075 h 6152608"/>
              <a:gd name="connsiteX180" fmla="*/ 1192530 w 2352349"/>
              <a:gd name="connsiteY180" fmla="*/ 1130075 h 6152608"/>
              <a:gd name="connsiteX181" fmla="*/ 1192530 w 2352349"/>
              <a:gd name="connsiteY181" fmla="*/ 1130075 h 6152608"/>
              <a:gd name="connsiteX182" fmla="*/ 1192530 w 2352349"/>
              <a:gd name="connsiteY182" fmla="*/ 1130075 h 6152608"/>
              <a:gd name="connsiteX183" fmla="*/ 1034415 w 2352349"/>
              <a:gd name="connsiteY183" fmla="*/ 1407253 h 6152608"/>
              <a:gd name="connsiteX184" fmla="*/ 1062990 w 2352349"/>
              <a:gd name="connsiteY184" fmla="*/ 1115788 h 6152608"/>
              <a:gd name="connsiteX185" fmla="*/ 1042035 w 2352349"/>
              <a:gd name="connsiteY185" fmla="*/ 1111025 h 6152608"/>
              <a:gd name="connsiteX186" fmla="*/ 1002982 w 2352349"/>
              <a:gd name="connsiteY186" fmla="*/ 1168175 h 6152608"/>
              <a:gd name="connsiteX187" fmla="*/ 937260 w 2352349"/>
              <a:gd name="connsiteY187" fmla="*/ 1102453 h 6152608"/>
              <a:gd name="connsiteX188" fmla="*/ 1034415 w 2352349"/>
              <a:gd name="connsiteY188" fmla="*/ 1407253 h 6152608"/>
              <a:gd name="connsiteX189" fmla="*/ 1000125 w 2352349"/>
              <a:gd name="connsiteY189" fmla="*/ 1137695 h 6152608"/>
              <a:gd name="connsiteX190" fmla="*/ 1081087 w 2352349"/>
              <a:gd name="connsiteY190" fmla="*/ 969103 h 6152608"/>
              <a:gd name="connsiteX191" fmla="*/ 861060 w 2352349"/>
              <a:gd name="connsiteY191" fmla="*/ 807178 h 6152608"/>
              <a:gd name="connsiteX192" fmla="*/ 1000125 w 2352349"/>
              <a:gd name="connsiteY192" fmla="*/ 1137695 h 6152608"/>
              <a:gd name="connsiteX193" fmla="*/ 1000125 w 2352349"/>
              <a:gd name="connsiteY193" fmla="*/ 1137695 h 6152608"/>
              <a:gd name="connsiteX194" fmla="*/ 1000125 w 2352349"/>
              <a:gd name="connsiteY194" fmla="*/ 1137695 h 6152608"/>
              <a:gd name="connsiteX195" fmla="*/ 1000125 w 2352349"/>
              <a:gd name="connsiteY195" fmla="*/ 1137695 h 6152608"/>
              <a:gd name="connsiteX196" fmla="*/ 308610 w 2352349"/>
              <a:gd name="connsiteY196" fmla="*/ 3159853 h 6152608"/>
              <a:gd name="connsiteX197" fmla="*/ 474345 w 2352349"/>
              <a:gd name="connsiteY197" fmla="*/ 2953160 h 6152608"/>
              <a:gd name="connsiteX198" fmla="*/ 262890 w 2352349"/>
              <a:gd name="connsiteY198" fmla="*/ 3128421 h 6152608"/>
              <a:gd name="connsiteX199" fmla="*/ 308610 w 2352349"/>
              <a:gd name="connsiteY199" fmla="*/ 3159853 h 6152608"/>
              <a:gd name="connsiteX200" fmla="*/ 308610 w 2352349"/>
              <a:gd name="connsiteY200" fmla="*/ 3159853 h 6152608"/>
              <a:gd name="connsiteX201" fmla="*/ 308610 w 2352349"/>
              <a:gd name="connsiteY201" fmla="*/ 3159853 h 6152608"/>
              <a:gd name="connsiteX202" fmla="*/ 308610 w 2352349"/>
              <a:gd name="connsiteY202" fmla="*/ 3159853 h 615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2352349" h="6152608">
                <a:moveTo>
                  <a:pt x="1581150" y="6152608"/>
                </a:moveTo>
                <a:cubicBezTo>
                  <a:pt x="1573530" y="6065930"/>
                  <a:pt x="1534477" y="5923055"/>
                  <a:pt x="1533525" y="5835426"/>
                </a:cubicBezTo>
                <a:cubicBezTo>
                  <a:pt x="1532572" y="5783038"/>
                  <a:pt x="1523047" y="5738271"/>
                  <a:pt x="1481137" y="5719221"/>
                </a:cubicBezTo>
                <a:cubicBezTo>
                  <a:pt x="1471612" y="5715410"/>
                  <a:pt x="1463992" y="5712553"/>
                  <a:pt x="1451610" y="5710648"/>
                </a:cubicBezTo>
                <a:cubicBezTo>
                  <a:pt x="1424940" y="5635401"/>
                  <a:pt x="1408747" y="5558248"/>
                  <a:pt x="1392555" y="5482048"/>
                </a:cubicBezTo>
                <a:cubicBezTo>
                  <a:pt x="1389697" y="5471571"/>
                  <a:pt x="1386840" y="5460141"/>
                  <a:pt x="1385887" y="5448710"/>
                </a:cubicBezTo>
                <a:cubicBezTo>
                  <a:pt x="1382077" y="5342030"/>
                  <a:pt x="1366837" y="5236303"/>
                  <a:pt x="1338262" y="5135338"/>
                </a:cubicBezTo>
                <a:cubicBezTo>
                  <a:pt x="1335405" y="5125813"/>
                  <a:pt x="1332547" y="5115335"/>
                  <a:pt x="1328737" y="5105810"/>
                </a:cubicBezTo>
                <a:cubicBezTo>
                  <a:pt x="1302067" y="4954363"/>
                  <a:pt x="1302067" y="4819108"/>
                  <a:pt x="1242060" y="4685758"/>
                </a:cubicBezTo>
                <a:cubicBezTo>
                  <a:pt x="1241107" y="4676233"/>
                  <a:pt x="1239202" y="4665756"/>
                  <a:pt x="1236345" y="4654326"/>
                </a:cubicBezTo>
                <a:cubicBezTo>
                  <a:pt x="1233487" y="4634323"/>
                  <a:pt x="1229677" y="4612416"/>
                  <a:pt x="1226820" y="4592413"/>
                </a:cubicBezTo>
                <a:cubicBezTo>
                  <a:pt x="1210627" y="4486685"/>
                  <a:pt x="1184910" y="4381910"/>
                  <a:pt x="1184910" y="4276183"/>
                </a:cubicBezTo>
                <a:cubicBezTo>
                  <a:pt x="1185862" y="4133308"/>
                  <a:pt x="1139190" y="3999006"/>
                  <a:pt x="1119187" y="3858988"/>
                </a:cubicBezTo>
                <a:cubicBezTo>
                  <a:pt x="1103947" y="3872323"/>
                  <a:pt x="1096327" y="3887563"/>
                  <a:pt x="1090612" y="3904708"/>
                </a:cubicBezTo>
                <a:cubicBezTo>
                  <a:pt x="1068705" y="3975193"/>
                  <a:pt x="1064895" y="4044725"/>
                  <a:pt x="1073467" y="4117115"/>
                </a:cubicBezTo>
                <a:cubicBezTo>
                  <a:pt x="1079182" y="4171408"/>
                  <a:pt x="1080135" y="4227606"/>
                  <a:pt x="1074420" y="4281898"/>
                </a:cubicBezTo>
                <a:cubicBezTo>
                  <a:pt x="1062037" y="4391435"/>
                  <a:pt x="1036320" y="4500973"/>
                  <a:pt x="1031557" y="4610510"/>
                </a:cubicBezTo>
                <a:cubicBezTo>
                  <a:pt x="1023937" y="4768626"/>
                  <a:pt x="1030605" y="4926741"/>
                  <a:pt x="1027747" y="5082951"/>
                </a:cubicBezTo>
                <a:cubicBezTo>
                  <a:pt x="1026795" y="5151530"/>
                  <a:pt x="1018222" y="5222016"/>
                  <a:pt x="1020127" y="5290596"/>
                </a:cubicBezTo>
                <a:cubicBezTo>
                  <a:pt x="1021080" y="5349651"/>
                  <a:pt x="1025842" y="5407753"/>
                  <a:pt x="1036320" y="5465855"/>
                </a:cubicBezTo>
                <a:cubicBezTo>
                  <a:pt x="1037272" y="5475380"/>
                  <a:pt x="1040130" y="5485858"/>
                  <a:pt x="1042987" y="5495383"/>
                </a:cubicBezTo>
                <a:cubicBezTo>
                  <a:pt x="1045845" y="5504908"/>
                  <a:pt x="1048702" y="5515385"/>
                  <a:pt x="1050607" y="5523958"/>
                </a:cubicBezTo>
                <a:cubicBezTo>
                  <a:pt x="1042987" y="5653498"/>
                  <a:pt x="1082040" y="5789705"/>
                  <a:pt x="1057275" y="5921151"/>
                </a:cubicBezTo>
                <a:cubicBezTo>
                  <a:pt x="1051560" y="5930676"/>
                  <a:pt x="1044892" y="5941153"/>
                  <a:pt x="1040130" y="5950678"/>
                </a:cubicBezTo>
                <a:cubicBezTo>
                  <a:pt x="1021080" y="5979253"/>
                  <a:pt x="980662" y="6075262"/>
                  <a:pt x="981075" y="6142063"/>
                </a:cubicBezTo>
                <a:lnTo>
                  <a:pt x="1600932" y="6148524"/>
                </a:lnTo>
                <a:moveTo>
                  <a:pt x="601027" y="6142130"/>
                </a:moveTo>
                <a:cubicBezTo>
                  <a:pt x="604837" y="6112603"/>
                  <a:pt x="610552" y="6080218"/>
                  <a:pt x="623887" y="6052596"/>
                </a:cubicBezTo>
                <a:cubicBezTo>
                  <a:pt x="643890" y="6013543"/>
                  <a:pt x="646747" y="5975443"/>
                  <a:pt x="640080" y="5933533"/>
                </a:cubicBezTo>
                <a:cubicBezTo>
                  <a:pt x="611505" y="5778276"/>
                  <a:pt x="584835" y="5623971"/>
                  <a:pt x="556260" y="5467760"/>
                </a:cubicBezTo>
                <a:cubicBezTo>
                  <a:pt x="556260" y="5464903"/>
                  <a:pt x="555307" y="5463951"/>
                  <a:pt x="555307" y="5461093"/>
                </a:cubicBezTo>
                <a:cubicBezTo>
                  <a:pt x="544830" y="5315360"/>
                  <a:pt x="533400" y="5166771"/>
                  <a:pt x="526732" y="5021038"/>
                </a:cubicBezTo>
                <a:cubicBezTo>
                  <a:pt x="521017" y="4918168"/>
                  <a:pt x="510540" y="4820060"/>
                  <a:pt x="483870" y="4718143"/>
                </a:cubicBezTo>
                <a:cubicBezTo>
                  <a:pt x="444817" y="4572410"/>
                  <a:pt x="408622" y="4423821"/>
                  <a:pt x="405765" y="4272373"/>
                </a:cubicBezTo>
                <a:cubicBezTo>
                  <a:pt x="402907" y="4142833"/>
                  <a:pt x="393382" y="4010435"/>
                  <a:pt x="383857" y="3880896"/>
                </a:cubicBezTo>
                <a:cubicBezTo>
                  <a:pt x="373380" y="3735163"/>
                  <a:pt x="358140" y="3587525"/>
                  <a:pt x="345757" y="3440840"/>
                </a:cubicBezTo>
                <a:cubicBezTo>
                  <a:pt x="341947" y="3397978"/>
                  <a:pt x="344805" y="3354163"/>
                  <a:pt x="341947" y="3311300"/>
                </a:cubicBezTo>
                <a:cubicBezTo>
                  <a:pt x="340995" y="3282725"/>
                  <a:pt x="336232" y="3253198"/>
                  <a:pt x="328612" y="3226528"/>
                </a:cubicBezTo>
                <a:cubicBezTo>
                  <a:pt x="324802" y="3213193"/>
                  <a:pt x="309562" y="3191285"/>
                  <a:pt x="299085" y="3191285"/>
                </a:cubicBezTo>
                <a:cubicBezTo>
                  <a:pt x="253365" y="3191285"/>
                  <a:pt x="243840" y="3158900"/>
                  <a:pt x="224790" y="3132231"/>
                </a:cubicBezTo>
                <a:cubicBezTo>
                  <a:pt x="214312" y="3116038"/>
                  <a:pt x="204787" y="3099846"/>
                  <a:pt x="189547" y="3087463"/>
                </a:cubicBezTo>
                <a:cubicBezTo>
                  <a:pt x="135255" y="3044600"/>
                  <a:pt x="111442" y="2986498"/>
                  <a:pt x="104775" y="2921728"/>
                </a:cubicBezTo>
                <a:cubicBezTo>
                  <a:pt x="97155" y="2859815"/>
                  <a:pt x="73342" y="2797903"/>
                  <a:pt x="92392" y="2734085"/>
                </a:cubicBezTo>
                <a:cubicBezTo>
                  <a:pt x="93345" y="2727418"/>
                  <a:pt x="92392" y="2721703"/>
                  <a:pt x="91440" y="2715035"/>
                </a:cubicBezTo>
                <a:cubicBezTo>
                  <a:pt x="68580" y="2651218"/>
                  <a:pt x="52387" y="2585496"/>
                  <a:pt x="39052" y="2520725"/>
                </a:cubicBezTo>
                <a:lnTo>
                  <a:pt x="39052" y="2520725"/>
                </a:lnTo>
                <a:lnTo>
                  <a:pt x="39052" y="2520725"/>
                </a:lnTo>
                <a:lnTo>
                  <a:pt x="39052" y="2520725"/>
                </a:lnTo>
                <a:cubicBezTo>
                  <a:pt x="39052" y="2405473"/>
                  <a:pt x="0" y="2291173"/>
                  <a:pt x="0" y="2175920"/>
                </a:cubicBezTo>
                <a:cubicBezTo>
                  <a:pt x="3810" y="2140678"/>
                  <a:pt x="7620" y="2102578"/>
                  <a:pt x="13335" y="2068288"/>
                </a:cubicBezTo>
                <a:cubicBezTo>
                  <a:pt x="20002" y="2026378"/>
                  <a:pt x="52387" y="1899695"/>
                  <a:pt x="55245" y="1879693"/>
                </a:cubicBezTo>
                <a:cubicBezTo>
                  <a:pt x="91440" y="1625375"/>
                  <a:pt x="65722" y="1353913"/>
                  <a:pt x="156210" y="1108168"/>
                </a:cubicBezTo>
                <a:cubicBezTo>
                  <a:pt x="171450" y="1091023"/>
                  <a:pt x="187642" y="1076735"/>
                  <a:pt x="204787" y="1063400"/>
                </a:cubicBezTo>
                <a:cubicBezTo>
                  <a:pt x="324802" y="975770"/>
                  <a:pt x="513397" y="988153"/>
                  <a:pt x="645795" y="918620"/>
                </a:cubicBezTo>
                <a:cubicBezTo>
                  <a:pt x="667702" y="909095"/>
                  <a:pt x="690562" y="898618"/>
                  <a:pt x="710565" y="885283"/>
                </a:cubicBezTo>
                <a:cubicBezTo>
                  <a:pt x="730567" y="872900"/>
                  <a:pt x="752475" y="860518"/>
                  <a:pt x="772477" y="846230"/>
                </a:cubicBezTo>
                <a:cubicBezTo>
                  <a:pt x="835342" y="798605"/>
                  <a:pt x="867727" y="743360"/>
                  <a:pt x="851535" y="664303"/>
                </a:cubicBezTo>
                <a:cubicBezTo>
                  <a:pt x="845820" y="638585"/>
                  <a:pt x="848677" y="611915"/>
                  <a:pt x="844867" y="586198"/>
                </a:cubicBezTo>
                <a:cubicBezTo>
                  <a:pt x="839152" y="556670"/>
                  <a:pt x="835342" y="524285"/>
                  <a:pt x="824865" y="496663"/>
                </a:cubicBezTo>
                <a:cubicBezTo>
                  <a:pt x="805815" y="450943"/>
                  <a:pt x="798195" y="409033"/>
                  <a:pt x="808672" y="367123"/>
                </a:cubicBezTo>
                <a:lnTo>
                  <a:pt x="809625" y="364265"/>
                </a:lnTo>
                <a:cubicBezTo>
                  <a:pt x="816292" y="338548"/>
                  <a:pt x="831532" y="341405"/>
                  <a:pt x="831532" y="341405"/>
                </a:cubicBezTo>
                <a:cubicBezTo>
                  <a:pt x="839152" y="347120"/>
                  <a:pt x="848677" y="360455"/>
                  <a:pt x="848677" y="360455"/>
                </a:cubicBezTo>
                <a:cubicBezTo>
                  <a:pt x="848360" y="348708"/>
                  <a:pt x="848042" y="336960"/>
                  <a:pt x="847725" y="325213"/>
                </a:cubicBezTo>
                <a:cubicBezTo>
                  <a:pt x="848042" y="310925"/>
                  <a:pt x="848360" y="296638"/>
                  <a:pt x="848677" y="282350"/>
                </a:cubicBezTo>
                <a:cubicBezTo>
                  <a:pt x="851535" y="279493"/>
                  <a:pt x="854392" y="260443"/>
                  <a:pt x="856297" y="249013"/>
                </a:cubicBezTo>
                <a:cubicBezTo>
                  <a:pt x="857250" y="233773"/>
                  <a:pt x="860107" y="251870"/>
                  <a:pt x="862012" y="229010"/>
                </a:cubicBezTo>
                <a:cubicBezTo>
                  <a:pt x="862965" y="223295"/>
                  <a:pt x="864870" y="223295"/>
                  <a:pt x="865822" y="209008"/>
                </a:cubicBezTo>
                <a:cubicBezTo>
                  <a:pt x="866775" y="179480"/>
                  <a:pt x="868680" y="189958"/>
                  <a:pt x="871537" y="189005"/>
                </a:cubicBezTo>
                <a:cubicBezTo>
                  <a:pt x="872490" y="147095"/>
                  <a:pt x="875347" y="143285"/>
                  <a:pt x="878205" y="169003"/>
                </a:cubicBezTo>
                <a:cubicBezTo>
                  <a:pt x="881062" y="162335"/>
                  <a:pt x="883920" y="156620"/>
                  <a:pt x="885825" y="144238"/>
                </a:cubicBezTo>
                <a:cubicBezTo>
                  <a:pt x="889635" y="130903"/>
                  <a:pt x="892492" y="122330"/>
                  <a:pt x="898207" y="128998"/>
                </a:cubicBezTo>
                <a:cubicBezTo>
                  <a:pt x="903922" y="145190"/>
                  <a:pt x="907732" y="109948"/>
                  <a:pt x="913447" y="108995"/>
                </a:cubicBezTo>
                <a:cubicBezTo>
                  <a:pt x="919162" y="115663"/>
                  <a:pt x="923925" y="59465"/>
                  <a:pt x="929640" y="91850"/>
                </a:cubicBezTo>
                <a:cubicBezTo>
                  <a:pt x="935355" y="104233"/>
                  <a:pt x="940117" y="69943"/>
                  <a:pt x="945832" y="78515"/>
                </a:cubicBezTo>
                <a:cubicBezTo>
                  <a:pt x="948690" y="75658"/>
                  <a:pt x="955357" y="78515"/>
                  <a:pt x="961072" y="62323"/>
                </a:cubicBezTo>
                <a:cubicBezTo>
                  <a:pt x="967740" y="59465"/>
                  <a:pt x="973455" y="42320"/>
                  <a:pt x="978217" y="45178"/>
                </a:cubicBezTo>
                <a:cubicBezTo>
                  <a:pt x="984885" y="48035"/>
                  <a:pt x="991552" y="34700"/>
                  <a:pt x="997267" y="41368"/>
                </a:cubicBezTo>
                <a:cubicBezTo>
                  <a:pt x="1006792" y="18508"/>
                  <a:pt x="1016317" y="38510"/>
                  <a:pt x="1026795" y="28985"/>
                </a:cubicBezTo>
                <a:cubicBezTo>
                  <a:pt x="1037272" y="18508"/>
                  <a:pt x="1046797" y="6125"/>
                  <a:pt x="1058227" y="19460"/>
                </a:cubicBezTo>
                <a:cubicBezTo>
                  <a:pt x="1068705" y="410"/>
                  <a:pt x="1078230" y="26128"/>
                  <a:pt x="1090612" y="12793"/>
                </a:cubicBezTo>
                <a:cubicBezTo>
                  <a:pt x="1101090" y="13745"/>
                  <a:pt x="1112520" y="4220"/>
                  <a:pt x="1122997" y="7078"/>
                </a:cubicBezTo>
                <a:cubicBezTo>
                  <a:pt x="1135380" y="410"/>
                  <a:pt x="1144905" y="33748"/>
                  <a:pt x="1156335" y="3268"/>
                </a:cubicBezTo>
                <a:cubicBezTo>
                  <a:pt x="1168717" y="3268"/>
                  <a:pt x="1178242" y="-3400"/>
                  <a:pt x="1189672" y="2315"/>
                </a:cubicBezTo>
                <a:cubicBezTo>
                  <a:pt x="1196340" y="8030"/>
                  <a:pt x="1203007" y="18508"/>
                  <a:pt x="1208722" y="3268"/>
                </a:cubicBezTo>
                <a:cubicBezTo>
                  <a:pt x="1215390" y="6125"/>
                  <a:pt x="1223962" y="13745"/>
                  <a:pt x="1228725" y="8983"/>
                </a:cubicBezTo>
                <a:cubicBezTo>
                  <a:pt x="1235392" y="14698"/>
                  <a:pt x="1242060" y="22318"/>
                  <a:pt x="1247775" y="15650"/>
                </a:cubicBezTo>
                <a:cubicBezTo>
                  <a:pt x="1250632" y="8983"/>
                  <a:pt x="1254442" y="5173"/>
                  <a:pt x="1257300" y="6125"/>
                </a:cubicBezTo>
                <a:cubicBezTo>
                  <a:pt x="1260157" y="7078"/>
                  <a:pt x="1260157" y="15650"/>
                  <a:pt x="1263015" y="28985"/>
                </a:cubicBezTo>
                <a:cubicBezTo>
                  <a:pt x="1270635" y="35653"/>
                  <a:pt x="1279207" y="44225"/>
                  <a:pt x="1284922" y="44225"/>
                </a:cubicBezTo>
                <a:cubicBezTo>
                  <a:pt x="1295400" y="63275"/>
                  <a:pt x="1301115" y="70895"/>
                  <a:pt x="1308735" y="69943"/>
                </a:cubicBezTo>
                <a:cubicBezTo>
                  <a:pt x="1316355" y="87088"/>
                  <a:pt x="1323975" y="70895"/>
                  <a:pt x="1328737" y="91850"/>
                </a:cubicBezTo>
                <a:cubicBezTo>
                  <a:pt x="1335405" y="78515"/>
                  <a:pt x="1342072" y="105185"/>
                  <a:pt x="1345882" y="108995"/>
                </a:cubicBezTo>
                <a:cubicBezTo>
                  <a:pt x="1352550" y="108043"/>
                  <a:pt x="1358265" y="128998"/>
                  <a:pt x="1363027" y="128998"/>
                </a:cubicBezTo>
                <a:cubicBezTo>
                  <a:pt x="1368742" y="120425"/>
                  <a:pt x="1373505" y="148048"/>
                  <a:pt x="1378267" y="150905"/>
                </a:cubicBezTo>
                <a:cubicBezTo>
                  <a:pt x="1383982" y="176623"/>
                  <a:pt x="1387792" y="142333"/>
                  <a:pt x="1391602" y="170908"/>
                </a:cubicBezTo>
                <a:cubicBezTo>
                  <a:pt x="1395412" y="145190"/>
                  <a:pt x="1399222" y="188053"/>
                  <a:pt x="1402080" y="197578"/>
                </a:cubicBezTo>
                <a:cubicBezTo>
                  <a:pt x="1403032" y="187100"/>
                  <a:pt x="1405890" y="210913"/>
                  <a:pt x="1407795" y="217580"/>
                </a:cubicBezTo>
                <a:cubicBezTo>
                  <a:pt x="1408747" y="224248"/>
                  <a:pt x="1410652" y="229963"/>
                  <a:pt x="1411605" y="232820"/>
                </a:cubicBezTo>
                <a:cubicBezTo>
                  <a:pt x="1414462" y="245203"/>
                  <a:pt x="1415415" y="257585"/>
                  <a:pt x="1415415" y="270920"/>
                </a:cubicBezTo>
                <a:cubicBezTo>
                  <a:pt x="1415415" y="284255"/>
                  <a:pt x="1415415" y="297590"/>
                  <a:pt x="1412557" y="311878"/>
                </a:cubicBezTo>
                <a:cubicBezTo>
                  <a:pt x="1408747" y="337595"/>
                  <a:pt x="1409700" y="363313"/>
                  <a:pt x="1418272" y="387125"/>
                </a:cubicBezTo>
                <a:lnTo>
                  <a:pt x="1418272" y="387125"/>
                </a:lnTo>
                <a:cubicBezTo>
                  <a:pt x="1418272" y="387125"/>
                  <a:pt x="1456372" y="380458"/>
                  <a:pt x="1463040" y="404270"/>
                </a:cubicBezTo>
                <a:cubicBezTo>
                  <a:pt x="1463040" y="404270"/>
                  <a:pt x="1472565" y="447133"/>
                  <a:pt x="1449705" y="488090"/>
                </a:cubicBezTo>
                <a:cubicBezTo>
                  <a:pt x="1446847" y="494758"/>
                  <a:pt x="1442085" y="501425"/>
                  <a:pt x="1434465" y="508093"/>
                </a:cubicBezTo>
                <a:cubicBezTo>
                  <a:pt x="1369695" y="571910"/>
                  <a:pt x="1336357" y="653825"/>
                  <a:pt x="1316355" y="734788"/>
                </a:cubicBezTo>
                <a:cubicBezTo>
                  <a:pt x="1289685" y="837658"/>
                  <a:pt x="1293495" y="905285"/>
                  <a:pt x="1439227" y="948148"/>
                </a:cubicBezTo>
                <a:cubicBezTo>
                  <a:pt x="1557337" y="984343"/>
                  <a:pt x="1686877" y="1028158"/>
                  <a:pt x="1802130" y="1071973"/>
                </a:cubicBezTo>
                <a:cubicBezTo>
                  <a:pt x="1849755" y="1089118"/>
                  <a:pt x="1879282" y="1123408"/>
                  <a:pt x="1880235" y="1174843"/>
                </a:cubicBezTo>
                <a:cubicBezTo>
                  <a:pt x="1881187" y="1246280"/>
                  <a:pt x="1886902" y="1314860"/>
                  <a:pt x="1904047" y="1385345"/>
                </a:cubicBezTo>
                <a:cubicBezTo>
                  <a:pt x="1924050" y="1463450"/>
                  <a:pt x="1982152" y="1873978"/>
                  <a:pt x="1974532" y="2002565"/>
                </a:cubicBezTo>
                <a:cubicBezTo>
                  <a:pt x="1971675" y="2040665"/>
                  <a:pt x="1980247" y="2079718"/>
                  <a:pt x="1986915" y="2118770"/>
                </a:cubicBezTo>
                <a:cubicBezTo>
                  <a:pt x="1992630" y="2145440"/>
                  <a:pt x="2005965" y="2171158"/>
                  <a:pt x="2015490" y="2198781"/>
                </a:cubicBezTo>
                <a:cubicBezTo>
                  <a:pt x="2022157" y="2220688"/>
                  <a:pt x="2038350" y="2250215"/>
                  <a:pt x="2030730" y="2266408"/>
                </a:cubicBezTo>
                <a:cubicBezTo>
                  <a:pt x="2002155" y="2324510"/>
                  <a:pt x="2025015" y="2379756"/>
                  <a:pt x="2027872" y="2435000"/>
                </a:cubicBezTo>
                <a:cubicBezTo>
                  <a:pt x="2028825" y="2455003"/>
                  <a:pt x="2034540" y="2475958"/>
                  <a:pt x="2035492" y="2496913"/>
                </a:cubicBezTo>
                <a:cubicBezTo>
                  <a:pt x="2041207" y="2651218"/>
                  <a:pt x="2059305" y="3004596"/>
                  <a:pt x="2059305" y="3029360"/>
                </a:cubicBezTo>
                <a:cubicBezTo>
                  <a:pt x="2059305" y="3067460"/>
                  <a:pt x="2063115" y="3109371"/>
                  <a:pt x="2049780" y="3144613"/>
                </a:cubicBezTo>
                <a:cubicBezTo>
                  <a:pt x="2036445" y="3179856"/>
                  <a:pt x="2033587" y="3212240"/>
                  <a:pt x="2040255" y="3247483"/>
                </a:cubicBezTo>
                <a:cubicBezTo>
                  <a:pt x="2046922" y="3277010"/>
                  <a:pt x="2055495" y="3308443"/>
                  <a:pt x="2063115" y="3337018"/>
                </a:cubicBezTo>
                <a:cubicBezTo>
                  <a:pt x="2075497" y="3372260"/>
                  <a:pt x="2068830" y="3401788"/>
                  <a:pt x="2053590" y="3437031"/>
                </a:cubicBezTo>
                <a:cubicBezTo>
                  <a:pt x="2026920" y="3500848"/>
                  <a:pt x="2005965" y="3565618"/>
                  <a:pt x="2040255" y="3637056"/>
                </a:cubicBezTo>
                <a:cubicBezTo>
                  <a:pt x="2075497" y="3712303"/>
                  <a:pt x="2098357" y="3793265"/>
                  <a:pt x="2128837" y="3879943"/>
                </a:cubicBezTo>
                <a:cubicBezTo>
                  <a:pt x="2145030" y="3886610"/>
                  <a:pt x="2168842" y="3895183"/>
                  <a:pt x="2191702" y="3902803"/>
                </a:cubicBezTo>
                <a:cubicBezTo>
                  <a:pt x="2207895" y="3938998"/>
                  <a:pt x="2215515" y="3974240"/>
                  <a:pt x="2234565" y="4003768"/>
                </a:cubicBezTo>
                <a:cubicBezTo>
                  <a:pt x="2279332" y="4071396"/>
                  <a:pt x="2306955" y="4148548"/>
                  <a:pt x="2325052" y="4223796"/>
                </a:cubicBezTo>
                <a:cubicBezTo>
                  <a:pt x="2335530" y="4269516"/>
                  <a:pt x="2322195" y="4317141"/>
                  <a:pt x="2335530" y="4362860"/>
                </a:cubicBezTo>
                <a:cubicBezTo>
                  <a:pt x="2364105" y="4460016"/>
                  <a:pt x="2348865" y="4557171"/>
                  <a:pt x="2343150" y="4656231"/>
                </a:cubicBezTo>
                <a:cubicBezTo>
                  <a:pt x="2340292" y="4704808"/>
                  <a:pt x="2342197" y="4753385"/>
                  <a:pt x="2329815" y="4801010"/>
                </a:cubicBezTo>
                <a:cubicBezTo>
                  <a:pt x="2319337" y="4846730"/>
                  <a:pt x="2300287" y="4891498"/>
                  <a:pt x="2247900" y="4903880"/>
                </a:cubicBezTo>
                <a:cubicBezTo>
                  <a:pt x="2199322" y="4913405"/>
                  <a:pt x="2149792" y="4917216"/>
                  <a:pt x="2101215" y="4913405"/>
                </a:cubicBezTo>
                <a:cubicBezTo>
                  <a:pt x="2081212" y="4912453"/>
                  <a:pt x="2058352" y="4907691"/>
                  <a:pt x="2038350" y="4906738"/>
                </a:cubicBezTo>
                <a:cubicBezTo>
                  <a:pt x="1993582" y="4896260"/>
                  <a:pt x="1928812" y="4883878"/>
                  <a:pt x="1917382" y="4896260"/>
                </a:cubicBezTo>
                <a:cubicBezTo>
                  <a:pt x="1839277" y="5006751"/>
                  <a:pt x="1917382" y="5142005"/>
                  <a:pt x="1926907" y="5273451"/>
                </a:cubicBezTo>
                <a:cubicBezTo>
                  <a:pt x="1929765" y="5295358"/>
                  <a:pt x="1932622" y="5316313"/>
                  <a:pt x="1934527" y="5338221"/>
                </a:cubicBezTo>
                <a:cubicBezTo>
                  <a:pt x="1935480" y="5347746"/>
                  <a:pt x="1937385" y="5358223"/>
                  <a:pt x="1938337" y="5369653"/>
                </a:cubicBezTo>
                <a:cubicBezTo>
                  <a:pt x="1944052" y="5473476"/>
                  <a:pt x="1994535" y="5583966"/>
                  <a:pt x="1983105" y="5695408"/>
                </a:cubicBezTo>
                <a:cubicBezTo>
                  <a:pt x="1983105" y="5720173"/>
                  <a:pt x="1957387" y="5731603"/>
                  <a:pt x="1931670" y="5731603"/>
                </a:cubicBezTo>
                <a:cubicBezTo>
                  <a:pt x="1945005" y="5743985"/>
                  <a:pt x="1957387" y="5756368"/>
                  <a:pt x="1974532" y="5780180"/>
                </a:cubicBezTo>
                <a:cubicBezTo>
                  <a:pt x="1980247" y="5788753"/>
                  <a:pt x="1984057" y="5797326"/>
                  <a:pt x="1986915" y="5806851"/>
                </a:cubicBezTo>
                <a:cubicBezTo>
                  <a:pt x="1997392" y="5833521"/>
                  <a:pt x="2003107" y="5864001"/>
                  <a:pt x="2009775" y="5893528"/>
                </a:cubicBezTo>
                <a:cubicBezTo>
                  <a:pt x="2026920" y="5959251"/>
                  <a:pt x="2065020" y="6006876"/>
                  <a:pt x="2127885" y="6039260"/>
                </a:cubicBezTo>
                <a:cubicBezTo>
                  <a:pt x="2156460" y="6054501"/>
                  <a:pt x="2190534" y="6069785"/>
                  <a:pt x="2212657" y="6086885"/>
                </a:cubicBezTo>
                <a:cubicBezTo>
                  <a:pt x="2234780" y="6103985"/>
                  <a:pt x="2270148" y="6094238"/>
                  <a:pt x="2260623" y="6141863"/>
                </a:cubicBezTo>
                <a:moveTo>
                  <a:pt x="1975485" y="3767548"/>
                </a:moveTo>
                <a:cubicBezTo>
                  <a:pt x="1958340" y="3719923"/>
                  <a:pt x="1942147" y="3678013"/>
                  <a:pt x="1924050" y="3635150"/>
                </a:cubicBezTo>
                <a:cubicBezTo>
                  <a:pt x="1920240" y="3635150"/>
                  <a:pt x="1916430" y="3635150"/>
                  <a:pt x="1913572" y="3636103"/>
                </a:cubicBezTo>
                <a:cubicBezTo>
                  <a:pt x="1909762" y="3680871"/>
                  <a:pt x="1905952" y="3725638"/>
                  <a:pt x="1901190" y="3772310"/>
                </a:cubicBezTo>
                <a:cubicBezTo>
                  <a:pt x="1929765" y="3769453"/>
                  <a:pt x="1949767" y="3769453"/>
                  <a:pt x="1975485" y="3767548"/>
                </a:cubicBezTo>
                <a:lnTo>
                  <a:pt x="1975485" y="3767548"/>
                </a:lnTo>
                <a:lnTo>
                  <a:pt x="1975485" y="3767548"/>
                </a:lnTo>
                <a:lnTo>
                  <a:pt x="1975485" y="3767548"/>
                </a:lnTo>
                <a:close/>
                <a:moveTo>
                  <a:pt x="1829752" y="3157948"/>
                </a:moveTo>
                <a:lnTo>
                  <a:pt x="2005965" y="3157948"/>
                </a:lnTo>
                <a:cubicBezTo>
                  <a:pt x="2027872" y="3096035"/>
                  <a:pt x="2023110" y="3087463"/>
                  <a:pt x="1969770" y="3073175"/>
                </a:cubicBezTo>
                <a:cubicBezTo>
                  <a:pt x="1918335" y="3057935"/>
                  <a:pt x="1872615" y="3062698"/>
                  <a:pt x="1817370" y="3089368"/>
                </a:cubicBezTo>
                <a:cubicBezTo>
                  <a:pt x="1820227" y="3114133"/>
                  <a:pt x="1825942" y="3138898"/>
                  <a:pt x="1829752" y="3157948"/>
                </a:cubicBezTo>
                <a:lnTo>
                  <a:pt x="1829752" y="3157948"/>
                </a:lnTo>
                <a:lnTo>
                  <a:pt x="1829752" y="3157948"/>
                </a:lnTo>
                <a:lnTo>
                  <a:pt x="1829752" y="3157948"/>
                </a:lnTo>
                <a:close/>
                <a:moveTo>
                  <a:pt x="1787842" y="3382738"/>
                </a:moveTo>
                <a:cubicBezTo>
                  <a:pt x="1791652" y="3349400"/>
                  <a:pt x="1809750" y="3185571"/>
                  <a:pt x="1804035" y="3176046"/>
                </a:cubicBezTo>
                <a:cubicBezTo>
                  <a:pt x="1784032" y="3141756"/>
                  <a:pt x="1760220" y="3063650"/>
                  <a:pt x="1724025" y="3024598"/>
                </a:cubicBezTo>
                <a:cubicBezTo>
                  <a:pt x="1694497" y="3091273"/>
                  <a:pt x="1741170" y="3283678"/>
                  <a:pt x="1787842" y="3382738"/>
                </a:cubicBezTo>
                <a:lnTo>
                  <a:pt x="1787842" y="3382738"/>
                </a:lnTo>
                <a:lnTo>
                  <a:pt x="1787842" y="3382738"/>
                </a:lnTo>
                <a:lnTo>
                  <a:pt x="1787842" y="3382738"/>
                </a:lnTo>
                <a:close/>
                <a:moveTo>
                  <a:pt x="1276350" y="1373915"/>
                </a:moveTo>
                <a:cubicBezTo>
                  <a:pt x="1287780" y="1283428"/>
                  <a:pt x="1291590" y="1130075"/>
                  <a:pt x="1279207" y="1051018"/>
                </a:cubicBezTo>
                <a:cubicBezTo>
                  <a:pt x="1278255" y="1047208"/>
                  <a:pt x="1230630" y="1131028"/>
                  <a:pt x="1206817" y="1155793"/>
                </a:cubicBezTo>
                <a:cubicBezTo>
                  <a:pt x="1199197" y="1145315"/>
                  <a:pt x="1193482" y="1136743"/>
                  <a:pt x="1189672" y="1130075"/>
                </a:cubicBezTo>
                <a:cubicBezTo>
                  <a:pt x="1179195" y="1119598"/>
                  <a:pt x="1179195" y="1112930"/>
                  <a:pt x="1168717" y="1102453"/>
                </a:cubicBezTo>
                <a:cubicBezTo>
                  <a:pt x="1165860" y="1103405"/>
                  <a:pt x="1159192" y="1107215"/>
                  <a:pt x="1159192" y="1107215"/>
                </a:cubicBezTo>
                <a:cubicBezTo>
                  <a:pt x="1193482" y="1192940"/>
                  <a:pt x="1237297" y="1325338"/>
                  <a:pt x="1276350" y="1373915"/>
                </a:cubicBezTo>
                <a:close/>
                <a:moveTo>
                  <a:pt x="1192530" y="1130075"/>
                </a:moveTo>
                <a:cubicBezTo>
                  <a:pt x="1255395" y="1110073"/>
                  <a:pt x="1270635" y="1054828"/>
                  <a:pt x="1279207" y="1004345"/>
                </a:cubicBezTo>
                <a:cubicBezTo>
                  <a:pt x="1288732" y="961483"/>
                  <a:pt x="1280160" y="914810"/>
                  <a:pt x="1280160" y="856708"/>
                </a:cubicBezTo>
                <a:cubicBezTo>
                  <a:pt x="1223962" y="894808"/>
                  <a:pt x="1164907" y="936718"/>
                  <a:pt x="1122997" y="965293"/>
                </a:cubicBezTo>
                <a:cubicBezTo>
                  <a:pt x="1144905" y="1028158"/>
                  <a:pt x="1173480" y="1073878"/>
                  <a:pt x="1192530" y="1130075"/>
                </a:cubicBezTo>
                <a:lnTo>
                  <a:pt x="1192530" y="1130075"/>
                </a:lnTo>
                <a:lnTo>
                  <a:pt x="1192530" y="1130075"/>
                </a:lnTo>
                <a:lnTo>
                  <a:pt x="1192530" y="1130075"/>
                </a:lnTo>
                <a:close/>
                <a:moveTo>
                  <a:pt x="1034415" y="1407253"/>
                </a:moveTo>
                <a:cubicBezTo>
                  <a:pt x="1037272" y="1406300"/>
                  <a:pt x="1054417" y="1210085"/>
                  <a:pt x="1062990" y="1115788"/>
                </a:cubicBezTo>
                <a:cubicBezTo>
                  <a:pt x="1055370" y="1113883"/>
                  <a:pt x="1049655" y="1114835"/>
                  <a:pt x="1042035" y="1111025"/>
                </a:cubicBezTo>
                <a:cubicBezTo>
                  <a:pt x="1031557" y="1123408"/>
                  <a:pt x="1019175" y="1144363"/>
                  <a:pt x="1002982" y="1168175"/>
                </a:cubicBezTo>
                <a:cubicBezTo>
                  <a:pt x="985837" y="1154840"/>
                  <a:pt x="978217" y="1141505"/>
                  <a:pt x="937260" y="1102453"/>
                </a:cubicBezTo>
                <a:cubicBezTo>
                  <a:pt x="962977" y="1184368"/>
                  <a:pt x="1034415" y="1407253"/>
                  <a:pt x="1034415" y="1407253"/>
                </a:cubicBezTo>
                <a:close/>
                <a:moveTo>
                  <a:pt x="1000125" y="1137695"/>
                </a:moveTo>
                <a:cubicBezTo>
                  <a:pt x="1025842" y="1082450"/>
                  <a:pt x="1051560" y="1030063"/>
                  <a:pt x="1081087" y="969103"/>
                </a:cubicBezTo>
                <a:cubicBezTo>
                  <a:pt x="1005840" y="913858"/>
                  <a:pt x="932497" y="861470"/>
                  <a:pt x="861060" y="807178"/>
                </a:cubicBezTo>
                <a:cubicBezTo>
                  <a:pt x="832485" y="870043"/>
                  <a:pt x="903922" y="1041493"/>
                  <a:pt x="1000125" y="1137695"/>
                </a:cubicBezTo>
                <a:lnTo>
                  <a:pt x="1000125" y="1137695"/>
                </a:lnTo>
                <a:lnTo>
                  <a:pt x="1000125" y="1137695"/>
                </a:lnTo>
                <a:lnTo>
                  <a:pt x="1000125" y="1137695"/>
                </a:lnTo>
                <a:close/>
                <a:moveTo>
                  <a:pt x="308610" y="3159853"/>
                </a:moveTo>
                <a:cubicBezTo>
                  <a:pt x="363855" y="3091273"/>
                  <a:pt x="418147" y="3026503"/>
                  <a:pt x="474345" y="2953160"/>
                </a:cubicBezTo>
                <a:cubicBezTo>
                  <a:pt x="357187" y="2966496"/>
                  <a:pt x="311467" y="3043648"/>
                  <a:pt x="262890" y="3128421"/>
                </a:cubicBezTo>
                <a:cubicBezTo>
                  <a:pt x="280035" y="3139850"/>
                  <a:pt x="292417" y="3149375"/>
                  <a:pt x="308610" y="3159853"/>
                </a:cubicBezTo>
                <a:lnTo>
                  <a:pt x="308610" y="3159853"/>
                </a:lnTo>
                <a:lnTo>
                  <a:pt x="308610" y="3159853"/>
                </a:lnTo>
                <a:lnTo>
                  <a:pt x="308610" y="3159853"/>
                </a:lnTo>
                <a:close/>
              </a:path>
            </a:pathLst>
          </a:custGeom>
          <a:noFill/>
          <a:ln w="44450" cap="flat">
            <a:solidFill>
              <a:schemeClr val="accent1"/>
            </a:solidFill>
            <a:prstDash val="solid"/>
            <a:miter/>
          </a:ln>
        </p:spPr>
        <p:txBody>
          <a:bodyPr rtlCol="0" anchor="ctr"/>
          <a:lstStyle/>
          <a:p>
            <a:pPr defTabSz="914400"/>
            <a:endParaRPr lang="en-US">
              <a:solidFill>
                <a:prstClr val="black"/>
              </a:solidFill>
            </a:endParaRPr>
          </a:p>
        </p:txBody>
      </p:sp>
      <p:pic>
        <p:nvPicPr>
          <p:cNvPr id="2050" name="Picture 2" descr="Image result for đảng cộng sản việt nam"/>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6091" y="519293"/>
            <a:ext cx="3420539" cy="523804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3857606" y="235089"/>
            <a:ext cx="7737439" cy="348813"/>
          </a:xfrm>
          <a:prstGeom prst="rect">
            <a:avLst/>
          </a:prstGeom>
        </p:spPr>
        <p:txBody>
          <a:bodyPr wrap="none">
            <a:spAutoFit/>
          </a:bodyPr>
          <a:lstStyle/>
          <a:p>
            <a:pPr indent="457200" algn="just">
              <a:lnSpc>
                <a:spcPts val="2000"/>
              </a:lnSpc>
              <a:spcAft>
                <a:spcPts val="0"/>
              </a:spcAft>
            </a:pPr>
            <a:r>
              <a:rPr lang="pl-PL" sz="2800" b="1" i="1" dirty="0" smtClean="0">
                <a:solidFill>
                  <a:srgbClr val="3333CC"/>
                </a:solidFill>
                <a:latin typeface="Times New Roman" panose="02020603050405020304" pitchFamily="18" charset="0"/>
                <a:ea typeface="Batang"/>
                <a:cs typeface="Times New Roman" panose="02020603050405020304" pitchFamily="18" charset="0"/>
              </a:rPr>
              <a:t>Ý </a:t>
            </a:r>
            <a:r>
              <a:rPr lang="pl-PL" sz="2800" b="1" i="1" dirty="0">
                <a:solidFill>
                  <a:srgbClr val="3333CC"/>
                </a:solidFill>
                <a:latin typeface="Times New Roman" panose="02020603050405020304" pitchFamily="18" charset="0"/>
                <a:ea typeface="Batang"/>
                <a:cs typeface="Times New Roman" panose="02020603050405020304" pitchFamily="18" charset="0"/>
              </a:rPr>
              <a:t>nghĩa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sự</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ra</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đời</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pl-PL" sz="2800" b="1" i="1" dirty="0" smtClean="0">
                <a:solidFill>
                  <a:srgbClr val="3333CC"/>
                </a:solidFill>
                <a:latin typeface="Times New Roman" panose="02020603050405020304" pitchFamily="18" charset="0"/>
                <a:ea typeface="Batang"/>
                <a:cs typeface="Times New Roman" panose="02020603050405020304" pitchFamily="18" charset="0"/>
              </a:rPr>
              <a:t>của Đảng</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Cộng</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sản</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Việt</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Nam</a:t>
            </a:r>
            <a:endParaRPr lang="en-US" sz="2800" dirty="0">
              <a:solidFill>
                <a:srgbClr val="3333CC"/>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357513" y="980962"/>
            <a:ext cx="7507111" cy="1569660"/>
          </a:xfrm>
          <a:prstGeom prst="rect">
            <a:avLst/>
          </a:prstGeom>
        </p:spPr>
        <p:txBody>
          <a:bodyPr wrap="square">
            <a:spAutoFit/>
          </a:bodyPr>
          <a:lstStyle/>
          <a:p>
            <a:pPr algn="ctr">
              <a:spcBef>
                <a:spcPct val="0"/>
              </a:spcBef>
              <a:defRPr/>
            </a:pPr>
            <a:r>
              <a:rPr lang="en-US" sz="2400" dirty="0" smtClean="0">
                <a:latin typeface="Times New Roman" pitchFamily="18" charset="0"/>
                <a:cs typeface="Times New Roman" pitchFamily="18" charset="0"/>
              </a:rPr>
              <a:t>L</a:t>
            </a:r>
            <a:r>
              <a:rPr lang="pl-PL" sz="2400" dirty="0" smtClean="0">
                <a:latin typeface="Times New Roman" pitchFamily="18" charset="0"/>
                <a:cs typeface="Times New Roman" pitchFamily="18" charset="0"/>
              </a:rPr>
              <a:t>à tất yếu lịch sử; là kết quả của cuộc đấu tranh dân tộc và đấu tranh giai cấp, sản phẩm của sự kết hợp chủ nghĩa Mác-Lênin với phong trào công nhân và phong trào yêu nước Việt Nam</a:t>
            </a:r>
            <a:endParaRPr lang="en-US" altLang="en-US" sz="2400" dirty="0">
              <a:solidFill>
                <a:srgbClr val="000099"/>
              </a:solidFill>
              <a:latin typeface="Times New Roman" pitchFamily="18" charset="0"/>
              <a:cs typeface="Times New Roman" pitchFamily="18" charset="0"/>
            </a:endParaRPr>
          </a:p>
        </p:txBody>
      </p:sp>
      <p:sp>
        <p:nvSpPr>
          <p:cNvPr id="7" name="Rectangle 6"/>
          <p:cNvSpPr/>
          <p:nvPr/>
        </p:nvSpPr>
        <p:spPr>
          <a:xfrm>
            <a:off x="4425246" y="2891397"/>
            <a:ext cx="7473244" cy="1569660"/>
          </a:xfrm>
          <a:prstGeom prst="rect">
            <a:avLst/>
          </a:prstGeom>
        </p:spPr>
        <p:txBody>
          <a:bodyPr wrap="square">
            <a:spAutoFit/>
          </a:bodyPr>
          <a:lstStyle/>
          <a:p>
            <a:pPr algn="just">
              <a:spcBef>
                <a:spcPct val="0"/>
              </a:spcBef>
              <a:defRPr/>
            </a:pP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pl-PL" sz="2400" dirty="0" smtClean="0">
                <a:latin typeface="Times New Roman" pitchFamily="18" charset="0"/>
                <a:cs typeface="Times New Roman" pitchFamily="18" charset="0"/>
              </a:rPr>
              <a:t>bước ngoặt vĩ đại của cách mạng Việt Nam, chấm dứt thời kỳ bế tắc, khủng hoảng về đường lối cứu nước; chứng tỏ rằng giai cấp công nhân Việt Nam đã trưởng thành và đủ sức lãnh đạo cách mạng.</a:t>
            </a:r>
            <a:endParaRPr lang="en-US" altLang="en-US" sz="2400" dirty="0">
              <a:solidFill>
                <a:srgbClr val="000099"/>
              </a:solidFill>
              <a:latin typeface="Times New Roman" pitchFamily="18" charset="0"/>
              <a:cs typeface="Times New Roman" pitchFamily="18" charset="0"/>
            </a:endParaRPr>
          </a:p>
        </p:txBody>
      </p:sp>
      <p:sp>
        <p:nvSpPr>
          <p:cNvPr id="32" name="Rectangle 31"/>
          <p:cNvSpPr/>
          <p:nvPr/>
        </p:nvSpPr>
        <p:spPr>
          <a:xfrm>
            <a:off x="4357512" y="5125163"/>
            <a:ext cx="7586133" cy="461665"/>
          </a:xfrm>
          <a:prstGeom prst="rect">
            <a:avLst/>
          </a:prstGeom>
        </p:spPr>
        <p:txBody>
          <a:bodyPr wrap="square">
            <a:spAutoFit/>
          </a:bodyPr>
          <a:lstStyle/>
          <a:p>
            <a:r>
              <a:rPr lang="en-US" sz="2400" dirty="0" smtClean="0">
                <a:latin typeface="Times New Roman" pitchFamily="18" charset="0"/>
                <a:cs typeface="Times New Roman" pitchFamily="18" charset="0"/>
              </a:rPr>
              <a:t>K</a:t>
            </a:r>
            <a:r>
              <a:rPr lang="pl-PL" sz="2400" dirty="0" smtClean="0">
                <a:latin typeface="Times New Roman" pitchFamily="18" charset="0"/>
                <a:cs typeface="Times New Roman" pitchFamily="18" charset="0"/>
              </a:rPr>
              <a:t>hẳng định công lao to lớn của Nguyễn Ái Quốc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xmlns="" val="381216707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26793879-C3CE-4976-9D2A-CD926C82A41A}"/>
              </a:ext>
            </a:extLst>
          </p:cNvPr>
          <p:cNvSpPr/>
          <p:nvPr/>
        </p:nvSpPr>
        <p:spPr>
          <a:xfrm>
            <a:off x="573932" y="0"/>
            <a:ext cx="4883285" cy="6858000"/>
          </a:xfrm>
          <a:prstGeom prst="rect">
            <a:avLst/>
          </a:prstGeom>
          <a:gradFill flip="none" rotWithShape="1">
            <a:gsLst>
              <a:gs pos="0">
                <a:schemeClr val="accent1"/>
              </a:gs>
              <a:gs pos="100000">
                <a:schemeClr val="accent2"/>
              </a:gs>
            </a:gsLst>
            <a:lin ang="2700000" scaled="1"/>
            <a:tileRect/>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ndParaRPr>
          </a:p>
        </p:txBody>
      </p:sp>
      <p:sp>
        <p:nvSpPr>
          <p:cNvPr id="5" name="TextBox 4">
            <a:extLst>
              <a:ext uri="{FF2B5EF4-FFF2-40B4-BE49-F238E27FC236}">
                <a16:creationId xmlns="" xmlns:a16="http://schemas.microsoft.com/office/drawing/2014/main" id="{E3A279FA-A77B-4480-9F5A-ED46D5485ACF}"/>
              </a:ext>
            </a:extLst>
          </p:cNvPr>
          <p:cNvSpPr txBox="1"/>
          <p:nvPr/>
        </p:nvSpPr>
        <p:spPr>
          <a:xfrm>
            <a:off x="523761" y="539953"/>
            <a:ext cx="2251625" cy="2800767"/>
          </a:xfrm>
          <a:prstGeom prst="rect">
            <a:avLst/>
          </a:prstGeom>
          <a:noFill/>
        </p:spPr>
        <p:txBody>
          <a:bodyPr wrap="square" rtlCol="0" anchor="ctr">
            <a:spAutoFit/>
          </a:bodyPr>
          <a:lstStyle/>
          <a:p>
            <a:pPr algn="r"/>
            <a:r>
              <a:rPr lang="en-US" altLang="ko-KR" sz="4400" b="1" dirty="0">
                <a:solidFill>
                  <a:prstClr val="white"/>
                </a:solidFill>
                <a:cs typeface="Arial" pitchFamily="34" charset="0"/>
              </a:rPr>
              <a:t>Awesome</a:t>
            </a:r>
          </a:p>
          <a:p>
            <a:pPr algn="r"/>
            <a:r>
              <a:rPr lang="en-GB" altLang="ko-KR" sz="4400" b="1" dirty="0">
                <a:solidFill>
                  <a:prstClr val="white"/>
                </a:solidFill>
                <a:cs typeface="Arial" pitchFamily="34" charset="0"/>
              </a:rPr>
              <a:t>P</a:t>
            </a:r>
            <a:r>
              <a:rPr lang="en-US" altLang="ko-KR" sz="4400" b="1" dirty="0" err="1">
                <a:solidFill>
                  <a:prstClr val="white"/>
                </a:solidFill>
                <a:cs typeface="Arial" pitchFamily="34" charset="0"/>
              </a:rPr>
              <a:t>resentation</a:t>
            </a:r>
            <a:endParaRPr lang="en-US" altLang="ko-KR" sz="4400" b="1" dirty="0">
              <a:solidFill>
                <a:prstClr val="white"/>
              </a:solidFill>
              <a:cs typeface="Arial" pitchFamily="34" charset="0"/>
            </a:endParaRPr>
          </a:p>
        </p:txBody>
      </p:sp>
      <p:sp>
        <p:nvSpPr>
          <p:cNvPr id="7" name="TextBox 6">
            <a:extLst>
              <a:ext uri="{FF2B5EF4-FFF2-40B4-BE49-F238E27FC236}">
                <a16:creationId xmlns="" xmlns:a16="http://schemas.microsoft.com/office/drawing/2014/main" id="{2B434182-BC58-4985-88C9-10ACA31F79A8}"/>
              </a:ext>
            </a:extLst>
          </p:cNvPr>
          <p:cNvSpPr txBox="1"/>
          <p:nvPr/>
        </p:nvSpPr>
        <p:spPr>
          <a:xfrm>
            <a:off x="2645933" y="2939574"/>
            <a:ext cx="2456495" cy="3416320"/>
          </a:xfrm>
          <a:prstGeom prst="rect">
            <a:avLst/>
          </a:prstGeom>
          <a:noFill/>
        </p:spPr>
        <p:txBody>
          <a:bodyPr wrap="square" rtlCol="0" anchor="ctr">
            <a:spAutoFit/>
          </a:bodyPr>
          <a:lstStyle/>
          <a:p>
            <a:pPr algn="r"/>
            <a:r>
              <a:rPr lang="en-GB" altLang="ko-KR" sz="2400" dirty="0">
                <a:solidFill>
                  <a:prstClr val="white"/>
                </a:solidFill>
                <a:cs typeface="Arial" pitchFamily="34" charset="0"/>
              </a:rPr>
              <a:t>ALLPPT Layout Clean Text Slide for your Presentation. </a:t>
            </a:r>
            <a:r>
              <a:rPr lang="en-US" altLang="ko-KR" sz="2400" dirty="0">
                <a:solidFill>
                  <a:prstClr val="white"/>
                </a:solidFill>
                <a:cs typeface="Arial" pitchFamily="34" charset="0"/>
              </a:rPr>
              <a:t>Get a modern PowerPoint  Presentation that is beautifully designed. </a:t>
            </a:r>
            <a:endParaRPr lang="en-GB" altLang="ko-KR" sz="2400" dirty="0">
              <a:solidFill>
                <a:prstClr val="white"/>
              </a:solidFill>
              <a:cs typeface="Arial" pitchFamily="34" charset="0"/>
            </a:endParaRPr>
          </a:p>
        </p:txBody>
      </p:sp>
      <p:sp>
        <p:nvSpPr>
          <p:cNvPr id="8" name="Rectangle: Rounded Corners 7">
            <a:extLst>
              <a:ext uri="{FF2B5EF4-FFF2-40B4-BE49-F238E27FC236}">
                <a16:creationId xmlns="" xmlns:a16="http://schemas.microsoft.com/office/drawing/2014/main" id="{F3148285-865B-4E79-A305-D8BDC3B8077F}"/>
              </a:ext>
            </a:extLst>
          </p:cNvPr>
          <p:cNvSpPr/>
          <p:nvPr/>
        </p:nvSpPr>
        <p:spPr>
          <a:xfrm>
            <a:off x="6045509" y="2578365"/>
            <a:ext cx="630776" cy="630776"/>
          </a:xfrm>
          <a:prstGeom prst="roundRect">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9" name="Rectangle: Rounded Corners 8">
            <a:extLst>
              <a:ext uri="{FF2B5EF4-FFF2-40B4-BE49-F238E27FC236}">
                <a16:creationId xmlns="" xmlns:a16="http://schemas.microsoft.com/office/drawing/2014/main" id="{9883CCC9-B3DE-4D3E-B13B-6CA93BD78247}"/>
              </a:ext>
            </a:extLst>
          </p:cNvPr>
          <p:cNvSpPr/>
          <p:nvPr/>
        </p:nvSpPr>
        <p:spPr>
          <a:xfrm>
            <a:off x="6045509" y="3771196"/>
            <a:ext cx="630776" cy="630776"/>
          </a:xfrm>
          <a:prstGeom prst="roundRect">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10" name="Rectangle: Rounded Corners 9">
            <a:extLst>
              <a:ext uri="{FF2B5EF4-FFF2-40B4-BE49-F238E27FC236}">
                <a16:creationId xmlns="" xmlns:a16="http://schemas.microsoft.com/office/drawing/2014/main" id="{E9F5DEA2-2E49-41D6-BB33-0518549AF8D5}"/>
              </a:ext>
            </a:extLst>
          </p:cNvPr>
          <p:cNvSpPr/>
          <p:nvPr/>
        </p:nvSpPr>
        <p:spPr>
          <a:xfrm>
            <a:off x="6031149" y="5035014"/>
            <a:ext cx="630776" cy="630776"/>
          </a:xfrm>
          <a:prstGeom prst="roundRect">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prstClr val="white"/>
              </a:solidFill>
            </a:endParaRPr>
          </a:p>
        </p:txBody>
      </p:sp>
      <p:sp>
        <p:nvSpPr>
          <p:cNvPr id="11" name="Rectangle: Rounded Corners 10">
            <a:extLst>
              <a:ext uri="{FF2B5EF4-FFF2-40B4-BE49-F238E27FC236}">
                <a16:creationId xmlns="" xmlns:a16="http://schemas.microsoft.com/office/drawing/2014/main" id="{BD55C184-65CA-48F7-8BE8-B3E88624A3C9}"/>
              </a:ext>
            </a:extLst>
          </p:cNvPr>
          <p:cNvSpPr/>
          <p:nvPr/>
        </p:nvSpPr>
        <p:spPr>
          <a:xfrm>
            <a:off x="6045509" y="1411354"/>
            <a:ext cx="630776" cy="630776"/>
          </a:xfrm>
          <a:prstGeom prst="round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24" name="Isosceles Triangle 51">
            <a:extLst>
              <a:ext uri="{FF2B5EF4-FFF2-40B4-BE49-F238E27FC236}">
                <a16:creationId xmlns="" xmlns:a16="http://schemas.microsoft.com/office/drawing/2014/main" id="{A81C9C9A-A08D-473A-9498-B52D809C74F5}"/>
              </a:ext>
            </a:extLst>
          </p:cNvPr>
          <p:cNvSpPr/>
          <p:nvPr/>
        </p:nvSpPr>
        <p:spPr>
          <a:xfrm>
            <a:off x="6208440" y="5230839"/>
            <a:ext cx="304917" cy="223597"/>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5" name="Rounded Rectangle 27">
            <a:extLst>
              <a:ext uri="{FF2B5EF4-FFF2-40B4-BE49-F238E27FC236}">
                <a16:creationId xmlns="" xmlns:a16="http://schemas.microsoft.com/office/drawing/2014/main" id="{34772DFF-AE3A-49D4-8A75-B67E704237CD}"/>
              </a:ext>
            </a:extLst>
          </p:cNvPr>
          <p:cNvSpPr/>
          <p:nvPr/>
        </p:nvSpPr>
        <p:spPr>
          <a:xfrm>
            <a:off x="6202334" y="1604937"/>
            <a:ext cx="317145" cy="24361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6" name="Rounded Rectangle 7">
            <a:extLst>
              <a:ext uri="{FF2B5EF4-FFF2-40B4-BE49-F238E27FC236}">
                <a16:creationId xmlns="" xmlns:a16="http://schemas.microsoft.com/office/drawing/2014/main" id="{3E0CC20A-AE58-4106-9729-E4E8DE0EA7C0}"/>
              </a:ext>
            </a:extLst>
          </p:cNvPr>
          <p:cNvSpPr/>
          <p:nvPr/>
        </p:nvSpPr>
        <p:spPr>
          <a:xfrm>
            <a:off x="6199680" y="2754638"/>
            <a:ext cx="322437" cy="278259"/>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7" name="Round Same Side Corner Rectangle 36">
            <a:extLst>
              <a:ext uri="{FF2B5EF4-FFF2-40B4-BE49-F238E27FC236}">
                <a16:creationId xmlns="" xmlns:a16="http://schemas.microsoft.com/office/drawing/2014/main" id="{D89E37F5-223E-4439-930D-098AC7D056E7}"/>
              </a:ext>
            </a:extLst>
          </p:cNvPr>
          <p:cNvSpPr/>
          <p:nvPr/>
        </p:nvSpPr>
        <p:spPr>
          <a:xfrm>
            <a:off x="6197087" y="3882994"/>
            <a:ext cx="327620" cy="259022"/>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8" name="Graphic 8">
            <a:extLst>
              <a:ext uri="{FF2B5EF4-FFF2-40B4-BE49-F238E27FC236}">
                <a16:creationId xmlns="" xmlns:a16="http://schemas.microsoft.com/office/drawing/2014/main" id="{39777AA0-C8FC-4862-A0C1-302B1B2E5F38}"/>
              </a:ext>
            </a:extLst>
          </p:cNvPr>
          <p:cNvSpPr/>
          <p:nvPr/>
        </p:nvSpPr>
        <p:spPr>
          <a:xfrm>
            <a:off x="4531936" y="1221985"/>
            <a:ext cx="652721" cy="1351558"/>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chemeClr val="bg1"/>
          </a:solidFill>
          <a:ln w="9525" cap="flat">
            <a:noFill/>
            <a:prstDash val="solid"/>
            <a:miter/>
          </a:ln>
        </p:spPr>
        <p:txBody>
          <a:bodyPr rtlCol="0" anchor="ctr"/>
          <a:lstStyle/>
          <a:p>
            <a:endParaRPr lang="en-US">
              <a:solidFill>
                <a:prstClr val="black"/>
              </a:solidFill>
            </a:endParaRPr>
          </a:p>
        </p:txBody>
      </p:sp>
      <p:pic>
        <p:nvPicPr>
          <p:cNvPr id="1026" name="Picture 2" descr="Image result for nguyễn ái quố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 y="0"/>
            <a:ext cx="5457217"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9" name="Title 1"/>
          <p:cNvSpPr txBox="1">
            <a:spLocks/>
          </p:cNvSpPr>
          <p:nvPr/>
        </p:nvSpPr>
        <p:spPr>
          <a:xfrm>
            <a:off x="5669255" y="193834"/>
            <a:ext cx="6522748" cy="739899"/>
          </a:xfrm>
          <a:prstGeom prst="rect">
            <a:avLst/>
          </a:prstGeom>
        </p:spPr>
        <p:txBody>
          <a:bodyPr/>
          <a:lstStyle>
            <a:lvl1pPr algn="l" defTabSz="914423"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400" b="1" dirty="0" smtClean="0">
                <a:solidFill>
                  <a:srgbClr val="FF00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Công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lao</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của</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Nguyễn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Ái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Quốc</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đối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với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quá</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trình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thành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lập</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Đảng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Cộng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sản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Việt</a:t>
            </a:r>
            <a:r>
              <a:rPr lang="en-US" altLang="en-US" sz="2000" b="1" dirty="0" smtClean="0">
                <a:solidFill>
                  <a:srgbClr val="009900"/>
                </a:solidFill>
                <a:cs typeface="Times New Roman" panose="02020603050405020304" pitchFamily="18" charset="0"/>
              </a:rPr>
              <a:t> Nam</a:t>
            </a:r>
            <a:endParaRPr lang="en-AU" altLang="en-US" sz="2000" dirty="0">
              <a:solidFill>
                <a:srgbClr val="009900"/>
              </a:solidFill>
              <a:cs typeface="Times New Roman" panose="02020603050405020304" pitchFamily="18" charset="0"/>
            </a:endParaRPr>
          </a:p>
        </p:txBody>
      </p:sp>
      <p:grpSp>
        <p:nvGrpSpPr>
          <p:cNvPr id="30" name="Group 479"/>
          <p:cNvGrpSpPr>
            <a:grpSpLocks/>
          </p:cNvGrpSpPr>
          <p:nvPr/>
        </p:nvGrpSpPr>
        <p:grpSpPr bwMode="auto">
          <a:xfrm>
            <a:off x="5669252" y="941360"/>
            <a:ext cx="6361053" cy="106026"/>
            <a:chOff x="240" y="534"/>
            <a:chExt cx="5298" cy="42"/>
          </a:xfrm>
        </p:grpSpPr>
        <p:sp>
          <p:nvSpPr>
            <p:cNvPr id="31" name="Line 480"/>
            <p:cNvSpPr>
              <a:spLocks noChangeShapeType="1"/>
            </p:cNvSpPr>
            <p:nvPr/>
          </p:nvSpPr>
          <p:spPr bwMode="auto">
            <a:xfrm flipV="1">
              <a:off x="240" y="567"/>
              <a:ext cx="2656" cy="9"/>
            </a:xfrm>
            <a:prstGeom prst="line">
              <a:avLst/>
            </a:prstGeom>
            <a:noFill/>
            <a:ln w="127000">
              <a:solidFill>
                <a:srgbClr val="CC33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2" name="Line 481"/>
            <p:cNvSpPr>
              <a:spLocks noChangeShapeType="1"/>
            </p:cNvSpPr>
            <p:nvPr/>
          </p:nvSpPr>
          <p:spPr bwMode="auto">
            <a:xfrm>
              <a:off x="240" y="534"/>
              <a:ext cx="5298" cy="0"/>
            </a:xfrm>
            <a:prstGeom prst="line">
              <a:avLst/>
            </a:prstGeom>
            <a:noFill/>
            <a:ln w="12700">
              <a:solidFill>
                <a:srgbClr val="CC33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6727284" y="1600891"/>
            <a:ext cx="3510898" cy="400110"/>
          </a:xfrm>
          <a:prstGeom prst="rect">
            <a:avLst/>
          </a:prstGeom>
        </p:spPr>
        <p:txBody>
          <a:bodyPr wrap="none">
            <a:spAutoFit/>
          </a:bodyPr>
          <a:lstStyle/>
          <a:p>
            <a:r>
              <a:rPr lang="en-US" altLang="en-US" sz="2000" dirty="0" err="1">
                <a:solidFill>
                  <a:srgbClr val="6600CC"/>
                </a:solidFill>
                <a:cs typeface="Times New Roman" pitchFamily="18" charset="0"/>
              </a:rPr>
              <a:t>Tìm</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ra</a:t>
            </a:r>
            <a:r>
              <a:rPr lang="en-US" altLang="en-US" sz="2000" dirty="0">
                <a:solidFill>
                  <a:srgbClr val="6600CC"/>
                </a:solidFill>
                <a:cs typeface="Times New Roman" pitchFamily="18" charset="0"/>
              </a:rPr>
              <a:t> con </a:t>
            </a:r>
            <a:r>
              <a:rPr lang="en-US" altLang="en-US" sz="2000" dirty="0" err="1">
                <a:solidFill>
                  <a:srgbClr val="6600CC"/>
                </a:solidFill>
                <a:cs typeface="Times New Roman" pitchFamily="18" charset="0"/>
              </a:rPr>
              <a:t>đường</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cứu</a:t>
            </a:r>
            <a:r>
              <a:rPr lang="en-US" altLang="en-US" sz="2000" dirty="0">
                <a:solidFill>
                  <a:srgbClr val="6600CC"/>
                </a:solidFill>
                <a:cs typeface="Times New Roman" pitchFamily="18" charset="0"/>
              </a:rPr>
              <a:t> </a:t>
            </a:r>
            <a:r>
              <a:rPr lang="en-US" altLang="en-US" sz="2000" dirty="0" err="1" smtClean="0">
                <a:solidFill>
                  <a:srgbClr val="6600CC"/>
                </a:solidFill>
                <a:cs typeface="Times New Roman" pitchFamily="18" charset="0"/>
              </a:rPr>
              <a:t>nước</a:t>
            </a:r>
            <a:r>
              <a:rPr lang="en-US" altLang="en-US" sz="2000" dirty="0" smtClean="0">
                <a:solidFill>
                  <a:srgbClr val="6600CC"/>
                </a:solidFill>
                <a:cs typeface="Times New Roman" pitchFamily="18" charset="0"/>
              </a:rPr>
              <a:t>.</a:t>
            </a:r>
            <a:endParaRPr lang="en-US" sz="2000" dirty="0">
              <a:solidFill>
                <a:srgbClr val="6600CC"/>
              </a:solidFill>
            </a:endParaRPr>
          </a:p>
        </p:txBody>
      </p:sp>
      <p:sp>
        <p:nvSpPr>
          <p:cNvPr id="4" name="Rectangle 3"/>
          <p:cNvSpPr/>
          <p:nvPr/>
        </p:nvSpPr>
        <p:spPr>
          <a:xfrm>
            <a:off x="6676294" y="2709302"/>
            <a:ext cx="5609549" cy="400110"/>
          </a:xfrm>
          <a:prstGeom prst="rect">
            <a:avLst/>
          </a:prstGeom>
        </p:spPr>
        <p:txBody>
          <a:bodyPr wrap="none">
            <a:spAutoFit/>
          </a:bodyPr>
          <a:lstStyle/>
          <a:p>
            <a:r>
              <a:rPr lang="en-US" altLang="en-US" sz="2000" dirty="0" err="1">
                <a:solidFill>
                  <a:srgbClr val="800000"/>
                </a:solidFill>
                <a:cs typeface="Times New Roman" panose="02020603050405020304" pitchFamily="18" charset="0"/>
              </a:rPr>
              <a:t>Truyền</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bá</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chủ</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nghĩa</a:t>
            </a:r>
            <a:r>
              <a:rPr lang="en-US" altLang="en-US" sz="2000" dirty="0">
                <a:solidFill>
                  <a:srgbClr val="800000"/>
                </a:solidFill>
                <a:cs typeface="Times New Roman" panose="02020603050405020304" pitchFamily="18" charset="0"/>
              </a:rPr>
              <a:t> </a:t>
            </a:r>
            <a:r>
              <a:rPr lang="en-US" altLang="en-US" sz="2000" dirty="0" err="1" smtClean="0">
                <a:solidFill>
                  <a:srgbClr val="800000"/>
                </a:solidFill>
                <a:cs typeface="Times New Roman" panose="02020603050405020304" pitchFamily="18" charset="0"/>
              </a:rPr>
              <a:t>Mác</a:t>
            </a:r>
            <a:r>
              <a:rPr lang="en-US" altLang="en-US" sz="2000" dirty="0" smtClean="0">
                <a:solidFill>
                  <a:srgbClr val="800000"/>
                </a:solidFill>
                <a:cs typeface="Times New Roman" panose="02020603050405020304" pitchFamily="18" charset="0"/>
              </a:rPr>
              <a:t> - </a:t>
            </a:r>
            <a:r>
              <a:rPr lang="en-US" altLang="en-US" sz="2000" dirty="0" err="1" smtClean="0">
                <a:solidFill>
                  <a:srgbClr val="800000"/>
                </a:solidFill>
                <a:cs typeface="Times New Roman" panose="02020603050405020304" pitchFamily="18" charset="0"/>
              </a:rPr>
              <a:t>Lênin</a:t>
            </a:r>
            <a:r>
              <a:rPr lang="en-US" altLang="en-US" sz="2000" dirty="0" smtClean="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vào</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Việt</a:t>
            </a:r>
            <a:r>
              <a:rPr lang="en-US" altLang="en-US" sz="2000" dirty="0">
                <a:solidFill>
                  <a:srgbClr val="800000"/>
                </a:solidFill>
                <a:cs typeface="Times New Roman" panose="02020603050405020304" pitchFamily="18" charset="0"/>
              </a:rPr>
              <a:t> </a:t>
            </a:r>
            <a:r>
              <a:rPr lang="en-US" altLang="en-US" sz="2000" dirty="0" smtClean="0">
                <a:solidFill>
                  <a:srgbClr val="800000"/>
                </a:solidFill>
                <a:cs typeface="Times New Roman" panose="02020603050405020304" pitchFamily="18" charset="0"/>
              </a:rPr>
              <a:t>Nam</a:t>
            </a:r>
            <a:r>
              <a:rPr lang="en-US" altLang="en-US" sz="2000" dirty="0">
                <a:solidFill>
                  <a:srgbClr val="800000"/>
                </a:solidFill>
                <a:cs typeface="Times New Roman" panose="02020603050405020304" pitchFamily="18" charset="0"/>
              </a:rPr>
              <a:t>.</a:t>
            </a:r>
            <a:endParaRPr lang="en-US" sz="2000" dirty="0">
              <a:solidFill>
                <a:srgbClr val="800000"/>
              </a:solidFill>
            </a:endParaRPr>
          </a:p>
        </p:txBody>
      </p:sp>
      <p:sp>
        <p:nvSpPr>
          <p:cNvPr id="6" name="Rectangle 5"/>
          <p:cNvSpPr/>
          <p:nvPr/>
        </p:nvSpPr>
        <p:spPr>
          <a:xfrm>
            <a:off x="6827865" y="3810158"/>
            <a:ext cx="5202443" cy="707886"/>
          </a:xfrm>
          <a:prstGeom prst="rect">
            <a:avLst/>
          </a:prstGeom>
        </p:spPr>
        <p:txBody>
          <a:bodyPr wrap="square">
            <a:spAutoFit/>
          </a:bodyPr>
          <a:lstStyle/>
          <a:p>
            <a:pPr algn="just"/>
            <a:r>
              <a:rPr lang="en-US" altLang="en-US" sz="2000" dirty="0" err="1" smtClean="0">
                <a:solidFill>
                  <a:srgbClr val="333399"/>
                </a:solidFill>
                <a:cs typeface="Times New Roman" panose="02020603050405020304" pitchFamily="18" charset="0"/>
              </a:rPr>
              <a:t>Chuẩn</a:t>
            </a:r>
            <a:r>
              <a:rPr lang="en-US" altLang="en-US" sz="2000" dirty="0" smtClean="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bị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về</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tưởng</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chính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trị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và</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tổ</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chức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cho</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việc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thành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lập</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Đảng</a:t>
            </a:r>
            <a:r>
              <a:rPr lang="en-US" altLang="en-US" sz="2000" dirty="0">
                <a:solidFill>
                  <a:srgbClr val="333399"/>
                </a:solidFill>
                <a:cs typeface="Times New Roman" panose="02020603050405020304" pitchFamily="18" charset="0"/>
              </a:rPr>
              <a:t>.</a:t>
            </a:r>
            <a:endParaRPr lang="en-US" sz="2000" dirty="0">
              <a:solidFill>
                <a:srgbClr val="333399"/>
              </a:solidFill>
            </a:endParaRPr>
          </a:p>
        </p:txBody>
      </p:sp>
      <p:sp>
        <p:nvSpPr>
          <p:cNvPr id="33" name="Rectangle 32"/>
          <p:cNvSpPr/>
          <p:nvPr/>
        </p:nvSpPr>
        <p:spPr>
          <a:xfrm>
            <a:off x="6827865" y="5131256"/>
            <a:ext cx="5191091" cy="707886"/>
          </a:xfrm>
          <a:prstGeom prst="rect">
            <a:avLst/>
          </a:prstGeom>
        </p:spPr>
        <p:txBody>
          <a:bodyPr wrap="square">
            <a:spAutoFit/>
          </a:bodyPr>
          <a:lstStyle/>
          <a:p>
            <a:pPr algn="just"/>
            <a:r>
              <a:rPr lang="en-US" altLang="en-US" sz="2000" dirty="0" err="1" smtClean="0">
                <a:solidFill>
                  <a:srgbClr val="FF0066"/>
                </a:solidFill>
                <a:cs typeface="Times New Roman" panose="02020603050405020304" pitchFamily="18" charset="0"/>
              </a:rPr>
              <a:t>Hợp</a:t>
            </a:r>
            <a:r>
              <a:rPr lang="en-US" altLang="en-US" sz="2000" dirty="0" smtClean="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nhất</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các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tổ</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chức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thành</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Đảng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Việt</a:t>
            </a:r>
            <a:r>
              <a:rPr lang="en-US" altLang="en-US" sz="2000" dirty="0">
                <a:solidFill>
                  <a:srgbClr val="FF0066"/>
                </a:solidFill>
                <a:cs typeface="Times New Roman" panose="02020603050405020304" pitchFamily="18" charset="0"/>
              </a:rPr>
              <a:t> Nam.</a:t>
            </a:r>
            <a:endParaRPr lang="en-AU" altLang="en-US" sz="2000" dirty="0">
              <a:solidFill>
                <a:srgbClr val="FF0066"/>
              </a:solidFill>
              <a:cs typeface="Times New Roman" panose="02020603050405020304" pitchFamily="18" charset="0"/>
            </a:endParaRPr>
          </a:p>
        </p:txBody>
      </p:sp>
    </p:spTree>
    <p:extLst>
      <p:ext uri="{BB962C8B-B14F-4D97-AF65-F5344CB8AC3E}">
        <p14:creationId xmlns:p14="http://schemas.microsoft.com/office/powerpoint/2010/main" xmlns="" val="311580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par>
                                <p:cTn id="8" presetID="31"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1000" fill="hold"/>
                                        <p:tgtEl>
                                          <p:spTgt spid="30"/>
                                        </p:tgtEl>
                                        <p:attrNameLst>
                                          <p:attrName>ppt_w</p:attrName>
                                        </p:attrNameLst>
                                      </p:cBhvr>
                                      <p:tavLst>
                                        <p:tav tm="0">
                                          <p:val>
                                            <p:fltVal val="0"/>
                                          </p:val>
                                        </p:tav>
                                        <p:tav tm="100000">
                                          <p:val>
                                            <p:strVal val="#ppt_w"/>
                                          </p:val>
                                        </p:tav>
                                      </p:tavLst>
                                    </p:anim>
                                    <p:anim calcmode="lin" valueType="num">
                                      <p:cBhvr>
                                        <p:cTn id="11" dur="1000" fill="hold"/>
                                        <p:tgtEl>
                                          <p:spTgt spid="30"/>
                                        </p:tgtEl>
                                        <p:attrNameLst>
                                          <p:attrName>ppt_h</p:attrName>
                                        </p:attrNameLst>
                                      </p:cBhvr>
                                      <p:tavLst>
                                        <p:tav tm="0">
                                          <p:val>
                                            <p:fltVal val="0"/>
                                          </p:val>
                                        </p:tav>
                                        <p:tav tm="100000">
                                          <p:val>
                                            <p:strVal val="#ppt_h"/>
                                          </p:val>
                                        </p:tav>
                                      </p:tavLst>
                                    </p:anim>
                                    <p:anim calcmode="lin" valueType="num">
                                      <p:cBhvr>
                                        <p:cTn id="12" dur="1000" fill="hold"/>
                                        <p:tgtEl>
                                          <p:spTgt spid="30"/>
                                        </p:tgtEl>
                                        <p:attrNameLst>
                                          <p:attrName>style.rotation</p:attrName>
                                        </p:attrNameLst>
                                      </p:cBhvr>
                                      <p:tavLst>
                                        <p:tav tm="0">
                                          <p:val>
                                            <p:fltVal val="90"/>
                                          </p:val>
                                        </p:tav>
                                        <p:tav tm="100000">
                                          <p:val>
                                            <p:fltVal val="0"/>
                                          </p:val>
                                        </p:tav>
                                      </p:tavLst>
                                    </p:anim>
                                    <p:animEffect transition="in" filter="fade">
                                      <p:cBhvr>
                                        <p:cTn id="13"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456781" y="1551780"/>
            <a:ext cx="4824412" cy="5226051"/>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788708" y="2083861"/>
            <a:ext cx="4032250" cy="414443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1016000" y="4876805"/>
            <a:ext cx="508000" cy="581025"/>
            <a:chOff x="2078" y="1680"/>
            <a:chExt cx="1615" cy="2460"/>
          </a:xfrm>
        </p:grpSpPr>
        <p:sp>
          <p:nvSpPr>
            <p:cNvPr id="501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8"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200" name="Oval 66"/>
            <p:cNvSpPr>
              <a:spLocks noChangeArrowheads="1"/>
            </p:cNvSpPr>
            <p:nvPr/>
          </p:nvSpPr>
          <p:spPr bwMode="gray">
            <a:xfrm>
              <a:off x="2337" y="1939"/>
              <a:ext cx="1096" cy="2201"/>
            </a:xfrm>
            <a:prstGeom prst="ellipse">
              <a:avLst/>
            </a:prstGeom>
            <a:solidFill>
              <a:srgbClr val="FFFF00"/>
            </a:soli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914400" y="2590805"/>
            <a:ext cx="508000" cy="581025"/>
            <a:chOff x="2078" y="1680"/>
            <a:chExt cx="1615" cy="2460"/>
          </a:xfrm>
        </p:grpSpPr>
        <p:sp>
          <p:nvSpPr>
            <p:cNvPr id="501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2"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194"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7" name="Rounded Rectangle 36"/>
          <p:cNvSpPr/>
          <p:nvPr/>
        </p:nvSpPr>
        <p:spPr>
          <a:xfrm>
            <a:off x="0" y="315685"/>
            <a:ext cx="12017829"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endParaRPr lang="nl-NL" sz="2600" b="1" i="1" dirty="0">
              <a:solidFill>
                <a:srgbClr val="FFFF00"/>
              </a:solidFill>
              <a:latin typeface="Times New Roman" pitchFamily="18" charset="0"/>
              <a:cs typeface="Times New Roman" pitchFamily="18" charset="0"/>
            </a:endParaRPr>
          </a:p>
          <a:p>
            <a:pPr algn="ctr" fontAlgn="auto">
              <a:spcBef>
                <a:spcPts val="0"/>
              </a:spcBef>
              <a:spcAft>
                <a:spcPts val="0"/>
              </a:spcAft>
              <a:defRPr/>
            </a:pPr>
            <a:r>
              <a:rPr lang="nl-NL" sz="2600" b="1" i="1" dirty="0">
                <a:solidFill>
                  <a:srgbClr val="FFFF00"/>
                </a:solidFill>
                <a:latin typeface="Times New Roman" pitchFamily="18" charset="0"/>
                <a:cs typeface="Times New Roman" pitchFamily="18" charset="0"/>
              </a:rPr>
              <a:t>1.2. Vai trò lãnh đạo của Đảng trong các giai đoạn cách mạng</a:t>
            </a:r>
            <a:r>
              <a:rPr lang="en-US" sz="2600" dirty="0">
                <a:solidFill>
                  <a:srgbClr val="FF3300"/>
                </a:solidFill>
                <a:latin typeface="Times New Roman" pitchFamily="18" charset="0"/>
                <a:cs typeface="Times New Roman" pitchFamily="18" charset="0"/>
              </a:rPr>
              <a:t/>
            </a:r>
            <a:br>
              <a:rPr lang="en-US" sz="2600" dirty="0">
                <a:solidFill>
                  <a:srgbClr val="FF3300"/>
                </a:solidFill>
                <a:latin typeface="Times New Roman" pitchFamily="18" charset="0"/>
                <a:cs typeface="Times New Roman" pitchFamily="18" charset="0"/>
              </a:rPr>
            </a:br>
            <a:endParaRPr lang="en-US" sz="26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04800" y="1447800"/>
            <a:ext cx="11684000" cy="7620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1422400" y="24384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101600" y="1581092"/>
            <a:ext cx="12090400" cy="461665"/>
          </a:xfrm>
          <a:prstGeom prst="rect">
            <a:avLst/>
          </a:prstGeom>
          <a:noFill/>
          <a:ln w="9525">
            <a:noFill/>
            <a:miter lim="800000"/>
            <a:headEnd/>
            <a:tailEnd/>
          </a:ln>
        </p:spPr>
        <p:txBody>
          <a:bodyPr wrap="square">
            <a:spAutoFit/>
          </a:bodyPr>
          <a:lstStyle/>
          <a:p>
            <a:pPr algn="ctr"/>
            <a:r>
              <a:rPr lang="nl-NL" altLang="en-US" sz="2400" b="1" dirty="0" smtClean="0">
                <a:latin typeface="Times New Roman" pitchFamily="18" charset="0"/>
                <a:cs typeface="Times New Roman" pitchFamily="18" charset="0"/>
              </a:rPr>
              <a:t>a.Vai trò lãnh đạo của Đảng trong đấu tranh giành chính quyền (1930- 1945)</a:t>
            </a:r>
            <a:endParaRPr lang="en-US" sz="2400" b="1" dirty="0">
              <a:latin typeface="Times New Roman" pitchFamily="18" charset="0"/>
              <a:cs typeface="Times New Roman" pitchFamily="18" charset="0"/>
            </a:endParaRPr>
          </a:p>
        </p:txBody>
      </p:sp>
      <p:sp>
        <p:nvSpPr>
          <p:cNvPr id="18444" name="TextBox 42"/>
          <p:cNvSpPr txBox="1">
            <a:spLocks noChangeArrowheads="1"/>
          </p:cNvSpPr>
          <p:nvPr/>
        </p:nvSpPr>
        <p:spPr bwMode="auto">
          <a:xfrm>
            <a:off x="1320800" y="2487363"/>
            <a:ext cx="10769600" cy="1200329"/>
          </a:xfrm>
          <a:prstGeom prst="rect">
            <a:avLst/>
          </a:prstGeom>
          <a:noFill/>
          <a:ln w="9525">
            <a:noFill/>
            <a:miter lim="800000"/>
            <a:headEnd/>
            <a:tailEnd/>
          </a:ln>
        </p:spPr>
        <p:txBody>
          <a:bodyPr wrap="square">
            <a:spAutoFit/>
          </a:bodyPr>
          <a:lstStyle/>
          <a:p>
            <a:pPr marL="285750" indent="-285750" algn="ctr"/>
            <a:r>
              <a:rPr lang="nl-NL" altLang="en-US" sz="2400" b="1" dirty="0" smtClean="0">
                <a:latin typeface="Times New Roman" pitchFamily="18" charset="0"/>
                <a:cs typeface="Times New Roman" pitchFamily="18" charset="0"/>
              </a:rPr>
              <a:t>b. Vai trò lãnh đạo của Đảng trong cuộc chống Pháp xâm lược</a:t>
            </a:r>
          </a:p>
          <a:p>
            <a:pPr marL="285750" indent="-285750" algn="ctr"/>
            <a:r>
              <a:rPr lang="nl-NL" altLang="en-US" sz="2400" b="1" dirty="0" smtClean="0">
                <a:latin typeface="Times New Roman" pitchFamily="18" charset="0"/>
                <a:cs typeface="Times New Roman" pitchFamily="18" charset="0"/>
              </a:rPr>
              <a:t> ( 1945-1954)</a:t>
            </a:r>
            <a:endParaRPr lang="en-US" altLang="en-US" sz="2400" b="1" dirty="0" smtClean="0">
              <a:latin typeface="Times New Roman" pitchFamily="18" charset="0"/>
              <a:cs typeface="Times New Roman" pitchFamily="18" charset="0"/>
            </a:endParaRPr>
          </a:p>
          <a:p>
            <a:pPr eaLnBrk="0" hangingPunct="0"/>
            <a:endParaRPr lang="en-US" sz="2400" b="1"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1625600" y="3657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smtClean="0">
                <a:solidFill>
                  <a:schemeClr val="tx1"/>
                </a:solidFill>
                <a:latin typeface="Times New Roman" pitchFamily="18" charset="0"/>
                <a:cs typeface="Times New Roman" pitchFamily="18" charset="0"/>
              </a:rPr>
              <a:t>c. </a:t>
            </a:r>
            <a:r>
              <a:rPr lang="en-US" sz="2400" b="1" dirty="0" err="1" smtClean="0">
                <a:solidFill>
                  <a:schemeClr val="tx1"/>
                </a:solidFill>
                <a:latin typeface="Times New Roman" pitchFamily="18" charset="0"/>
                <a:cs typeface="Times New Roman" pitchFamily="18" charset="0"/>
              </a:rPr>
              <a:t>Vai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trò</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lãnh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đạo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của</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Đảng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trong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cuộc</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chống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Mỹ</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thống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nhất</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đất</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nước</a:t>
            </a:r>
            <a:endParaRPr lang="en-US" sz="2400" b="1" dirty="0" smtClean="0">
              <a:solidFill>
                <a:schemeClr val="tx1"/>
              </a:solidFill>
              <a:latin typeface="Times New Roman" pitchFamily="18" charset="0"/>
              <a:cs typeface="Times New Roman" pitchFamily="18" charset="0"/>
            </a:endParaRPr>
          </a:p>
          <a:p>
            <a:pPr algn="ctr"/>
            <a:r>
              <a:rPr lang="en-US" sz="2400" b="1" dirty="0" smtClean="0">
                <a:solidFill>
                  <a:schemeClr val="tx1"/>
                </a:solidFill>
                <a:latin typeface="Times New Roman" pitchFamily="18" charset="0"/>
                <a:cs typeface="Times New Roman" pitchFamily="18" charset="0"/>
              </a:rPr>
              <a:t> (1954-1975)</a:t>
            </a:r>
            <a:endParaRPr lang="en-US" sz="2400" b="1" dirty="0">
              <a:solidFill>
                <a:schemeClr val="tx1"/>
              </a:soli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1524000" y="4800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smtClean="0">
                <a:solidFill>
                  <a:schemeClr val="tx1"/>
                </a:solidFill>
                <a:latin typeface="Times New Roman" pitchFamily="18" charset="0"/>
                <a:cs typeface="Times New Roman" pitchFamily="18" charset="0"/>
              </a:rPr>
              <a:t>d. </a:t>
            </a:r>
            <a:r>
              <a:rPr lang="en-US" sz="2400" b="1" dirty="0" err="1" smtClean="0">
                <a:solidFill>
                  <a:schemeClr val="tx1"/>
                </a:solidFill>
                <a:latin typeface="Times New Roman" pitchFamily="18" charset="0"/>
                <a:cs typeface="Times New Roman" pitchFamily="18" charset="0"/>
              </a:rPr>
              <a:t>Vai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trò</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lãnh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đạo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trong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xây</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dựng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chủ</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nghĩa</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xã</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hội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và</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bảo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vệ</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Tổ</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quốc</a:t>
            </a:r>
            <a:endParaRPr lang="en-US" sz="2400" b="1" dirty="0" smtClean="0">
              <a:solidFill>
                <a:schemeClr val="tx1"/>
              </a:solidFill>
              <a:latin typeface="Times New Roman" pitchFamily="18" charset="0"/>
              <a:cs typeface="Times New Roman" pitchFamily="18" charset="0"/>
            </a:endParaRPr>
          </a:p>
          <a:p>
            <a:pPr algn="ctr"/>
            <a:r>
              <a:rPr lang="en-US" sz="2400" b="1" dirty="0" smtClean="0">
                <a:solidFill>
                  <a:schemeClr val="tx1"/>
                </a:solidFill>
                <a:latin typeface="Times New Roman" pitchFamily="18" charset="0"/>
                <a:cs typeface="Times New Roman" pitchFamily="18" charset="0"/>
              </a:rPr>
              <a:t> (1975- 1986)</a:t>
            </a:r>
            <a:endParaRPr lang="en-US" sz="2400" b="1" dirty="0">
              <a:solidFill>
                <a:schemeClr val="tx1"/>
              </a:soli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609600" y="5791200"/>
            <a:ext cx="112776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indent="457200" algn="just" eaLnBrk="0" hangingPunct="0">
              <a:defRPr/>
            </a:pPr>
            <a:r>
              <a:rPr lang="pl-PL" sz="2400" b="1" dirty="0">
                <a:solidFill>
                  <a:schemeClr val="tx1"/>
                </a:solidFill>
                <a:latin typeface="Times New Roman" pitchFamily="18" charset="0"/>
                <a:cs typeface="Times New Roman" pitchFamily="18" charset="0"/>
              </a:rPr>
              <a:t>e</a:t>
            </a:r>
            <a:r>
              <a:rPr lang="en-US" sz="2400" b="1" dirty="0">
                <a:solidFill>
                  <a:schemeClr val="tx1"/>
                </a:solidFill>
                <a:latin typeface="Times New Roman" pitchFamily="18" charset="0"/>
                <a:cs typeface="Times New Roman" pitchFamily="18" charset="0"/>
              </a:rPr>
              <a:t>.</a:t>
            </a:r>
            <a:r>
              <a:rPr lang="pl-PL" sz="2400" b="1" dirty="0">
                <a:solidFill>
                  <a:schemeClr val="tx1"/>
                </a:solidFill>
                <a:latin typeface="Times New Roman" pitchFamily="18" charset="0"/>
                <a:cs typeface="Times New Roman" pitchFamily="18" charset="0"/>
              </a:rPr>
              <a:t> Vai trò lãnh đạo của Đảng trong công cuộc đổi mới (1986- nay)</a:t>
            </a:r>
          </a:p>
        </p:txBody>
      </p:sp>
      <p:grpSp>
        <p:nvGrpSpPr>
          <p:cNvPr id="4" name="Group 60"/>
          <p:cNvGrpSpPr>
            <a:grpSpLocks/>
          </p:cNvGrpSpPr>
          <p:nvPr/>
        </p:nvGrpSpPr>
        <p:grpSpPr bwMode="auto">
          <a:xfrm>
            <a:off x="203200" y="5867405"/>
            <a:ext cx="508000" cy="581025"/>
            <a:chOff x="2078" y="1680"/>
            <a:chExt cx="1615" cy="2460"/>
          </a:xfrm>
        </p:grpSpPr>
        <p:sp>
          <p:nvSpPr>
            <p:cNvPr id="29"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30"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1"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32"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34"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36" name="Oval 66"/>
            <p:cNvSpPr>
              <a:spLocks noChangeArrowheads="1"/>
            </p:cNvSpPr>
            <p:nvPr/>
          </p:nvSpPr>
          <p:spPr bwMode="gray">
            <a:xfrm>
              <a:off x="2337" y="1939"/>
              <a:ext cx="1096" cy="2201"/>
            </a:xfrm>
            <a:prstGeom prst="ellipse">
              <a:avLst/>
            </a:prstGeom>
            <a:solidFill>
              <a:srgbClr val="7030A0"/>
            </a:solidFill>
            <a:ln w="38100" algn="ctr">
              <a:noFill/>
              <a:round/>
              <a:headEnd/>
              <a:tailEnd/>
            </a:ln>
          </p:spPr>
          <p:txBody>
            <a:bodyPr anchor="ctr">
              <a:spAutoFit/>
            </a:bodyPr>
            <a:lstStyle/>
            <a:p>
              <a:endParaRPr lang="en-US">
                <a:latin typeface="Calibri" pitchFamily="34" charset="0"/>
              </a:endParaRPr>
            </a:p>
          </p:txBody>
        </p:sp>
      </p:grpSp>
      <p:grpSp>
        <p:nvGrpSpPr>
          <p:cNvPr id="5" name="Group 60"/>
          <p:cNvGrpSpPr>
            <a:grpSpLocks/>
          </p:cNvGrpSpPr>
          <p:nvPr/>
        </p:nvGrpSpPr>
        <p:grpSpPr bwMode="auto">
          <a:xfrm>
            <a:off x="1117600" y="3733805"/>
            <a:ext cx="508000" cy="581025"/>
            <a:chOff x="2078" y="1680"/>
            <a:chExt cx="1615" cy="2460"/>
          </a:xfrm>
        </p:grpSpPr>
        <p:sp>
          <p:nvSpPr>
            <p:cNvPr id="41"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2"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43"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44"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45"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46" name="Oval 66"/>
            <p:cNvSpPr>
              <a:spLocks noChangeArrowheads="1"/>
            </p:cNvSpPr>
            <p:nvPr/>
          </p:nvSpPr>
          <p:spPr bwMode="gray">
            <a:xfrm>
              <a:off x="2337" y="1939"/>
              <a:ext cx="1096" cy="2201"/>
            </a:xfrm>
            <a:prstGeom prst="ellipse">
              <a:avLst/>
            </a:prstGeom>
            <a:solidFill>
              <a:srgbClr val="FF0000"/>
            </a:solidFill>
            <a:ln w="38100" algn="ctr">
              <a:noFill/>
              <a:round/>
              <a:headEnd/>
              <a:tailEnd/>
            </a:ln>
          </p:spPr>
          <p:txBody>
            <a:bodyPr anchor="ctr">
              <a:spAutoFit/>
            </a:bodyPr>
            <a:lstStyle/>
            <a:p>
              <a:endParaRPr lang="en-US">
                <a:latin typeface="Calibri" pitchFamily="34" charset="0"/>
              </a:endParaRPr>
            </a:p>
          </p:txBody>
        </p:sp>
      </p:grpSp>
      <p:grpSp>
        <p:nvGrpSpPr>
          <p:cNvPr id="6" name="Group 60"/>
          <p:cNvGrpSpPr>
            <a:grpSpLocks/>
          </p:cNvGrpSpPr>
          <p:nvPr/>
        </p:nvGrpSpPr>
        <p:grpSpPr bwMode="auto">
          <a:xfrm>
            <a:off x="0" y="1676400"/>
            <a:ext cx="508000" cy="581025"/>
            <a:chOff x="2078" y="1680"/>
            <a:chExt cx="1615" cy="2460"/>
          </a:xfrm>
        </p:grpSpPr>
        <p:sp>
          <p:nvSpPr>
            <p:cNvPr id="48"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9"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50"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1"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52"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3"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par>
                                <p:cTn id="29" presetID="4" presetClass="entr" presetSubtype="1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ox(in)">
                                      <p:cBhvr>
                                        <p:cTn id="31" dur="500"/>
                                        <p:tgtEl>
                                          <p:spTgt spid="25"/>
                                        </p:tgtEl>
                                      </p:cBhvr>
                                    </p:animEffect>
                                  </p:childTnLst>
                                </p:cTn>
                              </p:par>
                              <p:par>
                                <p:cTn id="32" presetID="4"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ox(in)">
                                      <p:cBhvr>
                                        <p:cTn id="34" dur="500"/>
                                        <p:tgtEl>
                                          <p:spTgt spid="4"/>
                                        </p:tgtEl>
                                      </p:cBhvr>
                                    </p:animEffect>
                                  </p:childTnLst>
                                </p:cTn>
                              </p:par>
                              <p:par>
                                <p:cTn id="35" presetID="4" presetClass="entr" presetSubtype="1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ox(in)">
                                      <p:cBhvr>
                                        <p:cTn id="37" dur="500"/>
                                        <p:tgtEl>
                                          <p:spTgt spid="5"/>
                                        </p:tgtEl>
                                      </p:cBhvr>
                                    </p:animEffect>
                                  </p:childTnLst>
                                </p:cTn>
                              </p:par>
                              <p:par>
                                <p:cTn id="38" presetID="4" presetClass="entr" presetSubtype="1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ox(in)">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3"/>
          <p:cNvSpPr>
            <a:spLocks noGrp="1"/>
          </p:cNvSpPr>
          <p:nvPr>
            <p:ph type="sldNum" sz="quarter" idx="12"/>
          </p:nvPr>
        </p:nvSpPr>
        <p:spPr>
          <a:noFill/>
        </p:spPr>
        <p:txBody>
          <a:bodyPr/>
          <a:lstStyle/>
          <a:p>
            <a:fld id="{04334C2D-D703-4270-A56D-E32DA5CDAF66}" type="slidenum">
              <a:rPr lang="en-US" smtClean="0"/>
              <a:pPr/>
              <a:t>40</a:t>
            </a:fld>
            <a:endParaRPr lang="en-US" smtClean="0"/>
          </a:p>
        </p:txBody>
      </p:sp>
      <p:sp>
        <p:nvSpPr>
          <p:cNvPr id="41987" name="Rectangle 2"/>
          <p:cNvSpPr>
            <a:spLocks noGrp="1" noChangeArrowheads="1"/>
          </p:cNvSpPr>
          <p:nvPr>
            <p:ph type="title"/>
          </p:nvPr>
        </p:nvSpPr>
        <p:spPr>
          <a:xfrm>
            <a:off x="0" y="274641"/>
            <a:ext cx="12192000" cy="523220"/>
          </a:xfrm>
          <a:noFill/>
        </p:spPr>
        <p:txBody>
          <a:bodyPr wrap="square">
            <a:spAutoFit/>
          </a:bodyPr>
          <a:lstStyle/>
          <a:p>
            <a:pPr marL="342900" indent="-342900"/>
            <a:r>
              <a:rPr lang="nl-NL" altLang="en-US" sz="2800" b="1" dirty="0" smtClean="0">
                <a:solidFill>
                  <a:srgbClr val="FF0066"/>
                </a:solidFill>
                <a:latin typeface="Times New Roman" pitchFamily="18" charset="0"/>
                <a:cs typeface="Times New Roman" pitchFamily="18" charset="0"/>
              </a:rPr>
              <a:t>a.Vai trò lãnh đạo của Đảng trong đấu tranh giành chính quyền (1930- 1945)</a:t>
            </a:r>
            <a:endParaRPr lang="en-US" altLang="en-US" sz="2800" b="1" dirty="0" smtClean="0">
              <a:solidFill>
                <a:srgbClr val="FF0066"/>
              </a:solidFill>
              <a:latin typeface="Times New Roman" pitchFamily="18" charset="0"/>
              <a:cs typeface="Times New Roman" pitchFamily="18" charset="0"/>
            </a:endParaRPr>
          </a:p>
        </p:txBody>
      </p:sp>
      <p:pic>
        <p:nvPicPr>
          <p:cNvPr id="41988" name="Picture 2" descr="Image result for cách mạng tháng tám năm 1945"/>
          <p:cNvPicPr>
            <a:picLocks noGrp="1" noChangeAspect="1" noChangeArrowheads="1"/>
          </p:cNvPicPr>
          <p:nvPr>
            <p:ph idx="1"/>
          </p:nvPr>
        </p:nvPicPr>
        <p:blipFill>
          <a:blip r:embed="rId2"/>
          <a:srcRect/>
          <a:stretch>
            <a:fillRect/>
          </a:stretch>
        </p:blipFill>
        <p:spPr>
          <a:xfrm>
            <a:off x="5715004" y="1857375"/>
            <a:ext cx="6237817" cy="4071938"/>
          </a:xfrm>
          <a:noFill/>
        </p:spPr>
      </p:pic>
      <p:sp>
        <p:nvSpPr>
          <p:cNvPr id="41989" name="TextBox 6"/>
          <p:cNvSpPr txBox="1">
            <a:spLocks noChangeArrowheads="1"/>
          </p:cNvSpPr>
          <p:nvPr/>
        </p:nvSpPr>
        <p:spPr bwMode="auto">
          <a:xfrm>
            <a:off x="381000" y="1762128"/>
            <a:ext cx="4953000" cy="4401205"/>
          </a:xfrm>
          <a:prstGeom prst="rect">
            <a:avLst/>
          </a:prstGeom>
          <a:noFill/>
          <a:ln w="9525">
            <a:noFill/>
            <a:miter lim="800000"/>
            <a:headEnd/>
            <a:tailEnd/>
          </a:ln>
        </p:spPr>
        <p:txBody>
          <a:bodyPr>
            <a:spAutoFit/>
          </a:bodyPr>
          <a:lstStyle/>
          <a:p>
            <a:pPr>
              <a:buFontTx/>
              <a:buChar char="-"/>
            </a:pPr>
            <a:r>
              <a:rPr lang="en-US" sz="2800" dirty="0"/>
              <a:t> </a:t>
            </a:r>
            <a:r>
              <a:rPr lang="pl-PL" sz="2800" dirty="0"/>
              <a:t>Đảng có đường lối cách mạng đúng đắn</a:t>
            </a:r>
            <a:endParaRPr lang="en-US" sz="2800" dirty="0"/>
          </a:p>
          <a:p>
            <a:pPr>
              <a:buFontTx/>
              <a:buChar char="-"/>
            </a:pPr>
            <a:r>
              <a:rPr lang="en-US" sz="2800" dirty="0"/>
              <a:t> </a:t>
            </a:r>
            <a:r>
              <a:rPr lang="pl-PL" sz="2800" dirty="0"/>
              <a:t>Đảng đã kiên trì chuẩn bị chu đáo về lực lượng cách mạng</a:t>
            </a:r>
            <a:endParaRPr lang="en-US" sz="2800" dirty="0"/>
          </a:p>
          <a:p>
            <a:pPr>
              <a:buFontTx/>
              <a:buChar char="-"/>
            </a:pPr>
            <a:r>
              <a:rPr lang="en-US" sz="2800" dirty="0"/>
              <a:t> </a:t>
            </a:r>
            <a:r>
              <a:rPr lang="pl-PL" sz="2800" dirty="0"/>
              <a:t>Đảng có phương pháp cách mạng đúng đắn, dự báo đúng, bám sát tình hình, chỉ đạo kiên quyết, khôn khéo, công tác tuyên truyền vận động quần chúng linh hoạt</a:t>
            </a:r>
            <a:endParaRPr lang="en-US" sz="28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171451" y="457200"/>
            <a:ext cx="6400800" cy="1295400"/>
          </a:xfrm>
          <a:prstGeom prst="rect">
            <a:avLst/>
          </a:prstGeom>
          <a:noFill/>
          <a:ln w="9525">
            <a:noFill/>
            <a:miter lim="800000"/>
            <a:headEnd/>
            <a:tailEnd/>
          </a:ln>
        </p:spPr>
        <p:txBody>
          <a:bodyPr anchor="ctr"/>
          <a:lstStyle/>
          <a:p>
            <a:pPr>
              <a:spcBef>
                <a:spcPct val="20000"/>
              </a:spcBef>
              <a:buClr>
                <a:schemeClr val="hlink"/>
              </a:buClr>
              <a:buSzPct val="80000"/>
              <a:buFont typeface="Wingdings" pitchFamily="2" charset="2"/>
              <a:buNone/>
            </a:pPr>
            <a:r>
              <a:rPr lang="en-US" sz="2400" dirty="0">
                <a:solidFill>
                  <a:srgbClr val="002060"/>
                </a:solidFill>
                <a:latin typeface="VNI-Times" pitchFamily="2" charset="0"/>
              </a:rPr>
              <a:t>  </a:t>
            </a:r>
            <a:r>
              <a:rPr lang="en-US" sz="2400" dirty="0" err="1">
                <a:solidFill>
                  <a:srgbClr val="002060"/>
                </a:solidFill>
                <a:latin typeface="VNI-Times" pitchFamily="2" charset="0"/>
              </a:rPr>
              <a:t>Vôùiù</a:t>
            </a:r>
            <a:r>
              <a:rPr lang="en-US" sz="2400" dirty="0">
                <a:solidFill>
                  <a:srgbClr val="002060"/>
                </a:solidFill>
                <a:latin typeface="VNI-Times" pitchFamily="2" charset="0"/>
              </a:rPr>
              <a:t> </a:t>
            </a:r>
            <a:r>
              <a:rPr lang="en-US" sz="2400" dirty="0" err="1">
                <a:solidFill>
                  <a:srgbClr val="002060"/>
                </a:solidFill>
                <a:latin typeface="VNI-Times" pitchFamily="2" charset="0"/>
              </a:rPr>
              <a:t>söï</a:t>
            </a:r>
            <a:r>
              <a:rPr lang="en-US" sz="2400" dirty="0">
                <a:solidFill>
                  <a:srgbClr val="002060"/>
                </a:solidFill>
                <a:latin typeface="VNI-Times" pitchFamily="2" charset="0"/>
              </a:rPr>
              <a:t> </a:t>
            </a:r>
            <a:r>
              <a:rPr lang="en-US" sz="2400" dirty="0" err="1">
                <a:solidFill>
                  <a:srgbClr val="002060"/>
                </a:solidFill>
                <a:latin typeface="VNI-Times" pitchFamily="2" charset="0"/>
              </a:rPr>
              <a:t>chuaån</a:t>
            </a:r>
            <a:r>
              <a:rPr lang="en-US" sz="2400" dirty="0">
                <a:solidFill>
                  <a:srgbClr val="002060"/>
                </a:solidFill>
                <a:latin typeface="VNI-Times" pitchFamily="2" charset="0"/>
              </a:rPr>
              <a:t> </a:t>
            </a:r>
            <a:r>
              <a:rPr lang="en-US" sz="2400" dirty="0" err="1">
                <a:solidFill>
                  <a:srgbClr val="002060"/>
                </a:solidFill>
                <a:latin typeface="VNI-Times" pitchFamily="2" charset="0"/>
              </a:rPr>
              <a:t>bò</a:t>
            </a:r>
            <a:r>
              <a:rPr lang="en-US" sz="2400" dirty="0">
                <a:solidFill>
                  <a:srgbClr val="002060"/>
                </a:solidFill>
                <a:latin typeface="VNI-Times" pitchFamily="2" charset="0"/>
              </a:rPr>
              <a:t> </a:t>
            </a:r>
            <a:r>
              <a:rPr lang="en-US" sz="2400" dirty="0" err="1">
                <a:solidFill>
                  <a:srgbClr val="002060"/>
                </a:solidFill>
                <a:latin typeface="VNI-Times" pitchFamily="2" charset="0"/>
              </a:rPr>
              <a:t>coâng</a:t>
            </a:r>
            <a:r>
              <a:rPr lang="en-US" sz="2400" dirty="0">
                <a:solidFill>
                  <a:srgbClr val="002060"/>
                </a:solidFill>
                <a:latin typeface="VNI-Times" pitchFamily="2" charset="0"/>
              </a:rPr>
              <a:t> </a:t>
            </a:r>
            <a:r>
              <a:rPr lang="en-US" sz="2400" dirty="0" err="1">
                <a:solidFill>
                  <a:srgbClr val="002060"/>
                </a:solidFill>
                <a:latin typeface="VNI-Times" pitchFamily="2" charset="0"/>
              </a:rPr>
              <a:t>phu</a:t>
            </a:r>
            <a:r>
              <a:rPr lang="en-US" sz="2400" dirty="0">
                <a:solidFill>
                  <a:srgbClr val="002060"/>
                </a:solidFill>
                <a:latin typeface="VNI-Times" pitchFamily="2" charset="0"/>
              </a:rPr>
              <a:t> </a:t>
            </a:r>
            <a:r>
              <a:rPr lang="en-US" sz="2400" dirty="0" err="1">
                <a:solidFill>
                  <a:srgbClr val="002060"/>
                </a:solidFill>
                <a:latin typeface="VNI-Times" pitchFamily="2" charset="0"/>
              </a:rPr>
              <a:t>cuûa</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Vieät</a:t>
            </a:r>
            <a:r>
              <a:rPr lang="en-US" sz="2400" dirty="0">
                <a:solidFill>
                  <a:srgbClr val="002060"/>
                </a:solidFill>
                <a:latin typeface="VNI-Times" pitchFamily="2" charset="0"/>
              </a:rPr>
              <a:t> Nam, </a:t>
            </a:r>
            <a:r>
              <a:rPr lang="en-US" sz="2400" dirty="0" err="1">
                <a:solidFill>
                  <a:srgbClr val="002060"/>
                </a:solidFill>
                <a:latin typeface="VNI-Times" pitchFamily="2" charset="0"/>
              </a:rPr>
              <a:t>chôùp</a:t>
            </a:r>
            <a:r>
              <a:rPr lang="en-US" sz="2400" dirty="0">
                <a:solidFill>
                  <a:srgbClr val="002060"/>
                </a:solidFill>
                <a:latin typeface="VNI-Times" pitchFamily="2" charset="0"/>
              </a:rPr>
              <a:t> </a:t>
            </a:r>
            <a:r>
              <a:rPr lang="en-US" sz="2400" dirty="0" err="1">
                <a:solidFill>
                  <a:srgbClr val="002060"/>
                </a:solidFill>
                <a:latin typeface="VNI-Times" pitchFamily="2" charset="0"/>
              </a:rPr>
              <a:t>thôøi</a:t>
            </a:r>
            <a:r>
              <a:rPr lang="en-US" sz="2400" dirty="0">
                <a:solidFill>
                  <a:srgbClr val="002060"/>
                </a:solidFill>
                <a:latin typeface="VNI-Times" pitchFamily="2" charset="0"/>
              </a:rPr>
              <a:t> </a:t>
            </a:r>
            <a:r>
              <a:rPr lang="en-US" sz="2400" dirty="0" err="1">
                <a:solidFill>
                  <a:srgbClr val="002060"/>
                </a:solidFill>
                <a:latin typeface="VNI-Times" pitchFamily="2" charset="0"/>
              </a:rPr>
              <a:t>cô</a:t>
            </a:r>
            <a:r>
              <a:rPr lang="en-US" sz="2400" dirty="0">
                <a:solidFill>
                  <a:srgbClr val="002060"/>
                </a:solidFill>
                <a:latin typeface="VNI-Times" pitchFamily="2" charset="0"/>
              </a:rPr>
              <a:t> </a:t>
            </a:r>
            <a:r>
              <a:rPr lang="en-US" sz="2400" dirty="0" err="1">
                <a:solidFill>
                  <a:srgbClr val="002060"/>
                </a:solidFill>
                <a:latin typeface="VNI-Times" pitchFamily="2" charset="0"/>
              </a:rPr>
              <a:t>thuaän</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Thaùng</a:t>
            </a:r>
            <a:r>
              <a:rPr lang="en-US" sz="2400" dirty="0">
                <a:solidFill>
                  <a:srgbClr val="002060"/>
                </a:solidFill>
                <a:latin typeface="VNI-Times" pitchFamily="2" charset="0"/>
              </a:rPr>
              <a:t> </a:t>
            </a:r>
            <a:r>
              <a:rPr lang="en-US" sz="2400" dirty="0" err="1">
                <a:solidFill>
                  <a:srgbClr val="002060"/>
                </a:solidFill>
                <a:latin typeface="VNI-Times" pitchFamily="2" charset="0"/>
              </a:rPr>
              <a:t>Taùm</a:t>
            </a:r>
            <a:r>
              <a:rPr lang="en-US" sz="2400" dirty="0">
                <a:solidFill>
                  <a:srgbClr val="002060"/>
                </a:solidFill>
                <a:latin typeface="VNI-Times" pitchFamily="2" charset="0"/>
              </a:rPr>
              <a:t> </a:t>
            </a:r>
            <a:r>
              <a:rPr lang="en-US" sz="2400" dirty="0" err="1">
                <a:solidFill>
                  <a:srgbClr val="002060"/>
                </a:solidFill>
                <a:latin typeface="VNI-Times" pitchFamily="2" charset="0"/>
              </a:rPr>
              <a:t>ñaõ</a:t>
            </a:r>
            <a:r>
              <a:rPr lang="en-US" sz="2400" dirty="0">
                <a:solidFill>
                  <a:srgbClr val="002060"/>
                </a:solidFill>
                <a:latin typeface="VNI-Times" pitchFamily="2" charset="0"/>
              </a:rPr>
              <a:t> </a:t>
            </a:r>
            <a:r>
              <a:rPr lang="en-US" sz="2400" dirty="0" err="1">
                <a:solidFill>
                  <a:srgbClr val="002060"/>
                </a:solidFill>
                <a:latin typeface="VNI-Times" pitchFamily="2" charset="0"/>
              </a:rPr>
              <a:t>noå</a:t>
            </a:r>
            <a:r>
              <a:rPr lang="en-US" sz="2400" dirty="0">
                <a:solidFill>
                  <a:srgbClr val="002060"/>
                </a:solidFill>
                <a:latin typeface="VNI-Times" pitchFamily="2" charset="0"/>
              </a:rPr>
              <a:t> </a:t>
            </a:r>
            <a:r>
              <a:rPr lang="en-US" sz="2400" dirty="0" err="1">
                <a:solidFill>
                  <a:srgbClr val="002060"/>
                </a:solidFill>
                <a:latin typeface="VNI-Times" pitchFamily="2" charset="0"/>
              </a:rPr>
              <a:t>ra</a:t>
            </a:r>
            <a:r>
              <a:rPr lang="en-US" sz="2400" dirty="0">
                <a:solidFill>
                  <a:srgbClr val="002060"/>
                </a:solidFill>
                <a:latin typeface="VNI-Times" pitchFamily="2" charset="0"/>
              </a:rPr>
              <a:t> </a:t>
            </a:r>
            <a:r>
              <a:rPr lang="en-US" sz="2400" dirty="0" err="1">
                <a:solidFill>
                  <a:srgbClr val="002060"/>
                </a:solidFill>
                <a:latin typeface="VNI-Times" pitchFamily="2" charset="0"/>
              </a:rPr>
              <a:t>vaø</a:t>
            </a:r>
            <a:r>
              <a:rPr lang="en-US" sz="2400" dirty="0">
                <a:solidFill>
                  <a:srgbClr val="002060"/>
                </a:solidFill>
                <a:latin typeface="VNI-Times" pitchFamily="2" charset="0"/>
              </a:rPr>
              <a:t> </a:t>
            </a:r>
            <a:r>
              <a:rPr lang="en-US" sz="2400" dirty="0" err="1">
                <a:solidFill>
                  <a:srgbClr val="002060"/>
                </a:solidFill>
                <a:latin typeface="VNI-Times" pitchFamily="2" charset="0"/>
              </a:rPr>
              <a:t>nhanh</a:t>
            </a:r>
            <a:r>
              <a:rPr lang="en-US" sz="2400" dirty="0">
                <a:solidFill>
                  <a:srgbClr val="002060"/>
                </a:solidFill>
                <a:latin typeface="VNI-Times" pitchFamily="2" charset="0"/>
              </a:rPr>
              <a:t> </a:t>
            </a:r>
            <a:r>
              <a:rPr lang="en-US" sz="2400" dirty="0" err="1">
                <a:solidFill>
                  <a:srgbClr val="002060"/>
                </a:solidFill>
                <a:latin typeface="VNI-Times" pitchFamily="2" charset="0"/>
              </a:rPr>
              <a:t>choùng</a:t>
            </a:r>
            <a:r>
              <a:rPr lang="en-US" sz="2400" dirty="0">
                <a:solidFill>
                  <a:srgbClr val="002060"/>
                </a:solidFill>
                <a:latin typeface="VNI-Times" pitchFamily="2" charset="0"/>
              </a:rPr>
              <a:t> </a:t>
            </a:r>
            <a:r>
              <a:rPr lang="en-US" sz="2400" dirty="0" err="1">
                <a:solidFill>
                  <a:srgbClr val="002060"/>
                </a:solidFill>
                <a:latin typeface="VNI-Times" pitchFamily="2" charset="0"/>
              </a:rPr>
              <a:t>giaønh</a:t>
            </a:r>
            <a:r>
              <a:rPr lang="en-US" sz="2400" dirty="0">
                <a:solidFill>
                  <a:srgbClr val="002060"/>
                </a:solidFill>
                <a:latin typeface="VNI-Times" pitchFamily="2" charset="0"/>
              </a:rPr>
              <a:t> </a:t>
            </a:r>
            <a:r>
              <a:rPr lang="en-US" sz="2400" dirty="0" err="1">
                <a:solidFill>
                  <a:srgbClr val="002060"/>
                </a:solidFill>
                <a:latin typeface="VNI-Times" pitchFamily="2" charset="0"/>
              </a:rPr>
              <a:t>thaéng</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treân</a:t>
            </a:r>
            <a:r>
              <a:rPr lang="en-US" sz="2400" dirty="0">
                <a:solidFill>
                  <a:srgbClr val="002060"/>
                </a:solidFill>
                <a:latin typeface="VNI-Times" pitchFamily="2" charset="0"/>
              </a:rPr>
              <a:t> </a:t>
            </a:r>
            <a:r>
              <a:rPr lang="en-US" sz="2400" dirty="0" err="1">
                <a:solidFill>
                  <a:srgbClr val="002060"/>
                </a:solidFill>
                <a:latin typeface="VNI-Times" pitchFamily="2" charset="0"/>
              </a:rPr>
              <a:t>phaïm</a:t>
            </a:r>
            <a:r>
              <a:rPr lang="en-US" sz="2400" dirty="0">
                <a:solidFill>
                  <a:srgbClr val="002060"/>
                </a:solidFill>
                <a:latin typeface="VNI-Times" pitchFamily="2" charset="0"/>
              </a:rPr>
              <a:t> vi </a:t>
            </a:r>
            <a:r>
              <a:rPr lang="en-US" sz="2400" dirty="0" err="1">
                <a:solidFill>
                  <a:srgbClr val="002060"/>
                </a:solidFill>
                <a:latin typeface="VNI-Times" pitchFamily="2" charset="0"/>
              </a:rPr>
              <a:t>caû</a:t>
            </a:r>
            <a:r>
              <a:rPr lang="en-US" sz="2400" dirty="0">
                <a:solidFill>
                  <a:srgbClr val="002060"/>
                </a:solidFill>
                <a:latin typeface="VNI-Times" pitchFamily="2" charset="0"/>
              </a:rPr>
              <a:t> </a:t>
            </a:r>
            <a:r>
              <a:rPr lang="en-US" sz="2400" dirty="0" err="1">
                <a:solidFill>
                  <a:srgbClr val="002060"/>
                </a:solidFill>
                <a:latin typeface="VNI-Times" pitchFamily="2" charset="0"/>
              </a:rPr>
              <a:t>nöôùc</a:t>
            </a:r>
            <a:r>
              <a:rPr lang="en-US" sz="2400" dirty="0">
                <a:solidFill>
                  <a:srgbClr val="002060"/>
                </a:solidFill>
                <a:latin typeface="VNI-Times" pitchFamily="2" charset="0"/>
              </a:rPr>
              <a:t>. </a:t>
            </a:r>
            <a:endParaRPr lang="fr-FR" sz="2400" dirty="0">
              <a:solidFill>
                <a:srgbClr val="002060"/>
              </a:solidFill>
              <a:latin typeface="VNI-Times" pitchFamily="2" charset="0"/>
              <a:cs typeface="Arial" pitchFamily="34" charset="0"/>
            </a:endParaRPr>
          </a:p>
        </p:txBody>
      </p:sp>
      <p:grpSp>
        <p:nvGrpSpPr>
          <p:cNvPr id="2" name="Group 3"/>
          <p:cNvGrpSpPr>
            <a:grpSpLocks/>
          </p:cNvGrpSpPr>
          <p:nvPr/>
        </p:nvGrpSpPr>
        <p:grpSpPr bwMode="auto">
          <a:xfrm>
            <a:off x="2946401" y="3200400"/>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209805"/>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1066800"/>
            <a:ext cx="3149600" cy="2514600"/>
            <a:chOff x="4176" y="672"/>
            <a:chExt cx="1488" cy="1584"/>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672"/>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3810000"/>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2667000"/>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1981200"/>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1143000"/>
            <a:ext cx="1930400" cy="1143000"/>
          </a:xfrm>
          <a:prstGeom prst="rect">
            <a:avLst/>
          </a:prstGeom>
          <a:noFill/>
          <a:ln w="9525">
            <a:noFill/>
            <a:miter lim="800000"/>
            <a:headEnd/>
            <a:tailEnd/>
          </a:ln>
        </p:spPr>
      </p:pic>
      <p:sp>
        <p:nvSpPr>
          <p:cNvPr id="43019" name="Rectangle 1"/>
          <p:cNvSpPr>
            <a:spLocks noChangeArrowheads="1"/>
          </p:cNvSpPr>
          <p:nvPr/>
        </p:nvSpPr>
        <p:spPr bwMode="auto">
          <a:xfrm>
            <a:off x="6635752" y="4357689"/>
            <a:ext cx="5147733" cy="1569660"/>
          </a:xfrm>
          <a:prstGeom prst="rect">
            <a:avLst/>
          </a:prstGeom>
          <a:noFill/>
          <a:ln w="9525">
            <a:noFill/>
            <a:miter lim="800000"/>
            <a:headEnd/>
            <a:tailEnd/>
          </a:ln>
        </p:spPr>
        <p:txBody>
          <a:bodyPr anchor="ctr">
            <a:spAutoFit/>
          </a:bodyPr>
          <a:lstStyle/>
          <a:p>
            <a:pPr indent="457200" algn="just"/>
            <a:r>
              <a:rPr lang="nl-NL" sz="2400">
                <a:latin typeface="Times New Roman" pitchFamily="18" charset="0"/>
                <a:ea typeface="Calibri" pitchFamily="34" charset="0"/>
                <a:cs typeface="Times New Roman" pitchFamily="18" charset="0"/>
              </a:rPr>
              <a:t>Thắng lợi của cách mạng tháng Tám năm 1945 trước hết là thắng lợi của đường lối cách mạng giải phóng dân tộc đúng đắn của Đảng Cộng sản Việt Nam.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p:cNvPicPr>
            <a:picLocks noChangeAspect="1" noChangeArrowheads="1"/>
          </p:cNvPicPr>
          <p:nvPr/>
        </p:nvPicPr>
        <p:blipFill>
          <a:blip r:embed="rId2"/>
          <a:srcRect/>
          <a:stretch>
            <a:fillRect/>
          </a:stretch>
        </p:blipFill>
        <p:spPr bwMode="auto">
          <a:xfrm>
            <a:off x="0" y="6515100"/>
            <a:ext cx="12192000" cy="342900"/>
          </a:xfrm>
          <a:prstGeom prst="rect">
            <a:avLst/>
          </a:prstGeom>
          <a:noFill/>
          <a:ln w="9525">
            <a:noFill/>
            <a:miter lim="800000"/>
            <a:headEnd/>
            <a:tailEnd/>
          </a:ln>
        </p:spPr>
      </p:pic>
      <p:pic>
        <p:nvPicPr>
          <p:cNvPr id="44035" name="Picture 2" descr="Image result for thắng lợi điện biên phủ"/>
          <p:cNvPicPr>
            <a:picLocks noChangeAspect="1" noChangeArrowheads="1"/>
          </p:cNvPicPr>
          <p:nvPr/>
        </p:nvPicPr>
        <p:blipFill>
          <a:blip r:embed="rId3"/>
          <a:srcRect/>
          <a:stretch>
            <a:fillRect/>
          </a:stretch>
        </p:blipFill>
        <p:spPr bwMode="auto">
          <a:xfrm>
            <a:off x="8572504" y="1428755"/>
            <a:ext cx="3266017" cy="2136775"/>
          </a:xfrm>
          <a:prstGeom prst="rect">
            <a:avLst/>
          </a:prstGeom>
          <a:noFill/>
          <a:ln w="9525">
            <a:noFill/>
            <a:miter lim="800000"/>
            <a:headEnd/>
            <a:tailEnd/>
          </a:ln>
        </p:spPr>
      </p:pic>
      <p:sp>
        <p:nvSpPr>
          <p:cNvPr id="44036" name="Rectangle 3"/>
          <p:cNvSpPr>
            <a:spLocks noChangeArrowheads="1"/>
          </p:cNvSpPr>
          <p:nvPr/>
        </p:nvSpPr>
        <p:spPr bwMode="auto">
          <a:xfrm>
            <a:off x="571501" y="260355"/>
            <a:ext cx="11144251" cy="461665"/>
          </a:xfrm>
          <a:prstGeom prst="rect">
            <a:avLst/>
          </a:prstGeom>
          <a:noFill/>
          <a:ln w="9525">
            <a:noFill/>
            <a:miter lim="800000"/>
            <a:headEnd/>
            <a:tailEnd/>
          </a:ln>
        </p:spPr>
        <p:txBody>
          <a:bodyPr>
            <a:spAutoFit/>
          </a:bodyPr>
          <a:lstStyle/>
          <a:p>
            <a:pPr marL="285750" indent="-285750" algn="ctr"/>
            <a:r>
              <a:rPr lang="nl-NL" altLang="en-US" sz="2400" b="1" i="1" dirty="0">
                <a:solidFill>
                  <a:srgbClr val="FF0066"/>
                </a:solidFill>
              </a:rPr>
              <a:t>b. Vai trò lãnh đạo của Đảng trong cuộc chống Pháp xâm lược ( </a:t>
            </a:r>
            <a:r>
              <a:rPr lang="nl-NL" altLang="en-US" sz="2400" b="1" i="1" dirty="0" smtClean="0">
                <a:solidFill>
                  <a:srgbClr val="FF0066"/>
                </a:solidFill>
              </a:rPr>
              <a:t>1945-1954)</a:t>
            </a:r>
            <a:endParaRPr lang="en-US" altLang="en-US" sz="2400" b="1" dirty="0">
              <a:solidFill>
                <a:srgbClr val="FF0066"/>
              </a:solidFill>
            </a:endParaRPr>
          </a:p>
        </p:txBody>
      </p:sp>
      <p:sp>
        <p:nvSpPr>
          <p:cNvPr id="218113" name="Rectangle 1"/>
          <p:cNvSpPr>
            <a:spLocks noChangeArrowheads="1"/>
          </p:cNvSpPr>
          <p:nvPr/>
        </p:nvSpPr>
        <p:spPr bwMode="auto">
          <a:xfrm>
            <a:off x="476252" y="1071568"/>
            <a:ext cx="4908549" cy="452431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square" anchor="ctr">
            <a:spAutoFit/>
          </a:bodyPr>
          <a:lstStyle/>
          <a:p>
            <a:pPr indent="457200" algn="just" eaLnBrk="0" hangingPunct="0">
              <a:buFontTx/>
              <a:buChar char="-"/>
              <a:defRPr/>
            </a:pPr>
            <a:r>
              <a:rPr lang="pl-PL" sz="2400" dirty="0">
                <a:latin typeface="Times New Roman" pitchFamily="18" charset="0"/>
                <a:cs typeface="Times New Roman" pitchFamily="18" charset="0"/>
              </a:rPr>
              <a:t>Đảng có</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đường lối kháng chiến</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toàn dân, toàn diện lâu dài, dựa và sức mình là chính</a:t>
            </a:r>
            <a:endParaRPr lang="en-US" sz="2400" dirty="0">
              <a:latin typeface="Times New Roman" pitchFamily="18" charset="0"/>
              <a:cs typeface="Times New Roman" pitchFamily="18" charset="0"/>
            </a:endParaRPr>
          </a:p>
          <a:p>
            <a:pPr indent="457200" algn="just" eaLnBrk="0" hangingPunct="0">
              <a:buFontTx/>
              <a:buChar char="-"/>
              <a:defRPr/>
            </a:pPr>
            <a:r>
              <a:rPr lang="vi-VN" sz="2400" dirty="0">
                <a:latin typeface="Times New Roman" pitchFamily="18" charset="0"/>
                <a:cs typeface="Times New Roman" pitchFamily="18" charset="0"/>
              </a:rPr>
              <a:t>Đảng có công tác tư tưởng đúng đắn, động viên quân dân cả nước, phát huy chính nghĩa, tinh thần đoàn kết trong mặt trận Liên Việ</a:t>
            </a:r>
            <a:r>
              <a:rPr lang="en-US" sz="2400" dirty="0">
                <a:latin typeface="Times New Roman" pitchFamily="18" charset="0"/>
                <a:cs typeface="Times New Roman" pitchFamily="18" charset="0"/>
              </a:rPr>
              <a:t>t</a:t>
            </a:r>
          </a:p>
          <a:p>
            <a:pPr indent="457200" algn="just" eaLnBrk="0" hangingPunct="0">
              <a:buFontTx/>
              <a:buChar char="-"/>
              <a:defRPr/>
            </a:pPr>
            <a:r>
              <a:rPr lang="vi-VN" sz="2400" dirty="0">
                <a:latin typeface="Times New Roman" pitchFamily="18" charset="0"/>
                <a:cs typeface="Times New Roman" pitchFamily="18" charset="0"/>
              </a:rPr>
              <a:t>Đảng có công tác tổ chức tài giỏi, lãnh đạo chính quyền dân chủ nhân </a:t>
            </a:r>
            <a:r>
              <a:rPr lang="vi-VN" sz="2400" dirty="0" smtClean="0">
                <a:latin typeface="Times New Roman" pitchFamily="18" charset="0"/>
                <a:cs typeface="Times New Roman" pitchFamily="18" charset="0"/>
              </a:rPr>
              <a:t>dân</a:t>
            </a:r>
            <a:endParaRPr lang="en-US" sz="2400" dirty="0" smtClean="0">
              <a:latin typeface="Times New Roman" pitchFamily="18" charset="0"/>
              <a:cs typeface="Times New Roman" pitchFamily="18" charset="0"/>
            </a:endParaRPr>
          </a:p>
          <a:p>
            <a:pPr indent="457200" algn="just" eaLnBrk="0" hangingPunct="0">
              <a:buFontTx/>
              <a:buChar char="-"/>
              <a:defRPr/>
            </a:pP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XD </a:t>
            </a:r>
            <a:r>
              <a:rPr lang="en-US" sz="2400" dirty="0" err="1" smtClean="0">
                <a:latin typeface="Times New Roman" pitchFamily="18" charset="0"/>
                <a:cs typeface="Times New Roman" pitchFamily="18" charset="0"/>
              </a:rPr>
              <a:t>được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đội</a:t>
            </a:r>
            <a:r>
              <a:rPr lang="vi-VN"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hùng</a:t>
            </a:r>
            <a:endParaRPr lang="nl-NL" sz="2400" dirty="0">
              <a:latin typeface="Times New Roman" pitchFamily="18" charset="0"/>
              <a:cs typeface="Times New Roman" pitchFamily="18" charset="0"/>
            </a:endParaRPr>
          </a:p>
        </p:txBody>
      </p:sp>
      <p:pic>
        <p:nvPicPr>
          <p:cNvPr id="44038" name="Picture 9" descr="1 Toàn quốc kháng chiến chống thực dân pháp xâm lược năm 1945-1954"/>
          <p:cNvPicPr>
            <a:picLocks noChangeAspect="1" noChangeArrowheads="1"/>
          </p:cNvPicPr>
          <p:nvPr/>
        </p:nvPicPr>
        <p:blipFill>
          <a:blip r:embed="rId4"/>
          <a:srcRect/>
          <a:stretch>
            <a:fillRect/>
          </a:stretch>
        </p:blipFill>
        <p:spPr bwMode="auto">
          <a:xfrm>
            <a:off x="6299203" y="3571875"/>
            <a:ext cx="5397500" cy="283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1"/>
          <p:cNvSpPr>
            <a:spLocks noGrp="1"/>
          </p:cNvSpPr>
          <p:nvPr>
            <p:ph type="sldNum" sz="quarter" idx="12"/>
          </p:nvPr>
        </p:nvSpPr>
        <p:spPr>
          <a:noFill/>
        </p:spPr>
        <p:txBody>
          <a:bodyPr/>
          <a:lstStyle/>
          <a:p>
            <a:fld id="{5EC3ABA8-ED3C-432B-9C5E-66BE90949EF8}" type="slidenum">
              <a:rPr lang="en-US" smtClean="0"/>
              <a:pPr/>
              <a:t>43</a:t>
            </a:fld>
            <a:endParaRPr lang="en-US" smtClean="0"/>
          </a:p>
        </p:txBody>
      </p:sp>
      <p:sp>
        <p:nvSpPr>
          <p:cNvPr id="45059" name="TextBox 2"/>
          <p:cNvSpPr txBox="1">
            <a:spLocks noChangeArrowheads="1"/>
          </p:cNvSpPr>
          <p:nvPr/>
        </p:nvSpPr>
        <p:spPr bwMode="auto">
          <a:xfrm>
            <a:off x="-313510" y="142879"/>
            <a:ext cx="12919167" cy="523220"/>
          </a:xfrm>
          <a:prstGeom prst="rect">
            <a:avLst/>
          </a:prstGeom>
          <a:noFill/>
          <a:ln w="9525">
            <a:noFill/>
            <a:miter lim="800000"/>
            <a:headEnd/>
            <a:tailEnd/>
          </a:ln>
        </p:spPr>
        <p:txBody>
          <a:bodyPr wrap="square">
            <a:spAutoFit/>
          </a:bodyPr>
          <a:lstStyle/>
          <a:p>
            <a:pPr algn="ctr"/>
            <a:r>
              <a:rPr lang="en-US" sz="2800" dirty="0">
                <a:solidFill>
                  <a:srgbClr val="FF0000"/>
                </a:solidFill>
                <a:latin typeface="Times New Roman" pitchFamily="18" charset="0"/>
                <a:cs typeface="Times New Roman" pitchFamily="18" charset="0"/>
              </a:rPr>
              <a:t>c. </a:t>
            </a:r>
            <a:r>
              <a:rPr lang="en-US" sz="2800" dirty="0" err="1">
                <a:solidFill>
                  <a:srgbClr val="FF0000"/>
                </a:solidFill>
                <a:latin typeface="Times New Roman" pitchFamily="18" charset="0"/>
                <a:cs typeface="Times New Roman" pitchFamily="18" charset="0"/>
              </a:rPr>
              <a:t>Vai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trò</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lãnh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đạo</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của</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Đảng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trong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cuộc</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Mỹ</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nhất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nước</a:t>
            </a:r>
            <a:r>
              <a:rPr lang="en-US" sz="2800" dirty="0">
                <a:solidFill>
                  <a:srgbClr val="FF0000"/>
                </a:solidFill>
                <a:latin typeface="Times New Roman" pitchFamily="18" charset="0"/>
                <a:cs typeface="Times New Roman" pitchFamily="18" charset="0"/>
              </a:rPr>
              <a:t> (1954-1975)</a:t>
            </a:r>
          </a:p>
        </p:txBody>
      </p:sp>
      <p:pic>
        <p:nvPicPr>
          <p:cNvPr id="45060" name="Picture 4" descr="Image result for thắng lợi mùa xuân 1975"/>
          <p:cNvPicPr>
            <a:picLocks noChangeAspect="1" noChangeArrowheads="1"/>
          </p:cNvPicPr>
          <p:nvPr/>
        </p:nvPicPr>
        <p:blipFill>
          <a:blip r:embed="rId2"/>
          <a:srcRect/>
          <a:stretch>
            <a:fillRect/>
          </a:stretch>
        </p:blipFill>
        <p:spPr bwMode="auto">
          <a:xfrm>
            <a:off x="7810503" y="785813"/>
            <a:ext cx="4381500" cy="2786062"/>
          </a:xfrm>
          <a:prstGeom prst="rect">
            <a:avLst/>
          </a:prstGeom>
          <a:noFill/>
          <a:ln w="9525">
            <a:noFill/>
            <a:miter lim="800000"/>
            <a:headEnd/>
            <a:tailEnd/>
          </a:ln>
        </p:spPr>
      </p:pic>
      <p:sp>
        <p:nvSpPr>
          <p:cNvPr id="45061" name="AutoShape 2"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45062" name="AutoShape 4"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45063" name="Picture 5" descr="C:\Users\LENOVO\Desktop\index.jpg"/>
          <p:cNvPicPr>
            <a:picLocks noChangeAspect="1" noChangeArrowheads="1"/>
          </p:cNvPicPr>
          <p:nvPr/>
        </p:nvPicPr>
        <p:blipFill>
          <a:blip r:embed="rId3"/>
          <a:srcRect/>
          <a:stretch>
            <a:fillRect/>
          </a:stretch>
        </p:blipFill>
        <p:spPr bwMode="auto">
          <a:xfrm>
            <a:off x="4942421" y="3286130"/>
            <a:ext cx="6963833" cy="3357563"/>
          </a:xfrm>
          <a:prstGeom prst="rect">
            <a:avLst/>
          </a:prstGeom>
          <a:noFill/>
          <a:ln w="9525">
            <a:noFill/>
            <a:miter lim="800000"/>
            <a:headEnd/>
            <a:tailEnd/>
          </a:ln>
        </p:spPr>
      </p:pic>
      <p:sp>
        <p:nvSpPr>
          <p:cNvPr id="45064" name="Rectangle 7"/>
          <p:cNvSpPr>
            <a:spLocks noChangeArrowheads="1"/>
          </p:cNvSpPr>
          <p:nvPr/>
        </p:nvSpPr>
        <p:spPr bwMode="auto">
          <a:xfrm>
            <a:off x="285751" y="1585916"/>
            <a:ext cx="7048500" cy="1200329"/>
          </a:xfrm>
          <a:prstGeom prst="rect">
            <a:avLst/>
          </a:prstGeom>
          <a:noFill/>
          <a:ln w="9525">
            <a:noFill/>
            <a:miter lim="800000"/>
            <a:headEnd/>
            <a:tailEnd/>
          </a:ln>
        </p:spPr>
        <p:txBody>
          <a:bodyPr>
            <a:spAutoFit/>
          </a:bodyPr>
          <a:lstStyle/>
          <a:p>
            <a:r>
              <a:rPr lang="en-US" sz="2400"/>
              <a:t>Đảng có </a:t>
            </a:r>
            <a:r>
              <a:rPr lang="vi-VN" sz="2400"/>
              <a:t>đường lối đồng thời đẩy mạnh cách mạng xã hội chủ nghĩa ở miền Bắc và cách mạng dân tộc, dân chủ ở miền Nam</a:t>
            </a:r>
            <a:endParaRPr lang="en-US" sz="2400"/>
          </a:p>
        </p:txBody>
      </p:sp>
      <p:sp>
        <p:nvSpPr>
          <p:cNvPr id="45065" name="Rectangle 8"/>
          <p:cNvSpPr>
            <a:spLocks noChangeArrowheads="1"/>
          </p:cNvSpPr>
          <p:nvPr/>
        </p:nvSpPr>
        <p:spPr bwMode="auto">
          <a:xfrm>
            <a:off x="381003" y="3371850"/>
            <a:ext cx="4476751" cy="1569660"/>
          </a:xfrm>
          <a:prstGeom prst="rect">
            <a:avLst/>
          </a:prstGeom>
          <a:noFill/>
          <a:ln w="9525">
            <a:noFill/>
            <a:miter lim="800000"/>
            <a:headEnd/>
            <a:tailEnd/>
          </a:ln>
        </p:spPr>
        <p:txBody>
          <a:bodyPr>
            <a:spAutoFit/>
          </a:bodyPr>
          <a:lstStyle/>
          <a:p>
            <a:r>
              <a:rPr lang="vi-VN" sz="2400"/>
              <a:t>Đảng có công tác tư tưởng đúng đắn, đã động viên quân dân cả nước ta tin tưởng vào chính nghĩa</a:t>
            </a:r>
            <a:endParaRPr lang="en-US" sz="2400"/>
          </a:p>
        </p:txBody>
      </p:sp>
      <p:sp>
        <p:nvSpPr>
          <p:cNvPr id="45066" name="Rectangle 9"/>
          <p:cNvSpPr>
            <a:spLocks noChangeArrowheads="1"/>
          </p:cNvSpPr>
          <p:nvPr/>
        </p:nvSpPr>
        <p:spPr bwMode="auto">
          <a:xfrm>
            <a:off x="381000" y="5514979"/>
            <a:ext cx="4572000" cy="830997"/>
          </a:xfrm>
          <a:prstGeom prst="rect">
            <a:avLst/>
          </a:prstGeom>
          <a:noFill/>
          <a:ln w="9525">
            <a:noFill/>
            <a:miter lim="800000"/>
            <a:headEnd/>
            <a:tailEnd/>
          </a:ln>
        </p:spPr>
        <p:txBody>
          <a:bodyPr>
            <a:spAutoFit/>
          </a:bodyPr>
          <a:lstStyle/>
          <a:p>
            <a:r>
              <a:rPr lang="vi-VN" sz="2400"/>
              <a:t>Đảng đã phát huy sức mạnh đoàn kết chiến đấu </a:t>
            </a:r>
            <a:endParaRPr lang="en-US" sz="24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1"/>
          <p:cNvSpPr>
            <a:spLocks noGrp="1"/>
          </p:cNvSpPr>
          <p:nvPr>
            <p:ph type="sldNum" sz="quarter" idx="12"/>
          </p:nvPr>
        </p:nvSpPr>
        <p:spPr>
          <a:noFill/>
        </p:spPr>
        <p:txBody>
          <a:bodyPr/>
          <a:lstStyle/>
          <a:p>
            <a:fld id="{2B4766EA-2000-42DD-A42B-4825B4AE93F5}" type="slidenum">
              <a:rPr lang="en-US" smtClean="0"/>
              <a:pPr/>
              <a:t>44</a:t>
            </a:fld>
            <a:endParaRPr lang="en-US" smtClean="0"/>
          </a:p>
        </p:txBody>
      </p:sp>
      <p:sp>
        <p:nvSpPr>
          <p:cNvPr id="219137" name="Rectangle 1"/>
          <p:cNvSpPr>
            <a:spLocks noChangeArrowheads="1"/>
          </p:cNvSpPr>
          <p:nvPr/>
        </p:nvSpPr>
        <p:spPr bwMode="auto">
          <a:xfrm>
            <a:off x="130780" y="1346203"/>
            <a:ext cx="5298473" cy="440120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square" anchor="ctr">
            <a:spAutoFit/>
          </a:bodyPr>
          <a:lstStyle/>
          <a:p>
            <a:pPr indent="457200" algn="just" eaLnBrk="0" hangingPunct="0">
              <a:defRPr/>
            </a:pPr>
            <a:r>
              <a:rPr lang="en-US" sz="2800" dirty="0" err="1"/>
              <a:t>Đảng</a:t>
            </a:r>
            <a:r>
              <a:rPr lang="en-US" sz="2800" dirty="0"/>
              <a:t> </a:t>
            </a:r>
            <a:r>
              <a:rPr lang="en-US" sz="2800" dirty="0" err="1"/>
              <a:t>đã</a:t>
            </a:r>
            <a:r>
              <a:rPr lang="en-US" sz="2800" dirty="0"/>
              <a:t> </a:t>
            </a:r>
            <a:r>
              <a:rPr lang="en-US" sz="2800" dirty="0" err="1"/>
              <a:t>lãnh</a:t>
            </a:r>
            <a:r>
              <a:rPr lang="en-US" sz="2800" dirty="0"/>
              <a:t> </a:t>
            </a:r>
            <a:r>
              <a:rPr lang="en-US" sz="2800" dirty="0" err="1"/>
              <a:t>đạo</a:t>
            </a:r>
            <a:r>
              <a:rPr lang="en-US" sz="2800" dirty="0"/>
              <a:t> </a:t>
            </a:r>
            <a:r>
              <a:rPr lang="en-US" sz="2800" dirty="0" err="1"/>
              <a:t>nhân</a:t>
            </a:r>
            <a:r>
              <a:rPr lang="en-US" sz="2800" dirty="0"/>
              <a:t> </a:t>
            </a:r>
            <a:r>
              <a:rPr lang="en-US" sz="2800" dirty="0" err="1"/>
              <a:t>dân</a:t>
            </a:r>
            <a:r>
              <a:rPr lang="en-US" sz="2800" dirty="0"/>
              <a:t> </a:t>
            </a:r>
            <a:r>
              <a:rPr lang="en-US" sz="2800" dirty="0" err="1"/>
              <a:t>vừa</a:t>
            </a:r>
            <a:r>
              <a:rPr lang="en-US" sz="2800" dirty="0"/>
              <a:t> </a:t>
            </a:r>
            <a:r>
              <a:rPr lang="en-US" sz="2800" dirty="0" err="1"/>
              <a:t>ra</a:t>
            </a:r>
            <a:r>
              <a:rPr lang="en-US" sz="2800" dirty="0"/>
              <a:t> </a:t>
            </a:r>
            <a:r>
              <a:rPr lang="en-US" sz="2800" dirty="0" err="1"/>
              <a:t>sức</a:t>
            </a:r>
            <a:r>
              <a:rPr lang="en-US" sz="2800" dirty="0"/>
              <a:t> </a:t>
            </a:r>
            <a:r>
              <a:rPr lang="en-US" sz="2800" dirty="0" err="1"/>
              <a:t>khôi</a:t>
            </a:r>
            <a:r>
              <a:rPr lang="en-US" sz="2800" dirty="0"/>
              <a:t> </a:t>
            </a:r>
            <a:r>
              <a:rPr lang="en-US" sz="2800" dirty="0" err="1"/>
              <a:t>phục</a:t>
            </a:r>
            <a:r>
              <a:rPr lang="en-US" sz="2800" dirty="0"/>
              <a:t> </a:t>
            </a:r>
            <a:r>
              <a:rPr lang="en-US" sz="2800" dirty="0" err="1"/>
              <a:t>kinh</a:t>
            </a:r>
            <a:r>
              <a:rPr lang="en-US" sz="2800" dirty="0"/>
              <a:t> </a:t>
            </a:r>
            <a:r>
              <a:rPr lang="en-US" sz="2800" dirty="0" err="1"/>
              <a:t>tế</a:t>
            </a:r>
            <a:r>
              <a:rPr lang="en-US" sz="2800" dirty="0"/>
              <a:t> </a:t>
            </a:r>
            <a:r>
              <a:rPr lang="en-US" sz="2800" dirty="0" err="1"/>
              <a:t>vừa</a:t>
            </a:r>
            <a:r>
              <a:rPr lang="en-US" sz="2800" dirty="0"/>
              <a:t> </a:t>
            </a:r>
            <a:r>
              <a:rPr lang="it-IT" sz="2800" dirty="0"/>
              <a:t> phải tiến hành hai cuộc chiến tranh bảo vệ biên giới phía Tây Nam và phía Bắc Tổ quốc</a:t>
            </a:r>
            <a:r>
              <a:rPr lang="en-US" sz="2800" dirty="0"/>
              <a:t>; </a:t>
            </a:r>
          </a:p>
          <a:p>
            <a:pPr indent="457200" algn="just" eaLnBrk="0" hangingPunct="0">
              <a:defRPr/>
            </a:pPr>
            <a:r>
              <a:rPr lang="en-US" sz="2800" dirty="0" err="1"/>
              <a:t>đồng</a:t>
            </a:r>
            <a:r>
              <a:rPr lang="en-US" sz="2800" dirty="0"/>
              <a:t> </a:t>
            </a:r>
            <a:r>
              <a:rPr lang="en-US" sz="2800" dirty="0" err="1"/>
              <a:t>thời</a:t>
            </a:r>
            <a:r>
              <a:rPr lang="en-US" sz="2800" dirty="0"/>
              <a:t> </a:t>
            </a:r>
            <a:r>
              <a:rPr lang="en-US" sz="2800" dirty="0" err="1"/>
              <a:t>tập</a:t>
            </a:r>
            <a:r>
              <a:rPr lang="en-US" sz="2800" dirty="0"/>
              <a:t> </a:t>
            </a:r>
            <a:r>
              <a:rPr lang="en-US" sz="2800" dirty="0" err="1"/>
              <a:t>trung</a:t>
            </a:r>
            <a:r>
              <a:rPr lang="en-US" sz="2800" dirty="0"/>
              <a:t> </a:t>
            </a:r>
            <a:r>
              <a:rPr lang="en-US" sz="2800" dirty="0" err="1"/>
              <a:t>lãnh</a:t>
            </a:r>
            <a:r>
              <a:rPr lang="en-US" sz="2800" dirty="0"/>
              <a:t> </a:t>
            </a:r>
            <a:r>
              <a:rPr lang="en-US" sz="2800" dirty="0" err="1"/>
              <a:t>đạo</a:t>
            </a:r>
            <a:r>
              <a:rPr lang="en-US" sz="2800" dirty="0"/>
              <a:t> </a:t>
            </a:r>
            <a:r>
              <a:rPr lang="en-US" sz="2800" dirty="0" err="1"/>
              <a:t>xây</a:t>
            </a:r>
            <a:r>
              <a:rPr lang="en-US" sz="2800" dirty="0"/>
              <a:t> </a:t>
            </a:r>
            <a:r>
              <a:rPr lang="en-US" sz="2800" dirty="0" err="1"/>
              <a:t>dựng</a:t>
            </a:r>
            <a:r>
              <a:rPr lang="en-US" sz="2800" dirty="0"/>
              <a:t> </a:t>
            </a:r>
            <a:r>
              <a:rPr lang="en-US" sz="2800" dirty="0" err="1"/>
              <a:t>cơ</a:t>
            </a:r>
            <a:r>
              <a:rPr lang="en-US" sz="2800" dirty="0"/>
              <a:t> </a:t>
            </a:r>
            <a:r>
              <a:rPr lang="en-US" sz="2800" dirty="0" err="1"/>
              <a:t>sở</a:t>
            </a:r>
            <a:r>
              <a:rPr lang="en-US" sz="2800" dirty="0"/>
              <a:t> </a:t>
            </a:r>
            <a:r>
              <a:rPr lang="en-US" sz="2800" dirty="0" err="1"/>
              <a:t>vật</a:t>
            </a:r>
            <a:r>
              <a:rPr lang="en-US" sz="2800" dirty="0"/>
              <a:t> </a:t>
            </a:r>
            <a:r>
              <a:rPr lang="en-US" sz="2800" dirty="0" err="1"/>
              <a:t>chất</a:t>
            </a:r>
            <a:r>
              <a:rPr lang="en-US" sz="2800" dirty="0"/>
              <a:t> </a:t>
            </a:r>
            <a:r>
              <a:rPr lang="en-US" sz="2800" dirty="0" err="1"/>
              <a:t>của</a:t>
            </a:r>
            <a:r>
              <a:rPr lang="en-US" sz="2800" dirty="0"/>
              <a:t> </a:t>
            </a:r>
            <a:r>
              <a:rPr lang="en-US" sz="2800" dirty="0" err="1"/>
              <a:t>chủ</a:t>
            </a:r>
            <a:r>
              <a:rPr lang="en-US" sz="2800" dirty="0"/>
              <a:t> </a:t>
            </a:r>
            <a:r>
              <a:rPr lang="en-US" sz="2800" dirty="0" err="1"/>
              <a:t>nghĩa</a:t>
            </a:r>
            <a:r>
              <a:rPr lang="en-US" sz="2800" dirty="0"/>
              <a:t> </a:t>
            </a:r>
            <a:r>
              <a:rPr lang="en-US" sz="2800" dirty="0" err="1"/>
              <a:t>xã</a:t>
            </a:r>
            <a:r>
              <a:rPr lang="en-US" sz="2800" dirty="0"/>
              <a:t> </a:t>
            </a:r>
            <a:r>
              <a:rPr lang="en-US" sz="2800" dirty="0" err="1"/>
              <a:t>hội</a:t>
            </a:r>
            <a:r>
              <a:rPr lang="en-US" sz="2800" dirty="0"/>
              <a:t>, </a:t>
            </a:r>
            <a:r>
              <a:rPr lang="en-US" sz="2800" dirty="0" err="1"/>
              <a:t>từng</a:t>
            </a:r>
            <a:r>
              <a:rPr lang="en-US" sz="2800" dirty="0"/>
              <a:t> </a:t>
            </a:r>
            <a:r>
              <a:rPr lang="en-US" sz="2800" dirty="0" err="1"/>
              <a:t>bước</a:t>
            </a:r>
            <a:r>
              <a:rPr lang="en-US" sz="2800" dirty="0"/>
              <a:t> </a:t>
            </a:r>
            <a:r>
              <a:rPr lang="en-US" sz="2800" dirty="0" err="1"/>
              <a:t>cải</a:t>
            </a:r>
            <a:r>
              <a:rPr lang="en-US" sz="2800" dirty="0"/>
              <a:t> </a:t>
            </a:r>
            <a:r>
              <a:rPr lang="en-US" sz="2800" dirty="0" err="1"/>
              <a:t>thiện</a:t>
            </a:r>
            <a:r>
              <a:rPr lang="en-US" sz="2800" dirty="0"/>
              <a:t> </a:t>
            </a:r>
            <a:r>
              <a:rPr lang="en-US" sz="2800" dirty="0" err="1"/>
              <a:t>đời</a:t>
            </a:r>
            <a:r>
              <a:rPr lang="en-US" sz="2800" dirty="0"/>
              <a:t> </a:t>
            </a:r>
            <a:r>
              <a:rPr lang="en-US" sz="2800" dirty="0" err="1"/>
              <a:t>sống</a:t>
            </a:r>
            <a:r>
              <a:rPr lang="en-US" sz="2800" dirty="0"/>
              <a:t> </a:t>
            </a:r>
            <a:r>
              <a:rPr lang="en-US" sz="2800" dirty="0" err="1"/>
              <a:t>vật</a:t>
            </a:r>
            <a:r>
              <a:rPr lang="en-US" sz="2800" dirty="0"/>
              <a:t> </a:t>
            </a:r>
            <a:r>
              <a:rPr lang="en-US" sz="2800" dirty="0" err="1"/>
              <a:t>chất</a:t>
            </a:r>
            <a:r>
              <a:rPr lang="en-US" sz="2800" dirty="0"/>
              <a:t>, </a:t>
            </a:r>
            <a:r>
              <a:rPr lang="en-US" sz="2800" dirty="0" err="1"/>
              <a:t>tinh</a:t>
            </a:r>
            <a:r>
              <a:rPr lang="en-US" sz="2800" dirty="0"/>
              <a:t> </a:t>
            </a:r>
            <a:r>
              <a:rPr lang="en-US" sz="2800" dirty="0" err="1"/>
              <a:t>thần</a:t>
            </a:r>
            <a:r>
              <a:rPr lang="en-US" sz="2800" dirty="0"/>
              <a:t> </a:t>
            </a:r>
            <a:r>
              <a:rPr lang="en-US" sz="2800" dirty="0" err="1"/>
              <a:t>của</a:t>
            </a:r>
            <a:r>
              <a:rPr lang="en-US" sz="2800" dirty="0"/>
              <a:t> </a:t>
            </a:r>
            <a:r>
              <a:rPr lang="en-US" sz="2800" dirty="0" err="1"/>
              <a:t>nhân</a:t>
            </a:r>
            <a:r>
              <a:rPr lang="en-US" sz="2800" dirty="0"/>
              <a:t> </a:t>
            </a:r>
            <a:r>
              <a:rPr lang="en-US" sz="2800" dirty="0" err="1"/>
              <a:t>dân</a:t>
            </a:r>
            <a:endParaRPr lang="nl-NL" sz="2800" dirty="0"/>
          </a:p>
        </p:txBody>
      </p:sp>
      <p:sp>
        <p:nvSpPr>
          <p:cNvPr id="46084" name="TextBox 5"/>
          <p:cNvSpPr txBox="1">
            <a:spLocks noChangeArrowheads="1"/>
          </p:cNvSpPr>
          <p:nvPr/>
        </p:nvSpPr>
        <p:spPr bwMode="auto">
          <a:xfrm>
            <a:off x="-365761" y="104508"/>
            <a:ext cx="12997543" cy="523220"/>
          </a:xfrm>
          <a:prstGeom prst="rect">
            <a:avLst/>
          </a:prstGeom>
          <a:noFill/>
          <a:ln w="9525">
            <a:noFill/>
            <a:miter lim="800000"/>
            <a:headEnd/>
            <a:tailEnd/>
          </a:ln>
        </p:spPr>
        <p:txBody>
          <a:bodyPr wrap="square">
            <a:spAutoFit/>
          </a:bodyPr>
          <a:lstStyle/>
          <a:p>
            <a:pPr algn="ctr"/>
            <a:r>
              <a:rPr lang="en-US" sz="2800" dirty="0">
                <a:solidFill>
                  <a:srgbClr val="FF0000"/>
                </a:solidFill>
              </a:rPr>
              <a:t>d. </a:t>
            </a:r>
            <a:r>
              <a:rPr lang="en-US" sz="2800" dirty="0" err="1">
                <a:solidFill>
                  <a:srgbClr val="FF0000"/>
                </a:solidFill>
              </a:rPr>
              <a:t>Vai</a:t>
            </a:r>
            <a:r>
              <a:rPr lang="en-US" sz="2800" dirty="0">
                <a:solidFill>
                  <a:srgbClr val="FF0000"/>
                </a:solidFill>
              </a:rPr>
              <a:t> </a:t>
            </a:r>
            <a:r>
              <a:rPr lang="en-US" sz="2800" dirty="0" err="1">
                <a:solidFill>
                  <a:srgbClr val="FF0000"/>
                </a:solidFill>
              </a:rPr>
              <a:t>trò</a:t>
            </a:r>
            <a:r>
              <a:rPr lang="en-US" sz="2800" dirty="0">
                <a:solidFill>
                  <a:srgbClr val="FF0000"/>
                </a:solidFill>
              </a:rPr>
              <a:t> </a:t>
            </a:r>
            <a:r>
              <a:rPr lang="en-US" sz="2800" dirty="0" err="1">
                <a:solidFill>
                  <a:srgbClr val="FF0000"/>
                </a:solidFill>
              </a:rPr>
              <a:t>lãnh</a:t>
            </a:r>
            <a:r>
              <a:rPr lang="en-US" sz="2800" dirty="0">
                <a:solidFill>
                  <a:srgbClr val="FF0000"/>
                </a:solidFill>
              </a:rPr>
              <a:t> </a:t>
            </a:r>
            <a:r>
              <a:rPr lang="en-US" sz="2800" dirty="0" err="1">
                <a:solidFill>
                  <a:srgbClr val="FF0000"/>
                </a:solidFill>
              </a:rPr>
              <a:t>đạo</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xây</a:t>
            </a:r>
            <a:r>
              <a:rPr lang="en-US" sz="2800" dirty="0">
                <a:solidFill>
                  <a:srgbClr val="FF0000"/>
                </a:solidFill>
              </a:rPr>
              <a:t> </a:t>
            </a:r>
            <a:r>
              <a:rPr lang="en-US" sz="2800" dirty="0" err="1">
                <a:solidFill>
                  <a:srgbClr val="FF0000"/>
                </a:solidFill>
              </a:rPr>
              <a:t>dựng</a:t>
            </a:r>
            <a:r>
              <a:rPr lang="en-US" sz="2800" dirty="0">
                <a:solidFill>
                  <a:srgbClr val="FF0000"/>
                </a:solidFill>
              </a:rPr>
              <a:t> </a:t>
            </a:r>
            <a:r>
              <a:rPr lang="en-US" sz="2800" dirty="0" err="1">
                <a:solidFill>
                  <a:srgbClr val="FF0000"/>
                </a:solidFill>
              </a:rPr>
              <a:t>chủ</a:t>
            </a:r>
            <a:r>
              <a:rPr lang="en-US" sz="2800" dirty="0">
                <a:solidFill>
                  <a:srgbClr val="FF0000"/>
                </a:solidFill>
              </a:rPr>
              <a:t> </a:t>
            </a:r>
            <a:r>
              <a:rPr lang="en-US" sz="2800" dirty="0" err="1">
                <a:solidFill>
                  <a:srgbClr val="FF0000"/>
                </a:solidFill>
              </a:rPr>
              <a:t>nghĩa</a:t>
            </a:r>
            <a:r>
              <a:rPr lang="en-US" sz="2800" dirty="0">
                <a:solidFill>
                  <a:srgbClr val="FF0000"/>
                </a:solidFill>
              </a:rPr>
              <a:t> </a:t>
            </a:r>
            <a:r>
              <a:rPr lang="en-US" sz="2800" dirty="0" err="1">
                <a:solidFill>
                  <a:srgbClr val="FF0000"/>
                </a:solidFill>
              </a:rPr>
              <a:t>xã</a:t>
            </a:r>
            <a:r>
              <a:rPr lang="en-US" sz="2800" dirty="0">
                <a:solidFill>
                  <a:srgbClr val="FF0000"/>
                </a:solidFill>
              </a:rPr>
              <a:t> </a:t>
            </a:r>
            <a:r>
              <a:rPr lang="en-US" sz="2800" dirty="0" err="1">
                <a:solidFill>
                  <a:srgbClr val="FF0000"/>
                </a:solidFill>
              </a:rPr>
              <a:t>hội</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bảo</a:t>
            </a:r>
            <a:r>
              <a:rPr lang="en-US" sz="2800" dirty="0">
                <a:solidFill>
                  <a:srgbClr val="FF0000"/>
                </a:solidFill>
              </a:rPr>
              <a:t> </a:t>
            </a:r>
            <a:r>
              <a:rPr lang="en-US" sz="2800" dirty="0" err="1">
                <a:solidFill>
                  <a:srgbClr val="FF0000"/>
                </a:solidFill>
              </a:rPr>
              <a:t>vệ</a:t>
            </a:r>
            <a:r>
              <a:rPr lang="en-US" sz="2800" dirty="0">
                <a:solidFill>
                  <a:srgbClr val="FF0000"/>
                </a:solidFill>
              </a:rPr>
              <a:t> </a:t>
            </a:r>
            <a:r>
              <a:rPr lang="en-US" sz="2800" dirty="0" err="1">
                <a:solidFill>
                  <a:srgbClr val="FF0000"/>
                </a:solidFill>
              </a:rPr>
              <a:t>Tổ</a:t>
            </a:r>
            <a:r>
              <a:rPr lang="en-US" sz="2800" dirty="0">
                <a:solidFill>
                  <a:srgbClr val="FF0000"/>
                </a:solidFill>
              </a:rPr>
              <a:t> </a:t>
            </a:r>
            <a:r>
              <a:rPr lang="en-US" sz="2800" dirty="0" err="1">
                <a:solidFill>
                  <a:srgbClr val="FF0000"/>
                </a:solidFill>
              </a:rPr>
              <a:t>quốc</a:t>
            </a:r>
            <a:r>
              <a:rPr lang="en-US" sz="2800" dirty="0">
                <a:solidFill>
                  <a:srgbClr val="FF0000"/>
                </a:solidFill>
              </a:rPr>
              <a:t> </a:t>
            </a:r>
            <a:r>
              <a:rPr lang="en-US" sz="2800" dirty="0" smtClean="0">
                <a:solidFill>
                  <a:srgbClr val="FF0000"/>
                </a:solidFill>
              </a:rPr>
              <a:t>(1975- 1986)</a:t>
            </a:r>
            <a:endParaRPr lang="en-US" sz="2800" dirty="0">
              <a:solidFill>
                <a:srgbClr val="FF0000"/>
              </a:solidFill>
            </a:endParaRPr>
          </a:p>
        </p:txBody>
      </p:sp>
      <p:pic>
        <p:nvPicPr>
          <p:cNvPr id="46085" name="Picture 2" descr="Chiến tranh biên giới 1979 được dạy thế nào trong chương trình mới - Giáo  dục"/>
          <p:cNvPicPr>
            <a:picLocks noChangeAspect="1" noChangeArrowheads="1"/>
          </p:cNvPicPr>
          <p:nvPr/>
        </p:nvPicPr>
        <p:blipFill>
          <a:blip r:embed="rId2"/>
          <a:srcRect/>
          <a:stretch>
            <a:fillRect/>
          </a:stretch>
        </p:blipFill>
        <p:spPr bwMode="auto">
          <a:xfrm>
            <a:off x="6096000" y="4095750"/>
            <a:ext cx="5928784" cy="2762250"/>
          </a:xfrm>
          <a:prstGeom prst="rect">
            <a:avLst/>
          </a:prstGeom>
          <a:noFill/>
          <a:ln w="9525">
            <a:noFill/>
            <a:miter lim="800000"/>
            <a:headEnd/>
            <a:tailEnd/>
          </a:ln>
        </p:spPr>
      </p:pic>
      <p:pic>
        <p:nvPicPr>
          <p:cNvPr id="46086" name="Picture 4" descr="Tội ác tày trời của tập đoàn Pol Pot gây ra cho Việt Nam"/>
          <p:cNvPicPr>
            <a:picLocks noChangeAspect="1" noChangeArrowheads="1"/>
          </p:cNvPicPr>
          <p:nvPr/>
        </p:nvPicPr>
        <p:blipFill>
          <a:blip r:embed="rId3"/>
          <a:srcRect/>
          <a:stretch>
            <a:fillRect/>
          </a:stretch>
        </p:blipFill>
        <p:spPr bwMode="auto">
          <a:xfrm>
            <a:off x="6096000" y="1000130"/>
            <a:ext cx="6096000" cy="3076575"/>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1"/>
          <p:cNvSpPr>
            <a:spLocks noGrp="1"/>
          </p:cNvSpPr>
          <p:nvPr>
            <p:ph type="sldNum" sz="quarter" idx="12"/>
          </p:nvPr>
        </p:nvSpPr>
        <p:spPr>
          <a:noFill/>
        </p:spPr>
        <p:txBody>
          <a:bodyPr/>
          <a:lstStyle/>
          <a:p>
            <a:fld id="{99C71A13-C0DB-42F0-BC7F-3AC7F2DF45A8}" type="slidenum">
              <a:rPr lang="en-US" smtClean="0"/>
              <a:pPr/>
              <a:t>45</a:t>
            </a:fld>
            <a:endParaRPr lang="en-US" smtClean="0"/>
          </a:p>
        </p:txBody>
      </p:sp>
      <p:pic>
        <p:nvPicPr>
          <p:cNvPr id="47107" name="Picture 3" descr="Từ Cách mạng Tháng Tám đến công cuộc đổi mới | Tạp chí Tuyên giáo"/>
          <p:cNvPicPr>
            <a:picLocks noChangeAspect="1" noChangeArrowheads="1"/>
          </p:cNvPicPr>
          <p:nvPr/>
        </p:nvPicPr>
        <p:blipFill>
          <a:blip r:embed="rId2"/>
          <a:srcRect/>
          <a:stretch>
            <a:fillRect/>
          </a:stretch>
        </p:blipFill>
        <p:spPr bwMode="auto">
          <a:xfrm>
            <a:off x="6096003" y="1000130"/>
            <a:ext cx="5905500" cy="3954463"/>
          </a:xfrm>
          <a:prstGeom prst="rect">
            <a:avLst/>
          </a:prstGeom>
          <a:noFill/>
          <a:ln w="9525">
            <a:noFill/>
            <a:miter lim="800000"/>
            <a:headEnd/>
            <a:tailEnd/>
          </a:ln>
        </p:spPr>
      </p:pic>
      <p:sp>
        <p:nvSpPr>
          <p:cNvPr id="175105" name="Rectangle 1"/>
          <p:cNvSpPr>
            <a:spLocks noChangeArrowheads="1"/>
          </p:cNvSpPr>
          <p:nvPr/>
        </p:nvSpPr>
        <p:spPr bwMode="auto">
          <a:xfrm>
            <a:off x="-285752" y="180980"/>
            <a:ext cx="9000734" cy="46166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none" anchor="ctr">
            <a:spAutoFit/>
          </a:bodyPr>
          <a:lstStyle/>
          <a:p>
            <a:pPr indent="457200" algn="just" eaLnBrk="0" hangingPunct="0">
              <a:defRPr/>
            </a:pPr>
            <a:r>
              <a:rPr lang="pl-PL" sz="2400" b="1" i="1" dirty="0">
                <a:solidFill>
                  <a:srgbClr val="FF0000"/>
                </a:solidFill>
                <a:latin typeface="Times New Roman" pitchFamily="18" charset="0"/>
                <a:cs typeface="Times New Roman" pitchFamily="18" charset="0"/>
              </a:rPr>
              <a:t>e</a:t>
            </a:r>
            <a:r>
              <a:rPr lang="en-US" sz="2400" b="1" i="1" dirty="0">
                <a:solidFill>
                  <a:srgbClr val="FF0000"/>
                </a:solidFill>
                <a:latin typeface="Times New Roman" pitchFamily="18" charset="0"/>
                <a:cs typeface="Times New Roman" pitchFamily="18" charset="0"/>
              </a:rPr>
              <a:t>.</a:t>
            </a:r>
            <a:r>
              <a:rPr lang="pl-PL" sz="2400" b="1" i="1" dirty="0">
                <a:solidFill>
                  <a:srgbClr val="FF0000"/>
                </a:solidFill>
                <a:latin typeface="Times New Roman" pitchFamily="18" charset="0"/>
                <a:cs typeface="Times New Roman" pitchFamily="18" charset="0"/>
              </a:rPr>
              <a:t> Vai trò lãnh đạo của Đảng trong công cuộc đổi mới (1986- nay)</a:t>
            </a:r>
            <a:endParaRPr lang="pl-PL" sz="2400" dirty="0">
              <a:solidFill>
                <a:srgbClr val="FF0000"/>
              </a:solidFill>
              <a:latin typeface="Times New Roman" pitchFamily="18" charset="0"/>
              <a:cs typeface="Times New Roman" pitchFamily="18" charset="0"/>
            </a:endParaRPr>
          </a:p>
        </p:txBody>
      </p:sp>
      <p:sp>
        <p:nvSpPr>
          <p:cNvPr id="47109" name="Rectangle 4"/>
          <p:cNvSpPr>
            <a:spLocks noChangeArrowheads="1"/>
          </p:cNvSpPr>
          <p:nvPr/>
        </p:nvSpPr>
        <p:spPr bwMode="auto">
          <a:xfrm>
            <a:off x="476252" y="1285875"/>
            <a:ext cx="5238749" cy="2308324"/>
          </a:xfrm>
          <a:prstGeom prst="rect">
            <a:avLst/>
          </a:prstGeom>
          <a:noFill/>
          <a:ln w="9525">
            <a:noFill/>
            <a:miter lim="800000"/>
            <a:headEnd/>
            <a:tailEnd/>
          </a:ln>
        </p:spPr>
        <p:txBody>
          <a:bodyPr>
            <a:spAutoFit/>
          </a:bodyPr>
          <a:lstStyle/>
          <a:p>
            <a:r>
              <a:rPr lang="pl-PL" sz="2400"/>
              <a:t>Trải qua các kỳ Đại hội Đảng từ Đại hội đại biểu toàn quốc lần thứ VI (12-1986) đến Đại hội đại biểu toàn quốc lần thứ XII (1-2016) Đảng ta đã đề ra các đường lối về đẩy mạnh công nghiệp hoá, hiện đại hoá đất nước </a:t>
            </a:r>
            <a:endParaRPr lang="en-US" sz="2400"/>
          </a:p>
        </p:txBody>
      </p:sp>
      <p:sp>
        <p:nvSpPr>
          <p:cNvPr id="175106" name="Rectangle 2"/>
          <p:cNvSpPr>
            <a:spLocks noChangeArrowheads="1"/>
          </p:cNvSpPr>
          <p:nvPr/>
        </p:nvSpPr>
        <p:spPr bwMode="auto">
          <a:xfrm>
            <a:off x="95251" y="5214941"/>
            <a:ext cx="11811000" cy="1200329"/>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anchor="ctr">
            <a:spAutoFit/>
          </a:bodyPr>
          <a:lstStyle/>
          <a:p>
            <a:pPr indent="457200" algn="just" eaLnBrk="0" hangingPunct="0">
              <a:defRPr/>
            </a:pPr>
            <a:r>
              <a:rPr lang="pl-PL" sz="2400">
                <a:cs typeface="Times New Roman" pitchFamily="18" charset="0"/>
              </a:rPr>
              <a:t>Những thành tựu trong công cuộc đổi mới khẳng định đường lối đổi mới của Đảng là đúng đắn, sáng tạo; con đường đi lên chủ nghĩa xã hội của nước ta là phù hợp với thực tiễn của Việt Nam và xu thế phát triển của lịch sử.</a:t>
            </a:r>
            <a:endParaRPr lang="pl-PL" sz="24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1441452" y="882650"/>
            <a:ext cx="9025467" cy="46038"/>
          </a:xfrm>
          <a:prstGeom prst="flowChartPredefinedProcess">
            <a:avLst/>
          </a:prstGeom>
          <a:solidFill>
            <a:srgbClr val="FF0066"/>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pic>
        <p:nvPicPr>
          <p:cNvPr id="48131" name="Picture 6"/>
          <p:cNvPicPr>
            <a:picLocks noChangeAspect="1" noChangeArrowheads="1"/>
          </p:cNvPicPr>
          <p:nvPr/>
        </p:nvPicPr>
        <p:blipFill>
          <a:blip r:embed="rId2"/>
          <a:srcRect/>
          <a:stretch>
            <a:fillRect/>
          </a:stretch>
        </p:blipFill>
        <p:spPr bwMode="auto">
          <a:xfrm>
            <a:off x="0" y="6515100"/>
            <a:ext cx="12192000" cy="342900"/>
          </a:xfrm>
          <a:prstGeom prst="rect">
            <a:avLst/>
          </a:prstGeom>
          <a:noFill/>
          <a:ln w="9525">
            <a:noFill/>
            <a:miter lim="800000"/>
            <a:headEnd/>
            <a:tailEnd/>
          </a:ln>
        </p:spPr>
      </p:pic>
      <p:sp>
        <p:nvSpPr>
          <p:cNvPr id="6" name="AutoShape 3"/>
          <p:cNvSpPr>
            <a:spLocks noChangeAspect="1" noChangeArrowheads="1"/>
          </p:cNvSpPr>
          <p:nvPr/>
        </p:nvSpPr>
        <p:spPr bwMode="auto">
          <a:xfrm>
            <a:off x="719668" y="922338"/>
            <a:ext cx="10752667" cy="44450"/>
          </a:xfrm>
          <a:prstGeom prst="flowChartPredefinedProcess">
            <a:avLst/>
          </a:prstGeom>
          <a:solidFill>
            <a:srgbClr val="990099"/>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sp>
        <p:nvSpPr>
          <p:cNvPr id="48133" name="Rectangle 3"/>
          <p:cNvSpPr>
            <a:spLocks noChangeArrowheads="1"/>
          </p:cNvSpPr>
          <p:nvPr/>
        </p:nvSpPr>
        <p:spPr bwMode="auto">
          <a:xfrm>
            <a:off x="2" y="195948"/>
            <a:ext cx="11512551" cy="461665"/>
          </a:xfrm>
          <a:prstGeom prst="rect">
            <a:avLst/>
          </a:prstGeom>
          <a:noFill/>
          <a:ln w="9525">
            <a:noFill/>
            <a:miter lim="800000"/>
            <a:headEnd/>
            <a:tailEnd/>
          </a:ln>
        </p:spPr>
        <p:txBody>
          <a:bodyPr wrap="square">
            <a:spAutoFit/>
          </a:bodyPr>
          <a:lstStyle/>
          <a:p>
            <a:pPr algn="ctr" eaLnBrk="0" hangingPunct="0">
              <a:spcBef>
                <a:spcPct val="20000"/>
              </a:spcBef>
            </a:pPr>
            <a:r>
              <a:rPr lang="en-US" altLang="en-US" sz="2400" b="1" dirty="0" smtClean="0">
                <a:solidFill>
                  <a:srgbClr val="000099"/>
                </a:solidFill>
                <a:cs typeface="Arial" pitchFamily="34" charset="0"/>
              </a:rPr>
              <a:t>II. </a:t>
            </a:r>
            <a:r>
              <a:rPr lang="en-US" altLang="en-US" sz="2400" b="1" dirty="0">
                <a:solidFill>
                  <a:srgbClr val="000099"/>
                </a:solidFill>
                <a:cs typeface="Arial" pitchFamily="34" charset="0"/>
              </a:rPr>
              <a:t>NHỮNGTHÀNH TỰU CỦA CÁCH MẠNG VIỆT NAM DƯỚI SỰ LÃNH ĐẠO CỦA ĐẢNG</a:t>
            </a:r>
            <a:endParaRPr lang="en-US" altLang="en-US" sz="2400" b="1" dirty="0">
              <a:solidFill>
                <a:srgbClr val="000099"/>
              </a:solidFill>
              <a:latin typeface=".VnTime" pitchFamily="34" charset="0"/>
              <a:cs typeface="Arial" pitchFamily="34" charset="0"/>
            </a:endParaRPr>
          </a:p>
        </p:txBody>
      </p:sp>
      <p:sp>
        <p:nvSpPr>
          <p:cNvPr id="48134" name="Rectangle 4"/>
          <p:cNvSpPr>
            <a:spLocks noChangeArrowheads="1"/>
          </p:cNvSpPr>
          <p:nvPr/>
        </p:nvSpPr>
        <p:spPr bwMode="auto">
          <a:xfrm>
            <a:off x="711202" y="1214440"/>
            <a:ext cx="10801351" cy="523220"/>
          </a:xfrm>
          <a:prstGeom prst="rect">
            <a:avLst/>
          </a:prstGeom>
          <a:solidFill>
            <a:srgbClr val="009900"/>
          </a:solidFill>
          <a:ln w="9525">
            <a:solidFill>
              <a:schemeClr val="bg1"/>
            </a:solidFill>
            <a:miter lim="800000"/>
            <a:headEnd/>
            <a:tailEnd/>
          </a:ln>
        </p:spPr>
        <p:txBody>
          <a:bodyPr>
            <a:spAutoFit/>
          </a:bodyPr>
          <a:lstStyle/>
          <a:p>
            <a:pPr marL="0" lvl="1" algn="ctr">
              <a:tabLst>
                <a:tab pos="269875" algn="l"/>
              </a:tabLst>
            </a:pPr>
            <a:r>
              <a:rPr lang="en-US" altLang="en-US" sz="2400" b="1" i="1" dirty="0">
                <a:solidFill>
                  <a:schemeClr val="bg1"/>
                </a:solidFill>
                <a:latin typeface="Times New Roman" pitchFamily="18" charset="0"/>
                <a:cs typeface="Times New Roman" pitchFamily="18" charset="0"/>
              </a:rPr>
              <a:t> </a:t>
            </a:r>
            <a:r>
              <a:rPr lang="nl-NL" altLang="en-US" sz="2800" b="1" i="1" dirty="0" smtClean="0">
                <a:solidFill>
                  <a:schemeClr val="bg1"/>
                </a:solidFill>
              </a:rPr>
              <a:t>1</a:t>
            </a:r>
            <a:r>
              <a:rPr lang="nl-NL" altLang="en-US" sz="2800" b="1" i="1" dirty="0">
                <a:solidFill>
                  <a:schemeClr val="bg1"/>
                </a:solidFill>
              </a:rPr>
              <a:t>. Thành tựu của cuộc đấu tranh giành và bảo vệ nền độc lập dân tộc</a:t>
            </a:r>
            <a:endParaRPr lang="en-US" altLang="en-US" sz="2800" b="1" dirty="0">
              <a:solidFill>
                <a:schemeClr val="bg1"/>
              </a:solidFill>
            </a:endParaRPr>
          </a:p>
        </p:txBody>
      </p:sp>
      <p:sp>
        <p:nvSpPr>
          <p:cNvPr id="48135" name="Rectangle 4"/>
          <p:cNvSpPr>
            <a:spLocks noChangeArrowheads="1"/>
          </p:cNvSpPr>
          <p:nvPr/>
        </p:nvSpPr>
        <p:spPr bwMode="auto">
          <a:xfrm>
            <a:off x="696384" y="5429250"/>
            <a:ext cx="10744200" cy="522288"/>
          </a:xfrm>
          <a:prstGeom prst="rect">
            <a:avLst/>
          </a:prstGeom>
          <a:solidFill>
            <a:srgbClr val="FF0000"/>
          </a:solidFill>
          <a:ln w="9525">
            <a:solidFill>
              <a:srgbClr val="FF0000"/>
            </a:solidFill>
            <a:miter lim="800000"/>
            <a:headEnd/>
            <a:tailEnd/>
          </a:ln>
        </p:spPr>
        <p:txBody>
          <a:bodyPr>
            <a:spAutoFit/>
          </a:bodyPr>
          <a:lstStyle/>
          <a:p>
            <a:r>
              <a:rPr lang="nl-NL" altLang="en-US" sz="2800" b="1" i="1" dirty="0" smtClean="0">
                <a:solidFill>
                  <a:schemeClr val="bg1"/>
                </a:solidFill>
              </a:rPr>
              <a:t>2</a:t>
            </a:r>
            <a:r>
              <a:rPr lang="nl-NL" altLang="en-US" sz="2800" b="1" i="1" dirty="0">
                <a:solidFill>
                  <a:schemeClr val="bg1"/>
                </a:solidFill>
              </a:rPr>
              <a:t>. Thắng lợi của công cuộc đổi mới</a:t>
            </a:r>
            <a:endParaRPr lang="en-US" altLang="en-US" sz="2800" dirty="0">
              <a:solidFill>
                <a:schemeClr val="bg1"/>
              </a:solidFill>
            </a:endParaRPr>
          </a:p>
        </p:txBody>
      </p:sp>
      <p:sp>
        <p:nvSpPr>
          <p:cNvPr id="48136" name="Rectangle 6"/>
          <p:cNvSpPr>
            <a:spLocks noChangeArrowheads="1"/>
          </p:cNvSpPr>
          <p:nvPr/>
        </p:nvSpPr>
        <p:spPr bwMode="auto">
          <a:xfrm>
            <a:off x="696384" y="2609853"/>
            <a:ext cx="11080749" cy="461963"/>
          </a:xfrm>
          <a:prstGeom prst="rect">
            <a:avLst/>
          </a:prstGeom>
          <a:noFill/>
          <a:ln w="9525">
            <a:noFill/>
            <a:miter lim="800000"/>
            <a:headEnd/>
            <a:tailEnd/>
          </a:ln>
        </p:spPr>
        <p:txBody>
          <a:bodyPr>
            <a:spAutoFit/>
          </a:bodyPr>
          <a:lstStyle/>
          <a:p>
            <a:r>
              <a:rPr lang="nl-NL" altLang="en-US" sz="2400" b="1" dirty="0">
                <a:solidFill>
                  <a:srgbClr val="FF0066"/>
                </a:solidFill>
              </a:rPr>
              <a:t>a. Thắng lợi của cuộc Cách mạng Tháng Tám 1945</a:t>
            </a:r>
            <a:endParaRPr lang="en-US" altLang="en-US" sz="2400" b="1" dirty="0">
              <a:solidFill>
                <a:srgbClr val="FF0066"/>
              </a:solidFill>
            </a:endParaRPr>
          </a:p>
        </p:txBody>
      </p:sp>
      <p:sp>
        <p:nvSpPr>
          <p:cNvPr id="48137" name="Rectangle 7"/>
          <p:cNvSpPr>
            <a:spLocks noChangeArrowheads="1"/>
          </p:cNvSpPr>
          <p:nvPr/>
        </p:nvSpPr>
        <p:spPr bwMode="auto">
          <a:xfrm>
            <a:off x="696385" y="3514725"/>
            <a:ext cx="10665883" cy="830997"/>
          </a:xfrm>
          <a:prstGeom prst="rect">
            <a:avLst/>
          </a:prstGeom>
          <a:noFill/>
          <a:ln w="9525">
            <a:noFill/>
            <a:miter lim="800000"/>
            <a:headEnd/>
            <a:tailEnd/>
          </a:ln>
        </p:spPr>
        <p:txBody>
          <a:bodyPr>
            <a:spAutoFit/>
          </a:bodyPr>
          <a:lstStyle/>
          <a:p>
            <a:pPr algn="just"/>
            <a:r>
              <a:rPr lang="nl-NL" altLang="en-US" sz="2400" b="1" dirty="0">
                <a:solidFill>
                  <a:srgbClr val="000099"/>
                </a:solidFill>
              </a:rPr>
              <a:t>b. Thắng lợi của </a:t>
            </a:r>
            <a:r>
              <a:rPr lang="vi-VN" altLang="en-US" sz="2400" b="1" dirty="0">
                <a:solidFill>
                  <a:srgbClr val="000099"/>
                </a:solidFill>
              </a:rPr>
              <a:t>các cuộc kháng chiến chống xâm lược, thống nhất đất nước, bảo vệ Tổ quốc, làm tròn nghĩa vụ quốc tế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7">
            <a:extLst>
              <a:ext uri="{FF2B5EF4-FFF2-40B4-BE49-F238E27FC236}">
                <a16:creationId xmlns="" xmlns:a16="http://schemas.microsoft.com/office/drawing/2014/main" id="{F7A9772C-E70C-4EFB-9BFA-0EF8F64580E6}"/>
              </a:ext>
            </a:extLst>
          </p:cNvPr>
          <p:cNvGrpSpPr/>
          <p:nvPr/>
        </p:nvGrpSpPr>
        <p:grpSpPr>
          <a:xfrm>
            <a:off x="537480" y="1397727"/>
            <a:ext cx="11458575" cy="5303520"/>
            <a:chOff x="-621670" y="2230169"/>
            <a:chExt cx="10377812" cy="2505648"/>
          </a:xfrm>
          <a:effectLst>
            <a:outerShdw blurRad="50800" dist="38100" dir="5400000" algn="t" rotWithShape="0">
              <a:prstClr val="black">
                <a:alpha val="40000"/>
              </a:prstClr>
            </a:outerShdw>
          </a:effectLst>
        </p:grpSpPr>
        <p:grpSp>
          <p:nvGrpSpPr>
            <p:cNvPr id="5" name="Group 30">
              <a:extLst>
                <a:ext uri="{FF2B5EF4-FFF2-40B4-BE49-F238E27FC236}">
                  <a16:creationId xmlns="" xmlns:a16="http://schemas.microsoft.com/office/drawing/2014/main" id="{B3914EB2-B90F-47AE-87C4-00662EF030BD}"/>
                </a:ext>
              </a:extLst>
            </p:cNvPr>
            <p:cNvGrpSpPr/>
            <p:nvPr/>
          </p:nvGrpSpPr>
          <p:grpSpPr>
            <a:xfrm>
              <a:off x="-621670" y="2230169"/>
              <a:ext cx="10377812" cy="2235518"/>
              <a:chOff x="-621670" y="2230169"/>
              <a:chExt cx="10377812" cy="2235518"/>
            </a:xfrm>
          </p:grpSpPr>
          <p:grpSp>
            <p:nvGrpSpPr>
              <p:cNvPr id="6" name="Group 12">
                <a:extLst>
                  <a:ext uri="{FF2B5EF4-FFF2-40B4-BE49-F238E27FC236}">
                    <a16:creationId xmlns="" xmlns:a16="http://schemas.microsoft.com/office/drawing/2014/main" id="{05E48384-4E8B-4A87-9553-3F9C1ADD9B0B}"/>
                  </a:ext>
                </a:extLst>
              </p:cNvPr>
              <p:cNvGrpSpPr/>
              <p:nvPr/>
            </p:nvGrpSpPr>
            <p:grpSpPr>
              <a:xfrm>
                <a:off x="4562475" y="2230169"/>
                <a:ext cx="5193667" cy="2212607"/>
                <a:chOff x="4562475" y="2230169"/>
                <a:chExt cx="5193667" cy="2212607"/>
              </a:xfrm>
            </p:grpSpPr>
            <p:sp>
              <p:nvSpPr>
                <p:cNvPr id="75" name="Rectangle 7">
                  <a:extLst>
                    <a:ext uri="{FF2B5EF4-FFF2-40B4-BE49-F238E27FC236}">
                      <a16:creationId xmlns="" xmlns:a16="http://schemas.microsoft.com/office/drawing/2014/main" id="{7687C6D5-75A0-4A35-ABFD-25675EB92B88}"/>
                    </a:ext>
                  </a:extLst>
                </p:cNvPr>
                <p:cNvSpPr/>
                <p:nvPr/>
              </p:nvSpPr>
              <p:spPr>
                <a:xfrm>
                  <a:off x="5868142" y="2230169"/>
                  <a:ext cx="3888000" cy="10540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79" name="Freeform 11">
                  <a:extLst>
                    <a:ext uri="{FF2B5EF4-FFF2-40B4-BE49-F238E27FC236}">
                      <a16:creationId xmlns="" xmlns:a16="http://schemas.microsoft.com/office/drawing/2014/main" id="{782D0C28-C804-4AD2-9D4F-D26678C610CC}"/>
                    </a:ext>
                  </a:extLst>
                </p:cNvPr>
                <p:cNvSpPr/>
                <p:nvPr/>
              </p:nvSpPr>
              <p:spPr>
                <a:xfrm>
                  <a:off x="4562475" y="2813222"/>
                  <a:ext cx="1345373" cy="162955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grpSp>
            <p:nvGrpSpPr>
              <p:cNvPr id="7" name="Group 13">
                <a:extLst>
                  <a:ext uri="{FF2B5EF4-FFF2-40B4-BE49-F238E27FC236}">
                    <a16:creationId xmlns="" xmlns:a16="http://schemas.microsoft.com/office/drawing/2014/main" id="{712284BF-07D6-47ED-B78C-B9610B80D00F}"/>
                  </a:ext>
                </a:extLst>
              </p:cNvPr>
              <p:cNvGrpSpPr/>
              <p:nvPr/>
            </p:nvGrpSpPr>
            <p:grpSpPr>
              <a:xfrm rot="10800000">
                <a:off x="-621670" y="3074320"/>
                <a:ext cx="5517328" cy="1323474"/>
                <a:chOff x="4238817" y="3012655"/>
                <a:chExt cx="5517328" cy="1323474"/>
              </a:xfrm>
              <a:solidFill>
                <a:srgbClr val="F6BF4A"/>
              </a:solidFill>
            </p:grpSpPr>
            <p:sp>
              <p:nvSpPr>
                <p:cNvPr id="44" name="Rectangle 17">
                  <a:extLst>
                    <a:ext uri="{FF2B5EF4-FFF2-40B4-BE49-F238E27FC236}">
                      <a16:creationId xmlns="" xmlns:a16="http://schemas.microsoft.com/office/drawing/2014/main" id="{FBE9B382-6629-4963-8F4E-F93252A5BAD1}"/>
                    </a:ext>
                  </a:extLst>
                </p:cNvPr>
                <p:cNvSpPr/>
                <p:nvPr/>
              </p:nvSpPr>
              <p:spPr>
                <a:xfrm>
                  <a:off x="5868145" y="3012952"/>
                  <a:ext cx="3888000" cy="1049928"/>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48" name="Freeform 21">
                  <a:extLst>
                    <a:ext uri="{FF2B5EF4-FFF2-40B4-BE49-F238E27FC236}">
                      <a16:creationId xmlns="" xmlns:a16="http://schemas.microsoft.com/office/drawing/2014/main" id="{5D909EDB-A8DD-4151-AFB8-C1DF9AD103F3}"/>
                    </a:ext>
                  </a:extLst>
                </p:cNvPr>
                <p:cNvSpPr/>
                <p:nvPr/>
              </p:nvSpPr>
              <p:spPr>
                <a:xfrm>
                  <a:off x="4238817" y="3012655"/>
                  <a:ext cx="1650712" cy="132347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sp>
            <p:nvSpPr>
              <p:cNvPr id="32" name="Oval 3">
                <a:extLst>
                  <a:ext uri="{FF2B5EF4-FFF2-40B4-BE49-F238E27FC236}">
                    <a16:creationId xmlns="" xmlns:a16="http://schemas.microsoft.com/office/drawing/2014/main" id="{607B74F3-5E14-429D-B6AA-55FE5A618492}"/>
                  </a:ext>
                </a:extLst>
              </p:cNvPr>
              <p:cNvSpPr/>
              <p:nvPr/>
            </p:nvSpPr>
            <p:spPr>
              <a:xfrm>
                <a:off x="3813820" y="2953519"/>
                <a:ext cx="1512168" cy="1512168"/>
              </a:xfrm>
              <a:prstGeom prst="ellipse">
                <a:avLst/>
              </a:prstGeom>
              <a:solidFill>
                <a:schemeClr val="bg1"/>
              </a:solidFill>
              <a:ln w="155575">
                <a:gradFill>
                  <a:gsLst>
                    <a:gs pos="41000">
                      <a:schemeClr val="accent2"/>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28" name="Arc 35">
              <a:extLst>
                <a:ext uri="{FF2B5EF4-FFF2-40B4-BE49-F238E27FC236}">
                  <a16:creationId xmlns="" xmlns:a16="http://schemas.microsoft.com/office/drawing/2014/main" id="{55909AE8-504B-4FFB-9C0E-A64387E0662A}"/>
                </a:ext>
              </a:extLst>
            </p:cNvPr>
            <p:cNvSpPr/>
            <p:nvPr/>
          </p:nvSpPr>
          <p:spPr>
            <a:xfrm rot="13443396">
              <a:off x="3549994" y="2654992"/>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sp>
          <p:nvSpPr>
            <p:cNvPr id="29" name="Arc 36">
              <a:extLst>
                <a:ext uri="{FF2B5EF4-FFF2-40B4-BE49-F238E27FC236}">
                  <a16:creationId xmlns="" xmlns:a16="http://schemas.microsoft.com/office/drawing/2014/main" id="{1E049A31-422C-4F32-A54B-163D045FFAF9}"/>
                </a:ext>
              </a:extLst>
            </p:cNvPr>
            <p:cNvSpPr/>
            <p:nvPr/>
          </p:nvSpPr>
          <p:spPr>
            <a:xfrm rot="2668890">
              <a:off x="3505590" y="2699438"/>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grpSp>
      <p:grpSp>
        <p:nvGrpSpPr>
          <p:cNvPr id="8" name="Group 31"/>
          <p:cNvGrpSpPr>
            <a:grpSpLocks/>
          </p:cNvGrpSpPr>
          <p:nvPr/>
        </p:nvGrpSpPr>
        <p:grpSpPr bwMode="auto">
          <a:xfrm>
            <a:off x="1857385" y="1151662"/>
            <a:ext cx="10334625" cy="55913"/>
            <a:chOff x="240" y="528"/>
            <a:chExt cx="5308" cy="11"/>
          </a:xfrm>
        </p:grpSpPr>
        <p:sp>
          <p:nvSpPr>
            <p:cNvPr id="50" name="Line 29"/>
            <p:cNvSpPr>
              <a:spLocks noChangeShapeType="1"/>
            </p:cNvSpPr>
            <p:nvPr/>
          </p:nvSpPr>
          <p:spPr bwMode="auto">
            <a:xfrm>
              <a:off x="2400" y="539"/>
              <a:ext cx="3148" cy="0"/>
            </a:xfrm>
            <a:prstGeom prst="line">
              <a:avLst/>
            </a:prstGeom>
            <a:noFill/>
            <a:ln w="127000">
              <a:solidFill>
                <a:srgbClr val="00B0F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51" name="Line 30"/>
            <p:cNvSpPr>
              <a:spLocks noChangeShapeType="1"/>
            </p:cNvSpPr>
            <p:nvPr/>
          </p:nvSpPr>
          <p:spPr bwMode="auto">
            <a:xfrm>
              <a:off x="240" y="528"/>
              <a:ext cx="5298" cy="0"/>
            </a:xfrm>
            <a:prstGeom prst="line">
              <a:avLst/>
            </a:prstGeom>
            <a:ln>
              <a:solidFill>
                <a:srgbClr val="00B0F0"/>
              </a:solidFill>
              <a:headEnd/>
              <a:tailEnd/>
            </a:ln>
          </p:spPr>
          <p:style>
            <a:lnRef idx="1">
              <a:schemeClr val="accent2"/>
            </a:lnRef>
            <a:fillRef idx="0">
              <a:schemeClr val="accent2"/>
            </a:fillRef>
            <a:effectRef idx="0">
              <a:schemeClr val="accent2"/>
            </a:effectRef>
            <a:fontRef idx="minor">
              <a:schemeClr val="tx1"/>
            </a:fontRef>
          </p:style>
          <p:txBody>
            <a:bodyPr/>
            <a:lstStyle/>
            <a:p>
              <a:endParaRPr lang="en-US"/>
            </a:p>
          </p:txBody>
        </p:sp>
      </p:grpSp>
      <p:sp>
        <p:nvSpPr>
          <p:cNvPr id="2" name="Rectangle 1"/>
          <p:cNvSpPr/>
          <p:nvPr/>
        </p:nvSpPr>
        <p:spPr>
          <a:xfrm>
            <a:off x="1750425" y="217163"/>
            <a:ext cx="9575073" cy="954107"/>
          </a:xfrm>
          <a:prstGeom prst="rect">
            <a:avLst/>
          </a:prstGeom>
        </p:spPr>
        <p:txBody>
          <a:bodyPr wrap="square">
            <a:spAutoFit/>
          </a:bodyPr>
          <a:lstStyle/>
          <a:p>
            <a:pPr marL="0" lvl="1" algn="ctr">
              <a:tabLst>
                <a:tab pos="269875" algn="l"/>
              </a:tabLst>
            </a:pPr>
            <a:r>
              <a:rPr lang="nl-NL" altLang="en-US" sz="2800" b="1" i="1" dirty="0" smtClean="0">
                <a:solidFill>
                  <a:srgbClr val="FF0000"/>
                </a:solidFill>
              </a:rPr>
              <a:t>1. Thành tựu của cuộc đấu tranh giành và bảo vệ nền độc lập dân tộc</a:t>
            </a:r>
            <a:endParaRPr lang="en-US" altLang="en-US" sz="2800" b="1" dirty="0">
              <a:solidFill>
                <a:srgbClr val="FF0000"/>
              </a:solidFill>
            </a:endParaRPr>
          </a:p>
        </p:txBody>
      </p:sp>
      <p:sp>
        <p:nvSpPr>
          <p:cNvPr id="3" name="Rectangle 2"/>
          <p:cNvSpPr/>
          <p:nvPr/>
        </p:nvSpPr>
        <p:spPr>
          <a:xfrm>
            <a:off x="5747683" y="3649920"/>
            <a:ext cx="1093844" cy="954107"/>
          </a:xfrm>
          <a:prstGeom prst="rect">
            <a:avLst/>
          </a:prstGeom>
        </p:spPr>
        <p:txBody>
          <a:bodyPr wrap="square">
            <a:spAutoFit/>
          </a:bodyPr>
          <a:lstStyle/>
          <a:p>
            <a:pPr algn="ctr"/>
            <a:r>
              <a:rPr lang="nl-NL" sz="2800" b="1" dirty="0" smtClean="0">
                <a:solidFill>
                  <a:srgbClr val="009900"/>
                </a:solidFill>
                <a:ea typeface="Times New Roman" panose="02020603050405020304" pitchFamily="18" charset="0"/>
                <a:cs typeface="Times New Roman" panose="02020603050405020304" pitchFamily="18" charset="0"/>
              </a:rPr>
              <a:t>Nội </a:t>
            </a:r>
          </a:p>
          <a:p>
            <a:pPr algn="ctr"/>
            <a:r>
              <a:rPr lang="nl-NL" sz="2800" b="1" dirty="0" smtClean="0">
                <a:solidFill>
                  <a:srgbClr val="009900"/>
                </a:solidFill>
                <a:ea typeface="Times New Roman" panose="02020603050405020304" pitchFamily="18" charset="0"/>
                <a:cs typeface="Times New Roman" panose="02020603050405020304" pitchFamily="18" charset="0"/>
              </a:rPr>
              <a:t>dung</a:t>
            </a:r>
            <a:endParaRPr lang="en-US" sz="2800" dirty="0">
              <a:solidFill>
                <a:srgbClr val="009900"/>
              </a:solidFill>
            </a:endParaRPr>
          </a:p>
        </p:txBody>
      </p:sp>
      <p:sp>
        <p:nvSpPr>
          <p:cNvPr id="12" name="Rectangle 11"/>
          <p:cNvSpPr/>
          <p:nvPr/>
        </p:nvSpPr>
        <p:spPr>
          <a:xfrm>
            <a:off x="498501" y="4432507"/>
            <a:ext cx="4286455" cy="830997"/>
          </a:xfrm>
          <a:prstGeom prst="rect">
            <a:avLst/>
          </a:prstGeom>
        </p:spPr>
        <p:txBody>
          <a:bodyPr wrap="square">
            <a:spAutoFit/>
          </a:bodyPr>
          <a:lstStyle/>
          <a:p>
            <a:r>
              <a:rPr lang="nl-NL" altLang="en-US" sz="2400" b="1" dirty="0" smtClean="0">
                <a:solidFill>
                  <a:schemeClr val="bg1"/>
                </a:solidFill>
              </a:rPr>
              <a:t>a. Thắng lợi của cuộc Cách mạng Tháng Tám 1945</a:t>
            </a:r>
            <a:endParaRPr lang="en-US" altLang="en-US" sz="2400" b="1" dirty="0">
              <a:solidFill>
                <a:schemeClr val="bg1"/>
              </a:solidFill>
            </a:endParaRPr>
          </a:p>
        </p:txBody>
      </p:sp>
      <p:sp>
        <p:nvSpPr>
          <p:cNvPr id="13" name="Rectangle 12"/>
          <p:cNvSpPr/>
          <p:nvPr/>
        </p:nvSpPr>
        <p:spPr>
          <a:xfrm>
            <a:off x="7719267" y="1421862"/>
            <a:ext cx="4263399" cy="1938992"/>
          </a:xfrm>
          <a:prstGeom prst="rect">
            <a:avLst/>
          </a:prstGeom>
        </p:spPr>
        <p:txBody>
          <a:bodyPr wrap="square">
            <a:spAutoFit/>
          </a:bodyPr>
          <a:lstStyle/>
          <a:p>
            <a:pPr algn="just"/>
            <a:r>
              <a:rPr lang="nl-NL" altLang="en-US" sz="2400" b="1" dirty="0" smtClean="0">
                <a:solidFill>
                  <a:schemeClr val="bg1"/>
                </a:solidFill>
              </a:rPr>
              <a:t>b. Thắng lợi của </a:t>
            </a:r>
            <a:r>
              <a:rPr lang="vi-VN" altLang="en-US" sz="2400" b="1" dirty="0" smtClean="0">
                <a:solidFill>
                  <a:schemeClr val="bg1"/>
                </a:solidFill>
              </a:rPr>
              <a:t>các cuộc kháng chiến chống xâm lược, thống nhất đất nước, bảo vệ Tổ quốc, làm tròn nghĩa vụ quốc tế </a:t>
            </a:r>
            <a:endParaRPr lang="vi-VN" altLang="en-US" sz="2400" b="1" dirty="0">
              <a:solidFill>
                <a:schemeClr val="bg1"/>
              </a:solidFill>
            </a:endParaRPr>
          </a:p>
        </p:txBody>
      </p:sp>
    </p:spTree>
    <p:extLst>
      <p:ext uri="{BB962C8B-B14F-4D97-AF65-F5344CB8AC3E}">
        <p14:creationId xmlns:p14="http://schemas.microsoft.com/office/powerpoint/2010/main" xmlns="" val="27539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628650" y="406400"/>
            <a:ext cx="6869429" cy="1295400"/>
          </a:xfrm>
          <a:prstGeom prst="rect">
            <a:avLst/>
          </a:prstGeom>
          <a:noFill/>
          <a:ln w="9525">
            <a:noFill/>
            <a:miter lim="800000"/>
            <a:headEnd/>
            <a:tailEnd/>
          </a:ln>
          <a:effectLst/>
        </p:spPr>
        <p:txBody>
          <a:bodyPr anchor="ctr"/>
          <a:lstStyle/>
          <a:p>
            <a:pPr>
              <a:spcBef>
                <a:spcPct val="20000"/>
              </a:spcBef>
              <a:buClr>
                <a:schemeClr val="hlink"/>
              </a:buClr>
              <a:buSzPct val="80000"/>
              <a:buFont typeface="Wingdings" pitchFamily="2" charset="2"/>
              <a:buNone/>
              <a:defRPr/>
            </a:pPr>
            <a:r>
              <a:rPr lang="en-US" sz="2800" dirty="0">
                <a:latin typeface="VNI-Times" pitchFamily="2" charset="0"/>
              </a:rPr>
              <a:t>  </a:t>
            </a:r>
            <a:r>
              <a:rPr lang="en-US" sz="2800" dirty="0" err="1">
                <a:latin typeface="VNI-Times" pitchFamily="2" charset="0"/>
              </a:rPr>
              <a:t>Vôùiù</a:t>
            </a:r>
            <a:r>
              <a:rPr lang="en-US" sz="2800" dirty="0">
                <a:latin typeface="VNI-Times" pitchFamily="2" charset="0"/>
              </a:rPr>
              <a:t> </a:t>
            </a:r>
            <a:r>
              <a:rPr lang="en-US" sz="2800" dirty="0" err="1">
                <a:latin typeface="VNI-Times" pitchFamily="2" charset="0"/>
              </a:rPr>
              <a:t>söï</a:t>
            </a:r>
            <a:r>
              <a:rPr lang="en-US" sz="2800" dirty="0">
                <a:latin typeface="VNI-Times" pitchFamily="2" charset="0"/>
              </a:rPr>
              <a:t> </a:t>
            </a:r>
            <a:r>
              <a:rPr lang="en-US" sz="2800" dirty="0" err="1">
                <a:latin typeface="VNI-Times" pitchFamily="2" charset="0"/>
              </a:rPr>
              <a:t>chuaån</a:t>
            </a:r>
            <a:r>
              <a:rPr lang="en-US" sz="2800" dirty="0">
                <a:latin typeface="VNI-Times" pitchFamily="2" charset="0"/>
              </a:rPr>
              <a:t> </a:t>
            </a:r>
            <a:r>
              <a:rPr lang="en-US" sz="2800" dirty="0" err="1">
                <a:latin typeface="VNI-Times" pitchFamily="2" charset="0"/>
              </a:rPr>
              <a:t>bò</a:t>
            </a:r>
            <a:r>
              <a:rPr lang="en-US" sz="2800" dirty="0">
                <a:latin typeface="VNI-Times" pitchFamily="2" charset="0"/>
              </a:rPr>
              <a:t> </a:t>
            </a:r>
            <a:r>
              <a:rPr lang="en-US" sz="2800" dirty="0" err="1">
                <a:latin typeface="VNI-Times" pitchFamily="2" charset="0"/>
              </a:rPr>
              <a:t>coâng</a:t>
            </a:r>
            <a:r>
              <a:rPr lang="en-US" sz="2800" dirty="0">
                <a:latin typeface="VNI-Times" pitchFamily="2" charset="0"/>
              </a:rPr>
              <a:t> </a:t>
            </a:r>
            <a:r>
              <a:rPr lang="en-US" sz="2800" dirty="0" err="1">
                <a:latin typeface="VNI-Times" pitchFamily="2" charset="0"/>
              </a:rPr>
              <a:t>phu</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a:t>
            </a:r>
            <a:r>
              <a:rPr lang="en-US" sz="2800" dirty="0" err="1">
                <a:latin typeface="VNI-Times" pitchFamily="2" charset="0"/>
              </a:rPr>
              <a:t>caùch</a:t>
            </a:r>
            <a:r>
              <a:rPr lang="en-US" sz="2800" dirty="0">
                <a:latin typeface="VNI-Times" pitchFamily="2" charset="0"/>
              </a:rPr>
              <a:t> </a:t>
            </a:r>
            <a:r>
              <a:rPr lang="en-US" sz="2800" dirty="0" err="1">
                <a:latin typeface="VNI-Times" pitchFamily="2" charset="0"/>
              </a:rPr>
              <a:t>maïng</a:t>
            </a:r>
            <a:r>
              <a:rPr lang="en-US" sz="2800" dirty="0">
                <a:latin typeface="VNI-Times" pitchFamily="2" charset="0"/>
              </a:rPr>
              <a:t> </a:t>
            </a:r>
            <a:r>
              <a:rPr lang="en-US" sz="2800" dirty="0" err="1">
                <a:latin typeface="VNI-Times" pitchFamily="2" charset="0"/>
              </a:rPr>
              <a:t>Vieät</a:t>
            </a:r>
            <a:r>
              <a:rPr lang="en-US" sz="2800" dirty="0">
                <a:latin typeface="VNI-Times" pitchFamily="2" charset="0"/>
              </a:rPr>
              <a:t> Nam, </a:t>
            </a:r>
            <a:r>
              <a:rPr lang="en-US" sz="2800" dirty="0" err="1">
                <a:latin typeface="VNI-Times" pitchFamily="2" charset="0"/>
              </a:rPr>
              <a:t>chôùp</a:t>
            </a:r>
            <a:r>
              <a:rPr lang="en-US" sz="2800" dirty="0">
                <a:latin typeface="VNI-Times" pitchFamily="2" charset="0"/>
              </a:rPr>
              <a:t> </a:t>
            </a:r>
            <a:r>
              <a:rPr lang="en-US" sz="2800" dirty="0" err="1">
                <a:latin typeface="VNI-Times" pitchFamily="2" charset="0"/>
              </a:rPr>
              <a:t>thôøi</a:t>
            </a:r>
            <a:r>
              <a:rPr lang="en-US" sz="2800" dirty="0">
                <a:latin typeface="VNI-Times" pitchFamily="2" charset="0"/>
              </a:rPr>
              <a:t> </a:t>
            </a:r>
            <a:r>
              <a:rPr lang="en-US" sz="2800" dirty="0" err="1">
                <a:latin typeface="VNI-Times" pitchFamily="2" charset="0"/>
              </a:rPr>
              <a:t>cô</a:t>
            </a:r>
            <a:r>
              <a:rPr lang="en-US" sz="2800" dirty="0">
                <a:latin typeface="VNI-Times" pitchFamily="2" charset="0"/>
              </a:rPr>
              <a:t> </a:t>
            </a:r>
            <a:r>
              <a:rPr lang="en-US" sz="2800" dirty="0" err="1">
                <a:latin typeface="VNI-Times" pitchFamily="2" charset="0"/>
              </a:rPr>
              <a:t>thuaän</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Caùch</a:t>
            </a:r>
            <a:r>
              <a:rPr lang="en-US" sz="2800" dirty="0">
                <a:latin typeface="VNI-Times" pitchFamily="2" charset="0"/>
              </a:rPr>
              <a:t> </a:t>
            </a:r>
            <a:r>
              <a:rPr lang="en-US" sz="2800" dirty="0" err="1">
                <a:latin typeface="VNI-Times" pitchFamily="2" charset="0"/>
              </a:rPr>
              <a:t>maïng</a:t>
            </a:r>
            <a:r>
              <a:rPr lang="en-US" sz="2800" dirty="0">
                <a:latin typeface="VNI-Times" pitchFamily="2" charset="0"/>
              </a:rPr>
              <a:t> </a:t>
            </a:r>
            <a:r>
              <a:rPr lang="en-US" sz="2800" dirty="0" err="1">
                <a:latin typeface="VNI-Times" pitchFamily="2" charset="0"/>
              </a:rPr>
              <a:t>Thaùng</a:t>
            </a:r>
            <a:r>
              <a:rPr lang="en-US" sz="2800" dirty="0">
                <a:latin typeface="VNI-Times" pitchFamily="2" charset="0"/>
              </a:rPr>
              <a:t> </a:t>
            </a:r>
            <a:r>
              <a:rPr lang="en-US" sz="2800" dirty="0" err="1">
                <a:latin typeface="VNI-Times" pitchFamily="2" charset="0"/>
              </a:rPr>
              <a:t>Taùm</a:t>
            </a:r>
            <a:r>
              <a:rPr lang="en-US" sz="2800" dirty="0">
                <a:latin typeface="VNI-Times" pitchFamily="2" charset="0"/>
              </a:rPr>
              <a:t> </a:t>
            </a:r>
            <a:r>
              <a:rPr lang="en-US" sz="2800" dirty="0" err="1">
                <a:latin typeface="VNI-Times" pitchFamily="2" charset="0"/>
              </a:rPr>
              <a:t>ñaõ</a:t>
            </a:r>
            <a:r>
              <a:rPr lang="en-US" sz="2800" dirty="0">
                <a:latin typeface="VNI-Times" pitchFamily="2" charset="0"/>
              </a:rPr>
              <a:t> </a:t>
            </a:r>
            <a:r>
              <a:rPr lang="en-US" sz="2800" dirty="0" err="1">
                <a:latin typeface="VNI-Times" pitchFamily="2" charset="0"/>
              </a:rPr>
              <a:t>noå</a:t>
            </a:r>
            <a:r>
              <a:rPr lang="en-US" sz="2800" dirty="0">
                <a:latin typeface="VNI-Times" pitchFamily="2" charset="0"/>
              </a:rPr>
              <a:t> </a:t>
            </a:r>
            <a:r>
              <a:rPr lang="en-US" sz="2800" dirty="0" err="1">
                <a:latin typeface="VNI-Times" pitchFamily="2" charset="0"/>
              </a:rPr>
              <a:t>ra</a:t>
            </a:r>
            <a:r>
              <a:rPr lang="en-US" sz="2800" dirty="0">
                <a:latin typeface="VNI-Times" pitchFamily="2" charset="0"/>
              </a:rPr>
              <a:t> </a:t>
            </a:r>
            <a:r>
              <a:rPr lang="en-US" sz="2800" dirty="0" err="1">
                <a:latin typeface="VNI-Times" pitchFamily="2" charset="0"/>
              </a:rPr>
              <a:t>vaø</a:t>
            </a:r>
            <a:r>
              <a:rPr lang="en-US" sz="2800" dirty="0">
                <a:latin typeface="VNI-Times" pitchFamily="2" charset="0"/>
              </a:rPr>
              <a:t> </a:t>
            </a:r>
            <a:r>
              <a:rPr lang="en-US" sz="2800" dirty="0" err="1">
                <a:latin typeface="VNI-Times" pitchFamily="2" charset="0"/>
              </a:rPr>
              <a:t>nhanh</a:t>
            </a:r>
            <a:r>
              <a:rPr lang="en-US" sz="2800" dirty="0">
                <a:latin typeface="VNI-Times" pitchFamily="2" charset="0"/>
              </a:rPr>
              <a:t> </a:t>
            </a:r>
            <a:r>
              <a:rPr lang="en-US" sz="2800" dirty="0" err="1">
                <a:latin typeface="VNI-Times" pitchFamily="2" charset="0"/>
              </a:rPr>
              <a:t>choùng</a:t>
            </a:r>
            <a:r>
              <a:rPr lang="en-US" sz="2800" dirty="0">
                <a:latin typeface="VNI-Times" pitchFamily="2" charset="0"/>
              </a:rPr>
              <a:t> </a:t>
            </a:r>
            <a:r>
              <a:rPr lang="en-US" sz="2800" dirty="0" err="1">
                <a:latin typeface="VNI-Times" pitchFamily="2" charset="0"/>
              </a:rPr>
              <a:t>giaønh</a:t>
            </a:r>
            <a:r>
              <a:rPr lang="en-US" sz="2800" dirty="0">
                <a:latin typeface="VNI-Times" pitchFamily="2" charset="0"/>
              </a:rPr>
              <a:t> </a:t>
            </a:r>
            <a:r>
              <a:rPr lang="en-US" sz="2800" dirty="0" err="1">
                <a:latin typeface="VNI-Times" pitchFamily="2" charset="0"/>
              </a:rPr>
              <a:t>thaéng</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treân</a:t>
            </a:r>
            <a:r>
              <a:rPr lang="en-US" sz="2800" dirty="0">
                <a:latin typeface="VNI-Times" pitchFamily="2" charset="0"/>
              </a:rPr>
              <a:t> </a:t>
            </a:r>
            <a:r>
              <a:rPr lang="en-US" sz="2800" dirty="0" err="1">
                <a:latin typeface="VNI-Times" pitchFamily="2" charset="0"/>
              </a:rPr>
              <a:t>phaïm</a:t>
            </a:r>
            <a:r>
              <a:rPr lang="en-US" sz="2800" dirty="0">
                <a:latin typeface="VNI-Times" pitchFamily="2" charset="0"/>
              </a:rPr>
              <a:t> vi </a:t>
            </a:r>
            <a:r>
              <a:rPr lang="en-US" sz="2800" dirty="0" err="1">
                <a:latin typeface="VNI-Times" pitchFamily="2" charset="0"/>
              </a:rPr>
              <a:t>caû</a:t>
            </a:r>
            <a:r>
              <a:rPr lang="en-US" sz="2800" dirty="0">
                <a:latin typeface="VNI-Times" pitchFamily="2" charset="0"/>
              </a:rPr>
              <a:t> </a:t>
            </a:r>
            <a:r>
              <a:rPr lang="en-US" sz="2800" dirty="0" err="1">
                <a:latin typeface="VNI-Times" pitchFamily="2" charset="0"/>
              </a:rPr>
              <a:t>nöôùc</a:t>
            </a:r>
            <a:r>
              <a:rPr lang="en-US" sz="2800" dirty="0">
                <a:latin typeface="VNI-Times" pitchFamily="2" charset="0"/>
              </a:rPr>
              <a:t>. </a:t>
            </a:r>
            <a:endParaRPr lang="fr-FR" sz="2800" dirty="0">
              <a:solidFill>
                <a:srgbClr val="C00000"/>
              </a:solidFill>
              <a:latin typeface="VNI-Times" pitchFamily="2" charset="0"/>
              <a:cs typeface="Arial" charset="0"/>
            </a:endParaRPr>
          </a:p>
        </p:txBody>
      </p:sp>
      <p:grpSp>
        <p:nvGrpSpPr>
          <p:cNvPr id="2" name="Group 3"/>
          <p:cNvGrpSpPr>
            <a:grpSpLocks/>
          </p:cNvGrpSpPr>
          <p:nvPr/>
        </p:nvGrpSpPr>
        <p:grpSpPr bwMode="auto">
          <a:xfrm>
            <a:off x="2946401" y="3735983"/>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849890"/>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2099000"/>
            <a:ext cx="3149600" cy="2122488"/>
            <a:chOff x="4176" y="919"/>
            <a:chExt cx="1488" cy="1337"/>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919"/>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4450087"/>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3307087"/>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2621287"/>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2018221"/>
            <a:ext cx="1930400" cy="1143000"/>
          </a:xfrm>
          <a:prstGeom prst="rect">
            <a:avLst/>
          </a:prstGeom>
          <a:noFill/>
          <a:ln w="9525">
            <a:noFill/>
            <a:miter lim="800000"/>
            <a:headEnd/>
            <a:tailEnd/>
          </a:ln>
        </p:spPr>
      </p:pic>
      <p:pic>
        <p:nvPicPr>
          <p:cNvPr id="3074" name="Picture 2" descr="75 năm Bác Hồ đọc Tuyên ngôn Độc lập: Quyền con người và quyền của mỗi dân  tộc"/>
          <p:cNvPicPr>
            <a:picLocks noChangeAspect="1" noChangeArrowheads="1"/>
          </p:cNvPicPr>
          <p:nvPr/>
        </p:nvPicPr>
        <p:blipFill>
          <a:blip r:embed="rId7"/>
          <a:srcRect/>
          <a:stretch>
            <a:fillRect/>
          </a:stretch>
        </p:blipFill>
        <p:spPr bwMode="auto">
          <a:xfrm>
            <a:off x="9692640" y="52252"/>
            <a:ext cx="2499360" cy="1829393"/>
          </a:xfrm>
          <a:prstGeom prst="rect">
            <a:avLst/>
          </a:prstGeom>
          <a:noFill/>
        </p:spPr>
      </p:pic>
      <p:sp>
        <p:nvSpPr>
          <p:cNvPr id="19" name="TextBox 18"/>
          <p:cNvSpPr txBox="1"/>
          <p:nvPr/>
        </p:nvSpPr>
        <p:spPr>
          <a:xfrm>
            <a:off x="10058400" y="1946366"/>
            <a:ext cx="1776549" cy="369332"/>
          </a:xfrm>
          <a:prstGeom prst="rect">
            <a:avLst/>
          </a:prstGeom>
          <a:noFill/>
        </p:spPr>
        <p:txBody>
          <a:bodyPr wrap="square" rtlCol="0">
            <a:spAutoFit/>
          </a:bodyPr>
          <a:lstStyle/>
          <a:p>
            <a:r>
              <a:rPr lang="en-US" dirty="0" smtClean="0"/>
              <a:t>2/9/1945</a:t>
            </a:r>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xô viết nghệ tĩnh"/>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3041" y="2533663"/>
            <a:ext cx="5589431" cy="4324351"/>
          </a:xfrm>
          <a:prstGeom prst="rect">
            <a:avLst/>
          </a:prstGeom>
          <a:noFill/>
          <a:extLst>
            <a:ext uri="{909E8E84-426E-40DD-AFC4-6F175D3DCCD1}">
              <a14:hiddenFill xmlns:a14="http://schemas.microsoft.com/office/drawing/2010/main" xmlns="">
                <a:solidFill>
                  <a:srgbClr val="FFFFFF"/>
                </a:solidFill>
              </a14:hiddenFill>
            </a:ext>
          </a:extLst>
        </p:spPr>
      </p:pic>
      <p:pic>
        <p:nvPicPr>
          <p:cNvPr id="3078" name="Picture 6" descr="Image result for xô viết nghệ tĩnh"/>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818041" y="261940"/>
            <a:ext cx="6132177" cy="3588845"/>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306947" y="1124826"/>
            <a:ext cx="5181600" cy="1200329"/>
          </a:xfrm>
          <a:prstGeom prst="rect">
            <a:avLst/>
          </a:prstGeom>
        </p:spPr>
        <p:txBody>
          <a:bodyPr wrap="square">
            <a:spAutoFit/>
          </a:bodyPr>
          <a:lstStyle/>
          <a:p>
            <a:pPr marL="285750" indent="-285750" algn="ctr">
              <a:buFont typeface="Wingdings" panose="05000000000000000000" pitchFamily="2" charset="2"/>
              <a:buChar char="Ø"/>
            </a:pPr>
            <a:r>
              <a:rPr lang="nl-NL" sz="2400" dirty="0">
                <a:solidFill>
                  <a:srgbClr val="800000"/>
                </a:solidFill>
                <a:latin typeface="+mj-lt"/>
                <a:ea typeface="Calibri" panose="020F0502020204030204" pitchFamily="34" charset="0"/>
              </a:rPr>
              <a:t>Vừa mới ra đời, Đảng đã phát động một phong </a:t>
            </a:r>
            <a:r>
              <a:rPr lang="nl-NL" sz="2400" dirty="0" smtClean="0">
                <a:solidFill>
                  <a:srgbClr val="800000"/>
                </a:solidFill>
                <a:latin typeface="+mj-lt"/>
                <a:ea typeface="Calibri" panose="020F0502020204030204" pitchFamily="34" charset="0"/>
              </a:rPr>
              <a:t>trào cách </a:t>
            </a:r>
            <a:r>
              <a:rPr lang="nl-NL" sz="2400" dirty="0">
                <a:solidFill>
                  <a:srgbClr val="800000"/>
                </a:solidFill>
                <a:latin typeface="+mj-lt"/>
                <a:ea typeface="Calibri" panose="020F0502020204030204" pitchFamily="34" charset="0"/>
              </a:rPr>
              <a:t>mạng rộng lớn mà đỉnh cao là </a:t>
            </a:r>
            <a:r>
              <a:rPr lang="nl-NL" sz="2400" b="1" dirty="0">
                <a:solidFill>
                  <a:srgbClr val="FF0066"/>
                </a:solidFill>
                <a:latin typeface="+mj-lt"/>
                <a:ea typeface="Calibri" panose="020F0502020204030204" pitchFamily="34" charset="0"/>
              </a:rPr>
              <a:t>Xô viết Nghệ Tĩnh. </a:t>
            </a:r>
            <a:endParaRPr lang="en-US" sz="2400" b="1" dirty="0">
              <a:solidFill>
                <a:srgbClr val="FF0066"/>
              </a:solidFill>
              <a:latin typeface="+mj-lt"/>
            </a:endParaRPr>
          </a:p>
        </p:txBody>
      </p:sp>
      <p:sp>
        <p:nvSpPr>
          <p:cNvPr id="4" name="Rectangle 3"/>
          <p:cNvSpPr/>
          <p:nvPr/>
        </p:nvSpPr>
        <p:spPr>
          <a:xfrm>
            <a:off x="5925043" y="6168854"/>
            <a:ext cx="6096000" cy="605294"/>
          </a:xfrm>
          <a:prstGeom prst="rect">
            <a:avLst/>
          </a:prstGeom>
        </p:spPr>
        <p:txBody>
          <a:bodyPr>
            <a:spAutoFit/>
          </a:bodyPr>
          <a:lstStyle/>
          <a:p>
            <a:pPr indent="457200" algn="just">
              <a:lnSpc>
                <a:spcPts val="2000"/>
              </a:lnSpc>
              <a:spcAft>
                <a:spcPts val="0"/>
              </a:spcAft>
            </a:pPr>
            <a:r>
              <a:rPr lang="nl-NL" sz="2400" b="1" dirty="0" smtClean="0">
                <a:solidFill>
                  <a:srgbClr val="996633"/>
                </a:solidFill>
                <a:latin typeface="+mj-lt"/>
                <a:ea typeface="Calibri" panose="020F0502020204030204" pitchFamily="34" charset="0"/>
                <a:cs typeface="Times New Roman" panose="02020603050405020304" pitchFamily="18" charset="0"/>
              </a:rPr>
              <a:t>→ Đảng </a:t>
            </a:r>
            <a:r>
              <a:rPr lang="nl-NL" sz="2400" b="1" dirty="0">
                <a:solidFill>
                  <a:srgbClr val="996633"/>
                </a:solidFill>
                <a:latin typeface="+mj-lt"/>
                <a:ea typeface="Calibri" panose="020F0502020204030204" pitchFamily="34" charset="0"/>
                <a:cs typeface="Times New Roman" panose="02020603050405020304" pitchFamily="18" charset="0"/>
              </a:rPr>
              <a:t>ta </a:t>
            </a:r>
            <a:r>
              <a:rPr lang="nl-NL" sz="2400" b="1" dirty="0" smtClean="0">
                <a:solidFill>
                  <a:srgbClr val="996633"/>
                </a:solidFill>
                <a:latin typeface="+mj-lt"/>
                <a:ea typeface="Calibri" panose="020F0502020204030204" pitchFamily="34" charset="0"/>
                <a:cs typeface="Times New Roman" panose="02020603050405020304" pitchFamily="18" charset="0"/>
              </a:rPr>
              <a:t>được công nhận là </a:t>
            </a:r>
            <a:r>
              <a:rPr lang="nl-NL" sz="2400" b="1" u="sng" dirty="0">
                <a:solidFill>
                  <a:srgbClr val="FF0066"/>
                </a:solidFill>
                <a:latin typeface="+mj-lt"/>
                <a:ea typeface="Calibri" panose="020F0502020204030204" pitchFamily="34" charset="0"/>
                <a:cs typeface="Times New Roman" panose="02020603050405020304" pitchFamily="18" charset="0"/>
              </a:rPr>
              <a:t>một phân bộ trực thuộc Quốc tế Cộng sản</a:t>
            </a:r>
            <a:r>
              <a:rPr lang="nl-NL" sz="2400" b="1" dirty="0">
                <a:solidFill>
                  <a:srgbClr val="996633"/>
                </a:solidFill>
                <a:latin typeface="+mj-lt"/>
                <a:ea typeface="Calibri" panose="020F0502020204030204" pitchFamily="34" charset="0"/>
                <a:cs typeface="Times New Roman" panose="02020603050405020304" pitchFamily="18" charset="0"/>
              </a:rPr>
              <a:t>.</a:t>
            </a:r>
            <a:endParaRPr lang="en-US" sz="2400" b="1" dirty="0">
              <a:solidFill>
                <a:srgbClr val="996633"/>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5995879" y="3958652"/>
            <a:ext cx="5954332"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cs typeface="Times New Roman" panose="02020603050405020304" pitchFamily="18" charset="0"/>
              </a:rPr>
              <a:t>Phong trào này đã được </a:t>
            </a:r>
            <a:r>
              <a:rPr lang="nl-NL" sz="2400" b="1" dirty="0">
                <a:solidFill>
                  <a:srgbClr val="3333CC"/>
                </a:solidFill>
                <a:latin typeface="+mj-lt"/>
                <a:ea typeface="Calibri" panose="020F0502020204030204" pitchFamily="34" charset="0"/>
                <a:cs typeface="Times New Roman" panose="02020603050405020304" pitchFamily="18" charset="0"/>
              </a:rPr>
              <a:t>Quốc tế Cộng sản </a:t>
            </a:r>
            <a:r>
              <a:rPr lang="nl-NL" sz="2400" b="1" u="sng" dirty="0">
                <a:solidFill>
                  <a:srgbClr val="C00000"/>
                </a:solidFill>
                <a:latin typeface="+mj-lt"/>
                <a:ea typeface="Calibri" panose="020F0502020204030204" pitchFamily="34" charset="0"/>
                <a:cs typeface="Times New Roman" panose="02020603050405020304" pitchFamily="18" charset="0"/>
              </a:rPr>
              <a:t>đánh giá </a:t>
            </a:r>
            <a:r>
              <a:rPr lang="nl-NL" sz="2400" b="1" u="sng" dirty="0" smtClean="0">
                <a:solidFill>
                  <a:srgbClr val="C00000"/>
                </a:solidFill>
                <a:latin typeface="+mj-lt"/>
                <a:ea typeface="Calibri" panose="020F0502020204030204" pitchFamily="34" charset="0"/>
                <a:cs typeface="Times New Roman" panose="02020603050405020304" pitchFamily="18" charset="0"/>
              </a:rPr>
              <a:t>cao</a:t>
            </a:r>
            <a:r>
              <a:rPr lang="nl-NL" sz="2400" dirty="0" smtClean="0">
                <a:solidFill>
                  <a:srgbClr val="3333CC"/>
                </a:solidFill>
                <a:latin typeface="+mj-lt"/>
                <a:ea typeface="Calibri" panose="020F0502020204030204" pitchFamily="34" charset="0"/>
                <a:cs typeface="Times New Roman" panose="02020603050405020304" pitchFamily="18" charset="0"/>
              </a:rPr>
              <a:t>: </a:t>
            </a:r>
            <a:endParaRPr lang="en-US" sz="2400" dirty="0">
              <a:solidFill>
                <a:srgbClr val="3333CC"/>
              </a:solidFill>
              <a:latin typeface="+mj-lt"/>
            </a:endParaRPr>
          </a:p>
        </p:txBody>
      </p:sp>
      <p:sp>
        <p:nvSpPr>
          <p:cNvPr id="6" name="Rectangle 5"/>
          <p:cNvSpPr/>
          <p:nvPr/>
        </p:nvSpPr>
        <p:spPr>
          <a:xfrm>
            <a:off x="6001026" y="4892326"/>
            <a:ext cx="6335581" cy="461665"/>
          </a:xfrm>
          <a:prstGeom prst="rect">
            <a:avLst/>
          </a:prstGeom>
        </p:spPr>
        <p:txBody>
          <a:bodyPr wrap="none">
            <a:spAutoFit/>
          </a:bodyPr>
          <a:lstStyle/>
          <a:p>
            <a:pPr marL="285750" indent="-285750">
              <a:buFont typeface="Wingdings" panose="05000000000000000000" pitchFamily="2" charset="2"/>
              <a:buChar char="ü"/>
            </a:pPr>
            <a:r>
              <a:rPr lang="nl-NL" sz="2400" dirty="0" smtClean="0">
                <a:solidFill>
                  <a:srgbClr val="800000"/>
                </a:solidFill>
                <a:latin typeface="+mj-lt"/>
                <a:ea typeface="Calibri" panose="020F0502020204030204" pitchFamily="34" charset="0"/>
                <a:cs typeface="Times New Roman" panose="02020603050405020304" pitchFamily="18" charset="0"/>
              </a:rPr>
              <a:t>Đóng </a:t>
            </a:r>
            <a:r>
              <a:rPr lang="nl-NL" sz="2400" dirty="0">
                <a:solidFill>
                  <a:srgbClr val="800000"/>
                </a:solidFill>
                <a:latin typeface="+mj-lt"/>
                <a:ea typeface="Calibri" panose="020F0502020204030204" pitchFamily="34" charset="0"/>
                <a:cs typeface="Times New Roman" panose="02020603050405020304" pitchFamily="18" charset="0"/>
              </a:rPr>
              <a:t>góp </a:t>
            </a:r>
            <a:r>
              <a:rPr lang="nl-NL" sz="2400" dirty="0" smtClean="0">
                <a:solidFill>
                  <a:srgbClr val="800000"/>
                </a:solidFill>
                <a:latin typeface="+mj-lt"/>
                <a:ea typeface="Calibri" panose="020F0502020204030204" pitchFamily="34" charset="0"/>
                <a:cs typeface="Times New Roman" panose="02020603050405020304" pitchFamily="18" charset="0"/>
              </a:rPr>
              <a:t>cho </a:t>
            </a:r>
            <a:r>
              <a:rPr lang="nl-NL" sz="2400" dirty="0">
                <a:solidFill>
                  <a:srgbClr val="800000"/>
                </a:solidFill>
                <a:latin typeface="+mj-lt"/>
                <a:ea typeface="Calibri" panose="020F0502020204030204" pitchFamily="34" charset="0"/>
                <a:cs typeface="Times New Roman" panose="02020603050405020304" pitchFamily="18" charset="0"/>
              </a:rPr>
              <a:t>phong trào cách mạng Việt Nam </a:t>
            </a:r>
            <a:endParaRPr lang="en-US" sz="2400" dirty="0">
              <a:solidFill>
                <a:srgbClr val="800000"/>
              </a:solidFill>
              <a:latin typeface="+mj-lt"/>
            </a:endParaRPr>
          </a:p>
        </p:txBody>
      </p:sp>
      <p:sp>
        <p:nvSpPr>
          <p:cNvPr id="7" name="Rectangle 6"/>
          <p:cNvSpPr/>
          <p:nvPr/>
        </p:nvSpPr>
        <p:spPr>
          <a:xfrm>
            <a:off x="5788349" y="5356830"/>
            <a:ext cx="6216417" cy="830997"/>
          </a:xfrm>
          <a:prstGeom prst="rect">
            <a:avLst/>
          </a:prstGeom>
        </p:spPr>
        <p:txBody>
          <a:bodyPr wrap="square">
            <a:spAutoFit/>
          </a:bodyPr>
          <a:lstStyle/>
          <a:p>
            <a:pPr marL="285750" indent="-285750" algn="ctr">
              <a:buFont typeface="Wingdings" panose="05000000000000000000" pitchFamily="2" charset="2"/>
              <a:buChar char="ü"/>
            </a:pPr>
            <a:r>
              <a:rPr lang="nl-NL" sz="2400" dirty="0">
                <a:solidFill>
                  <a:srgbClr val="009900"/>
                </a:solidFill>
                <a:latin typeface="+mj-lt"/>
                <a:ea typeface="Calibri" panose="020F0502020204030204" pitchFamily="34" charset="0"/>
                <a:cs typeface="Times New Roman" panose="02020603050405020304" pitchFamily="18" charset="0"/>
              </a:rPr>
              <a:t>Đ</a:t>
            </a:r>
            <a:r>
              <a:rPr lang="nl-NL" sz="2400" dirty="0" smtClean="0">
                <a:solidFill>
                  <a:srgbClr val="009900"/>
                </a:solidFill>
                <a:latin typeface="+mj-lt"/>
                <a:ea typeface="Calibri" panose="020F0502020204030204" pitchFamily="34" charset="0"/>
                <a:cs typeface="Times New Roman" panose="02020603050405020304" pitchFamily="18" charset="0"/>
              </a:rPr>
              <a:t>óng </a:t>
            </a:r>
            <a:r>
              <a:rPr lang="nl-NL" sz="2400" dirty="0">
                <a:solidFill>
                  <a:srgbClr val="009900"/>
                </a:solidFill>
                <a:latin typeface="+mj-lt"/>
                <a:ea typeface="Calibri" panose="020F0502020204030204" pitchFamily="34" charset="0"/>
                <a:cs typeface="Times New Roman" panose="02020603050405020304" pitchFamily="18" charset="0"/>
              </a:rPr>
              <a:t>góp cho </a:t>
            </a:r>
            <a:r>
              <a:rPr lang="nl-NL" sz="2400" dirty="0" smtClean="0">
                <a:solidFill>
                  <a:srgbClr val="009900"/>
                </a:solidFill>
                <a:latin typeface="+mj-lt"/>
                <a:ea typeface="Calibri" panose="020F0502020204030204" pitchFamily="34" charset="0"/>
                <a:cs typeface="Times New Roman" panose="02020603050405020304" pitchFamily="18" charset="0"/>
              </a:rPr>
              <a:t>phong </a:t>
            </a:r>
            <a:r>
              <a:rPr lang="nl-NL" sz="2400" dirty="0">
                <a:solidFill>
                  <a:srgbClr val="009900"/>
                </a:solidFill>
                <a:latin typeface="+mj-lt"/>
                <a:ea typeface="Calibri" panose="020F0502020204030204" pitchFamily="34" charset="0"/>
                <a:cs typeface="Times New Roman" panose="02020603050405020304" pitchFamily="18" charset="0"/>
              </a:rPr>
              <a:t>trào cộng sản và công nhân quốc tế</a:t>
            </a:r>
            <a:endParaRPr lang="en-US" sz="2400" dirty="0">
              <a:solidFill>
                <a:srgbClr val="009900"/>
              </a:solidFill>
              <a:latin typeface="+mj-lt"/>
            </a:endParaRPr>
          </a:p>
        </p:txBody>
      </p:sp>
      <p:sp>
        <p:nvSpPr>
          <p:cNvPr id="10" name="Rectangle 9"/>
          <p:cNvSpPr/>
          <p:nvPr/>
        </p:nvSpPr>
        <p:spPr>
          <a:xfrm>
            <a:off x="-277969" y="269995"/>
            <a:ext cx="6096000" cy="523220"/>
          </a:xfrm>
          <a:prstGeom prst="rect">
            <a:avLst/>
          </a:prstGeom>
        </p:spPr>
        <p:txBody>
          <a:bodyPr>
            <a:spAutoFit/>
          </a:bodyPr>
          <a:lstStyle/>
          <a:p>
            <a:pPr marL="342900" indent="-342900" algn="ctr" eaLnBrk="0" hangingPunct="0">
              <a:buFont typeface="Wingdings" panose="05000000000000000000" pitchFamily="2" charset="2"/>
              <a:buChar char="q"/>
              <a:defRPr/>
            </a:pPr>
            <a:r>
              <a:rPr lang="en-US" sz="2400" b="1" kern="0" dirty="0" smtClean="0">
                <a:solidFill>
                  <a:srgbClr val="006600"/>
                </a:solidFill>
              </a:rPr>
              <a:t> </a:t>
            </a:r>
            <a:r>
              <a:rPr lang="en-US" sz="2800" b="1" u="sng" kern="0" dirty="0" smtClean="0">
                <a:solidFill>
                  <a:srgbClr val="006600"/>
                </a:solidFill>
              </a:rPr>
              <a:t>Cao </a:t>
            </a:r>
            <a:r>
              <a:rPr lang="en-US" sz="2800" b="1" u="sng" kern="0" dirty="0" err="1" smtClean="0">
                <a:solidFill>
                  <a:srgbClr val="006600"/>
                </a:solidFill>
              </a:rPr>
              <a:t>trào</a:t>
            </a:r>
            <a:r>
              <a:rPr lang="en-US" sz="2800" b="1" u="sng" kern="0" dirty="0" smtClean="0">
                <a:solidFill>
                  <a:srgbClr val="006600"/>
                </a:solidFill>
              </a:rPr>
              <a:t> 1930 </a:t>
            </a:r>
            <a:r>
              <a:rPr lang="en-US" sz="2800" b="1" u="sng" kern="0" dirty="0">
                <a:solidFill>
                  <a:srgbClr val="006600"/>
                </a:solidFill>
              </a:rPr>
              <a:t>- 1931</a:t>
            </a:r>
          </a:p>
        </p:txBody>
      </p:sp>
    </p:spTree>
    <p:extLst>
      <p:ext uri="{BB962C8B-B14F-4D97-AF65-F5344CB8AC3E}">
        <p14:creationId xmlns:p14="http://schemas.microsoft.com/office/powerpoint/2010/main" xmlns="" val="2872464797"/>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Phong trào đấu tranh những năm 1936- 1939"/>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388173" y="2182008"/>
            <a:ext cx="4751275" cy="3793790"/>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descr="Image result for Phong trào đấu tranh những năm 1936- 1939"/>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16939" y="1169845"/>
            <a:ext cx="4339152" cy="3495675"/>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347563" y="224597"/>
            <a:ext cx="8335936" cy="523220"/>
          </a:xfrm>
          <a:prstGeom prst="rect">
            <a:avLst/>
          </a:prstGeom>
        </p:spPr>
        <p:txBody>
          <a:bodyPr wrap="none">
            <a:spAutoFit/>
          </a:bodyPr>
          <a:lstStyle/>
          <a:p>
            <a:pPr marL="285750" indent="-285750">
              <a:buFont typeface="Wingdings" panose="05000000000000000000" pitchFamily="2" charset="2"/>
              <a:buChar char="q"/>
            </a:pPr>
            <a:r>
              <a:rPr lang="nl-NL" sz="2800" b="1" dirty="0" smtClean="0">
                <a:solidFill>
                  <a:srgbClr val="009900"/>
                </a:solidFill>
                <a:latin typeface="+mj-lt"/>
                <a:ea typeface="Calibri" panose="020F0502020204030204" pitchFamily="34" charset="0"/>
              </a:rPr>
              <a:t> </a:t>
            </a:r>
            <a:r>
              <a:rPr lang="nl-NL" sz="2800" b="1" u="sng" dirty="0" smtClean="0">
                <a:solidFill>
                  <a:srgbClr val="009900"/>
                </a:solidFill>
                <a:latin typeface="+mj-lt"/>
                <a:ea typeface="Calibri" panose="020F0502020204030204" pitchFamily="34" charset="0"/>
              </a:rPr>
              <a:t>Phong </a:t>
            </a:r>
            <a:r>
              <a:rPr lang="nl-NL" sz="2800" b="1" u="sng" dirty="0">
                <a:solidFill>
                  <a:srgbClr val="009900"/>
                </a:solidFill>
                <a:latin typeface="+mj-lt"/>
                <a:ea typeface="Calibri" panose="020F0502020204030204" pitchFamily="34" charset="0"/>
              </a:rPr>
              <a:t>trào đấu tranh những năm 1936- 1939</a:t>
            </a:r>
            <a:r>
              <a:rPr lang="nl-NL" sz="2800" b="1" dirty="0">
                <a:solidFill>
                  <a:srgbClr val="009900"/>
                </a:solidFill>
                <a:latin typeface="+mj-lt"/>
                <a:ea typeface="Calibri" panose="020F0502020204030204" pitchFamily="34" charset="0"/>
              </a:rPr>
              <a:t> </a:t>
            </a:r>
            <a:endParaRPr lang="en-US" sz="2800" b="1" dirty="0">
              <a:solidFill>
                <a:srgbClr val="009900"/>
              </a:solidFill>
              <a:latin typeface="+mj-lt"/>
            </a:endParaRPr>
          </a:p>
        </p:txBody>
      </p:sp>
      <p:pic>
        <p:nvPicPr>
          <p:cNvPr id="5126" name="Picture 6" descr="Image result for Phong trào đấu tranh những năm 1936- 1939"/>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791721" y="3271234"/>
            <a:ext cx="4069547" cy="3433092"/>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125499" y="6008258"/>
            <a:ext cx="7444159"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800000"/>
                </a:solidFill>
                <a:latin typeface="+mj-lt"/>
                <a:ea typeface="Calibri" panose="020F0502020204030204" pitchFamily="34" charset="0"/>
              </a:rPr>
              <a:t>H</a:t>
            </a:r>
            <a:r>
              <a:rPr lang="nl-NL" sz="2400" dirty="0" smtClean="0">
                <a:solidFill>
                  <a:srgbClr val="800000"/>
                </a:solidFill>
                <a:latin typeface="+mj-lt"/>
                <a:ea typeface="Calibri" panose="020F0502020204030204" pitchFamily="34" charset="0"/>
              </a:rPr>
              <a:t>ình </a:t>
            </a:r>
            <a:r>
              <a:rPr lang="nl-NL" sz="2400" dirty="0">
                <a:solidFill>
                  <a:srgbClr val="800000"/>
                </a:solidFill>
                <a:latin typeface="+mj-lt"/>
                <a:ea typeface="Calibri" panose="020F0502020204030204" pitchFamily="34" charset="0"/>
              </a:rPr>
              <a:t>thức đấu </a:t>
            </a:r>
            <a:r>
              <a:rPr lang="nl-NL" sz="2400" dirty="0" smtClean="0">
                <a:solidFill>
                  <a:srgbClr val="800000"/>
                </a:solidFill>
                <a:latin typeface="+mj-lt"/>
                <a:ea typeface="Calibri" panose="020F0502020204030204" pitchFamily="34" charset="0"/>
              </a:rPr>
              <a:t>tranh: Công </a:t>
            </a:r>
            <a:r>
              <a:rPr lang="nl-NL" sz="2400" dirty="0">
                <a:solidFill>
                  <a:srgbClr val="800000"/>
                </a:solidFill>
                <a:latin typeface="+mj-lt"/>
                <a:ea typeface="Calibri" panose="020F0502020204030204" pitchFamily="34" charset="0"/>
              </a:rPr>
              <a:t>khai hợp pháp với các hình thức bất hợp pháp, bí mật </a:t>
            </a:r>
            <a:endParaRPr lang="en-US" sz="2400" dirty="0">
              <a:solidFill>
                <a:srgbClr val="800000"/>
              </a:solidFill>
              <a:latin typeface="+mj-lt"/>
            </a:endParaRPr>
          </a:p>
        </p:txBody>
      </p:sp>
      <p:sp>
        <p:nvSpPr>
          <p:cNvPr id="4" name="Rectangle 3"/>
          <p:cNvSpPr/>
          <p:nvPr/>
        </p:nvSpPr>
        <p:spPr>
          <a:xfrm>
            <a:off x="4558936" y="1288106"/>
            <a:ext cx="7444181"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rPr>
              <a:t>Ả</a:t>
            </a:r>
            <a:r>
              <a:rPr lang="nl-NL" sz="2400" dirty="0" smtClean="0">
                <a:solidFill>
                  <a:srgbClr val="3333CC"/>
                </a:solidFill>
                <a:latin typeface="+mj-lt"/>
                <a:ea typeface="Calibri" panose="020F0502020204030204" pitchFamily="34" charset="0"/>
              </a:rPr>
              <a:t>nh hưởng </a:t>
            </a:r>
            <a:r>
              <a:rPr lang="nl-NL" sz="2400" dirty="0">
                <a:solidFill>
                  <a:srgbClr val="3333CC"/>
                </a:solidFill>
                <a:latin typeface="+mj-lt"/>
                <a:ea typeface="Calibri" panose="020F0502020204030204" pitchFamily="34" charset="0"/>
              </a:rPr>
              <a:t>của Đảng ăn sâu, lan rộng trong quảng </a:t>
            </a:r>
            <a:r>
              <a:rPr lang="nl-NL" sz="2400" dirty="0" smtClean="0">
                <a:solidFill>
                  <a:srgbClr val="3333CC"/>
                </a:solidFill>
                <a:latin typeface="+mj-lt"/>
                <a:ea typeface="Calibri" panose="020F0502020204030204" pitchFamily="34" charset="0"/>
              </a:rPr>
              <a:t>đại quần </a:t>
            </a:r>
            <a:r>
              <a:rPr lang="nl-NL" sz="2400" dirty="0">
                <a:solidFill>
                  <a:srgbClr val="3333CC"/>
                </a:solidFill>
                <a:latin typeface="+mj-lt"/>
                <a:ea typeface="Calibri" panose="020F0502020204030204" pitchFamily="34" charset="0"/>
              </a:rPr>
              <a:t>chúng</a:t>
            </a:r>
            <a:endParaRPr lang="en-US" sz="2400" dirty="0">
              <a:solidFill>
                <a:srgbClr val="3333CC"/>
              </a:solidFill>
              <a:latin typeface="+mj-lt"/>
            </a:endParaRPr>
          </a:p>
        </p:txBody>
      </p:sp>
      <p:sp>
        <p:nvSpPr>
          <p:cNvPr id="5" name="Rectangle 4"/>
          <p:cNvSpPr/>
          <p:nvPr/>
        </p:nvSpPr>
        <p:spPr>
          <a:xfrm>
            <a:off x="7889969" y="2336988"/>
            <a:ext cx="4465843" cy="830997"/>
          </a:xfrm>
          <a:prstGeom prst="rect">
            <a:avLst/>
          </a:prstGeom>
        </p:spPr>
        <p:txBody>
          <a:bodyPr wrap="square">
            <a:spAutoFit/>
          </a:bodyPr>
          <a:lstStyle/>
          <a:p>
            <a:pPr marL="285750" indent="-285750" algn="ctr">
              <a:buFont typeface="Wingdings" panose="05000000000000000000" pitchFamily="2" charset="2"/>
              <a:buChar char="Ø"/>
            </a:pPr>
            <a:r>
              <a:rPr lang="nl-NL" sz="2400" dirty="0" smtClean="0">
                <a:solidFill>
                  <a:srgbClr val="FF0066"/>
                </a:solidFill>
                <a:latin typeface="+mj-lt"/>
                <a:ea typeface="Calibri" panose="020F0502020204030204" pitchFamily="34" charset="0"/>
              </a:rPr>
              <a:t>Giác </a:t>
            </a:r>
            <a:r>
              <a:rPr lang="nl-NL" sz="2400" dirty="0">
                <a:solidFill>
                  <a:srgbClr val="FF0066"/>
                </a:solidFill>
                <a:latin typeface="+mj-lt"/>
                <a:ea typeface="Calibri" panose="020F0502020204030204" pitchFamily="34" charset="0"/>
              </a:rPr>
              <a:t>ngộ chính trị của quần chúng được nâng ca</a:t>
            </a:r>
            <a:r>
              <a:rPr lang="nl-NL" sz="2400" dirty="0">
                <a:solidFill>
                  <a:srgbClr val="FF0066"/>
                </a:solidFill>
                <a:latin typeface="Times New Roman" panose="02020603050405020304" pitchFamily="18" charset="0"/>
                <a:ea typeface="Calibri" panose="020F0502020204030204" pitchFamily="34" charset="0"/>
              </a:rPr>
              <a:t>o</a:t>
            </a:r>
            <a:endParaRPr lang="en-US" sz="2400" dirty="0">
              <a:solidFill>
                <a:srgbClr val="FF0066"/>
              </a:solidFill>
            </a:endParaRPr>
          </a:p>
        </p:txBody>
      </p:sp>
    </p:spTree>
    <p:extLst>
      <p:ext uri="{BB962C8B-B14F-4D97-AF65-F5344CB8AC3E}">
        <p14:creationId xmlns:p14="http://schemas.microsoft.com/office/powerpoint/2010/main" xmlns="" val="2120947216"/>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chiến tranh thế giới thứ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28792" y="1674254"/>
            <a:ext cx="3569101" cy="491973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2635876" y="130815"/>
            <a:ext cx="6096000" cy="523220"/>
          </a:xfrm>
          <a:prstGeom prst="rect">
            <a:avLst/>
          </a:prstGeom>
        </p:spPr>
        <p:txBody>
          <a:bodyPr>
            <a:spAutoFit/>
          </a:bodyPr>
          <a:lstStyle/>
          <a:p>
            <a:pPr algn="ctr" eaLnBrk="0" hangingPunct="0">
              <a:defRPr/>
            </a:pPr>
            <a:r>
              <a:rPr lang="en-US" sz="2800" b="1" u="sng" kern="0" dirty="0">
                <a:solidFill>
                  <a:srgbClr val="660066"/>
                </a:solidFill>
                <a:latin typeface=".VnVogueH" pitchFamily="34" charset="0"/>
              </a:rPr>
              <a:t>Cao </a:t>
            </a:r>
            <a:r>
              <a:rPr lang="en-US" sz="2800" b="1" u="sng" kern="0" dirty="0" err="1">
                <a:solidFill>
                  <a:srgbClr val="660066"/>
                </a:solidFill>
                <a:latin typeface=".VnVogueH" pitchFamily="34" charset="0"/>
              </a:rPr>
              <a:t>trào</a:t>
            </a:r>
            <a:r>
              <a:rPr lang="en-US" sz="2800" b="1" u="sng" kern="0" dirty="0">
                <a:solidFill>
                  <a:srgbClr val="660066"/>
                </a:solidFill>
                <a:latin typeface=".VnVogueH" pitchFamily="34" charset="0"/>
              </a:rPr>
              <a:t> </a:t>
            </a:r>
            <a:r>
              <a:rPr lang="en-US" sz="2800" b="1" u="sng" kern="0" dirty="0" smtClean="0">
                <a:solidFill>
                  <a:srgbClr val="660066"/>
                </a:solidFill>
                <a:latin typeface=".VnVogueH" pitchFamily="34" charset="0"/>
              </a:rPr>
              <a:t>1939 </a:t>
            </a:r>
            <a:r>
              <a:rPr lang="en-US" sz="2800" b="1" u="sng" kern="0" dirty="0">
                <a:solidFill>
                  <a:srgbClr val="660066"/>
                </a:solidFill>
                <a:latin typeface=".VnVogueH" pitchFamily="34" charset="0"/>
              </a:rPr>
              <a:t>- 1945</a:t>
            </a:r>
            <a:endParaRPr lang="vi-VN" sz="2800" b="1" u="sng" kern="0" dirty="0">
              <a:solidFill>
                <a:srgbClr val="660066"/>
              </a:solidFill>
              <a:latin typeface=".VnVogueH" pitchFamily="34" charset="0"/>
            </a:endParaRPr>
          </a:p>
        </p:txBody>
      </p:sp>
      <p:sp>
        <p:nvSpPr>
          <p:cNvPr id="3" name="Rectangle 2"/>
          <p:cNvSpPr/>
          <p:nvPr/>
        </p:nvSpPr>
        <p:spPr>
          <a:xfrm>
            <a:off x="128792" y="910729"/>
            <a:ext cx="4142763" cy="769441"/>
          </a:xfrm>
          <a:prstGeom prst="rect">
            <a:avLst/>
          </a:prstGeom>
        </p:spPr>
        <p:txBody>
          <a:bodyPr wrap="square">
            <a:spAutoFit/>
          </a:bodyPr>
          <a:lstStyle/>
          <a:p>
            <a:pPr marL="285750" indent="-285750" algn="ctr">
              <a:buFont typeface="Wingdings" panose="05000000000000000000" pitchFamily="2" charset="2"/>
              <a:buChar char="Ø"/>
            </a:pPr>
            <a:r>
              <a:rPr lang="nl-NL" sz="2200" dirty="0">
                <a:solidFill>
                  <a:srgbClr val="333399"/>
                </a:solidFill>
                <a:latin typeface="+mj-lt"/>
                <a:ea typeface="Calibri" panose="020F0502020204030204" pitchFamily="34" charset="0"/>
              </a:rPr>
              <a:t>N</a:t>
            </a:r>
            <a:r>
              <a:rPr lang="nl-NL" sz="2200" dirty="0" smtClean="0">
                <a:solidFill>
                  <a:srgbClr val="333399"/>
                </a:solidFill>
                <a:latin typeface="+mj-lt"/>
                <a:ea typeface="Calibri" panose="020F0502020204030204" pitchFamily="34" charset="0"/>
              </a:rPr>
              <a:t>ăm </a:t>
            </a:r>
            <a:r>
              <a:rPr lang="nl-NL" sz="2200" b="1" dirty="0">
                <a:solidFill>
                  <a:srgbClr val="FF0000"/>
                </a:solidFill>
                <a:latin typeface="+mj-lt"/>
                <a:ea typeface="Calibri" panose="020F0502020204030204" pitchFamily="34" charset="0"/>
              </a:rPr>
              <a:t>1939</a:t>
            </a:r>
            <a:r>
              <a:rPr lang="nl-NL" sz="2200" dirty="0">
                <a:solidFill>
                  <a:srgbClr val="333399"/>
                </a:solidFill>
                <a:latin typeface="+mj-lt"/>
                <a:ea typeface="Calibri" panose="020F0502020204030204" pitchFamily="34" charset="0"/>
              </a:rPr>
              <a:t>, khi </a:t>
            </a:r>
            <a:r>
              <a:rPr lang="nl-NL" sz="2200" b="1" dirty="0">
                <a:solidFill>
                  <a:srgbClr val="800000"/>
                </a:solidFill>
                <a:latin typeface="+mj-lt"/>
                <a:ea typeface="Calibri" panose="020F0502020204030204" pitchFamily="34" charset="0"/>
              </a:rPr>
              <a:t>chiến tranh thế giới thứ hai </a:t>
            </a:r>
            <a:r>
              <a:rPr lang="nl-NL" sz="2200" dirty="0">
                <a:solidFill>
                  <a:srgbClr val="333399"/>
                </a:solidFill>
                <a:latin typeface="+mj-lt"/>
                <a:ea typeface="Calibri" panose="020F0502020204030204" pitchFamily="34" charset="0"/>
              </a:rPr>
              <a:t>bùng nổ</a:t>
            </a:r>
            <a:endParaRPr lang="en-US" sz="2200" dirty="0">
              <a:solidFill>
                <a:srgbClr val="333399"/>
              </a:solidFill>
              <a:latin typeface="+mj-lt"/>
            </a:endParaRPr>
          </a:p>
        </p:txBody>
      </p:sp>
      <p:sp>
        <p:nvSpPr>
          <p:cNvPr id="4" name="Right Arrow 3"/>
          <p:cNvSpPr/>
          <p:nvPr/>
        </p:nvSpPr>
        <p:spPr>
          <a:xfrm>
            <a:off x="3697891" y="4481862"/>
            <a:ext cx="556820" cy="9916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50" name="Picture 6" descr="Image result for cuộc vận động giải phóng dân tộc những năm 1939- 1945"/>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54719" y="1919959"/>
            <a:ext cx="3446855" cy="19962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5683876" y="910736"/>
            <a:ext cx="6096000" cy="1015663"/>
          </a:xfrm>
          <a:prstGeom prst="rect">
            <a:avLst/>
          </a:prstGeom>
        </p:spPr>
        <p:txBody>
          <a:bodyPr>
            <a:spAutoFit/>
          </a:bodyPr>
          <a:lstStyle/>
          <a:p>
            <a:pPr marL="285750" indent="-285750" algn="ctr">
              <a:buFont typeface="Wingdings" panose="05000000000000000000" pitchFamily="2" charset="2"/>
              <a:buChar char="Ø"/>
            </a:pPr>
            <a:r>
              <a:rPr lang="nl-NL" sz="2000" dirty="0" smtClean="0">
                <a:solidFill>
                  <a:srgbClr val="333399"/>
                </a:solidFill>
                <a:latin typeface="+mj-lt"/>
                <a:ea typeface="Calibri" panose="020F0502020204030204" pitchFamily="34" charset="0"/>
              </a:rPr>
              <a:t>Đảng </a:t>
            </a:r>
            <a:r>
              <a:rPr lang="nl-NL" sz="2000" dirty="0">
                <a:solidFill>
                  <a:srgbClr val="333399"/>
                </a:solidFill>
                <a:latin typeface="+mj-lt"/>
                <a:ea typeface="Calibri" panose="020F0502020204030204" pitchFamily="34" charset="0"/>
              </a:rPr>
              <a:t>ta đã có những </a:t>
            </a:r>
            <a:r>
              <a:rPr lang="nl-NL" sz="2000" b="1" u="sng" dirty="0">
                <a:solidFill>
                  <a:srgbClr val="FF0066"/>
                </a:solidFill>
                <a:latin typeface="+mj-lt"/>
                <a:ea typeface="Calibri" panose="020F0502020204030204" pitchFamily="34" charset="0"/>
              </a:rPr>
              <a:t>nhận định sáng suốt </a:t>
            </a:r>
            <a:r>
              <a:rPr lang="nl-NL" sz="2000" dirty="0">
                <a:solidFill>
                  <a:srgbClr val="333399"/>
                </a:solidFill>
                <a:latin typeface="+mj-lt"/>
                <a:ea typeface="Calibri" panose="020F0502020204030204" pitchFamily="34" charset="0"/>
              </a:rPr>
              <a:t>về tình hình thế giới và xu hướng phát triển của cách mạng Đông </a:t>
            </a:r>
            <a:r>
              <a:rPr lang="nl-NL" sz="2000" dirty="0" smtClean="0">
                <a:solidFill>
                  <a:srgbClr val="333399"/>
                </a:solidFill>
                <a:latin typeface="+mj-lt"/>
                <a:ea typeface="Calibri" panose="020F0502020204030204" pitchFamily="34" charset="0"/>
              </a:rPr>
              <a:t>Dương</a:t>
            </a:r>
            <a:endParaRPr lang="en-US" sz="2000" dirty="0">
              <a:solidFill>
                <a:srgbClr val="333399"/>
              </a:solidFill>
              <a:latin typeface="+mj-lt"/>
            </a:endParaRPr>
          </a:p>
        </p:txBody>
      </p:sp>
      <p:sp>
        <p:nvSpPr>
          <p:cNvPr id="6" name="Rectangle 5"/>
          <p:cNvSpPr/>
          <p:nvPr/>
        </p:nvSpPr>
        <p:spPr>
          <a:xfrm>
            <a:off x="7933394" y="2354883"/>
            <a:ext cx="4134119" cy="1015663"/>
          </a:xfrm>
          <a:prstGeom prst="rect">
            <a:avLst/>
          </a:prstGeom>
        </p:spPr>
        <p:txBody>
          <a:bodyPr wrap="square">
            <a:spAutoFit/>
          </a:bodyPr>
          <a:lstStyle/>
          <a:p>
            <a:pPr marL="285750" indent="-285750" algn="ctr">
              <a:buFont typeface="Wingdings" panose="05000000000000000000" pitchFamily="2" charset="2"/>
              <a:buChar char="ü"/>
            </a:pPr>
            <a:r>
              <a:rPr lang="nl-NL" sz="2000" b="1" dirty="0" smtClean="0">
                <a:solidFill>
                  <a:srgbClr val="008000"/>
                </a:solidFill>
                <a:latin typeface="+mj-lt"/>
                <a:ea typeface="Calibri" panose="020F0502020204030204" pitchFamily="34" charset="0"/>
              </a:rPr>
              <a:t>Chuẩn bị </a:t>
            </a:r>
            <a:r>
              <a:rPr lang="nl-NL" sz="2000" b="1" dirty="0">
                <a:solidFill>
                  <a:srgbClr val="008000"/>
                </a:solidFill>
                <a:latin typeface="+mj-lt"/>
                <a:ea typeface="Calibri" panose="020F0502020204030204" pitchFamily="34" charset="0"/>
              </a:rPr>
              <a:t>chu đáo </a:t>
            </a:r>
            <a:r>
              <a:rPr lang="nl-NL" sz="2000" dirty="0">
                <a:solidFill>
                  <a:srgbClr val="996633"/>
                </a:solidFill>
                <a:latin typeface="+mj-lt"/>
                <a:ea typeface="Calibri" panose="020F0502020204030204" pitchFamily="34" charset="0"/>
              </a:rPr>
              <a:t>trong cuộc vận động giải phóng dân tộc những năm 1939- 1945</a:t>
            </a:r>
            <a:endParaRPr lang="en-US" sz="2000" dirty="0">
              <a:solidFill>
                <a:srgbClr val="996633"/>
              </a:solidFill>
              <a:latin typeface="+mj-lt"/>
            </a:endParaRPr>
          </a:p>
        </p:txBody>
      </p:sp>
      <p:sp>
        <p:nvSpPr>
          <p:cNvPr id="7" name="Rectangle 6"/>
          <p:cNvSpPr/>
          <p:nvPr/>
        </p:nvSpPr>
        <p:spPr>
          <a:xfrm>
            <a:off x="4112041" y="4441371"/>
            <a:ext cx="4209000" cy="1887696"/>
          </a:xfrm>
          <a:prstGeom prst="rect">
            <a:avLst/>
          </a:prstGeom>
        </p:spPr>
        <p:txBody>
          <a:bodyPr wrap="square">
            <a:spAutoFit/>
          </a:bodyPr>
          <a:lstStyle/>
          <a:p>
            <a:pPr marL="285750" indent="-285750" algn="just">
              <a:lnSpc>
                <a:spcPts val="2000"/>
              </a:lnSpc>
              <a:spcAft>
                <a:spcPts val="0"/>
              </a:spcAft>
              <a:buFont typeface="Wingdings" panose="05000000000000000000" pitchFamily="2" charset="2"/>
              <a:buChar char="ü"/>
            </a:pPr>
            <a:r>
              <a:rPr lang="nl-NL" sz="2400" dirty="0" smtClean="0">
                <a:solidFill>
                  <a:srgbClr val="660066"/>
                </a:solidFill>
                <a:latin typeface="Times New Roman" pitchFamily="18" charset="0"/>
                <a:ea typeface="Calibri" panose="020F0502020204030204" pitchFamily="34" charset="0"/>
                <a:cs typeface="Times New Roman" pitchFamily="18" charset="0"/>
              </a:rPr>
              <a:t>Nắm </a:t>
            </a:r>
            <a:r>
              <a:rPr lang="nl-NL" sz="2400" dirty="0">
                <a:solidFill>
                  <a:srgbClr val="660066"/>
                </a:solidFill>
                <a:latin typeface="Times New Roman" pitchFamily="18" charset="0"/>
                <a:ea typeface="Calibri" panose="020F0502020204030204" pitchFamily="34" charset="0"/>
                <a:cs typeface="Times New Roman" pitchFamily="18" charset="0"/>
              </a:rPr>
              <a:t>bắt </a:t>
            </a:r>
            <a:r>
              <a:rPr lang="nl-NL" sz="2400" b="1" dirty="0">
                <a:solidFill>
                  <a:srgbClr val="C00000"/>
                </a:solidFill>
                <a:latin typeface="Times New Roman" pitchFamily="18" charset="0"/>
                <a:ea typeface="Calibri" panose="020F0502020204030204" pitchFamily="34" charset="0"/>
                <a:cs typeface="Times New Roman" pitchFamily="18" charset="0"/>
              </a:rPr>
              <a:t>thời cơ </a:t>
            </a:r>
            <a:r>
              <a:rPr lang="nl-NL" sz="2400" dirty="0">
                <a:solidFill>
                  <a:srgbClr val="660066"/>
                </a:solidFill>
                <a:latin typeface="Times New Roman" pitchFamily="18" charset="0"/>
                <a:ea typeface="Calibri" panose="020F0502020204030204" pitchFamily="34" charset="0"/>
                <a:cs typeface="Times New Roman" pitchFamily="18" charset="0"/>
              </a:rPr>
              <a:t>lịch sử một cách chuẩn xác và kịp thời khi Nhật đã đầu hàng quân Đồng minh, Đảng đã </a:t>
            </a:r>
            <a:r>
              <a:rPr lang="nl-NL" sz="2400" b="1" dirty="0">
                <a:solidFill>
                  <a:srgbClr val="FF0066"/>
                </a:solidFill>
                <a:latin typeface="Times New Roman" pitchFamily="18" charset="0"/>
                <a:ea typeface="Calibri" panose="020F0502020204030204" pitchFamily="34" charset="0"/>
                <a:cs typeface="Times New Roman" pitchFamily="18" charset="0"/>
              </a:rPr>
              <a:t>phát động, tổ chức thắng lợi </a:t>
            </a:r>
            <a:r>
              <a:rPr lang="nl-NL" sz="2400" dirty="0">
                <a:solidFill>
                  <a:srgbClr val="660066"/>
                </a:solidFill>
                <a:latin typeface="Times New Roman" pitchFamily="18" charset="0"/>
                <a:ea typeface="Calibri" panose="020F0502020204030204" pitchFamily="34" charset="0"/>
                <a:cs typeface="Times New Roman" pitchFamily="18" charset="0"/>
              </a:rPr>
              <a:t>cuộc Tổng khởi nghĩa Tháng Tám năm 1945.</a:t>
            </a:r>
            <a:endParaRPr lang="en-US" sz="2400" dirty="0">
              <a:solidFill>
                <a:srgbClr val="660066"/>
              </a:solidFill>
              <a:effectLst/>
              <a:latin typeface="Times New Roman" pitchFamily="18" charset="0"/>
              <a:ea typeface="Calibri" panose="020F0502020204030204" pitchFamily="34" charset="0"/>
              <a:cs typeface="Times New Roman" pitchFamily="18" charset="0"/>
            </a:endParaRPr>
          </a:p>
        </p:txBody>
      </p:sp>
      <p:pic>
        <p:nvPicPr>
          <p:cNvPr id="6152" name="Picture 8" descr="Image result for tổng khởi nghĩa tháng tám năm 194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543169" y="3455542"/>
            <a:ext cx="3542315" cy="328012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2163798"/>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234" y="306977"/>
            <a:ext cx="11402095" cy="1200329"/>
          </a:xfrm>
          <a:prstGeom prst="rect">
            <a:avLst/>
          </a:prstGeom>
        </p:spPr>
        <p:txBody>
          <a:bodyPr wrap="square">
            <a:spAutoFit/>
          </a:bodyPr>
          <a:lstStyle/>
          <a:p>
            <a:pPr indent="457200" algn="ctr" fontAlgn="base">
              <a:spcAft>
                <a:spcPts val="0"/>
              </a:spcAft>
            </a:pPr>
            <a:r>
              <a:rPr lang="nl-NL" sz="2400" dirty="0">
                <a:solidFill>
                  <a:srgbClr val="009900"/>
                </a:solidFill>
                <a:latin typeface="+mj-lt"/>
                <a:ea typeface="Calibri" panose="020F0502020204030204" pitchFamily="34" charset="0"/>
                <a:cs typeface="Times New Roman" panose="02020603050405020304" pitchFamily="18" charset="0"/>
              </a:rPr>
              <a:t>Ngày </a:t>
            </a:r>
            <a:r>
              <a:rPr lang="nl-NL" sz="2400" b="1" dirty="0">
                <a:solidFill>
                  <a:srgbClr val="660066"/>
                </a:solidFill>
                <a:latin typeface="+mj-lt"/>
                <a:ea typeface="Calibri" panose="020F0502020204030204" pitchFamily="34" charset="0"/>
                <a:cs typeface="Times New Roman" panose="02020603050405020304" pitchFamily="18" charset="0"/>
              </a:rPr>
              <a:t>2- 9- 1945</a:t>
            </a:r>
            <a:r>
              <a:rPr lang="nl-NL" sz="2400" dirty="0">
                <a:solidFill>
                  <a:srgbClr val="009900"/>
                </a:solidFill>
                <a:latin typeface="+mj-lt"/>
                <a:ea typeface="Calibri" panose="020F0502020204030204" pitchFamily="34" charset="0"/>
                <a:cs typeface="Times New Roman" panose="02020603050405020304" pitchFamily="18" charset="0"/>
              </a:rPr>
              <a:t>, Chủ tịch Hồ Chí Minh thay mặt Chính phủ lâm thời đọc </a:t>
            </a:r>
            <a:r>
              <a:rPr lang="nl-NL" sz="2400" b="1" i="1" dirty="0">
                <a:solidFill>
                  <a:srgbClr val="FF0066"/>
                </a:solidFill>
                <a:latin typeface="+mj-lt"/>
                <a:ea typeface="Calibri" panose="020F0502020204030204" pitchFamily="34" charset="0"/>
                <a:cs typeface="Times New Roman" panose="02020603050405020304" pitchFamily="18" charset="0"/>
              </a:rPr>
              <a:t>Tuyên ngôn độc lập</a:t>
            </a:r>
            <a:r>
              <a:rPr lang="nl-NL" sz="2400" dirty="0">
                <a:solidFill>
                  <a:srgbClr val="009900"/>
                </a:solidFill>
                <a:latin typeface="+mj-lt"/>
                <a:ea typeface="Calibri" panose="020F0502020204030204" pitchFamily="34" charset="0"/>
                <a:cs typeface="Times New Roman" panose="02020603050405020304" pitchFamily="18" charset="0"/>
              </a:rPr>
              <a:t> khai sinh ra nước Việt Nam Dân chủ Cộng hoà, lập nên </a:t>
            </a:r>
            <a:r>
              <a:rPr lang="nl-NL" sz="2400" b="1" dirty="0">
                <a:solidFill>
                  <a:srgbClr val="FF0000"/>
                </a:solidFill>
                <a:latin typeface="+mj-lt"/>
                <a:ea typeface="Calibri" panose="020F0502020204030204" pitchFamily="34" charset="0"/>
                <a:cs typeface="Times New Roman" panose="02020603050405020304" pitchFamily="18" charset="0"/>
              </a:rPr>
              <a:t>nhà nước của dân, do dân và vì dân.</a:t>
            </a:r>
            <a:r>
              <a:rPr lang="nl-NL" sz="2400" dirty="0">
                <a:solidFill>
                  <a:srgbClr val="009900"/>
                </a:solidFill>
                <a:latin typeface="+mj-lt"/>
                <a:ea typeface="Calibri" panose="020F0502020204030204" pitchFamily="34" charset="0"/>
                <a:cs typeface="Times New Roman" panose="02020603050405020304" pitchFamily="18" charset="0"/>
              </a:rPr>
              <a:t> </a:t>
            </a:r>
            <a:endParaRPr lang="en-US" sz="2400" dirty="0">
              <a:solidFill>
                <a:srgbClr val="009900"/>
              </a:solidFill>
              <a:effectLst/>
              <a:latin typeface="+mj-lt"/>
              <a:ea typeface="Calibri" panose="020F0502020204030204" pitchFamily="34" charset="0"/>
              <a:cs typeface="Times New Roman" panose="02020603050405020304" pitchFamily="18" charset="0"/>
            </a:endParaRPr>
          </a:p>
        </p:txBody>
      </p:sp>
      <p:pic>
        <p:nvPicPr>
          <p:cNvPr id="7170" name="Picture 2" descr="Image result for tuyên ngôn độ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9093" y="1609859"/>
            <a:ext cx="11565227" cy="512579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57610365"/>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3491" name="AutoShape 3"/>
          <p:cNvSpPr>
            <a:spLocks noChangeArrowheads="1"/>
          </p:cNvSpPr>
          <p:nvPr/>
        </p:nvSpPr>
        <p:spPr bwMode="auto">
          <a:xfrm>
            <a:off x="812800" y="862148"/>
            <a:ext cx="10363200" cy="990600"/>
          </a:xfrm>
          <a:prstGeom prst="roundRect">
            <a:avLst>
              <a:gd name="adj" fmla="val 16667"/>
            </a:avLst>
          </a:prstGeom>
          <a:solidFill>
            <a:srgbClr val="FFFF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2800" dirty="0">
                <a:latin typeface="VNI-Times" pitchFamily="2" charset="0"/>
              </a:rPr>
              <a:t>YÙ </a:t>
            </a:r>
            <a:r>
              <a:rPr lang="en-US" sz="2800" dirty="0" err="1">
                <a:latin typeface="VNI-Times" pitchFamily="2" charset="0"/>
              </a:rPr>
              <a:t>nghóa</a:t>
            </a:r>
            <a:r>
              <a:rPr lang="en-US" sz="2800" dirty="0">
                <a:latin typeface="VNI-Times" pitchFamily="2" charset="0"/>
              </a:rPr>
              <a:t> </a:t>
            </a:r>
            <a:r>
              <a:rPr lang="en-US" sz="2800" dirty="0" err="1">
                <a:latin typeface="VNI-Times" pitchFamily="2" charset="0"/>
              </a:rPr>
              <a:t>thaéng</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CMT8 </a:t>
            </a:r>
            <a:r>
              <a:rPr lang="en-US" sz="2800" dirty="0" err="1">
                <a:latin typeface="VNI-Times" pitchFamily="2" charset="0"/>
              </a:rPr>
              <a:t>ñoái</a:t>
            </a:r>
            <a:r>
              <a:rPr lang="en-US" sz="2800" dirty="0">
                <a:latin typeface="VNI-Times" pitchFamily="2" charset="0"/>
              </a:rPr>
              <a:t> </a:t>
            </a:r>
            <a:r>
              <a:rPr lang="en-US" sz="2800" dirty="0" err="1">
                <a:latin typeface="VNI-Times" pitchFamily="2" charset="0"/>
              </a:rPr>
              <a:t>vôùi</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endParaRPr lang="en-US" sz="2800" dirty="0">
              <a:latin typeface="VNI-Times" pitchFamily="2" charset="0"/>
            </a:endParaRPr>
          </a:p>
        </p:txBody>
      </p:sp>
      <p:grpSp>
        <p:nvGrpSpPr>
          <p:cNvPr id="2" name="Group 4"/>
          <p:cNvGrpSpPr>
            <a:grpSpLocks/>
          </p:cNvGrpSpPr>
          <p:nvPr/>
        </p:nvGrpSpPr>
        <p:grpSpPr bwMode="auto">
          <a:xfrm>
            <a:off x="836023" y="3150472"/>
            <a:ext cx="2873829" cy="3027593"/>
            <a:chOff x="3024" y="1728"/>
            <a:chExt cx="816" cy="2232"/>
          </a:xfrm>
        </p:grpSpPr>
        <p:sp>
          <p:nvSpPr>
            <p:cNvPr id="53261"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2" name="Rectangle 6"/>
            <p:cNvSpPr>
              <a:spLocks noChangeArrowheads="1"/>
            </p:cNvSpPr>
            <p:nvPr/>
          </p:nvSpPr>
          <p:spPr bwMode="auto">
            <a:xfrm>
              <a:off x="3024" y="2002"/>
              <a:ext cx="816" cy="1656"/>
            </a:xfrm>
            <a:prstGeom prst="rect">
              <a:avLst/>
            </a:prstGeom>
            <a:noFill/>
            <a:ln w="9525">
              <a:noFill/>
              <a:miter lim="800000"/>
              <a:headEnd/>
              <a:tailEnd/>
            </a:ln>
          </p:spPr>
          <p:txBody>
            <a:bodyPr wrap="square" anchor="ctr">
              <a:spAutoFit/>
            </a:bodyPr>
            <a:lstStyle/>
            <a:p>
              <a:pPr algn="ctr"/>
              <a:r>
                <a:rPr lang="en-US" sz="2800" dirty="0" err="1">
                  <a:solidFill>
                    <a:srgbClr val="000000"/>
                  </a:solidFill>
                  <a:latin typeface="VNI-Times" pitchFamily="2" charset="0"/>
                </a:rPr>
                <a:t>Ñaäp</a:t>
              </a:r>
              <a:r>
                <a:rPr lang="en-US" sz="2800" dirty="0">
                  <a:solidFill>
                    <a:srgbClr val="000000"/>
                  </a:solidFill>
                  <a:latin typeface="VNI-Times" pitchFamily="2" charset="0"/>
                </a:rPr>
                <a:t> tan </a:t>
              </a:r>
              <a:r>
                <a:rPr lang="en-US" sz="2800" dirty="0" err="1">
                  <a:solidFill>
                    <a:srgbClr val="000000"/>
                  </a:solidFill>
                  <a:latin typeface="VNI-Times" pitchFamily="2" charset="0"/>
                </a:rPr>
                <a:t>aùch</a:t>
              </a:r>
              <a:r>
                <a:rPr lang="en-US" sz="2800" dirty="0">
                  <a:solidFill>
                    <a:srgbClr val="000000"/>
                  </a:solidFill>
                  <a:latin typeface="VNI-Times" pitchFamily="2" charset="0"/>
                </a:rPr>
                <a:t> </a:t>
              </a:r>
              <a:r>
                <a:rPr lang="en-US" sz="2800" dirty="0" err="1">
                  <a:solidFill>
                    <a:srgbClr val="000000"/>
                  </a:solidFill>
                  <a:latin typeface="VNI-Times" pitchFamily="2" charset="0"/>
                </a:rPr>
                <a:t>thoáng</a:t>
              </a:r>
              <a:r>
                <a:rPr lang="en-US" sz="2800" dirty="0">
                  <a:solidFill>
                    <a:srgbClr val="000000"/>
                  </a:solidFill>
                  <a:latin typeface="VNI-Times" pitchFamily="2" charset="0"/>
                </a:rPr>
                <a:t> </a:t>
              </a:r>
              <a:r>
                <a:rPr lang="en-US" sz="2800" dirty="0" err="1">
                  <a:solidFill>
                    <a:srgbClr val="000000"/>
                  </a:solidFill>
                  <a:latin typeface="VNI-Times" pitchFamily="2" charset="0"/>
                </a:rPr>
                <a:t>trò</a:t>
              </a:r>
              <a:r>
                <a:rPr lang="en-US" sz="2800" dirty="0">
                  <a:solidFill>
                    <a:srgbClr val="000000"/>
                  </a:solidFill>
                  <a:latin typeface="VNI-Times" pitchFamily="2" charset="0"/>
                </a:rPr>
                <a:t> </a:t>
              </a:r>
              <a:r>
                <a:rPr lang="en-US" sz="2800" dirty="0" err="1">
                  <a:solidFill>
                    <a:srgbClr val="000000"/>
                  </a:solidFill>
                  <a:latin typeface="VNI-Times" pitchFamily="2" charset="0"/>
                </a:rPr>
                <a:t>cuûa</a:t>
              </a:r>
              <a:r>
                <a:rPr lang="en-US" sz="2800" dirty="0">
                  <a:solidFill>
                    <a:srgbClr val="000000"/>
                  </a:solidFill>
                  <a:latin typeface="VNI-Times" pitchFamily="2" charset="0"/>
                </a:rPr>
                <a:t> </a:t>
              </a:r>
              <a:r>
                <a:rPr lang="en-US" sz="2800" dirty="0" err="1">
                  <a:solidFill>
                    <a:srgbClr val="000000"/>
                  </a:solidFill>
                  <a:latin typeface="VNI-Times" pitchFamily="2" charset="0"/>
                </a:rPr>
                <a:t>thöïc</a:t>
              </a:r>
              <a:r>
                <a:rPr lang="en-US" sz="2800" dirty="0">
                  <a:solidFill>
                    <a:srgbClr val="000000"/>
                  </a:solidFill>
                  <a:latin typeface="VNI-Times" pitchFamily="2" charset="0"/>
                </a:rPr>
                <a:t>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phong</a:t>
              </a:r>
              <a:r>
                <a:rPr lang="en-US" sz="2800" dirty="0">
                  <a:solidFill>
                    <a:srgbClr val="000000"/>
                  </a:solidFill>
                  <a:latin typeface="VNI-Times" pitchFamily="2" charset="0"/>
                </a:rPr>
                <a:t> </a:t>
              </a:r>
              <a:r>
                <a:rPr lang="en-US" sz="2800" dirty="0" err="1">
                  <a:solidFill>
                    <a:srgbClr val="000000"/>
                  </a:solidFill>
                  <a:latin typeface="VNI-Times" pitchFamily="2" charset="0"/>
                </a:rPr>
                <a:t>kieán</a:t>
              </a:r>
              <a:r>
                <a:rPr lang="en-US" sz="2800" dirty="0">
                  <a:solidFill>
                    <a:srgbClr val="000000"/>
                  </a:solidFill>
                  <a:latin typeface="VNI-Times" pitchFamily="2" charset="0"/>
                </a:rPr>
                <a:t>, </a:t>
              </a:r>
              <a:r>
                <a:rPr lang="en-US" sz="2800" dirty="0" err="1">
                  <a:solidFill>
                    <a:srgbClr val="000000"/>
                  </a:solidFill>
                  <a:latin typeface="VNI-Times" pitchFamily="2" charset="0"/>
                </a:rPr>
                <a:t>laäp</a:t>
              </a:r>
              <a:r>
                <a:rPr lang="en-US" sz="2800" dirty="0">
                  <a:solidFill>
                    <a:srgbClr val="000000"/>
                  </a:solidFill>
                  <a:latin typeface="VNI-Times" pitchFamily="2" charset="0"/>
                </a:rPr>
                <a:t> </a:t>
              </a:r>
              <a:r>
                <a:rPr lang="en-US" sz="2800" dirty="0" err="1">
                  <a:solidFill>
                    <a:srgbClr val="000000"/>
                  </a:solidFill>
                  <a:latin typeface="VNI-Times" pitchFamily="2" charset="0"/>
                </a:rPr>
                <a:t>ra</a:t>
              </a:r>
              <a:r>
                <a:rPr lang="en-US" sz="2800" dirty="0">
                  <a:solidFill>
                    <a:srgbClr val="000000"/>
                  </a:solidFill>
                  <a:latin typeface="VNI-Times" pitchFamily="2" charset="0"/>
                </a:rPr>
                <a:t> </a:t>
              </a:r>
              <a:r>
                <a:rPr lang="en-US" sz="2800" dirty="0" err="1">
                  <a:solidFill>
                    <a:srgbClr val="000000"/>
                  </a:solidFill>
                  <a:latin typeface="VNI-Times" pitchFamily="2" charset="0"/>
                </a:rPr>
                <a:t>nöôùc</a:t>
              </a:r>
              <a:r>
                <a:rPr lang="en-US" sz="2800" dirty="0">
                  <a:solidFill>
                    <a:srgbClr val="000000"/>
                  </a:solidFill>
                  <a:latin typeface="VNI-Times" pitchFamily="2" charset="0"/>
                </a:rPr>
                <a:t> </a:t>
              </a:r>
              <a:r>
                <a:rPr lang="en-US" sz="2800" dirty="0" err="1">
                  <a:solidFill>
                    <a:srgbClr val="000000"/>
                  </a:solidFill>
                  <a:latin typeface="VNI-Times" pitchFamily="2" charset="0"/>
                </a:rPr>
                <a:t>Vieät</a:t>
              </a:r>
              <a:r>
                <a:rPr lang="en-US" sz="2800" dirty="0">
                  <a:solidFill>
                    <a:srgbClr val="000000"/>
                  </a:solidFill>
                  <a:latin typeface="VNI-Times" pitchFamily="2" charset="0"/>
                </a:rPr>
                <a:t> Nam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chuû</a:t>
              </a:r>
              <a:r>
                <a:rPr lang="en-US" sz="2800" dirty="0">
                  <a:solidFill>
                    <a:srgbClr val="000000"/>
                  </a:solidFill>
                  <a:latin typeface="VNI-Times" pitchFamily="2" charset="0"/>
                </a:rPr>
                <a:t> </a:t>
              </a:r>
              <a:r>
                <a:rPr lang="en-US" sz="2800" dirty="0" err="1">
                  <a:solidFill>
                    <a:srgbClr val="000000"/>
                  </a:solidFill>
                  <a:latin typeface="VNI-Times" pitchFamily="2" charset="0"/>
                </a:rPr>
                <a:t>coäng</a:t>
              </a:r>
              <a:r>
                <a:rPr lang="en-US" sz="2800" dirty="0">
                  <a:solidFill>
                    <a:srgbClr val="000000"/>
                  </a:solidFill>
                  <a:latin typeface="VNI-Times" pitchFamily="2" charset="0"/>
                </a:rPr>
                <a:t> </a:t>
              </a:r>
              <a:r>
                <a:rPr lang="en-US" sz="2800" dirty="0" err="1">
                  <a:solidFill>
                    <a:srgbClr val="000000"/>
                  </a:solidFill>
                  <a:latin typeface="VNI-Times" pitchFamily="2" charset="0"/>
                </a:rPr>
                <a:t>hoøa</a:t>
              </a:r>
              <a:endParaRPr lang="en-US" sz="2800" dirty="0">
                <a:solidFill>
                  <a:srgbClr val="000000"/>
                </a:solidFill>
                <a:latin typeface="VNI-Times" pitchFamily="2" charset="0"/>
              </a:endParaRPr>
            </a:p>
          </p:txBody>
        </p:sp>
      </p:grpSp>
      <p:grpSp>
        <p:nvGrpSpPr>
          <p:cNvPr id="3" name="Group 7"/>
          <p:cNvGrpSpPr>
            <a:grpSpLocks/>
          </p:cNvGrpSpPr>
          <p:nvPr/>
        </p:nvGrpSpPr>
        <p:grpSpPr bwMode="auto">
          <a:xfrm>
            <a:off x="4804836" y="3068638"/>
            <a:ext cx="2950633" cy="3073400"/>
            <a:chOff x="3952" y="1720"/>
            <a:chExt cx="832" cy="2224"/>
          </a:xfrm>
        </p:grpSpPr>
        <p:sp>
          <p:nvSpPr>
            <p:cNvPr id="53259"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0" name="Rectangle 9"/>
            <p:cNvSpPr>
              <a:spLocks noChangeArrowheads="1"/>
            </p:cNvSpPr>
            <p:nvPr/>
          </p:nvSpPr>
          <p:spPr bwMode="auto">
            <a:xfrm>
              <a:off x="3968" y="1871"/>
              <a:ext cx="816" cy="1002"/>
            </a:xfrm>
            <a:prstGeom prst="rect">
              <a:avLst/>
            </a:prstGeom>
            <a:noFill/>
            <a:ln w="9525">
              <a:noFill/>
              <a:miter lim="800000"/>
              <a:headEnd/>
              <a:tailEnd/>
            </a:ln>
          </p:spPr>
          <p:txBody>
            <a:bodyPr anchor="ctr">
              <a:spAutoFit/>
            </a:bodyPr>
            <a:lstStyle/>
            <a:p>
              <a:pPr algn="ctr"/>
              <a:r>
                <a:rPr lang="en-US" sz="2800">
                  <a:solidFill>
                    <a:srgbClr val="000000"/>
                  </a:solidFill>
                  <a:latin typeface="VNI-Times" pitchFamily="2" charset="0"/>
                </a:rPr>
                <a:t>Nhaân daân ta töø noâ leä thaønh ngöôøi laøm chuû ñaát nöôùc</a:t>
              </a:r>
              <a:r>
                <a:rPr lang="en-US" sz="2800">
                  <a:latin typeface="VNI-Times" pitchFamily="2" charset="0"/>
                </a:rPr>
                <a:t> </a:t>
              </a:r>
            </a:p>
          </p:txBody>
        </p:sp>
      </p:grpSp>
      <p:grpSp>
        <p:nvGrpSpPr>
          <p:cNvPr id="4" name="Group 10"/>
          <p:cNvGrpSpPr>
            <a:grpSpLocks/>
          </p:cNvGrpSpPr>
          <p:nvPr/>
        </p:nvGrpSpPr>
        <p:grpSpPr bwMode="auto">
          <a:xfrm>
            <a:off x="8306531" y="3048000"/>
            <a:ext cx="3064933" cy="3048000"/>
            <a:chOff x="4848" y="1720"/>
            <a:chExt cx="824" cy="2208"/>
          </a:xfrm>
        </p:grpSpPr>
        <p:sp>
          <p:nvSpPr>
            <p:cNvPr id="53257"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58" name="Rectangle 12"/>
            <p:cNvSpPr>
              <a:spLocks noChangeArrowheads="1"/>
            </p:cNvSpPr>
            <p:nvPr/>
          </p:nvSpPr>
          <p:spPr bwMode="auto">
            <a:xfrm>
              <a:off x="4848" y="1720"/>
              <a:ext cx="768" cy="1628"/>
            </a:xfrm>
            <a:prstGeom prst="rect">
              <a:avLst/>
            </a:prstGeom>
            <a:noFill/>
            <a:ln w="9525">
              <a:noFill/>
              <a:miter lim="800000"/>
              <a:headEnd/>
              <a:tailEnd/>
            </a:ln>
          </p:spPr>
          <p:txBody>
            <a:bodyPr anchor="ctr">
              <a:spAutoFit/>
            </a:bodyPr>
            <a:lstStyle/>
            <a:p>
              <a:pPr algn="ctr"/>
              <a:r>
                <a:rPr lang="en-US" sz="2800" dirty="0" err="1">
                  <a:latin typeface="VNI-Times" pitchFamily="2" charset="0"/>
                </a:rPr>
                <a:t>Môû</a:t>
              </a:r>
              <a:r>
                <a:rPr lang="en-US" sz="2800" dirty="0">
                  <a:latin typeface="VNI-Times" pitchFamily="2" charset="0"/>
                </a:rPr>
                <a:t> </a:t>
              </a:r>
              <a:r>
                <a:rPr lang="en-US" sz="2800" dirty="0" err="1">
                  <a:latin typeface="VNI-Times" pitchFamily="2" charset="0"/>
                </a:rPr>
                <a:t>ra</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môùi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a:t>
              </a:r>
              <a:r>
                <a:rPr lang="en-US" sz="2800" dirty="0" err="1">
                  <a:latin typeface="VNI-Times" pitchFamily="2" charset="0"/>
                </a:rPr>
                <a:t>lòch</a:t>
              </a:r>
              <a:r>
                <a:rPr lang="en-US" sz="2800" dirty="0">
                  <a:latin typeface="VNI-Times" pitchFamily="2" charset="0"/>
                </a:rPr>
                <a:t> </a:t>
              </a:r>
              <a:r>
                <a:rPr lang="en-US" sz="2800" dirty="0" err="1">
                  <a:latin typeface="VNI-Times" pitchFamily="2" charset="0"/>
                </a:rPr>
                <a:t>söû</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ñoäc</a:t>
              </a:r>
              <a:r>
                <a:rPr lang="en-US" sz="2800" dirty="0">
                  <a:latin typeface="VNI-Times" pitchFamily="2" charset="0"/>
                </a:rPr>
                <a:t> </a:t>
              </a:r>
              <a:r>
                <a:rPr lang="en-US" sz="2800" dirty="0" err="1">
                  <a:latin typeface="VNI-Times" pitchFamily="2" charset="0"/>
                </a:rPr>
                <a:t>laäp</a:t>
              </a:r>
              <a:r>
                <a:rPr lang="en-US" sz="2800" dirty="0">
                  <a:latin typeface="VNI-Times" pitchFamily="2" charset="0"/>
                </a:rPr>
                <a:t>, </a:t>
              </a:r>
              <a:r>
                <a:rPr lang="en-US" sz="2800" dirty="0" err="1">
                  <a:latin typeface="VNI-Times" pitchFamily="2" charset="0"/>
                </a:rPr>
                <a:t>töï</a:t>
              </a:r>
              <a:r>
                <a:rPr lang="en-US" sz="2800" dirty="0">
                  <a:latin typeface="VNI-Times" pitchFamily="2" charset="0"/>
                </a:rPr>
                <a:t> do</a:t>
              </a:r>
            </a:p>
          </p:txBody>
        </p:sp>
      </p:grpSp>
      <p:sp>
        <p:nvSpPr>
          <p:cNvPr id="703501" name="Line 13"/>
          <p:cNvSpPr>
            <a:spLocks noChangeShapeType="1"/>
          </p:cNvSpPr>
          <p:nvPr/>
        </p:nvSpPr>
        <p:spPr bwMode="auto">
          <a:xfrm>
            <a:off x="5882631" y="2133600"/>
            <a:ext cx="0" cy="914400"/>
          </a:xfrm>
          <a:prstGeom prst="line">
            <a:avLst/>
          </a:prstGeom>
          <a:noFill/>
          <a:ln w="38100">
            <a:solidFill>
              <a:srgbClr val="99CCFF"/>
            </a:solidFill>
            <a:round/>
            <a:headEnd/>
            <a:tailEnd type="triangle" w="med" len="med"/>
          </a:ln>
        </p:spPr>
        <p:txBody>
          <a:bodyPr/>
          <a:lstStyle/>
          <a:p>
            <a:endParaRPr lang="en-US"/>
          </a:p>
        </p:txBody>
      </p:sp>
      <p:sp>
        <p:nvSpPr>
          <p:cNvPr id="703502" name="Line 14"/>
          <p:cNvSpPr>
            <a:spLocks noChangeShapeType="1"/>
          </p:cNvSpPr>
          <p:nvPr/>
        </p:nvSpPr>
        <p:spPr bwMode="auto">
          <a:xfrm flipH="1">
            <a:off x="3201851" y="2155371"/>
            <a:ext cx="2650309" cy="905691"/>
          </a:xfrm>
          <a:prstGeom prst="line">
            <a:avLst/>
          </a:prstGeom>
          <a:noFill/>
          <a:ln w="38100">
            <a:solidFill>
              <a:srgbClr val="99CCFF"/>
            </a:solidFill>
            <a:round/>
            <a:headEnd/>
            <a:tailEnd type="triangle" w="med" len="med"/>
          </a:ln>
        </p:spPr>
        <p:txBody>
          <a:bodyPr/>
          <a:lstStyle/>
          <a:p>
            <a:endParaRPr lang="en-US"/>
          </a:p>
        </p:txBody>
      </p:sp>
      <p:sp>
        <p:nvSpPr>
          <p:cNvPr id="703503" name="Line 15"/>
          <p:cNvSpPr>
            <a:spLocks noChangeShapeType="1"/>
          </p:cNvSpPr>
          <p:nvPr/>
        </p:nvSpPr>
        <p:spPr bwMode="auto">
          <a:xfrm>
            <a:off x="5879738" y="2133600"/>
            <a:ext cx="2754811" cy="831669"/>
          </a:xfrm>
          <a:prstGeom prst="line">
            <a:avLst/>
          </a:prstGeom>
          <a:noFill/>
          <a:ln w="38100">
            <a:solidFill>
              <a:srgbClr val="99CCFF"/>
            </a:solidFill>
            <a:round/>
            <a:headEnd/>
            <a:tailEnd type="triangle" w="med" len="med"/>
          </a:ln>
        </p:spPr>
        <p:txBody>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703491"/>
                                        </p:tgtEl>
                                        <p:attrNameLst>
                                          <p:attrName>style.visibility</p:attrName>
                                        </p:attrNameLst>
                                      </p:cBhvr>
                                      <p:to>
                                        <p:strVal val="visible"/>
                                      </p:to>
                                    </p:set>
                                    <p:anim calcmode="lin" valueType="num">
                                      <p:cBhvr>
                                        <p:cTn id="7" dur="1000" fill="hold"/>
                                        <p:tgtEl>
                                          <p:spTgt spid="703491"/>
                                        </p:tgtEl>
                                        <p:attrNameLst>
                                          <p:attrName>ppt_x</p:attrName>
                                        </p:attrNameLst>
                                      </p:cBhvr>
                                      <p:tavLst>
                                        <p:tav tm="0">
                                          <p:val>
                                            <p:strVal val="#ppt_x-.2"/>
                                          </p:val>
                                        </p:tav>
                                        <p:tav tm="100000">
                                          <p:val>
                                            <p:strVal val="#ppt_x"/>
                                          </p:val>
                                        </p:tav>
                                      </p:tavLst>
                                    </p:anim>
                                    <p:anim calcmode="lin" valueType="num">
                                      <p:cBhvr>
                                        <p:cTn id="8" dur="1000" fill="hold"/>
                                        <p:tgtEl>
                                          <p:spTgt spid="703491"/>
                                        </p:tgtEl>
                                        <p:attrNameLst>
                                          <p:attrName>ppt_y</p:attrName>
                                        </p:attrNameLst>
                                      </p:cBhvr>
                                      <p:tavLst>
                                        <p:tav tm="0">
                                          <p:val>
                                            <p:strVal val="#ppt_y"/>
                                          </p:val>
                                        </p:tav>
                                        <p:tav tm="100000">
                                          <p:val>
                                            <p:strVal val="#ppt_y"/>
                                          </p:val>
                                        </p:tav>
                                      </p:tavLst>
                                    </p:anim>
                                    <p:animEffect transition="in" filter="wipe(right)" prLst="gradientSize: 0.1">
                                      <p:cBhvr>
                                        <p:cTn id="9" dur="1000"/>
                                        <p:tgtEl>
                                          <p:spTgt spid="703491"/>
                                        </p:tgtEl>
                                      </p:cBhvr>
                                    </p:animEffect>
                                  </p:childTnLst>
                                </p:cTn>
                              </p:par>
                            </p:childTnLst>
                          </p:cTn>
                        </p:par>
                        <p:par>
                          <p:cTn id="10" fill="hold" nodeType="afterGroup">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03502"/>
                                        </p:tgtEl>
                                        <p:attrNameLst>
                                          <p:attrName>style.visibility</p:attrName>
                                        </p:attrNameLst>
                                      </p:cBhvr>
                                      <p:to>
                                        <p:strVal val="visible"/>
                                      </p:to>
                                    </p:set>
                                    <p:animEffect transition="in" filter="wipe(up)">
                                      <p:cBhvr>
                                        <p:cTn id="13" dur="1000"/>
                                        <p:tgtEl>
                                          <p:spTgt spid="703502"/>
                                        </p:tgtEl>
                                      </p:cBhvr>
                                    </p:animEffect>
                                  </p:childTnLst>
                                </p:cTn>
                              </p:par>
                            </p:childTnLst>
                          </p:cTn>
                        </p:par>
                        <p:par>
                          <p:cTn id="14" fill="hold" nodeType="afterGroup">
                            <p:stCondLst>
                              <p:cond delay="2000"/>
                            </p:stCondLst>
                            <p:childTnLst>
                              <p:par>
                                <p:cTn id="15" presetID="29"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ppt_x</p:attrName>
                                        </p:attrNameLst>
                                      </p:cBhvr>
                                      <p:tavLst>
                                        <p:tav tm="0">
                                          <p:val>
                                            <p:strVal val="#ppt_x-.2"/>
                                          </p:val>
                                        </p:tav>
                                        <p:tav tm="100000">
                                          <p:val>
                                            <p:strVal val="#ppt_x"/>
                                          </p:val>
                                        </p:tav>
                                      </p:tavLst>
                                    </p:anim>
                                    <p:anim calcmode="lin" valueType="num">
                                      <p:cBhvr>
                                        <p:cTn id="1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9" dur="1000"/>
                                        <p:tgtEl>
                                          <p:spTgt spid="2"/>
                                        </p:tgtEl>
                                      </p:cBhvr>
                                    </p:animEffect>
                                  </p:childTnLst>
                                </p:cTn>
                              </p:par>
                            </p:childTnLst>
                          </p:cTn>
                        </p:par>
                        <p:par>
                          <p:cTn id="20" fill="hold" nodeType="afterGroup">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703501"/>
                                        </p:tgtEl>
                                        <p:attrNameLst>
                                          <p:attrName>style.visibility</p:attrName>
                                        </p:attrNameLst>
                                      </p:cBhvr>
                                      <p:to>
                                        <p:strVal val="visible"/>
                                      </p:to>
                                    </p:set>
                                    <p:animEffect transition="in" filter="wipe(up)">
                                      <p:cBhvr>
                                        <p:cTn id="23" dur="500"/>
                                        <p:tgtEl>
                                          <p:spTgt spid="703501"/>
                                        </p:tgtEl>
                                      </p:cBhvr>
                                    </p:animEffect>
                                  </p:childTnLst>
                                </p:cTn>
                              </p:par>
                            </p:childTnLst>
                          </p:cTn>
                        </p:par>
                        <p:par>
                          <p:cTn id="24" fill="hold" nodeType="afterGroup">
                            <p:stCondLst>
                              <p:cond delay="3500"/>
                            </p:stCondLst>
                            <p:childTnLst>
                              <p:par>
                                <p:cTn id="25" presetID="12" presetClass="entr" presetSubtype="1"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slide(fromTop)">
                                      <p:cBhvr>
                                        <p:cTn id="27" dur="500"/>
                                        <p:tgtEl>
                                          <p:spTgt spid="3"/>
                                        </p:tgtEl>
                                      </p:cBhvr>
                                    </p:animEffect>
                                  </p:childTnLst>
                                </p:cTn>
                              </p:par>
                            </p:childTnLst>
                          </p:cTn>
                        </p:par>
                        <p:par>
                          <p:cTn id="28" fill="hold" nodeType="afterGroup">
                            <p:stCondLst>
                              <p:cond delay="4000"/>
                            </p:stCondLst>
                            <p:childTnLst>
                              <p:par>
                                <p:cTn id="29" presetID="22" presetClass="entr" presetSubtype="1" fill="hold" grpId="0" nodeType="afterEffect">
                                  <p:stCondLst>
                                    <p:cond delay="0"/>
                                  </p:stCondLst>
                                  <p:childTnLst>
                                    <p:set>
                                      <p:cBhvr>
                                        <p:cTn id="30" dur="1" fill="hold">
                                          <p:stCondLst>
                                            <p:cond delay="0"/>
                                          </p:stCondLst>
                                        </p:cTn>
                                        <p:tgtEl>
                                          <p:spTgt spid="703503"/>
                                        </p:tgtEl>
                                        <p:attrNameLst>
                                          <p:attrName>style.visibility</p:attrName>
                                        </p:attrNameLst>
                                      </p:cBhvr>
                                      <p:to>
                                        <p:strVal val="visible"/>
                                      </p:to>
                                    </p:set>
                                    <p:animEffect transition="in" filter="wipe(up)">
                                      <p:cBhvr>
                                        <p:cTn id="31" dur="500"/>
                                        <p:tgtEl>
                                          <p:spTgt spid="703503"/>
                                        </p:tgtEl>
                                      </p:cBhvr>
                                    </p:animEffect>
                                  </p:childTnLst>
                                </p:cTn>
                              </p:par>
                            </p:childTnLst>
                          </p:cTn>
                        </p:par>
                        <p:par>
                          <p:cTn id="32" fill="hold" nodeType="afterGroup">
                            <p:stCondLst>
                              <p:cond delay="4500"/>
                            </p:stCondLst>
                            <p:childTnLst>
                              <p:par>
                                <p:cTn id="33" presetID="12" presetClass="entr" presetSubtype="2"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slide(fromRight)">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491" grpId="0" animBg="1"/>
      <p:bldP spid="703501" grpId="0" animBg="1"/>
      <p:bldP spid="703502" grpId="0" animBg="1"/>
      <p:bldP spid="703503"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828800" y="3048000"/>
            <a:ext cx="2133600" cy="3086100"/>
            <a:chOff x="3024" y="1728"/>
            <a:chExt cx="816" cy="2232"/>
          </a:xfrm>
        </p:grpSpPr>
        <p:sp>
          <p:nvSpPr>
            <p:cNvPr id="54285"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6" name="Rectangle 6"/>
            <p:cNvSpPr>
              <a:spLocks noChangeArrowheads="1"/>
            </p:cNvSpPr>
            <p:nvPr/>
          </p:nvSpPr>
          <p:spPr bwMode="auto">
            <a:xfrm>
              <a:off x="3024" y="1816"/>
              <a:ext cx="816" cy="1937"/>
            </a:xfrm>
            <a:prstGeom prst="rect">
              <a:avLst/>
            </a:prstGeom>
            <a:noFill/>
            <a:ln w="9525">
              <a:noFill/>
              <a:miter lim="800000"/>
              <a:headEnd/>
              <a:tailEnd/>
            </a:ln>
          </p:spPr>
          <p:txBody>
            <a:bodyPr anchor="ctr">
              <a:spAutoFit/>
            </a:bodyPr>
            <a:lstStyle/>
            <a:p>
              <a:pPr algn="ctr"/>
              <a:r>
                <a:rPr lang="en-US" sz="2800">
                  <a:latin typeface="VNI-Times" pitchFamily="2" charset="0"/>
                </a:rPr>
                <a:t>Thaéng lôïi ñaàu tieân cuûa chuû nghóa Maùc – Leânin ôû moät nöôùc thuoäc ñòa. </a:t>
              </a:r>
            </a:p>
          </p:txBody>
        </p:sp>
      </p:grpSp>
      <p:grpSp>
        <p:nvGrpSpPr>
          <p:cNvPr id="3" name="Group 7"/>
          <p:cNvGrpSpPr>
            <a:grpSpLocks/>
          </p:cNvGrpSpPr>
          <p:nvPr/>
        </p:nvGrpSpPr>
        <p:grpSpPr bwMode="auto">
          <a:xfrm>
            <a:off x="5384801" y="3048000"/>
            <a:ext cx="2472267" cy="3073400"/>
            <a:chOff x="3952" y="1720"/>
            <a:chExt cx="832" cy="2224"/>
          </a:xfrm>
        </p:grpSpPr>
        <p:sp>
          <p:nvSpPr>
            <p:cNvPr id="54283"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4" name="Rectangle 9"/>
            <p:cNvSpPr>
              <a:spLocks noChangeArrowheads="1"/>
            </p:cNvSpPr>
            <p:nvPr/>
          </p:nvSpPr>
          <p:spPr bwMode="auto">
            <a:xfrm>
              <a:off x="3968" y="2058"/>
              <a:ext cx="816" cy="1626"/>
            </a:xfrm>
            <a:prstGeom prst="rect">
              <a:avLst/>
            </a:prstGeom>
            <a:noFill/>
            <a:ln w="9525">
              <a:noFill/>
              <a:miter lim="800000"/>
              <a:headEnd/>
              <a:tailEnd/>
            </a:ln>
          </p:spPr>
          <p:txBody>
            <a:bodyPr anchor="ctr">
              <a:spAutoFit/>
            </a:bodyPr>
            <a:lstStyle/>
            <a:p>
              <a:pPr algn="ctr"/>
              <a:endParaRPr lang="en-US" sz="2800">
                <a:latin typeface="VNI-Times" pitchFamily="2" charset="0"/>
              </a:endParaRPr>
            </a:p>
            <a:p>
              <a:pPr algn="ctr"/>
              <a:r>
                <a:rPr lang="en-US" sz="2800">
                  <a:latin typeface="VNI-Times" pitchFamily="2" charset="0"/>
                </a:rPr>
                <a:t>Môû ñaàu söï suïp ñoå cuûa chuû nghóa thöïc daân cuõ.</a:t>
              </a:r>
            </a:p>
          </p:txBody>
        </p:sp>
      </p:grpSp>
      <p:grpSp>
        <p:nvGrpSpPr>
          <p:cNvPr id="4" name="Group 10"/>
          <p:cNvGrpSpPr>
            <a:grpSpLocks/>
          </p:cNvGrpSpPr>
          <p:nvPr/>
        </p:nvGrpSpPr>
        <p:grpSpPr bwMode="auto">
          <a:xfrm>
            <a:off x="8636000" y="3048000"/>
            <a:ext cx="2946400" cy="3048000"/>
            <a:chOff x="4848" y="1720"/>
            <a:chExt cx="824" cy="2208"/>
          </a:xfrm>
        </p:grpSpPr>
        <p:sp>
          <p:nvSpPr>
            <p:cNvPr id="54281"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2" name="Rectangle 12"/>
            <p:cNvSpPr>
              <a:spLocks noChangeArrowheads="1"/>
            </p:cNvSpPr>
            <p:nvPr/>
          </p:nvSpPr>
          <p:spPr bwMode="auto">
            <a:xfrm>
              <a:off x="4848" y="2281"/>
              <a:ext cx="768" cy="1003"/>
            </a:xfrm>
            <a:prstGeom prst="rect">
              <a:avLst/>
            </a:prstGeom>
            <a:noFill/>
            <a:ln w="9525">
              <a:noFill/>
              <a:miter lim="800000"/>
              <a:headEnd/>
              <a:tailEnd/>
            </a:ln>
          </p:spPr>
          <p:txBody>
            <a:bodyPr anchor="ctr">
              <a:spAutoFit/>
            </a:bodyPr>
            <a:lstStyle/>
            <a:p>
              <a:pPr algn="ctr"/>
              <a:r>
                <a:rPr lang="en-US" sz="2800">
                  <a:latin typeface="VNI-Times" pitchFamily="2" charset="0"/>
                </a:rPr>
                <a:t>Goùp phaàn coå vuõ phong traøo giaûi phoùng daân toäc</a:t>
              </a:r>
            </a:p>
          </p:txBody>
        </p:sp>
      </p:grpSp>
      <p:sp>
        <p:nvSpPr>
          <p:cNvPr id="704525" name="Line 13"/>
          <p:cNvSpPr>
            <a:spLocks noChangeShapeType="1"/>
          </p:cNvSpPr>
          <p:nvPr/>
        </p:nvSpPr>
        <p:spPr bwMode="auto">
          <a:xfrm>
            <a:off x="6705600" y="2133600"/>
            <a:ext cx="0" cy="914400"/>
          </a:xfrm>
          <a:prstGeom prst="line">
            <a:avLst/>
          </a:prstGeom>
          <a:noFill/>
          <a:ln w="38100">
            <a:solidFill>
              <a:srgbClr val="99CCFF"/>
            </a:solidFill>
            <a:round/>
            <a:headEnd/>
            <a:tailEnd type="triangle" w="med" len="med"/>
          </a:ln>
        </p:spPr>
        <p:txBody>
          <a:bodyPr/>
          <a:lstStyle/>
          <a:p>
            <a:endParaRPr lang="en-US"/>
          </a:p>
        </p:txBody>
      </p:sp>
      <p:sp>
        <p:nvSpPr>
          <p:cNvPr id="704526" name="Line 14"/>
          <p:cNvSpPr>
            <a:spLocks noChangeShapeType="1"/>
          </p:cNvSpPr>
          <p:nvPr/>
        </p:nvSpPr>
        <p:spPr bwMode="auto">
          <a:xfrm flipH="1">
            <a:off x="3149600" y="2133600"/>
            <a:ext cx="3556000" cy="800100"/>
          </a:xfrm>
          <a:prstGeom prst="line">
            <a:avLst/>
          </a:prstGeom>
          <a:noFill/>
          <a:ln w="38100">
            <a:solidFill>
              <a:srgbClr val="99CCFF"/>
            </a:solidFill>
            <a:round/>
            <a:headEnd/>
            <a:tailEnd type="triangle" w="med" len="med"/>
          </a:ln>
        </p:spPr>
        <p:txBody>
          <a:bodyPr/>
          <a:lstStyle/>
          <a:p>
            <a:endParaRPr lang="en-US"/>
          </a:p>
        </p:txBody>
      </p:sp>
      <p:sp>
        <p:nvSpPr>
          <p:cNvPr id="704527" name="Line 15"/>
          <p:cNvSpPr>
            <a:spLocks noChangeShapeType="1"/>
          </p:cNvSpPr>
          <p:nvPr/>
        </p:nvSpPr>
        <p:spPr bwMode="auto">
          <a:xfrm>
            <a:off x="6807200" y="2133600"/>
            <a:ext cx="2946400" cy="914400"/>
          </a:xfrm>
          <a:prstGeom prst="line">
            <a:avLst/>
          </a:prstGeom>
          <a:noFill/>
          <a:ln w="38100">
            <a:solidFill>
              <a:srgbClr val="99CCFF"/>
            </a:solidFill>
            <a:round/>
            <a:headEnd/>
            <a:tailEnd type="triangle" w="med" len="med"/>
          </a:ln>
        </p:spPr>
        <p:txBody>
          <a:bodyPr/>
          <a:lstStyle/>
          <a:p>
            <a:endParaRPr lang="en-US"/>
          </a:p>
        </p:txBody>
      </p:sp>
      <p:sp>
        <p:nvSpPr>
          <p:cNvPr id="704529" name="AutoShape 17"/>
          <p:cNvSpPr>
            <a:spLocks noChangeArrowheads="1"/>
          </p:cNvSpPr>
          <p:nvPr/>
        </p:nvSpPr>
        <p:spPr bwMode="auto">
          <a:xfrm>
            <a:off x="812800" y="914400"/>
            <a:ext cx="10363200" cy="990600"/>
          </a:xfrm>
          <a:prstGeom prst="roundRect">
            <a:avLst>
              <a:gd name="adj" fmla="val 16667"/>
            </a:avLst>
          </a:prstGeom>
          <a:solidFill>
            <a:srgbClr val="FFC0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3200" dirty="0">
                <a:latin typeface="VNI-Times" pitchFamily="2" charset="0"/>
              </a:rPr>
              <a:t>YÙ </a:t>
            </a:r>
            <a:r>
              <a:rPr lang="en-US" sz="3200" dirty="0" err="1">
                <a:latin typeface="VNI-Times" pitchFamily="2" charset="0"/>
              </a:rPr>
              <a:t>nghóa</a:t>
            </a:r>
            <a:r>
              <a:rPr lang="en-US" sz="3200" dirty="0">
                <a:latin typeface="VNI-Times" pitchFamily="2" charset="0"/>
              </a:rPr>
              <a:t> </a:t>
            </a:r>
            <a:r>
              <a:rPr lang="en-US" sz="3200" dirty="0" err="1">
                <a:latin typeface="VNI-Times" pitchFamily="2" charset="0"/>
              </a:rPr>
              <a:t>thaéng</a:t>
            </a:r>
            <a:r>
              <a:rPr lang="en-US" sz="3200" dirty="0">
                <a:latin typeface="VNI-Times" pitchFamily="2" charset="0"/>
              </a:rPr>
              <a:t> </a:t>
            </a:r>
            <a:r>
              <a:rPr lang="en-US" sz="3200" dirty="0" err="1">
                <a:latin typeface="VNI-Times" pitchFamily="2" charset="0"/>
              </a:rPr>
              <a:t>lôïi</a:t>
            </a:r>
            <a:r>
              <a:rPr lang="en-US" sz="3200" dirty="0">
                <a:latin typeface="VNI-Times" pitchFamily="2" charset="0"/>
              </a:rPr>
              <a:t> </a:t>
            </a:r>
            <a:r>
              <a:rPr lang="en-US" sz="3200" dirty="0" err="1">
                <a:latin typeface="VNI-Times" pitchFamily="2" charset="0"/>
              </a:rPr>
              <a:t>cuûa</a:t>
            </a:r>
            <a:r>
              <a:rPr lang="en-US" sz="3200" dirty="0">
                <a:latin typeface="VNI-Times" pitchFamily="2" charset="0"/>
              </a:rPr>
              <a:t> CMT8 </a:t>
            </a:r>
            <a:r>
              <a:rPr lang="en-US" sz="3200" dirty="0" err="1">
                <a:latin typeface="VNI-Times" pitchFamily="2" charset="0"/>
              </a:rPr>
              <a:t>ñoái</a:t>
            </a:r>
            <a:r>
              <a:rPr lang="en-US" sz="3200" dirty="0">
                <a:latin typeface="VNI-Times" pitchFamily="2" charset="0"/>
              </a:rPr>
              <a:t> </a:t>
            </a:r>
            <a:r>
              <a:rPr lang="en-US" sz="3200" dirty="0" err="1">
                <a:latin typeface="VNI-Times" pitchFamily="2" charset="0"/>
              </a:rPr>
              <a:t>vôùi</a:t>
            </a:r>
            <a:r>
              <a:rPr lang="en-US" sz="3200" dirty="0">
                <a:latin typeface="VNI-Times" pitchFamily="2" charset="0"/>
              </a:rPr>
              <a:t> </a:t>
            </a:r>
            <a:r>
              <a:rPr lang="en-US" sz="3200" dirty="0" err="1">
                <a:latin typeface="VNI-Times" pitchFamily="2" charset="0"/>
              </a:rPr>
              <a:t>quoác</a:t>
            </a:r>
            <a:r>
              <a:rPr lang="en-US" sz="3200" dirty="0">
                <a:latin typeface="VNI-Times" pitchFamily="2" charset="0"/>
              </a:rPr>
              <a:t> </a:t>
            </a:r>
            <a:r>
              <a:rPr lang="en-US" sz="3200" dirty="0" err="1">
                <a:latin typeface="VNI-Times" pitchFamily="2" charset="0"/>
              </a:rPr>
              <a:t>teá</a:t>
            </a:r>
            <a:endParaRPr lang="en-US" sz="3200" dirty="0">
              <a:latin typeface="VNI-Times"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04526"/>
                                        </p:tgtEl>
                                        <p:attrNameLst>
                                          <p:attrName>style.visibility</p:attrName>
                                        </p:attrNameLst>
                                      </p:cBhvr>
                                      <p:to>
                                        <p:strVal val="visible"/>
                                      </p:to>
                                    </p:set>
                                    <p:animEffect transition="in" filter="wipe(up)">
                                      <p:cBhvr>
                                        <p:cTn id="7" dur="1000"/>
                                        <p:tgtEl>
                                          <p:spTgt spid="704526"/>
                                        </p:tgtEl>
                                      </p:cBhvr>
                                    </p:animEffect>
                                  </p:childTnLst>
                                </p:cTn>
                              </p:par>
                            </p:childTnLst>
                          </p:cTn>
                        </p:par>
                        <p:par>
                          <p:cTn id="8" fill="hold" nodeType="afterGroup">
                            <p:stCondLst>
                              <p:cond delay="1000"/>
                            </p:stCondLst>
                            <p:childTnLst>
                              <p:par>
                                <p:cTn id="9" presetID="2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2"/>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3" dur="10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04525"/>
                                        </p:tgtEl>
                                        <p:attrNameLst>
                                          <p:attrName>style.visibility</p:attrName>
                                        </p:attrNameLst>
                                      </p:cBhvr>
                                      <p:to>
                                        <p:strVal val="visible"/>
                                      </p:to>
                                    </p:set>
                                    <p:animEffect transition="in" filter="wipe(up)">
                                      <p:cBhvr>
                                        <p:cTn id="18" dur="500"/>
                                        <p:tgtEl>
                                          <p:spTgt spid="704525"/>
                                        </p:tgtEl>
                                      </p:cBhvr>
                                    </p:animEffect>
                                  </p:childTnLst>
                                </p:cTn>
                              </p:par>
                            </p:childTnLst>
                          </p:cTn>
                        </p:par>
                        <p:par>
                          <p:cTn id="19" fill="hold" nodeType="afterGroup">
                            <p:stCondLst>
                              <p:cond delay="500"/>
                            </p:stCondLst>
                            <p:childTnLst>
                              <p:par>
                                <p:cTn id="20" presetID="12"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Top)">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04527"/>
                                        </p:tgtEl>
                                        <p:attrNameLst>
                                          <p:attrName>style.visibility</p:attrName>
                                        </p:attrNameLst>
                                      </p:cBhvr>
                                      <p:to>
                                        <p:strVal val="visible"/>
                                      </p:to>
                                    </p:set>
                                    <p:animEffect transition="in" filter="wipe(up)">
                                      <p:cBhvr>
                                        <p:cTn id="27" dur="500"/>
                                        <p:tgtEl>
                                          <p:spTgt spid="704527"/>
                                        </p:tgtEl>
                                      </p:cBhvr>
                                    </p:animEffect>
                                  </p:childTnLst>
                                </p:cTn>
                              </p:par>
                            </p:childTnLst>
                          </p:cTn>
                        </p:par>
                        <p:par>
                          <p:cTn id="28" fill="hold" nodeType="afterGroup">
                            <p:stCondLst>
                              <p:cond delay="500"/>
                            </p:stCondLst>
                            <p:childTnLst>
                              <p:par>
                                <p:cTn id="29" presetID="12" presetClass="entr" presetSubtype="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slide(fromRight)">
                                      <p:cBhvr>
                                        <p:cTn id="31" dur="1000"/>
                                        <p:tgtEl>
                                          <p:spTgt spid="4"/>
                                        </p:tgtEl>
                                      </p:cBhvr>
                                    </p:animEffect>
                                  </p:childTnLst>
                                </p:cTn>
                              </p:par>
                            </p:childTnLst>
                          </p:cTn>
                        </p:par>
                        <p:par>
                          <p:cTn id="32" fill="hold" nodeType="afterGroup">
                            <p:stCondLst>
                              <p:cond delay="1500"/>
                            </p:stCondLst>
                            <p:childTnLst>
                              <p:par>
                                <p:cTn id="33" presetID="29" presetClass="entr" presetSubtype="0" fill="hold" grpId="0" nodeType="afterEffect">
                                  <p:stCondLst>
                                    <p:cond delay="0"/>
                                  </p:stCondLst>
                                  <p:iterate type="lt">
                                    <p:tmPct val="0"/>
                                  </p:iterate>
                                  <p:childTnLst>
                                    <p:set>
                                      <p:cBhvr>
                                        <p:cTn id="34" dur="1" fill="hold">
                                          <p:stCondLst>
                                            <p:cond delay="0"/>
                                          </p:stCondLst>
                                        </p:cTn>
                                        <p:tgtEl>
                                          <p:spTgt spid="704529"/>
                                        </p:tgtEl>
                                        <p:attrNameLst>
                                          <p:attrName>style.visibility</p:attrName>
                                        </p:attrNameLst>
                                      </p:cBhvr>
                                      <p:to>
                                        <p:strVal val="visible"/>
                                      </p:to>
                                    </p:set>
                                    <p:anim calcmode="lin" valueType="num">
                                      <p:cBhvr>
                                        <p:cTn id="35" dur="1000" fill="hold"/>
                                        <p:tgtEl>
                                          <p:spTgt spid="704529"/>
                                        </p:tgtEl>
                                        <p:attrNameLst>
                                          <p:attrName>ppt_x</p:attrName>
                                        </p:attrNameLst>
                                      </p:cBhvr>
                                      <p:tavLst>
                                        <p:tav tm="0">
                                          <p:val>
                                            <p:strVal val="#ppt_x-.2"/>
                                          </p:val>
                                        </p:tav>
                                        <p:tav tm="100000">
                                          <p:val>
                                            <p:strVal val="#ppt_x"/>
                                          </p:val>
                                        </p:tav>
                                      </p:tavLst>
                                    </p:anim>
                                    <p:anim calcmode="lin" valueType="num">
                                      <p:cBhvr>
                                        <p:cTn id="36" dur="1000" fill="hold"/>
                                        <p:tgtEl>
                                          <p:spTgt spid="70452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704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4525" grpId="0" animBg="1"/>
      <p:bldP spid="704526" grpId="0" animBg="1"/>
      <p:bldP spid="704527" grpId="0" animBg="1"/>
      <p:bldP spid="70452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Line 2"/>
          <p:cNvSpPr>
            <a:spLocks noChangeShapeType="1"/>
          </p:cNvSpPr>
          <p:nvPr/>
        </p:nvSpPr>
        <p:spPr bwMode="auto">
          <a:xfrm>
            <a:off x="1524000" y="987246"/>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pic>
        <p:nvPicPr>
          <p:cNvPr id="66566" name="Picture 9"/>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67434" y="1719510"/>
            <a:ext cx="6250839" cy="3311525"/>
          </a:xfrm>
          <a:prstGeom prst="rect">
            <a:avLst/>
          </a:prstGeom>
          <a:noFill/>
          <a:ln w="5715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pic>
        <p:nvPicPr>
          <p:cNvPr id="66567" name="Picture 10" descr="0820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508761" y="1684570"/>
            <a:ext cx="3979863" cy="3365500"/>
          </a:xfrm>
          <a:prstGeom prst="rect">
            <a:avLst/>
          </a:prstGeom>
          <a:noFill/>
          <a:ln w="57150">
            <a:solidFill>
              <a:srgbClr val="FFFF00"/>
            </a:solidFill>
            <a:miter lim="800000"/>
            <a:headEnd/>
            <a:tailEnd/>
          </a:ln>
          <a:extLst>
            <a:ext uri="{909E8E84-426E-40DD-AFC4-6F175D3DCCD1}">
              <a14:hiddenFill xmlns:a14="http://schemas.microsoft.com/office/drawing/2010/main" xmlns="">
                <a:solidFill>
                  <a:srgbClr val="FFFFFF"/>
                </a:solidFill>
              </a14:hiddenFill>
            </a:ext>
          </a:extLst>
        </p:spPr>
      </p:pic>
      <p:grpSp>
        <p:nvGrpSpPr>
          <p:cNvPr id="66568" name="Group 11"/>
          <p:cNvGrpSpPr>
            <a:grpSpLocks/>
          </p:cNvGrpSpPr>
          <p:nvPr/>
        </p:nvGrpSpPr>
        <p:grpSpPr bwMode="auto">
          <a:xfrm>
            <a:off x="1847853" y="2332941"/>
            <a:ext cx="10155259" cy="4571941"/>
            <a:chOff x="204" y="1477"/>
            <a:chExt cx="5443" cy="2677"/>
          </a:xfrm>
        </p:grpSpPr>
        <p:sp>
          <p:nvSpPr>
            <p:cNvPr id="66571" name="Oval 12"/>
            <p:cNvSpPr>
              <a:spLocks noChangeArrowheads="1"/>
            </p:cNvSpPr>
            <p:nvPr/>
          </p:nvSpPr>
          <p:spPr bwMode="auto">
            <a:xfrm>
              <a:off x="793" y="1477"/>
              <a:ext cx="1316" cy="1225"/>
            </a:xfrm>
            <a:prstGeom prst="ellipse">
              <a:avLst/>
            </a:prstGeom>
            <a:solidFill>
              <a:srgbClr val="333399"/>
            </a:solidFill>
            <a:ln w="38100">
              <a:solidFill>
                <a:srgbClr val="6666FF"/>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THÙ </a:t>
              </a:r>
            </a:p>
            <a:p>
              <a:pPr algn="ctr" eaLnBrk="1" hangingPunct="1">
                <a:spcBef>
                  <a:spcPct val="0"/>
                </a:spcBef>
                <a:buFontTx/>
                <a:buNone/>
              </a:pPr>
              <a:r>
                <a:rPr lang="en-US" altLang="en-US" sz="2400" b="1" dirty="0">
                  <a:solidFill>
                    <a:schemeClr val="bg1"/>
                  </a:solidFill>
                </a:rPr>
                <a:t>TRONG</a:t>
              </a:r>
            </a:p>
          </p:txBody>
        </p:sp>
        <p:sp>
          <p:nvSpPr>
            <p:cNvPr id="66572" name="Oval 13"/>
            <p:cNvSpPr>
              <a:spLocks noChangeArrowheads="1"/>
            </p:cNvSpPr>
            <p:nvPr/>
          </p:nvSpPr>
          <p:spPr bwMode="auto">
            <a:xfrm>
              <a:off x="2925" y="1522"/>
              <a:ext cx="1316" cy="1225"/>
            </a:xfrm>
            <a:prstGeom prst="ellipse">
              <a:avLst/>
            </a:prstGeom>
            <a:solidFill>
              <a:srgbClr val="333399"/>
            </a:solidFill>
            <a:ln w="38100">
              <a:solidFill>
                <a:srgbClr val="6666FF"/>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solidFill>
                    <a:schemeClr val="bg1"/>
                  </a:solidFill>
                </a:rPr>
                <a:t>KINH TẾ </a:t>
              </a:r>
            </a:p>
            <a:p>
              <a:pPr algn="ctr" eaLnBrk="1" hangingPunct="1">
                <a:spcBef>
                  <a:spcPct val="0"/>
                </a:spcBef>
                <a:buFontTx/>
                <a:buNone/>
              </a:pPr>
              <a:r>
                <a:rPr lang="en-US" altLang="en-US" sz="2000" b="1" dirty="0">
                  <a:solidFill>
                    <a:schemeClr val="bg1"/>
                  </a:solidFill>
                </a:rPr>
                <a:t>TÀI CHÍNH </a:t>
              </a:r>
            </a:p>
            <a:p>
              <a:pPr algn="ctr" eaLnBrk="1" hangingPunct="1">
                <a:spcBef>
                  <a:spcPct val="0"/>
                </a:spcBef>
                <a:buFontTx/>
                <a:buNone/>
              </a:pPr>
              <a:r>
                <a:rPr lang="en-US" altLang="en-US" sz="2000" b="1" dirty="0">
                  <a:solidFill>
                    <a:schemeClr val="bg1"/>
                  </a:solidFill>
                </a:rPr>
                <a:t>KIỆT QUỆ</a:t>
              </a:r>
            </a:p>
          </p:txBody>
        </p:sp>
        <p:sp>
          <p:nvSpPr>
            <p:cNvPr id="344078" name="Rectangle 14"/>
            <p:cNvSpPr>
              <a:spLocks noChangeArrowheads="1"/>
            </p:cNvSpPr>
            <p:nvPr/>
          </p:nvSpPr>
          <p:spPr bwMode="auto">
            <a:xfrm>
              <a:off x="3320" y="3327"/>
              <a:ext cx="2327" cy="680"/>
            </a:xfrm>
            <a:prstGeom prst="rect">
              <a:avLst/>
            </a:prstGeom>
            <a:solidFill>
              <a:schemeClr val="bg1"/>
            </a:solidFill>
            <a:ln w="38100">
              <a:solidFill>
                <a:srgbClr val="0000FF"/>
              </a:solidFill>
              <a:miter lim="800000"/>
              <a:headEnd/>
              <a:tailEnd/>
            </a:ln>
            <a:effectLst/>
          </p:spPr>
          <p:txBody>
            <a:bodyPr wrap="none" anchor="ctr"/>
            <a:lstStyle/>
            <a:p>
              <a:pPr algn="ctr">
                <a:defRPr/>
              </a:pPr>
              <a:endParaRPr lang="en-US" sz="2000" b="1" dirty="0">
                <a:solidFill>
                  <a:srgbClr val="00FF0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a:t>
              </a:r>
              <a:r>
                <a:rPr lang="en-US" sz="2400" b="1" dirty="0" err="1">
                  <a:solidFill>
                    <a:srgbClr val="002060"/>
                  </a:solidFill>
                  <a:effectLst>
                    <a:outerShdw blurRad="38100" dist="38100" dir="2700000" algn="tl">
                      <a:srgbClr val="C0C0C0"/>
                    </a:outerShdw>
                  </a:effectLst>
                </a:rPr>
                <a:t>Vận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mệnh</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dân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tộc</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như</a:t>
              </a:r>
              <a:endParaRPr lang="en-US" sz="2400" b="1" dirty="0">
                <a:solidFill>
                  <a:srgbClr val="00206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ngàn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cân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treo</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sợi</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tóc</a:t>
              </a:r>
              <a:r>
                <a:rPr lang="en-US" sz="2400" b="1" dirty="0">
                  <a:solidFill>
                    <a:srgbClr val="002060"/>
                  </a:solidFill>
                  <a:effectLst>
                    <a:outerShdw blurRad="38100" dist="38100" dir="2700000" algn="tl">
                      <a:srgbClr val="C0C0C0"/>
                    </a:outerShdw>
                  </a:effectLst>
                </a:rPr>
                <a:t>”</a:t>
              </a:r>
            </a:p>
            <a:p>
              <a:pPr algn="ctr">
                <a:defRPr/>
              </a:pPr>
              <a:endParaRPr lang="en-US" sz="2400" b="1" dirty="0">
                <a:solidFill>
                  <a:srgbClr val="FF3300"/>
                </a:solidFill>
                <a:effectLst>
                  <a:outerShdw blurRad="38100" dist="38100" dir="2700000" algn="tl">
                    <a:srgbClr val="C0C0C0"/>
                  </a:outerShdw>
                </a:effectLst>
              </a:endParaRPr>
            </a:p>
          </p:txBody>
        </p:sp>
        <p:sp>
          <p:nvSpPr>
            <p:cNvPr id="66574" name="Rectangle 15"/>
            <p:cNvSpPr>
              <a:spLocks noChangeArrowheads="1"/>
            </p:cNvSpPr>
            <p:nvPr/>
          </p:nvSpPr>
          <p:spPr bwMode="auto">
            <a:xfrm>
              <a:off x="791" y="3294"/>
              <a:ext cx="1270" cy="860"/>
            </a:xfrm>
            <a:prstGeom prst="rect">
              <a:avLst/>
            </a:prstGeom>
            <a:noFill/>
            <a:ln w="57150">
              <a:solidFill>
                <a:srgbClr val="6666FF"/>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a:solidFill>
                    <a:srgbClr val="002060"/>
                  </a:solidFill>
                  <a:cs typeface="Arial" panose="020B0604020202020204" pitchFamily="34" charset="0"/>
                </a:rPr>
                <a:t>● </a:t>
              </a:r>
              <a:r>
                <a:rPr lang="en-US" altLang="en-US" sz="2000" b="1" dirty="0">
                  <a:solidFill>
                    <a:srgbClr val="002060"/>
                  </a:solidFill>
                </a:rPr>
                <a:t>VIỆT QUỐC</a:t>
              </a:r>
            </a:p>
            <a:p>
              <a:pPr eaLnBrk="1" hangingPunct="1">
                <a:spcBef>
                  <a:spcPct val="0"/>
                </a:spcBef>
                <a:buFontTx/>
                <a:buNone/>
              </a:pPr>
              <a:r>
                <a:rPr lang="en-US" altLang="en-US" sz="2000" b="1" dirty="0" smtClean="0">
                  <a:solidFill>
                    <a:srgbClr val="002060"/>
                  </a:solidFill>
                  <a:cs typeface="Arial" panose="020B0604020202020204" pitchFamily="34" charset="0"/>
                </a:rPr>
                <a:t>● </a:t>
              </a:r>
              <a:r>
                <a:rPr lang="en-US" altLang="en-US" sz="2000" b="1" dirty="0">
                  <a:solidFill>
                    <a:srgbClr val="002060"/>
                  </a:solidFill>
                </a:rPr>
                <a:t>VIỆT CÁCH</a:t>
              </a:r>
            </a:p>
          </p:txBody>
        </p:sp>
        <p:sp>
          <p:nvSpPr>
            <p:cNvPr id="66575" name="AutoShape 16"/>
            <p:cNvSpPr>
              <a:spLocks noChangeArrowheads="1"/>
            </p:cNvSpPr>
            <p:nvPr/>
          </p:nvSpPr>
          <p:spPr bwMode="auto">
            <a:xfrm>
              <a:off x="204" y="1908"/>
              <a:ext cx="515" cy="1794"/>
            </a:xfrm>
            <a:prstGeom prst="curvedRightArrow">
              <a:avLst>
                <a:gd name="adj1" fmla="val 75450"/>
                <a:gd name="adj2" fmla="val 150900"/>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6" name="AutoShape 17"/>
            <p:cNvSpPr>
              <a:spLocks noChangeArrowheads="1"/>
            </p:cNvSpPr>
            <p:nvPr/>
          </p:nvSpPr>
          <p:spPr bwMode="auto">
            <a:xfrm>
              <a:off x="2109" y="3354"/>
              <a:ext cx="1163" cy="543"/>
            </a:xfrm>
            <a:prstGeom prst="rightArrow">
              <a:avLst>
                <a:gd name="adj1" fmla="val 50000"/>
                <a:gd name="adj2" fmla="val 72467"/>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7" name="Oval 18"/>
            <p:cNvSpPr>
              <a:spLocks noChangeArrowheads="1"/>
            </p:cNvSpPr>
            <p:nvPr/>
          </p:nvSpPr>
          <p:spPr bwMode="auto">
            <a:xfrm>
              <a:off x="1837" y="1550"/>
              <a:ext cx="1316" cy="1197"/>
            </a:xfrm>
            <a:prstGeom prst="ellipse">
              <a:avLst/>
            </a:prstGeom>
            <a:solidFill>
              <a:srgbClr val="333399"/>
            </a:solidFill>
            <a:ln w="38100">
              <a:solidFill>
                <a:srgbClr val="6666FF"/>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GIẶC</a:t>
              </a:r>
            </a:p>
            <a:p>
              <a:pPr algn="ctr" eaLnBrk="1" hangingPunct="1">
                <a:spcBef>
                  <a:spcPct val="0"/>
                </a:spcBef>
                <a:buFontTx/>
                <a:buNone/>
              </a:pPr>
              <a:r>
                <a:rPr lang="en-US" altLang="en-US" sz="2400" b="1" dirty="0">
                  <a:solidFill>
                    <a:schemeClr val="bg1"/>
                  </a:solidFill>
                </a:rPr>
                <a:t> NGOÀI</a:t>
              </a:r>
            </a:p>
          </p:txBody>
        </p:sp>
        <p:sp>
          <p:nvSpPr>
            <p:cNvPr id="66578" name="AutoShape 19"/>
            <p:cNvSpPr>
              <a:spLocks noChangeArrowheads="1"/>
            </p:cNvSpPr>
            <p:nvPr/>
          </p:nvSpPr>
          <p:spPr bwMode="auto">
            <a:xfrm rot="20625442">
              <a:off x="4638" y="1737"/>
              <a:ext cx="600" cy="1719"/>
            </a:xfrm>
            <a:prstGeom prst="curvedLeftArrow">
              <a:avLst>
                <a:gd name="adj1" fmla="val 53325"/>
                <a:gd name="adj2" fmla="val 106649"/>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15" name="Rectangle 1"/>
          <p:cNvSpPr>
            <a:spLocks noChangeArrowheads="1"/>
          </p:cNvSpPr>
          <p:nvPr/>
        </p:nvSpPr>
        <p:spPr bwMode="auto">
          <a:xfrm>
            <a:off x="222066" y="35237"/>
            <a:ext cx="1165642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b="1" dirty="0" smtClean="0">
                <a:solidFill>
                  <a:srgbClr val="000099"/>
                </a:solidFill>
              </a:rPr>
              <a:t>b. Thắng lợi của </a:t>
            </a:r>
            <a:r>
              <a:rPr lang="vi-VN" altLang="en-US" sz="2400" b="1" dirty="0" smtClean="0">
                <a:solidFill>
                  <a:srgbClr val="000099"/>
                </a:solidFill>
              </a:rPr>
              <a:t>các cuộc kháng chiến chống xâm lược, thống nhất đất nước, bảo vệ Tổ quốc, làm tròn nghĩa vụ quốc tế</a:t>
            </a:r>
            <a:endParaRPr lang="en-US" altLang="en-US" sz="2400" b="1" i="1" dirty="0">
              <a:solidFill>
                <a:srgbClr val="009900"/>
              </a:solidFill>
            </a:endParaRPr>
          </a:p>
        </p:txBody>
      </p:sp>
      <p:sp>
        <p:nvSpPr>
          <p:cNvPr id="16" name="TextBox 15"/>
          <p:cNvSpPr txBox="1"/>
          <p:nvPr/>
        </p:nvSpPr>
        <p:spPr>
          <a:xfrm>
            <a:off x="561706" y="1110341"/>
            <a:ext cx="10763794" cy="461665"/>
          </a:xfrm>
          <a:prstGeom prst="rect">
            <a:avLst/>
          </a:prstGeom>
          <a:noFill/>
        </p:spPr>
        <p:txBody>
          <a:bodyPr wrap="square" rtlCol="0">
            <a:spAutoFit/>
          </a:bodyPr>
          <a:lstStyle/>
          <a:p>
            <a:r>
              <a:rPr lang="en-US" sz="2400" i="1" dirty="0" err="1" smtClean="0"/>
              <a:t>Đảng</a:t>
            </a:r>
            <a:r>
              <a:rPr lang="en-US" sz="2400" i="1" dirty="0" smtClean="0"/>
              <a:t> </a:t>
            </a:r>
            <a:r>
              <a:rPr lang="en-US" sz="2400" i="1" dirty="0" err="1" smtClean="0"/>
              <a:t>thực</a:t>
            </a:r>
            <a:r>
              <a:rPr lang="en-US" sz="2400" i="1" dirty="0" smtClean="0"/>
              <a:t> </a:t>
            </a:r>
            <a:r>
              <a:rPr lang="en-US" sz="2400" i="1" dirty="0" err="1" smtClean="0"/>
              <a:t>hiện</a:t>
            </a:r>
            <a:r>
              <a:rPr lang="en-US" sz="2400" i="1" dirty="0" smtClean="0"/>
              <a:t> </a:t>
            </a:r>
            <a:r>
              <a:rPr lang="en-US" sz="2400" i="1" dirty="0" err="1" smtClean="0"/>
              <a:t>cuộc</a:t>
            </a:r>
            <a:r>
              <a:rPr lang="en-US" sz="2400" i="1" dirty="0" smtClean="0"/>
              <a:t> </a:t>
            </a:r>
            <a:r>
              <a:rPr lang="en-US" sz="2400" i="1" dirty="0" err="1" smtClean="0"/>
              <a:t>đấu</a:t>
            </a:r>
            <a:r>
              <a:rPr lang="en-US" sz="2400" i="1" dirty="0" smtClean="0"/>
              <a:t> </a:t>
            </a:r>
            <a:r>
              <a:rPr lang="en-US" sz="2400" i="1" dirty="0" err="1" smtClean="0"/>
              <a:t>tranh</a:t>
            </a:r>
            <a:r>
              <a:rPr lang="en-US" sz="2400" i="1" dirty="0" smtClean="0"/>
              <a:t> </a:t>
            </a:r>
            <a:r>
              <a:rPr lang="en-US" sz="2400" i="1" dirty="0" err="1" smtClean="0"/>
              <a:t>bảo</a:t>
            </a:r>
            <a:r>
              <a:rPr lang="en-US" sz="2400" i="1" dirty="0" smtClean="0"/>
              <a:t> </a:t>
            </a:r>
            <a:r>
              <a:rPr lang="en-US" sz="2400" i="1" dirty="0" err="1" smtClean="0"/>
              <a:t>vệ</a:t>
            </a:r>
            <a:r>
              <a:rPr lang="en-US" sz="2400" i="1" dirty="0" smtClean="0"/>
              <a:t> </a:t>
            </a:r>
            <a:r>
              <a:rPr lang="en-US" sz="2400" i="1" dirty="0" err="1" smtClean="0"/>
              <a:t>chính</a:t>
            </a:r>
            <a:r>
              <a:rPr lang="en-US" sz="2400" i="1" dirty="0" smtClean="0"/>
              <a:t> </a:t>
            </a:r>
            <a:r>
              <a:rPr lang="en-US" sz="2400" i="1" dirty="0" err="1" smtClean="0"/>
              <a:t>quyền</a:t>
            </a:r>
            <a:r>
              <a:rPr lang="en-US" sz="2400" i="1" dirty="0" smtClean="0"/>
              <a:t> </a:t>
            </a:r>
            <a:r>
              <a:rPr lang="en-US" sz="2400" i="1" dirty="0" err="1" smtClean="0"/>
              <a:t>cách</a:t>
            </a:r>
            <a:r>
              <a:rPr lang="en-US" sz="2400" i="1" dirty="0" smtClean="0"/>
              <a:t> </a:t>
            </a:r>
            <a:r>
              <a:rPr lang="en-US" sz="2400" i="1" dirty="0" err="1" smtClean="0"/>
              <a:t>mạng</a:t>
            </a:r>
            <a:r>
              <a:rPr lang="en-US" sz="2400" i="1" dirty="0" smtClean="0"/>
              <a:t> 1945-1946</a:t>
            </a:r>
            <a:endParaRPr lang="en-US" sz="2400" i="1" dirty="0"/>
          </a:p>
        </p:txBody>
      </p:sp>
    </p:spTree>
    <p:extLst>
      <p:ext uri="{BB962C8B-B14F-4D97-AF65-F5344CB8AC3E}">
        <p14:creationId xmlns:p14="http://schemas.microsoft.com/office/powerpoint/2010/main" xmlns="" val="2721194897"/>
      </p:ext>
    </p:extLst>
  </p:cSld>
  <p:clrMapOvr>
    <a:masterClrMapping/>
  </p:clrMapOvr>
  <p:transition spd="med">
    <p:checke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ubtitle 2"/>
          <p:cNvSpPr>
            <a:spLocks noGrp="1"/>
          </p:cNvSpPr>
          <p:nvPr>
            <p:ph type="subTitle" idx="1"/>
          </p:nvPr>
        </p:nvSpPr>
        <p:spPr/>
        <p:txBody>
          <a:bodyPr/>
          <a:lstStyle/>
          <a:p>
            <a:pPr>
              <a:buFont typeface="Arial" charset="0"/>
              <a:buNone/>
              <a:defRPr/>
            </a:pPr>
            <a:endParaRPr lang="en-US" smtClean="0"/>
          </a:p>
        </p:txBody>
      </p:sp>
      <p:pic>
        <p:nvPicPr>
          <p:cNvPr id="4" name="Picture 3"/>
          <p:cNvPicPr>
            <a:picLocks noChangeAspect="1"/>
          </p:cNvPicPr>
          <p:nvPr/>
        </p:nvPicPr>
        <p:blipFill>
          <a:blip r:embed="rId2"/>
          <a:srcRect/>
          <a:stretch>
            <a:fillRect/>
          </a:stretch>
        </p:blipFill>
        <p:spPr bwMode="auto">
          <a:xfrm>
            <a:off x="241300" y="757238"/>
            <a:ext cx="11161184" cy="6710362"/>
          </a:xfrm>
          <a:prstGeom prst="rect">
            <a:avLst/>
          </a:prstGeom>
          <a:noFill/>
          <a:ln w="9525">
            <a:noFill/>
            <a:miter lim="800000"/>
            <a:headEnd/>
            <a:tailEnd/>
          </a:ln>
        </p:spPr>
      </p:pic>
      <p:sp>
        <p:nvSpPr>
          <p:cNvPr id="5" name="Title 1"/>
          <p:cNvSpPr txBox="1">
            <a:spLocks/>
          </p:cNvSpPr>
          <p:nvPr/>
        </p:nvSpPr>
        <p:spPr bwMode="auto">
          <a:xfrm>
            <a:off x="609600" y="-76200"/>
            <a:ext cx="10972800" cy="1143000"/>
          </a:xfrm>
          <a:prstGeom prst="rect">
            <a:avLst/>
          </a:prstGeom>
          <a:noFill/>
          <a:ln w="9525">
            <a:noFill/>
            <a:miter lim="800000"/>
            <a:headEnd/>
            <a:tailEnd/>
          </a:ln>
        </p:spPr>
        <p:txBody>
          <a:bodyPr anchor="ctr"/>
          <a:lstStyle/>
          <a:p>
            <a:pPr algn="ctr" eaLnBrk="0" hangingPunct="0">
              <a:defRPr/>
            </a:pPr>
            <a:r>
              <a:rPr lang="en-US" sz="2400" b="1" i="1">
                <a:latin typeface="Times New Roman" pitchFamily="18" charset="0"/>
                <a:ea typeface="+mj-ea"/>
                <a:cs typeface="Times New Roman" pitchFamily="18" charset="0"/>
              </a:rPr>
              <a:t>Giặc ngoại xâm và nội phản</a:t>
            </a:r>
            <a:endParaRPr lang="en-US" sz="2400" b="1" i="1" dirty="0">
              <a:latin typeface="Times New Roman" pitchFamily="18"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406400" y="609615"/>
            <a:ext cx="11480800" cy="4525963"/>
          </a:xfrm>
        </p:spPr>
        <p:txBody>
          <a:bodyPr/>
          <a:lstStyle/>
          <a:p>
            <a:pPr marL="0" indent="0">
              <a:buFont typeface="Arial" pitchFamily="34" charset="0"/>
              <a:buNone/>
              <a:defRPr/>
            </a:pPr>
            <a:r>
              <a:rPr lang="vi-VN" sz="2400" b="1" i="1" dirty="0" smtClean="0"/>
              <a:t>- </a:t>
            </a:r>
            <a:r>
              <a:rPr lang="vi-VN" sz="2400" b="1" i="1" dirty="0" smtClean="0">
                <a:latin typeface="+mj-lt"/>
              </a:rPr>
              <a:t>Về tài chính:</a:t>
            </a:r>
            <a:endParaRPr lang="vi-VN" sz="2400" dirty="0" smtClean="0">
              <a:latin typeface="+mj-lt"/>
            </a:endParaRPr>
          </a:p>
          <a:p>
            <a:pPr marL="0" indent="0">
              <a:buFont typeface="Arial" pitchFamily="34" charset="0"/>
              <a:buNone/>
              <a:defRPr/>
            </a:pPr>
            <a:r>
              <a:rPr lang="vi-VN" sz="2400" dirty="0" smtClean="0">
                <a:latin typeface="+mj-lt"/>
              </a:rPr>
              <a:t>+ Ngân sách nước nhà trống rỗng.</a:t>
            </a:r>
          </a:p>
          <a:p>
            <a:pPr marL="0" indent="0">
              <a:buFont typeface="Arial" pitchFamily="34" charset="0"/>
              <a:buNone/>
              <a:defRPr/>
            </a:pPr>
            <a:r>
              <a:rPr lang="vi-VN" sz="2400" dirty="0" smtClean="0">
                <a:latin typeface="+mj-lt"/>
              </a:rPr>
              <a:t>+ Nhà nước cách mạng chưa được kiểm soát ngân h</a:t>
            </a:r>
            <a:r>
              <a:rPr lang="en-US" sz="2400" dirty="0" err="1" smtClean="0">
                <a:latin typeface="+mj-lt"/>
              </a:rPr>
              <a:t>àng</a:t>
            </a:r>
            <a:r>
              <a:rPr lang="vi-VN" sz="2400" dirty="0" smtClean="0">
                <a:latin typeface="+mj-lt"/>
              </a:rPr>
              <a:t> Đông Dương.</a:t>
            </a:r>
          </a:p>
          <a:p>
            <a:pPr marL="0" indent="0">
              <a:buFont typeface="Arial" pitchFamily="34" charset="0"/>
              <a:buNone/>
              <a:defRPr/>
            </a:pPr>
            <a:r>
              <a:rPr lang="vi-VN" sz="2400" dirty="0" smtClean="0">
                <a:latin typeface="+mj-lt"/>
              </a:rPr>
              <a:t>+ Quân Tưởng tung ra thị trường các loại tiền đã mất giá trị.</a:t>
            </a:r>
            <a:endParaRPr lang="en-US" sz="2400" dirty="0" smtClean="0">
              <a:latin typeface="+mj-lt"/>
            </a:endParaRPr>
          </a:p>
          <a:p>
            <a:pPr marL="0" indent="0">
              <a:buFont typeface="Arial" pitchFamily="34" charset="0"/>
              <a:buNone/>
              <a:defRPr/>
            </a:pPr>
            <a:endParaRPr lang="vi-VN" sz="2400" dirty="0" smtClean="0">
              <a:latin typeface="+mj-lt"/>
            </a:endParaRPr>
          </a:p>
          <a:p>
            <a:pPr marL="0" indent="0">
              <a:buFont typeface="Arial" pitchFamily="34" charset="0"/>
              <a:buNone/>
              <a:defRPr/>
            </a:pPr>
            <a:r>
              <a:rPr lang="vi-VN" sz="2400" dirty="0" smtClean="0"/>
              <a:t/>
            </a:r>
            <a:br>
              <a:rPr lang="vi-VN" sz="2400" dirty="0" smtClean="0"/>
            </a:br>
            <a:endParaRPr lang="en-US" sz="2400" dirty="0" smtClean="0"/>
          </a:p>
        </p:txBody>
      </p:sp>
      <p:sp>
        <p:nvSpPr>
          <p:cNvPr id="58372" name="AutoShape 5"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58373" name="AutoShape 7"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8374" name="Picture 9" descr="Kết quả hình ảnh cho tiền quan kim và quốc tệ"/>
          <p:cNvPicPr>
            <a:picLocks noChangeAspect="1" noChangeArrowheads="1"/>
          </p:cNvPicPr>
          <p:nvPr/>
        </p:nvPicPr>
        <p:blipFill>
          <a:blip r:embed="rId2"/>
          <a:srcRect/>
          <a:stretch>
            <a:fillRect/>
          </a:stretch>
        </p:blipFill>
        <p:spPr bwMode="auto">
          <a:xfrm>
            <a:off x="812800" y="3200400"/>
            <a:ext cx="5283200" cy="3657600"/>
          </a:xfrm>
          <a:prstGeom prst="rect">
            <a:avLst/>
          </a:prstGeom>
          <a:noFill/>
          <a:ln w="9525">
            <a:noFill/>
            <a:miter lim="800000"/>
            <a:headEnd/>
            <a:tailEnd/>
          </a:ln>
        </p:spPr>
      </p:pic>
      <p:pic>
        <p:nvPicPr>
          <p:cNvPr id="58375" name="Picture 11" descr="Kết quả hình ảnh cho tiền quan kim và quốc tệ"/>
          <p:cNvPicPr>
            <a:picLocks noChangeAspect="1" noChangeArrowheads="1"/>
          </p:cNvPicPr>
          <p:nvPr/>
        </p:nvPicPr>
        <p:blipFill>
          <a:blip r:embed="rId3"/>
          <a:srcRect/>
          <a:stretch>
            <a:fillRect/>
          </a:stretch>
        </p:blipFill>
        <p:spPr bwMode="auto">
          <a:xfrm>
            <a:off x="6502400" y="3124215"/>
            <a:ext cx="5715000" cy="3914775"/>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Content Placeholder 2"/>
          <p:cNvSpPr>
            <a:spLocks noGrp="1"/>
          </p:cNvSpPr>
          <p:nvPr>
            <p:ph idx="1"/>
          </p:nvPr>
        </p:nvSpPr>
        <p:spPr>
          <a:xfrm>
            <a:off x="609600" y="500760"/>
            <a:ext cx="10972800" cy="4525963"/>
          </a:xfrm>
        </p:spPr>
        <p:txBody>
          <a:bodyPr/>
          <a:lstStyle/>
          <a:p>
            <a:pPr marL="0" indent="0">
              <a:buFont typeface="Arial" pitchFamily="34" charset="0"/>
              <a:buNone/>
            </a:pPr>
            <a:r>
              <a:rPr lang="vi-VN" b="1" i="1" dirty="0" smtClean="0"/>
              <a:t>- Về văn hóa - xã hội:</a:t>
            </a:r>
            <a:endParaRPr lang="vi-VN" dirty="0" smtClean="0"/>
          </a:p>
          <a:p>
            <a:pPr marL="0" indent="0">
              <a:buFont typeface="Arial" pitchFamily="34" charset="0"/>
              <a:buNone/>
            </a:pPr>
            <a:r>
              <a:rPr lang="vi-VN" dirty="0" smtClean="0"/>
              <a:t>+ Hơn 90% dân số không biết chữ.</a:t>
            </a:r>
          </a:p>
          <a:p>
            <a:pPr marL="0" indent="0">
              <a:buFont typeface="Arial" pitchFamily="34" charset="0"/>
              <a:buNone/>
            </a:pPr>
            <a:r>
              <a:rPr lang="vi-VN" dirty="0" smtClean="0"/>
              <a:t>+ Các tệ nạn xã hội như mê tín dị đoan, rượu chè, cờ bạc, nghiện hút,… tràn lan.</a:t>
            </a:r>
          </a:p>
        </p:txBody>
      </p:sp>
      <p:pic>
        <p:nvPicPr>
          <p:cNvPr id="59396" name="Picture 2" descr="Kết quả hình ảnh cho 90 dân số mù chữ"/>
          <p:cNvPicPr>
            <a:picLocks noChangeAspect="1" noChangeArrowheads="1"/>
          </p:cNvPicPr>
          <p:nvPr/>
        </p:nvPicPr>
        <p:blipFill>
          <a:blip r:embed="rId2"/>
          <a:srcRect/>
          <a:stretch>
            <a:fillRect/>
          </a:stretch>
        </p:blipFill>
        <p:spPr bwMode="auto">
          <a:xfrm>
            <a:off x="6070600" y="3409950"/>
            <a:ext cx="5715000" cy="3295650"/>
          </a:xfrm>
          <a:prstGeom prst="rect">
            <a:avLst/>
          </a:prstGeom>
          <a:noFill/>
          <a:ln w="9525">
            <a:noFill/>
            <a:miter lim="800000"/>
            <a:headEnd/>
            <a:tailEnd/>
          </a:ln>
        </p:spPr>
      </p:pic>
      <p:sp>
        <p:nvSpPr>
          <p:cNvPr id="59397" name="AutoShape 4" descr="Kết quả hình ảnh cho tệ nạn cờ bạc ma túy thời pháp thuộc"/>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9398" name="Picture 6" descr="Kết quả hình ảnh cho tệ nạn cờ bạc ma túy thời pháp thuộc"/>
          <p:cNvPicPr>
            <a:picLocks noChangeAspect="1" noChangeArrowheads="1"/>
          </p:cNvPicPr>
          <p:nvPr/>
        </p:nvPicPr>
        <p:blipFill>
          <a:blip r:embed="rId3"/>
          <a:srcRect/>
          <a:stretch>
            <a:fillRect/>
          </a:stretch>
        </p:blipFill>
        <p:spPr bwMode="auto">
          <a:xfrm>
            <a:off x="0" y="3152790"/>
            <a:ext cx="5715000" cy="3705225"/>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idx="1"/>
          </p:nvPr>
        </p:nvSpPr>
        <p:spPr>
          <a:xfrm>
            <a:off x="508000" y="1608924"/>
            <a:ext cx="10972800" cy="4525963"/>
          </a:xfrm>
        </p:spPr>
        <p:txBody>
          <a:bodyPr/>
          <a:lstStyle/>
          <a:p>
            <a:pPr marL="0" indent="0">
              <a:buFont typeface="Arial" pitchFamily="34" charset="0"/>
              <a:buNone/>
              <a:defRPr/>
            </a:pPr>
            <a:r>
              <a:rPr lang="vi-VN" sz="2400" b="1" i="1" dirty="0" smtClean="0">
                <a:latin typeface="+mj-lt"/>
              </a:rPr>
              <a:t>- Về chính trị:</a:t>
            </a:r>
            <a:endParaRPr lang="vi-VN" sz="2400" dirty="0" smtClean="0">
              <a:latin typeface="+mj-lt"/>
            </a:endParaRPr>
          </a:p>
          <a:p>
            <a:pPr marL="0" indent="0">
              <a:buFont typeface="Arial" pitchFamily="34" charset="0"/>
              <a:buNone/>
              <a:defRPr/>
            </a:pPr>
            <a:r>
              <a:rPr lang="vi-VN" sz="2400" dirty="0" smtClean="0">
                <a:latin typeface="+mj-lt"/>
              </a:rPr>
              <a:t>+ Chính quyền cách mạng vừa mới ra đời còn non trẻ, chưa được củng cố.</a:t>
            </a:r>
          </a:p>
          <a:p>
            <a:pPr marL="0" indent="0">
              <a:buFont typeface="Arial" pitchFamily="34" charset="0"/>
              <a:buNone/>
              <a:defRPr/>
            </a:pPr>
            <a:r>
              <a:rPr lang="vi-VN" sz="2400" dirty="0" smtClean="0">
                <a:latin typeface="+mj-lt"/>
              </a:rPr>
              <a:t>+ Lực lượng vũ trang còn non yếu.</a:t>
            </a:r>
          </a:p>
          <a:p>
            <a:pPr marL="0" indent="0">
              <a:buFont typeface="Arial" pitchFamily="34" charset="0"/>
              <a:buNone/>
              <a:defRPr/>
            </a:pPr>
            <a:r>
              <a:rPr lang="vi-VN" sz="2400" dirty="0" smtClean="0">
                <a:latin typeface="+mj-lt"/>
              </a:rPr>
              <a:t>+ Những tàn dư của chế độ cũ còn sót lại.</a:t>
            </a:r>
          </a:p>
          <a:p>
            <a:pPr marL="0" indent="0">
              <a:buFont typeface="Arial" pitchFamily="34" charset="0"/>
              <a:buNone/>
              <a:defRPr/>
            </a:pPr>
            <a:r>
              <a:rPr lang="vi-VN" sz="2400" dirty="0" smtClean="0">
                <a:latin typeface="+mj-lt"/>
              </a:rPr>
              <a:t>.</a:t>
            </a:r>
          </a:p>
        </p:txBody>
      </p:sp>
    </p:spTree>
  </p:cSld>
  <p:clrMapOvr>
    <a:masterClrMapping/>
  </p:clrMapOvr>
  <p:transition>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Kết quả hình ảnh cho tình thế ngàn cân treo sợi tóc 1945"/>
          <p:cNvPicPr>
            <a:picLocks noChangeAspect="1" noChangeArrowheads="1"/>
          </p:cNvPicPr>
          <p:nvPr/>
        </p:nvPicPr>
        <p:blipFill>
          <a:blip r:embed="rId2"/>
          <a:srcRect/>
          <a:stretch>
            <a:fillRect/>
          </a:stretch>
        </p:blipFill>
        <p:spPr bwMode="auto">
          <a:xfrm>
            <a:off x="5283200" y="2971800"/>
            <a:ext cx="6934200" cy="3906838"/>
          </a:xfrm>
          <a:prstGeom prst="rect">
            <a:avLst/>
          </a:prstGeom>
          <a:noFill/>
          <a:ln w="9525">
            <a:noFill/>
            <a:miter lim="800000"/>
            <a:headEnd/>
            <a:tailEnd/>
          </a:ln>
        </p:spPr>
      </p:pic>
      <p:sp>
        <p:nvSpPr>
          <p:cNvPr id="61443" name="Rectangle 4"/>
          <p:cNvSpPr>
            <a:spLocks noChangeArrowheads="1"/>
          </p:cNvSpPr>
          <p:nvPr/>
        </p:nvSpPr>
        <p:spPr bwMode="auto">
          <a:xfrm>
            <a:off x="203200" y="469901"/>
            <a:ext cx="11988800" cy="1938992"/>
          </a:xfrm>
          <a:prstGeom prst="rect">
            <a:avLst/>
          </a:prstGeom>
          <a:noFill/>
          <a:ln w="9525">
            <a:noFill/>
            <a:miter lim="800000"/>
            <a:headEnd/>
            <a:tailEnd/>
          </a:ln>
        </p:spPr>
        <p:txBody>
          <a:bodyPr>
            <a:spAutoFit/>
          </a:bodyPr>
          <a:lstStyle/>
          <a:p>
            <a:pPr>
              <a:buFont typeface="Arial" pitchFamily="34" charset="0"/>
              <a:buNone/>
            </a:pPr>
            <a:r>
              <a:rPr lang="vi-VN" sz="2400" b="1" i="1" dirty="0"/>
              <a:t>- Về kinh tế:</a:t>
            </a:r>
            <a:endParaRPr lang="vi-VN" sz="2400" dirty="0"/>
          </a:p>
          <a:p>
            <a:pPr>
              <a:buFont typeface="Arial" pitchFamily="34" charset="0"/>
              <a:buNone/>
            </a:pPr>
            <a:r>
              <a:rPr lang="vi-VN" sz="2400" dirty="0"/>
              <a:t>+ Chủ yếu là nông nghiệp vố</a:t>
            </a:r>
            <a:r>
              <a:rPr lang="en-US" sz="2400" dirty="0">
                <a:latin typeface="Times New Roman" pitchFamily="18" charset="0"/>
                <a:cs typeface="Times New Roman" pitchFamily="18" charset="0"/>
              </a:rPr>
              <a:t>n</a:t>
            </a:r>
            <a:r>
              <a:rPr lang="vi-VN" sz="2400" dirty="0"/>
              <a:t> đã nghèo nàn, lạc hậu còn bị chiến tranh tàn phá nặng nề.</a:t>
            </a:r>
          </a:p>
          <a:p>
            <a:pPr>
              <a:buFont typeface="Arial" pitchFamily="34" charset="0"/>
              <a:buNone/>
            </a:pPr>
            <a:r>
              <a:rPr lang="vi-VN" sz="2400" dirty="0"/>
              <a:t>+ Thiên tai liên tiếp </a:t>
            </a:r>
            <a:r>
              <a:rPr lang="en-US" sz="2400" dirty="0" smtClean="0"/>
              <a:t>x</a:t>
            </a:r>
            <a:r>
              <a:rPr lang="vi-VN" sz="2400" dirty="0" smtClean="0"/>
              <a:t>ảy </a:t>
            </a:r>
            <a:r>
              <a:rPr lang="vi-VN" sz="2400" dirty="0"/>
              <a:t>ra: Lũ lụt lớn vào tháng 8/1948 làm vỡ đê 9 tỉnh Bắc Bộ, rồi đến hạn hán kéo dài làm cho 50% ruộng đất không thể cày cấy được</a:t>
            </a:r>
            <a:endParaRPr lang="en-US" sz="2400" dirty="0"/>
          </a:p>
        </p:txBody>
      </p:sp>
      <p:pic>
        <p:nvPicPr>
          <p:cNvPr id="61444" name="Picture 4" descr="Kết quả hình ảnh cho tình thế ngàn cân treo sợi tóc 1945"/>
          <p:cNvPicPr>
            <a:picLocks noChangeAspect="1" noChangeArrowheads="1"/>
          </p:cNvPicPr>
          <p:nvPr/>
        </p:nvPicPr>
        <p:blipFill>
          <a:blip r:embed="rId3"/>
          <a:srcRect/>
          <a:stretch>
            <a:fillRect/>
          </a:stretch>
        </p:blipFill>
        <p:spPr bwMode="auto">
          <a:xfrm>
            <a:off x="0" y="3276600"/>
            <a:ext cx="5181600" cy="3219450"/>
          </a:xfrm>
          <a:prstGeom prst="rect">
            <a:avLst/>
          </a:prstGeom>
          <a:noFill/>
          <a:ln w="9525">
            <a:noFill/>
            <a:miter lim="800000"/>
            <a:headEnd/>
            <a:tailEnd/>
          </a:ln>
        </p:spPr>
      </p:pic>
    </p:spTree>
  </p:cSld>
  <p:clrMapOvr>
    <a:masterClrMapping/>
  </p:clrMapOvr>
  <p:transition>
    <p:wedg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6"/>
          <p:cNvGrpSpPr>
            <a:grpSpLocks/>
          </p:cNvGrpSpPr>
          <p:nvPr/>
        </p:nvGrpSpPr>
        <p:grpSpPr bwMode="auto">
          <a:xfrm>
            <a:off x="203200" y="1027606"/>
            <a:ext cx="11988800" cy="3352800"/>
            <a:chOff x="96" y="960"/>
            <a:chExt cx="5664" cy="2112"/>
          </a:xfrm>
        </p:grpSpPr>
        <p:sp>
          <p:nvSpPr>
            <p:cNvPr id="62469" name="Rectangle 16"/>
            <p:cNvSpPr>
              <a:spLocks noChangeArrowheads="1"/>
            </p:cNvSpPr>
            <p:nvPr/>
          </p:nvSpPr>
          <p:spPr bwMode="auto">
            <a:xfrm>
              <a:off x="96"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Củng cố chính quyền</a:t>
              </a:r>
            </a:p>
          </p:txBody>
        </p:sp>
        <p:sp>
          <p:nvSpPr>
            <p:cNvPr id="62470" name="Rectangle 17"/>
            <p:cNvSpPr>
              <a:spLocks noChangeArrowheads="1"/>
            </p:cNvSpPr>
            <p:nvPr/>
          </p:nvSpPr>
          <p:spPr bwMode="auto">
            <a:xfrm>
              <a:off x="1632" y="1440"/>
              <a:ext cx="1104"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Bài trừ nội phản</a:t>
              </a:r>
            </a:p>
          </p:txBody>
        </p:sp>
        <p:sp>
          <p:nvSpPr>
            <p:cNvPr id="62471" name="Rectangle 18"/>
            <p:cNvSpPr>
              <a:spLocks noChangeArrowheads="1"/>
            </p:cNvSpPr>
            <p:nvPr/>
          </p:nvSpPr>
          <p:spPr bwMode="auto">
            <a:xfrm>
              <a:off x="3120"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Chống TDP xâm lược</a:t>
              </a:r>
            </a:p>
          </p:txBody>
        </p:sp>
        <p:sp>
          <p:nvSpPr>
            <p:cNvPr id="62472" name="Rectangle 19"/>
            <p:cNvSpPr>
              <a:spLocks noChangeArrowheads="1"/>
            </p:cNvSpPr>
            <p:nvPr/>
          </p:nvSpPr>
          <p:spPr bwMode="auto">
            <a:xfrm>
              <a:off x="4512" y="1440"/>
              <a:ext cx="1248"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Cải thiện đời sống nhân dân</a:t>
              </a:r>
            </a:p>
          </p:txBody>
        </p:sp>
        <p:grpSp>
          <p:nvGrpSpPr>
            <p:cNvPr id="3" name="Group 25"/>
            <p:cNvGrpSpPr>
              <a:grpSpLocks/>
            </p:cNvGrpSpPr>
            <p:nvPr/>
          </p:nvGrpSpPr>
          <p:grpSpPr bwMode="auto">
            <a:xfrm>
              <a:off x="672" y="960"/>
              <a:ext cx="4368" cy="480"/>
              <a:chOff x="672" y="960"/>
              <a:chExt cx="4368" cy="480"/>
            </a:xfrm>
          </p:grpSpPr>
          <p:sp>
            <p:nvSpPr>
              <p:cNvPr id="62474" name="Line 20"/>
              <p:cNvSpPr>
                <a:spLocks noChangeShapeType="1"/>
              </p:cNvSpPr>
              <p:nvPr/>
            </p:nvSpPr>
            <p:spPr bwMode="auto">
              <a:xfrm>
                <a:off x="672" y="960"/>
                <a:ext cx="4368" cy="0"/>
              </a:xfrm>
              <a:prstGeom prst="line">
                <a:avLst/>
              </a:prstGeom>
              <a:noFill/>
              <a:ln w="28575">
                <a:solidFill>
                  <a:schemeClr val="tx1"/>
                </a:solidFill>
                <a:round/>
                <a:headEnd/>
                <a:tailEnd/>
              </a:ln>
            </p:spPr>
            <p:txBody>
              <a:bodyPr/>
              <a:lstStyle/>
              <a:p>
                <a:endParaRPr lang="en-US"/>
              </a:p>
            </p:txBody>
          </p:sp>
          <p:sp>
            <p:nvSpPr>
              <p:cNvPr id="62475" name="Line 21"/>
              <p:cNvSpPr>
                <a:spLocks noChangeShapeType="1"/>
              </p:cNvSpPr>
              <p:nvPr/>
            </p:nvSpPr>
            <p:spPr bwMode="auto">
              <a:xfrm>
                <a:off x="672" y="960"/>
                <a:ext cx="0" cy="480"/>
              </a:xfrm>
              <a:prstGeom prst="line">
                <a:avLst/>
              </a:prstGeom>
              <a:noFill/>
              <a:ln w="28575">
                <a:solidFill>
                  <a:schemeClr val="tx1"/>
                </a:solidFill>
                <a:round/>
                <a:headEnd/>
                <a:tailEnd type="triangle" w="med" len="med"/>
              </a:ln>
            </p:spPr>
            <p:txBody>
              <a:bodyPr/>
              <a:lstStyle/>
              <a:p>
                <a:endParaRPr lang="en-US"/>
              </a:p>
            </p:txBody>
          </p:sp>
          <p:sp>
            <p:nvSpPr>
              <p:cNvPr id="62476" name="Line 22"/>
              <p:cNvSpPr>
                <a:spLocks noChangeShapeType="1"/>
              </p:cNvSpPr>
              <p:nvPr/>
            </p:nvSpPr>
            <p:spPr bwMode="auto">
              <a:xfrm>
                <a:off x="2160" y="960"/>
                <a:ext cx="0" cy="480"/>
              </a:xfrm>
              <a:prstGeom prst="line">
                <a:avLst/>
              </a:prstGeom>
              <a:noFill/>
              <a:ln w="28575">
                <a:solidFill>
                  <a:schemeClr val="tx1"/>
                </a:solidFill>
                <a:round/>
                <a:headEnd/>
                <a:tailEnd type="triangle" w="med" len="med"/>
              </a:ln>
            </p:spPr>
            <p:txBody>
              <a:bodyPr/>
              <a:lstStyle/>
              <a:p>
                <a:endParaRPr lang="en-US"/>
              </a:p>
            </p:txBody>
          </p:sp>
          <p:sp>
            <p:nvSpPr>
              <p:cNvPr id="62477" name="Line 23"/>
              <p:cNvSpPr>
                <a:spLocks noChangeShapeType="1"/>
              </p:cNvSpPr>
              <p:nvPr/>
            </p:nvSpPr>
            <p:spPr bwMode="auto">
              <a:xfrm>
                <a:off x="3648" y="960"/>
                <a:ext cx="0" cy="480"/>
              </a:xfrm>
              <a:prstGeom prst="line">
                <a:avLst/>
              </a:prstGeom>
              <a:noFill/>
              <a:ln w="28575">
                <a:solidFill>
                  <a:schemeClr val="tx1"/>
                </a:solidFill>
                <a:round/>
                <a:headEnd/>
                <a:tailEnd type="triangle" w="med" len="med"/>
              </a:ln>
            </p:spPr>
            <p:txBody>
              <a:bodyPr/>
              <a:lstStyle/>
              <a:p>
                <a:endParaRPr lang="en-US"/>
              </a:p>
            </p:txBody>
          </p:sp>
          <p:sp>
            <p:nvSpPr>
              <p:cNvPr id="62478" name="Line 24"/>
              <p:cNvSpPr>
                <a:spLocks noChangeShapeType="1"/>
              </p:cNvSpPr>
              <p:nvPr/>
            </p:nvSpPr>
            <p:spPr bwMode="auto">
              <a:xfrm>
                <a:off x="5040" y="960"/>
                <a:ext cx="0" cy="480"/>
              </a:xfrm>
              <a:prstGeom prst="line">
                <a:avLst/>
              </a:prstGeom>
              <a:noFill/>
              <a:ln w="28575">
                <a:solidFill>
                  <a:schemeClr val="tx1"/>
                </a:solidFill>
                <a:round/>
                <a:headEnd/>
                <a:tailEnd type="triangle" w="med" len="med"/>
              </a:ln>
            </p:spPr>
            <p:txBody>
              <a:bodyPr/>
              <a:lstStyle/>
              <a:p>
                <a:endParaRPr lang="en-US"/>
              </a:p>
            </p:txBody>
          </p:sp>
        </p:grpSp>
      </p:grpSp>
      <p:sp>
        <p:nvSpPr>
          <p:cNvPr id="18459" name="Rectangle 27"/>
          <p:cNvSpPr>
            <a:spLocks noChangeArrowheads="1"/>
          </p:cNvSpPr>
          <p:nvPr/>
        </p:nvSpPr>
        <p:spPr bwMode="auto">
          <a:xfrm>
            <a:off x="1828811" y="341814"/>
            <a:ext cx="9550400" cy="830997"/>
          </a:xfrm>
          <a:prstGeom prst="rect">
            <a:avLst/>
          </a:prstGeom>
          <a:noFill/>
          <a:ln w="9525">
            <a:noFill/>
            <a:miter lim="800000"/>
            <a:headEnd/>
            <a:tailEnd/>
          </a:ln>
        </p:spPr>
        <p:txBody>
          <a:bodyPr>
            <a:spAutoFit/>
          </a:bodyPr>
          <a:lstStyle/>
          <a:p>
            <a:pPr>
              <a:lnSpc>
                <a:spcPct val="150000"/>
              </a:lnSpc>
            </a:pPr>
            <a:r>
              <a:rPr lang="en-US" sz="3200" dirty="0">
                <a:latin typeface="Times New Roman" pitchFamily="18" charset="0"/>
              </a:rPr>
              <a:t>	</a:t>
            </a:r>
            <a:r>
              <a:rPr lang="en-US" sz="3200" dirty="0" err="1">
                <a:latin typeface="Times New Roman" pitchFamily="18" charset="0"/>
              </a:rPr>
              <a:t>Đảng</a:t>
            </a:r>
            <a:r>
              <a:rPr lang="en-US" sz="3200" dirty="0">
                <a:latin typeface="Times New Roman" pitchFamily="18" charset="0"/>
              </a:rPr>
              <a:t> </a:t>
            </a:r>
            <a:r>
              <a:rPr lang="en-US" sz="3200" dirty="0" err="1">
                <a:latin typeface="Times New Roman" pitchFamily="18" charset="0"/>
              </a:rPr>
              <a:t>ta</a:t>
            </a:r>
            <a:r>
              <a:rPr lang="en-US" sz="3200" dirty="0">
                <a:latin typeface="Times New Roman" pitchFamily="18" charset="0"/>
              </a:rPr>
              <a:t> </a:t>
            </a:r>
            <a:r>
              <a:rPr lang="en-US" sz="3200" dirty="0" err="1">
                <a:latin typeface="Times New Roman" pitchFamily="18" charset="0"/>
              </a:rPr>
              <a:t>xác</a:t>
            </a:r>
            <a:r>
              <a:rPr lang="en-US" sz="3200" dirty="0">
                <a:latin typeface="Times New Roman" pitchFamily="18" charset="0"/>
              </a:rPr>
              <a:t> </a:t>
            </a:r>
            <a:r>
              <a:rPr lang="en-US" sz="3200" dirty="0" err="1">
                <a:latin typeface="Times New Roman" pitchFamily="18" charset="0"/>
              </a:rPr>
              <a:t>định</a:t>
            </a:r>
            <a:r>
              <a:rPr lang="en-US" sz="3200" dirty="0">
                <a:latin typeface="Times New Roman" pitchFamily="18" charset="0"/>
              </a:rPr>
              <a:t> 4 </a:t>
            </a:r>
            <a:r>
              <a:rPr lang="en-US" sz="3200" dirty="0" err="1">
                <a:latin typeface="Times New Roman" pitchFamily="18" charset="0"/>
              </a:rPr>
              <a:t>nhiệm</a:t>
            </a:r>
            <a:r>
              <a:rPr lang="en-US" sz="3200" dirty="0">
                <a:latin typeface="Times New Roman" pitchFamily="18" charset="0"/>
              </a:rPr>
              <a:t> </a:t>
            </a:r>
            <a:r>
              <a:rPr lang="en-US" sz="3200" dirty="0" err="1">
                <a:latin typeface="Times New Roman" pitchFamily="18" charset="0"/>
              </a:rPr>
              <a:t>vụ</a:t>
            </a:r>
            <a:r>
              <a:rPr lang="en-US" sz="3200" dirty="0">
                <a:latin typeface="Times New Roman" pitchFamily="18" charset="0"/>
              </a:rPr>
              <a:t> </a:t>
            </a:r>
            <a:r>
              <a:rPr lang="en-US" sz="3200" dirty="0" err="1">
                <a:latin typeface="Times New Roman" pitchFamily="18" charset="0"/>
              </a:rPr>
              <a:t>chủ</a:t>
            </a:r>
            <a:r>
              <a:rPr lang="en-US" sz="3200" dirty="0">
                <a:latin typeface="Times New Roman" pitchFamily="18" charset="0"/>
              </a:rPr>
              <a:t> </a:t>
            </a:r>
            <a:r>
              <a:rPr lang="en-US" sz="3200" dirty="0" err="1">
                <a:latin typeface="Times New Roman" pitchFamily="18" charset="0"/>
              </a:rPr>
              <a:t>yếu</a:t>
            </a:r>
            <a:endParaRPr lang="en-US" sz="3200" dirty="0">
              <a:latin typeface="Times New Roman" pitchFamily="18" charset="0"/>
            </a:endParaRPr>
          </a:p>
        </p:txBody>
      </p:sp>
      <p:sp>
        <p:nvSpPr>
          <p:cNvPr id="62468" name="TextBox 1"/>
          <p:cNvSpPr txBox="1">
            <a:spLocks noChangeArrowheads="1"/>
          </p:cNvSpPr>
          <p:nvPr/>
        </p:nvSpPr>
        <p:spPr bwMode="auto">
          <a:xfrm>
            <a:off x="203200" y="4937755"/>
            <a:ext cx="11582400" cy="1384995"/>
          </a:xfrm>
          <a:prstGeom prst="rect">
            <a:avLst/>
          </a:prstGeom>
          <a:noFill/>
          <a:ln w="9525">
            <a:noFill/>
            <a:miter lim="800000"/>
            <a:headEnd/>
            <a:tailEnd/>
          </a:ln>
        </p:spPr>
        <p:txBody>
          <a:bodyPr wrap="square">
            <a:spAutoFit/>
          </a:bodyPr>
          <a:lstStyle/>
          <a:p>
            <a:pPr algn="ctr"/>
            <a:r>
              <a:rPr lang="nl-NL" sz="2800" b="1" i="1" dirty="0" smtClean="0">
                <a:solidFill>
                  <a:srgbClr val="0000FF"/>
                </a:solidFill>
                <a:latin typeface="Times New Roman" pitchFamily="18" charset="0"/>
                <a:cs typeface="Times New Roman" pitchFamily="18" charset="0"/>
              </a:rPr>
              <a:t>Với đường lối chính trị sáng suốt, cứng rắn về nguyên tắc, mềm dẻo về sách lược, Đảng</a:t>
            </a:r>
            <a:r>
              <a:rPr lang="nl-NL" sz="2800" b="1" i="1" dirty="0">
                <a:solidFill>
                  <a:srgbClr val="0000FF"/>
                </a:solidFill>
                <a:latin typeface="Times New Roman" pitchFamily="18" charset="0"/>
                <a:cs typeface="Times New Roman" pitchFamily="18" charset="0"/>
              </a:rPr>
              <a:t> ta đã lãnh đạo cách mạng vượt qua khó khăn, chuẩn bị cho cuộc kháng chiến chống Pháp</a:t>
            </a:r>
            <a:endParaRPr lang="en-US" sz="2800" b="1" i="1" dirty="0">
              <a:solidFill>
                <a:srgbClr val="0000FF"/>
              </a:solidFill>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59"/>
                                        </p:tgtEl>
                                        <p:attrNameLst>
                                          <p:attrName>style.visibility</p:attrName>
                                        </p:attrNameLst>
                                      </p:cBhvr>
                                      <p:to>
                                        <p:strVal val="visible"/>
                                      </p:to>
                                    </p:set>
                                    <p:animEffect transition="in" filter="checkerboard(across)">
                                      <p:cBhvr>
                                        <p:cTn id="7" dur="500"/>
                                        <p:tgtEl>
                                          <p:spTgt spid="18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9" grpId="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22" name="Line 25"/>
          <p:cNvSpPr>
            <a:spLocks noChangeShapeType="1"/>
          </p:cNvSpPr>
          <p:nvPr/>
        </p:nvSpPr>
        <p:spPr bwMode="auto">
          <a:xfrm>
            <a:off x="1566976" y="760235"/>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41006" name="Rectangle 46"/>
          <p:cNvSpPr>
            <a:spLocks noChangeArrowheads="1"/>
          </p:cNvSpPr>
          <p:nvPr/>
        </p:nvSpPr>
        <p:spPr bwMode="auto">
          <a:xfrm>
            <a:off x="1851028" y="6250003"/>
            <a:ext cx="4225925" cy="382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C00000"/>
                </a:solidFill>
              </a:rPr>
              <a:t>Tổng tuyển cử  bầu Quốc hội</a:t>
            </a:r>
            <a:r>
              <a:rPr lang="en-US" altLang="en-US" sz="1400" b="1">
                <a:solidFill>
                  <a:srgbClr val="C00000"/>
                </a:solidFill>
              </a:rPr>
              <a:t> </a:t>
            </a:r>
          </a:p>
        </p:txBody>
      </p:sp>
      <p:sp>
        <p:nvSpPr>
          <p:cNvPr id="41009" name="Rectangle 49"/>
          <p:cNvSpPr>
            <a:spLocks noChangeArrowheads="1"/>
          </p:cNvSpPr>
          <p:nvPr/>
        </p:nvSpPr>
        <p:spPr bwMode="auto">
          <a:xfrm>
            <a:off x="7302321" y="5994415"/>
            <a:ext cx="3673475" cy="549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Thông</a:t>
            </a:r>
            <a:r>
              <a:rPr lang="en-US" altLang="en-US" sz="1400" b="1" dirty="0">
                <a:solidFill>
                  <a:srgbClr val="C00000"/>
                </a:solidFill>
              </a:rPr>
              <a:t> qua </a:t>
            </a:r>
            <a:r>
              <a:rPr lang="en-US" altLang="en-US" sz="1400" b="1" dirty="0" err="1">
                <a:solidFill>
                  <a:srgbClr val="C00000"/>
                </a:solidFill>
              </a:rPr>
              <a:t>Hiến</a:t>
            </a:r>
            <a:r>
              <a:rPr lang="en-US" altLang="en-US" sz="1400" b="1" dirty="0">
                <a:solidFill>
                  <a:srgbClr val="C00000"/>
                </a:solidFill>
              </a:rPr>
              <a:t/>
            </a:r>
            <a:br>
              <a:rPr lang="en-US" altLang="en-US" sz="1400" b="1" dirty="0">
                <a:solidFill>
                  <a:srgbClr val="C00000"/>
                </a:solidFill>
              </a:rPr>
            </a:br>
            <a:r>
              <a:rPr lang="en-US" altLang="en-US" sz="1400" b="1" dirty="0">
                <a:solidFill>
                  <a:srgbClr val="C00000"/>
                </a:solidFill>
              </a:rPr>
              <a:t> </a:t>
            </a:r>
            <a:r>
              <a:rPr lang="en-US" altLang="en-US" sz="1400" b="1" dirty="0" err="1">
                <a:solidFill>
                  <a:srgbClr val="C00000"/>
                </a:solidFill>
              </a:rPr>
              <a:t>pháp</a:t>
            </a:r>
            <a:r>
              <a:rPr lang="en-US" altLang="en-US" sz="1400" b="1" dirty="0">
                <a:solidFill>
                  <a:srgbClr val="C00000"/>
                </a:solidFill>
              </a:rPr>
              <a:t> </a:t>
            </a:r>
            <a:r>
              <a:rPr lang="en-US" altLang="en-US" sz="1400" b="1" dirty="0" err="1">
                <a:solidFill>
                  <a:srgbClr val="C00000"/>
                </a:solidFill>
              </a:rPr>
              <a:t>mới</a:t>
            </a:r>
            <a:r>
              <a:rPr lang="en-US" altLang="en-US" sz="1400" b="1" dirty="0">
                <a:solidFill>
                  <a:srgbClr val="C00000"/>
                </a:solidFill>
              </a:rPr>
              <a:t> 11 - 1946</a:t>
            </a:r>
          </a:p>
        </p:txBody>
      </p:sp>
      <p:pic>
        <p:nvPicPr>
          <p:cNvPr id="41010" name="Picture 5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259142" y="3232329"/>
            <a:ext cx="5589431" cy="27620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012" name="Picture 52" descr="3 PHONG 1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98846" y="1292228"/>
            <a:ext cx="5199687" cy="4702175"/>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pic>
        <p:nvPicPr>
          <p:cNvPr id="41013" name="Picture 53"/>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7302320" y="1292226"/>
            <a:ext cx="3232597" cy="1873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8618" name="Rectangle 54"/>
          <p:cNvSpPr>
            <a:spLocks noChangeArrowheads="1"/>
          </p:cNvSpPr>
          <p:nvPr/>
        </p:nvSpPr>
        <p:spPr bwMode="auto">
          <a:xfrm>
            <a:off x="3492510" y="244478"/>
            <a:ext cx="4568879"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C00000"/>
                </a:solidFill>
              </a:rPr>
              <a:t>CỦNG CỐ CHÍNH QUYỀN MỚI</a:t>
            </a:r>
          </a:p>
        </p:txBody>
      </p:sp>
    </p:spTree>
    <p:extLst>
      <p:ext uri="{BB962C8B-B14F-4D97-AF65-F5344CB8AC3E}">
        <p14:creationId xmlns:p14="http://schemas.microsoft.com/office/powerpoint/2010/main" xmlns="" val="4171624219"/>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1012"/>
                                        </p:tgtEl>
                                        <p:attrNameLst>
                                          <p:attrName>style.visibility</p:attrName>
                                        </p:attrNameLst>
                                      </p:cBhvr>
                                      <p:to>
                                        <p:strVal val="visible"/>
                                      </p:to>
                                    </p:set>
                                    <p:anim calcmode="lin" valueType="num">
                                      <p:cBhvr>
                                        <p:cTn id="7" dur="5000" fill="hold"/>
                                        <p:tgtEl>
                                          <p:spTgt spid="41012"/>
                                        </p:tgtEl>
                                        <p:attrNameLst>
                                          <p:attrName>ppt_w</p:attrName>
                                        </p:attrNameLst>
                                      </p:cBhvr>
                                      <p:tavLst>
                                        <p:tav tm="0">
                                          <p:val>
                                            <p:fltVal val="0"/>
                                          </p:val>
                                        </p:tav>
                                        <p:tav tm="100000">
                                          <p:val>
                                            <p:strVal val="#ppt_w"/>
                                          </p:val>
                                        </p:tav>
                                      </p:tavLst>
                                    </p:anim>
                                    <p:anim calcmode="lin" valueType="num">
                                      <p:cBhvr>
                                        <p:cTn id="8" dur="5000" fill="hold"/>
                                        <p:tgtEl>
                                          <p:spTgt spid="41012"/>
                                        </p:tgtEl>
                                        <p:attrNameLst>
                                          <p:attrName>ppt_h</p:attrName>
                                        </p:attrNameLst>
                                      </p:cBhvr>
                                      <p:tavLst>
                                        <p:tav tm="0">
                                          <p:val>
                                            <p:fltVal val="0"/>
                                          </p:val>
                                        </p:tav>
                                        <p:tav tm="100000">
                                          <p:val>
                                            <p:strVal val="#ppt_h"/>
                                          </p:val>
                                        </p:tav>
                                      </p:tavLst>
                                    </p:anim>
                                    <p:anim calcmode="lin" valueType="num">
                                      <p:cBhvr>
                                        <p:cTn id="9" dur="5000" fill="hold"/>
                                        <p:tgtEl>
                                          <p:spTgt spid="41012"/>
                                        </p:tgtEl>
                                        <p:attrNameLst>
                                          <p:attrName>style.rotation</p:attrName>
                                        </p:attrNameLst>
                                      </p:cBhvr>
                                      <p:tavLst>
                                        <p:tav tm="0">
                                          <p:val>
                                            <p:fltVal val="360"/>
                                          </p:val>
                                        </p:tav>
                                        <p:tav tm="100000">
                                          <p:val>
                                            <p:fltVal val="0"/>
                                          </p:val>
                                        </p:tav>
                                      </p:tavLst>
                                    </p:anim>
                                    <p:animEffect transition="in" filter="fade">
                                      <p:cBhvr>
                                        <p:cTn id="10" dur="5000"/>
                                        <p:tgtEl>
                                          <p:spTgt spid="4101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41006"/>
                                        </p:tgtEl>
                                        <p:attrNameLst>
                                          <p:attrName>style.visibility</p:attrName>
                                        </p:attrNameLst>
                                      </p:cBhvr>
                                      <p:to>
                                        <p:strVal val="visible"/>
                                      </p:to>
                                    </p:set>
                                    <p:anim calcmode="lin" valueType="num">
                                      <p:cBhvr>
                                        <p:cTn id="13" dur="5000" fill="hold"/>
                                        <p:tgtEl>
                                          <p:spTgt spid="41006"/>
                                        </p:tgtEl>
                                        <p:attrNameLst>
                                          <p:attrName>ppt_w</p:attrName>
                                        </p:attrNameLst>
                                      </p:cBhvr>
                                      <p:tavLst>
                                        <p:tav tm="0">
                                          <p:val>
                                            <p:fltVal val="0"/>
                                          </p:val>
                                        </p:tav>
                                        <p:tav tm="100000">
                                          <p:val>
                                            <p:strVal val="#ppt_w"/>
                                          </p:val>
                                        </p:tav>
                                      </p:tavLst>
                                    </p:anim>
                                    <p:anim calcmode="lin" valueType="num">
                                      <p:cBhvr>
                                        <p:cTn id="14" dur="5000" fill="hold"/>
                                        <p:tgtEl>
                                          <p:spTgt spid="41006"/>
                                        </p:tgtEl>
                                        <p:attrNameLst>
                                          <p:attrName>ppt_h</p:attrName>
                                        </p:attrNameLst>
                                      </p:cBhvr>
                                      <p:tavLst>
                                        <p:tav tm="0">
                                          <p:val>
                                            <p:fltVal val="0"/>
                                          </p:val>
                                        </p:tav>
                                        <p:tav tm="100000">
                                          <p:val>
                                            <p:strVal val="#ppt_h"/>
                                          </p:val>
                                        </p:tav>
                                      </p:tavLst>
                                    </p:anim>
                                    <p:anim calcmode="lin" valueType="num">
                                      <p:cBhvr>
                                        <p:cTn id="15" dur="5000" fill="hold"/>
                                        <p:tgtEl>
                                          <p:spTgt spid="41006"/>
                                        </p:tgtEl>
                                        <p:attrNameLst>
                                          <p:attrName>style.rotation</p:attrName>
                                        </p:attrNameLst>
                                      </p:cBhvr>
                                      <p:tavLst>
                                        <p:tav tm="0">
                                          <p:val>
                                            <p:fltVal val="360"/>
                                          </p:val>
                                        </p:tav>
                                        <p:tav tm="100000">
                                          <p:val>
                                            <p:fltVal val="0"/>
                                          </p:val>
                                        </p:tav>
                                      </p:tavLst>
                                    </p:anim>
                                    <p:animEffect transition="in" filter="fade">
                                      <p:cBhvr>
                                        <p:cTn id="16" dur="5000"/>
                                        <p:tgtEl>
                                          <p:spTgt spid="41006"/>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41010"/>
                                        </p:tgtEl>
                                        <p:attrNameLst>
                                          <p:attrName>style.visibility</p:attrName>
                                        </p:attrNameLst>
                                      </p:cBhvr>
                                      <p:to>
                                        <p:strVal val="visible"/>
                                      </p:to>
                                    </p:set>
                                    <p:anim calcmode="lin" valueType="num">
                                      <p:cBhvr>
                                        <p:cTn id="19" dur="5000" fill="hold"/>
                                        <p:tgtEl>
                                          <p:spTgt spid="41010"/>
                                        </p:tgtEl>
                                        <p:attrNameLst>
                                          <p:attrName>ppt_w</p:attrName>
                                        </p:attrNameLst>
                                      </p:cBhvr>
                                      <p:tavLst>
                                        <p:tav tm="0">
                                          <p:val>
                                            <p:fltVal val="0"/>
                                          </p:val>
                                        </p:tav>
                                        <p:tav tm="100000">
                                          <p:val>
                                            <p:strVal val="#ppt_w"/>
                                          </p:val>
                                        </p:tav>
                                      </p:tavLst>
                                    </p:anim>
                                    <p:anim calcmode="lin" valueType="num">
                                      <p:cBhvr>
                                        <p:cTn id="20" dur="5000" fill="hold"/>
                                        <p:tgtEl>
                                          <p:spTgt spid="41010"/>
                                        </p:tgtEl>
                                        <p:attrNameLst>
                                          <p:attrName>ppt_h</p:attrName>
                                        </p:attrNameLst>
                                      </p:cBhvr>
                                      <p:tavLst>
                                        <p:tav tm="0">
                                          <p:val>
                                            <p:fltVal val="0"/>
                                          </p:val>
                                        </p:tav>
                                        <p:tav tm="100000">
                                          <p:val>
                                            <p:strVal val="#ppt_h"/>
                                          </p:val>
                                        </p:tav>
                                      </p:tavLst>
                                    </p:anim>
                                    <p:anim calcmode="lin" valueType="num">
                                      <p:cBhvr>
                                        <p:cTn id="21" dur="5000" fill="hold"/>
                                        <p:tgtEl>
                                          <p:spTgt spid="41010"/>
                                        </p:tgtEl>
                                        <p:attrNameLst>
                                          <p:attrName>style.rotation</p:attrName>
                                        </p:attrNameLst>
                                      </p:cBhvr>
                                      <p:tavLst>
                                        <p:tav tm="0">
                                          <p:val>
                                            <p:fltVal val="360"/>
                                          </p:val>
                                        </p:tav>
                                        <p:tav tm="100000">
                                          <p:val>
                                            <p:fltVal val="0"/>
                                          </p:val>
                                        </p:tav>
                                      </p:tavLst>
                                    </p:anim>
                                    <p:animEffect transition="in" filter="fade">
                                      <p:cBhvr>
                                        <p:cTn id="22" dur="5000"/>
                                        <p:tgtEl>
                                          <p:spTgt spid="41010"/>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41009"/>
                                        </p:tgtEl>
                                        <p:attrNameLst>
                                          <p:attrName>style.visibility</p:attrName>
                                        </p:attrNameLst>
                                      </p:cBhvr>
                                      <p:to>
                                        <p:strVal val="visible"/>
                                      </p:to>
                                    </p:set>
                                    <p:anim calcmode="lin" valueType="num">
                                      <p:cBhvr>
                                        <p:cTn id="25" dur="5000" fill="hold"/>
                                        <p:tgtEl>
                                          <p:spTgt spid="41009"/>
                                        </p:tgtEl>
                                        <p:attrNameLst>
                                          <p:attrName>ppt_w</p:attrName>
                                        </p:attrNameLst>
                                      </p:cBhvr>
                                      <p:tavLst>
                                        <p:tav tm="0">
                                          <p:val>
                                            <p:fltVal val="0"/>
                                          </p:val>
                                        </p:tav>
                                        <p:tav tm="100000">
                                          <p:val>
                                            <p:strVal val="#ppt_w"/>
                                          </p:val>
                                        </p:tav>
                                      </p:tavLst>
                                    </p:anim>
                                    <p:anim calcmode="lin" valueType="num">
                                      <p:cBhvr>
                                        <p:cTn id="26" dur="5000" fill="hold"/>
                                        <p:tgtEl>
                                          <p:spTgt spid="41009"/>
                                        </p:tgtEl>
                                        <p:attrNameLst>
                                          <p:attrName>ppt_h</p:attrName>
                                        </p:attrNameLst>
                                      </p:cBhvr>
                                      <p:tavLst>
                                        <p:tav tm="0">
                                          <p:val>
                                            <p:fltVal val="0"/>
                                          </p:val>
                                        </p:tav>
                                        <p:tav tm="100000">
                                          <p:val>
                                            <p:strVal val="#ppt_h"/>
                                          </p:val>
                                        </p:tav>
                                      </p:tavLst>
                                    </p:anim>
                                    <p:anim calcmode="lin" valueType="num">
                                      <p:cBhvr>
                                        <p:cTn id="27" dur="5000" fill="hold"/>
                                        <p:tgtEl>
                                          <p:spTgt spid="41009"/>
                                        </p:tgtEl>
                                        <p:attrNameLst>
                                          <p:attrName>style.rotation</p:attrName>
                                        </p:attrNameLst>
                                      </p:cBhvr>
                                      <p:tavLst>
                                        <p:tav tm="0">
                                          <p:val>
                                            <p:fltVal val="360"/>
                                          </p:val>
                                        </p:tav>
                                        <p:tav tm="100000">
                                          <p:val>
                                            <p:fltVal val="0"/>
                                          </p:val>
                                        </p:tav>
                                      </p:tavLst>
                                    </p:anim>
                                    <p:animEffect transition="in" filter="fade">
                                      <p:cBhvr>
                                        <p:cTn id="28" dur="5000"/>
                                        <p:tgtEl>
                                          <p:spTgt spid="41009"/>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1013"/>
                                        </p:tgtEl>
                                        <p:attrNameLst>
                                          <p:attrName>style.visibility</p:attrName>
                                        </p:attrNameLst>
                                      </p:cBhvr>
                                      <p:to>
                                        <p:strVal val="visible"/>
                                      </p:to>
                                    </p:set>
                                    <p:anim calcmode="lin" valueType="num">
                                      <p:cBhvr>
                                        <p:cTn id="31" dur="5000" fill="hold"/>
                                        <p:tgtEl>
                                          <p:spTgt spid="41013"/>
                                        </p:tgtEl>
                                        <p:attrNameLst>
                                          <p:attrName>ppt_w</p:attrName>
                                        </p:attrNameLst>
                                      </p:cBhvr>
                                      <p:tavLst>
                                        <p:tav tm="0">
                                          <p:val>
                                            <p:fltVal val="0"/>
                                          </p:val>
                                        </p:tav>
                                        <p:tav tm="100000">
                                          <p:val>
                                            <p:strVal val="#ppt_w"/>
                                          </p:val>
                                        </p:tav>
                                      </p:tavLst>
                                    </p:anim>
                                    <p:anim calcmode="lin" valueType="num">
                                      <p:cBhvr>
                                        <p:cTn id="32" dur="5000" fill="hold"/>
                                        <p:tgtEl>
                                          <p:spTgt spid="41013"/>
                                        </p:tgtEl>
                                        <p:attrNameLst>
                                          <p:attrName>ppt_h</p:attrName>
                                        </p:attrNameLst>
                                      </p:cBhvr>
                                      <p:tavLst>
                                        <p:tav tm="0">
                                          <p:val>
                                            <p:fltVal val="0"/>
                                          </p:val>
                                        </p:tav>
                                        <p:tav tm="100000">
                                          <p:val>
                                            <p:strVal val="#ppt_h"/>
                                          </p:val>
                                        </p:tav>
                                      </p:tavLst>
                                    </p:anim>
                                    <p:anim calcmode="lin" valueType="num">
                                      <p:cBhvr>
                                        <p:cTn id="33" dur="5000" fill="hold"/>
                                        <p:tgtEl>
                                          <p:spTgt spid="41013"/>
                                        </p:tgtEl>
                                        <p:attrNameLst>
                                          <p:attrName>style.rotation</p:attrName>
                                        </p:attrNameLst>
                                      </p:cBhvr>
                                      <p:tavLst>
                                        <p:tav tm="0">
                                          <p:val>
                                            <p:fltVal val="360"/>
                                          </p:val>
                                        </p:tav>
                                        <p:tav tm="100000">
                                          <p:val>
                                            <p:fltVal val="0"/>
                                          </p:val>
                                        </p:tav>
                                      </p:tavLst>
                                    </p:anim>
                                    <p:animEffect transition="in" filter="fade">
                                      <p:cBhvr>
                                        <p:cTn id="34" dur="5000"/>
                                        <p:tgtEl>
                                          <p:spTgt spid="41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6" grpId="0"/>
      <p:bldP spid="41009" grpId="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4" name="Rectangle 8"/>
          <p:cNvSpPr>
            <a:spLocks noChangeArrowheads="1"/>
          </p:cNvSpPr>
          <p:nvPr/>
        </p:nvSpPr>
        <p:spPr bwMode="auto">
          <a:xfrm>
            <a:off x="2136775" y="622300"/>
            <a:ext cx="8496300" cy="719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81933" name="Line 22"/>
          <p:cNvSpPr>
            <a:spLocks noChangeShapeType="1"/>
          </p:cNvSpPr>
          <p:nvPr/>
        </p:nvSpPr>
        <p:spPr bwMode="auto">
          <a:xfrm>
            <a:off x="1500188" y="674299"/>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pic>
        <p:nvPicPr>
          <p:cNvPr id="46110" name="Picture 3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82583" y="1341441"/>
            <a:ext cx="5413420" cy="4319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6111" name="Oval 31"/>
          <p:cNvSpPr>
            <a:spLocks noChangeArrowheads="1"/>
          </p:cNvSpPr>
          <p:nvPr/>
        </p:nvSpPr>
        <p:spPr bwMode="auto">
          <a:xfrm>
            <a:off x="6167440" y="1390649"/>
            <a:ext cx="2937925" cy="3333752"/>
          </a:xfrm>
          <a:prstGeom prst="ellipse">
            <a:avLst/>
          </a:prstGeom>
          <a:solidFill>
            <a:srgbClr val="FF0000"/>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BỘ ĐỘI </a:t>
            </a:r>
          </a:p>
          <a:p>
            <a:pPr algn="ctr" eaLnBrk="1" hangingPunct="1">
              <a:spcBef>
                <a:spcPct val="0"/>
              </a:spcBef>
              <a:buFontTx/>
              <a:buNone/>
            </a:pPr>
            <a:r>
              <a:rPr lang="en-US" altLang="en-US" sz="2000" b="1" dirty="0">
                <a:solidFill>
                  <a:schemeClr val="bg1"/>
                </a:solidFill>
              </a:rPr>
              <a:t>CHÍNH QUY</a:t>
            </a:r>
          </a:p>
          <a:p>
            <a:pPr algn="ctr" eaLnBrk="1" hangingPunct="1">
              <a:spcBef>
                <a:spcPct val="0"/>
              </a:spcBef>
              <a:buFontTx/>
              <a:buNone/>
            </a:pPr>
            <a:r>
              <a:rPr lang="en-US" altLang="en-US" sz="2000" b="1" dirty="0">
                <a:solidFill>
                  <a:srgbClr val="009900"/>
                </a:solidFill>
              </a:rPr>
              <a:t> </a:t>
            </a:r>
          </a:p>
        </p:txBody>
      </p:sp>
      <p:sp>
        <p:nvSpPr>
          <p:cNvPr id="46113" name="Oval 33"/>
          <p:cNvSpPr>
            <a:spLocks noChangeArrowheads="1"/>
          </p:cNvSpPr>
          <p:nvPr/>
        </p:nvSpPr>
        <p:spPr bwMode="auto">
          <a:xfrm>
            <a:off x="8757633" y="1341452"/>
            <a:ext cx="2897747" cy="3382963"/>
          </a:xfrm>
          <a:prstGeom prst="ellipse">
            <a:avLst/>
          </a:prstGeom>
          <a:solidFill>
            <a:srgbClr val="660066"/>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CÔNG AN </a:t>
            </a:r>
          </a:p>
          <a:p>
            <a:pPr algn="ctr" eaLnBrk="1" hangingPunct="1">
              <a:spcBef>
                <a:spcPct val="0"/>
              </a:spcBef>
              <a:buFontTx/>
              <a:buNone/>
            </a:pPr>
            <a:r>
              <a:rPr lang="en-US" altLang="en-US" sz="2000" b="1" dirty="0">
                <a:solidFill>
                  <a:schemeClr val="bg1"/>
                </a:solidFill>
              </a:rPr>
              <a:t>NHÂN DÂN</a:t>
            </a:r>
          </a:p>
          <a:p>
            <a:pPr algn="ctr" eaLnBrk="1" hangingPunct="1">
              <a:spcBef>
                <a:spcPct val="0"/>
              </a:spcBef>
              <a:buFontTx/>
              <a:buNone/>
            </a:pPr>
            <a:r>
              <a:rPr lang="en-US" altLang="en-US" sz="2000" b="1" dirty="0">
                <a:solidFill>
                  <a:srgbClr val="009900"/>
                </a:solidFill>
              </a:rPr>
              <a:t> </a:t>
            </a:r>
          </a:p>
        </p:txBody>
      </p:sp>
      <p:sp>
        <p:nvSpPr>
          <p:cNvPr id="46115" name="Rectangle 35"/>
          <p:cNvSpPr>
            <a:spLocks noChangeArrowheads="1"/>
          </p:cNvSpPr>
          <p:nvPr/>
        </p:nvSpPr>
        <p:spPr bwMode="auto">
          <a:xfrm>
            <a:off x="1847849" y="5876940"/>
            <a:ext cx="4224339" cy="504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a:solidFill>
                  <a:srgbClr val="C00000"/>
                </a:solidFill>
              </a:rPr>
              <a:t>“</a:t>
            </a:r>
            <a:r>
              <a:rPr lang="en-US" altLang="en-US" sz="1600" b="1" dirty="0" err="1">
                <a:solidFill>
                  <a:srgbClr val="C00000"/>
                </a:solidFill>
              </a:rPr>
              <a:t>Cuối</a:t>
            </a:r>
            <a:r>
              <a:rPr lang="en-US" altLang="en-US" sz="1600" b="1" dirty="0">
                <a:solidFill>
                  <a:srgbClr val="C00000"/>
                </a:solidFill>
              </a:rPr>
              <a:t> </a:t>
            </a:r>
            <a:r>
              <a:rPr lang="en-US" altLang="en-US" sz="1600" b="1" dirty="0" err="1">
                <a:solidFill>
                  <a:srgbClr val="C00000"/>
                </a:solidFill>
              </a:rPr>
              <a:t>năm</a:t>
            </a:r>
            <a:r>
              <a:rPr lang="en-US" altLang="en-US" sz="1600" b="1" dirty="0">
                <a:solidFill>
                  <a:srgbClr val="C00000"/>
                </a:solidFill>
              </a:rPr>
              <a:t> 1946 </a:t>
            </a:r>
            <a:r>
              <a:rPr lang="en-US" altLang="en-US" sz="1600" b="1" dirty="0" err="1">
                <a:solidFill>
                  <a:srgbClr val="C00000"/>
                </a:solidFill>
              </a:rPr>
              <a:t>quân</a:t>
            </a:r>
            <a:r>
              <a:rPr lang="en-US" altLang="en-US" sz="1600" b="1" dirty="0">
                <a:solidFill>
                  <a:srgbClr val="C00000"/>
                </a:solidFill>
              </a:rPr>
              <a:t> </a:t>
            </a:r>
            <a:r>
              <a:rPr lang="en-US" altLang="en-US" sz="1600" b="1" dirty="0" err="1">
                <a:solidFill>
                  <a:srgbClr val="C00000"/>
                </a:solidFill>
              </a:rPr>
              <a:t>đội</a:t>
            </a:r>
            <a:r>
              <a:rPr lang="en-US" altLang="en-US" sz="1600" b="1" dirty="0">
                <a:solidFill>
                  <a:srgbClr val="C00000"/>
                </a:solidFill>
              </a:rPr>
              <a:t> </a:t>
            </a:r>
            <a:r>
              <a:rPr lang="en-US" altLang="en-US" sz="1600" b="1" dirty="0" err="1">
                <a:solidFill>
                  <a:srgbClr val="C00000"/>
                </a:solidFill>
              </a:rPr>
              <a:t>quốc</a:t>
            </a:r>
            <a:r>
              <a:rPr lang="en-US" altLang="en-US" sz="1600" b="1" dirty="0">
                <a:solidFill>
                  <a:srgbClr val="C00000"/>
                </a:solidFill>
              </a:rPr>
              <a:t> </a:t>
            </a:r>
            <a:r>
              <a:rPr lang="en-US" altLang="en-US" sz="1600" b="1" dirty="0" err="1">
                <a:solidFill>
                  <a:srgbClr val="C00000"/>
                </a:solidFill>
              </a:rPr>
              <a:t>gia</a:t>
            </a:r>
            <a:r>
              <a:rPr lang="en-US" altLang="en-US" sz="1600" b="1" dirty="0">
                <a:solidFill>
                  <a:srgbClr val="C00000"/>
                </a:solidFill>
              </a:rPr>
              <a:t> </a:t>
            </a:r>
            <a:r>
              <a:rPr lang="en-US" altLang="en-US" sz="1600" b="1" dirty="0" err="1">
                <a:solidFill>
                  <a:srgbClr val="C00000"/>
                </a:solidFill>
              </a:rPr>
              <a:t>Việt</a:t>
            </a:r>
            <a:r>
              <a:rPr lang="en-US" altLang="en-US" sz="1600" b="1" dirty="0">
                <a:solidFill>
                  <a:srgbClr val="C00000"/>
                </a:solidFill>
              </a:rPr>
              <a:t> Nam </a:t>
            </a:r>
            <a:r>
              <a:rPr lang="en-US" altLang="en-US" sz="1600" b="1" dirty="0" err="1">
                <a:solidFill>
                  <a:srgbClr val="C00000"/>
                </a:solidFill>
              </a:rPr>
              <a:t>có</a:t>
            </a:r>
            <a:r>
              <a:rPr lang="en-US" altLang="en-US" sz="1600" b="1" dirty="0">
                <a:solidFill>
                  <a:srgbClr val="C00000"/>
                </a:solidFill>
              </a:rPr>
              <a:t> 8 </a:t>
            </a:r>
            <a:r>
              <a:rPr lang="en-US" altLang="en-US" sz="1600" b="1" dirty="0" err="1">
                <a:solidFill>
                  <a:srgbClr val="C00000"/>
                </a:solidFill>
              </a:rPr>
              <a:t>vạn</a:t>
            </a:r>
            <a:r>
              <a:rPr lang="en-US" altLang="en-US" sz="1600" b="1" dirty="0">
                <a:solidFill>
                  <a:srgbClr val="C00000"/>
                </a:solidFill>
              </a:rPr>
              <a:t>”</a:t>
            </a:r>
          </a:p>
        </p:txBody>
      </p:sp>
      <p:sp>
        <p:nvSpPr>
          <p:cNvPr id="81930" name="Rectangle 37"/>
          <p:cNvSpPr>
            <a:spLocks noChangeArrowheads="1"/>
          </p:cNvSpPr>
          <p:nvPr/>
        </p:nvSpPr>
        <p:spPr bwMode="auto">
          <a:xfrm>
            <a:off x="2566988" y="188915"/>
            <a:ext cx="7075976"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PHÁT TRIỂN CÔNG CỤ BẢO VỆ CHÍNH QUYỀN</a:t>
            </a:r>
          </a:p>
        </p:txBody>
      </p:sp>
    </p:spTree>
    <p:extLst>
      <p:ext uri="{BB962C8B-B14F-4D97-AF65-F5344CB8AC3E}">
        <p14:creationId xmlns:p14="http://schemas.microsoft.com/office/powerpoint/2010/main" xmlns="" val="1796858267"/>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6110"/>
                                        </p:tgtEl>
                                        <p:attrNameLst>
                                          <p:attrName>style.visibility</p:attrName>
                                        </p:attrNameLst>
                                      </p:cBhvr>
                                      <p:to>
                                        <p:strVal val="visible"/>
                                      </p:to>
                                    </p:set>
                                    <p:anim to="" calcmode="lin" valueType="num">
                                      <p:cBhvr>
                                        <p:cTn id="7" dur="1" fill="hold"/>
                                        <p:tgtEl>
                                          <p:spTgt spid="46110"/>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6111"/>
                                        </p:tgtEl>
                                        <p:attrNameLst>
                                          <p:attrName>style.visibility</p:attrName>
                                        </p:attrNameLst>
                                      </p:cBhvr>
                                      <p:to>
                                        <p:strVal val="visible"/>
                                      </p:to>
                                    </p:set>
                                    <p:anim to="" calcmode="lin" valueType="num">
                                      <p:cBhvr>
                                        <p:cTn id="10" dur="1" fill="hold"/>
                                        <p:tgtEl>
                                          <p:spTgt spid="4611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46115"/>
                                        </p:tgtEl>
                                        <p:attrNameLst>
                                          <p:attrName>style.visibility</p:attrName>
                                        </p:attrNameLst>
                                      </p:cBhvr>
                                      <p:to>
                                        <p:strVal val="visible"/>
                                      </p:to>
                                    </p:set>
                                    <p:anim to="" calcmode="lin" valueType="num">
                                      <p:cBhvr>
                                        <p:cTn id="13" dur="1" fill="hold"/>
                                        <p:tgtEl>
                                          <p:spTgt spid="46115"/>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46113"/>
                                        </p:tgtEl>
                                        <p:attrNameLst>
                                          <p:attrName>style.visibility</p:attrName>
                                        </p:attrNameLst>
                                      </p:cBhvr>
                                      <p:to>
                                        <p:strVal val="visible"/>
                                      </p:to>
                                    </p:set>
                                    <p:anim to="" calcmode="lin" valueType="num">
                                      <p:cBhvr>
                                        <p:cTn id="16" dur="1" fill="hold"/>
                                        <p:tgtEl>
                                          <p:spTgt spid="461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1" grpId="0" animBg="1"/>
      <p:bldP spid="46113" grpId="0" animBg="1"/>
      <p:bldP spid="4611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63" name="Line 6"/>
          <p:cNvSpPr>
            <a:spLocks noChangeShapeType="1"/>
          </p:cNvSpPr>
          <p:nvPr/>
        </p:nvSpPr>
        <p:spPr bwMode="auto">
          <a:xfrm>
            <a:off x="1555483" y="798975"/>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47132" name="Rectangle 28"/>
          <p:cNvSpPr>
            <a:spLocks noChangeArrowheads="1"/>
          </p:cNvSpPr>
          <p:nvPr/>
        </p:nvSpPr>
        <p:spPr bwMode="auto">
          <a:xfrm>
            <a:off x="1703392" y="6381750"/>
            <a:ext cx="3348037" cy="268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Phát động tăng gia sản xuất</a:t>
            </a:r>
          </a:p>
        </p:txBody>
      </p:sp>
      <p:sp>
        <p:nvSpPr>
          <p:cNvPr id="47133" name="Rectangle 29"/>
          <p:cNvSpPr>
            <a:spLocks noChangeArrowheads="1"/>
          </p:cNvSpPr>
          <p:nvPr/>
        </p:nvSpPr>
        <p:spPr bwMode="auto">
          <a:xfrm>
            <a:off x="8217875" y="6245225"/>
            <a:ext cx="3162300" cy="360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Quyên</a:t>
            </a:r>
            <a:r>
              <a:rPr lang="en-US" altLang="en-US" sz="1400" b="1" dirty="0">
                <a:solidFill>
                  <a:srgbClr val="C00000"/>
                </a:solidFill>
              </a:rPr>
              <a:t> </a:t>
            </a:r>
            <a:r>
              <a:rPr lang="en-US" altLang="en-US" sz="1400" b="1" dirty="0" err="1">
                <a:solidFill>
                  <a:srgbClr val="C00000"/>
                </a:solidFill>
              </a:rPr>
              <a:t>góp</a:t>
            </a:r>
            <a:r>
              <a:rPr lang="en-US" altLang="en-US" sz="1400" b="1" dirty="0">
                <a:solidFill>
                  <a:srgbClr val="C00000"/>
                </a:solidFill>
              </a:rPr>
              <a:t> </a:t>
            </a:r>
            <a:r>
              <a:rPr lang="en-US" altLang="en-US" sz="1400" b="1" dirty="0" err="1">
                <a:solidFill>
                  <a:srgbClr val="C00000"/>
                </a:solidFill>
              </a:rPr>
              <a:t>cho</a:t>
            </a:r>
            <a:r>
              <a:rPr lang="en-US" altLang="en-US" sz="1400" b="1" dirty="0">
                <a:solidFill>
                  <a:srgbClr val="C00000"/>
                </a:solidFill>
              </a:rPr>
              <a:t> </a:t>
            </a:r>
            <a:r>
              <a:rPr lang="en-US" altLang="en-US" sz="1400" b="1" dirty="0" err="1">
                <a:solidFill>
                  <a:srgbClr val="C00000"/>
                </a:solidFill>
              </a:rPr>
              <a:t>công</a:t>
            </a:r>
            <a:r>
              <a:rPr lang="en-US" altLang="en-US" sz="1400" b="1" dirty="0">
                <a:solidFill>
                  <a:srgbClr val="C00000"/>
                </a:solidFill>
              </a:rPr>
              <a:t> </a:t>
            </a:r>
            <a:r>
              <a:rPr lang="en-US" altLang="en-US" sz="1400" b="1" dirty="0" err="1">
                <a:solidFill>
                  <a:srgbClr val="C00000"/>
                </a:solidFill>
              </a:rPr>
              <a:t>quỹ</a:t>
            </a:r>
            <a:endParaRPr lang="en-US" altLang="en-US" sz="1400" b="1" dirty="0">
              <a:solidFill>
                <a:srgbClr val="C00000"/>
              </a:solidFill>
            </a:endParaRPr>
          </a:p>
        </p:txBody>
      </p:sp>
      <p:sp>
        <p:nvSpPr>
          <p:cNvPr id="47134" name="Rectangle 30"/>
          <p:cNvSpPr>
            <a:spLocks noChangeArrowheads="1"/>
          </p:cNvSpPr>
          <p:nvPr/>
        </p:nvSpPr>
        <p:spPr bwMode="auto">
          <a:xfrm>
            <a:off x="450764" y="1412890"/>
            <a:ext cx="6653303" cy="1800225"/>
          </a:xfrm>
          <a:prstGeom prst="rect">
            <a:avLst/>
          </a:prstGeom>
          <a:solidFill>
            <a:schemeClr val="bg1"/>
          </a:solidFill>
          <a:ln w="38100">
            <a:solidFill>
              <a:srgbClr val="6666FF"/>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rgbClr val="660066"/>
                </a:solidFill>
              </a:rPr>
              <a:t>“</a:t>
            </a:r>
            <a:r>
              <a:rPr lang="en-US" altLang="en-US" sz="2400" b="1" dirty="0" err="1">
                <a:solidFill>
                  <a:srgbClr val="660066"/>
                </a:solidFill>
              </a:rPr>
              <a:t>Nước</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r>
              <a:rPr lang="en-US" altLang="en-US" sz="2400" b="1" dirty="0">
                <a:solidFill>
                  <a:srgbClr val="660066"/>
                </a:solidFill>
              </a:rPr>
              <a:t> </a:t>
            </a:r>
            <a:r>
              <a:rPr lang="en-US" altLang="en-US" sz="2400" b="1" dirty="0" err="1">
                <a:solidFill>
                  <a:srgbClr val="660066"/>
                </a:solidFill>
              </a:rPr>
              <a:t>mà</a:t>
            </a:r>
            <a:r>
              <a:rPr lang="en-US" altLang="en-US" sz="2400" b="1" dirty="0">
                <a:solidFill>
                  <a:srgbClr val="660066"/>
                </a:solidFill>
              </a:rPr>
              <a:t> </a:t>
            </a:r>
            <a:r>
              <a:rPr lang="en-US" altLang="en-US" sz="2400" b="1" dirty="0" err="1">
                <a:solidFill>
                  <a:srgbClr val="660066"/>
                </a:solidFill>
              </a:rPr>
              <a:t>dân</a:t>
            </a:r>
            <a:r>
              <a:rPr lang="en-US" altLang="en-US" sz="2400" b="1" dirty="0">
                <a:solidFill>
                  <a:srgbClr val="660066"/>
                </a:solidFill>
              </a:rPr>
              <a:t> </a:t>
            </a:r>
            <a:r>
              <a:rPr lang="en-US" altLang="en-US" sz="2400" b="1" dirty="0" err="1">
                <a:solidFill>
                  <a:srgbClr val="660066"/>
                </a:solidFill>
              </a:rPr>
              <a:t>không</a:t>
            </a:r>
            <a:r>
              <a:rPr lang="en-US" altLang="en-US" sz="2400" b="1" dirty="0">
                <a:solidFill>
                  <a:srgbClr val="660066"/>
                </a:solidFill>
              </a:rPr>
              <a:t> </a:t>
            </a:r>
            <a:r>
              <a:rPr lang="en-US" altLang="en-US" sz="2400" b="1" dirty="0" err="1">
                <a:solidFill>
                  <a:srgbClr val="660066"/>
                </a:solidFill>
              </a:rPr>
              <a:t>được</a:t>
            </a:r>
            <a:r>
              <a:rPr lang="en-US" altLang="en-US" sz="2400" b="1" dirty="0">
                <a:solidFill>
                  <a:srgbClr val="660066"/>
                </a:solidFill>
              </a:rPr>
              <a:t> </a:t>
            </a:r>
          </a:p>
          <a:p>
            <a:pPr algn="ctr" eaLnBrk="1" hangingPunct="1">
              <a:spcBef>
                <a:spcPct val="0"/>
              </a:spcBef>
              <a:buFontTx/>
              <a:buNone/>
            </a:pPr>
            <a:r>
              <a:rPr lang="en-US" altLang="en-US" sz="2400" b="1" dirty="0" err="1">
                <a:solidFill>
                  <a:srgbClr val="660066"/>
                </a:solidFill>
              </a:rPr>
              <a:t>hưởng</a:t>
            </a:r>
            <a:r>
              <a:rPr lang="en-US" altLang="en-US" sz="2400" b="1" dirty="0">
                <a:solidFill>
                  <a:srgbClr val="660066"/>
                </a:solidFill>
              </a:rPr>
              <a:t> </a:t>
            </a:r>
            <a:r>
              <a:rPr lang="en-US" altLang="en-US" sz="2400" b="1" dirty="0" err="1">
                <a:solidFill>
                  <a:srgbClr val="660066"/>
                </a:solidFill>
              </a:rPr>
              <a:t>hạnh</a:t>
            </a:r>
            <a:r>
              <a:rPr lang="en-US" altLang="en-US" sz="2400" b="1" dirty="0">
                <a:solidFill>
                  <a:srgbClr val="660066"/>
                </a:solidFill>
              </a:rPr>
              <a:t> </a:t>
            </a:r>
            <a:r>
              <a:rPr lang="en-US" altLang="en-US" sz="2400" b="1" dirty="0" err="1">
                <a:solidFill>
                  <a:srgbClr val="660066"/>
                </a:solidFill>
              </a:rPr>
              <a:t>phúc</a:t>
            </a:r>
            <a:r>
              <a:rPr lang="en-US" altLang="en-US" sz="2400" b="1" dirty="0">
                <a:solidFill>
                  <a:srgbClr val="660066"/>
                </a:solidFill>
              </a:rPr>
              <a:t>, </a:t>
            </a:r>
            <a:r>
              <a:rPr lang="en-US" altLang="en-US" sz="2400" b="1" dirty="0" err="1">
                <a:solidFill>
                  <a:srgbClr val="660066"/>
                </a:solidFill>
              </a:rPr>
              <a:t>tự</a:t>
            </a:r>
            <a:r>
              <a:rPr lang="en-US" altLang="en-US" sz="2400" b="1" dirty="0">
                <a:solidFill>
                  <a:srgbClr val="660066"/>
                </a:solidFill>
              </a:rPr>
              <a:t> do </a:t>
            </a:r>
            <a:r>
              <a:rPr lang="en-US" altLang="en-US" sz="2400" b="1" dirty="0" err="1">
                <a:solidFill>
                  <a:srgbClr val="660066"/>
                </a:solidFill>
              </a:rPr>
              <a:t>thì</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endParaRPr lang="en-US" altLang="en-US" sz="2400" b="1" dirty="0">
              <a:solidFill>
                <a:srgbClr val="660066"/>
              </a:solidFill>
            </a:endParaRPr>
          </a:p>
          <a:p>
            <a:pPr algn="ctr" eaLnBrk="1" hangingPunct="1">
              <a:spcBef>
                <a:spcPct val="0"/>
              </a:spcBef>
              <a:buFontTx/>
              <a:buNone/>
            </a:pPr>
            <a:r>
              <a:rPr lang="en-US" altLang="en-US" sz="2400" b="1" dirty="0" err="1">
                <a:solidFill>
                  <a:srgbClr val="660066"/>
                </a:solidFill>
              </a:rPr>
              <a:t>cũng</a:t>
            </a:r>
            <a:r>
              <a:rPr lang="en-US" altLang="en-US" sz="2400" b="1" dirty="0">
                <a:solidFill>
                  <a:srgbClr val="660066"/>
                </a:solidFill>
              </a:rPr>
              <a:t> </a:t>
            </a:r>
            <a:r>
              <a:rPr lang="en-US" altLang="en-US" sz="2400" b="1" dirty="0" err="1">
                <a:solidFill>
                  <a:srgbClr val="660066"/>
                </a:solidFill>
              </a:rPr>
              <a:t>chẳng</a:t>
            </a:r>
            <a:r>
              <a:rPr lang="en-US" altLang="en-US" sz="2400" b="1" dirty="0">
                <a:solidFill>
                  <a:srgbClr val="660066"/>
                </a:solidFill>
              </a:rPr>
              <a:t> </a:t>
            </a:r>
            <a:r>
              <a:rPr lang="en-US" altLang="en-US" sz="2400" b="1" dirty="0" err="1">
                <a:solidFill>
                  <a:srgbClr val="660066"/>
                </a:solidFill>
              </a:rPr>
              <a:t>có</a:t>
            </a:r>
            <a:r>
              <a:rPr lang="en-US" altLang="en-US" sz="2400" b="1" dirty="0">
                <a:solidFill>
                  <a:srgbClr val="660066"/>
                </a:solidFill>
              </a:rPr>
              <a:t> ý </a:t>
            </a:r>
            <a:r>
              <a:rPr lang="en-US" altLang="en-US" sz="2400" b="1" dirty="0" err="1">
                <a:solidFill>
                  <a:srgbClr val="660066"/>
                </a:solidFill>
              </a:rPr>
              <a:t>nghĩa</a:t>
            </a:r>
            <a:r>
              <a:rPr lang="en-US" altLang="en-US" sz="2400" b="1" dirty="0">
                <a:solidFill>
                  <a:srgbClr val="660066"/>
                </a:solidFill>
              </a:rPr>
              <a:t> </a:t>
            </a:r>
            <a:r>
              <a:rPr lang="en-US" altLang="en-US" sz="2400" b="1" dirty="0" err="1">
                <a:solidFill>
                  <a:srgbClr val="660066"/>
                </a:solidFill>
              </a:rPr>
              <a:t>gì</a:t>
            </a:r>
            <a:r>
              <a:rPr lang="en-US" altLang="en-US" sz="2400" b="1" dirty="0">
                <a:solidFill>
                  <a:srgbClr val="660066"/>
                </a:solidFill>
              </a:rPr>
              <a:t>”</a:t>
            </a:r>
          </a:p>
          <a:p>
            <a:pPr algn="ctr" eaLnBrk="1" hangingPunct="1">
              <a:spcBef>
                <a:spcPct val="0"/>
              </a:spcBef>
              <a:buFontTx/>
              <a:buNone/>
            </a:pPr>
            <a:r>
              <a:rPr lang="en-US" altLang="en-US" sz="2000" dirty="0">
                <a:solidFill>
                  <a:srgbClr val="006600"/>
                </a:solidFill>
              </a:rPr>
              <a:t>(</a:t>
            </a:r>
            <a:r>
              <a:rPr lang="en-US" altLang="en-US" sz="2000" i="1" dirty="0" err="1">
                <a:solidFill>
                  <a:srgbClr val="006600"/>
                </a:solidFill>
              </a:rPr>
              <a:t>Hồ</a:t>
            </a:r>
            <a:r>
              <a:rPr lang="en-US" altLang="en-US" sz="2000" i="1" dirty="0">
                <a:solidFill>
                  <a:srgbClr val="006600"/>
                </a:solidFill>
              </a:rPr>
              <a:t> </a:t>
            </a:r>
            <a:r>
              <a:rPr lang="en-US" altLang="en-US" sz="2000" i="1" dirty="0" err="1">
                <a:solidFill>
                  <a:srgbClr val="006600"/>
                </a:solidFill>
              </a:rPr>
              <a:t>Chí</a:t>
            </a:r>
            <a:r>
              <a:rPr lang="en-US" altLang="en-US" sz="2000" i="1" dirty="0">
                <a:solidFill>
                  <a:srgbClr val="006600"/>
                </a:solidFill>
              </a:rPr>
              <a:t> Minh)</a:t>
            </a:r>
          </a:p>
        </p:txBody>
      </p:sp>
      <p:sp>
        <p:nvSpPr>
          <p:cNvPr id="47135" name="Rectangle 31"/>
          <p:cNvSpPr>
            <a:spLocks noChangeArrowheads="1"/>
          </p:cNvSpPr>
          <p:nvPr/>
        </p:nvSpPr>
        <p:spPr bwMode="auto">
          <a:xfrm>
            <a:off x="4332298" y="6411928"/>
            <a:ext cx="3527425" cy="225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Hũ gạo tiết kiệm</a:t>
            </a:r>
          </a:p>
        </p:txBody>
      </p:sp>
      <p:pic>
        <p:nvPicPr>
          <p:cNvPr id="47136" name="Picture 32" descr="26 PHONG 1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0770" y="3716353"/>
            <a:ext cx="4600665" cy="2447925"/>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pic>
        <p:nvPicPr>
          <p:cNvPr id="47137" name="Picture 33" descr="5 PHONG 1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319965" y="4003675"/>
            <a:ext cx="4592995" cy="2160588"/>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pic>
        <p:nvPicPr>
          <p:cNvPr id="47139" name="Picture 35" descr="h gao nuoi quan"/>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5159385" y="4027488"/>
            <a:ext cx="2003425" cy="2354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7140" name="Rectangle 36"/>
          <p:cNvSpPr>
            <a:spLocks noChangeArrowheads="1"/>
          </p:cNvSpPr>
          <p:nvPr/>
        </p:nvSpPr>
        <p:spPr bwMode="auto">
          <a:xfrm>
            <a:off x="7852757" y="3410397"/>
            <a:ext cx="3527425" cy="4113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Một</a:t>
            </a:r>
            <a:r>
              <a:rPr lang="en-US" altLang="en-US" sz="1400" b="1" dirty="0">
                <a:solidFill>
                  <a:srgbClr val="C00000"/>
                </a:solidFill>
              </a:rPr>
              <a:t> </a:t>
            </a:r>
            <a:r>
              <a:rPr lang="en-US" altLang="en-US" sz="1400" b="1" dirty="0" err="1">
                <a:solidFill>
                  <a:srgbClr val="C00000"/>
                </a:solidFill>
              </a:rPr>
              <a:t>lớp</a:t>
            </a:r>
            <a:r>
              <a:rPr lang="en-US" altLang="en-US" sz="1400" b="1" dirty="0">
                <a:solidFill>
                  <a:srgbClr val="C00000"/>
                </a:solidFill>
              </a:rPr>
              <a:t> </a:t>
            </a:r>
            <a:r>
              <a:rPr lang="en-US" altLang="en-US" sz="1400" b="1" dirty="0" err="1">
                <a:solidFill>
                  <a:srgbClr val="C00000"/>
                </a:solidFill>
              </a:rPr>
              <a:t>bình</a:t>
            </a:r>
            <a:r>
              <a:rPr lang="en-US" altLang="en-US" sz="1400" b="1" dirty="0">
                <a:solidFill>
                  <a:srgbClr val="C00000"/>
                </a:solidFill>
              </a:rPr>
              <a:t> </a:t>
            </a:r>
            <a:r>
              <a:rPr lang="en-US" altLang="en-US" sz="1400" b="1" dirty="0" err="1">
                <a:solidFill>
                  <a:srgbClr val="C00000"/>
                </a:solidFill>
              </a:rPr>
              <a:t>dân</a:t>
            </a:r>
            <a:r>
              <a:rPr lang="en-US" altLang="en-US" sz="1400" b="1" dirty="0">
                <a:solidFill>
                  <a:srgbClr val="C00000"/>
                </a:solidFill>
              </a:rPr>
              <a:t> </a:t>
            </a:r>
            <a:r>
              <a:rPr lang="en-US" altLang="en-US" sz="1400" b="1" dirty="0" err="1">
                <a:solidFill>
                  <a:srgbClr val="C00000"/>
                </a:solidFill>
              </a:rPr>
              <a:t>học</a:t>
            </a:r>
            <a:r>
              <a:rPr lang="en-US" altLang="en-US" sz="1400" b="1" dirty="0">
                <a:solidFill>
                  <a:srgbClr val="C00000"/>
                </a:solidFill>
              </a:rPr>
              <a:t> </a:t>
            </a:r>
            <a:r>
              <a:rPr lang="en-US" altLang="en-US" sz="1400" b="1" dirty="0" err="1">
                <a:solidFill>
                  <a:srgbClr val="C00000"/>
                </a:solidFill>
              </a:rPr>
              <a:t>vụ</a:t>
            </a:r>
            <a:endParaRPr lang="en-US" altLang="en-US" sz="1400" b="1" dirty="0">
              <a:solidFill>
                <a:srgbClr val="C00000"/>
              </a:solidFill>
            </a:endParaRPr>
          </a:p>
        </p:txBody>
      </p:sp>
      <p:pic>
        <p:nvPicPr>
          <p:cNvPr id="47141" name="Picture 37" descr="So 34 phong 10"/>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7319965" y="1161833"/>
            <a:ext cx="4592995" cy="2206625"/>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sp>
        <p:nvSpPr>
          <p:cNvPr id="82958" name="Rectangle 38"/>
          <p:cNvSpPr>
            <a:spLocks noChangeArrowheads="1"/>
          </p:cNvSpPr>
          <p:nvPr/>
        </p:nvSpPr>
        <p:spPr bwMode="auto">
          <a:xfrm>
            <a:off x="2782889" y="266702"/>
            <a:ext cx="6913563"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CHỦ TRƯƠNG PHÁT TRIỂN KINH TẾ XÃ HỘI</a:t>
            </a:r>
          </a:p>
        </p:txBody>
      </p:sp>
    </p:spTree>
    <p:extLst>
      <p:ext uri="{BB962C8B-B14F-4D97-AF65-F5344CB8AC3E}">
        <p14:creationId xmlns:p14="http://schemas.microsoft.com/office/powerpoint/2010/main" xmlns="" val="2133461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7141"/>
                                        </p:tgtEl>
                                        <p:attrNameLst>
                                          <p:attrName>style.visibility</p:attrName>
                                        </p:attrNameLst>
                                      </p:cBhvr>
                                      <p:to>
                                        <p:strVal val="visible"/>
                                      </p:to>
                                    </p:set>
                                    <p:anim to="" calcmode="lin" valueType="num">
                                      <p:cBhvr>
                                        <p:cTn id="7" dur="1" fill="hold"/>
                                        <p:tgtEl>
                                          <p:spTgt spid="47141"/>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7140"/>
                                        </p:tgtEl>
                                        <p:attrNameLst>
                                          <p:attrName>style.visibility</p:attrName>
                                        </p:attrNameLst>
                                      </p:cBhvr>
                                      <p:to>
                                        <p:strVal val="visible"/>
                                      </p:to>
                                    </p:set>
                                    <p:anim to="" calcmode="lin" valueType="num">
                                      <p:cBhvr>
                                        <p:cTn id="10" dur="1" fill="hold"/>
                                        <p:tgtEl>
                                          <p:spTgt spid="47140"/>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7137"/>
                                        </p:tgtEl>
                                        <p:attrNameLst>
                                          <p:attrName>style.visibility</p:attrName>
                                        </p:attrNameLst>
                                      </p:cBhvr>
                                      <p:to>
                                        <p:strVal val="visible"/>
                                      </p:to>
                                    </p:set>
                                    <p:anim to="" calcmode="lin" valueType="num">
                                      <p:cBhvr>
                                        <p:cTn id="13" dur="1" fill="hold"/>
                                        <p:tgtEl>
                                          <p:spTgt spid="47137"/>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7139"/>
                                        </p:tgtEl>
                                        <p:attrNameLst>
                                          <p:attrName>style.visibility</p:attrName>
                                        </p:attrNameLst>
                                      </p:cBhvr>
                                      <p:to>
                                        <p:strVal val="visible"/>
                                      </p:to>
                                    </p:set>
                                    <p:anim to="" calcmode="lin" valueType="num">
                                      <p:cBhvr>
                                        <p:cTn id="16" dur="1" fill="hold"/>
                                        <p:tgtEl>
                                          <p:spTgt spid="47139"/>
                                        </p:tgtEl>
                                        <p:attrNameLst>
                                          <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7136"/>
                                        </p:tgtEl>
                                        <p:attrNameLst>
                                          <p:attrName>style.visibility</p:attrName>
                                        </p:attrNameLst>
                                      </p:cBhvr>
                                      <p:to>
                                        <p:strVal val="visible"/>
                                      </p:to>
                                    </p:set>
                                    <p:anim to="" calcmode="lin" valueType="num">
                                      <p:cBhvr>
                                        <p:cTn id="19" dur="1" fill="hold"/>
                                        <p:tgtEl>
                                          <p:spTgt spid="47136"/>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47133"/>
                                        </p:tgtEl>
                                        <p:attrNameLst>
                                          <p:attrName>style.visibility</p:attrName>
                                        </p:attrNameLst>
                                      </p:cBhvr>
                                      <p:to>
                                        <p:strVal val="visible"/>
                                      </p:to>
                                    </p:set>
                                    <p:anim to="" calcmode="lin" valueType="num">
                                      <p:cBhvr>
                                        <p:cTn id="22" dur="1" fill="hold"/>
                                        <p:tgtEl>
                                          <p:spTgt spid="47133"/>
                                        </p:tgtEl>
                                        <p:attrNameLst>
                                          <p:attrName/>
                                        </p:attrNameLst>
                                      </p:cBhvr>
                                    </p:anim>
                                  </p:childTnLst>
                                </p:cTn>
                              </p:par>
                              <p:par>
                                <p:cTn id="23" presetID="24" presetClass="entr" presetSubtype="0" fill="hold" grpId="0" nodeType="withEffect">
                                  <p:stCondLst>
                                    <p:cond delay="0"/>
                                  </p:stCondLst>
                                  <p:childTnLst>
                                    <p:set>
                                      <p:cBhvr>
                                        <p:cTn id="24" dur="1" fill="hold">
                                          <p:stCondLst>
                                            <p:cond delay="0"/>
                                          </p:stCondLst>
                                        </p:cTn>
                                        <p:tgtEl>
                                          <p:spTgt spid="47135"/>
                                        </p:tgtEl>
                                        <p:attrNameLst>
                                          <p:attrName>style.visibility</p:attrName>
                                        </p:attrNameLst>
                                      </p:cBhvr>
                                      <p:to>
                                        <p:strVal val="visible"/>
                                      </p:to>
                                    </p:set>
                                    <p:anim to="" calcmode="lin" valueType="num">
                                      <p:cBhvr>
                                        <p:cTn id="25" dur="1" fill="hold"/>
                                        <p:tgtEl>
                                          <p:spTgt spid="47135"/>
                                        </p:tgtEl>
                                        <p:attrNameLst>
                                          <p:attrName/>
                                        </p:attrNameLst>
                                      </p:cBhvr>
                                    </p:anim>
                                  </p:childTnLst>
                                </p:cTn>
                              </p:par>
                              <p:par>
                                <p:cTn id="26" presetID="24" presetClass="entr" presetSubtype="0" fill="hold" grpId="0" nodeType="withEffect">
                                  <p:stCondLst>
                                    <p:cond delay="0"/>
                                  </p:stCondLst>
                                  <p:childTnLst>
                                    <p:set>
                                      <p:cBhvr>
                                        <p:cTn id="27" dur="1" fill="hold">
                                          <p:stCondLst>
                                            <p:cond delay="0"/>
                                          </p:stCondLst>
                                        </p:cTn>
                                        <p:tgtEl>
                                          <p:spTgt spid="47132"/>
                                        </p:tgtEl>
                                        <p:attrNameLst>
                                          <p:attrName>style.visibility</p:attrName>
                                        </p:attrNameLst>
                                      </p:cBhvr>
                                      <p:to>
                                        <p:strVal val="visible"/>
                                      </p:to>
                                    </p:set>
                                    <p:anim to="" calcmode="lin" valueType="num">
                                      <p:cBhvr>
                                        <p:cTn id="28" dur="1" fill="hold"/>
                                        <p:tgtEl>
                                          <p:spTgt spid="47132"/>
                                        </p:tgtEl>
                                        <p:attrNameLst>
                                          <p:attrName/>
                                        </p:attrNameLst>
                                      </p:cBhvr>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47134"/>
                                        </p:tgtEl>
                                        <p:attrNameLst>
                                          <p:attrName>style.visibility</p:attrName>
                                        </p:attrNameLst>
                                      </p:cBhvr>
                                      <p:to>
                                        <p:strVal val="visible"/>
                                      </p:to>
                                    </p:set>
                                    <p:anim calcmode="lin" valueType="num">
                                      <p:cBhvr>
                                        <p:cTn id="33" dur="1000" fill="hold"/>
                                        <p:tgtEl>
                                          <p:spTgt spid="47134"/>
                                        </p:tgtEl>
                                        <p:attrNameLst>
                                          <p:attrName>ppt_w</p:attrName>
                                        </p:attrNameLst>
                                      </p:cBhvr>
                                      <p:tavLst>
                                        <p:tav tm="0">
                                          <p:val>
                                            <p:fltVal val="0"/>
                                          </p:val>
                                        </p:tav>
                                        <p:tav tm="100000">
                                          <p:val>
                                            <p:strVal val="#ppt_w"/>
                                          </p:val>
                                        </p:tav>
                                      </p:tavLst>
                                    </p:anim>
                                    <p:anim calcmode="lin" valueType="num">
                                      <p:cBhvr>
                                        <p:cTn id="34" dur="1000" fill="hold"/>
                                        <p:tgtEl>
                                          <p:spTgt spid="47134"/>
                                        </p:tgtEl>
                                        <p:attrNameLst>
                                          <p:attrName>ppt_h</p:attrName>
                                        </p:attrNameLst>
                                      </p:cBhvr>
                                      <p:tavLst>
                                        <p:tav tm="0">
                                          <p:val>
                                            <p:fltVal val="0"/>
                                          </p:val>
                                        </p:tav>
                                        <p:tav tm="100000">
                                          <p:val>
                                            <p:strVal val="#ppt_h"/>
                                          </p:val>
                                        </p:tav>
                                      </p:tavLst>
                                    </p:anim>
                                    <p:animEffect transition="in" filter="fade">
                                      <p:cBhvr>
                                        <p:cTn id="35" dur="1000"/>
                                        <p:tgtEl>
                                          <p:spTgt spid="47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2" grpId="0"/>
      <p:bldP spid="47133" grpId="0"/>
      <p:bldP spid="47134" grpId="0" animBg="1"/>
      <p:bldP spid="47135" grpId="0"/>
      <p:bldP spid="4714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80" name="Line 4"/>
          <p:cNvSpPr>
            <a:spLocks noChangeShapeType="1"/>
          </p:cNvSpPr>
          <p:nvPr/>
        </p:nvSpPr>
        <p:spPr bwMode="auto">
          <a:xfrm>
            <a:off x="1541463" y="692150"/>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83972" name="Rectangle 6"/>
          <p:cNvSpPr>
            <a:spLocks noChangeArrowheads="1"/>
          </p:cNvSpPr>
          <p:nvPr/>
        </p:nvSpPr>
        <p:spPr bwMode="auto">
          <a:xfrm>
            <a:off x="1703397" y="692150"/>
            <a:ext cx="8820151" cy="1201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a:p>
            <a:pPr eaLnBrk="1" hangingPunct="1">
              <a:lnSpc>
                <a:spcPct val="80000"/>
              </a:lnSpc>
              <a:buFontTx/>
              <a:buNone/>
            </a:pPr>
            <a:endParaRPr lang="en-US" altLang="en-US" sz="1800" b="1"/>
          </a:p>
        </p:txBody>
      </p:sp>
      <p:sp>
        <p:nvSpPr>
          <p:cNvPr id="83975" name="Rectangle 16"/>
          <p:cNvSpPr>
            <a:spLocks noChangeArrowheads="1"/>
          </p:cNvSpPr>
          <p:nvPr/>
        </p:nvSpPr>
        <p:spPr bwMode="auto">
          <a:xfrm>
            <a:off x="4140203" y="205840"/>
            <a:ext cx="464422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C00000"/>
                </a:solidFill>
              </a:rPr>
              <a:t>PHONG TRÀO DIỆT GIẶC DỐT</a:t>
            </a:r>
          </a:p>
        </p:txBody>
      </p:sp>
      <p:pic>
        <p:nvPicPr>
          <p:cNvPr id="8194" name="Picture 2" descr="Image result for PHONG TRÀO DIỆT GIẶC DỐT"/>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70455" y="1035933"/>
            <a:ext cx="5898524" cy="2671864"/>
          </a:xfrm>
          <a:prstGeom prst="rect">
            <a:avLst/>
          </a:prstGeom>
          <a:noFill/>
          <a:extLst>
            <a:ext uri="{909E8E84-426E-40DD-AFC4-6F175D3DCCD1}">
              <a14:hiddenFill xmlns:a14="http://schemas.microsoft.com/office/drawing/2010/main" xmlns="">
                <a:solidFill>
                  <a:srgbClr val="FFFFFF"/>
                </a:solidFill>
              </a14:hiddenFill>
            </a:ext>
          </a:extLst>
        </p:spPr>
      </p:pic>
      <p:pic>
        <p:nvPicPr>
          <p:cNvPr id="8196" name="Picture 4" descr="Image result for PHONG TRÀO DIỆT GIẶC DỐT"/>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330914" y="1035933"/>
            <a:ext cx="5625567" cy="2671864"/>
          </a:xfrm>
          <a:prstGeom prst="rect">
            <a:avLst/>
          </a:prstGeom>
          <a:noFill/>
          <a:extLst>
            <a:ext uri="{909E8E84-426E-40DD-AFC4-6F175D3DCCD1}">
              <a14:hiddenFill xmlns:a14="http://schemas.microsoft.com/office/drawing/2010/main" xmlns="">
                <a:solidFill>
                  <a:srgbClr val="FFFFFF"/>
                </a:solidFill>
              </a14:hiddenFill>
            </a:ext>
          </a:extLst>
        </p:spPr>
      </p:pic>
      <p:pic>
        <p:nvPicPr>
          <p:cNvPr id="8198" name="Picture 6" descr="Image result for PHONG TRÀO DIỆT GIẶC DỐT"/>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70459" y="3892117"/>
            <a:ext cx="5898524" cy="2804911"/>
          </a:xfrm>
          <a:prstGeom prst="rect">
            <a:avLst/>
          </a:prstGeom>
          <a:noFill/>
          <a:extLst>
            <a:ext uri="{909E8E84-426E-40DD-AFC4-6F175D3DCCD1}">
              <a14:hiddenFill xmlns:a14="http://schemas.microsoft.com/office/drawing/2010/main" xmlns="">
                <a:solidFill>
                  <a:srgbClr val="FFFFFF"/>
                </a:solidFill>
              </a14:hiddenFill>
            </a:ext>
          </a:extLst>
        </p:spPr>
      </p:pic>
      <p:pic>
        <p:nvPicPr>
          <p:cNvPr id="8200" name="Picture 8" descr="Image result for PHONG TRÀO DIỆT GIẶC DỐT"/>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6330908" y="3892117"/>
            <a:ext cx="5625565" cy="280491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14036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003" name="Line 17"/>
          <p:cNvSpPr>
            <a:spLocks noChangeShapeType="1"/>
          </p:cNvSpPr>
          <p:nvPr/>
        </p:nvSpPr>
        <p:spPr bwMode="auto">
          <a:xfrm>
            <a:off x="1524000" y="850490"/>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0199" name="Rectangle 23"/>
          <p:cNvSpPr>
            <a:spLocks noChangeArrowheads="1"/>
          </p:cNvSpPr>
          <p:nvPr/>
        </p:nvSpPr>
        <p:spPr bwMode="auto">
          <a:xfrm>
            <a:off x="-514349" y="6169137"/>
            <a:ext cx="3527425" cy="57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Kháng</a:t>
            </a:r>
            <a:r>
              <a:rPr lang="en-US" altLang="en-US" sz="1400" b="1" dirty="0">
                <a:solidFill>
                  <a:schemeClr val="tx2"/>
                </a:solidFill>
              </a:rPr>
              <a:t> </a:t>
            </a:r>
            <a:r>
              <a:rPr lang="en-US" altLang="en-US" sz="1400" b="1" dirty="0" err="1">
                <a:solidFill>
                  <a:schemeClr val="tx2"/>
                </a:solidFill>
              </a:rPr>
              <a:t>chiến</a:t>
            </a:r>
            <a:r>
              <a:rPr lang="en-US" altLang="en-US" sz="1400" b="1" dirty="0">
                <a:solidFill>
                  <a:schemeClr val="tx2"/>
                </a:solidFill>
              </a:rPr>
              <a:t> </a:t>
            </a:r>
            <a:r>
              <a:rPr lang="en-US" altLang="en-US" sz="1400" b="1" dirty="0" err="1">
                <a:solidFill>
                  <a:schemeClr val="tx2"/>
                </a:solidFill>
              </a:rPr>
              <a:t>Bến</a:t>
            </a:r>
            <a:r>
              <a:rPr lang="en-US" altLang="en-US" sz="1400" b="1" dirty="0">
                <a:solidFill>
                  <a:schemeClr val="tx2"/>
                </a:solidFill>
              </a:rPr>
              <a:t> Tre</a:t>
            </a:r>
          </a:p>
        </p:txBody>
      </p:sp>
      <p:pic>
        <p:nvPicPr>
          <p:cNvPr id="50201" name="Picture 25"/>
          <p:cNvPicPr>
            <a:picLocks noChangeAspect="1" noChangeArrowheads="1"/>
          </p:cNvPicPr>
          <p:nvPr/>
        </p:nvPicPr>
        <p:blipFill>
          <a:blip r:embed="rId3" cstate="print">
            <a:lum contrast="-30000"/>
            <a:extLst>
              <a:ext uri="{28A0092B-C50C-407E-A947-70E740481C1C}">
                <a14:useLocalDpi xmlns:a14="http://schemas.microsoft.com/office/drawing/2010/main" xmlns="" val="0"/>
              </a:ext>
            </a:extLst>
          </a:blip>
          <a:srcRect/>
          <a:stretch>
            <a:fillRect/>
          </a:stretch>
        </p:blipFill>
        <p:spPr bwMode="auto">
          <a:xfrm>
            <a:off x="7515504" y="1173201"/>
            <a:ext cx="4543425" cy="2883659"/>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pic>
        <p:nvPicPr>
          <p:cNvPr id="50202" name="Picture 26"/>
          <p:cNvPicPr>
            <a:picLocks noChangeAspect="1" noChangeArrowheads="1"/>
          </p:cNvPicPr>
          <p:nvPr/>
        </p:nvPicPr>
        <p:blipFill>
          <a:blip r:embed="rId4" cstate="print">
            <a:extLst>
              <a:ext uri="{28A0092B-C50C-407E-A947-70E740481C1C}">
                <a14:useLocalDpi xmlns:a14="http://schemas.microsoft.com/office/drawing/2010/main" xmlns="" val="0"/>
              </a:ext>
            </a:extLst>
          </a:blip>
          <a:srcRect t="6923" b="6975"/>
          <a:stretch>
            <a:fillRect/>
          </a:stretch>
        </p:blipFill>
        <p:spPr bwMode="auto">
          <a:xfrm>
            <a:off x="155575" y="3722008"/>
            <a:ext cx="3012628" cy="2447143"/>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sp>
        <p:nvSpPr>
          <p:cNvPr id="85000" name="Rectangle 27"/>
          <p:cNvSpPr>
            <a:spLocks noChangeArrowheads="1"/>
          </p:cNvSpPr>
          <p:nvPr/>
        </p:nvSpPr>
        <p:spPr bwMode="auto">
          <a:xfrm>
            <a:off x="2782896" y="279402"/>
            <a:ext cx="6697663"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a:solidFill>
                  <a:srgbClr val="C00000"/>
                </a:solidFill>
              </a:rPr>
              <a:t>KHÁNG CHIẾN CHỐNG PHÁP Ở MIỀN NAM</a:t>
            </a:r>
          </a:p>
        </p:txBody>
      </p:sp>
      <p:pic>
        <p:nvPicPr>
          <p:cNvPr id="17410" name="Picture 2" descr="Image result for KHÁNG CHIẾN CHỐNG PHÁP Ở MIỀN NAM"/>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168212" y="1041122"/>
            <a:ext cx="3915177" cy="3015724"/>
          </a:xfrm>
          <a:prstGeom prst="rect">
            <a:avLst/>
          </a:prstGeom>
          <a:noFill/>
          <a:extLst>
            <a:ext uri="{909E8E84-426E-40DD-AFC4-6F175D3DCCD1}">
              <a14:hiddenFill xmlns:a14="http://schemas.microsoft.com/office/drawing/2010/main" xmlns="">
                <a:solidFill>
                  <a:srgbClr val="FFFFFF"/>
                </a:solidFill>
              </a14:hiddenFill>
            </a:ext>
          </a:extLst>
        </p:spPr>
      </p:pic>
      <p:pic>
        <p:nvPicPr>
          <p:cNvPr id="17412" name="Picture 4" descr="Related image"/>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451541" y="4247491"/>
            <a:ext cx="3335987" cy="2497921"/>
          </a:xfrm>
          <a:prstGeom prst="rect">
            <a:avLst/>
          </a:prstGeom>
          <a:noFill/>
          <a:extLst>
            <a:ext uri="{909E8E84-426E-40DD-AFC4-6F175D3DCCD1}">
              <a14:hiddenFill xmlns:a14="http://schemas.microsoft.com/office/drawing/2010/main" xmlns="">
                <a:solidFill>
                  <a:srgbClr val="FFFFFF"/>
                </a:solidFill>
              </a14:hiddenFill>
            </a:ext>
          </a:extLst>
        </p:spPr>
      </p:pic>
      <p:pic>
        <p:nvPicPr>
          <p:cNvPr id="17414" name="Picture 6" descr="Image result for KHÁNG CHIẾN CHỐNG PHÁP Ở MIỀN NAM"/>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7083379" y="4247478"/>
            <a:ext cx="4975540" cy="24979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59499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50201"/>
                                        </p:tgtEl>
                                        <p:attrNameLst>
                                          <p:attrName>style.visibility</p:attrName>
                                        </p:attrNameLst>
                                      </p:cBhvr>
                                      <p:to>
                                        <p:strVal val="visible"/>
                                      </p:to>
                                    </p:set>
                                    <p:animEffect transition="in" filter="slide(fromBottom)">
                                      <p:cBhvr>
                                        <p:cTn id="7" dur="1000"/>
                                        <p:tgtEl>
                                          <p:spTgt spid="50201"/>
                                        </p:tgtEl>
                                      </p:cBhvr>
                                    </p:animEffect>
                                  </p:childTnLst>
                                </p:cTn>
                              </p:par>
                              <p:par>
                                <p:cTn id="8" presetID="12" presetClass="entr" presetSubtype="4" fill="hold" nodeType="withEffect">
                                  <p:stCondLst>
                                    <p:cond delay="0"/>
                                  </p:stCondLst>
                                  <p:childTnLst>
                                    <p:set>
                                      <p:cBhvr>
                                        <p:cTn id="9" dur="1" fill="hold">
                                          <p:stCondLst>
                                            <p:cond delay="0"/>
                                          </p:stCondLst>
                                        </p:cTn>
                                        <p:tgtEl>
                                          <p:spTgt spid="50202"/>
                                        </p:tgtEl>
                                        <p:attrNameLst>
                                          <p:attrName>style.visibility</p:attrName>
                                        </p:attrNameLst>
                                      </p:cBhvr>
                                      <p:to>
                                        <p:strVal val="visible"/>
                                      </p:to>
                                    </p:set>
                                    <p:animEffect transition="in" filter="slide(fromBottom)">
                                      <p:cBhvr>
                                        <p:cTn id="10" dur="1000"/>
                                        <p:tgtEl>
                                          <p:spTgt spid="5020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50199"/>
                                        </p:tgtEl>
                                        <p:attrNameLst>
                                          <p:attrName>style.visibility</p:attrName>
                                        </p:attrNameLst>
                                      </p:cBhvr>
                                      <p:to>
                                        <p:strVal val="visible"/>
                                      </p:to>
                                    </p:set>
                                    <p:animEffect transition="in" filter="slide(fromBottom)">
                                      <p:cBhvr>
                                        <p:cTn id="13" dur="1000"/>
                                        <p:tgtEl>
                                          <p:spTgt spid="50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10"/>
          <p:cNvSpPr>
            <a:spLocks noChangeArrowheads="1"/>
          </p:cNvSpPr>
          <p:nvPr/>
        </p:nvSpPr>
        <p:spPr bwMode="auto">
          <a:xfrm>
            <a:off x="1524010" y="2506147"/>
            <a:ext cx="184731"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21" name="Rectangle 11"/>
          <p:cNvSpPr>
            <a:spLocks noChangeArrowheads="1"/>
          </p:cNvSpPr>
          <p:nvPr/>
        </p:nvSpPr>
        <p:spPr bwMode="auto">
          <a:xfrm>
            <a:off x="1524001" y="3860905"/>
            <a:ext cx="638316"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400">
                <a:latin typeface=".VnTime" pitchFamily="34" charset="0"/>
                <a:cs typeface="Times New Roman" panose="02020603050405020304" pitchFamily="18" charset="0"/>
              </a:rPr>
              <a:t>         </a:t>
            </a:r>
            <a:r>
              <a:rPr lang="en-US" altLang="en-US" sz="1400"/>
              <a:t> </a:t>
            </a:r>
            <a:endParaRPr lang="en-US" altLang="en-US" sz="2400"/>
          </a:p>
        </p:txBody>
      </p:sp>
      <p:sp>
        <p:nvSpPr>
          <p:cNvPr id="86034" name="Line 25"/>
          <p:cNvSpPr>
            <a:spLocks noChangeShapeType="1"/>
          </p:cNvSpPr>
          <p:nvPr/>
        </p:nvSpPr>
        <p:spPr bwMode="auto">
          <a:xfrm>
            <a:off x="1703389" y="747459"/>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pic>
        <p:nvPicPr>
          <p:cNvPr id="51234" name="Picture 34" descr="7 phong 1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99248" y="3206080"/>
            <a:ext cx="6201581" cy="3175672"/>
          </a:xfrm>
          <a:prstGeom prst="rect">
            <a:avLst/>
          </a:prstGeom>
          <a:noFill/>
          <a:ln w="28575">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grpSp>
        <p:nvGrpSpPr>
          <p:cNvPr id="5" name="Group 41"/>
          <p:cNvGrpSpPr>
            <a:grpSpLocks/>
          </p:cNvGrpSpPr>
          <p:nvPr/>
        </p:nvGrpSpPr>
        <p:grpSpPr bwMode="auto">
          <a:xfrm>
            <a:off x="5017630" y="937027"/>
            <a:ext cx="5834063" cy="4895850"/>
            <a:chOff x="657" y="1026"/>
            <a:chExt cx="3675" cy="3084"/>
          </a:xfrm>
        </p:grpSpPr>
        <p:sp>
          <p:nvSpPr>
            <p:cNvPr id="86027" name="Oval 35"/>
            <p:cNvSpPr>
              <a:spLocks noChangeArrowheads="1"/>
            </p:cNvSpPr>
            <p:nvPr/>
          </p:nvSpPr>
          <p:spPr bwMode="auto">
            <a:xfrm>
              <a:off x="657" y="2016"/>
              <a:ext cx="1180" cy="1089"/>
            </a:xfrm>
            <a:prstGeom prst="ellipse">
              <a:avLst/>
            </a:prstGeom>
            <a:solidFill>
              <a:srgbClr val="FFFFFF"/>
            </a:solidFill>
            <a:ln w="38100">
              <a:solidFill>
                <a:srgbClr val="009900"/>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HOA VIỆT </a:t>
              </a:r>
            </a:p>
            <a:p>
              <a:pPr algn="ctr" eaLnBrk="1" hangingPunct="1">
                <a:spcBef>
                  <a:spcPct val="0"/>
                </a:spcBef>
                <a:buFontTx/>
                <a:buNone/>
              </a:pPr>
              <a:r>
                <a:rPr lang="en-US" altLang="en-US" sz="2200" b="1">
                  <a:solidFill>
                    <a:srgbClr val="CC0000"/>
                  </a:solidFill>
                </a:rPr>
                <a:t>THÂN THIỆN</a:t>
              </a:r>
            </a:p>
          </p:txBody>
        </p:sp>
        <p:sp>
          <p:nvSpPr>
            <p:cNvPr id="86028" name="Oval 36"/>
            <p:cNvSpPr>
              <a:spLocks noChangeArrowheads="1"/>
            </p:cNvSpPr>
            <p:nvPr/>
          </p:nvSpPr>
          <p:spPr bwMode="auto">
            <a:xfrm>
              <a:off x="3152" y="1706"/>
              <a:ext cx="1180" cy="1089"/>
            </a:xfrm>
            <a:prstGeom prst="ellipse">
              <a:avLst/>
            </a:prstGeom>
            <a:noFill/>
            <a:ln w="38100">
              <a:solidFill>
                <a:srgbClr val="0099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NHÂN </a:t>
              </a:r>
            </a:p>
            <a:p>
              <a:pPr algn="ctr" eaLnBrk="1" hangingPunct="1">
                <a:spcBef>
                  <a:spcPct val="0"/>
                </a:spcBef>
                <a:buFontTx/>
                <a:buNone/>
              </a:pPr>
              <a:r>
                <a:rPr lang="en-US" altLang="en-US" sz="2200" b="1">
                  <a:solidFill>
                    <a:srgbClr val="CC0000"/>
                  </a:solidFill>
                </a:rPr>
                <a:t> NHƯỢNG</a:t>
              </a:r>
            </a:p>
          </p:txBody>
        </p:sp>
        <p:sp>
          <p:nvSpPr>
            <p:cNvPr id="86029" name="Oval 37"/>
            <p:cNvSpPr>
              <a:spLocks noChangeArrowheads="1"/>
            </p:cNvSpPr>
            <p:nvPr/>
          </p:nvSpPr>
          <p:spPr bwMode="auto">
            <a:xfrm>
              <a:off x="3152" y="2568"/>
              <a:ext cx="1180" cy="1089"/>
            </a:xfrm>
            <a:prstGeom prst="ellipse">
              <a:avLst/>
            </a:prstGeom>
            <a:noFill/>
            <a:ln w="38100">
              <a:solidFill>
                <a:srgbClr val="0099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TRÁNH</a:t>
              </a:r>
            </a:p>
            <a:p>
              <a:pPr algn="ctr" eaLnBrk="1" hangingPunct="1">
                <a:spcBef>
                  <a:spcPct val="0"/>
                </a:spcBef>
                <a:buFontTx/>
                <a:buNone/>
              </a:pPr>
              <a:r>
                <a:rPr lang="en-US" altLang="en-US" sz="2200" b="1">
                  <a:solidFill>
                    <a:srgbClr val="CC0000"/>
                  </a:solidFill>
                </a:rPr>
                <a:t> KHIÊU</a:t>
              </a:r>
            </a:p>
            <a:p>
              <a:pPr algn="ctr" eaLnBrk="1" hangingPunct="1">
                <a:spcBef>
                  <a:spcPct val="0"/>
                </a:spcBef>
                <a:buFontTx/>
                <a:buNone/>
              </a:pPr>
              <a:r>
                <a:rPr lang="en-US" altLang="en-US" sz="2200" b="1">
                  <a:solidFill>
                    <a:srgbClr val="CC0000"/>
                  </a:solidFill>
                </a:rPr>
                <a:t> KHÍCH</a:t>
              </a:r>
            </a:p>
          </p:txBody>
        </p:sp>
        <p:sp>
          <p:nvSpPr>
            <p:cNvPr id="86030" name="AutoShape 39"/>
            <p:cNvSpPr>
              <a:spLocks noChangeArrowheads="1"/>
            </p:cNvSpPr>
            <p:nvPr/>
          </p:nvSpPr>
          <p:spPr bwMode="auto">
            <a:xfrm rot="-4914850">
              <a:off x="2086" y="2319"/>
              <a:ext cx="725" cy="2858"/>
            </a:xfrm>
            <a:prstGeom prst="curvedRightArrow">
              <a:avLst>
                <a:gd name="adj1" fmla="val 78841"/>
                <a:gd name="adj2" fmla="val 157683"/>
                <a:gd name="adj3" fmla="val 33333"/>
              </a:avLst>
            </a:prstGeom>
            <a:solidFill>
              <a:srgbClr val="FF3300"/>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31" name="AutoShape 40"/>
            <p:cNvSpPr>
              <a:spLocks noChangeArrowheads="1"/>
            </p:cNvSpPr>
            <p:nvPr/>
          </p:nvSpPr>
          <p:spPr bwMode="auto">
            <a:xfrm rot="-5869318">
              <a:off x="2136" y="-104"/>
              <a:ext cx="840" cy="3099"/>
            </a:xfrm>
            <a:prstGeom prst="curvedLeftArrow">
              <a:avLst>
                <a:gd name="adj1" fmla="val 73786"/>
                <a:gd name="adj2" fmla="val 147571"/>
                <a:gd name="adj3" fmla="val 33333"/>
              </a:avLst>
            </a:prstGeom>
            <a:solidFill>
              <a:srgbClr val="660066"/>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51242" name="Rectangle 42"/>
          <p:cNvSpPr>
            <a:spLocks noChangeArrowheads="1"/>
          </p:cNvSpPr>
          <p:nvPr/>
        </p:nvSpPr>
        <p:spPr bwMode="auto">
          <a:xfrm>
            <a:off x="1822451" y="6478603"/>
            <a:ext cx="4356100"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C00000"/>
                </a:solidFill>
              </a:rPr>
              <a:t>Quân Tưởng vào miền Bắc</a:t>
            </a:r>
          </a:p>
        </p:txBody>
      </p:sp>
      <p:sp>
        <p:nvSpPr>
          <p:cNvPr id="51243" name="Rectangle 43"/>
          <p:cNvSpPr>
            <a:spLocks noChangeArrowheads="1"/>
          </p:cNvSpPr>
          <p:nvPr/>
        </p:nvSpPr>
        <p:spPr bwMode="auto">
          <a:xfrm>
            <a:off x="3143261" y="222252"/>
            <a:ext cx="6260881"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HOÀ HOÃN VỚI TƯỞNG ĐỂ ĐÁNH PHÁP </a:t>
            </a:r>
          </a:p>
        </p:txBody>
      </p:sp>
    </p:spTree>
    <p:extLst>
      <p:ext uri="{BB962C8B-B14F-4D97-AF65-F5344CB8AC3E}">
        <p14:creationId xmlns:p14="http://schemas.microsoft.com/office/powerpoint/2010/main" xmlns="" val="1444562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1243"/>
                                        </p:tgtEl>
                                        <p:attrNameLst>
                                          <p:attrName>style.visibility</p:attrName>
                                        </p:attrNameLst>
                                      </p:cBhvr>
                                      <p:to>
                                        <p:strVal val="visible"/>
                                      </p:to>
                                    </p:set>
                                    <p:animEffect transition="in" filter="fade">
                                      <p:cBhvr>
                                        <p:cTn id="7" dur="5000"/>
                                        <p:tgtEl>
                                          <p:spTgt spid="51243"/>
                                        </p:tgtEl>
                                      </p:cBhvr>
                                    </p:animEffect>
                                    <p:anim calcmode="lin" valueType="num">
                                      <p:cBhvr>
                                        <p:cTn id="8" dur="5000" fill="hold"/>
                                        <p:tgtEl>
                                          <p:spTgt spid="51243"/>
                                        </p:tgtEl>
                                        <p:attrNameLst>
                                          <p:attrName>ppt_x</p:attrName>
                                        </p:attrNameLst>
                                      </p:cBhvr>
                                      <p:tavLst>
                                        <p:tav tm="0">
                                          <p:val>
                                            <p:strVal val="#ppt_x"/>
                                          </p:val>
                                        </p:tav>
                                        <p:tav tm="100000">
                                          <p:val>
                                            <p:strVal val="#ppt_x"/>
                                          </p:val>
                                        </p:tav>
                                      </p:tavLst>
                                    </p:anim>
                                    <p:anim calcmode="lin" valueType="num">
                                      <p:cBhvr>
                                        <p:cTn id="9" dur="4500" decel="100000" fill="hold"/>
                                        <p:tgtEl>
                                          <p:spTgt spid="51243"/>
                                        </p:tgtEl>
                                        <p:attrNameLst>
                                          <p:attrName>ppt_y</p:attrName>
                                        </p:attrNameLst>
                                      </p:cBhvr>
                                      <p:tavLst>
                                        <p:tav tm="0">
                                          <p:val>
                                            <p:strVal val="#ppt_y+1"/>
                                          </p:val>
                                        </p:tav>
                                        <p:tav tm="100000">
                                          <p:val>
                                            <p:strVal val="#ppt_y-.03"/>
                                          </p:val>
                                        </p:tav>
                                      </p:tavLst>
                                    </p:anim>
                                    <p:anim calcmode="lin" valueType="num">
                                      <p:cBhvr>
                                        <p:cTn id="10" dur="500" accel="100000" fill="hold">
                                          <p:stCondLst>
                                            <p:cond delay="4500"/>
                                          </p:stCondLst>
                                        </p:cTn>
                                        <p:tgtEl>
                                          <p:spTgt spid="51243"/>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5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5000"/>
                            </p:stCondLst>
                            <p:childTnLst>
                              <p:par>
                                <p:cTn id="20" presetID="15" presetClass="entr" presetSubtype="0" fill="hold" nodeType="afterEffect">
                                  <p:stCondLst>
                                    <p:cond delay="0"/>
                                  </p:stCondLst>
                                  <p:childTnLst>
                                    <p:set>
                                      <p:cBhvr>
                                        <p:cTn id="21" dur="1" fill="hold">
                                          <p:stCondLst>
                                            <p:cond delay="0"/>
                                          </p:stCondLst>
                                        </p:cTn>
                                        <p:tgtEl>
                                          <p:spTgt spid="51234"/>
                                        </p:tgtEl>
                                        <p:attrNameLst>
                                          <p:attrName>style.visibility</p:attrName>
                                        </p:attrNameLst>
                                      </p:cBhvr>
                                      <p:to>
                                        <p:strVal val="visible"/>
                                      </p:to>
                                    </p:set>
                                    <p:anim calcmode="lin" valueType="num">
                                      <p:cBhvr>
                                        <p:cTn id="22" dur="1000" fill="hold"/>
                                        <p:tgtEl>
                                          <p:spTgt spid="51234"/>
                                        </p:tgtEl>
                                        <p:attrNameLst>
                                          <p:attrName>ppt_w</p:attrName>
                                        </p:attrNameLst>
                                      </p:cBhvr>
                                      <p:tavLst>
                                        <p:tav tm="0">
                                          <p:val>
                                            <p:fltVal val="0"/>
                                          </p:val>
                                        </p:tav>
                                        <p:tav tm="100000">
                                          <p:val>
                                            <p:strVal val="#ppt_w"/>
                                          </p:val>
                                        </p:tav>
                                      </p:tavLst>
                                    </p:anim>
                                    <p:anim calcmode="lin" valueType="num">
                                      <p:cBhvr>
                                        <p:cTn id="23" dur="1000" fill="hold"/>
                                        <p:tgtEl>
                                          <p:spTgt spid="51234"/>
                                        </p:tgtEl>
                                        <p:attrNameLst>
                                          <p:attrName>ppt_h</p:attrName>
                                        </p:attrNameLst>
                                      </p:cBhvr>
                                      <p:tavLst>
                                        <p:tav tm="0">
                                          <p:val>
                                            <p:fltVal val="0"/>
                                          </p:val>
                                        </p:tav>
                                        <p:tav tm="100000">
                                          <p:val>
                                            <p:strVal val="#ppt_h"/>
                                          </p:val>
                                        </p:tav>
                                      </p:tavLst>
                                    </p:anim>
                                    <p:anim calcmode="lin" valueType="num">
                                      <p:cBhvr>
                                        <p:cTn id="24" dur="1000" fill="hold"/>
                                        <p:tgtEl>
                                          <p:spTgt spid="51234"/>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1234"/>
                                        </p:tgtEl>
                                        <p:attrNameLst>
                                          <p:attrName>ppt_y</p:attrName>
                                        </p:attrNameLst>
                                      </p:cBhvr>
                                      <p:tavLst>
                                        <p:tav tm="0" fmla="#ppt_y+(sin(-2*pi*(1-$))*-#ppt_x+cos(-2*pi*(1-$))*(1-#ppt_y))*(1-$)">
                                          <p:val>
                                            <p:fltVal val="0"/>
                                          </p:val>
                                        </p:tav>
                                        <p:tav tm="100000">
                                          <p:val>
                                            <p:fltVal val="1"/>
                                          </p:val>
                                        </p:tav>
                                      </p:tavLst>
                                    </p:anim>
                                  </p:childTnLst>
                                </p:cTn>
                              </p:par>
                              <p:par>
                                <p:cTn id="26" presetID="12" presetClass="entr" presetSubtype="4" fill="hold" grpId="0" nodeType="withEffect">
                                  <p:stCondLst>
                                    <p:cond delay="0"/>
                                  </p:stCondLst>
                                  <p:childTnLst>
                                    <p:set>
                                      <p:cBhvr>
                                        <p:cTn id="27" dur="1" fill="hold">
                                          <p:stCondLst>
                                            <p:cond delay="0"/>
                                          </p:stCondLst>
                                        </p:cTn>
                                        <p:tgtEl>
                                          <p:spTgt spid="51242"/>
                                        </p:tgtEl>
                                        <p:attrNameLst>
                                          <p:attrName>style.visibility</p:attrName>
                                        </p:attrNameLst>
                                      </p:cBhvr>
                                      <p:to>
                                        <p:strVal val="visible"/>
                                      </p:to>
                                    </p:set>
                                    <p:animEffect transition="in" filter="slide(fromBottom)">
                                      <p:cBhvr>
                                        <p:cTn id="28" dur="1000"/>
                                        <p:tgtEl>
                                          <p:spTgt spid="51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2" grpId="0"/>
      <p:bldP spid="5124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76" name="Line 14"/>
          <p:cNvSpPr>
            <a:spLocks noChangeShapeType="1"/>
          </p:cNvSpPr>
          <p:nvPr/>
        </p:nvSpPr>
        <p:spPr bwMode="auto">
          <a:xfrm>
            <a:off x="1543587" y="773217"/>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pic>
        <p:nvPicPr>
          <p:cNvPr id="55328" name="Picture 32" descr="13 PHONG 10"/>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267496" y="2872002"/>
            <a:ext cx="5314904" cy="3278973"/>
          </a:xfrm>
          <a:prstGeom prst="rect">
            <a:avLst/>
          </a:prstGeom>
          <a:noFill/>
          <a:ln w="5715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sp>
        <p:nvSpPr>
          <p:cNvPr id="55333" name="Rectangle 37"/>
          <p:cNvSpPr>
            <a:spLocks noChangeArrowheads="1"/>
          </p:cNvSpPr>
          <p:nvPr/>
        </p:nvSpPr>
        <p:spPr bwMode="auto">
          <a:xfrm>
            <a:off x="6153182" y="6150975"/>
            <a:ext cx="5543551" cy="504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Phạm</a:t>
            </a:r>
            <a:r>
              <a:rPr lang="en-US" altLang="en-US" sz="1400" b="1" dirty="0">
                <a:solidFill>
                  <a:schemeClr val="tx2"/>
                </a:solidFill>
              </a:rPr>
              <a:t> </a:t>
            </a:r>
            <a:r>
              <a:rPr lang="en-US" altLang="en-US" sz="1400" b="1" dirty="0" err="1">
                <a:solidFill>
                  <a:schemeClr val="tx2"/>
                </a:solidFill>
              </a:rPr>
              <a:t>Văn</a:t>
            </a:r>
            <a:r>
              <a:rPr lang="en-US" altLang="en-US" sz="1400" b="1" dirty="0">
                <a:solidFill>
                  <a:schemeClr val="tx2"/>
                </a:solidFill>
              </a:rPr>
              <a:t> </a:t>
            </a:r>
            <a:r>
              <a:rPr lang="en-US" altLang="en-US" sz="1400" b="1" dirty="0" err="1">
                <a:solidFill>
                  <a:schemeClr val="tx2"/>
                </a:solidFill>
              </a:rPr>
              <a:t>Đồng</a:t>
            </a:r>
            <a:r>
              <a:rPr lang="en-US" altLang="en-US" sz="1400" b="1" dirty="0">
                <a:solidFill>
                  <a:schemeClr val="tx2"/>
                </a:solidFill>
              </a:rPr>
              <a:t> </a:t>
            </a:r>
            <a:r>
              <a:rPr lang="en-US" altLang="en-US" sz="1400" b="1" dirty="0" err="1">
                <a:solidFill>
                  <a:schemeClr val="tx2"/>
                </a:solidFill>
              </a:rPr>
              <a:t>tại</a:t>
            </a:r>
            <a:r>
              <a:rPr lang="en-US" altLang="en-US" sz="1400" b="1" dirty="0">
                <a:solidFill>
                  <a:schemeClr val="tx2"/>
                </a:solidFill>
              </a:rPr>
              <a:t> </a:t>
            </a:r>
            <a:r>
              <a:rPr lang="en-US" altLang="en-US" sz="1400" b="1" dirty="0" err="1">
                <a:solidFill>
                  <a:schemeClr val="tx2"/>
                </a:solidFill>
              </a:rPr>
              <a:t>hội</a:t>
            </a:r>
            <a:r>
              <a:rPr lang="en-US" altLang="en-US" sz="1400" b="1" dirty="0">
                <a:solidFill>
                  <a:schemeClr val="tx2"/>
                </a:solidFill>
              </a:rPr>
              <a:t> </a:t>
            </a:r>
            <a:r>
              <a:rPr lang="en-US" altLang="en-US" sz="1400" b="1" dirty="0" err="1">
                <a:solidFill>
                  <a:schemeClr val="tx2"/>
                </a:solidFill>
              </a:rPr>
              <a:t>nghị</a:t>
            </a:r>
            <a:r>
              <a:rPr lang="en-US" altLang="en-US" sz="1400" b="1" dirty="0">
                <a:solidFill>
                  <a:schemeClr val="tx2"/>
                </a:solidFill>
              </a:rPr>
              <a:t> </a:t>
            </a:r>
            <a:r>
              <a:rPr lang="en-US" altLang="en-US" sz="1400" b="1" dirty="0" err="1">
                <a:solidFill>
                  <a:schemeClr val="tx2"/>
                </a:solidFill>
              </a:rPr>
              <a:t>Phôngtennơbờlô</a:t>
            </a:r>
            <a:endParaRPr lang="en-US" altLang="en-US" sz="1400" b="1" dirty="0">
              <a:solidFill>
                <a:schemeClr val="tx2"/>
              </a:solidFill>
            </a:endParaRPr>
          </a:p>
        </p:txBody>
      </p:sp>
      <p:pic>
        <p:nvPicPr>
          <p:cNvPr id="55334" name="Picture 38"/>
          <p:cNvPicPr>
            <a:picLocks noChangeAspect="1" noChangeArrowheads="1"/>
          </p:cNvPicPr>
          <p:nvPr/>
        </p:nvPicPr>
        <p:blipFill>
          <a:blip r:embed="rId4">
            <a:lum bright="18000"/>
            <a:extLst>
              <a:ext uri="{28A0092B-C50C-407E-A947-70E740481C1C}">
                <a14:useLocalDpi xmlns:a14="http://schemas.microsoft.com/office/drawing/2010/main" xmlns="" val="0"/>
              </a:ext>
            </a:extLst>
          </a:blip>
          <a:srcRect/>
          <a:stretch>
            <a:fillRect/>
          </a:stretch>
        </p:blipFill>
        <p:spPr bwMode="auto">
          <a:xfrm>
            <a:off x="334861" y="1557338"/>
            <a:ext cx="3830751" cy="4233604"/>
          </a:xfrm>
          <a:prstGeom prst="rect">
            <a:avLst/>
          </a:prstGeom>
          <a:noFill/>
          <a:ln w="5715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sp>
        <p:nvSpPr>
          <p:cNvPr id="55335" name="Rectangle 39"/>
          <p:cNvSpPr>
            <a:spLocks noChangeArrowheads="1"/>
          </p:cNvSpPr>
          <p:nvPr/>
        </p:nvSpPr>
        <p:spPr bwMode="auto">
          <a:xfrm>
            <a:off x="593525" y="5954112"/>
            <a:ext cx="2683747"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i="1" dirty="0" err="1"/>
              <a:t>Chỉ</a:t>
            </a:r>
            <a:r>
              <a:rPr lang="en-US" altLang="en-US" sz="2000" b="1" i="1" dirty="0"/>
              <a:t> </a:t>
            </a:r>
            <a:r>
              <a:rPr lang="en-US" altLang="en-US" sz="2000" b="1" i="1" dirty="0" err="1"/>
              <a:t>thị</a:t>
            </a:r>
            <a:r>
              <a:rPr lang="en-US" altLang="en-US" sz="2000" b="1" i="1" dirty="0"/>
              <a:t> "</a:t>
            </a:r>
            <a:r>
              <a:rPr lang="en-US" altLang="en-US" sz="2000" b="1" i="1" dirty="0" err="1"/>
              <a:t>Hòa</a:t>
            </a:r>
            <a:r>
              <a:rPr lang="en-US" altLang="en-US" sz="2000" b="1" i="1" dirty="0"/>
              <a:t> </a:t>
            </a:r>
            <a:r>
              <a:rPr lang="en-US" altLang="en-US" sz="2000" b="1" i="1" dirty="0" err="1"/>
              <a:t>để</a:t>
            </a:r>
            <a:r>
              <a:rPr lang="en-US" altLang="en-US" sz="2000" b="1" i="1" dirty="0"/>
              <a:t> </a:t>
            </a:r>
            <a:r>
              <a:rPr lang="en-US" altLang="en-US" sz="2000" b="1" i="1" dirty="0" err="1"/>
              <a:t>tiến</a:t>
            </a:r>
            <a:r>
              <a:rPr lang="en-US" altLang="en-US" sz="2000" b="1" i="1" dirty="0"/>
              <a:t>“</a:t>
            </a:r>
          </a:p>
          <a:p>
            <a:pPr algn="ctr" eaLnBrk="1" hangingPunct="1">
              <a:spcBef>
                <a:spcPct val="0"/>
              </a:spcBef>
              <a:buFontTx/>
              <a:buNone/>
            </a:pPr>
            <a:r>
              <a:rPr lang="en-US" altLang="en-US" sz="2000" b="1" i="1" dirty="0" err="1"/>
              <a:t>ngày</a:t>
            </a:r>
            <a:r>
              <a:rPr lang="en-US" altLang="en-US" sz="2000" b="1" i="1" dirty="0"/>
              <a:t> 9-3-1946.</a:t>
            </a:r>
            <a:r>
              <a:rPr lang="en-US" altLang="en-US" sz="2000" dirty="0"/>
              <a:t>  </a:t>
            </a:r>
          </a:p>
        </p:txBody>
      </p:sp>
      <p:sp>
        <p:nvSpPr>
          <p:cNvPr id="55336" name="Rectangle 40"/>
          <p:cNvSpPr>
            <a:spLocks noChangeArrowheads="1"/>
          </p:cNvSpPr>
          <p:nvPr/>
        </p:nvSpPr>
        <p:spPr bwMode="auto">
          <a:xfrm>
            <a:off x="3575061" y="222251"/>
            <a:ext cx="4164923"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smtClean="0">
                <a:solidFill>
                  <a:srgbClr val="C00000"/>
                </a:solidFill>
              </a:rPr>
              <a:t>NHÂN </a:t>
            </a:r>
            <a:r>
              <a:rPr lang="en-US" altLang="en-US" sz="2400" b="1" dirty="0">
                <a:solidFill>
                  <a:srgbClr val="C00000"/>
                </a:solidFill>
              </a:rPr>
              <a:t>NHƯỢNG VỚI PHÁP</a:t>
            </a:r>
          </a:p>
        </p:txBody>
      </p:sp>
      <p:sp>
        <p:nvSpPr>
          <p:cNvPr id="16" name="Rectangle 30"/>
          <p:cNvSpPr>
            <a:spLocks noChangeArrowheads="1"/>
          </p:cNvSpPr>
          <p:nvPr/>
        </p:nvSpPr>
        <p:spPr bwMode="auto">
          <a:xfrm>
            <a:off x="5039637" y="980033"/>
            <a:ext cx="5400675" cy="1728787"/>
          </a:xfrm>
          <a:prstGeom prst="rect">
            <a:avLst/>
          </a:prstGeom>
          <a:noFill/>
          <a:ln w="38100">
            <a:solidFill>
              <a:srgbClr val="6666FF"/>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dirty="0">
                <a:solidFill>
                  <a:srgbClr val="006600"/>
                </a:solidFill>
              </a:rPr>
              <a:t>“</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cần</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xây</a:t>
            </a:r>
            <a:r>
              <a:rPr lang="en-US" altLang="en-US" sz="2200" b="1" dirty="0">
                <a:solidFill>
                  <a:srgbClr val="006600"/>
                </a:solidFill>
              </a:rPr>
              <a:t> </a:t>
            </a:r>
            <a:r>
              <a:rPr lang="en-US" altLang="en-US" sz="2200" b="1" dirty="0" err="1">
                <a:solidFill>
                  <a:srgbClr val="006600"/>
                </a:solidFill>
              </a:rPr>
              <a:t>dựng</a:t>
            </a:r>
            <a:endParaRPr lang="en-US" altLang="en-US" sz="2200" b="1" dirty="0">
              <a:solidFill>
                <a:srgbClr val="006600"/>
              </a:solidFill>
            </a:endParaRPr>
          </a:p>
          <a:p>
            <a:pPr algn="ctr" eaLnBrk="1" hangingPunct="1">
              <a:spcBef>
                <a:spcPct val="0"/>
              </a:spcBef>
              <a:buFontTx/>
              <a:buNone/>
            </a:pPr>
            <a:r>
              <a:rPr lang="en-US" altLang="en-US" sz="2200" b="1" dirty="0">
                <a:solidFill>
                  <a:srgbClr val="006600"/>
                </a:solidFill>
              </a:rPr>
              <a:t> </a:t>
            </a:r>
            <a:r>
              <a:rPr lang="en-US" altLang="en-US" sz="2200" b="1" dirty="0" err="1" smtClean="0">
                <a:solidFill>
                  <a:srgbClr val="006600"/>
                </a:solidFill>
              </a:rPr>
              <a:t>nước</a:t>
            </a:r>
            <a:r>
              <a:rPr lang="en-US" altLang="en-US" sz="2200" b="1" dirty="0" smtClean="0">
                <a:solidFill>
                  <a:srgbClr val="006600"/>
                </a:solidFill>
              </a:rPr>
              <a:t> </a:t>
            </a:r>
            <a:r>
              <a:rPr lang="en-US" altLang="en-US" sz="2200" b="1" dirty="0" err="1">
                <a:solidFill>
                  <a:srgbClr val="006600"/>
                </a:solidFill>
              </a:rPr>
              <a:t>nhà</a:t>
            </a:r>
            <a:r>
              <a:rPr lang="en-US" altLang="en-US" sz="2200" b="1" dirty="0">
                <a:solidFill>
                  <a:srgbClr val="006600"/>
                </a:solidFill>
              </a:rPr>
              <a:t>, </a:t>
            </a:r>
            <a:r>
              <a:rPr lang="en-US" altLang="en-US" sz="2200" b="1" dirty="0" err="1">
                <a:solidFill>
                  <a:srgbClr val="006600"/>
                </a:solidFill>
              </a:rPr>
              <a:t>cho</a:t>
            </a:r>
            <a:r>
              <a:rPr lang="en-US" altLang="en-US" sz="2200" b="1" dirty="0">
                <a:solidFill>
                  <a:srgbClr val="006600"/>
                </a:solidFill>
              </a:rPr>
              <a:t> </a:t>
            </a:r>
            <a:r>
              <a:rPr lang="en-US" altLang="en-US" sz="2200" b="1" dirty="0" err="1">
                <a:solidFill>
                  <a:srgbClr val="006600"/>
                </a:solidFill>
              </a:rPr>
              <a:t>nên</a:t>
            </a:r>
            <a:r>
              <a:rPr lang="en-US" altLang="en-US" sz="2200" b="1" dirty="0">
                <a:solidFill>
                  <a:srgbClr val="006600"/>
                </a:solidFill>
              </a:rPr>
              <a:t> </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đã</a:t>
            </a:r>
            <a:r>
              <a:rPr lang="en-US" altLang="en-US" sz="2200" b="1" dirty="0">
                <a:solidFill>
                  <a:srgbClr val="006600"/>
                </a:solidFill>
              </a:rPr>
              <a:t> </a:t>
            </a:r>
            <a:r>
              <a:rPr lang="en-US" altLang="en-US" sz="2200" b="1" dirty="0" err="1">
                <a:solidFill>
                  <a:srgbClr val="006600"/>
                </a:solidFill>
              </a:rPr>
              <a:t>ép</a:t>
            </a:r>
            <a:r>
              <a:rPr lang="en-US" altLang="en-US" sz="2200" b="1" dirty="0">
                <a:solidFill>
                  <a:srgbClr val="006600"/>
                </a:solidFill>
              </a:rPr>
              <a:t> </a:t>
            </a:r>
            <a:r>
              <a:rPr lang="en-US" altLang="en-US" sz="2200" b="1" dirty="0" err="1">
                <a:solidFill>
                  <a:srgbClr val="006600"/>
                </a:solidFill>
              </a:rPr>
              <a:t>lòng</a:t>
            </a:r>
            <a:r>
              <a:rPr lang="en-US" altLang="en-US" sz="2200" b="1" dirty="0">
                <a:solidFill>
                  <a:srgbClr val="006600"/>
                </a:solidFill>
              </a:rPr>
              <a:t> </a:t>
            </a:r>
          </a:p>
          <a:p>
            <a:pPr algn="ctr" eaLnBrk="1" hangingPunct="1">
              <a:spcBef>
                <a:spcPct val="0"/>
              </a:spcBef>
              <a:buFontTx/>
              <a:buNone/>
            </a:pPr>
            <a:r>
              <a:rPr lang="en-US" altLang="en-US" sz="2200" b="1" dirty="0" err="1">
                <a:solidFill>
                  <a:srgbClr val="006600"/>
                </a:solidFill>
              </a:rPr>
              <a:t>mà</a:t>
            </a:r>
            <a:r>
              <a:rPr lang="en-US" altLang="en-US" sz="2200" b="1" dirty="0">
                <a:solidFill>
                  <a:srgbClr val="006600"/>
                </a:solidFill>
              </a:rPr>
              <a:t> </a:t>
            </a:r>
            <a:r>
              <a:rPr lang="en-US" altLang="en-US" sz="2200" b="1" dirty="0" err="1">
                <a:solidFill>
                  <a:srgbClr val="006600"/>
                </a:solidFill>
              </a:rPr>
              <a:t>nhân</a:t>
            </a:r>
            <a:r>
              <a:rPr lang="en-US" altLang="en-US" sz="2200" b="1" dirty="0">
                <a:solidFill>
                  <a:srgbClr val="006600"/>
                </a:solidFill>
              </a:rPr>
              <a:t> </a:t>
            </a:r>
            <a:r>
              <a:rPr lang="en-US" altLang="en-US" sz="2200" b="1" dirty="0" err="1">
                <a:solidFill>
                  <a:srgbClr val="006600"/>
                </a:solidFill>
              </a:rPr>
              <a:t>nhượng</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giữ</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a:t>
            </a:r>
          </a:p>
          <a:p>
            <a:pPr algn="ctr" eaLnBrk="1" hangingPunct="1">
              <a:spcBef>
                <a:spcPct val="0"/>
              </a:spcBef>
              <a:buFontTx/>
              <a:buNone/>
            </a:pPr>
            <a:r>
              <a:rPr lang="en-US" altLang="en-US" sz="2000" dirty="0">
                <a:solidFill>
                  <a:srgbClr val="C00000"/>
                </a:solidFill>
              </a:rPr>
              <a:t>(</a:t>
            </a:r>
            <a:r>
              <a:rPr lang="en-US" altLang="en-US" sz="2000" i="1" dirty="0" err="1">
                <a:solidFill>
                  <a:srgbClr val="C00000"/>
                </a:solidFill>
              </a:rPr>
              <a:t>Hồ</a:t>
            </a:r>
            <a:r>
              <a:rPr lang="en-US" altLang="en-US" sz="2000" i="1" dirty="0">
                <a:solidFill>
                  <a:srgbClr val="C00000"/>
                </a:solidFill>
              </a:rPr>
              <a:t> </a:t>
            </a:r>
            <a:r>
              <a:rPr lang="en-US" altLang="en-US" sz="2000" i="1" dirty="0" err="1">
                <a:solidFill>
                  <a:srgbClr val="C00000"/>
                </a:solidFill>
              </a:rPr>
              <a:t>Chí</a:t>
            </a:r>
            <a:r>
              <a:rPr lang="en-US" altLang="en-US" sz="2000" i="1" dirty="0">
                <a:solidFill>
                  <a:srgbClr val="C00000"/>
                </a:solidFill>
              </a:rPr>
              <a:t> Minh)</a:t>
            </a:r>
          </a:p>
        </p:txBody>
      </p:sp>
    </p:spTree>
    <p:extLst>
      <p:ext uri="{BB962C8B-B14F-4D97-AF65-F5344CB8AC3E}">
        <p14:creationId xmlns:p14="http://schemas.microsoft.com/office/powerpoint/2010/main" xmlns="" val="1815247702"/>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5336"/>
                                        </p:tgtEl>
                                        <p:attrNameLst>
                                          <p:attrName>style.visibility</p:attrName>
                                        </p:attrNameLst>
                                      </p:cBhvr>
                                      <p:to>
                                        <p:strVal val="visible"/>
                                      </p:to>
                                    </p:set>
                                    <p:anim calcmode="lin" valueType="num">
                                      <p:cBhvr>
                                        <p:cTn id="7" dur="5000" fill="hold"/>
                                        <p:tgtEl>
                                          <p:spTgt spid="55336"/>
                                        </p:tgtEl>
                                        <p:attrNameLst>
                                          <p:attrName>ppt_w</p:attrName>
                                        </p:attrNameLst>
                                      </p:cBhvr>
                                      <p:tavLst>
                                        <p:tav tm="0">
                                          <p:val>
                                            <p:fltVal val="0"/>
                                          </p:val>
                                        </p:tav>
                                        <p:tav tm="100000">
                                          <p:val>
                                            <p:strVal val="#ppt_w"/>
                                          </p:val>
                                        </p:tav>
                                      </p:tavLst>
                                    </p:anim>
                                    <p:anim calcmode="lin" valueType="num">
                                      <p:cBhvr>
                                        <p:cTn id="8" dur="5000" fill="hold"/>
                                        <p:tgtEl>
                                          <p:spTgt spid="55336"/>
                                        </p:tgtEl>
                                        <p:attrNameLst>
                                          <p:attrName>ppt_h</p:attrName>
                                        </p:attrNameLst>
                                      </p:cBhvr>
                                      <p:tavLst>
                                        <p:tav tm="0">
                                          <p:val>
                                            <p:fltVal val="0"/>
                                          </p:val>
                                        </p:tav>
                                        <p:tav tm="100000">
                                          <p:val>
                                            <p:strVal val="#ppt_h"/>
                                          </p:val>
                                        </p:tav>
                                      </p:tavLst>
                                    </p:anim>
                                    <p:anim calcmode="lin" valueType="num">
                                      <p:cBhvr>
                                        <p:cTn id="9" dur="5000" fill="hold"/>
                                        <p:tgtEl>
                                          <p:spTgt spid="55336"/>
                                        </p:tgtEl>
                                        <p:attrNameLst>
                                          <p:attrName>style.rotation</p:attrName>
                                        </p:attrNameLst>
                                      </p:cBhvr>
                                      <p:tavLst>
                                        <p:tav tm="0">
                                          <p:val>
                                            <p:fltVal val="360"/>
                                          </p:val>
                                        </p:tav>
                                        <p:tav tm="100000">
                                          <p:val>
                                            <p:fltVal val="0"/>
                                          </p:val>
                                        </p:tav>
                                      </p:tavLst>
                                    </p:anim>
                                    <p:animEffect transition="in" filter="fade">
                                      <p:cBhvr>
                                        <p:cTn id="10" dur="5000"/>
                                        <p:tgtEl>
                                          <p:spTgt spid="5533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5334"/>
                                        </p:tgtEl>
                                        <p:attrNameLst>
                                          <p:attrName>style.visibility</p:attrName>
                                        </p:attrNameLst>
                                      </p:cBhvr>
                                      <p:to>
                                        <p:strVal val="visible"/>
                                      </p:to>
                                    </p:set>
                                    <p:anim calcmode="lin" valueType="num">
                                      <p:cBhvr>
                                        <p:cTn id="15" dur="3000" fill="hold"/>
                                        <p:tgtEl>
                                          <p:spTgt spid="55334"/>
                                        </p:tgtEl>
                                        <p:attrNameLst>
                                          <p:attrName>ppt_w</p:attrName>
                                        </p:attrNameLst>
                                      </p:cBhvr>
                                      <p:tavLst>
                                        <p:tav tm="0">
                                          <p:val>
                                            <p:fltVal val="0"/>
                                          </p:val>
                                        </p:tav>
                                        <p:tav tm="100000">
                                          <p:val>
                                            <p:strVal val="#ppt_w"/>
                                          </p:val>
                                        </p:tav>
                                      </p:tavLst>
                                    </p:anim>
                                    <p:anim calcmode="lin" valueType="num">
                                      <p:cBhvr>
                                        <p:cTn id="16" dur="3000" fill="hold"/>
                                        <p:tgtEl>
                                          <p:spTgt spid="55334"/>
                                        </p:tgtEl>
                                        <p:attrNameLst>
                                          <p:attrName>ppt_h</p:attrName>
                                        </p:attrNameLst>
                                      </p:cBhvr>
                                      <p:tavLst>
                                        <p:tav tm="0">
                                          <p:val>
                                            <p:fltVal val="0"/>
                                          </p:val>
                                        </p:tav>
                                        <p:tav tm="100000">
                                          <p:val>
                                            <p:strVal val="#ppt_h"/>
                                          </p:val>
                                        </p:tav>
                                      </p:tavLst>
                                    </p:anim>
                                    <p:anim calcmode="lin" valueType="num">
                                      <p:cBhvr>
                                        <p:cTn id="17" dur="3000" fill="hold"/>
                                        <p:tgtEl>
                                          <p:spTgt spid="55334"/>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55334"/>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0" nodeType="withEffect">
                                  <p:stCondLst>
                                    <p:cond delay="0"/>
                                  </p:stCondLst>
                                  <p:childTnLst>
                                    <p:set>
                                      <p:cBhvr>
                                        <p:cTn id="20" dur="1" fill="hold">
                                          <p:stCondLst>
                                            <p:cond delay="0"/>
                                          </p:stCondLst>
                                        </p:cTn>
                                        <p:tgtEl>
                                          <p:spTgt spid="55335"/>
                                        </p:tgtEl>
                                        <p:attrNameLst>
                                          <p:attrName>style.visibility</p:attrName>
                                        </p:attrNameLst>
                                      </p:cBhvr>
                                      <p:to>
                                        <p:strVal val="visible"/>
                                      </p:to>
                                    </p:set>
                                    <p:anim calcmode="lin" valueType="num">
                                      <p:cBhvr>
                                        <p:cTn id="21" dur="3000" fill="hold"/>
                                        <p:tgtEl>
                                          <p:spTgt spid="55335"/>
                                        </p:tgtEl>
                                        <p:attrNameLst>
                                          <p:attrName>ppt_w</p:attrName>
                                        </p:attrNameLst>
                                      </p:cBhvr>
                                      <p:tavLst>
                                        <p:tav tm="0">
                                          <p:val>
                                            <p:fltVal val="0"/>
                                          </p:val>
                                        </p:tav>
                                        <p:tav tm="100000">
                                          <p:val>
                                            <p:strVal val="#ppt_w"/>
                                          </p:val>
                                        </p:tav>
                                      </p:tavLst>
                                    </p:anim>
                                    <p:anim calcmode="lin" valueType="num">
                                      <p:cBhvr>
                                        <p:cTn id="22" dur="3000" fill="hold"/>
                                        <p:tgtEl>
                                          <p:spTgt spid="55335"/>
                                        </p:tgtEl>
                                        <p:attrNameLst>
                                          <p:attrName>ppt_h</p:attrName>
                                        </p:attrNameLst>
                                      </p:cBhvr>
                                      <p:tavLst>
                                        <p:tav tm="0">
                                          <p:val>
                                            <p:fltVal val="0"/>
                                          </p:val>
                                        </p:tav>
                                        <p:tav tm="100000">
                                          <p:val>
                                            <p:strVal val="#ppt_h"/>
                                          </p:val>
                                        </p:tav>
                                      </p:tavLst>
                                    </p:anim>
                                    <p:anim calcmode="lin" valueType="num">
                                      <p:cBhvr>
                                        <p:cTn id="23" dur="3000" fill="hold"/>
                                        <p:tgtEl>
                                          <p:spTgt spid="55335"/>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55335"/>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55328"/>
                                        </p:tgtEl>
                                        <p:attrNameLst>
                                          <p:attrName>style.visibility</p:attrName>
                                        </p:attrNameLst>
                                      </p:cBhvr>
                                      <p:to>
                                        <p:strVal val="visible"/>
                                      </p:to>
                                    </p:set>
                                    <p:anim calcmode="lin" valueType="num">
                                      <p:cBhvr>
                                        <p:cTn id="27" dur="3000" fill="hold"/>
                                        <p:tgtEl>
                                          <p:spTgt spid="55328"/>
                                        </p:tgtEl>
                                        <p:attrNameLst>
                                          <p:attrName>ppt_w</p:attrName>
                                        </p:attrNameLst>
                                      </p:cBhvr>
                                      <p:tavLst>
                                        <p:tav tm="0">
                                          <p:val>
                                            <p:fltVal val="0"/>
                                          </p:val>
                                        </p:tav>
                                        <p:tav tm="100000">
                                          <p:val>
                                            <p:strVal val="#ppt_w"/>
                                          </p:val>
                                        </p:tav>
                                      </p:tavLst>
                                    </p:anim>
                                    <p:anim calcmode="lin" valueType="num">
                                      <p:cBhvr>
                                        <p:cTn id="28" dur="3000" fill="hold"/>
                                        <p:tgtEl>
                                          <p:spTgt spid="55328"/>
                                        </p:tgtEl>
                                        <p:attrNameLst>
                                          <p:attrName>ppt_h</p:attrName>
                                        </p:attrNameLst>
                                      </p:cBhvr>
                                      <p:tavLst>
                                        <p:tav tm="0">
                                          <p:val>
                                            <p:fltVal val="0"/>
                                          </p:val>
                                        </p:tav>
                                        <p:tav tm="100000">
                                          <p:val>
                                            <p:strVal val="#ppt_h"/>
                                          </p:val>
                                        </p:tav>
                                      </p:tavLst>
                                    </p:anim>
                                    <p:anim calcmode="lin" valueType="num">
                                      <p:cBhvr>
                                        <p:cTn id="29" dur="3000" fill="hold"/>
                                        <p:tgtEl>
                                          <p:spTgt spid="5532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5532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0" nodeType="withEffect">
                                  <p:stCondLst>
                                    <p:cond delay="0"/>
                                  </p:stCondLst>
                                  <p:childTnLst>
                                    <p:set>
                                      <p:cBhvr>
                                        <p:cTn id="32" dur="1" fill="hold">
                                          <p:stCondLst>
                                            <p:cond delay="0"/>
                                          </p:stCondLst>
                                        </p:cTn>
                                        <p:tgtEl>
                                          <p:spTgt spid="55333"/>
                                        </p:tgtEl>
                                        <p:attrNameLst>
                                          <p:attrName>style.visibility</p:attrName>
                                        </p:attrNameLst>
                                      </p:cBhvr>
                                      <p:to>
                                        <p:strVal val="visible"/>
                                      </p:to>
                                    </p:set>
                                    <p:anim calcmode="lin" valueType="num">
                                      <p:cBhvr>
                                        <p:cTn id="33" dur="3000" fill="hold"/>
                                        <p:tgtEl>
                                          <p:spTgt spid="55333"/>
                                        </p:tgtEl>
                                        <p:attrNameLst>
                                          <p:attrName>ppt_w</p:attrName>
                                        </p:attrNameLst>
                                      </p:cBhvr>
                                      <p:tavLst>
                                        <p:tav tm="0">
                                          <p:val>
                                            <p:fltVal val="0"/>
                                          </p:val>
                                        </p:tav>
                                        <p:tav tm="100000">
                                          <p:val>
                                            <p:strVal val="#ppt_w"/>
                                          </p:val>
                                        </p:tav>
                                      </p:tavLst>
                                    </p:anim>
                                    <p:anim calcmode="lin" valueType="num">
                                      <p:cBhvr>
                                        <p:cTn id="34" dur="3000" fill="hold"/>
                                        <p:tgtEl>
                                          <p:spTgt spid="55333"/>
                                        </p:tgtEl>
                                        <p:attrNameLst>
                                          <p:attrName>ppt_h</p:attrName>
                                        </p:attrNameLst>
                                      </p:cBhvr>
                                      <p:tavLst>
                                        <p:tav tm="0">
                                          <p:val>
                                            <p:fltVal val="0"/>
                                          </p:val>
                                        </p:tav>
                                        <p:tav tm="100000">
                                          <p:val>
                                            <p:strVal val="#ppt_h"/>
                                          </p:val>
                                        </p:tav>
                                      </p:tavLst>
                                    </p:anim>
                                    <p:anim calcmode="lin" valueType="num">
                                      <p:cBhvr>
                                        <p:cTn id="35" dur="3000" fill="hold"/>
                                        <p:tgtEl>
                                          <p:spTgt spid="55333"/>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5533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to="" calcmode="lin" valueType="num">
                                      <p:cBhvr>
                                        <p:cTn id="41"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33" grpId="0"/>
      <p:bldP spid="55335" grpId="0"/>
      <p:bldP spid="55336" grpId="0"/>
      <p:bldP spid="16"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25" name="Line 15"/>
          <p:cNvSpPr>
            <a:spLocks noChangeShapeType="1"/>
          </p:cNvSpPr>
          <p:nvPr/>
        </p:nvSpPr>
        <p:spPr bwMode="auto">
          <a:xfrm>
            <a:off x="1431837" y="811853"/>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pic>
        <p:nvPicPr>
          <p:cNvPr id="56339" name="Picture 19" descr="14 PHONG 1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83345" y="1220803"/>
            <a:ext cx="5851303" cy="3794125"/>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sp>
        <p:nvSpPr>
          <p:cNvPr id="56340" name="Rectangle 20"/>
          <p:cNvSpPr>
            <a:spLocks noChangeArrowheads="1"/>
          </p:cNvSpPr>
          <p:nvPr/>
        </p:nvSpPr>
        <p:spPr bwMode="auto">
          <a:xfrm>
            <a:off x="1216796" y="5300678"/>
            <a:ext cx="3527425" cy="576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err="1">
                <a:solidFill>
                  <a:srgbClr val="009900"/>
                </a:solidFill>
              </a:rPr>
              <a:t>Pháp</a:t>
            </a:r>
            <a:r>
              <a:rPr lang="en-US" altLang="en-US" sz="1600" b="1" dirty="0">
                <a:solidFill>
                  <a:srgbClr val="009900"/>
                </a:solidFill>
              </a:rPr>
              <a:t> </a:t>
            </a:r>
            <a:r>
              <a:rPr lang="en-US" altLang="en-US" sz="1600" b="1" dirty="0" err="1">
                <a:solidFill>
                  <a:srgbClr val="009900"/>
                </a:solidFill>
              </a:rPr>
              <a:t>gây</a:t>
            </a:r>
            <a:r>
              <a:rPr lang="en-US" altLang="en-US" sz="1600" b="1" dirty="0">
                <a:solidFill>
                  <a:srgbClr val="009900"/>
                </a:solidFill>
              </a:rPr>
              <a:t> </a:t>
            </a:r>
            <a:r>
              <a:rPr lang="en-US" altLang="en-US" sz="1600" b="1" dirty="0" err="1">
                <a:solidFill>
                  <a:srgbClr val="009900"/>
                </a:solidFill>
              </a:rPr>
              <a:t>chiến</a:t>
            </a:r>
            <a:r>
              <a:rPr lang="en-US" altLang="en-US" sz="1600" b="1" dirty="0">
                <a:solidFill>
                  <a:srgbClr val="009900"/>
                </a:solidFill>
              </a:rPr>
              <a:t> ở </a:t>
            </a:r>
            <a:r>
              <a:rPr lang="en-US" altLang="en-US" sz="1600" b="1" dirty="0" err="1">
                <a:solidFill>
                  <a:srgbClr val="009900"/>
                </a:solidFill>
              </a:rPr>
              <a:t>Hà</a:t>
            </a:r>
            <a:r>
              <a:rPr lang="en-US" altLang="en-US" sz="1600" b="1" dirty="0">
                <a:solidFill>
                  <a:srgbClr val="009900"/>
                </a:solidFill>
              </a:rPr>
              <a:t> </a:t>
            </a:r>
            <a:r>
              <a:rPr lang="en-US" altLang="en-US" sz="1600" b="1" dirty="0" err="1">
                <a:solidFill>
                  <a:srgbClr val="009900"/>
                </a:solidFill>
              </a:rPr>
              <a:t>Nội</a:t>
            </a:r>
            <a:r>
              <a:rPr lang="en-US" altLang="en-US" sz="1600" b="1" dirty="0">
                <a:solidFill>
                  <a:srgbClr val="009900"/>
                </a:solidFill>
              </a:rPr>
              <a:t/>
            </a:r>
            <a:br>
              <a:rPr lang="en-US" altLang="en-US" sz="1600" b="1" dirty="0">
                <a:solidFill>
                  <a:srgbClr val="009900"/>
                </a:solidFill>
              </a:rPr>
            </a:br>
            <a:r>
              <a:rPr lang="en-US" altLang="en-US" sz="1600" b="1" dirty="0">
                <a:solidFill>
                  <a:srgbClr val="009900"/>
                </a:solidFill>
              </a:rPr>
              <a:t>17 - 12 - 1946</a:t>
            </a:r>
          </a:p>
        </p:txBody>
      </p:sp>
      <p:pic>
        <p:nvPicPr>
          <p:cNvPr id="56341" name="Picture 21" descr="15 PHONG 1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349293" y="1243669"/>
            <a:ext cx="5653825" cy="3771259"/>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sp>
        <p:nvSpPr>
          <p:cNvPr id="56342" name="Rectangle 22"/>
          <p:cNvSpPr>
            <a:spLocks noChangeArrowheads="1"/>
          </p:cNvSpPr>
          <p:nvPr/>
        </p:nvSpPr>
        <p:spPr bwMode="auto">
          <a:xfrm>
            <a:off x="7412493" y="5156215"/>
            <a:ext cx="3527425" cy="865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009900"/>
                </a:solidFill>
              </a:rPr>
              <a:t>Tàu</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a:t>
            </a:r>
            <a:r>
              <a:rPr lang="en-US" altLang="en-US" sz="1400" b="1" dirty="0" err="1">
                <a:solidFill>
                  <a:srgbClr val="009900"/>
                </a:solidFill>
              </a:rPr>
              <a:t>Pháp</a:t>
            </a:r>
            <a:r>
              <a:rPr lang="en-US" altLang="en-US" sz="1400" b="1" dirty="0">
                <a:solidFill>
                  <a:srgbClr val="009900"/>
                </a:solidFill>
              </a:rPr>
              <a:t> </a:t>
            </a:r>
            <a:r>
              <a:rPr lang="en-US" altLang="en-US" sz="1400" b="1" dirty="0" err="1">
                <a:solidFill>
                  <a:srgbClr val="009900"/>
                </a:solidFill>
              </a:rPr>
              <a:t>vào</a:t>
            </a:r>
            <a:r>
              <a:rPr lang="en-US" altLang="en-US" sz="1400" b="1" dirty="0">
                <a:solidFill>
                  <a:srgbClr val="009900"/>
                </a:solidFill>
              </a:rPr>
              <a:t> </a:t>
            </a:r>
            <a:br>
              <a:rPr lang="en-US" altLang="en-US" sz="1400" b="1" dirty="0">
                <a:solidFill>
                  <a:srgbClr val="009900"/>
                </a:solidFill>
              </a:rPr>
            </a:br>
            <a:r>
              <a:rPr lang="en-US" altLang="en-US" sz="1400" b="1" dirty="0" err="1">
                <a:solidFill>
                  <a:srgbClr val="009900"/>
                </a:solidFill>
              </a:rPr>
              <a:t>gây</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ở </a:t>
            </a:r>
            <a:r>
              <a:rPr lang="en-US" altLang="en-US" sz="1400" b="1" dirty="0" err="1">
                <a:solidFill>
                  <a:srgbClr val="009900"/>
                </a:solidFill>
              </a:rPr>
              <a:t>Hải</a:t>
            </a:r>
            <a:r>
              <a:rPr lang="en-US" altLang="en-US" sz="1400" b="1" dirty="0">
                <a:solidFill>
                  <a:srgbClr val="009900"/>
                </a:solidFill>
              </a:rPr>
              <a:t> </a:t>
            </a:r>
            <a:r>
              <a:rPr lang="en-US" altLang="en-US" sz="1400" b="1" dirty="0" err="1">
                <a:solidFill>
                  <a:srgbClr val="009900"/>
                </a:solidFill>
              </a:rPr>
              <a:t>Phòng</a:t>
            </a:r>
            <a:r>
              <a:rPr lang="en-US" altLang="en-US" sz="1400" b="1" dirty="0">
                <a:solidFill>
                  <a:srgbClr val="009900"/>
                </a:solidFill>
              </a:rPr>
              <a:t/>
            </a:r>
            <a:br>
              <a:rPr lang="en-US" altLang="en-US" sz="1400" b="1" dirty="0">
                <a:solidFill>
                  <a:srgbClr val="009900"/>
                </a:solidFill>
              </a:rPr>
            </a:br>
            <a:r>
              <a:rPr lang="en-US" altLang="en-US" sz="1400" b="1" dirty="0">
                <a:solidFill>
                  <a:srgbClr val="009900"/>
                </a:solidFill>
              </a:rPr>
              <a:t>15 - 3 - 1946</a:t>
            </a:r>
          </a:p>
        </p:txBody>
      </p:sp>
      <p:sp>
        <p:nvSpPr>
          <p:cNvPr id="56343" name="Oval 23"/>
          <p:cNvSpPr>
            <a:spLocks noChangeArrowheads="1"/>
          </p:cNvSpPr>
          <p:nvPr/>
        </p:nvSpPr>
        <p:spPr bwMode="auto">
          <a:xfrm>
            <a:off x="5159377" y="4868863"/>
            <a:ext cx="1873251" cy="1655762"/>
          </a:xfrm>
          <a:prstGeom prst="ellipse">
            <a:avLst/>
          </a:prstGeom>
          <a:noFill/>
          <a:ln w="38100">
            <a:solidFill>
              <a:srgbClr val="0000FF"/>
            </a:solidFill>
            <a:round/>
            <a:headEnd/>
            <a:tailEnd/>
          </a:ln>
          <a:effectLst/>
        </p:spPr>
        <p:txBody>
          <a:bodyPr wrap="none" anchor="ctr"/>
          <a:lstStyle/>
          <a:p>
            <a:pPr algn="ctr">
              <a:defRPr/>
            </a:pPr>
            <a:r>
              <a:rPr lang="en-US" sz="2100" b="1">
                <a:solidFill>
                  <a:srgbClr val="FF3300"/>
                </a:solidFill>
                <a:effectLst>
                  <a:outerShdw blurRad="38100" dist="38100" dir="2700000" algn="tl">
                    <a:srgbClr val="C0C0C0"/>
                  </a:outerShdw>
                </a:effectLst>
              </a:rPr>
              <a:t>18/12/1946</a:t>
            </a:r>
          </a:p>
          <a:p>
            <a:pPr algn="ctr">
              <a:defRPr/>
            </a:pPr>
            <a:r>
              <a:rPr lang="en-US" sz="2100" b="1">
                <a:solidFill>
                  <a:srgbClr val="FF3300"/>
                </a:solidFill>
                <a:effectLst>
                  <a:outerShdw blurRad="38100" dist="38100" dir="2700000" algn="tl">
                    <a:srgbClr val="C0C0C0"/>
                  </a:outerShdw>
                </a:effectLst>
              </a:rPr>
              <a:t>Pháp gửi tối </a:t>
            </a:r>
          </a:p>
          <a:p>
            <a:pPr algn="ctr">
              <a:defRPr/>
            </a:pPr>
            <a:r>
              <a:rPr lang="en-US" sz="2100" b="1">
                <a:solidFill>
                  <a:srgbClr val="FF3300"/>
                </a:solidFill>
                <a:effectLst>
                  <a:outerShdw blurRad="38100" dist="38100" dir="2700000" algn="tl">
                    <a:srgbClr val="C0C0C0"/>
                  </a:outerShdw>
                </a:effectLst>
              </a:rPr>
              <a:t>hậu thư</a:t>
            </a:r>
          </a:p>
        </p:txBody>
      </p:sp>
      <p:sp>
        <p:nvSpPr>
          <p:cNvPr id="90122" name="Rectangle 24"/>
          <p:cNvSpPr>
            <a:spLocks noChangeArrowheads="1"/>
          </p:cNvSpPr>
          <p:nvPr/>
        </p:nvSpPr>
        <p:spPr bwMode="auto">
          <a:xfrm>
            <a:off x="2782898" y="260352"/>
            <a:ext cx="6810711"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PHÁP MỞ RỘNG CHIẾN TRANH Ở MIỀN BẮC</a:t>
            </a:r>
          </a:p>
        </p:txBody>
      </p:sp>
    </p:spTree>
    <p:extLst>
      <p:ext uri="{BB962C8B-B14F-4D97-AF65-F5344CB8AC3E}">
        <p14:creationId xmlns:p14="http://schemas.microsoft.com/office/powerpoint/2010/main" xmlns="" val="3648780516"/>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6339"/>
                                        </p:tgtEl>
                                        <p:attrNameLst>
                                          <p:attrName>style.visibility</p:attrName>
                                        </p:attrNameLst>
                                      </p:cBhvr>
                                      <p:to>
                                        <p:strVal val="visible"/>
                                      </p:to>
                                    </p:set>
                                    <p:anim to="" calcmode="lin" valueType="num">
                                      <p:cBhvr>
                                        <p:cTn id="7" dur="1" fill="hold"/>
                                        <p:tgtEl>
                                          <p:spTgt spid="56339"/>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56341"/>
                                        </p:tgtEl>
                                        <p:attrNameLst>
                                          <p:attrName>style.visibility</p:attrName>
                                        </p:attrNameLst>
                                      </p:cBhvr>
                                      <p:to>
                                        <p:strVal val="visible"/>
                                      </p:to>
                                    </p:set>
                                    <p:anim to="" calcmode="lin" valueType="num">
                                      <p:cBhvr>
                                        <p:cTn id="10" dur="1" fill="hold"/>
                                        <p:tgtEl>
                                          <p:spTgt spid="5634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56342"/>
                                        </p:tgtEl>
                                        <p:attrNameLst>
                                          <p:attrName>style.visibility</p:attrName>
                                        </p:attrNameLst>
                                      </p:cBhvr>
                                      <p:to>
                                        <p:strVal val="visible"/>
                                      </p:to>
                                    </p:set>
                                    <p:anim to="" calcmode="lin" valueType="num">
                                      <p:cBhvr>
                                        <p:cTn id="13" dur="1" fill="hold"/>
                                        <p:tgtEl>
                                          <p:spTgt spid="56342"/>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56340"/>
                                        </p:tgtEl>
                                        <p:attrNameLst>
                                          <p:attrName>style.visibility</p:attrName>
                                        </p:attrNameLst>
                                      </p:cBhvr>
                                      <p:to>
                                        <p:strVal val="visible"/>
                                      </p:to>
                                    </p:set>
                                    <p:anim to="" calcmode="lin" valueType="num">
                                      <p:cBhvr>
                                        <p:cTn id="16" dur="1" fill="hold"/>
                                        <p:tgtEl>
                                          <p:spTgt spid="56340"/>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56343"/>
                                        </p:tgtEl>
                                        <p:attrNameLst>
                                          <p:attrName>style.visibility</p:attrName>
                                        </p:attrNameLst>
                                      </p:cBhvr>
                                      <p:to>
                                        <p:strVal val="visible"/>
                                      </p:to>
                                    </p:set>
                                    <p:anim to="" calcmode="lin" valueType="num">
                                      <p:cBhvr>
                                        <p:cTn id="19" dur="1" fill="hold"/>
                                        <p:tgtEl>
                                          <p:spTgt spid="5634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40" grpId="0"/>
      <p:bldP spid="56342" grpId="0"/>
      <p:bldP spid="5634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Number Placeholder 4"/>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994AC86E-9B5D-4526-9159-4C485C016E7A}" type="slidenum">
              <a:rPr lang="en-US" altLang="en-US" sz="1400"/>
              <a:pPr eaLnBrk="1" hangingPunct="1">
                <a:spcBef>
                  <a:spcPct val="0"/>
                </a:spcBef>
                <a:buFontTx/>
                <a:buNone/>
              </a:pPr>
              <a:t>70</a:t>
            </a:fld>
            <a:endParaRPr lang="en-US" altLang="en-US" sz="1400"/>
          </a:p>
        </p:txBody>
      </p:sp>
      <p:sp>
        <p:nvSpPr>
          <p:cNvPr id="91140" name="Rectangle 8"/>
          <p:cNvSpPr>
            <a:spLocks noChangeArrowheads="1"/>
          </p:cNvSpPr>
          <p:nvPr/>
        </p:nvSpPr>
        <p:spPr bwMode="auto">
          <a:xfrm>
            <a:off x="1703397" y="549290"/>
            <a:ext cx="8820151" cy="576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91152" name="Line 14"/>
          <p:cNvSpPr>
            <a:spLocks noChangeShapeType="1"/>
          </p:cNvSpPr>
          <p:nvPr/>
        </p:nvSpPr>
        <p:spPr bwMode="auto">
          <a:xfrm>
            <a:off x="1684344" y="747459"/>
            <a:ext cx="8983663"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7372" name="Rectangle 28"/>
          <p:cNvSpPr>
            <a:spLocks noChangeArrowheads="1"/>
          </p:cNvSpPr>
          <p:nvPr/>
        </p:nvSpPr>
        <p:spPr bwMode="auto">
          <a:xfrm>
            <a:off x="2497149" y="5589588"/>
            <a:ext cx="3527425" cy="57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400" b="1">
              <a:solidFill>
                <a:schemeClr val="tx2"/>
              </a:solidFill>
            </a:endParaRPr>
          </a:p>
        </p:txBody>
      </p:sp>
      <p:grpSp>
        <p:nvGrpSpPr>
          <p:cNvPr id="5" name="Group 37"/>
          <p:cNvGrpSpPr>
            <a:grpSpLocks/>
          </p:cNvGrpSpPr>
          <p:nvPr/>
        </p:nvGrpSpPr>
        <p:grpSpPr bwMode="auto">
          <a:xfrm>
            <a:off x="566679" y="1323723"/>
            <a:ext cx="6304745" cy="4761166"/>
            <a:chOff x="204" y="1253"/>
            <a:chExt cx="3132" cy="2585"/>
          </a:xfrm>
        </p:grpSpPr>
        <p:pic>
          <p:nvPicPr>
            <p:cNvPr id="91148" name="Picture 26" descr="23 PHONG 10"/>
            <p:cNvPicPr>
              <a:picLocks noChangeAspect="1" noChangeArrowheads="1"/>
            </p:cNvPicPr>
            <p:nvPr/>
          </p:nvPicPr>
          <p:blipFill>
            <a:blip r:embed="rId3">
              <a:lum contrast="12000"/>
              <a:extLst>
                <a:ext uri="{28A0092B-C50C-407E-A947-70E740481C1C}">
                  <a14:useLocalDpi xmlns:a14="http://schemas.microsoft.com/office/drawing/2010/main" xmlns="" val="0"/>
                </a:ext>
              </a:extLst>
            </a:blip>
            <a:srcRect t="1987"/>
            <a:stretch>
              <a:fillRect/>
            </a:stretch>
          </p:blipFill>
          <p:spPr bwMode="auto">
            <a:xfrm>
              <a:off x="204" y="1253"/>
              <a:ext cx="3103" cy="2270"/>
            </a:xfrm>
            <a:prstGeom prst="rect">
              <a:avLst/>
            </a:prstGeom>
            <a:noFill/>
            <a:ln w="38100">
              <a:solidFill>
                <a:srgbClr val="0000FF"/>
              </a:solidFill>
              <a:miter lim="800000"/>
              <a:headEnd/>
              <a:tailEnd/>
            </a:ln>
            <a:extLst>
              <a:ext uri="{909E8E84-426E-40DD-AFC4-6F175D3DCCD1}">
                <a14:hiddenFill xmlns:a14="http://schemas.microsoft.com/office/drawing/2010/main" xmlns="">
                  <a:solidFill>
                    <a:srgbClr val="FFFFFF"/>
                  </a:solidFill>
                </a14:hiddenFill>
              </a:ext>
            </a:extLst>
          </p:spPr>
        </p:pic>
        <p:sp>
          <p:nvSpPr>
            <p:cNvPr id="91149" name="WordArt 34"/>
            <p:cNvSpPr>
              <a:spLocks noChangeArrowheads="1" noChangeShapeType="1" noTextEdit="1"/>
            </p:cNvSpPr>
            <p:nvPr/>
          </p:nvSpPr>
          <p:spPr bwMode="auto">
            <a:xfrm>
              <a:off x="204" y="2840"/>
              <a:ext cx="3132" cy="998"/>
            </a:xfrm>
            <a:prstGeom prst="rect">
              <a:avLst/>
            </a:prstGeom>
          </p:spPr>
          <p:txBody>
            <a:bodyPr spcFirstLastPara="1" wrap="none" fromWordArt="1">
              <a:prstTxWarp prst="textArchUp">
                <a:avLst>
                  <a:gd name="adj" fmla="val 10800004"/>
                </a:avLst>
              </a:prstTxWarp>
            </a:bodyPr>
            <a:lstStyle/>
            <a:p>
              <a:pPr algn="ctr"/>
              <a:r>
                <a:rPr lang="en-US" sz="2800" b="1" kern="10">
                  <a:ln w="9525">
                    <a:solidFill>
                      <a:srgbClr val="FFFF00"/>
                    </a:solidFill>
                    <a:round/>
                    <a:headEnd/>
                    <a:tailEnd/>
                  </a:ln>
                  <a:solidFill>
                    <a:srgbClr val="FF0000"/>
                  </a:solidFill>
                  <a:cs typeface="Arial" panose="020B0604020202020204" pitchFamily="34" charset="0"/>
                </a:rPr>
                <a:t>Quyết tử </a:t>
              </a:r>
            </a:p>
            <a:p>
              <a:pPr algn="ctr"/>
              <a:r>
                <a:rPr lang="en-US" sz="2800" b="1" kern="10">
                  <a:ln w="9525">
                    <a:solidFill>
                      <a:srgbClr val="FFFF00"/>
                    </a:solidFill>
                    <a:round/>
                    <a:headEnd/>
                    <a:tailEnd/>
                  </a:ln>
                  <a:solidFill>
                    <a:srgbClr val="FF0000"/>
                  </a:solidFill>
                  <a:cs typeface="Arial" panose="020B0604020202020204" pitchFamily="34" charset="0"/>
                </a:rPr>
                <a:t>cho tổ quốc quyết sinh</a:t>
              </a:r>
            </a:p>
          </p:txBody>
        </p:sp>
      </p:grpSp>
      <p:pic>
        <p:nvPicPr>
          <p:cNvPr id="57379" name="Picture 35" descr="IMG_1039"/>
          <p:cNvPicPr>
            <a:picLocks noChangeAspect="1" noChangeArrowheads="1"/>
          </p:cNvPicPr>
          <p:nvPr/>
        </p:nvPicPr>
        <p:blipFill>
          <a:blip r:embed="rId4">
            <a:extLst>
              <a:ext uri="{28A0092B-C50C-407E-A947-70E740481C1C}">
                <a14:useLocalDpi xmlns:a14="http://schemas.microsoft.com/office/drawing/2010/main" xmlns="" val="0"/>
              </a:ext>
            </a:extLst>
          </a:blip>
          <a:srcRect l="9006" r="4199"/>
          <a:stretch>
            <a:fillRect/>
          </a:stretch>
        </p:blipFill>
        <p:spPr bwMode="auto">
          <a:xfrm>
            <a:off x="7248525" y="1412878"/>
            <a:ext cx="4333875" cy="4176713"/>
          </a:xfrm>
          <a:prstGeom prst="rect">
            <a:avLst/>
          </a:prstGeom>
          <a:noFill/>
          <a:ln w="57150">
            <a:solidFill>
              <a:srgbClr val="FF3300"/>
            </a:solidFill>
            <a:miter lim="800000"/>
            <a:headEnd/>
            <a:tailEnd/>
          </a:ln>
          <a:extLst>
            <a:ext uri="{909E8E84-426E-40DD-AFC4-6F175D3DCCD1}">
              <a14:hiddenFill xmlns:a14="http://schemas.microsoft.com/office/drawing/2010/main" xmlns="">
                <a:solidFill>
                  <a:srgbClr val="FFFFFF"/>
                </a:solidFill>
              </a14:hiddenFill>
            </a:ext>
          </a:extLst>
        </p:spPr>
      </p:pic>
      <p:sp>
        <p:nvSpPr>
          <p:cNvPr id="57380" name="Rectangle 36"/>
          <p:cNvSpPr>
            <a:spLocks noChangeArrowheads="1"/>
          </p:cNvSpPr>
          <p:nvPr/>
        </p:nvSpPr>
        <p:spPr bwMode="auto">
          <a:xfrm>
            <a:off x="7140585" y="5876940"/>
            <a:ext cx="3527425" cy="576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009900"/>
                </a:solidFill>
              </a:rPr>
              <a:t>Lời kêu gọi toàn quốc </a:t>
            </a:r>
            <a:br>
              <a:rPr lang="en-US" altLang="en-US" sz="1600" b="1">
                <a:solidFill>
                  <a:srgbClr val="009900"/>
                </a:solidFill>
              </a:rPr>
            </a:br>
            <a:r>
              <a:rPr lang="en-US" altLang="en-US" sz="1600" b="1">
                <a:solidFill>
                  <a:srgbClr val="009900"/>
                </a:solidFill>
              </a:rPr>
              <a:t>khắng chiến 1946 </a:t>
            </a:r>
          </a:p>
        </p:txBody>
      </p:sp>
      <p:sp>
        <p:nvSpPr>
          <p:cNvPr id="91146" name="Rectangle 38"/>
          <p:cNvSpPr>
            <a:spLocks noChangeArrowheads="1"/>
          </p:cNvSpPr>
          <p:nvPr/>
        </p:nvSpPr>
        <p:spPr bwMode="auto">
          <a:xfrm>
            <a:off x="2640028" y="5856301"/>
            <a:ext cx="314220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009900"/>
                </a:solidFill>
              </a:rPr>
              <a:t>Cảm tử quân Hà Nội</a:t>
            </a:r>
          </a:p>
        </p:txBody>
      </p:sp>
      <p:sp>
        <p:nvSpPr>
          <p:cNvPr id="57383" name="Rectangle 39"/>
          <p:cNvSpPr>
            <a:spLocks noChangeArrowheads="1"/>
          </p:cNvSpPr>
          <p:nvPr/>
        </p:nvSpPr>
        <p:spPr bwMode="auto">
          <a:xfrm>
            <a:off x="2566998" y="239713"/>
            <a:ext cx="7481887"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US" altLang="en-US" sz="2400" b="1">
                <a:solidFill>
                  <a:srgbClr val="C00000"/>
                </a:solidFill>
              </a:rPr>
              <a:t>KHÁNG CHIẾN TOÀN QUỐC BÙNG NỔ</a:t>
            </a:r>
          </a:p>
        </p:txBody>
      </p:sp>
    </p:spTree>
    <p:extLst>
      <p:ext uri="{BB962C8B-B14F-4D97-AF65-F5344CB8AC3E}">
        <p14:creationId xmlns:p14="http://schemas.microsoft.com/office/powerpoint/2010/main" xmlns="" val="4118277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7383"/>
                                        </p:tgtEl>
                                        <p:attrNameLst>
                                          <p:attrName>style.visibility</p:attrName>
                                        </p:attrNameLst>
                                      </p:cBhvr>
                                      <p:to>
                                        <p:strVal val="visible"/>
                                      </p:to>
                                    </p:set>
                                    <p:anim calcmode="lin" valueType="num">
                                      <p:cBhvr>
                                        <p:cTn id="7" dur="5000" fill="hold"/>
                                        <p:tgtEl>
                                          <p:spTgt spid="57383"/>
                                        </p:tgtEl>
                                        <p:attrNameLst>
                                          <p:attrName>ppt_w</p:attrName>
                                        </p:attrNameLst>
                                      </p:cBhvr>
                                      <p:tavLst>
                                        <p:tav tm="0">
                                          <p:val>
                                            <p:fltVal val="0"/>
                                          </p:val>
                                        </p:tav>
                                        <p:tav tm="100000">
                                          <p:val>
                                            <p:strVal val="#ppt_w"/>
                                          </p:val>
                                        </p:tav>
                                      </p:tavLst>
                                    </p:anim>
                                    <p:anim calcmode="lin" valueType="num">
                                      <p:cBhvr>
                                        <p:cTn id="8" dur="5000" fill="hold"/>
                                        <p:tgtEl>
                                          <p:spTgt spid="57383"/>
                                        </p:tgtEl>
                                        <p:attrNameLst>
                                          <p:attrName>ppt_h</p:attrName>
                                        </p:attrNameLst>
                                      </p:cBhvr>
                                      <p:tavLst>
                                        <p:tav tm="0">
                                          <p:val>
                                            <p:fltVal val="0"/>
                                          </p:val>
                                        </p:tav>
                                        <p:tav tm="100000">
                                          <p:val>
                                            <p:strVal val="#ppt_h"/>
                                          </p:val>
                                        </p:tav>
                                      </p:tavLst>
                                    </p:anim>
                                    <p:anim calcmode="lin" valueType="num">
                                      <p:cBhvr>
                                        <p:cTn id="9" dur="5000" fill="hold"/>
                                        <p:tgtEl>
                                          <p:spTgt spid="57383"/>
                                        </p:tgtEl>
                                        <p:attrNameLst>
                                          <p:attrName>style.rotation</p:attrName>
                                        </p:attrNameLst>
                                      </p:cBhvr>
                                      <p:tavLst>
                                        <p:tav tm="0">
                                          <p:val>
                                            <p:fltVal val="360"/>
                                          </p:val>
                                        </p:tav>
                                        <p:tav tm="100000">
                                          <p:val>
                                            <p:fltVal val="0"/>
                                          </p:val>
                                        </p:tav>
                                      </p:tavLst>
                                    </p:anim>
                                    <p:animEffect transition="in" filter="fade">
                                      <p:cBhvr>
                                        <p:cTn id="10" dur="5000"/>
                                        <p:tgtEl>
                                          <p:spTgt spid="5738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to="" calcmode="lin" valueType="num">
                                      <p:cBhvr>
                                        <p:cTn id="15" dur="1" fill="hold"/>
                                        <p:tgtEl>
                                          <p:spTgt spid="5"/>
                                        </p:tgtEl>
                                        <p:attrNameLst>
                                          <p:attrName/>
                                        </p:attrNameLst>
                                      </p:cBhvr>
                                    </p:anim>
                                  </p:childTnLst>
                                </p:cTn>
                              </p:par>
                              <p:par>
                                <p:cTn id="16" presetID="24" presetClass="entr" presetSubtype="0" fill="hold" grpId="0" nodeType="withEffect" nodePh="1">
                                  <p:stCondLst>
                                    <p:cond delay="0"/>
                                  </p:stCondLst>
                                  <p:endCondLst>
                                    <p:cond evt="begin" delay="0">
                                      <p:tn val="16"/>
                                    </p:cond>
                                  </p:endCondLst>
                                  <p:childTnLst>
                                    <p:set>
                                      <p:cBhvr>
                                        <p:cTn id="17" dur="1" fill="hold">
                                          <p:stCondLst>
                                            <p:cond delay="0"/>
                                          </p:stCondLst>
                                        </p:cTn>
                                        <p:tgtEl>
                                          <p:spTgt spid="57372"/>
                                        </p:tgtEl>
                                        <p:attrNameLst>
                                          <p:attrName>style.visibility</p:attrName>
                                        </p:attrNameLst>
                                      </p:cBhvr>
                                      <p:to>
                                        <p:strVal val="visible"/>
                                      </p:to>
                                    </p:set>
                                    <p:anim to="" calcmode="lin" valueType="num">
                                      <p:cBhvr>
                                        <p:cTn id="18" dur="1" fill="hold"/>
                                        <p:tgtEl>
                                          <p:spTgt spid="57372"/>
                                        </p:tgtEl>
                                        <p:attrNameLst>
                                          <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57379"/>
                                        </p:tgtEl>
                                        <p:attrNameLst>
                                          <p:attrName>style.visibility</p:attrName>
                                        </p:attrNameLst>
                                      </p:cBhvr>
                                      <p:to>
                                        <p:strVal val="visible"/>
                                      </p:to>
                                    </p:set>
                                    <p:anim to="" calcmode="lin" valueType="num">
                                      <p:cBhvr>
                                        <p:cTn id="21" dur="1" fill="hold"/>
                                        <p:tgtEl>
                                          <p:spTgt spid="57379"/>
                                        </p:tgtEl>
                                        <p:attrNameLst>
                                          <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57380"/>
                                        </p:tgtEl>
                                        <p:attrNameLst>
                                          <p:attrName>style.visibility</p:attrName>
                                        </p:attrNameLst>
                                      </p:cBhvr>
                                      <p:to>
                                        <p:strVal val="visible"/>
                                      </p:to>
                                    </p:set>
                                    <p:anim to="" calcmode="lin" valueType="num">
                                      <p:cBhvr>
                                        <p:cTn id="24" dur="1" fill="hold"/>
                                        <p:tgtEl>
                                          <p:spTgt spid="5738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72" grpId="0"/>
      <p:bldP spid="57380" grpId="0"/>
      <p:bldP spid="5738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3" name="Line 4"/>
          <p:cNvSpPr>
            <a:spLocks noChangeShapeType="1"/>
          </p:cNvSpPr>
          <p:nvPr/>
        </p:nvSpPr>
        <p:spPr bwMode="auto">
          <a:xfrm>
            <a:off x="1486695" y="746967"/>
            <a:ext cx="9144000" cy="0"/>
          </a:xfrm>
          <a:prstGeom prst="line">
            <a:avLst/>
          </a:prstGeom>
          <a:noFill/>
          <a:ln w="57150">
            <a:solidFill>
              <a:srgbClr val="0000FF"/>
            </a:solidFill>
            <a:round/>
            <a:headEnd/>
            <a:tailEnd/>
          </a:ln>
          <a:extLst>
            <a:ext uri="{909E8E84-426E-40DD-AFC4-6F175D3DCCD1}">
              <a14:hiddenFill xmlns:a14="http://schemas.microsoft.com/office/drawing/2010/main" xmlns="">
                <a:noFill/>
              </a14:hiddenFill>
            </a:ext>
          </a:extLst>
        </p:spPr>
        <p:txBody>
          <a:bodyPr/>
          <a:lstStyle/>
          <a:p>
            <a:endParaRPr lang="en-US"/>
          </a:p>
        </p:txBody>
      </p:sp>
      <p:pic>
        <p:nvPicPr>
          <p:cNvPr id="160780" name="lời kêu gọi toàn quốc kháng chiến.MPG">
            <a:hlinkClick r:id="" action="ppaction://media"/>
          </p:cNvPr>
          <p:cNvPicPr>
            <a:picLocks noGrp="1" noRot="1" noChangeAspect="1" noChangeArrowheads="1"/>
          </p:cNvPicPr>
          <p:nvPr>
            <p:ph/>
            <a:videoFile r:link="rId1"/>
          </p:nvPr>
        </p:nvPicPr>
        <p:blipFill>
          <a:blip r:embed="rId4">
            <a:extLst>
              <a:ext uri="{28A0092B-C50C-407E-A947-70E740481C1C}">
                <a14:useLocalDpi xmlns:a14="http://schemas.microsoft.com/office/drawing/2010/main" xmlns="" val="0"/>
              </a:ext>
            </a:extLst>
          </a:blip>
          <a:srcRect/>
          <a:stretch>
            <a:fillRect/>
          </a:stretch>
        </p:blipFill>
        <p:spPr>
          <a:xfrm>
            <a:off x="2436813" y="973138"/>
            <a:ext cx="7243763" cy="4697412"/>
          </a:xfrm>
          <a:ln w="38100">
            <a:solidFill>
              <a:srgbClr val="0000FF"/>
            </a:solidFill>
            <a:miter lim="800000"/>
            <a:headEnd/>
            <a:tailEnd/>
          </a:ln>
        </p:spPr>
      </p:pic>
      <p:sp>
        <p:nvSpPr>
          <p:cNvPr id="92166" name="Rectangle 13"/>
          <p:cNvSpPr>
            <a:spLocks noChangeArrowheads="1"/>
          </p:cNvSpPr>
          <p:nvPr/>
        </p:nvSpPr>
        <p:spPr bwMode="auto">
          <a:xfrm>
            <a:off x="5016510" y="6021388"/>
            <a:ext cx="3527425" cy="57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FF3300"/>
                </a:solidFill>
              </a:rPr>
              <a:t>Phim lời kêu gọi</a:t>
            </a:r>
            <a:br>
              <a:rPr lang="en-US" altLang="en-US" sz="1400" b="1">
                <a:solidFill>
                  <a:srgbClr val="FF3300"/>
                </a:solidFill>
              </a:rPr>
            </a:br>
            <a:r>
              <a:rPr lang="en-US" altLang="en-US" sz="1400" b="1">
                <a:solidFill>
                  <a:srgbClr val="FF3300"/>
                </a:solidFill>
              </a:rPr>
              <a:t> toàn quốc kháng chiến</a:t>
            </a:r>
          </a:p>
        </p:txBody>
      </p:sp>
      <p:sp>
        <p:nvSpPr>
          <p:cNvPr id="92167" name="AutoShape 16">
            <a:hlinkClick r:id="rId5" action="ppaction://hlinkfile" highlightClick="1"/>
          </p:cNvPr>
          <p:cNvSpPr>
            <a:spLocks noChangeArrowheads="1"/>
          </p:cNvSpPr>
          <p:nvPr/>
        </p:nvSpPr>
        <p:spPr bwMode="auto">
          <a:xfrm>
            <a:off x="4800603" y="6165865"/>
            <a:ext cx="647700" cy="360363"/>
          </a:xfrm>
          <a:prstGeom prst="actionButtonMovie">
            <a:avLst/>
          </a:prstGeom>
          <a:solidFill>
            <a:schemeClr val="accent1"/>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92168" name="Rectangle 18"/>
          <p:cNvSpPr>
            <a:spLocks noChangeArrowheads="1"/>
          </p:cNvSpPr>
          <p:nvPr/>
        </p:nvSpPr>
        <p:spPr bwMode="auto">
          <a:xfrm>
            <a:off x="2711451" y="333375"/>
            <a:ext cx="7037388" cy="3877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CUỘC KHÁNG CHIẾN TOÀN QUỐC BÙNG NỔ</a:t>
            </a:r>
          </a:p>
        </p:txBody>
      </p:sp>
    </p:spTree>
    <p:extLst>
      <p:ext uri="{BB962C8B-B14F-4D97-AF65-F5344CB8AC3E}">
        <p14:creationId xmlns:p14="http://schemas.microsoft.com/office/powerpoint/2010/main" xmlns="" val="7769437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0780"/>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60780"/>
                                        </p:tgtEl>
                                      </p:cBhvr>
                                    </p:cmd>
                                  </p:childTnLst>
                                </p:cTn>
                              </p:par>
                            </p:childTnLst>
                          </p:cTn>
                        </p:par>
                      </p:childTnLst>
                    </p:cTn>
                  </p:par>
                </p:childTnLst>
              </p:cTn>
              <p:nextCondLst>
                <p:cond evt="onClick" delay="0">
                  <p:tgtEl>
                    <p:spTgt spid="160780"/>
                  </p:tgtEl>
                </p:cond>
              </p:nextCondLst>
            </p:seq>
            <p:video>
              <p:cMediaNode>
                <p:cTn id="7" fill="hold" display="0">
                  <p:stCondLst>
                    <p:cond delay="indefinite"/>
                  </p:stCondLst>
                  <p:endCondLst>
                    <p:cond evt="onNext" delay="0">
                      <p:tgtEl>
                        <p:sldTgt/>
                      </p:tgtEl>
                    </p:cond>
                    <p:cond evt="onPrev" delay="0">
                      <p:tgtEl>
                        <p:sldTgt/>
                      </p:tgtEl>
                    </p:cond>
                  </p:endCondLst>
                </p:cTn>
                <p:tgtEl>
                  <p:spTgt spid="160780"/>
                </p:tgtEl>
              </p:cMediaNode>
            </p:video>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526597" y="695570"/>
            <a:ext cx="4824412" cy="6159320"/>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rgbClr val="FF0000"/>
          </a:soli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195622" y="1155798"/>
            <a:ext cx="438912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solidFill>
            <a:srgbClr val="FFFF00"/>
          </a:solidFill>
          <a:ln w="0" algn="ctr">
            <a:noFill/>
            <a:miter lim="800000"/>
            <a:headEnd/>
            <a:tailEnd/>
          </a:ln>
          <a:effectLst/>
        </p:spPr>
        <p:txBody>
          <a:bodyPr wrap="none" anchor="ctr"/>
          <a:lstStyle/>
          <a:p>
            <a:pPr fontAlgn="auto">
              <a:spcBef>
                <a:spcPts val="0"/>
              </a:spcBef>
              <a:spcAft>
                <a:spcPts val="0"/>
              </a:spcAft>
              <a:defRPr/>
            </a:pPr>
            <a:endParaRPr lang="en-US" dirty="0">
              <a:latin typeface="+mn-lt"/>
            </a:endParaRPr>
          </a:p>
        </p:txBody>
      </p:sp>
      <p:grpSp>
        <p:nvGrpSpPr>
          <p:cNvPr id="2" name="Group 60"/>
          <p:cNvGrpSpPr>
            <a:grpSpLocks/>
          </p:cNvGrpSpPr>
          <p:nvPr/>
        </p:nvGrpSpPr>
        <p:grpSpPr bwMode="auto">
          <a:xfrm>
            <a:off x="2461621" y="4663451"/>
            <a:ext cx="508000" cy="581025"/>
            <a:chOff x="2078" y="1680"/>
            <a:chExt cx="1615" cy="2460"/>
          </a:xfrm>
        </p:grpSpPr>
        <p:sp>
          <p:nvSpPr>
            <p:cNvPr id="6351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1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7"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377451"/>
            <a:ext cx="508000" cy="581025"/>
            <a:chOff x="2078" y="1680"/>
            <a:chExt cx="1615" cy="2460"/>
          </a:xfrm>
        </p:grpSpPr>
        <p:sp>
          <p:nvSpPr>
            <p:cNvPr id="6350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0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1"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2544351" y="9514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849151" y="1026532"/>
            <a:ext cx="26416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endParaRPr lang="en-US" sz="2800"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3052351" y="22087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3357151" y="3236317"/>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3966751" y="4341217"/>
            <a:ext cx="4165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3763551" y="2321932"/>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Toàn diện</a:t>
            </a:r>
          </a:p>
        </p:txBody>
      </p:sp>
      <p:sp>
        <p:nvSpPr>
          <p:cNvPr id="30" name="TextBox 40"/>
          <p:cNvSpPr txBox="1">
            <a:spLocks noChangeArrowheads="1"/>
          </p:cNvSpPr>
          <p:nvPr/>
        </p:nvSpPr>
        <p:spPr bwMode="auto">
          <a:xfrm>
            <a:off x="3966751" y="3398243"/>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Trường kỳ</a:t>
            </a:r>
          </a:p>
        </p:txBody>
      </p:sp>
      <p:sp>
        <p:nvSpPr>
          <p:cNvPr id="31" name="TextBox 40"/>
          <p:cNvSpPr txBox="1">
            <a:spLocks noChangeArrowheads="1"/>
          </p:cNvSpPr>
          <p:nvPr/>
        </p:nvSpPr>
        <p:spPr bwMode="auto">
          <a:xfrm>
            <a:off x="4576351" y="4455532"/>
            <a:ext cx="35560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Tự lực cánh sinh</a:t>
            </a:r>
          </a:p>
        </p:txBody>
      </p:sp>
      <p:sp>
        <p:nvSpPr>
          <p:cNvPr id="63505" name="TextBox 26"/>
          <p:cNvSpPr txBox="1">
            <a:spLocks noChangeArrowheads="1"/>
          </p:cNvSpPr>
          <p:nvPr/>
        </p:nvSpPr>
        <p:spPr bwMode="auto">
          <a:xfrm>
            <a:off x="304800" y="2971806"/>
            <a:ext cx="1930400" cy="1569660"/>
          </a:xfrm>
          <a:prstGeom prst="rect">
            <a:avLst/>
          </a:prstGeom>
          <a:noFill/>
          <a:ln w="9525">
            <a:noFill/>
            <a:miter lim="800000"/>
            <a:headEnd/>
            <a:tailEnd/>
          </a:ln>
        </p:spPr>
        <p:txBody>
          <a:bodyPr>
            <a:spAutoFit/>
          </a:bodyPr>
          <a:lstStyle/>
          <a:p>
            <a:r>
              <a:rPr lang="en-US" sz="3200" b="1" dirty="0" err="1">
                <a:solidFill>
                  <a:srgbClr val="002060"/>
                </a:solidFill>
                <a:latin typeface="Times New Roman" pitchFamily="18" charset="0"/>
                <a:cs typeface="Times New Roman" pitchFamily="18" charset="0"/>
              </a:rPr>
              <a:t>Đường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lối</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kháng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chiến</a:t>
            </a:r>
            <a:endParaRPr lang="en-US" sz="3200" b="1" dirty="0">
              <a:solidFill>
                <a:srgbClr val="002060"/>
              </a:solidFill>
              <a:latin typeface="Times New Roman" pitchFamily="18" charset="0"/>
              <a:cs typeface="Times New Roman" pitchFamily="18" charset="0"/>
            </a:endParaRPr>
          </a:p>
        </p:txBody>
      </p:sp>
      <p:sp>
        <p:nvSpPr>
          <p:cNvPr id="32" name="AutoShape 50">
            <a:hlinkClick r:id="" action="ppaction://noaction"/>
          </p:cNvPr>
          <p:cNvSpPr>
            <a:spLocks noChangeArrowheads="1"/>
          </p:cNvSpPr>
          <p:nvPr/>
        </p:nvSpPr>
        <p:spPr bwMode="gray">
          <a:xfrm>
            <a:off x="4576351" y="5446117"/>
            <a:ext cx="55880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4" name="TextBox 40"/>
          <p:cNvSpPr txBox="1">
            <a:spLocks noChangeArrowheads="1"/>
          </p:cNvSpPr>
          <p:nvPr/>
        </p:nvSpPr>
        <p:spPr bwMode="auto">
          <a:xfrm>
            <a:off x="4779551" y="5560432"/>
            <a:ext cx="64008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chiến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endParaRPr lang="en-US" sz="2800" dirty="0">
              <a:latin typeface="Times New Roman" pitchFamily="18" charset="0"/>
              <a:cs typeface="Times New Roman" pitchFamily="18" charset="0"/>
            </a:endParaRPr>
          </a:p>
        </p:txBody>
      </p:sp>
      <p:sp>
        <p:nvSpPr>
          <p:cNvPr id="36" name="TextBox 35"/>
          <p:cNvSpPr txBox="1"/>
          <p:nvPr/>
        </p:nvSpPr>
        <p:spPr>
          <a:xfrm>
            <a:off x="8334105" y="1136469"/>
            <a:ext cx="3396343" cy="2677656"/>
          </a:xfrm>
          <a:prstGeom prst="rect">
            <a:avLst/>
          </a:prstGeom>
          <a:noFill/>
        </p:spPr>
        <p:txBody>
          <a:bodyPr wrap="square" rtlCol="0">
            <a:spAutoFit/>
          </a:bodyPr>
          <a:lstStyle/>
          <a:p>
            <a:pPr algn="just"/>
            <a:r>
              <a:rPr lang="en-US" sz="2800" dirty="0" err="1" smtClean="0"/>
              <a:t>Đảng</a:t>
            </a:r>
            <a:r>
              <a:rPr lang="en-US" sz="2800" dirty="0" smtClean="0"/>
              <a:t> </a:t>
            </a:r>
            <a:r>
              <a:rPr lang="en-US" sz="2800" dirty="0" err="1" smtClean="0"/>
              <a:t>đã</a:t>
            </a:r>
            <a:r>
              <a:rPr lang="en-US" sz="2800" dirty="0" smtClean="0"/>
              <a:t> </a:t>
            </a:r>
            <a:r>
              <a:rPr lang="en-US" sz="2800" dirty="0" err="1" smtClean="0"/>
              <a:t>lãnh</a:t>
            </a:r>
            <a:r>
              <a:rPr lang="en-US" sz="2800" dirty="0" smtClean="0"/>
              <a:t> </a:t>
            </a:r>
            <a:r>
              <a:rPr lang="en-US" sz="2800" dirty="0" err="1" smtClean="0"/>
              <a:t>đạo</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ta</a:t>
            </a:r>
            <a:r>
              <a:rPr lang="en-US" sz="2800" dirty="0" smtClean="0"/>
              <a:t> </a:t>
            </a:r>
            <a:r>
              <a:rPr lang="en-US" sz="2800" dirty="0" err="1" smtClean="0"/>
              <a:t>vượt</a:t>
            </a:r>
            <a:r>
              <a:rPr lang="en-US" sz="2800" dirty="0" smtClean="0"/>
              <a:t> </a:t>
            </a:r>
            <a:r>
              <a:rPr lang="en-US" sz="2800" dirty="0" err="1" smtClean="0"/>
              <a:t>mọi</a:t>
            </a:r>
            <a:r>
              <a:rPr lang="en-US" sz="2800" dirty="0" smtClean="0"/>
              <a:t> </a:t>
            </a:r>
            <a:r>
              <a:rPr lang="en-US" sz="2800" dirty="0" err="1" smtClean="0"/>
              <a:t>khó</a:t>
            </a:r>
            <a:r>
              <a:rPr lang="en-US" sz="2800" dirty="0" smtClean="0"/>
              <a:t> </a:t>
            </a:r>
            <a:r>
              <a:rPr lang="en-US" sz="2800" dirty="0" err="1" smtClean="0"/>
              <a:t>khăn</a:t>
            </a:r>
            <a:r>
              <a:rPr lang="en-US" sz="2800" dirty="0" smtClean="0"/>
              <a:t>, </a:t>
            </a:r>
            <a:r>
              <a:rPr lang="en-US" sz="2800" dirty="0" err="1" smtClean="0"/>
              <a:t>giành</a:t>
            </a:r>
            <a:r>
              <a:rPr lang="en-US" sz="2800" dirty="0" smtClean="0"/>
              <a:t> </a:t>
            </a:r>
            <a:r>
              <a:rPr lang="en-US" sz="2800" dirty="0" err="1" smtClean="0"/>
              <a:t>thắng</a:t>
            </a:r>
            <a:r>
              <a:rPr lang="en-US" sz="2800" dirty="0" smtClean="0"/>
              <a:t> </a:t>
            </a:r>
            <a:r>
              <a:rPr lang="en-US" sz="2800" dirty="0" err="1" smtClean="0"/>
              <a:t>lợi</a:t>
            </a:r>
            <a:r>
              <a:rPr lang="en-US" sz="2800" dirty="0" smtClean="0"/>
              <a:t> </a:t>
            </a:r>
            <a:r>
              <a:rPr lang="en-US" sz="2800" dirty="0" err="1" smtClean="0"/>
              <a:t>trong</a:t>
            </a:r>
            <a:r>
              <a:rPr lang="en-US" sz="2800" dirty="0" smtClean="0"/>
              <a:t> </a:t>
            </a:r>
            <a:r>
              <a:rPr lang="en-US" sz="2800" dirty="0" err="1" smtClean="0"/>
              <a:t>kháng</a:t>
            </a:r>
            <a:r>
              <a:rPr lang="en-US" sz="2800" dirty="0" smtClean="0"/>
              <a:t> </a:t>
            </a:r>
            <a:r>
              <a:rPr lang="en-US" sz="2800" dirty="0" err="1" smtClean="0"/>
              <a:t>chiến</a:t>
            </a:r>
            <a:r>
              <a:rPr lang="en-US" sz="2800" dirty="0" smtClean="0"/>
              <a:t> </a:t>
            </a:r>
            <a:r>
              <a:rPr lang="en-US" sz="2800" dirty="0" err="1" smtClean="0"/>
              <a:t>chống</a:t>
            </a:r>
            <a:r>
              <a:rPr lang="en-US" sz="2800" dirty="0" smtClean="0"/>
              <a:t> </a:t>
            </a:r>
            <a:r>
              <a:rPr lang="en-US" sz="2800" dirty="0" err="1" smtClean="0"/>
              <a:t>Pháp</a:t>
            </a:r>
            <a:r>
              <a:rPr lang="en-US" sz="2800" dirty="0" smtClean="0"/>
              <a:t> 1946-1954</a:t>
            </a:r>
            <a:endParaRPr lang="en-US" sz="2800" dirty="0"/>
          </a:p>
        </p:txBody>
      </p:sp>
      <p:sp>
        <p:nvSpPr>
          <p:cNvPr id="37" name="Right Arrow 36"/>
          <p:cNvSpPr/>
          <p:nvPr/>
        </p:nvSpPr>
        <p:spPr>
          <a:xfrm>
            <a:off x="7184571" y="1985554"/>
            <a:ext cx="744583" cy="692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lide(fromBottom)">
                                      <p:cBhvr>
                                        <p:cTn id="7" dur="500"/>
                                        <p:tgtEl>
                                          <p:spTgt spid="37"/>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slide(fromBottom)">
                                      <p:cBhvr>
                                        <p:cTn id="1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6" name="Picture 8" descr="1"/>
          <p:cNvPicPr>
            <a:picLocks noChangeAspect="1" noChangeArrowheads="1"/>
          </p:cNvPicPr>
          <p:nvPr/>
        </p:nvPicPr>
        <p:blipFill>
          <a:blip r:embed="rId2"/>
          <a:srcRect/>
          <a:stretch>
            <a:fillRect/>
          </a:stretch>
        </p:blipFill>
        <p:spPr bwMode="auto">
          <a:xfrm>
            <a:off x="1117600" y="2743217"/>
            <a:ext cx="5791200" cy="3446463"/>
          </a:xfrm>
          <a:prstGeom prst="rect">
            <a:avLst/>
          </a:prstGeom>
          <a:noFill/>
          <a:ln w="9525">
            <a:noFill/>
            <a:miter lim="800000"/>
            <a:headEnd/>
            <a:tailEnd/>
          </a:ln>
        </p:spPr>
      </p:pic>
      <p:pic>
        <p:nvPicPr>
          <p:cNvPr id="211977" name="Picture 9" descr="2"/>
          <p:cNvPicPr>
            <a:picLocks noChangeAspect="1" noChangeArrowheads="1"/>
          </p:cNvPicPr>
          <p:nvPr/>
        </p:nvPicPr>
        <p:blipFill>
          <a:blip r:embed="rId3"/>
          <a:srcRect/>
          <a:stretch>
            <a:fillRect/>
          </a:stretch>
        </p:blipFill>
        <p:spPr bwMode="auto">
          <a:xfrm>
            <a:off x="6908800" y="304800"/>
            <a:ext cx="4572000" cy="2438400"/>
          </a:xfrm>
          <a:prstGeom prst="rect">
            <a:avLst/>
          </a:prstGeom>
          <a:noFill/>
          <a:ln w="9525">
            <a:noFill/>
            <a:miter lim="800000"/>
            <a:headEnd/>
            <a:tailEnd/>
          </a:ln>
        </p:spPr>
      </p:pic>
      <p:sp>
        <p:nvSpPr>
          <p:cNvPr id="211979" name="Text Box 11"/>
          <p:cNvSpPr txBox="1">
            <a:spLocks noChangeArrowheads="1"/>
          </p:cNvSpPr>
          <p:nvPr/>
        </p:nvSpPr>
        <p:spPr bwMode="auto">
          <a:xfrm>
            <a:off x="7518400" y="2895600"/>
            <a:ext cx="3657600" cy="641350"/>
          </a:xfrm>
          <a:prstGeom prst="rect">
            <a:avLst/>
          </a:prstGeom>
          <a:noFill/>
          <a:ln w="9525">
            <a:noFill/>
            <a:miter lim="800000"/>
            <a:headEnd/>
            <a:tailEnd/>
          </a:ln>
        </p:spPr>
        <p:txBody>
          <a:bodyPr>
            <a:spAutoFit/>
          </a:bodyPr>
          <a:lstStyle/>
          <a:p>
            <a:pPr>
              <a:spcBef>
                <a:spcPct val="50000"/>
              </a:spcBef>
            </a:pPr>
            <a:r>
              <a:rPr lang="en-US" b="1"/>
              <a:t>CHIẾN THẮNG ĐiỆN BIÊN PHỦ (7/5/1954)</a:t>
            </a:r>
          </a:p>
        </p:txBody>
      </p:sp>
      <p:sp>
        <p:nvSpPr>
          <p:cNvPr id="66565" name="Rectangle 5"/>
          <p:cNvSpPr>
            <a:spLocks noChangeArrowheads="1"/>
          </p:cNvSpPr>
          <p:nvPr/>
        </p:nvSpPr>
        <p:spPr bwMode="auto">
          <a:xfrm>
            <a:off x="7213600" y="3646489"/>
            <a:ext cx="4673600" cy="1569660"/>
          </a:xfrm>
          <a:prstGeom prst="rect">
            <a:avLst/>
          </a:prstGeom>
          <a:noFill/>
          <a:ln w="9525">
            <a:noFill/>
            <a:miter lim="800000"/>
            <a:headEnd/>
            <a:tailEnd/>
          </a:ln>
        </p:spPr>
        <p:txBody>
          <a:bodyPr>
            <a:spAutoFit/>
          </a:bodyPr>
          <a:lstStyle/>
          <a:p>
            <a:r>
              <a:rPr lang="vi-VN" sz="2400"/>
              <a:t>được xem là một thảm họa đánh dấu thất bại hoàn toàn của nước Pháp trong nỗ lực tái gây dựng thuộc địa </a:t>
            </a:r>
            <a:r>
              <a:rPr lang="vi-VN" sz="2400">
                <a:hlinkClick r:id="rId4" tooltip="Bán đảo Đông Dương"/>
              </a:rPr>
              <a:t>Đông Dương</a:t>
            </a:r>
            <a:endParaRPr lang="en-US" sz="2400"/>
          </a:p>
        </p:txBody>
      </p:sp>
      <p:sp>
        <p:nvSpPr>
          <p:cNvPr id="66566" name="Rectangle 7"/>
          <p:cNvSpPr>
            <a:spLocks noChangeArrowheads="1"/>
          </p:cNvSpPr>
          <p:nvPr/>
        </p:nvSpPr>
        <p:spPr bwMode="auto">
          <a:xfrm>
            <a:off x="304800" y="838217"/>
            <a:ext cx="5892800" cy="923925"/>
          </a:xfrm>
          <a:prstGeom prst="rect">
            <a:avLst/>
          </a:prstGeom>
          <a:noFill/>
          <a:ln w="9525">
            <a:noFill/>
            <a:miter lim="800000"/>
            <a:headEnd/>
            <a:tailEnd/>
          </a:ln>
        </p:spPr>
        <p:txBody>
          <a:bodyPr>
            <a:spAutoFit/>
          </a:bodyPr>
          <a:lstStyle/>
          <a:p>
            <a:r>
              <a:rPr lang="vi-VN" i="1"/>
              <a:t>“Chín năm làm một Điện Biên</a:t>
            </a:r>
            <a:r>
              <a:rPr lang="vi-VN"/>
              <a:t/>
            </a:r>
            <a:br>
              <a:rPr lang="vi-VN"/>
            </a:br>
            <a:r>
              <a:rPr lang="vi-VN" i="1"/>
              <a:t>Nên vành hoa đỏ, nên thiên sử vàng”</a:t>
            </a:r>
            <a:endParaRPr lang="en-US" i="1"/>
          </a:p>
          <a:p>
            <a:r>
              <a:rPr lang="en-US" i="1"/>
              <a:t>                                                </a:t>
            </a:r>
            <a:r>
              <a:rPr lang="vi-VN" i="1"/>
              <a:t> – Tố Hữu</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211977"/>
                                        </p:tgtEl>
                                        <p:attrNameLst>
                                          <p:attrName>style.visibility</p:attrName>
                                        </p:attrNameLst>
                                      </p:cBhvr>
                                      <p:to>
                                        <p:strVal val="visible"/>
                                      </p:to>
                                    </p:set>
                                    <p:animEffect transition="in" filter="fade">
                                      <p:cBhvr>
                                        <p:cTn id="7" dur="2000"/>
                                        <p:tgtEl>
                                          <p:spTgt spid="211977"/>
                                        </p:tgtEl>
                                      </p:cBhvr>
                                    </p:animEffect>
                                    <p:anim calcmode="lin" valueType="num">
                                      <p:cBhvr>
                                        <p:cTn id="8" dur="2000" fill="hold"/>
                                        <p:tgtEl>
                                          <p:spTgt spid="211977"/>
                                        </p:tgtEl>
                                        <p:attrNameLst>
                                          <p:attrName>style.rotation</p:attrName>
                                        </p:attrNameLst>
                                      </p:cBhvr>
                                      <p:tavLst>
                                        <p:tav tm="0">
                                          <p:val>
                                            <p:fltVal val="720"/>
                                          </p:val>
                                        </p:tav>
                                        <p:tav tm="100000">
                                          <p:val>
                                            <p:fltVal val="0"/>
                                          </p:val>
                                        </p:tav>
                                      </p:tavLst>
                                    </p:anim>
                                    <p:anim calcmode="lin" valueType="num">
                                      <p:cBhvr>
                                        <p:cTn id="9" dur="2000" fill="hold"/>
                                        <p:tgtEl>
                                          <p:spTgt spid="211977"/>
                                        </p:tgtEl>
                                        <p:attrNameLst>
                                          <p:attrName>ppt_h</p:attrName>
                                        </p:attrNameLst>
                                      </p:cBhvr>
                                      <p:tavLst>
                                        <p:tav tm="0">
                                          <p:val>
                                            <p:fltVal val="0"/>
                                          </p:val>
                                        </p:tav>
                                        <p:tav tm="100000">
                                          <p:val>
                                            <p:strVal val="#ppt_h"/>
                                          </p:val>
                                        </p:tav>
                                      </p:tavLst>
                                    </p:anim>
                                    <p:anim calcmode="lin" valueType="num">
                                      <p:cBhvr>
                                        <p:cTn id="10" dur="2000" fill="hold"/>
                                        <p:tgtEl>
                                          <p:spTgt spid="211977"/>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211976"/>
                                        </p:tgtEl>
                                        <p:attrNameLst>
                                          <p:attrName>style.visibility</p:attrName>
                                        </p:attrNameLst>
                                      </p:cBhvr>
                                      <p:to>
                                        <p:strVal val="visible"/>
                                      </p:to>
                                    </p:set>
                                    <p:animEffect transition="in" filter="fade">
                                      <p:cBhvr>
                                        <p:cTn id="13" dur="2000"/>
                                        <p:tgtEl>
                                          <p:spTgt spid="211976"/>
                                        </p:tgtEl>
                                      </p:cBhvr>
                                    </p:animEffect>
                                    <p:anim calcmode="lin" valueType="num">
                                      <p:cBhvr>
                                        <p:cTn id="14" dur="2000" fill="hold"/>
                                        <p:tgtEl>
                                          <p:spTgt spid="211976"/>
                                        </p:tgtEl>
                                        <p:attrNameLst>
                                          <p:attrName>style.rotation</p:attrName>
                                        </p:attrNameLst>
                                      </p:cBhvr>
                                      <p:tavLst>
                                        <p:tav tm="0">
                                          <p:val>
                                            <p:fltVal val="720"/>
                                          </p:val>
                                        </p:tav>
                                        <p:tav tm="100000">
                                          <p:val>
                                            <p:fltVal val="0"/>
                                          </p:val>
                                        </p:tav>
                                      </p:tavLst>
                                    </p:anim>
                                    <p:anim calcmode="lin" valueType="num">
                                      <p:cBhvr>
                                        <p:cTn id="15" dur="2000" fill="hold"/>
                                        <p:tgtEl>
                                          <p:spTgt spid="211976"/>
                                        </p:tgtEl>
                                        <p:attrNameLst>
                                          <p:attrName>ppt_h</p:attrName>
                                        </p:attrNameLst>
                                      </p:cBhvr>
                                      <p:tavLst>
                                        <p:tav tm="0">
                                          <p:val>
                                            <p:fltVal val="0"/>
                                          </p:val>
                                        </p:tav>
                                        <p:tav tm="100000">
                                          <p:val>
                                            <p:strVal val="#ppt_h"/>
                                          </p:val>
                                        </p:tav>
                                      </p:tavLst>
                                    </p:anim>
                                    <p:anim calcmode="lin" valueType="num">
                                      <p:cBhvr>
                                        <p:cTn id="16" dur="2000" fill="hold"/>
                                        <p:tgtEl>
                                          <p:spTgt spid="211976"/>
                                        </p:tgtEl>
                                        <p:attrNameLst>
                                          <p:attrName>ppt_w</p:attrName>
                                        </p:attrNameLst>
                                      </p:cBhvr>
                                      <p:tavLst>
                                        <p:tav tm="0">
                                          <p:val>
                                            <p:fltVal val="0"/>
                                          </p:val>
                                        </p:tav>
                                        <p:tav tm="100000">
                                          <p:val>
                                            <p:strVal val="#ppt_w"/>
                                          </p:val>
                                        </p:tav>
                                      </p:tavLst>
                                    </p:anim>
                                  </p:childTnLst>
                                </p:cTn>
                              </p:par>
                              <p:par>
                                <p:cTn id="17" presetID="51" presetClass="entr" presetSubtype="0" fill="hold" grpId="0" nodeType="withEffect">
                                  <p:stCondLst>
                                    <p:cond delay="0"/>
                                  </p:stCondLst>
                                  <p:childTnLst>
                                    <p:set>
                                      <p:cBhvr>
                                        <p:cTn id="18" dur="1" fill="hold">
                                          <p:stCondLst>
                                            <p:cond delay="0"/>
                                          </p:stCondLst>
                                        </p:cTn>
                                        <p:tgtEl>
                                          <p:spTgt spid="211979"/>
                                        </p:tgtEl>
                                        <p:attrNameLst>
                                          <p:attrName>style.visibility</p:attrName>
                                        </p:attrNameLst>
                                      </p:cBhvr>
                                      <p:to>
                                        <p:strVal val="visible"/>
                                      </p:to>
                                    </p:set>
                                    <p:animEffect transition="in" filter="fade">
                                      <p:cBhvr>
                                        <p:cTn id="19" dur="770" decel="100000"/>
                                        <p:tgtEl>
                                          <p:spTgt spid="211979"/>
                                        </p:tgtEl>
                                      </p:cBhvr>
                                    </p:animEffect>
                                    <p:animScale>
                                      <p:cBhvr>
                                        <p:cTn id="20" dur="770" decel="100000"/>
                                        <p:tgtEl>
                                          <p:spTgt spid="211979"/>
                                        </p:tgtEl>
                                      </p:cBhvr>
                                      <p:from x="10000" y="10000"/>
                                      <p:to x="200000" y="450000"/>
                                    </p:animScale>
                                    <p:animScale>
                                      <p:cBhvr>
                                        <p:cTn id="21" dur="1230" accel="100000" fill="hold">
                                          <p:stCondLst>
                                            <p:cond delay="770"/>
                                          </p:stCondLst>
                                        </p:cTn>
                                        <p:tgtEl>
                                          <p:spTgt spid="211979"/>
                                        </p:tgtEl>
                                      </p:cBhvr>
                                      <p:from x="200000" y="450000"/>
                                      <p:to x="100000" y="100000"/>
                                    </p:animScale>
                                    <p:set>
                                      <p:cBhvr>
                                        <p:cTn id="22" dur="770" fill="hold"/>
                                        <p:tgtEl>
                                          <p:spTgt spid="211979"/>
                                        </p:tgtEl>
                                        <p:attrNameLst>
                                          <p:attrName>ppt_x</p:attrName>
                                        </p:attrNameLst>
                                      </p:cBhvr>
                                      <p:to>
                                        <p:strVal val="(0.5)"/>
                                      </p:to>
                                    </p:set>
                                    <p:anim from="(0.5)" to="(#ppt_x)" calcmode="lin" valueType="num">
                                      <p:cBhvr>
                                        <p:cTn id="23" dur="1230" accel="100000" fill="hold">
                                          <p:stCondLst>
                                            <p:cond delay="770"/>
                                          </p:stCondLst>
                                        </p:cTn>
                                        <p:tgtEl>
                                          <p:spTgt spid="211979"/>
                                        </p:tgtEl>
                                        <p:attrNameLst>
                                          <p:attrName>ppt_x</p:attrName>
                                        </p:attrNameLst>
                                      </p:cBhvr>
                                    </p:anim>
                                    <p:set>
                                      <p:cBhvr>
                                        <p:cTn id="24" dur="770" fill="hold"/>
                                        <p:tgtEl>
                                          <p:spTgt spid="211979"/>
                                        </p:tgtEl>
                                        <p:attrNameLst>
                                          <p:attrName>ppt_y</p:attrName>
                                        </p:attrNameLst>
                                      </p:cBhvr>
                                      <p:to>
                                        <p:strVal val="(#ppt_y+0.4)"/>
                                      </p:to>
                                    </p:set>
                                    <p:anim from="(#ppt_y+0.4)" to="(#ppt_y)" calcmode="lin" valueType="num">
                                      <p:cBhvr>
                                        <p:cTn id="25" dur="1230" accel="100000" fill="hold">
                                          <p:stCondLst>
                                            <p:cond delay="770"/>
                                          </p:stCondLst>
                                        </p:cTn>
                                        <p:tgtEl>
                                          <p:spTgt spid="21197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9" grpId="0"/>
    </p:bldLst>
  </p:timing>
</p:sld>
</file>

<file path=ppt/slides/slide7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320800" y="1273620"/>
            <a:ext cx="4165600" cy="3860800"/>
          </a:xfrm>
        </p:spPr>
        <p:txBody>
          <a:bodyPr rtlCol="0">
            <a:normAutofit/>
          </a:bodyPr>
          <a:lstStyle/>
          <a:p>
            <a:pPr marL="0" indent="0" algn="just" eaLnBrk="1" fontAlgn="auto" hangingPunct="1">
              <a:lnSpc>
                <a:spcPct val="150000"/>
              </a:lnSpc>
              <a:spcAft>
                <a:spcPts val="0"/>
              </a:spcAft>
              <a:buFont typeface="Wingdings" pitchFamily="2" charset="2"/>
              <a:buNone/>
              <a:defRPr/>
            </a:pPr>
            <a:r>
              <a:rPr lang="en-US" sz="2600" kern="0" dirty="0" err="1" smtClean="0">
                <a:latin typeface="Times New Roman" pitchFamily="18" charset="0"/>
                <a:cs typeface="Times New Roman" pitchFamily="18" charset="0"/>
              </a:rPr>
              <a:t>Sau</a:t>
            </a:r>
            <a:r>
              <a:rPr lang="en-US" sz="2600" kern="0" dirty="0" smtClean="0">
                <a:latin typeface="Times New Roman" pitchFamily="18" charset="0"/>
                <a:cs typeface="Times New Roman" pitchFamily="18" charset="0"/>
              </a:rPr>
              <a:t> 1954, đ</a:t>
            </a:r>
            <a:r>
              <a:rPr lang="vi-VN" sz="2600" kern="0" dirty="0" smtClean="0">
                <a:latin typeface="Times New Roman" pitchFamily="18" charset="0"/>
                <a:cs typeface="Times New Roman" pitchFamily="18" charset="0"/>
              </a:rPr>
              <a:t>ất nước ta bị chia làm 2 miền: kinh tế miền Bắc nghèo nàn, lạc hậu. Miền Nam trở thành thuộc địa kiểu mới của Mỹ.</a:t>
            </a:r>
            <a:endParaRPr lang="en-US" sz="2600" dirty="0" smtClean="0">
              <a:effectLst>
                <a:outerShdw blurRad="38100" dist="38100" dir="2700000" algn="tl">
                  <a:srgbClr val="000000"/>
                </a:outerShdw>
              </a:effectLst>
            </a:endParaRPr>
          </a:p>
        </p:txBody>
      </p:sp>
      <p:pic>
        <p:nvPicPr>
          <p:cNvPr id="69635" name="Picture 4" descr="phan chia gioi tuyen 54"/>
          <p:cNvPicPr>
            <a:picLocks noChangeAspect="1" noChangeArrowheads="1"/>
          </p:cNvPicPr>
          <p:nvPr/>
        </p:nvPicPr>
        <p:blipFill>
          <a:blip r:embed="rId3"/>
          <a:srcRect/>
          <a:stretch>
            <a:fillRect/>
          </a:stretch>
        </p:blipFill>
        <p:spPr bwMode="auto">
          <a:xfrm>
            <a:off x="7924810" y="1066800"/>
            <a:ext cx="3814233" cy="4267200"/>
          </a:xfrm>
          <a:prstGeom prst="rect">
            <a:avLst/>
          </a:prstGeom>
          <a:noFill/>
          <a:ln w="9525">
            <a:noFill/>
            <a:miter lim="800000"/>
            <a:headEnd/>
            <a:tailEnd/>
          </a:ln>
        </p:spPr>
      </p:pic>
      <p:sp>
        <p:nvSpPr>
          <p:cNvPr id="69636" name="TextBox 6"/>
          <p:cNvSpPr txBox="1">
            <a:spLocks noChangeArrowheads="1"/>
          </p:cNvSpPr>
          <p:nvPr/>
        </p:nvSpPr>
        <p:spPr bwMode="auto">
          <a:xfrm>
            <a:off x="8348644" y="5334013"/>
            <a:ext cx="3759200" cy="584775"/>
          </a:xfrm>
          <a:prstGeom prst="rect">
            <a:avLst/>
          </a:prstGeom>
          <a:noFill/>
          <a:ln w="9525">
            <a:noFill/>
            <a:miter lim="800000"/>
            <a:headEnd/>
            <a:tailEnd/>
          </a:ln>
        </p:spPr>
        <p:txBody>
          <a:bodyPr>
            <a:spAutoFit/>
          </a:bodyPr>
          <a:lstStyle/>
          <a:p>
            <a:pPr algn="ctr"/>
            <a:r>
              <a:rPr lang="en-US" sz="1600" b="1" dirty="0">
                <a:latin typeface="Times New Roman" pitchFamily="18" charset="0"/>
                <a:cs typeface="Times New Roman" pitchFamily="18" charset="0"/>
              </a:rPr>
              <a:t>VĨ TUYẾN 17 CHIA </a:t>
            </a:r>
            <a:endParaRPr lang="en-US" sz="1600" b="1" dirty="0" smtClean="0">
              <a:latin typeface="Times New Roman" pitchFamily="18" charset="0"/>
              <a:cs typeface="Times New Roman" pitchFamily="18" charset="0"/>
            </a:endParaRPr>
          </a:p>
          <a:p>
            <a:pPr algn="ctr"/>
            <a:r>
              <a:rPr lang="en-US" sz="1600" b="1" dirty="0" smtClean="0">
                <a:latin typeface="Times New Roman" pitchFamily="18" charset="0"/>
                <a:cs typeface="Times New Roman" pitchFamily="18" charset="0"/>
              </a:rPr>
              <a:t>CẮT </a:t>
            </a:r>
            <a:r>
              <a:rPr lang="en-US" sz="1600" b="1" dirty="0">
                <a:latin typeface="Times New Roman" pitchFamily="18" charset="0"/>
                <a:cs typeface="Times New Roman" pitchFamily="18" charset="0"/>
              </a:rPr>
              <a:t>ĐẤT NƯỚC</a:t>
            </a:r>
          </a:p>
        </p:txBody>
      </p:sp>
      <p:sp>
        <p:nvSpPr>
          <p:cNvPr id="2" name="TextBox 1"/>
          <p:cNvSpPr txBox="1"/>
          <p:nvPr/>
        </p:nvSpPr>
        <p:spPr>
          <a:xfrm>
            <a:off x="627024" y="141515"/>
            <a:ext cx="12192000" cy="1569660"/>
          </a:xfrm>
          <a:prstGeom prst="rect">
            <a:avLst/>
          </a:prstGeom>
          <a:noFill/>
        </p:spPr>
        <p:txBody>
          <a:bodyPr>
            <a:spAutoFit/>
          </a:bodyPr>
          <a:lstStyle/>
          <a:p>
            <a:pPr marL="342900" indent="-342900">
              <a:buFontTx/>
              <a:buChar char="-"/>
              <a:defRPr/>
            </a:pPr>
            <a:r>
              <a:rPr lang="nl-NL" sz="3200" b="1" i="1" dirty="0">
                <a:solidFill>
                  <a:srgbClr val="FFFF00"/>
                </a:solidFill>
                <a:latin typeface="Times New Roman" pitchFamily="18" charset="0"/>
                <a:cs typeface="Times New Roman" pitchFamily="18" charset="0"/>
              </a:rPr>
              <a:t>Thắng lợi của cuộc kháng chiến chống Mỹ cứu nước</a:t>
            </a:r>
          </a:p>
          <a:p>
            <a:pPr>
              <a:defRPr/>
            </a:pPr>
            <a:r>
              <a:rPr lang="nl-NL" sz="3200" b="1" i="1" dirty="0">
                <a:solidFill>
                  <a:srgbClr val="FFFF00"/>
                </a:solidFill>
                <a:latin typeface="Times New Roman" pitchFamily="18" charset="0"/>
                <a:cs typeface="Times New Roman" pitchFamily="18" charset="0"/>
              </a:rPr>
              <a:t>                                      (1954 -1975)</a:t>
            </a:r>
            <a:endParaRPr lang="en-US" sz="3200" b="1" i="1" dirty="0">
              <a:solidFill>
                <a:srgbClr val="FFFF00"/>
              </a:solidFill>
              <a:latin typeface="Times New Roman" pitchFamily="18" charset="0"/>
              <a:cs typeface="Times New Roman" pitchFamily="18" charset="0"/>
            </a:endParaRPr>
          </a:p>
          <a:p>
            <a:pPr>
              <a:defRPr/>
            </a:pPr>
            <a:endParaRPr lang="en-US" sz="3200" b="1" dirty="0">
              <a:solidFill>
                <a:srgbClr val="FFFF00"/>
              </a:solidFill>
              <a:latin typeface="Times New Roman" pitchFamily="18" charset="0"/>
              <a:cs typeface="Times New Roman" pitchFamily="18" charset="0"/>
            </a:endParaRPr>
          </a:p>
        </p:txBody>
      </p:sp>
      <p:sp>
        <p:nvSpPr>
          <p:cNvPr id="6" name="TextBox 5"/>
          <p:cNvSpPr txBox="1"/>
          <p:nvPr/>
        </p:nvSpPr>
        <p:spPr>
          <a:xfrm>
            <a:off x="1188720" y="4650368"/>
            <a:ext cx="5956663" cy="1200329"/>
          </a:xfrm>
          <a:prstGeom prst="rect">
            <a:avLst/>
          </a:prstGeom>
          <a:noFill/>
        </p:spPr>
        <p:txBody>
          <a:bodyPr wrap="square" rtlCol="0">
            <a:spAutoFit/>
          </a:bodyPr>
          <a:lstStyle/>
          <a:p>
            <a:pPr algn="just"/>
            <a:r>
              <a:rPr lang="en-US" sz="2400" dirty="0" err="1" smtClean="0">
                <a:latin typeface="Times New Roman" pitchFamily="18" charset="0"/>
                <a:cs typeface="Times New Roman" pitchFamily="18" charset="0"/>
              </a:rPr>
              <a:t>Đế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quốc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Mỹ</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Giơnevơ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cố</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viễn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Nam, </a:t>
            </a:r>
            <a:r>
              <a:rPr lang="en-US" sz="2400" dirty="0" err="1" smtClean="0">
                <a:latin typeface="Times New Roman" pitchFamily="18" charset="0"/>
                <a:cs typeface="Times New Roman" pitchFamily="18" charset="0"/>
              </a:rPr>
              <a:t>đánh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Bắc</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683" name="Content Placeholder 2"/>
          <p:cNvSpPr>
            <a:spLocks noGrp="1"/>
          </p:cNvSpPr>
          <p:nvPr>
            <p:ph idx="1"/>
          </p:nvPr>
        </p:nvSpPr>
        <p:spPr>
          <a:xfrm>
            <a:off x="1727200" y="1600206"/>
            <a:ext cx="9855200" cy="4525963"/>
          </a:xfrm>
        </p:spPr>
        <p:txBody>
          <a:bodyPr/>
          <a:lstStyle/>
          <a:p>
            <a:pPr algn="just">
              <a:lnSpc>
                <a:spcPct val="150000"/>
              </a:lnSpc>
              <a:buFont typeface="Arial" pitchFamily="34" charset="0"/>
              <a:buNone/>
            </a:pPr>
            <a:r>
              <a:rPr lang="en-US" sz="3000" smtClean="0">
                <a:latin typeface="Times New Roman" pitchFamily="18" charset="0"/>
                <a:cs typeface="Times New Roman" pitchFamily="18" charset="0"/>
              </a:rPr>
              <a:t> 	</a:t>
            </a:r>
            <a:r>
              <a:rPr lang="en-US" sz="3000" smtClean="0">
                <a:solidFill>
                  <a:srgbClr val="0000FF"/>
                </a:solidFill>
                <a:latin typeface="Times New Roman" pitchFamily="18" charset="0"/>
                <a:cs typeface="Times New Roman" pitchFamily="18" charset="0"/>
              </a:rPr>
              <a:t>	</a:t>
            </a:r>
            <a:r>
              <a:rPr lang="en-US" sz="3000" b="1" i="1" smtClean="0">
                <a:solidFill>
                  <a:srgbClr val="0000FF"/>
                </a:solidFill>
                <a:latin typeface="Times New Roman" pitchFamily="18" charset="0"/>
                <a:cs typeface="Times New Roman" pitchFamily="18" charset="0"/>
              </a:rPr>
              <a:t>Đặc điểm lớn nhất của cách mạng Việt Nam sau 7/1954</a:t>
            </a:r>
            <a:r>
              <a:rPr lang="en-US" sz="3000" smtClean="0">
                <a:solidFill>
                  <a:srgbClr val="0000FF"/>
                </a:solidFill>
                <a:latin typeface="Times New Roman" pitchFamily="18" charset="0"/>
                <a:cs typeface="Times New Roman" pitchFamily="18" charset="0"/>
              </a:rPr>
              <a:t>: Một Đảng lãnh đạo hai cuộc cách mạng khác nhau, ở hai miền đất nước có chế độ chính trị khác nhau. </a:t>
            </a:r>
          </a:p>
        </p:txBody>
      </p:sp>
    </p:spTree>
  </p:cSld>
  <p:clrMapOvr>
    <a:masterClrMapping/>
  </p:clrMapOvr>
  <p:transition>
    <p:wedg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Trong hình ảnh có thể có: cây, bầu trời, ngoài trời và thiên nhiên"/>
          <p:cNvPicPr>
            <a:picLocks noChangeAspect="1" noChangeArrowheads="1"/>
          </p:cNvPicPr>
          <p:nvPr/>
        </p:nvPicPr>
        <p:blipFill>
          <a:blip r:embed="rId2"/>
          <a:srcRect/>
          <a:stretch>
            <a:fillRect/>
          </a:stretch>
        </p:blipFill>
        <p:spPr bwMode="auto">
          <a:xfrm>
            <a:off x="817043" y="3505200"/>
            <a:ext cx="4466167" cy="3352800"/>
          </a:xfrm>
          <a:prstGeom prst="rect">
            <a:avLst/>
          </a:prstGeom>
          <a:noFill/>
          <a:ln w="9525">
            <a:noFill/>
            <a:miter lim="800000"/>
            <a:headEnd/>
            <a:tailEnd/>
          </a:ln>
        </p:spPr>
      </p:pic>
      <p:pic>
        <p:nvPicPr>
          <p:cNvPr id="70659" name="Picture 4" descr="Trong hình ảnh có thể có: bầu trời, đám mây và ngoài trời"/>
          <p:cNvPicPr>
            <a:picLocks noChangeAspect="1" noChangeArrowheads="1"/>
          </p:cNvPicPr>
          <p:nvPr/>
        </p:nvPicPr>
        <p:blipFill>
          <a:blip r:embed="rId3"/>
          <a:srcRect/>
          <a:stretch>
            <a:fillRect/>
          </a:stretch>
        </p:blipFill>
        <p:spPr bwMode="auto">
          <a:xfrm>
            <a:off x="6506643" y="76200"/>
            <a:ext cx="4567767" cy="3505200"/>
          </a:xfrm>
          <a:prstGeom prst="rect">
            <a:avLst/>
          </a:prstGeom>
          <a:noFill/>
          <a:ln w="9525">
            <a:noFill/>
            <a:miter lim="800000"/>
            <a:headEnd/>
            <a:tailEnd/>
          </a:ln>
        </p:spPr>
      </p:pic>
      <p:pic>
        <p:nvPicPr>
          <p:cNvPr id="70660" name="Picture 6" descr="Trong hình ảnh có thể có: Thu Tran và Đỗ Thơm, mọi người đang cười, mọi người đang đứng, bầu trời, đại dương, cầu, ngoài trời và nước"/>
          <p:cNvPicPr>
            <a:picLocks noChangeAspect="1" noChangeArrowheads="1"/>
          </p:cNvPicPr>
          <p:nvPr/>
        </p:nvPicPr>
        <p:blipFill>
          <a:blip r:embed="rId4"/>
          <a:srcRect/>
          <a:stretch>
            <a:fillRect/>
          </a:stretch>
        </p:blipFill>
        <p:spPr bwMode="auto">
          <a:xfrm>
            <a:off x="914401" y="457200"/>
            <a:ext cx="5012267" cy="2819400"/>
          </a:xfrm>
          <a:prstGeom prst="rect">
            <a:avLst/>
          </a:prstGeom>
          <a:noFill/>
          <a:ln w="9525">
            <a:noFill/>
            <a:miter lim="800000"/>
            <a:headEnd/>
            <a:tailEnd/>
          </a:ln>
        </p:spPr>
      </p:pic>
      <p:pic>
        <p:nvPicPr>
          <p:cNvPr id="70661" name="Picture 8" descr="Trong hình ảnh có thể có: 2 người, bao gồm Nguyen Thi Kim Dung, mọi người đang cười, mọi người đang đứng và ngoài trời"/>
          <p:cNvPicPr>
            <a:picLocks noChangeAspect="1" noChangeArrowheads="1"/>
          </p:cNvPicPr>
          <p:nvPr/>
        </p:nvPicPr>
        <p:blipFill>
          <a:blip r:embed="rId5"/>
          <a:srcRect/>
          <a:stretch>
            <a:fillRect/>
          </a:stretch>
        </p:blipFill>
        <p:spPr bwMode="auto">
          <a:xfrm>
            <a:off x="5791210" y="3659188"/>
            <a:ext cx="5685367" cy="3198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xmlns="" val="1005617547"/>
              </p:ext>
            </p:extLst>
          </p:nvPr>
        </p:nvGraphicFramePr>
        <p:xfrm>
          <a:off x="386367" y="1628800"/>
          <a:ext cx="11655380" cy="489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rved Down Arrow 6"/>
          <p:cNvSpPr/>
          <p:nvPr/>
        </p:nvSpPr>
        <p:spPr>
          <a:xfrm>
            <a:off x="2819400" y="1371600"/>
            <a:ext cx="3886200" cy="129540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8" name="Curved Down Arrow 7"/>
          <p:cNvSpPr/>
          <p:nvPr/>
        </p:nvSpPr>
        <p:spPr>
          <a:xfrm rot="10800000">
            <a:off x="2667000" y="4876800"/>
            <a:ext cx="3843339" cy="139065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9" name="Block Arc 8"/>
          <p:cNvSpPr/>
          <p:nvPr/>
        </p:nvSpPr>
        <p:spPr>
          <a:xfrm>
            <a:off x="3352800" y="2073500"/>
            <a:ext cx="2971800" cy="212500"/>
          </a:xfrm>
          <a:prstGeom prst="blockArc">
            <a:avLst/>
          </a:prstGeom>
          <a:noFill/>
          <a:ln w="55000" cap="flat" cmpd="thickThin" algn="ctr">
            <a:noFill/>
            <a:prstDash val="solid"/>
          </a:ln>
          <a:effectLst/>
        </p:spPr>
        <p:txBody>
          <a:bodyPr anchor="ctr"/>
          <a:lstStyle/>
          <a:p>
            <a:pPr algn="ctr">
              <a:defRPr/>
            </a:pPr>
            <a:r>
              <a:rPr lang="en-US" sz="2400" b="1" kern="0" dirty="0" err="1">
                <a:solidFill>
                  <a:srgbClr val="C00000"/>
                </a:solidFill>
                <a:latin typeface="+mj-lt"/>
                <a:cs typeface="Times New Roman" pitchFamily="18" charset="0"/>
              </a:rPr>
              <a:t>Hậu</a:t>
            </a:r>
            <a:r>
              <a:rPr lang="en-US" sz="2400" b="1" kern="0" dirty="0">
                <a:solidFill>
                  <a:srgbClr val="C00000"/>
                </a:solidFill>
                <a:latin typeface="+mj-lt"/>
                <a:cs typeface="Times New Roman" pitchFamily="18" charset="0"/>
              </a:rPr>
              <a:t> </a:t>
            </a:r>
            <a:endParaRPr lang="en-US" sz="2400" b="1" kern="0" dirty="0" smtClean="0">
              <a:solidFill>
                <a:srgbClr val="C00000"/>
              </a:solidFill>
              <a:latin typeface="+mj-lt"/>
              <a:cs typeface="Times New Roman" pitchFamily="18" charset="0"/>
            </a:endParaRPr>
          </a:p>
          <a:p>
            <a:pPr algn="ctr">
              <a:defRPr/>
            </a:pPr>
            <a:r>
              <a:rPr lang="en-US" sz="2400" b="1" kern="0" dirty="0" err="1" smtClean="0">
                <a:solidFill>
                  <a:srgbClr val="C00000"/>
                </a:solidFill>
                <a:latin typeface="+mj-lt"/>
                <a:cs typeface="Times New Roman" pitchFamily="18" charset="0"/>
              </a:rPr>
              <a:t>phương</a:t>
            </a:r>
            <a:r>
              <a:rPr lang="en-US" sz="2400" b="1" kern="0" dirty="0" smtClean="0">
                <a:solidFill>
                  <a:srgbClr val="C00000"/>
                </a:solidFill>
                <a:latin typeface="+mj-lt"/>
                <a:cs typeface="Times New Roman" pitchFamily="18" charset="0"/>
              </a:rPr>
              <a:t> </a:t>
            </a:r>
            <a:endParaRPr lang="en-US" sz="2400" b="1" kern="0" dirty="0">
              <a:solidFill>
                <a:srgbClr val="C00000"/>
              </a:solidFill>
              <a:latin typeface="+mj-lt"/>
              <a:cs typeface="Times New Roman" pitchFamily="18" charset="0"/>
            </a:endParaRPr>
          </a:p>
        </p:txBody>
      </p:sp>
      <p:sp>
        <p:nvSpPr>
          <p:cNvPr id="10" name="Rectangle 9"/>
          <p:cNvSpPr/>
          <p:nvPr/>
        </p:nvSpPr>
        <p:spPr>
          <a:xfrm>
            <a:off x="3674268" y="5305425"/>
            <a:ext cx="1828800" cy="533400"/>
          </a:xfrm>
          <a:prstGeom prst="rect">
            <a:avLst/>
          </a:prstGeom>
          <a:noFill/>
          <a:ln w="55000" cap="flat" cmpd="thickThin" algn="ctr">
            <a:noFill/>
            <a:prstDash val="solid"/>
          </a:ln>
          <a:effectLst/>
        </p:spPr>
        <p:txBody>
          <a:bodyPr anchor="ctr"/>
          <a:lstStyle/>
          <a:p>
            <a:pPr algn="ctr">
              <a:defRPr/>
            </a:pPr>
            <a:r>
              <a:rPr lang="en-US" sz="2800" b="1" kern="0" dirty="0" err="1">
                <a:solidFill>
                  <a:srgbClr val="C00000"/>
                </a:solidFill>
                <a:latin typeface="+mj-lt"/>
                <a:cs typeface="Times New Roman" pitchFamily="18" charset="0"/>
              </a:rPr>
              <a:t>Tiền</a:t>
            </a:r>
            <a:r>
              <a:rPr lang="en-US" sz="2800" b="1" kern="0" dirty="0">
                <a:solidFill>
                  <a:srgbClr val="C00000"/>
                </a:solidFill>
                <a:latin typeface="+mj-lt"/>
                <a:cs typeface="Times New Roman" pitchFamily="18" charset="0"/>
              </a:rPr>
              <a:t> </a:t>
            </a:r>
            <a:endParaRPr lang="en-US" sz="2800" b="1" kern="0" dirty="0" smtClean="0">
              <a:solidFill>
                <a:srgbClr val="C00000"/>
              </a:solidFill>
              <a:latin typeface="+mj-lt"/>
              <a:cs typeface="Times New Roman" pitchFamily="18" charset="0"/>
            </a:endParaRPr>
          </a:p>
          <a:p>
            <a:pPr algn="ctr">
              <a:defRPr/>
            </a:pPr>
            <a:r>
              <a:rPr lang="en-US" sz="2800" b="1" kern="0" dirty="0" err="1" smtClean="0">
                <a:solidFill>
                  <a:srgbClr val="C00000"/>
                </a:solidFill>
                <a:latin typeface="+mj-lt"/>
                <a:cs typeface="Times New Roman" pitchFamily="18" charset="0"/>
              </a:rPr>
              <a:t>tuyến</a:t>
            </a:r>
            <a:endParaRPr lang="en-US" sz="2800" b="1" kern="0" dirty="0">
              <a:solidFill>
                <a:srgbClr val="C00000"/>
              </a:solidFill>
              <a:latin typeface="+mj-lt"/>
              <a:cs typeface="Times New Roman" pitchFamily="18" charset="0"/>
            </a:endParaRPr>
          </a:p>
        </p:txBody>
      </p:sp>
      <p:sp>
        <p:nvSpPr>
          <p:cNvPr id="97287" name="Rectangle 10"/>
          <p:cNvSpPr>
            <a:spLocks noChangeArrowheads="1"/>
          </p:cNvSpPr>
          <p:nvPr/>
        </p:nvSpPr>
        <p:spPr bwMode="auto">
          <a:xfrm>
            <a:off x="270457" y="333386"/>
            <a:ext cx="11603864"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nl-NL" sz="2800" b="1" dirty="0">
                <a:solidFill>
                  <a:srgbClr val="3333CC"/>
                </a:solidFill>
                <a:cs typeface="Arial" panose="020B0604020202020204" pitchFamily="34" charset="0"/>
              </a:rPr>
              <a:t>→ </a:t>
            </a:r>
            <a:r>
              <a:rPr lang="nl-NL" sz="2800" b="1" dirty="0">
                <a:solidFill>
                  <a:srgbClr val="3333CC"/>
                </a:solidFill>
              </a:rPr>
              <a:t>Đảng xác định </a:t>
            </a:r>
            <a:r>
              <a:rPr lang="nl-NL" sz="2800" b="1" dirty="0">
                <a:solidFill>
                  <a:srgbClr val="C00000"/>
                </a:solidFill>
              </a:rPr>
              <a:t>con đường phát triển tất yếu </a:t>
            </a:r>
            <a:r>
              <a:rPr lang="nl-NL" sz="2800" b="1" dirty="0">
                <a:solidFill>
                  <a:srgbClr val="3333CC"/>
                </a:solidFill>
              </a:rPr>
              <a:t>của cách mạng Việt Nam là </a:t>
            </a:r>
            <a:r>
              <a:rPr lang="nl-NL" sz="2800" b="1" u="sng" dirty="0">
                <a:solidFill>
                  <a:srgbClr val="FF0066"/>
                </a:solidFill>
              </a:rPr>
              <a:t>tiến hành đồng thời hai nhiệm vụ chiến lược</a:t>
            </a:r>
            <a:r>
              <a:rPr lang="nl-NL" sz="2800" b="1" dirty="0">
                <a:solidFill>
                  <a:srgbClr val="3333CC"/>
                </a:solidFill>
              </a:rPr>
              <a:t>:</a:t>
            </a:r>
            <a:endParaRPr lang="en-US" sz="2800" b="1" dirty="0">
              <a:solidFill>
                <a:srgbClr val="3333CC"/>
              </a:solidFill>
            </a:endParaRPr>
          </a:p>
        </p:txBody>
      </p:sp>
    </p:spTree>
    <p:extLst>
      <p:ext uri="{BB962C8B-B14F-4D97-AF65-F5344CB8AC3E}">
        <p14:creationId xmlns:p14="http://schemas.microsoft.com/office/powerpoint/2010/main" xmlns="" val="199167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05"/>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 calcmode="lin" valueType="num">
                                      <p:cBhvr>
                                        <p:cTn id="9" dur="500" fill="hold"/>
                                        <p:tgtEl>
                                          <p:spTgt spid="7"/>
                                        </p:tgtEl>
                                        <p:attrNameLst>
                                          <p:attrName>ppt_x</p:attrName>
                                        </p:attrNameLst>
                                      </p:cBhvr>
                                      <p:tavLst>
                                        <p:tav tm="0">
                                          <p:val>
                                            <p:strVal val="#ppt_x-.2"/>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12"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trips(downLeft)">
                                      <p:cBhvr>
                                        <p:cTn id="16" dur="500"/>
                                        <p:tgtEl>
                                          <p:spTgt spid="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to="" calcmode="lin" valueType="num">
                                      <p:cBhvr>
                                        <p:cTn id="21" dur="1" fill="hold"/>
                                        <p:tgtEl>
                                          <p:spTgt spid="9"/>
                                        </p:tgtEl>
                                        <p:attrNameLst>
                                          <p:attrName/>
                                        </p:attrNameLst>
                                      </p:cBhvr>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strips(downLef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Slide Number Placeholder 8"/>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D4967499-F910-4488-A3D2-9FBB066BF892}" type="slidenum">
              <a:rPr lang="en-US" altLang="en-US" sz="1400"/>
              <a:pPr eaLnBrk="1" hangingPunct="1">
                <a:spcBef>
                  <a:spcPct val="0"/>
                </a:spcBef>
                <a:buFontTx/>
                <a:buNone/>
              </a:pPr>
              <a:t>78</a:t>
            </a:fld>
            <a:endParaRPr lang="en-US" altLang="en-US" sz="1400"/>
          </a:p>
        </p:txBody>
      </p:sp>
      <p:pic>
        <p:nvPicPr>
          <p:cNvPr id="186370" name="Picture 2" descr="images[34]"/>
          <p:cNvPicPr>
            <a:picLocks noGrp="1" noChangeAspect="1" noChangeArrowheads="1"/>
          </p:cNvPicPr>
          <p:nvPr>
            <p:ph sz="quarter" idx="1"/>
          </p:nvPr>
        </p:nvPicPr>
        <p:blipFill>
          <a:blip r:embed="rId2">
            <a:extLst>
              <a:ext uri="{28A0092B-C50C-407E-A947-70E740481C1C}">
                <a14:useLocalDpi xmlns:a14="http://schemas.microsoft.com/office/drawing/2010/main" xmlns="" val="0"/>
              </a:ext>
            </a:extLst>
          </a:blip>
          <a:srcRect/>
          <a:stretch>
            <a:fillRect/>
          </a:stretch>
        </p:blipFill>
        <p:spPr>
          <a:xfrm>
            <a:off x="2135188" y="3500438"/>
            <a:ext cx="3505200" cy="2089150"/>
          </a:xfrm>
          <a:noFill/>
          <a:ln>
            <a:solidFill>
              <a:srgbClr val="009900"/>
            </a:solidFill>
            <a:miter lim="800000"/>
            <a:headEnd/>
            <a:tailEnd/>
          </a:ln>
        </p:spPr>
      </p:pic>
      <p:pic>
        <p:nvPicPr>
          <p:cNvPr id="186371" name="Picture 3" descr="DaNang"/>
          <p:cNvPicPr>
            <a:picLocks noGrp="1" noChangeAspect="1" noChangeArrowheads="1"/>
          </p:cNvPicPr>
          <p:nvPr>
            <p:ph sz="quarter" idx="2"/>
          </p:nvPr>
        </p:nvPicPr>
        <p:blipFill>
          <a:blip r:embed="rId3">
            <a:extLst>
              <a:ext uri="{28A0092B-C50C-407E-A947-70E740481C1C}">
                <a14:useLocalDpi xmlns:a14="http://schemas.microsoft.com/office/drawing/2010/main" xmlns="" val="0"/>
              </a:ext>
            </a:extLst>
          </a:blip>
          <a:srcRect/>
          <a:stretch>
            <a:fillRect/>
          </a:stretch>
        </p:blipFill>
        <p:spPr>
          <a:xfrm>
            <a:off x="6311901" y="1773253"/>
            <a:ext cx="3309939" cy="2320925"/>
          </a:xfrm>
          <a:noFill/>
          <a:ln>
            <a:solidFill>
              <a:srgbClr val="009900"/>
            </a:solidFill>
            <a:miter lim="800000"/>
            <a:headEnd/>
            <a:tailEnd/>
          </a:ln>
        </p:spPr>
      </p:pic>
      <p:pic>
        <p:nvPicPr>
          <p:cNvPr id="186372" name="Picture 4" descr="Taynguyen"/>
          <p:cNvPicPr>
            <a:picLocks noGrp="1" noChangeAspect="1" noChangeArrowheads="1"/>
          </p:cNvPicPr>
          <p:nvPr>
            <p:ph sz="quarter" idx="3"/>
          </p:nvPr>
        </p:nvPicPr>
        <p:blipFill>
          <a:blip r:embed="rId4">
            <a:extLst>
              <a:ext uri="{28A0092B-C50C-407E-A947-70E740481C1C}">
                <a14:useLocalDpi xmlns:a14="http://schemas.microsoft.com/office/drawing/2010/main" xmlns="" val="0"/>
              </a:ext>
            </a:extLst>
          </a:blip>
          <a:srcRect/>
          <a:stretch>
            <a:fillRect/>
          </a:stretch>
        </p:blipFill>
        <p:spPr>
          <a:xfrm>
            <a:off x="2135192" y="765178"/>
            <a:ext cx="3525837" cy="2316163"/>
          </a:xfrm>
          <a:noFill/>
          <a:ln>
            <a:solidFill>
              <a:srgbClr val="009900"/>
            </a:solidFill>
            <a:miter lim="800000"/>
            <a:headEnd/>
            <a:tailEnd/>
          </a:ln>
        </p:spPr>
      </p:pic>
      <p:pic>
        <p:nvPicPr>
          <p:cNvPr id="186373" name="Picture 5" descr="Saigon-1975"/>
          <p:cNvPicPr>
            <a:picLocks noGrp="1" noChangeAspect="1" noChangeArrowheads="1"/>
          </p:cNvPicPr>
          <p:nvPr>
            <p:ph sz="quarter" idx="4"/>
          </p:nvPr>
        </p:nvPicPr>
        <p:blipFill>
          <a:blip r:embed="rId5">
            <a:extLst>
              <a:ext uri="{28A0092B-C50C-407E-A947-70E740481C1C}">
                <a14:useLocalDpi xmlns:a14="http://schemas.microsoft.com/office/drawing/2010/main" xmlns="" val="0"/>
              </a:ext>
            </a:extLst>
          </a:blip>
          <a:srcRect/>
          <a:stretch>
            <a:fillRect/>
          </a:stretch>
        </p:blipFill>
        <p:spPr>
          <a:xfrm>
            <a:off x="6456363" y="4292615"/>
            <a:ext cx="3505200" cy="2125663"/>
          </a:xfrm>
          <a:solidFill>
            <a:srgbClr val="0000CC"/>
          </a:solidFill>
          <a:ln>
            <a:solidFill>
              <a:srgbClr val="009900"/>
            </a:solidFill>
            <a:miter lim="800000"/>
            <a:headEnd/>
            <a:tailEnd/>
          </a:ln>
        </p:spPr>
      </p:pic>
      <p:sp>
        <p:nvSpPr>
          <p:cNvPr id="101383" name="Text Box 6"/>
          <p:cNvSpPr txBox="1">
            <a:spLocks noChangeArrowheads="1"/>
          </p:cNvSpPr>
          <p:nvPr/>
        </p:nvSpPr>
        <p:spPr bwMode="auto">
          <a:xfrm>
            <a:off x="5735639" y="188925"/>
            <a:ext cx="4608512"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a:solidFill>
                  <a:srgbClr val="FF3300"/>
                </a:solidFill>
              </a:rPr>
              <a:t>Đại thắng mùa xuân </a:t>
            </a:r>
          </a:p>
          <a:p>
            <a:pPr algn="ctr" eaLnBrk="1" hangingPunct="1">
              <a:spcBef>
                <a:spcPct val="0"/>
              </a:spcBef>
              <a:buFontTx/>
              <a:buNone/>
            </a:pPr>
            <a:r>
              <a:rPr lang="en-US" altLang="en-US" sz="2800" b="1">
                <a:solidFill>
                  <a:srgbClr val="FF3300"/>
                </a:solidFill>
              </a:rPr>
              <a:t>năm 1975</a:t>
            </a:r>
          </a:p>
        </p:txBody>
      </p:sp>
    </p:spTree>
    <p:extLst>
      <p:ext uri="{BB962C8B-B14F-4D97-AF65-F5344CB8AC3E}">
        <p14:creationId xmlns:p14="http://schemas.microsoft.com/office/powerpoint/2010/main" xmlns="" val="10114428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499"/>
                                          </p:stCondLst>
                                        </p:cTn>
                                        <p:tgtEl>
                                          <p:spTgt spid="186372"/>
                                        </p:tgtEl>
                                        <p:attrNameLst>
                                          <p:attrName>style.visibility</p:attrName>
                                        </p:attrNameLst>
                                      </p:cBhvr>
                                      <p:to>
                                        <p:strVal val="visible"/>
                                      </p:to>
                                    </p:set>
                                    <p:anim to="" calcmode="lin" valueType="num">
                                      <p:cBhvr>
                                        <p:cTn id="7" dur="1" fill="hold"/>
                                        <p:tgtEl>
                                          <p:spTgt spid="186372"/>
                                        </p:tgtEl>
                                        <p:attrNameLst>
                                          <p:attrName/>
                                        </p:attrNameLst>
                                      </p:cBhvr>
                                    </p:anim>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186371"/>
                                        </p:tgtEl>
                                        <p:attrNameLst>
                                          <p:attrName>style.visibility</p:attrName>
                                        </p:attrNameLst>
                                      </p:cBhvr>
                                      <p:to>
                                        <p:strVal val="visible"/>
                                      </p:to>
                                    </p:set>
                                  </p:childTnLst>
                                </p:cTn>
                              </p:par>
                            </p:childTnLst>
                          </p:cTn>
                        </p:par>
                        <p:par>
                          <p:cTn id="11" fill="hold" nodeType="afterGroup">
                            <p:stCondLst>
                              <p:cond delay="1000"/>
                            </p:stCondLst>
                            <p:childTnLst>
                              <p:par>
                                <p:cTn id="12" presetID="1" presetClass="entr" presetSubtype="0" fill="hold" nodeType="afterEffect">
                                  <p:stCondLst>
                                    <p:cond delay="0"/>
                                  </p:stCondLst>
                                  <p:childTnLst>
                                    <p:set>
                                      <p:cBhvr>
                                        <p:cTn id="13" dur="1" fill="hold">
                                          <p:stCondLst>
                                            <p:cond delay="499"/>
                                          </p:stCondLst>
                                        </p:cTn>
                                        <p:tgtEl>
                                          <p:spTgt spid="186370"/>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nodeType="afterEffect">
                                  <p:stCondLst>
                                    <p:cond delay="0"/>
                                  </p:stCondLst>
                                  <p:childTnLst>
                                    <p:set>
                                      <p:cBhvr>
                                        <p:cTn id="16" dur="1" fill="hold">
                                          <p:stCondLst>
                                            <p:cond delay="499"/>
                                          </p:stCondLst>
                                        </p:cTn>
                                        <p:tgtEl>
                                          <p:spTgt spid="186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Number Placeholder 4"/>
          <p:cNvSpPr>
            <a:spLocks noGrp="1"/>
          </p:cNvSpPr>
          <p:nvPr>
            <p:ph type="sldNum" sz="quarter" idx="12"/>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8488F431-3AF1-4E65-A153-C2DE2A2DAD0E}" type="slidenum">
              <a:rPr lang="en-US" altLang="en-US" sz="1400"/>
              <a:pPr eaLnBrk="1" hangingPunct="1">
                <a:spcBef>
                  <a:spcPct val="0"/>
                </a:spcBef>
                <a:buFontTx/>
                <a:buNone/>
              </a:pPr>
              <a:t>79</a:t>
            </a:fld>
            <a:endParaRPr lang="en-US" altLang="en-US" sz="1400"/>
          </a:p>
        </p:txBody>
      </p:sp>
      <p:pic>
        <p:nvPicPr>
          <p:cNvPr id="236556" name="Picture 1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240465" y="981090"/>
            <a:ext cx="4268787" cy="2436813"/>
          </a:xfrm>
          <a:prstGeom prst="rect">
            <a:avLst/>
          </a:prstGeom>
          <a:noFill/>
          <a:ln w="19050">
            <a:solidFill>
              <a:schemeClr val="accent1"/>
            </a:solidFill>
            <a:miter lim="800000"/>
            <a:headEnd/>
            <a:tailEnd/>
          </a:ln>
          <a:extLst>
            <a:ext uri="{909E8E84-426E-40DD-AFC4-6F175D3DCCD1}">
              <a14:hiddenFill xmlns:a14="http://schemas.microsoft.com/office/drawing/2010/main" xmlns="">
                <a:solidFill>
                  <a:srgbClr val="FFFFFF"/>
                </a:solidFill>
              </a14:hiddenFill>
            </a:ext>
          </a:extLst>
        </p:spPr>
      </p:pic>
      <p:sp>
        <p:nvSpPr>
          <p:cNvPr id="236557" name="Rectangle 13"/>
          <p:cNvSpPr>
            <a:spLocks noChangeArrowheads="1"/>
          </p:cNvSpPr>
          <p:nvPr/>
        </p:nvSpPr>
        <p:spPr bwMode="auto">
          <a:xfrm>
            <a:off x="6219827" y="3500440"/>
            <a:ext cx="4330032"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i="1">
                <a:solidFill>
                  <a:srgbClr val="FF3300"/>
                </a:solidFill>
              </a:rPr>
              <a:t>Cờ cách mạng tung bay trên dinh </a:t>
            </a:r>
          </a:p>
          <a:p>
            <a:pPr eaLnBrk="1" hangingPunct="1">
              <a:spcBef>
                <a:spcPct val="0"/>
              </a:spcBef>
              <a:buFontTx/>
              <a:buNone/>
            </a:pPr>
            <a:r>
              <a:rPr lang="en-US" altLang="en-US" sz="2000" b="1" i="1">
                <a:solidFill>
                  <a:srgbClr val="FF3300"/>
                </a:solidFill>
              </a:rPr>
              <a:t>Độc Lập, 11g30', ngày 30-4-1975.</a:t>
            </a:r>
            <a:r>
              <a:rPr lang="en-US" altLang="en-US" sz="2000">
                <a:solidFill>
                  <a:srgbClr val="FF3300"/>
                </a:solidFill>
              </a:rPr>
              <a:t> </a:t>
            </a:r>
          </a:p>
        </p:txBody>
      </p:sp>
      <p:pic>
        <p:nvPicPr>
          <p:cNvPr id="236558" name="Picture 14"/>
          <p:cNvPicPr>
            <a:picLocks noChangeAspect="1" noChangeArrowheads="1"/>
          </p:cNvPicPr>
          <p:nvPr/>
        </p:nvPicPr>
        <p:blipFill>
          <a:blip r:embed="rId4">
            <a:lum bright="-6000"/>
            <a:extLst>
              <a:ext uri="{28A0092B-C50C-407E-A947-70E740481C1C}">
                <a14:useLocalDpi xmlns:a14="http://schemas.microsoft.com/office/drawing/2010/main" xmlns="" val="0"/>
              </a:ext>
            </a:extLst>
          </a:blip>
          <a:srcRect/>
          <a:stretch>
            <a:fillRect/>
          </a:stretch>
        </p:blipFill>
        <p:spPr bwMode="auto">
          <a:xfrm>
            <a:off x="1774834" y="974730"/>
            <a:ext cx="4465639" cy="5661025"/>
          </a:xfrm>
          <a:prstGeom prst="rect">
            <a:avLst/>
          </a:prstGeom>
          <a:noFill/>
          <a:ln w="19050">
            <a:solidFill>
              <a:schemeClr val="accent1"/>
            </a:solidFill>
            <a:miter lim="800000"/>
            <a:headEnd/>
            <a:tailEnd/>
          </a:ln>
          <a:extLst>
            <a:ext uri="{909E8E84-426E-40DD-AFC4-6F175D3DCCD1}">
              <a14:hiddenFill xmlns:a14="http://schemas.microsoft.com/office/drawing/2010/main" xmlns="">
                <a:solidFill>
                  <a:srgbClr val="FFFFFF"/>
                </a:solidFill>
              </a14:hiddenFill>
            </a:ext>
          </a:extLst>
        </p:spPr>
      </p:pic>
      <p:pic>
        <p:nvPicPr>
          <p:cNvPr id="236559" name="Picture 1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240465" y="4221178"/>
            <a:ext cx="4268787" cy="2414587"/>
          </a:xfrm>
          <a:prstGeom prst="rect">
            <a:avLst/>
          </a:prstGeom>
          <a:noFill/>
          <a:ln w="19050">
            <a:solidFill>
              <a:schemeClr val="accent1"/>
            </a:solidFill>
            <a:miter lim="800000"/>
            <a:headEnd/>
            <a:tailEnd/>
          </a:ln>
          <a:extLst>
            <a:ext uri="{909E8E84-426E-40DD-AFC4-6F175D3DCCD1}">
              <a14:hiddenFill xmlns:a14="http://schemas.microsoft.com/office/drawing/2010/main" xmlns="">
                <a:solidFill>
                  <a:srgbClr val="FFFFFF"/>
                </a:solidFill>
              </a14:hiddenFill>
            </a:ext>
          </a:extLst>
        </p:spPr>
      </p:pic>
      <p:sp>
        <p:nvSpPr>
          <p:cNvPr id="102407" name="Rectangle 16"/>
          <p:cNvSpPr>
            <a:spLocks noChangeArrowheads="1"/>
          </p:cNvSpPr>
          <p:nvPr/>
        </p:nvSpPr>
        <p:spPr bwMode="auto">
          <a:xfrm>
            <a:off x="3503620" y="260353"/>
            <a:ext cx="5650649"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200" b="1">
                <a:solidFill>
                  <a:srgbClr val="FF3300"/>
                </a:solidFill>
              </a:rPr>
              <a:t>CHIẾN DỊCH HỒ CHÍ MINH TOÀN THẮNG</a:t>
            </a:r>
          </a:p>
        </p:txBody>
      </p:sp>
    </p:spTree>
    <p:extLst>
      <p:ext uri="{BB962C8B-B14F-4D97-AF65-F5344CB8AC3E}">
        <p14:creationId xmlns:p14="http://schemas.microsoft.com/office/powerpoint/2010/main" xmlns="" val="110921220"/>
      </p:ext>
    </p:extLst>
  </p:cSld>
  <p:clrMapOvr>
    <a:masterClrMapping/>
  </p:clrMapOvr>
  <p:transition spd="med">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36557"/>
                                        </p:tgtEl>
                                        <p:attrNameLst>
                                          <p:attrName>style.visibility</p:attrName>
                                        </p:attrNameLst>
                                      </p:cBhvr>
                                      <p:to>
                                        <p:strVal val="visible"/>
                                      </p:to>
                                    </p:set>
                                    <p:anim to="" calcmode="lin" valueType="num">
                                      <p:cBhvr>
                                        <p:cTn id="7" dur="1" fill="hold"/>
                                        <p:tgtEl>
                                          <p:spTgt spid="236557"/>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36556"/>
                                        </p:tgtEl>
                                        <p:attrNameLst>
                                          <p:attrName>style.visibility</p:attrName>
                                        </p:attrNameLst>
                                      </p:cBhvr>
                                      <p:to>
                                        <p:strVal val="visible"/>
                                      </p:to>
                                    </p:set>
                                    <p:anim to="" calcmode="lin" valueType="num">
                                      <p:cBhvr>
                                        <p:cTn id="10" dur="1" fill="hold"/>
                                        <p:tgtEl>
                                          <p:spTgt spid="236556"/>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36558"/>
                                        </p:tgtEl>
                                        <p:attrNameLst>
                                          <p:attrName>style.visibility</p:attrName>
                                        </p:attrNameLst>
                                      </p:cBhvr>
                                      <p:to>
                                        <p:strVal val="visible"/>
                                      </p:to>
                                    </p:set>
                                    <p:anim to="" calcmode="lin" valueType="num">
                                      <p:cBhvr>
                                        <p:cTn id="13" dur="1" fill="hold"/>
                                        <p:tgtEl>
                                          <p:spTgt spid="236558"/>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36559"/>
                                        </p:tgtEl>
                                        <p:attrNameLst>
                                          <p:attrName>style.visibility</p:attrName>
                                        </p:attrNameLst>
                                      </p:cBhvr>
                                      <p:to>
                                        <p:strVal val="visible"/>
                                      </p:to>
                                    </p:set>
                                    <p:anim to="" calcmode="lin" valueType="num">
                                      <p:cBhvr>
                                        <p:cTn id="16" dur="1" fill="hold"/>
                                        <p:tgtEl>
                                          <p:spTgt spid="2365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57"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67587"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522514" y="169836"/>
            <a:ext cx="11669486"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a:t>
            </a:r>
            <a:r>
              <a:rPr lang="en-US" sz="2400" b="1" dirty="0" smtClean="0">
                <a:solidFill>
                  <a:srgbClr val="0033CC"/>
                </a:solidFill>
              </a:rPr>
              <a:t>NGHĨA THẮNG LỢI KHÁNG CHIẾN CHỐNG PHÁP (1945-1954)</a:t>
            </a:r>
            <a:endParaRPr lang="en-US" sz="2400" b="1" dirty="0">
              <a:solidFill>
                <a:srgbClr val="0033CC"/>
              </a:solidFill>
            </a:endParaRPr>
          </a:p>
        </p:txBody>
      </p:sp>
      <p:sp>
        <p:nvSpPr>
          <p:cNvPr id="192518" name="Rectangle 6"/>
          <p:cNvSpPr>
            <a:spLocks noChangeArrowheads="1"/>
          </p:cNvSpPr>
          <p:nvPr/>
        </p:nvSpPr>
        <p:spPr bwMode="auto">
          <a:xfrm>
            <a:off x="203200" y="1066800"/>
            <a:ext cx="6197600" cy="54864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807200" y="1066800"/>
            <a:ext cx="5080000" cy="54864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2" name="Text Box 10"/>
          <p:cNvSpPr txBox="1">
            <a:spLocks noChangeArrowheads="1"/>
          </p:cNvSpPr>
          <p:nvPr/>
        </p:nvSpPr>
        <p:spPr bwMode="auto">
          <a:xfrm>
            <a:off x="304800" y="1371604"/>
            <a:ext cx="6096000" cy="5001369"/>
          </a:xfrm>
          <a:prstGeom prst="rect">
            <a:avLst/>
          </a:prstGeom>
          <a:noFill/>
          <a:ln w="9525">
            <a:noFill/>
            <a:miter lim="800000"/>
            <a:headEnd/>
            <a:tailEnd/>
          </a:ln>
        </p:spPr>
        <p:txBody>
          <a:bodyPr>
            <a:spAutoFit/>
          </a:bodyPr>
          <a:lstStyle/>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lược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thực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Pháp</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chúng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quyền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vẹn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lãnh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thổ</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các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nước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mưu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mở</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rộng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kéo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dài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đế</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Mỹ</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kết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thúc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bình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Giải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phóng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tạo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điều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kiện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để</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nghĩa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xã</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hội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căn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cứ</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địa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hậu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thuẫn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đấu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tăng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thêm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niềm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tự</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hào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nâng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cao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uy</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Việt</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trên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trường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tế</a:t>
            </a:r>
            <a:r>
              <a:rPr lang="en-US" sz="2200" b="1" dirty="0">
                <a:latin typeface="Times New Roman" pitchFamily="18" charset="0"/>
                <a:cs typeface="Times New Roman" pitchFamily="18" charset="0"/>
              </a:rPr>
              <a:t>.</a:t>
            </a:r>
          </a:p>
        </p:txBody>
      </p:sp>
      <p:sp>
        <p:nvSpPr>
          <p:cNvPr id="192523" name="Text Box 11"/>
          <p:cNvSpPr txBox="1">
            <a:spLocks noChangeArrowheads="1"/>
          </p:cNvSpPr>
          <p:nvPr/>
        </p:nvSpPr>
        <p:spPr bwMode="auto">
          <a:xfrm>
            <a:off x="7010409" y="1371604"/>
            <a:ext cx="4680857" cy="3970318"/>
          </a:xfrm>
          <a:prstGeom prst="rect">
            <a:avLst/>
          </a:prstGeom>
          <a:noFill/>
          <a:ln w="9525">
            <a:noFill/>
            <a:miter lim="800000"/>
            <a:headEnd/>
            <a:tailEnd/>
          </a:ln>
        </p:spPr>
        <p:txBody>
          <a:bodyPr wrap="square">
            <a:spAutoFit/>
          </a:bodyPr>
          <a:lstStyle/>
          <a:p>
            <a:pPr>
              <a:spcBef>
                <a:spcPct val="50000"/>
              </a:spcBef>
              <a:buFontTx/>
              <a:buChar char="-"/>
            </a:pP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Cổ</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mẽ</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phong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giải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phóng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mở</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rộng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bàn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tăng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thêm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lượng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hội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giới</a:t>
            </a:r>
            <a:endParaRPr lang="en-US" sz="2400" b="1" dirty="0" smtClean="0">
              <a:latin typeface="Times New Roman" pitchFamily="18" charset="0"/>
              <a:cs typeface="Times New Roman" pitchFamily="18" charset="0"/>
            </a:endParaRPr>
          </a:p>
          <a:p>
            <a:pPr>
              <a:spcBef>
                <a:spcPct val="50000"/>
              </a:spcBef>
              <a:buFontTx/>
              <a:buChar char="-"/>
            </a:pP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Cùng</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với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Campuchia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đập</a:t>
            </a:r>
            <a:r>
              <a:rPr lang="en-US" sz="2400" b="1" dirty="0">
                <a:latin typeface="Times New Roman" pitchFamily="18" charset="0"/>
                <a:cs typeface="Times New Roman" pitchFamily="18" charset="0"/>
              </a:rPr>
              <a:t> tan </a:t>
            </a:r>
            <a:r>
              <a:rPr lang="en-US" sz="2400" b="1" dirty="0" err="1">
                <a:latin typeface="Times New Roman" pitchFamily="18" charset="0"/>
                <a:cs typeface="Times New Roman" pitchFamily="18" charset="0"/>
              </a:rPr>
              <a:t>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trị</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trước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hệ</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thuộc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Pháp</a:t>
            </a:r>
            <a:r>
              <a:rPr lang="en-US" sz="2400" b="1" dirty="0">
                <a:latin typeface="Times New Roman" pitchFamily="18" charset="0"/>
                <a:cs typeface="Times New Roman" pitchFamily="18" charset="0"/>
              </a:rPr>
              <a:t>.</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5" presetClass="entr" presetSubtype="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decel="50000" fill="hold">
                                          <p:stCondLst>
                                            <p:cond delay="0"/>
                                          </p:stCondLst>
                                        </p:cTn>
                                        <p:tgtEl>
                                          <p:spTgt spid="192522">
                                            <p:txEl>
                                              <p:pRg st="1" end="1"/>
                                            </p:txEl>
                                          </p:spTgt>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92522">
                                            <p:txEl>
                                              <p:pRg st="1" end="1"/>
                                            </p:txEl>
                                          </p:spTgt>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92522">
                                            <p:txEl>
                                              <p:pRg st="1" end="1"/>
                                            </p:txEl>
                                          </p:spTgt>
                                        </p:tgtEl>
                                        <p:attrNameLst>
                                          <p:attrName>ppt_w</p:attrName>
                                        </p:attrNameLst>
                                      </p:cBhvr>
                                      <p:tavLst>
                                        <p:tav tm="0">
                                          <p:val>
                                            <p:strVal val="#ppt_w*.05"/>
                                          </p:val>
                                        </p:tav>
                                        <p:tav tm="100000">
                                          <p:val>
                                            <p:strVal val="#ppt_w"/>
                                          </p:val>
                                        </p:tav>
                                      </p:tavLst>
                                    </p:anim>
                                    <p:anim calcmode="lin" valueType="num">
                                      <p:cBhvr>
                                        <p:cTn id="64" dur="1000" fill="hold"/>
                                        <p:tgtEl>
                                          <p:spTgt spid="192522">
                                            <p:txEl>
                                              <p:pRg st="1" end="1"/>
                                            </p:txEl>
                                          </p:spTgt>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92522">
                                            <p:txEl>
                                              <p:pRg st="1" end="1"/>
                                            </p:txEl>
                                          </p:spTgt>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92522">
                                            <p:txEl>
                                              <p:pRg st="1" end="1"/>
                                            </p:txEl>
                                          </p:spTgt>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92522">
                                            <p:txEl>
                                              <p:pRg st="1" end="1"/>
                                            </p:txEl>
                                          </p:spTgt>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92522">
                                            <p:txEl>
                                              <p:pRg st="1" end="1"/>
                                            </p:txEl>
                                          </p:spTgt>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39" presetClass="entr" presetSubtype="0" accel="100000" fill="hold" nodeType="clickEffect">
                                  <p:stCondLst>
                                    <p:cond delay="0"/>
                                  </p:stCondLst>
                                  <p:childTnLst>
                                    <p:set>
                                      <p:cBhvr>
                                        <p:cTn id="72" dur="1" fill="hold">
                                          <p:stCondLst>
                                            <p:cond delay="0"/>
                                          </p:stCondLst>
                                        </p:cTn>
                                        <p:tgtEl>
                                          <p:spTgt spid="192522">
                                            <p:txEl>
                                              <p:pRg st="2" end="2"/>
                                            </p:txEl>
                                          </p:spTgt>
                                        </p:tgtEl>
                                        <p:attrNameLst>
                                          <p:attrName>style.visibility</p:attrName>
                                        </p:attrNameLst>
                                      </p:cBhvr>
                                      <p:to>
                                        <p:strVal val="visible"/>
                                      </p:to>
                                    </p:set>
                                    <p:anim calcmode="lin" valueType="num">
                                      <p:cBhvr>
                                        <p:cTn id="73" dur="500" fill="hold"/>
                                        <p:tgtEl>
                                          <p:spTgt spid="19252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74" dur="500" fill="hold"/>
                                        <p:tgtEl>
                                          <p:spTgt spid="19252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75" dur="500" fill="hold"/>
                                        <p:tgtEl>
                                          <p:spTgt spid="19252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76" dur="500" fill="hold"/>
                                        <p:tgtEl>
                                          <p:spTgt spid="19252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15" presetClass="entr" presetSubtype="0" fill="hold" nodeType="clickEffect">
                                  <p:stCondLst>
                                    <p:cond delay="0"/>
                                  </p:stCondLst>
                                  <p:childTnLst>
                                    <p:set>
                                      <p:cBhvr>
                                        <p:cTn id="80" dur="1" fill="hold">
                                          <p:stCondLst>
                                            <p:cond delay="0"/>
                                          </p:stCondLst>
                                        </p:cTn>
                                        <p:tgtEl>
                                          <p:spTgt spid="192522">
                                            <p:txEl>
                                              <p:pRg st="3" end="3"/>
                                            </p:txEl>
                                          </p:spTgt>
                                        </p:tgtEl>
                                        <p:attrNameLst>
                                          <p:attrName>style.visibility</p:attrName>
                                        </p:attrNameLst>
                                      </p:cBhvr>
                                      <p:to>
                                        <p:strVal val="visible"/>
                                      </p:to>
                                    </p:set>
                                    <p:anim calcmode="lin" valueType="num">
                                      <p:cBhvr>
                                        <p:cTn id="81" dur="1000" fill="hold"/>
                                        <p:tgtEl>
                                          <p:spTgt spid="192522">
                                            <p:txEl>
                                              <p:pRg st="3" end="3"/>
                                            </p:txEl>
                                          </p:spTgt>
                                        </p:tgtEl>
                                        <p:attrNameLst>
                                          <p:attrName>ppt_w</p:attrName>
                                        </p:attrNameLst>
                                      </p:cBhvr>
                                      <p:tavLst>
                                        <p:tav tm="0">
                                          <p:val>
                                            <p:fltVal val="0"/>
                                          </p:val>
                                        </p:tav>
                                        <p:tav tm="100000">
                                          <p:val>
                                            <p:strVal val="#ppt_w"/>
                                          </p:val>
                                        </p:tav>
                                      </p:tavLst>
                                    </p:anim>
                                    <p:anim calcmode="lin" valueType="num">
                                      <p:cBhvr>
                                        <p:cTn id="82" dur="1000" fill="hold"/>
                                        <p:tgtEl>
                                          <p:spTgt spid="192522">
                                            <p:txEl>
                                              <p:pRg st="3" end="3"/>
                                            </p:txEl>
                                          </p:spTgt>
                                        </p:tgtEl>
                                        <p:attrNameLst>
                                          <p:attrName>ppt_h</p:attrName>
                                        </p:attrNameLst>
                                      </p:cBhvr>
                                      <p:tavLst>
                                        <p:tav tm="0">
                                          <p:val>
                                            <p:fltVal val="0"/>
                                          </p:val>
                                        </p:tav>
                                        <p:tav tm="100000">
                                          <p:val>
                                            <p:strVal val="#ppt_h"/>
                                          </p:val>
                                        </p:tav>
                                      </p:tavLst>
                                    </p:anim>
                                    <p:anim calcmode="lin" valueType="num">
                                      <p:cBhvr>
                                        <p:cTn id="83" dur="1000" fill="hold"/>
                                        <p:tgtEl>
                                          <p:spTgt spid="19252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84" dur="1000" fill="hold"/>
                                        <p:tgtEl>
                                          <p:spTgt spid="192522">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27" presetClass="entr" presetSubtype="0" fill="hold" nodeType="clickEffect">
                                  <p:stCondLst>
                                    <p:cond delay="0"/>
                                  </p:stCondLst>
                                  <p:iterate type="lt">
                                    <p:tmPct val="50000"/>
                                  </p:iterate>
                                  <p:childTnLst>
                                    <p:set>
                                      <p:cBhvr>
                                        <p:cTn id="88"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89"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0"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91" dur="80"/>
                                        <p:tgtEl>
                                          <p:spTgt spid="192523">
                                            <p:txEl>
                                              <p:pRg st="0" end="0"/>
                                            </p:txEl>
                                          </p:spTgt>
                                        </p:tgtEl>
                                        <p:attrNameLst>
                                          <p:attrName>fill.type</p:attrName>
                                        </p:attrNameLst>
                                      </p:cBhvr>
                                      <p:to>
                                        <p:strVal val="solid"/>
                                      </p:to>
                                    </p:set>
                                  </p:childTnLst>
                                </p:cTn>
                              </p:par>
                            </p:childTnLst>
                          </p:cTn>
                        </p:par>
                      </p:childTnLst>
                    </p:cTn>
                  </p:par>
                  <p:par>
                    <p:cTn id="92" fill="hold">
                      <p:stCondLst>
                        <p:cond delay="indefinite"/>
                      </p:stCondLst>
                      <p:childTnLst>
                        <p:par>
                          <p:cTn id="93" fill="hold">
                            <p:stCondLst>
                              <p:cond delay="0"/>
                            </p:stCondLst>
                            <p:childTnLst>
                              <p:par>
                                <p:cTn id="94" presetID="27" presetClass="entr" presetSubtype="0" fill="hold" nodeType="clickEffect">
                                  <p:stCondLst>
                                    <p:cond delay="0"/>
                                  </p:stCondLst>
                                  <p:iterate type="lt">
                                    <p:tmPct val="50000"/>
                                  </p:iterate>
                                  <p:childTnLst>
                                    <p:set>
                                      <p:cBhvr>
                                        <p:cTn id="95"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96"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7"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98"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78851"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1477546" y="209019"/>
            <a:ext cx="9625874"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a:t>
            </a:r>
            <a:r>
              <a:rPr lang="en-US" sz="2400" b="1" dirty="0" smtClean="0">
                <a:solidFill>
                  <a:srgbClr val="0033CC"/>
                </a:solidFill>
              </a:rPr>
              <a:t>NGHĨA THẮNG LỢI CỦA CUỘC CHỐNG MỸ, CỨU NƯỚC (1954-1975)</a:t>
            </a:r>
            <a:endParaRPr lang="en-US" sz="2400" b="1" dirty="0">
              <a:solidFill>
                <a:srgbClr val="0033CC"/>
              </a:solidFill>
            </a:endParaRPr>
          </a:p>
        </p:txBody>
      </p:sp>
      <p:sp>
        <p:nvSpPr>
          <p:cNvPr id="192518" name="Rectangle 6"/>
          <p:cNvSpPr>
            <a:spLocks noChangeArrowheads="1"/>
          </p:cNvSpPr>
          <p:nvPr/>
        </p:nvSpPr>
        <p:spPr bwMode="auto">
          <a:xfrm>
            <a:off x="177075" y="1027611"/>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197600" y="1066800"/>
            <a:ext cx="5994400" cy="28956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3" name="Text Box 11"/>
          <p:cNvSpPr txBox="1">
            <a:spLocks noChangeArrowheads="1"/>
          </p:cNvSpPr>
          <p:nvPr/>
        </p:nvSpPr>
        <p:spPr bwMode="auto">
          <a:xfrm>
            <a:off x="6299200" y="1371600"/>
            <a:ext cx="5892800" cy="369888"/>
          </a:xfrm>
          <a:prstGeom prst="rect">
            <a:avLst/>
          </a:prstGeom>
          <a:noFill/>
          <a:ln w="9525">
            <a:noFill/>
            <a:miter lim="800000"/>
            <a:headEnd/>
            <a:tailEnd/>
          </a:ln>
        </p:spPr>
        <p:txBody>
          <a:bodyPr>
            <a:spAutoFit/>
          </a:bodyPr>
          <a:lstStyle/>
          <a:p>
            <a:pPr>
              <a:spcBef>
                <a:spcPct val="50000"/>
              </a:spcBef>
            </a:pPr>
            <a:endParaRPr lang="en-US" b="1"/>
          </a:p>
        </p:txBody>
      </p:sp>
      <p:sp>
        <p:nvSpPr>
          <p:cNvPr id="192524" name="AutoShape 12">
            <a:hlinkClick r:id="rId2" action="ppaction://hlinksldjump"/>
          </p:cNvPr>
          <p:cNvSpPr>
            <a:spLocks noChangeArrowheads="1"/>
          </p:cNvSpPr>
          <p:nvPr/>
        </p:nvSpPr>
        <p:spPr bwMode="auto">
          <a:xfrm>
            <a:off x="6299200" y="3962400"/>
            <a:ext cx="5486400" cy="2895600"/>
          </a:xfrm>
          <a:prstGeom prst="star16">
            <a:avLst>
              <a:gd name="adj" fmla="val 37500"/>
            </a:avLst>
          </a:prstGeom>
          <a:solidFill>
            <a:schemeClr val="bg1"/>
          </a:solidFill>
          <a:ln w="9525">
            <a:solidFill>
              <a:schemeClr val="hlink"/>
            </a:solidFill>
            <a:miter lim="800000"/>
            <a:headEnd/>
            <a:tailEnd/>
          </a:ln>
        </p:spPr>
        <p:txBody>
          <a:bodyPr wrap="none" anchor="ctr"/>
          <a:lstStyle/>
          <a:p>
            <a:pPr algn="ctr"/>
            <a:endParaRPr lang="en-US">
              <a:solidFill>
                <a:srgbClr val="0033CC"/>
              </a:solidFill>
            </a:endParaRPr>
          </a:p>
        </p:txBody>
      </p:sp>
      <p:sp>
        <p:nvSpPr>
          <p:cNvPr id="78859" name="TextBox 1"/>
          <p:cNvSpPr txBox="1">
            <a:spLocks noChangeArrowheads="1"/>
          </p:cNvSpPr>
          <p:nvPr/>
        </p:nvSpPr>
        <p:spPr bwMode="auto">
          <a:xfrm>
            <a:off x="404948" y="1401851"/>
            <a:ext cx="5498011" cy="4154984"/>
          </a:xfrm>
          <a:prstGeom prst="rect">
            <a:avLst/>
          </a:prstGeom>
          <a:noFill/>
          <a:ln w="9525">
            <a:noFill/>
            <a:miter lim="800000"/>
            <a:headEnd/>
            <a:tailEnd/>
          </a:ln>
        </p:spPr>
        <p:txBody>
          <a:bodyPr wrap="square">
            <a:spAutoFit/>
          </a:bodyPr>
          <a:lstStyle/>
          <a:p>
            <a:pPr algn="just"/>
            <a:r>
              <a:rPr lang="en-US" sz="2400" dirty="0">
                <a:latin typeface="Times New Roman" pitchFamily="18" charset="0"/>
                <a:cs typeface="Times New Roman" pitchFamily="18" charset="0"/>
              </a:rPr>
              <a:t>- C</a:t>
            </a:r>
            <a:r>
              <a:rPr lang="vi-VN" sz="2400" dirty="0">
                <a:latin typeface="Times New Roman" pitchFamily="18" charset="0"/>
                <a:cs typeface="Times New Roman" pitchFamily="18" charset="0"/>
              </a:rPr>
              <a:t>hấm dứt ách thống trị tàn bạo hơn một thế kỷ của chủ nghĩa thực dân cũ và mới trên đất nước ta</a:t>
            </a:r>
            <a:endParaRPr lang="en-US" sz="2400" dirty="0">
              <a:latin typeface="Times New Roman" pitchFamily="18" charset="0"/>
              <a:cs typeface="Times New Roman" pitchFamily="18" charset="0"/>
            </a:endParaRPr>
          </a:p>
          <a:p>
            <a:pPr algn="just">
              <a:buFontTx/>
              <a:buChar char="-"/>
            </a:pPr>
            <a:r>
              <a:rPr lang="vi-VN" sz="2400" dirty="0" smtClean="0">
                <a:latin typeface="Times New Roman" pitchFamily="18" charset="0"/>
                <a:cs typeface="Times New Roman" pitchFamily="18" charset="0"/>
              </a:rPr>
              <a:t>Cuộc </a:t>
            </a:r>
            <a:r>
              <a:rPr lang="vi-VN" sz="2400" dirty="0">
                <a:latin typeface="Times New Roman" pitchFamily="18" charset="0"/>
                <a:cs typeface="Times New Roman" pitchFamily="18" charset="0"/>
              </a:rPr>
              <a:t>cách mạng dân tộc dân chủ nhân dân đã hoàn thành trên phạm vi cả nước, mở ra kỷ nguyên mới cho dân tộc Việt Nam: kỷ nguyên cả nước hòa bình, độc lập, thống nhất và đi lên chủ nghĩa xã hội</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algn="just">
              <a:buFontTx/>
              <a:buChar char="-"/>
            </a:pPr>
            <a:r>
              <a:rPr lang="en-US" sz="2400" dirty="0" err="1" smtClean="0">
                <a:latin typeface="Times New Roman" pitchFamily="18" charset="0"/>
                <a:cs typeface="Times New Roman" pitchFamily="18" charset="0"/>
              </a:rPr>
              <a:t>Tăng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thêm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vật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lực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CMVN</a:t>
            </a:r>
          </a:p>
          <a:p>
            <a:pPr algn="just">
              <a:buFontTx/>
              <a:buChar char="-"/>
            </a:pPr>
            <a:r>
              <a:rPr lang="en-US" sz="2400" dirty="0" err="1" smtClean="0">
                <a:latin typeface="Times New Roman" pitchFamily="18" charset="0"/>
                <a:cs typeface="Times New Roman" pitchFamily="18" charset="0"/>
              </a:rPr>
              <a:t>Nâng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tín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tộc</a:t>
            </a:r>
            <a:r>
              <a:rPr lang="en-US" sz="2400" dirty="0" smtClean="0">
                <a:latin typeface="Times New Roman" pitchFamily="18" charset="0"/>
                <a:cs typeface="Times New Roman" pitchFamily="18" charset="0"/>
              </a:rPr>
              <a:t> VN</a:t>
            </a:r>
            <a:endParaRPr lang="en-US" sz="2400" dirty="0">
              <a:latin typeface="Times New Roman" pitchFamily="18" charset="0"/>
              <a:cs typeface="Times New Roman" pitchFamily="18" charset="0"/>
            </a:endParaRPr>
          </a:p>
        </p:txBody>
      </p:sp>
      <p:sp>
        <p:nvSpPr>
          <p:cNvPr id="78860" name="TextBox 2"/>
          <p:cNvSpPr txBox="1">
            <a:spLocks noChangeArrowheads="1"/>
          </p:cNvSpPr>
          <p:nvPr/>
        </p:nvSpPr>
        <p:spPr bwMode="auto">
          <a:xfrm>
            <a:off x="6299200" y="1314452"/>
            <a:ext cx="5283200" cy="3046988"/>
          </a:xfrm>
          <a:prstGeom prst="rect">
            <a:avLst/>
          </a:prstGeom>
          <a:noFill/>
          <a:ln w="9525">
            <a:noFill/>
            <a:miter lim="800000"/>
            <a:headEnd/>
            <a:tailEnd/>
          </a:ln>
        </p:spPr>
        <p:txBody>
          <a:bodyPr>
            <a:spAutoFit/>
          </a:bodyPr>
          <a:lstStyle/>
          <a:p>
            <a:pPr algn="just"/>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ánh </a:t>
            </a:r>
            <a:r>
              <a:rPr lang="vi-VN" sz="2400" dirty="0">
                <a:latin typeface="Times New Roman" pitchFamily="18" charset="0"/>
                <a:cs typeface="Times New Roman" pitchFamily="18" charset="0"/>
              </a:rPr>
              <a:t>bại cuộc chiến tranh xâm lược quy mô lớn nhất, dài ngày nhất của chủ nghĩa đế quốc kể từ sau Chiến tranh thế giới thứ </a:t>
            </a:r>
            <a:r>
              <a:rPr lang="vi-VN" sz="2400" dirty="0" smtClean="0">
                <a:latin typeface="Times New Roman" pitchFamily="18" charset="0"/>
                <a:cs typeface="Times New Roman" pitchFamily="18" charset="0"/>
              </a:rPr>
              <a:t>hai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gây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tổn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thất</a:t>
            </a:r>
            <a:r>
              <a:rPr lang="en-US" sz="2400" dirty="0" smtClean="0">
                <a:latin typeface="Times New Roman" pitchFamily="18" charset="0"/>
                <a:cs typeface="Times New Roman" pitchFamily="18" charset="0"/>
              </a:rPr>
              <a:t> to </a:t>
            </a:r>
            <a:r>
              <a:rPr lang="en-US" sz="2400" dirty="0" err="1" smtClean="0">
                <a:latin typeface="Times New Roman" pitchFamily="18" charset="0"/>
                <a:cs typeface="Times New Roman" pitchFamily="18" charset="0"/>
              </a:rPr>
              <a:t>lớn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sâu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sắc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đến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nội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Mỹ</a:t>
            </a:r>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M</a:t>
            </a:r>
            <a:r>
              <a:rPr lang="vi-VN" sz="2400" dirty="0" smtClean="0">
                <a:latin typeface="Times New Roman" pitchFamily="18" charset="0"/>
                <a:cs typeface="Times New Roman" pitchFamily="18" charset="0"/>
              </a:rPr>
              <a:t>ở </a:t>
            </a:r>
            <a:r>
              <a:rPr lang="vi-VN" sz="2400" dirty="0">
                <a:latin typeface="Times New Roman" pitchFamily="18" charset="0"/>
                <a:cs typeface="Times New Roman" pitchFamily="18" charset="0"/>
              </a:rPr>
              <a:t>đầu sự sụp đổ không thể tránh khỏi của chủ nghĩa thực dân mới</a:t>
            </a:r>
            <a:endParaRPr lang="en-US" sz="2400" dirty="0">
              <a:latin typeface="Times New Roman" pitchFamily="18" charset="0"/>
              <a:cs typeface="Times New Roman" pitchFamily="18" charset="0"/>
            </a:endParaRPr>
          </a:p>
          <a:p>
            <a:endParaRPr lang="en-US" sz="2400" dirty="0"/>
          </a:p>
        </p:txBody>
      </p:sp>
      <p:sp>
        <p:nvSpPr>
          <p:cNvPr id="78861" name="TextBox 3"/>
          <p:cNvSpPr txBox="1">
            <a:spLocks noChangeArrowheads="1"/>
          </p:cNvSpPr>
          <p:nvPr/>
        </p:nvSpPr>
        <p:spPr bwMode="auto">
          <a:xfrm>
            <a:off x="7328269" y="4648200"/>
            <a:ext cx="3542937" cy="1631216"/>
          </a:xfrm>
          <a:prstGeom prst="rect">
            <a:avLst/>
          </a:prstGeom>
          <a:noFill/>
          <a:ln w="9525">
            <a:noFill/>
            <a:miter lim="800000"/>
            <a:headEnd/>
            <a:tailEnd/>
          </a:ln>
        </p:spPr>
        <p:txBody>
          <a:bodyPr wrap="square">
            <a:spAutoFit/>
          </a:bodyPr>
          <a:lstStyle/>
          <a:p>
            <a:r>
              <a:rPr lang="vi-VN" sz="2000" dirty="0">
                <a:latin typeface="Times New Roman" pitchFamily="18" charset="0"/>
                <a:cs typeface="Times New Roman" pitchFamily="18" charset="0"/>
              </a:rPr>
              <a:t>Đánh giá thắng lợi lịch sử của sự nghiệp chống Mỹ, cứu nước, Báo cáo chính trị tại Đại hội đại biểu toàn quốc lần thứ IV của Đảng đã ghi rõ</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7" presetClass="entr" presetSubtype="0" fill="hold" nodeType="clickEffect" nodePh="1">
                                  <p:stCondLst>
                                    <p:cond delay="0"/>
                                  </p:stCondLst>
                                  <p:endCondLst>
                                    <p:cond evt="begin" delay="0">
                                      <p:tn val="51"/>
                                    </p:cond>
                                  </p:endCondLst>
                                  <p:iterate type="lt">
                                    <p:tmPct val="50000"/>
                                  </p:iterate>
                                  <p:childTnLst>
                                    <p:set>
                                      <p:cBhvr>
                                        <p:cTn id="52"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53"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55" dur="80"/>
                                        <p:tgtEl>
                                          <p:spTgt spid="192523">
                                            <p:txEl>
                                              <p:pRg st="0" end="0"/>
                                            </p:txEl>
                                          </p:spTgt>
                                        </p:tgtEl>
                                        <p:attrNameLst>
                                          <p:attrName>fill.type</p:attrName>
                                        </p:attrNameLst>
                                      </p:cBhvr>
                                      <p:to>
                                        <p:strVal val="solid"/>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20" presetClass="entr" presetSubtype="0" fill="hold" grpId="0" nodeType="clickEffect">
                                  <p:stCondLst>
                                    <p:cond delay="0"/>
                                  </p:stCondLst>
                                  <p:childTnLst>
                                    <p:set>
                                      <p:cBhvr>
                                        <p:cTn id="59" dur="1" fill="hold">
                                          <p:stCondLst>
                                            <p:cond delay="0"/>
                                          </p:stCondLst>
                                        </p:cTn>
                                        <p:tgtEl>
                                          <p:spTgt spid="192524"/>
                                        </p:tgtEl>
                                        <p:attrNameLst>
                                          <p:attrName>style.visibility</p:attrName>
                                        </p:attrNameLst>
                                      </p:cBhvr>
                                      <p:to>
                                        <p:strVal val="visible"/>
                                      </p:to>
                                    </p:set>
                                    <p:animEffect transition="in" filter="wedge">
                                      <p:cBhvr>
                                        <p:cTn id="60" dur="2000"/>
                                        <p:tgtEl>
                                          <p:spTgt spid="192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P spid="192524"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10" y="3850219"/>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7"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72000">
                <a:schemeClr val="accent1"/>
              </a:gs>
              <a:gs pos="28000">
                <a:schemeClr val="accent1"/>
              </a:gs>
              <a:gs pos="50000">
                <a:schemeClr val="accent1">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7"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90000">
                <a:schemeClr val="accent2"/>
              </a:gs>
              <a:gs pos="10000">
                <a:schemeClr val="accent2"/>
              </a:gs>
              <a:gs pos="50000">
                <a:schemeClr val="accent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19"/>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9"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9"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66000">
                <a:schemeClr val="accent3"/>
              </a:gs>
              <a:gs pos="0">
                <a:schemeClr val="accent3"/>
              </a:gs>
              <a:gs pos="39000">
                <a:schemeClr val="accent3">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5280348" y="676290"/>
            <a:ext cx="1387885" cy="37851"/>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9900CC"/>
              </a:solidFill>
              <a:latin typeface="Lato" pitchFamily="34" charset="0"/>
            </a:endParaRPr>
          </a:p>
        </p:txBody>
      </p:sp>
      <p:sp>
        <p:nvSpPr>
          <p:cNvPr id="92" name="Freeform 24"/>
          <p:cNvSpPr>
            <a:spLocks noEditPoints="1"/>
          </p:cNvSpPr>
          <p:nvPr/>
        </p:nvSpPr>
        <p:spPr bwMode="auto">
          <a:xfrm>
            <a:off x="9218085" y="3503928"/>
            <a:ext cx="467784" cy="27940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3" name="Freeform 25"/>
          <p:cNvSpPr>
            <a:spLocks noEditPoints="1"/>
          </p:cNvSpPr>
          <p:nvPr/>
        </p:nvSpPr>
        <p:spPr bwMode="auto">
          <a:xfrm>
            <a:off x="9172819" y="2361322"/>
            <a:ext cx="438151" cy="34290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4" name="Freeform 27"/>
          <p:cNvSpPr>
            <a:spLocks/>
          </p:cNvSpPr>
          <p:nvPr/>
        </p:nvSpPr>
        <p:spPr bwMode="auto">
          <a:xfrm>
            <a:off x="9355488" y="5060029"/>
            <a:ext cx="406400" cy="383116"/>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5" name="Freeform 29"/>
          <p:cNvSpPr>
            <a:spLocks noEditPoints="1"/>
          </p:cNvSpPr>
          <p:nvPr/>
        </p:nvSpPr>
        <p:spPr bwMode="auto">
          <a:xfrm>
            <a:off x="7573640" y="2248889"/>
            <a:ext cx="406400" cy="4064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6" name="Freeform 30"/>
          <p:cNvSpPr>
            <a:spLocks noEditPoints="1"/>
          </p:cNvSpPr>
          <p:nvPr/>
        </p:nvSpPr>
        <p:spPr bwMode="auto">
          <a:xfrm>
            <a:off x="7344251" y="4862935"/>
            <a:ext cx="406400" cy="438149"/>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5" name="Freeform 23"/>
          <p:cNvSpPr>
            <a:spLocks noEditPoints="1"/>
          </p:cNvSpPr>
          <p:nvPr/>
        </p:nvSpPr>
        <p:spPr bwMode="auto">
          <a:xfrm>
            <a:off x="1579445" y="3408683"/>
            <a:ext cx="565151" cy="374649"/>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6" name="Freeform 26"/>
          <p:cNvSpPr>
            <a:spLocks noEditPoints="1"/>
          </p:cNvSpPr>
          <p:nvPr/>
        </p:nvSpPr>
        <p:spPr bwMode="auto">
          <a:xfrm>
            <a:off x="4347717" y="4904834"/>
            <a:ext cx="400051" cy="397933"/>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7" name="Freeform 28"/>
          <p:cNvSpPr>
            <a:spLocks noEditPoints="1"/>
          </p:cNvSpPr>
          <p:nvPr/>
        </p:nvSpPr>
        <p:spPr bwMode="auto">
          <a:xfrm>
            <a:off x="4347713" y="1732626"/>
            <a:ext cx="533400" cy="342900"/>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6" name="Freeform 23"/>
          <p:cNvSpPr>
            <a:spLocks noEditPoints="1"/>
          </p:cNvSpPr>
          <p:nvPr/>
        </p:nvSpPr>
        <p:spPr bwMode="auto">
          <a:xfrm>
            <a:off x="2183190" y="5067514"/>
            <a:ext cx="447433" cy="380527"/>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9" name="Freeform 24"/>
          <p:cNvSpPr>
            <a:spLocks noEditPoints="1"/>
          </p:cNvSpPr>
          <p:nvPr/>
        </p:nvSpPr>
        <p:spPr bwMode="auto">
          <a:xfrm>
            <a:off x="2292872" y="2078373"/>
            <a:ext cx="351553" cy="444483"/>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
          <p:cNvGrpSpPr/>
          <p:nvPr/>
        </p:nvGrpSpPr>
        <p:grpSpPr>
          <a:xfrm>
            <a:off x="4838452" y="2809699"/>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23" name="Freeform 29"/>
            <p:cNvSpPr>
              <a:spLocks noEditPoints="1"/>
            </p:cNvSpPr>
            <p:nvPr/>
          </p:nvSpPr>
          <p:spPr bwMode="auto">
            <a:xfrm>
              <a:off x="3893322" y="2780196"/>
              <a:ext cx="481318" cy="482383"/>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sp>
        <p:nvSpPr>
          <p:cNvPr id="27" name="Rectangle 26"/>
          <p:cNvSpPr/>
          <p:nvPr/>
        </p:nvSpPr>
        <p:spPr>
          <a:xfrm>
            <a:off x="3273990" y="672840"/>
            <a:ext cx="1889551" cy="1477328"/>
          </a:xfrm>
          <a:prstGeom prst="rect">
            <a:avLst/>
          </a:prstGeom>
        </p:spPr>
        <p:txBody>
          <a:bodyPr wrap="square">
            <a:spAutoFit/>
          </a:bodyPr>
          <a:lstStyle/>
          <a:p>
            <a:pPr algn="ctr">
              <a:spcBef>
                <a:spcPct val="0"/>
              </a:spcBef>
            </a:pPr>
            <a:r>
              <a:rPr lang="en-US" altLang="en-US" dirty="0" err="1">
                <a:solidFill>
                  <a:srgbClr val="000099"/>
                </a:solidFill>
              </a:rPr>
              <a:t>Đ</a:t>
            </a:r>
            <a:r>
              <a:rPr lang="en-US" altLang="en-US" dirty="0" err="1" smtClean="0">
                <a:solidFill>
                  <a:srgbClr val="000099"/>
                </a:solidFill>
              </a:rPr>
              <a:t>ất</a:t>
            </a:r>
            <a:r>
              <a:rPr lang="en-US" altLang="en-US" dirty="0" smtClean="0">
                <a:solidFill>
                  <a:srgbClr val="000099"/>
                </a:solidFill>
              </a:rPr>
              <a:t> </a:t>
            </a:r>
            <a:r>
              <a:rPr lang="en-US" altLang="en-US" dirty="0" err="1">
                <a:solidFill>
                  <a:srgbClr val="000099"/>
                </a:solidFill>
              </a:rPr>
              <a:t>nước</a:t>
            </a:r>
            <a:r>
              <a:rPr lang="en-US" altLang="en-US" dirty="0">
                <a:solidFill>
                  <a:srgbClr val="000099"/>
                </a:solidFill>
              </a:rPr>
              <a:t> </a:t>
            </a:r>
            <a:r>
              <a:rPr lang="en-US" altLang="en-US" b="1" u="sng" dirty="0" err="1">
                <a:solidFill>
                  <a:srgbClr val="FF0000"/>
                </a:solidFill>
              </a:rPr>
              <a:t>thoát</a:t>
            </a:r>
            <a:r>
              <a:rPr lang="en-US" altLang="en-US" b="1" u="sng" dirty="0">
                <a:solidFill>
                  <a:srgbClr val="FF0000"/>
                </a:solidFill>
              </a:rPr>
              <a:t> </a:t>
            </a:r>
            <a:r>
              <a:rPr lang="en-US" altLang="en-US" b="1" u="sng" dirty="0" err="1">
                <a:solidFill>
                  <a:srgbClr val="FF0000"/>
                </a:solidFill>
              </a:rPr>
              <a:t>khỏi</a:t>
            </a:r>
            <a:r>
              <a:rPr lang="en-US" altLang="en-US" b="1" u="sng" dirty="0">
                <a:solidFill>
                  <a:srgbClr val="FF0000"/>
                </a:solidFill>
              </a:rPr>
              <a:t> </a:t>
            </a:r>
            <a:r>
              <a:rPr lang="en-US" altLang="en-US" b="1" u="sng" dirty="0" err="1">
                <a:solidFill>
                  <a:srgbClr val="FF0000"/>
                </a:solidFill>
              </a:rPr>
              <a:t>tình</a:t>
            </a:r>
            <a:r>
              <a:rPr lang="en-US" altLang="en-US" b="1" u="sng" dirty="0">
                <a:solidFill>
                  <a:srgbClr val="FF0000"/>
                </a:solidFill>
              </a:rPr>
              <a:t> </a:t>
            </a:r>
            <a:r>
              <a:rPr lang="en-US" altLang="en-US" b="1" u="sng" dirty="0" err="1">
                <a:solidFill>
                  <a:srgbClr val="FF0000"/>
                </a:solidFill>
              </a:rPr>
              <a:t>trạng</a:t>
            </a:r>
            <a:r>
              <a:rPr lang="en-US" altLang="en-US" b="1" u="sng" dirty="0">
                <a:solidFill>
                  <a:srgbClr val="FF0000"/>
                </a:solidFill>
              </a:rPr>
              <a:t> </a:t>
            </a:r>
            <a:r>
              <a:rPr lang="en-US" altLang="en-US" b="1" u="sng" dirty="0" err="1">
                <a:solidFill>
                  <a:srgbClr val="FF0000"/>
                </a:solidFill>
              </a:rPr>
              <a:t>khủng</a:t>
            </a:r>
            <a:r>
              <a:rPr lang="en-US" altLang="en-US" b="1" u="sng" dirty="0">
                <a:solidFill>
                  <a:srgbClr val="FF0000"/>
                </a:solidFill>
              </a:rPr>
              <a:t> </a:t>
            </a:r>
            <a:r>
              <a:rPr lang="en-US" altLang="en-US" b="1" u="sng" dirty="0" err="1">
                <a:solidFill>
                  <a:srgbClr val="FF0000"/>
                </a:solidFill>
              </a:rPr>
              <a:t>hoảng</a:t>
            </a:r>
            <a:r>
              <a:rPr lang="en-US" altLang="en-US" b="1" u="sng" dirty="0">
                <a:solidFill>
                  <a:srgbClr val="FF0000"/>
                </a:solidFill>
              </a:rPr>
              <a:t> </a:t>
            </a:r>
            <a:r>
              <a:rPr lang="en-US" altLang="en-US" dirty="0" err="1">
                <a:solidFill>
                  <a:srgbClr val="000099"/>
                </a:solidFill>
              </a:rPr>
              <a:t>kinh</a:t>
            </a:r>
            <a:r>
              <a:rPr lang="en-US" altLang="en-US" dirty="0">
                <a:solidFill>
                  <a:srgbClr val="000099"/>
                </a:solidFill>
              </a:rPr>
              <a:t> </a:t>
            </a:r>
            <a:r>
              <a:rPr lang="en-US" altLang="en-US" dirty="0" err="1">
                <a:solidFill>
                  <a:srgbClr val="000099"/>
                </a:solidFill>
              </a:rPr>
              <a:t>tế</a:t>
            </a:r>
            <a:r>
              <a:rPr lang="en-US" altLang="en-US" dirty="0">
                <a:solidFill>
                  <a:srgbClr val="000099"/>
                </a:solidFill>
              </a:rPr>
              <a:t> - </a:t>
            </a:r>
            <a:r>
              <a:rPr lang="en-US" altLang="en-US" dirty="0" err="1">
                <a:solidFill>
                  <a:srgbClr val="000099"/>
                </a:solidFill>
              </a:rPr>
              <a:t>xã</a:t>
            </a:r>
            <a:r>
              <a:rPr lang="en-US" altLang="en-US" dirty="0">
                <a:solidFill>
                  <a:srgbClr val="000099"/>
                </a:solidFill>
              </a:rPr>
              <a:t> </a:t>
            </a:r>
            <a:r>
              <a:rPr lang="en-US" altLang="en-US" dirty="0" err="1" smtClean="0">
                <a:solidFill>
                  <a:srgbClr val="000099"/>
                </a:solidFill>
              </a:rPr>
              <a:t>hội</a:t>
            </a:r>
            <a:r>
              <a:rPr lang="en-US" altLang="en-US" dirty="0" smtClean="0">
                <a:solidFill>
                  <a:srgbClr val="000099"/>
                </a:solidFill>
              </a:rPr>
              <a:t>….</a:t>
            </a:r>
            <a:endParaRPr lang="en-US" altLang="en-US" dirty="0">
              <a:solidFill>
                <a:srgbClr val="000099"/>
              </a:solidFill>
            </a:endParaRPr>
          </a:p>
        </p:txBody>
      </p:sp>
      <p:sp>
        <p:nvSpPr>
          <p:cNvPr id="28" name="Rectangle 27"/>
          <p:cNvSpPr/>
          <p:nvPr/>
        </p:nvSpPr>
        <p:spPr>
          <a:xfrm>
            <a:off x="269682" y="1610603"/>
            <a:ext cx="2069797" cy="646331"/>
          </a:xfrm>
          <a:prstGeom prst="rect">
            <a:avLst/>
          </a:prstGeom>
        </p:spPr>
        <p:txBody>
          <a:bodyPr wrap="none">
            <a:spAutoFit/>
          </a:bodyPr>
          <a:lstStyle/>
          <a:p>
            <a:r>
              <a:rPr lang="en-US" b="1" dirty="0" err="1">
                <a:solidFill>
                  <a:srgbClr val="996633"/>
                </a:solidFill>
                <a:latin typeface="+mj-lt"/>
                <a:ea typeface="Times New Roman" panose="02020603050405020304" pitchFamily="18" charset="0"/>
              </a:rPr>
              <a:t>Chính</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trị</a:t>
            </a:r>
            <a:r>
              <a:rPr lang="en-US" b="1" dirty="0">
                <a:solidFill>
                  <a:srgbClr val="996633"/>
                </a:solidFill>
                <a:latin typeface="+mj-lt"/>
                <a:ea typeface="Times New Roman" panose="02020603050405020304" pitchFamily="18" charset="0"/>
              </a:rPr>
              <a:t> - </a:t>
            </a:r>
            <a:r>
              <a:rPr lang="en-US" b="1" dirty="0" err="1">
                <a:solidFill>
                  <a:srgbClr val="996633"/>
                </a:solidFill>
                <a:latin typeface="+mj-lt"/>
                <a:ea typeface="Times New Roman" panose="02020603050405020304" pitchFamily="18" charset="0"/>
              </a:rPr>
              <a:t>xã</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hội</a:t>
            </a:r>
            <a:r>
              <a:rPr lang="en-US" b="1" dirty="0">
                <a:solidFill>
                  <a:srgbClr val="996633"/>
                </a:solidFill>
                <a:latin typeface="+mj-lt"/>
                <a:ea typeface="Times New Roman" panose="02020603050405020304" pitchFamily="18" charset="0"/>
              </a:rPr>
              <a:t> </a:t>
            </a:r>
            <a:endParaRPr lang="en-US" b="1" dirty="0" smtClean="0">
              <a:solidFill>
                <a:srgbClr val="996633"/>
              </a:solidFill>
              <a:latin typeface="+mj-lt"/>
              <a:ea typeface="Times New Roman" panose="02020603050405020304" pitchFamily="18" charset="0"/>
            </a:endParaRPr>
          </a:p>
          <a:p>
            <a:pPr algn="ctr"/>
            <a:r>
              <a:rPr lang="en-US" b="1" dirty="0" err="1" smtClean="0">
                <a:solidFill>
                  <a:srgbClr val="FF0000"/>
                </a:solidFill>
                <a:latin typeface="+mj-lt"/>
                <a:ea typeface="Times New Roman" panose="02020603050405020304" pitchFamily="18" charset="0"/>
              </a:rPr>
              <a:t>ổn</a:t>
            </a:r>
            <a:r>
              <a:rPr lang="en-US" b="1" dirty="0" smtClean="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định</a:t>
            </a:r>
            <a:endParaRPr lang="en-US" b="1" dirty="0">
              <a:solidFill>
                <a:srgbClr val="FF0000"/>
              </a:solidFill>
              <a:latin typeface="+mj-lt"/>
            </a:endParaRPr>
          </a:p>
        </p:txBody>
      </p:sp>
      <p:sp>
        <p:nvSpPr>
          <p:cNvPr id="32" name="Rectangle 31"/>
          <p:cNvSpPr/>
          <p:nvPr/>
        </p:nvSpPr>
        <p:spPr>
          <a:xfrm>
            <a:off x="105154" y="3451389"/>
            <a:ext cx="1559673" cy="1200329"/>
          </a:xfrm>
          <a:prstGeom prst="rect">
            <a:avLst/>
          </a:prstGeom>
        </p:spPr>
        <p:txBody>
          <a:bodyPr wrap="square">
            <a:spAutoFit/>
          </a:bodyPr>
          <a:lstStyle/>
          <a:p>
            <a:pPr algn="ctr"/>
            <a:r>
              <a:rPr lang="en-US" b="1" dirty="0" err="1" smtClean="0">
                <a:solidFill>
                  <a:srgbClr val="333399"/>
                </a:solidFill>
                <a:latin typeface="+mj-lt"/>
                <a:ea typeface="Times New Roman" panose="02020603050405020304" pitchFamily="18" charset="0"/>
              </a:rPr>
              <a:t>Quốc</a:t>
            </a:r>
            <a:r>
              <a:rPr lang="en-US" b="1" dirty="0" smtClean="0">
                <a:solidFill>
                  <a:srgbClr val="333399"/>
                </a:solidFill>
                <a:latin typeface="+mj-lt"/>
                <a:ea typeface="Times New Roman" panose="02020603050405020304" pitchFamily="18" charset="0"/>
              </a:rPr>
              <a:t> </a:t>
            </a:r>
            <a:r>
              <a:rPr lang="en-US" b="1" dirty="0" err="1">
                <a:solidFill>
                  <a:srgbClr val="333399"/>
                </a:solidFill>
                <a:latin typeface="+mj-lt"/>
                <a:ea typeface="Times New Roman" panose="02020603050405020304" pitchFamily="18" charset="0"/>
              </a:rPr>
              <a:t>phòng</a:t>
            </a:r>
            <a:r>
              <a:rPr lang="en-US" b="1" dirty="0">
                <a:solidFill>
                  <a:srgbClr val="333399"/>
                </a:solidFill>
                <a:latin typeface="+mj-lt"/>
                <a:ea typeface="Times New Roman" panose="02020603050405020304" pitchFamily="18" charset="0"/>
              </a:rPr>
              <a:t>, an </a:t>
            </a:r>
            <a:r>
              <a:rPr lang="en-US" b="1" dirty="0" err="1">
                <a:solidFill>
                  <a:srgbClr val="333399"/>
                </a:solidFill>
                <a:latin typeface="+mj-lt"/>
                <a:ea typeface="Times New Roman" panose="02020603050405020304" pitchFamily="18" charset="0"/>
              </a:rPr>
              <a:t>ninh</a:t>
            </a:r>
            <a:r>
              <a:rPr lang="en-US" b="1" dirty="0">
                <a:solidFill>
                  <a:srgbClr val="333399"/>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tăng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cường</a:t>
            </a:r>
            <a:endParaRPr lang="en-US" b="1" dirty="0">
              <a:solidFill>
                <a:srgbClr val="FF0000"/>
              </a:solidFill>
              <a:latin typeface="+mj-lt"/>
            </a:endParaRPr>
          </a:p>
        </p:txBody>
      </p:sp>
      <p:sp>
        <p:nvSpPr>
          <p:cNvPr id="33" name="Rectangle 32"/>
          <p:cNvSpPr/>
          <p:nvPr/>
        </p:nvSpPr>
        <p:spPr>
          <a:xfrm>
            <a:off x="379119" y="5443147"/>
            <a:ext cx="1541287" cy="923330"/>
          </a:xfrm>
          <a:prstGeom prst="rect">
            <a:avLst/>
          </a:prstGeom>
        </p:spPr>
        <p:txBody>
          <a:bodyPr wrap="square">
            <a:spAutoFit/>
          </a:bodyPr>
          <a:lstStyle/>
          <a:p>
            <a:pPr algn="ctr"/>
            <a:r>
              <a:rPr lang="en-US" b="1" dirty="0" err="1">
                <a:solidFill>
                  <a:srgbClr val="CCCC00"/>
                </a:solidFill>
                <a:latin typeface="+mj-lt"/>
                <a:ea typeface="Times New Roman" panose="02020603050405020304" pitchFamily="18" charset="0"/>
              </a:rPr>
              <a:t>Văn</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hóa</a:t>
            </a:r>
            <a:r>
              <a:rPr lang="en-US" b="1" dirty="0">
                <a:solidFill>
                  <a:srgbClr val="CCCC00"/>
                </a:solidFill>
                <a:latin typeface="+mj-lt"/>
                <a:ea typeface="Times New Roman" panose="02020603050405020304" pitchFamily="18" charset="0"/>
              </a:rPr>
              <a:t> - </a:t>
            </a:r>
            <a:r>
              <a:rPr lang="en-US" b="1" dirty="0" err="1">
                <a:solidFill>
                  <a:srgbClr val="CCCC00"/>
                </a:solidFill>
                <a:latin typeface="+mj-lt"/>
                <a:ea typeface="Times New Roman" panose="02020603050405020304" pitchFamily="18" charset="0"/>
              </a:rPr>
              <a:t>xã</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hội</a:t>
            </a:r>
            <a:r>
              <a:rPr lang="en-US" b="1" dirty="0">
                <a:solidFill>
                  <a:srgbClr val="CCCC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có</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bước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triển</a:t>
            </a:r>
            <a:endParaRPr lang="en-US" b="1" dirty="0">
              <a:solidFill>
                <a:srgbClr val="FF0000"/>
              </a:solidFill>
              <a:latin typeface="+mj-lt"/>
            </a:endParaRPr>
          </a:p>
        </p:txBody>
      </p:sp>
      <p:sp>
        <p:nvSpPr>
          <p:cNvPr id="34" name="Rectangle 33"/>
          <p:cNvSpPr/>
          <p:nvPr/>
        </p:nvSpPr>
        <p:spPr>
          <a:xfrm>
            <a:off x="4218766" y="5464912"/>
            <a:ext cx="1931327" cy="1374735"/>
          </a:xfrm>
          <a:prstGeom prst="rect">
            <a:avLst/>
          </a:prstGeom>
        </p:spPr>
        <p:txBody>
          <a:bodyPr wrap="square">
            <a:spAutoFit/>
          </a:bodyPr>
          <a:lstStyle/>
          <a:p>
            <a:pPr lvl="0" algn="ctr">
              <a:lnSpc>
                <a:spcPts val="2000"/>
              </a:lnSpc>
              <a:spcAft>
                <a:spcPts val="0"/>
              </a:spcAft>
            </a:pPr>
            <a:r>
              <a:rPr lang="en-US" b="1" dirty="0" err="1" smtClean="0">
                <a:solidFill>
                  <a:srgbClr val="C00000"/>
                </a:solidFill>
                <a:ea typeface="Times New Roman" panose="02020603050405020304" pitchFamily="18" charset="0"/>
                <a:cs typeface="Times New Roman" panose="02020603050405020304" pitchFamily="18" charset="0"/>
              </a:rPr>
              <a:t>Bộ</a:t>
            </a:r>
            <a:r>
              <a:rPr lang="en-US" b="1" dirty="0" smtClean="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mặt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đất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nước</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và</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đời</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sống</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của</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nhân</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dân</a:t>
            </a:r>
            <a:r>
              <a:rPr lang="en-US" b="1" dirty="0">
                <a:solidFill>
                  <a:srgbClr val="C00000"/>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có</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nhiều</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thay</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đổi</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5" name="Rectangle 34"/>
          <p:cNvSpPr/>
          <p:nvPr/>
        </p:nvSpPr>
        <p:spPr>
          <a:xfrm>
            <a:off x="6587913" y="5608958"/>
            <a:ext cx="2104395" cy="1200329"/>
          </a:xfrm>
          <a:prstGeom prst="rect">
            <a:avLst/>
          </a:prstGeom>
        </p:spPr>
        <p:txBody>
          <a:bodyPr wrap="square">
            <a:spAutoFit/>
          </a:bodyPr>
          <a:lstStyle/>
          <a:p>
            <a:pPr algn="ctr"/>
            <a:r>
              <a:rPr lang="en-US" b="1" dirty="0" err="1">
                <a:solidFill>
                  <a:srgbClr val="009900"/>
                </a:solidFill>
                <a:latin typeface="+mj-lt"/>
                <a:ea typeface="Times New Roman" panose="02020603050405020304" pitchFamily="18" charset="0"/>
              </a:rPr>
              <a:t>Dân</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xã</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hội</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nghĩa</a:t>
            </a:r>
            <a:r>
              <a:rPr lang="en-US" b="1" dirty="0">
                <a:solidFill>
                  <a:srgbClr val="0099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huy</a:t>
            </a:r>
            <a:r>
              <a:rPr lang="en-US" b="1" dirty="0">
                <a:solidFill>
                  <a:srgbClr val="FF00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và</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ngày</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càng</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mở</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rộng</a:t>
            </a:r>
            <a:endParaRPr lang="en-US" b="1" dirty="0">
              <a:solidFill>
                <a:srgbClr val="FF0000"/>
              </a:solidFill>
              <a:latin typeface="+mj-lt"/>
            </a:endParaRPr>
          </a:p>
        </p:txBody>
      </p:sp>
      <p:sp>
        <p:nvSpPr>
          <p:cNvPr id="36" name="Rectangle 35"/>
          <p:cNvSpPr/>
          <p:nvPr/>
        </p:nvSpPr>
        <p:spPr>
          <a:xfrm>
            <a:off x="9678613" y="5301077"/>
            <a:ext cx="1577545" cy="1374735"/>
          </a:xfrm>
          <a:prstGeom prst="rect">
            <a:avLst/>
          </a:prstGeom>
        </p:spPr>
        <p:txBody>
          <a:bodyPr wrap="square">
            <a:spAutoFit/>
          </a:bodyPr>
          <a:lstStyle/>
          <a:p>
            <a:pPr lvl="0" algn="ctr">
              <a:lnSpc>
                <a:spcPts val="2000"/>
              </a:lnSpc>
              <a:spcAft>
                <a:spcPts val="0"/>
              </a:spcAft>
            </a:pPr>
            <a:r>
              <a:rPr lang="en-US" b="1" dirty="0" err="1">
                <a:solidFill>
                  <a:srgbClr val="0099FF"/>
                </a:solidFill>
                <a:ea typeface="Times New Roman" panose="02020603050405020304" pitchFamily="18" charset="0"/>
                <a:cs typeface="Times New Roman" panose="02020603050405020304" pitchFamily="18" charset="0"/>
              </a:rPr>
              <a:t>Đại</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đoàn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kết</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dân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tộc</a:t>
            </a:r>
            <a:r>
              <a:rPr lang="en-US" b="1" dirty="0">
                <a:solidFill>
                  <a:srgbClr val="0099FF"/>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được</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củng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cố</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và</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tăng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cường</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7" name="Rectangle 36"/>
          <p:cNvSpPr/>
          <p:nvPr/>
        </p:nvSpPr>
        <p:spPr>
          <a:xfrm>
            <a:off x="9976803" y="3269752"/>
            <a:ext cx="2064944" cy="1754326"/>
          </a:xfrm>
          <a:prstGeom prst="rect">
            <a:avLst/>
          </a:prstGeom>
        </p:spPr>
        <p:txBody>
          <a:bodyPr wrap="square">
            <a:spAutoFit/>
          </a:bodyPr>
          <a:lstStyle/>
          <a:p>
            <a:pPr algn="ctr"/>
            <a:r>
              <a:rPr lang="en-US" dirty="0" err="1">
                <a:solidFill>
                  <a:srgbClr val="333399"/>
                </a:solidFill>
                <a:latin typeface="+mj-lt"/>
                <a:ea typeface="Times New Roman" panose="02020603050405020304" pitchFamily="18" charset="0"/>
              </a:rPr>
              <a:t>Công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tác</a:t>
            </a:r>
            <a:r>
              <a:rPr lang="en-US" dirty="0">
                <a:solidFill>
                  <a:srgbClr val="333399"/>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Đảng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Nhà</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nước</a:t>
            </a:r>
            <a:r>
              <a:rPr lang="en-US" b="1" dirty="0">
                <a:solidFill>
                  <a:srgbClr val="FF0066"/>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pháp</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quyền</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và</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cả</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hệ</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thống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chính</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trị</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đẩy</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mạnh</a:t>
            </a:r>
            <a:endParaRPr lang="en-US" b="1" dirty="0">
              <a:solidFill>
                <a:srgbClr val="FF0000"/>
              </a:solidFill>
              <a:latin typeface="+mj-lt"/>
            </a:endParaRPr>
          </a:p>
        </p:txBody>
      </p:sp>
      <p:sp>
        <p:nvSpPr>
          <p:cNvPr id="38" name="Rectangle 37"/>
          <p:cNvSpPr/>
          <p:nvPr/>
        </p:nvSpPr>
        <p:spPr>
          <a:xfrm>
            <a:off x="9761888" y="1125568"/>
            <a:ext cx="2252293" cy="1887696"/>
          </a:xfrm>
          <a:prstGeom prst="rect">
            <a:avLst/>
          </a:prstGeom>
        </p:spPr>
        <p:txBody>
          <a:bodyPr wrap="square">
            <a:spAutoFit/>
          </a:bodyPr>
          <a:lstStyle/>
          <a:p>
            <a:pPr lvl="0" algn="ctr">
              <a:lnSpc>
                <a:spcPts val="2000"/>
              </a:lnSpc>
              <a:spcAft>
                <a:spcPts val="0"/>
              </a:spcAft>
            </a:pPr>
            <a:r>
              <a:rPr lang="en-US" b="1" dirty="0" err="1">
                <a:solidFill>
                  <a:srgbClr val="FFC000"/>
                </a:solidFill>
                <a:ea typeface="Times New Roman" panose="02020603050405020304" pitchFamily="18" charset="0"/>
                <a:cs typeface="Times New Roman" panose="02020603050405020304" pitchFamily="18" charset="0"/>
              </a:rPr>
              <a:t>Quan</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hệ</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đối</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ngoại</a:t>
            </a:r>
            <a:r>
              <a:rPr lang="en-US" b="1" dirty="0">
                <a:solidFill>
                  <a:srgbClr val="FFC000"/>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ngày</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càng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mở</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rộng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đi</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vào</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chiều</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sâu</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vị</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thế</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và</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uy</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tín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của</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Việt</a:t>
            </a:r>
            <a:r>
              <a:rPr lang="en-US" dirty="0">
                <a:solidFill>
                  <a:srgbClr val="333399"/>
                </a:solidFill>
                <a:ea typeface="Times New Roman" panose="02020603050405020304" pitchFamily="18" charset="0"/>
                <a:cs typeface="Times New Roman" panose="02020603050405020304" pitchFamily="18" charset="0"/>
              </a:rPr>
              <a:t> Nam </a:t>
            </a:r>
            <a:r>
              <a:rPr lang="en-US" dirty="0" err="1">
                <a:solidFill>
                  <a:srgbClr val="333399"/>
                </a:solidFill>
                <a:ea typeface="Times New Roman" panose="02020603050405020304" pitchFamily="18" charset="0"/>
                <a:cs typeface="Times New Roman" panose="02020603050405020304" pitchFamily="18" charset="0"/>
              </a:rPr>
              <a:t>trên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trường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quốc</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tế</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được</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nâng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cao</a:t>
            </a:r>
            <a:r>
              <a:rPr lang="en-US" b="1" dirty="0">
                <a:solidFill>
                  <a:srgbClr val="FF0000"/>
                </a:solidFill>
                <a:ea typeface="Times New Roman" panose="02020603050405020304" pitchFamily="18" charset="0"/>
                <a:cs typeface="Times New Roman" panose="02020603050405020304" pitchFamily="18" charset="0"/>
              </a:rPr>
              <a:t>.</a:t>
            </a:r>
            <a:endParaRPr lang="en-US" b="1" dirty="0">
              <a:solidFill>
                <a:srgbClr val="FF0000"/>
              </a:solidFill>
              <a:effectLst/>
            </a:endParaRPr>
          </a:p>
        </p:txBody>
      </p:sp>
      <p:sp>
        <p:nvSpPr>
          <p:cNvPr id="39" name="Rectangle 38"/>
          <p:cNvSpPr/>
          <p:nvPr/>
        </p:nvSpPr>
        <p:spPr>
          <a:xfrm>
            <a:off x="6088538" y="1130828"/>
            <a:ext cx="2349972" cy="923330"/>
          </a:xfrm>
          <a:prstGeom prst="rect">
            <a:avLst/>
          </a:prstGeom>
        </p:spPr>
        <p:txBody>
          <a:bodyPr wrap="square">
            <a:spAutoFit/>
          </a:bodyPr>
          <a:lstStyle/>
          <a:p>
            <a:pPr algn="ctr"/>
            <a:r>
              <a:rPr lang="en-US" b="1" dirty="0" err="1">
                <a:solidFill>
                  <a:srgbClr val="9900CC"/>
                </a:solidFill>
                <a:latin typeface="+mj-lt"/>
                <a:ea typeface="Times New Roman" panose="02020603050405020304" pitchFamily="18" charset="0"/>
              </a:rPr>
              <a:t>Sức</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mạnh</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về</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mọi</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mặt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của</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đất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nước</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nâng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lên</a:t>
            </a:r>
            <a:endParaRPr lang="en-US" b="1" dirty="0">
              <a:solidFill>
                <a:srgbClr val="FF0000"/>
              </a:solidFill>
              <a:latin typeface="+mj-lt"/>
            </a:endParaRPr>
          </a:p>
        </p:txBody>
      </p:sp>
      <p:sp>
        <p:nvSpPr>
          <p:cNvPr id="69" name="Text Box 10"/>
          <p:cNvSpPr txBox="1">
            <a:spLocks noChangeArrowheads="1"/>
          </p:cNvSpPr>
          <p:nvPr/>
        </p:nvSpPr>
        <p:spPr bwMode="auto">
          <a:xfrm>
            <a:off x="5426764" y="3530153"/>
            <a:ext cx="1263487"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None/>
            </a:pPr>
            <a:r>
              <a:rPr lang="en-US" altLang="en-US" sz="2800" b="1" dirty="0" err="1" smtClean="0">
                <a:solidFill>
                  <a:schemeClr val="bg1"/>
                </a:solidFill>
              </a:rPr>
              <a:t>Thành</a:t>
            </a:r>
            <a:endParaRPr lang="en-US" altLang="en-US" sz="2800" b="1" dirty="0" smtClean="0">
              <a:solidFill>
                <a:schemeClr val="bg1"/>
              </a:solidFill>
            </a:endParaRPr>
          </a:p>
          <a:p>
            <a:pPr algn="ctr" eaLnBrk="1" hangingPunct="1">
              <a:spcBef>
                <a:spcPct val="0"/>
              </a:spcBef>
              <a:buNone/>
            </a:pPr>
            <a:r>
              <a:rPr lang="en-US" altLang="en-US" sz="2800" b="1" dirty="0" smtClean="0">
                <a:solidFill>
                  <a:schemeClr val="bg1"/>
                </a:solidFill>
              </a:rPr>
              <a:t> </a:t>
            </a:r>
            <a:r>
              <a:rPr lang="en-US" altLang="en-US" sz="2800" b="1" dirty="0" err="1" smtClean="0">
                <a:solidFill>
                  <a:schemeClr val="bg1"/>
                </a:solidFill>
              </a:rPr>
              <a:t>tựu</a:t>
            </a:r>
            <a:endParaRPr lang="en-US" altLang="en-US" sz="2800" b="1" dirty="0">
              <a:solidFill>
                <a:schemeClr val="bg1"/>
              </a:solidFill>
            </a:endParaRPr>
          </a:p>
        </p:txBody>
      </p:sp>
      <p:sp>
        <p:nvSpPr>
          <p:cNvPr id="70" name="Rectangle 2"/>
          <p:cNvSpPr>
            <a:spLocks noChangeArrowheads="1"/>
          </p:cNvSpPr>
          <p:nvPr/>
        </p:nvSpPr>
        <p:spPr bwMode="auto">
          <a:xfrm>
            <a:off x="2720419" y="68733"/>
            <a:ext cx="6115777"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i="1" dirty="0" smtClean="0">
                <a:solidFill>
                  <a:srgbClr val="7030A0"/>
                </a:solidFill>
              </a:rPr>
              <a:t>2.Thắng </a:t>
            </a:r>
            <a:r>
              <a:rPr lang="en-US" altLang="en-US" sz="2800" b="1" i="1" dirty="0" err="1">
                <a:solidFill>
                  <a:srgbClr val="7030A0"/>
                </a:solidFill>
              </a:rPr>
              <a:t>lợi</a:t>
            </a:r>
            <a:r>
              <a:rPr lang="en-US" altLang="en-US" sz="2800" b="1" i="1" dirty="0">
                <a:solidFill>
                  <a:srgbClr val="7030A0"/>
                </a:solidFill>
              </a:rPr>
              <a:t> </a:t>
            </a:r>
            <a:r>
              <a:rPr lang="en-US" altLang="en-US" sz="2800" b="1" i="1" dirty="0" err="1">
                <a:solidFill>
                  <a:srgbClr val="7030A0"/>
                </a:solidFill>
              </a:rPr>
              <a:t>của</a:t>
            </a:r>
            <a:r>
              <a:rPr lang="en-US" altLang="en-US" sz="2800" b="1" i="1" dirty="0">
                <a:solidFill>
                  <a:srgbClr val="7030A0"/>
                </a:solidFill>
              </a:rPr>
              <a:t> </a:t>
            </a:r>
            <a:r>
              <a:rPr lang="en-US" altLang="en-US" sz="2800" b="1" i="1" dirty="0" err="1">
                <a:solidFill>
                  <a:srgbClr val="7030A0"/>
                </a:solidFill>
              </a:rPr>
              <a:t>công</a:t>
            </a:r>
            <a:r>
              <a:rPr lang="en-US" altLang="en-US" sz="2800" b="1" i="1" dirty="0">
                <a:solidFill>
                  <a:srgbClr val="7030A0"/>
                </a:solidFill>
              </a:rPr>
              <a:t> </a:t>
            </a:r>
            <a:r>
              <a:rPr lang="en-US" altLang="en-US" sz="2800" b="1" i="1" dirty="0" err="1">
                <a:solidFill>
                  <a:srgbClr val="7030A0"/>
                </a:solidFill>
              </a:rPr>
              <a:t>cuộc</a:t>
            </a:r>
            <a:r>
              <a:rPr lang="en-US" altLang="en-US" sz="2800" b="1" i="1" dirty="0">
                <a:solidFill>
                  <a:srgbClr val="7030A0"/>
                </a:solidFill>
              </a:rPr>
              <a:t> </a:t>
            </a:r>
            <a:r>
              <a:rPr lang="en-US" altLang="en-US" sz="2800" b="1" i="1" dirty="0" err="1">
                <a:solidFill>
                  <a:srgbClr val="7030A0"/>
                </a:solidFill>
              </a:rPr>
              <a:t>đổi</a:t>
            </a:r>
            <a:r>
              <a:rPr lang="en-US" altLang="en-US" sz="2800" b="1" i="1" dirty="0">
                <a:solidFill>
                  <a:srgbClr val="7030A0"/>
                </a:solidFill>
              </a:rPr>
              <a:t> </a:t>
            </a:r>
            <a:r>
              <a:rPr lang="en-US" altLang="en-US" sz="2800" b="1" i="1" dirty="0" err="1">
                <a:solidFill>
                  <a:srgbClr val="7030A0"/>
                </a:solidFill>
              </a:rPr>
              <a:t>mới</a:t>
            </a:r>
            <a:endParaRPr lang="en-US" altLang="en-US" sz="2800" dirty="0">
              <a:solidFill>
                <a:srgbClr val="7030A0"/>
              </a:solidFill>
            </a:endParaRPr>
          </a:p>
        </p:txBody>
      </p:sp>
    </p:spTree>
    <p:extLst>
      <p:ext uri="{BB962C8B-B14F-4D97-AF65-F5344CB8AC3E}">
        <p14:creationId xmlns:p14="http://schemas.microsoft.com/office/powerpoint/2010/main" xmlns="" val="2005823925"/>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3000" fill="hold"/>
                                        <p:tgtEl>
                                          <p:spTgt spid="69"/>
                                        </p:tgtEl>
                                        <p:attrNameLst>
                                          <p:attrName>ppt_w</p:attrName>
                                        </p:attrNameLst>
                                      </p:cBhvr>
                                      <p:tavLst>
                                        <p:tav tm="0">
                                          <p:val>
                                            <p:fltVal val="0"/>
                                          </p:val>
                                        </p:tav>
                                        <p:tav tm="100000">
                                          <p:val>
                                            <p:strVal val="#ppt_w"/>
                                          </p:val>
                                        </p:tav>
                                      </p:tavLst>
                                    </p:anim>
                                    <p:anim calcmode="lin" valueType="num">
                                      <p:cBhvr>
                                        <p:cTn id="8" dur="3000" fill="hold"/>
                                        <p:tgtEl>
                                          <p:spTgt spid="69"/>
                                        </p:tgtEl>
                                        <p:attrNameLst>
                                          <p:attrName>ppt_h</p:attrName>
                                        </p:attrNameLst>
                                      </p:cBhvr>
                                      <p:tavLst>
                                        <p:tav tm="0">
                                          <p:val>
                                            <p:fltVal val="0"/>
                                          </p:val>
                                        </p:tav>
                                        <p:tav tm="100000">
                                          <p:val>
                                            <p:strVal val="#ppt_h"/>
                                          </p:val>
                                        </p:tav>
                                      </p:tavLst>
                                    </p:anim>
                                    <p:anim calcmode="lin" valueType="num">
                                      <p:cBhvr>
                                        <p:cTn id="9" dur="3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6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5279</TotalTime>
  <Words>4608</Words>
  <Application>Microsoft Office PowerPoint</Application>
  <PresentationFormat>Custom</PresentationFormat>
  <Paragraphs>549</Paragraphs>
  <Slides>82</Slides>
  <Notes>26</Notes>
  <HiddenSlides>0</HiddenSlides>
  <MMClips>1</MMClips>
  <ScaleCrop>false</ScaleCrop>
  <HeadingPairs>
    <vt:vector size="4" baseType="variant">
      <vt:variant>
        <vt:lpstr>Theme</vt:lpstr>
      </vt:variant>
      <vt:variant>
        <vt:i4>25</vt:i4>
      </vt:variant>
      <vt:variant>
        <vt:lpstr>Slide Titles</vt:lpstr>
      </vt:variant>
      <vt:variant>
        <vt:i4>82</vt:i4>
      </vt:variant>
    </vt:vector>
  </HeadingPairs>
  <TitlesOfParts>
    <vt:vector size="107" baseType="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Office Theme</vt:lpstr>
      <vt:lpstr>1_Office Theme</vt:lpstr>
      <vt:lpstr>2_Office Theme</vt:lpstr>
      <vt:lpstr>3_Office Theme</vt:lpstr>
      <vt:lpstr>6_Office Theme</vt:lpstr>
      <vt:lpstr>5_Office Theme</vt:lpstr>
      <vt:lpstr>Slide 1</vt:lpstr>
      <vt:lpstr>Slide 2</vt:lpstr>
      <vt:lpstr>Slide 3</vt:lpstr>
      <vt:lpstr>Slide 4</vt:lpstr>
      <vt:lpstr>Slide 5</vt:lpstr>
      <vt:lpstr>Slide 6</vt:lpstr>
      <vt:lpstr>Slide 7</vt:lpstr>
      <vt:lpstr>Slide 8</vt:lpstr>
      <vt:lpstr>Slide 9</vt:lpstr>
      <vt:lpstr> CHÍNH SÁCH CAI TRỊ CỦA THỰC DÂN PHÁP</vt:lpstr>
      <vt:lpstr> VỀ  KINH TẾ</vt:lpstr>
      <vt:lpstr>Slide 12</vt:lpstr>
      <vt:lpstr>Slide 13</vt:lpstr>
      <vt:lpstr>Slide 14</vt:lpstr>
      <vt:lpstr>Slide 15</vt:lpstr>
      <vt:lpstr>Slide 16</vt:lpstr>
      <vt:lpstr>Slide 17</vt:lpstr>
      <vt:lpstr>Slide 18</vt:lpstr>
      <vt:lpstr>Slide 19</vt:lpstr>
      <vt:lpstr> Phong trào yêu nước phát triển mạnh mẽ với các  xu hướng khác nhau</vt:lpstr>
      <vt:lpstr>Slide 21</vt:lpstr>
      <vt:lpstr>Slide 22</vt:lpstr>
      <vt:lpstr>Slide 23</vt:lpstr>
      <vt:lpstr>Slide 24</vt:lpstr>
      <vt:lpstr>Bối cảnh Việt Nam cuối thế kỷ XIX đầu thế kỷ XX</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a.Vai trò lãnh đạo của Đảng trong đấu tranh giành chính quyền (1930- 1945)</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LENOVO</cp:lastModifiedBy>
  <cp:revision>199</cp:revision>
  <dcterms:created xsi:type="dcterms:W3CDTF">2018-04-24T17:14:44Z</dcterms:created>
  <dcterms:modified xsi:type="dcterms:W3CDTF">2021-03-07T16:29:21Z</dcterms:modified>
</cp:coreProperties>
</file>