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sldIdLst>
    <p:sldId id="256" r:id="rId2"/>
    <p:sldId id="257" r:id="rId3"/>
    <p:sldId id="258" r:id="rId4"/>
    <p:sldId id="360" r:id="rId5"/>
    <p:sldId id="303" r:id="rId6"/>
    <p:sldId id="260" r:id="rId7"/>
    <p:sldId id="262" r:id="rId8"/>
    <p:sldId id="263" r:id="rId9"/>
    <p:sldId id="352" r:id="rId10"/>
    <p:sldId id="265" r:id="rId11"/>
    <p:sldId id="376" r:id="rId12"/>
    <p:sldId id="375" r:id="rId13"/>
    <p:sldId id="328" r:id="rId14"/>
    <p:sldId id="373" r:id="rId15"/>
    <p:sldId id="361" r:id="rId16"/>
    <p:sldId id="374" r:id="rId17"/>
    <p:sldId id="379" r:id="rId18"/>
    <p:sldId id="345" r:id="rId19"/>
    <p:sldId id="356" r:id="rId20"/>
    <p:sldId id="362" r:id="rId21"/>
    <p:sldId id="336" r:id="rId22"/>
    <p:sldId id="312" r:id="rId23"/>
    <p:sldId id="315" r:id="rId24"/>
    <p:sldId id="348" r:id="rId25"/>
    <p:sldId id="349" r:id="rId26"/>
    <p:sldId id="363" r:id="rId27"/>
    <p:sldId id="294" r:id="rId28"/>
    <p:sldId id="337" r:id="rId29"/>
    <p:sldId id="364" r:id="rId30"/>
    <p:sldId id="365" r:id="rId31"/>
    <p:sldId id="366" r:id="rId32"/>
    <p:sldId id="367" r:id="rId33"/>
    <p:sldId id="368" r:id="rId34"/>
    <p:sldId id="369" r:id="rId35"/>
    <p:sldId id="284" r:id="rId36"/>
    <p:sldId id="377" r:id="rId37"/>
    <p:sldId id="340" r:id="rId38"/>
    <p:sldId id="338" r:id="rId39"/>
    <p:sldId id="378" r:id="rId40"/>
    <p:sldId id="285" r:id="rId41"/>
    <p:sldId id="299" r:id="rId42"/>
    <p:sldId id="287" r:id="rId43"/>
    <p:sldId id="370" r:id="rId44"/>
    <p:sldId id="350" r:id="rId45"/>
    <p:sldId id="351" r:id="rId46"/>
    <p:sldId id="371" r:id="rId47"/>
    <p:sldId id="289" r:id="rId48"/>
    <p:sldId id="358" r:id="rId49"/>
    <p:sldId id="305" r:id="rId50"/>
    <p:sldId id="357" r:id="rId51"/>
    <p:sldId id="290" r:id="rId52"/>
    <p:sldId id="306" r:id="rId53"/>
    <p:sldId id="291" r:id="rId54"/>
    <p:sldId id="307" r:id="rId55"/>
    <p:sldId id="359" r:id="rId56"/>
    <p:sldId id="321"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00"/>
    <a:srgbClr val="0000FF"/>
    <a:srgbClr val="FD21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8198" autoAdjust="0"/>
  </p:normalViewPr>
  <p:slideViewPr>
    <p:cSldViewPr snapToGrid="0">
      <p:cViewPr varScale="1">
        <p:scale>
          <a:sx n="112" d="100"/>
          <a:sy n="112" d="100"/>
        </p:scale>
        <p:origin x="552" y="96"/>
      </p:cViewPr>
      <p:guideLst>
        <p:guide orient="horz" pos="2160"/>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diagrams/_rels/data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image" Target="../media/image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8C533C-CE92-408F-8121-6F0E622A8EAA}"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3422AA4A-1C99-442F-8057-11E2EAC0E224}">
      <dgm:prSet phldrT="[Text]"/>
      <dgm:spPr>
        <a:solidFill>
          <a:srgbClr val="002060"/>
        </a:solidFill>
      </dgm:spPr>
      <dgm:t>
        <a:bodyPr/>
        <a:lstStyle/>
        <a:p>
          <a:r>
            <a:rPr lang="vi-VN" dirty="0" smtClean="0"/>
            <a:t>I. NỘI DUNG CỦA CHỦ TRƯƠNG PHÁT TRIỂN KINH TẾ, XÃ HỘI, VĂN HÓA, CON NGƯỜI Ở VIỆT NAM HIỆN NAY</a:t>
          </a:r>
          <a:endParaRPr lang="en-US" dirty="0"/>
        </a:p>
      </dgm:t>
    </dgm:pt>
    <dgm:pt modelId="{02A2F1D8-2BF6-40B2-8DEB-7C4906489739}" type="parTrans" cxnId="{94E2BAE6-9C50-47BA-8D90-8E97B602588B}">
      <dgm:prSet/>
      <dgm:spPr/>
      <dgm:t>
        <a:bodyPr/>
        <a:lstStyle/>
        <a:p>
          <a:endParaRPr lang="en-US"/>
        </a:p>
      </dgm:t>
    </dgm:pt>
    <dgm:pt modelId="{580221AA-A9CE-4156-A9EF-1C543B03606B}" type="sibTrans" cxnId="{94E2BAE6-9C50-47BA-8D90-8E97B602588B}">
      <dgm:prSet/>
      <dgm:spPr/>
      <dgm:t>
        <a:bodyPr/>
        <a:lstStyle/>
        <a:p>
          <a:endParaRPr lang="en-US"/>
        </a:p>
      </dgm:t>
    </dgm:pt>
    <dgm:pt modelId="{50011394-1F55-4E8F-92A1-A95071931A19}">
      <dgm:prSet phldrT="[Text]"/>
      <dgm:spPr/>
      <dgm:t>
        <a:bodyPr/>
        <a:lstStyle/>
        <a:p>
          <a:r>
            <a:rPr lang="vi-VN" dirty="0" smtClean="0"/>
            <a:t>1. Chủ trương phát triển kinh tế, xã hội</a:t>
          </a:r>
          <a:endParaRPr lang="en-US" dirty="0"/>
        </a:p>
      </dgm:t>
    </dgm:pt>
    <dgm:pt modelId="{6A04DB1D-36C0-4896-89EF-43ED8F31F0C5}" type="parTrans" cxnId="{9092EA89-1AA9-44FC-909B-B1FFC914D908}">
      <dgm:prSet/>
      <dgm:spPr/>
      <dgm:t>
        <a:bodyPr/>
        <a:lstStyle/>
        <a:p>
          <a:endParaRPr lang="en-US"/>
        </a:p>
      </dgm:t>
    </dgm:pt>
    <dgm:pt modelId="{AAC96C3D-85E0-490D-A8F2-B2E40B39BBE5}" type="sibTrans" cxnId="{9092EA89-1AA9-44FC-909B-B1FFC914D908}">
      <dgm:prSet/>
      <dgm:spPr/>
      <dgm:t>
        <a:bodyPr/>
        <a:lstStyle/>
        <a:p>
          <a:endParaRPr lang="en-US"/>
        </a:p>
      </dgm:t>
    </dgm:pt>
    <dgm:pt modelId="{505FDE18-A3D8-456B-9533-7B6D7E241143}">
      <dgm:prSet phldrT="[Text]"/>
      <dgm:spPr/>
      <dgm:t>
        <a:bodyPr/>
        <a:lstStyle/>
        <a:p>
          <a:r>
            <a:rPr lang="vi-VN" dirty="0" smtClean="0"/>
            <a:t>2. Chủ trương phát triển văn hóa, con người</a:t>
          </a:r>
          <a:endParaRPr lang="en-US" dirty="0"/>
        </a:p>
      </dgm:t>
    </dgm:pt>
    <dgm:pt modelId="{B6B965AF-1C30-49E2-99AF-390D922DF503}" type="parTrans" cxnId="{68915F1E-42C7-4044-B9A0-90ED2DECFB37}">
      <dgm:prSet/>
      <dgm:spPr/>
      <dgm:t>
        <a:bodyPr/>
        <a:lstStyle/>
        <a:p>
          <a:endParaRPr lang="en-US"/>
        </a:p>
      </dgm:t>
    </dgm:pt>
    <dgm:pt modelId="{076A0681-8DBE-4688-8073-0D89B1F56762}" type="sibTrans" cxnId="{68915F1E-42C7-4044-B9A0-90ED2DECFB37}">
      <dgm:prSet/>
      <dgm:spPr/>
      <dgm:t>
        <a:bodyPr/>
        <a:lstStyle/>
        <a:p>
          <a:endParaRPr lang="en-US"/>
        </a:p>
      </dgm:t>
    </dgm:pt>
    <dgm:pt modelId="{AC90A880-00F3-4374-9DFC-BCFE6A90151E}">
      <dgm:prSet phldrT="[Text]"/>
      <dgm:spPr>
        <a:solidFill>
          <a:srgbClr val="002060"/>
        </a:solidFill>
      </dgm:spPr>
      <dgm:t>
        <a:bodyPr/>
        <a:lstStyle/>
        <a:p>
          <a:r>
            <a:rPr lang="vi-VN" dirty="0" smtClean="0"/>
            <a:t>II. GIẢI PHÁP PHÁT TRIỂN KINH TẾ, XÃ HỘI, VĂN HÓA, CON NGƯỜI Ở VIỆT NAM HIỆN NAY</a:t>
          </a:r>
          <a:endParaRPr lang="en-US" dirty="0"/>
        </a:p>
      </dgm:t>
    </dgm:pt>
    <dgm:pt modelId="{3651D851-46D3-413B-B2CB-CB298E2D20EF}" type="parTrans" cxnId="{346ADDBC-A2DB-4146-8B6E-DFEA8D487092}">
      <dgm:prSet/>
      <dgm:spPr/>
      <dgm:t>
        <a:bodyPr/>
        <a:lstStyle/>
        <a:p>
          <a:endParaRPr lang="en-US"/>
        </a:p>
      </dgm:t>
    </dgm:pt>
    <dgm:pt modelId="{8C210CDF-1469-4873-B291-0EFA9F7C3BB4}" type="sibTrans" cxnId="{346ADDBC-A2DB-4146-8B6E-DFEA8D487092}">
      <dgm:prSet/>
      <dgm:spPr/>
      <dgm:t>
        <a:bodyPr/>
        <a:lstStyle/>
        <a:p>
          <a:endParaRPr lang="en-US"/>
        </a:p>
      </dgm:t>
    </dgm:pt>
    <dgm:pt modelId="{E65D5333-3751-4188-894F-3497A1041D3A}">
      <dgm:prSet phldrT="[Text]"/>
      <dgm:spPr/>
      <dgm:t>
        <a:bodyPr/>
        <a:lstStyle/>
        <a:p>
          <a:r>
            <a:rPr lang="en-US" dirty="0" smtClean="0"/>
            <a:t>1. </a:t>
          </a:r>
          <a:r>
            <a:rPr lang="en-US" dirty="0" err="1" smtClean="0"/>
            <a:t>Nội</a:t>
          </a:r>
          <a:r>
            <a:rPr lang="en-US" dirty="0" smtClean="0"/>
            <a:t> dung </a:t>
          </a:r>
          <a:r>
            <a:rPr lang="en-US" dirty="0" err="1" smtClean="0"/>
            <a:t>phát</a:t>
          </a:r>
          <a:r>
            <a:rPr lang="en-US" dirty="0" smtClean="0"/>
            <a:t> </a:t>
          </a:r>
          <a:r>
            <a:rPr lang="en-US" dirty="0" err="1" smtClean="0"/>
            <a:t>triển</a:t>
          </a:r>
          <a:r>
            <a:rPr lang="en-US" dirty="0" smtClean="0"/>
            <a:t> </a:t>
          </a:r>
          <a:r>
            <a:rPr lang="en-US" dirty="0" err="1" smtClean="0"/>
            <a:t>kinh</a:t>
          </a:r>
          <a:r>
            <a:rPr lang="en-US" dirty="0" smtClean="0"/>
            <a:t> </a:t>
          </a:r>
          <a:r>
            <a:rPr lang="en-US" dirty="0" err="1" smtClean="0"/>
            <a:t>tế</a:t>
          </a:r>
          <a:r>
            <a:rPr lang="en-US" dirty="0" smtClean="0"/>
            <a:t>, </a:t>
          </a:r>
          <a:r>
            <a:rPr lang="en-US" dirty="0" err="1" smtClean="0"/>
            <a:t>xã</a:t>
          </a:r>
          <a:r>
            <a:rPr lang="en-US" dirty="0" smtClean="0"/>
            <a:t> </a:t>
          </a:r>
          <a:r>
            <a:rPr lang="en-US" dirty="0" err="1" smtClean="0"/>
            <a:t>hội</a:t>
          </a:r>
          <a:endParaRPr lang="en-US" dirty="0"/>
        </a:p>
      </dgm:t>
    </dgm:pt>
    <dgm:pt modelId="{4052DEF5-EDA1-4022-94D2-8D543E454C24}" type="parTrans" cxnId="{E8621084-8CAF-4E53-B78D-5DE41DEC0185}">
      <dgm:prSet/>
      <dgm:spPr/>
      <dgm:t>
        <a:bodyPr/>
        <a:lstStyle/>
        <a:p>
          <a:endParaRPr lang="en-US"/>
        </a:p>
      </dgm:t>
    </dgm:pt>
    <dgm:pt modelId="{01A8AEAC-7F09-4396-8B99-55889D226B5F}" type="sibTrans" cxnId="{E8621084-8CAF-4E53-B78D-5DE41DEC0185}">
      <dgm:prSet/>
      <dgm:spPr/>
      <dgm:t>
        <a:bodyPr/>
        <a:lstStyle/>
        <a:p>
          <a:endParaRPr lang="en-US"/>
        </a:p>
      </dgm:t>
    </dgm:pt>
    <dgm:pt modelId="{DFCB1E4C-5094-4EC4-81A7-50494632588E}">
      <dgm:prSet phldrT="[Text]"/>
      <dgm:spPr/>
      <dgm:t>
        <a:bodyPr/>
        <a:lstStyle/>
        <a:p>
          <a:r>
            <a:rPr lang="vi-VN" dirty="0" smtClean="0"/>
            <a:t>2. Nội dung phát triển văn hóa, con người</a:t>
          </a:r>
          <a:endParaRPr lang="en-US" dirty="0"/>
        </a:p>
      </dgm:t>
    </dgm:pt>
    <dgm:pt modelId="{636F0568-CF1B-4C4F-9CA0-2B9FD2A944E0}" type="parTrans" cxnId="{49985523-E4A9-442B-BAB7-0D634949DCF0}">
      <dgm:prSet/>
      <dgm:spPr/>
      <dgm:t>
        <a:bodyPr/>
        <a:lstStyle/>
        <a:p>
          <a:endParaRPr lang="en-US"/>
        </a:p>
      </dgm:t>
    </dgm:pt>
    <dgm:pt modelId="{B6837BAC-DFEF-4D84-B4EC-041EDFA1CE57}" type="sibTrans" cxnId="{49985523-E4A9-442B-BAB7-0D634949DCF0}">
      <dgm:prSet/>
      <dgm:spPr/>
      <dgm:t>
        <a:bodyPr/>
        <a:lstStyle/>
        <a:p>
          <a:endParaRPr lang="en-US"/>
        </a:p>
      </dgm:t>
    </dgm:pt>
    <dgm:pt modelId="{8E83F47E-F79B-4BD1-9AFC-235C13B1F535}" type="pres">
      <dgm:prSet presAssocID="{7E8C533C-CE92-408F-8121-6F0E622A8EAA}" presName="diagram" presStyleCnt="0">
        <dgm:presLayoutVars>
          <dgm:chPref val="1"/>
          <dgm:dir/>
          <dgm:animOne val="branch"/>
          <dgm:animLvl val="lvl"/>
          <dgm:resizeHandles/>
        </dgm:presLayoutVars>
      </dgm:prSet>
      <dgm:spPr/>
      <dgm:t>
        <a:bodyPr/>
        <a:lstStyle/>
        <a:p>
          <a:endParaRPr lang="en-US"/>
        </a:p>
      </dgm:t>
    </dgm:pt>
    <dgm:pt modelId="{A5E29707-03DC-45F7-9A9C-AF69E224750B}" type="pres">
      <dgm:prSet presAssocID="{3422AA4A-1C99-442F-8057-11E2EAC0E224}" presName="root" presStyleCnt="0"/>
      <dgm:spPr/>
    </dgm:pt>
    <dgm:pt modelId="{F270AD14-99E5-4A36-BE68-570D8979C20B}" type="pres">
      <dgm:prSet presAssocID="{3422AA4A-1C99-442F-8057-11E2EAC0E224}" presName="rootComposite" presStyleCnt="0"/>
      <dgm:spPr/>
    </dgm:pt>
    <dgm:pt modelId="{8CDF3E35-A4AD-4DD0-842D-BAC5C8EFCF20}" type="pres">
      <dgm:prSet presAssocID="{3422AA4A-1C99-442F-8057-11E2EAC0E224}" presName="rootText" presStyleLbl="node1" presStyleIdx="0" presStyleCnt="2" custScaleX="191507" custLinFactNeighborY="-1916"/>
      <dgm:spPr/>
      <dgm:t>
        <a:bodyPr/>
        <a:lstStyle/>
        <a:p>
          <a:endParaRPr lang="en-US"/>
        </a:p>
      </dgm:t>
    </dgm:pt>
    <dgm:pt modelId="{CD256787-DDAF-4E4D-96E0-F5E7D430D4B5}" type="pres">
      <dgm:prSet presAssocID="{3422AA4A-1C99-442F-8057-11E2EAC0E224}" presName="rootConnector" presStyleLbl="node1" presStyleIdx="0" presStyleCnt="2"/>
      <dgm:spPr/>
      <dgm:t>
        <a:bodyPr/>
        <a:lstStyle/>
        <a:p>
          <a:endParaRPr lang="en-US"/>
        </a:p>
      </dgm:t>
    </dgm:pt>
    <dgm:pt modelId="{CD7ABD83-399F-45A7-8C60-BA1FFFF13696}" type="pres">
      <dgm:prSet presAssocID="{3422AA4A-1C99-442F-8057-11E2EAC0E224}" presName="childShape" presStyleCnt="0"/>
      <dgm:spPr/>
    </dgm:pt>
    <dgm:pt modelId="{1DDF264B-28C6-4BF9-884B-9BC7D187E006}" type="pres">
      <dgm:prSet presAssocID="{6A04DB1D-36C0-4896-89EF-43ED8F31F0C5}" presName="Name13" presStyleLbl="parChTrans1D2" presStyleIdx="0" presStyleCnt="4"/>
      <dgm:spPr/>
      <dgm:t>
        <a:bodyPr/>
        <a:lstStyle/>
        <a:p>
          <a:endParaRPr lang="en-US"/>
        </a:p>
      </dgm:t>
    </dgm:pt>
    <dgm:pt modelId="{A05421DD-C393-4A7D-B782-37E7E31F201E}" type="pres">
      <dgm:prSet presAssocID="{50011394-1F55-4E8F-92A1-A95071931A19}" presName="childText" presStyleLbl="bgAcc1" presStyleIdx="0" presStyleCnt="4" custScaleX="191507" custLinFactNeighborY="-1916">
        <dgm:presLayoutVars>
          <dgm:bulletEnabled val="1"/>
        </dgm:presLayoutVars>
      </dgm:prSet>
      <dgm:spPr/>
      <dgm:t>
        <a:bodyPr/>
        <a:lstStyle/>
        <a:p>
          <a:endParaRPr lang="en-US"/>
        </a:p>
      </dgm:t>
    </dgm:pt>
    <dgm:pt modelId="{70FAA475-C451-40D9-BA73-8B8B3D796161}" type="pres">
      <dgm:prSet presAssocID="{B6B965AF-1C30-49E2-99AF-390D922DF503}" presName="Name13" presStyleLbl="parChTrans1D2" presStyleIdx="1" presStyleCnt="4"/>
      <dgm:spPr/>
      <dgm:t>
        <a:bodyPr/>
        <a:lstStyle/>
        <a:p>
          <a:endParaRPr lang="en-US"/>
        </a:p>
      </dgm:t>
    </dgm:pt>
    <dgm:pt modelId="{D39177BB-DD60-46EE-BC73-E91E5C71574D}" type="pres">
      <dgm:prSet presAssocID="{505FDE18-A3D8-456B-9533-7B6D7E241143}" presName="childText" presStyleLbl="bgAcc1" presStyleIdx="1" presStyleCnt="4" custScaleX="191507" custLinFactNeighborY="-10538">
        <dgm:presLayoutVars>
          <dgm:bulletEnabled val="1"/>
        </dgm:presLayoutVars>
      </dgm:prSet>
      <dgm:spPr/>
      <dgm:t>
        <a:bodyPr/>
        <a:lstStyle/>
        <a:p>
          <a:endParaRPr lang="en-US"/>
        </a:p>
      </dgm:t>
    </dgm:pt>
    <dgm:pt modelId="{AB93674D-6578-492D-8E56-F4FFC07F1A69}" type="pres">
      <dgm:prSet presAssocID="{AC90A880-00F3-4374-9DFC-BCFE6A90151E}" presName="root" presStyleCnt="0"/>
      <dgm:spPr/>
    </dgm:pt>
    <dgm:pt modelId="{20C79C51-DB0F-4373-AFB4-E200A2B1BA67}" type="pres">
      <dgm:prSet presAssocID="{AC90A880-00F3-4374-9DFC-BCFE6A90151E}" presName="rootComposite" presStyleCnt="0"/>
      <dgm:spPr/>
    </dgm:pt>
    <dgm:pt modelId="{CA237A2E-76DD-4594-B0D8-F07F50D18545}" type="pres">
      <dgm:prSet presAssocID="{AC90A880-00F3-4374-9DFC-BCFE6A90151E}" presName="rootText" presStyleLbl="node1" presStyleIdx="1" presStyleCnt="2" custScaleX="191507" custLinFactNeighborY="-1916"/>
      <dgm:spPr/>
      <dgm:t>
        <a:bodyPr/>
        <a:lstStyle/>
        <a:p>
          <a:endParaRPr lang="en-US"/>
        </a:p>
      </dgm:t>
    </dgm:pt>
    <dgm:pt modelId="{931A88F0-2EB7-4B52-856C-EB5F48C7031F}" type="pres">
      <dgm:prSet presAssocID="{AC90A880-00F3-4374-9DFC-BCFE6A90151E}" presName="rootConnector" presStyleLbl="node1" presStyleIdx="1" presStyleCnt="2"/>
      <dgm:spPr/>
      <dgm:t>
        <a:bodyPr/>
        <a:lstStyle/>
        <a:p>
          <a:endParaRPr lang="en-US"/>
        </a:p>
      </dgm:t>
    </dgm:pt>
    <dgm:pt modelId="{1DC96B47-782B-44F1-A3D9-3E9F5680045E}" type="pres">
      <dgm:prSet presAssocID="{AC90A880-00F3-4374-9DFC-BCFE6A90151E}" presName="childShape" presStyleCnt="0"/>
      <dgm:spPr/>
    </dgm:pt>
    <dgm:pt modelId="{CB5AE511-049B-4ADB-A28A-356406767955}" type="pres">
      <dgm:prSet presAssocID="{4052DEF5-EDA1-4022-94D2-8D543E454C24}" presName="Name13" presStyleLbl="parChTrans1D2" presStyleIdx="2" presStyleCnt="4"/>
      <dgm:spPr/>
      <dgm:t>
        <a:bodyPr/>
        <a:lstStyle/>
        <a:p>
          <a:endParaRPr lang="en-US"/>
        </a:p>
      </dgm:t>
    </dgm:pt>
    <dgm:pt modelId="{61A85100-1453-4232-AF54-96608054BE7E}" type="pres">
      <dgm:prSet presAssocID="{E65D5333-3751-4188-894F-3497A1041D3A}" presName="childText" presStyleLbl="bgAcc1" presStyleIdx="2" presStyleCnt="4" custScaleX="191507" custLinFactNeighborY="-1916">
        <dgm:presLayoutVars>
          <dgm:bulletEnabled val="1"/>
        </dgm:presLayoutVars>
      </dgm:prSet>
      <dgm:spPr/>
      <dgm:t>
        <a:bodyPr/>
        <a:lstStyle/>
        <a:p>
          <a:endParaRPr lang="en-US"/>
        </a:p>
      </dgm:t>
    </dgm:pt>
    <dgm:pt modelId="{46A4EA16-057C-4375-AA26-085504EF2DF0}" type="pres">
      <dgm:prSet presAssocID="{636F0568-CF1B-4C4F-9CA0-2B9FD2A944E0}" presName="Name13" presStyleLbl="parChTrans1D2" presStyleIdx="3" presStyleCnt="4"/>
      <dgm:spPr/>
      <dgm:t>
        <a:bodyPr/>
        <a:lstStyle/>
        <a:p>
          <a:endParaRPr lang="en-US"/>
        </a:p>
      </dgm:t>
    </dgm:pt>
    <dgm:pt modelId="{635223C5-CC4D-4C46-A1DA-1DB8D0280E8C}" type="pres">
      <dgm:prSet presAssocID="{DFCB1E4C-5094-4EC4-81A7-50494632588E}" presName="childText" presStyleLbl="bgAcc1" presStyleIdx="3" presStyleCnt="4" custScaleX="191507" custLinFactNeighborY="-10538">
        <dgm:presLayoutVars>
          <dgm:bulletEnabled val="1"/>
        </dgm:presLayoutVars>
      </dgm:prSet>
      <dgm:spPr/>
      <dgm:t>
        <a:bodyPr/>
        <a:lstStyle/>
        <a:p>
          <a:endParaRPr lang="en-US"/>
        </a:p>
      </dgm:t>
    </dgm:pt>
  </dgm:ptLst>
  <dgm:cxnLst>
    <dgm:cxn modelId="{014CA5C1-0BAB-40E6-8A00-7F320B007EA1}" type="presOf" srcId="{E65D5333-3751-4188-894F-3497A1041D3A}" destId="{61A85100-1453-4232-AF54-96608054BE7E}" srcOrd="0" destOrd="0" presId="urn:microsoft.com/office/officeart/2005/8/layout/hierarchy3"/>
    <dgm:cxn modelId="{AD94F8BD-5D9C-40C5-B7E4-B03096773274}" type="presOf" srcId="{7E8C533C-CE92-408F-8121-6F0E622A8EAA}" destId="{8E83F47E-F79B-4BD1-9AFC-235C13B1F535}" srcOrd="0" destOrd="0" presId="urn:microsoft.com/office/officeart/2005/8/layout/hierarchy3"/>
    <dgm:cxn modelId="{496459BE-B8B1-4B42-99B8-EAF15FD4E566}" type="presOf" srcId="{636F0568-CF1B-4C4F-9CA0-2B9FD2A944E0}" destId="{46A4EA16-057C-4375-AA26-085504EF2DF0}" srcOrd="0" destOrd="0" presId="urn:microsoft.com/office/officeart/2005/8/layout/hierarchy3"/>
    <dgm:cxn modelId="{351BD6E6-6101-4CA0-8979-EC7500E0676D}" type="presOf" srcId="{AC90A880-00F3-4374-9DFC-BCFE6A90151E}" destId="{931A88F0-2EB7-4B52-856C-EB5F48C7031F}" srcOrd="1" destOrd="0" presId="urn:microsoft.com/office/officeart/2005/8/layout/hierarchy3"/>
    <dgm:cxn modelId="{BE057176-8E68-46E9-B36D-DFF591996FB1}" type="presOf" srcId="{B6B965AF-1C30-49E2-99AF-390D922DF503}" destId="{70FAA475-C451-40D9-BA73-8B8B3D796161}" srcOrd="0" destOrd="0" presId="urn:microsoft.com/office/officeart/2005/8/layout/hierarchy3"/>
    <dgm:cxn modelId="{85D25750-74DE-47E4-94FE-1C4ECD352003}" type="presOf" srcId="{505FDE18-A3D8-456B-9533-7B6D7E241143}" destId="{D39177BB-DD60-46EE-BC73-E91E5C71574D}" srcOrd="0" destOrd="0" presId="urn:microsoft.com/office/officeart/2005/8/layout/hierarchy3"/>
    <dgm:cxn modelId="{9092EA89-1AA9-44FC-909B-B1FFC914D908}" srcId="{3422AA4A-1C99-442F-8057-11E2EAC0E224}" destId="{50011394-1F55-4E8F-92A1-A95071931A19}" srcOrd="0" destOrd="0" parTransId="{6A04DB1D-36C0-4896-89EF-43ED8F31F0C5}" sibTransId="{AAC96C3D-85E0-490D-A8F2-B2E40B39BBE5}"/>
    <dgm:cxn modelId="{EA8398BA-6349-4FB6-861D-3CC4A38D99E0}" type="presOf" srcId="{4052DEF5-EDA1-4022-94D2-8D543E454C24}" destId="{CB5AE511-049B-4ADB-A28A-356406767955}" srcOrd="0" destOrd="0" presId="urn:microsoft.com/office/officeart/2005/8/layout/hierarchy3"/>
    <dgm:cxn modelId="{00FEA8F9-4E34-4390-9F03-9D1209B9F1D2}" type="presOf" srcId="{AC90A880-00F3-4374-9DFC-BCFE6A90151E}" destId="{CA237A2E-76DD-4594-B0D8-F07F50D18545}" srcOrd="0" destOrd="0" presId="urn:microsoft.com/office/officeart/2005/8/layout/hierarchy3"/>
    <dgm:cxn modelId="{49985523-E4A9-442B-BAB7-0D634949DCF0}" srcId="{AC90A880-00F3-4374-9DFC-BCFE6A90151E}" destId="{DFCB1E4C-5094-4EC4-81A7-50494632588E}" srcOrd="1" destOrd="0" parTransId="{636F0568-CF1B-4C4F-9CA0-2B9FD2A944E0}" sibTransId="{B6837BAC-DFEF-4D84-B4EC-041EDFA1CE57}"/>
    <dgm:cxn modelId="{E8621084-8CAF-4E53-B78D-5DE41DEC0185}" srcId="{AC90A880-00F3-4374-9DFC-BCFE6A90151E}" destId="{E65D5333-3751-4188-894F-3497A1041D3A}" srcOrd="0" destOrd="0" parTransId="{4052DEF5-EDA1-4022-94D2-8D543E454C24}" sibTransId="{01A8AEAC-7F09-4396-8B99-55889D226B5F}"/>
    <dgm:cxn modelId="{94E2BAE6-9C50-47BA-8D90-8E97B602588B}" srcId="{7E8C533C-CE92-408F-8121-6F0E622A8EAA}" destId="{3422AA4A-1C99-442F-8057-11E2EAC0E224}" srcOrd="0" destOrd="0" parTransId="{02A2F1D8-2BF6-40B2-8DEB-7C4906489739}" sibTransId="{580221AA-A9CE-4156-A9EF-1C543B03606B}"/>
    <dgm:cxn modelId="{68915F1E-42C7-4044-B9A0-90ED2DECFB37}" srcId="{3422AA4A-1C99-442F-8057-11E2EAC0E224}" destId="{505FDE18-A3D8-456B-9533-7B6D7E241143}" srcOrd="1" destOrd="0" parTransId="{B6B965AF-1C30-49E2-99AF-390D922DF503}" sibTransId="{076A0681-8DBE-4688-8073-0D89B1F56762}"/>
    <dgm:cxn modelId="{90B880C7-2E22-46F4-8856-1140FE9347E0}" type="presOf" srcId="{6A04DB1D-36C0-4896-89EF-43ED8F31F0C5}" destId="{1DDF264B-28C6-4BF9-884B-9BC7D187E006}" srcOrd="0" destOrd="0" presId="urn:microsoft.com/office/officeart/2005/8/layout/hierarchy3"/>
    <dgm:cxn modelId="{14B71AB4-C93E-4AC3-8887-941E2CD57294}" type="presOf" srcId="{50011394-1F55-4E8F-92A1-A95071931A19}" destId="{A05421DD-C393-4A7D-B782-37E7E31F201E}" srcOrd="0" destOrd="0" presId="urn:microsoft.com/office/officeart/2005/8/layout/hierarchy3"/>
    <dgm:cxn modelId="{86CB5C71-B6EF-448D-B594-F8E2C6C0AD45}" type="presOf" srcId="{3422AA4A-1C99-442F-8057-11E2EAC0E224}" destId="{CD256787-DDAF-4E4D-96E0-F5E7D430D4B5}" srcOrd="1" destOrd="0" presId="urn:microsoft.com/office/officeart/2005/8/layout/hierarchy3"/>
    <dgm:cxn modelId="{DED961A5-EA42-4951-910E-608C5AFA9C1A}" type="presOf" srcId="{DFCB1E4C-5094-4EC4-81A7-50494632588E}" destId="{635223C5-CC4D-4C46-A1DA-1DB8D0280E8C}" srcOrd="0" destOrd="0" presId="urn:microsoft.com/office/officeart/2005/8/layout/hierarchy3"/>
    <dgm:cxn modelId="{986FF054-7D1A-4A84-8DE0-C47852034C1C}" type="presOf" srcId="{3422AA4A-1C99-442F-8057-11E2EAC0E224}" destId="{8CDF3E35-A4AD-4DD0-842D-BAC5C8EFCF20}" srcOrd="0" destOrd="0" presId="urn:microsoft.com/office/officeart/2005/8/layout/hierarchy3"/>
    <dgm:cxn modelId="{346ADDBC-A2DB-4146-8B6E-DFEA8D487092}" srcId="{7E8C533C-CE92-408F-8121-6F0E622A8EAA}" destId="{AC90A880-00F3-4374-9DFC-BCFE6A90151E}" srcOrd="1" destOrd="0" parTransId="{3651D851-46D3-413B-B2CB-CB298E2D20EF}" sibTransId="{8C210CDF-1469-4873-B291-0EFA9F7C3BB4}"/>
    <dgm:cxn modelId="{6A391B7B-8E20-494D-8724-6276CBB23ED7}" type="presParOf" srcId="{8E83F47E-F79B-4BD1-9AFC-235C13B1F535}" destId="{A5E29707-03DC-45F7-9A9C-AF69E224750B}" srcOrd="0" destOrd="0" presId="urn:microsoft.com/office/officeart/2005/8/layout/hierarchy3"/>
    <dgm:cxn modelId="{8EC8D9A7-F651-4228-8DF9-5FA4CC43F937}" type="presParOf" srcId="{A5E29707-03DC-45F7-9A9C-AF69E224750B}" destId="{F270AD14-99E5-4A36-BE68-570D8979C20B}" srcOrd="0" destOrd="0" presId="urn:microsoft.com/office/officeart/2005/8/layout/hierarchy3"/>
    <dgm:cxn modelId="{B029BD54-004C-49EE-B74F-6F75045393C9}" type="presParOf" srcId="{F270AD14-99E5-4A36-BE68-570D8979C20B}" destId="{8CDF3E35-A4AD-4DD0-842D-BAC5C8EFCF20}" srcOrd="0" destOrd="0" presId="urn:microsoft.com/office/officeart/2005/8/layout/hierarchy3"/>
    <dgm:cxn modelId="{5447055E-BBEC-41D3-A8F6-E6614EA67F53}" type="presParOf" srcId="{F270AD14-99E5-4A36-BE68-570D8979C20B}" destId="{CD256787-DDAF-4E4D-96E0-F5E7D430D4B5}" srcOrd="1" destOrd="0" presId="urn:microsoft.com/office/officeart/2005/8/layout/hierarchy3"/>
    <dgm:cxn modelId="{12457987-BC3B-4680-ADC4-B17B390F05E1}" type="presParOf" srcId="{A5E29707-03DC-45F7-9A9C-AF69E224750B}" destId="{CD7ABD83-399F-45A7-8C60-BA1FFFF13696}" srcOrd="1" destOrd="0" presId="urn:microsoft.com/office/officeart/2005/8/layout/hierarchy3"/>
    <dgm:cxn modelId="{514204EE-3BF7-4EF3-BE89-E857CDA31C6F}" type="presParOf" srcId="{CD7ABD83-399F-45A7-8C60-BA1FFFF13696}" destId="{1DDF264B-28C6-4BF9-884B-9BC7D187E006}" srcOrd="0" destOrd="0" presId="urn:microsoft.com/office/officeart/2005/8/layout/hierarchy3"/>
    <dgm:cxn modelId="{C5EB2BAE-EF35-4638-941D-01C1AF47FDCE}" type="presParOf" srcId="{CD7ABD83-399F-45A7-8C60-BA1FFFF13696}" destId="{A05421DD-C393-4A7D-B782-37E7E31F201E}" srcOrd="1" destOrd="0" presId="urn:microsoft.com/office/officeart/2005/8/layout/hierarchy3"/>
    <dgm:cxn modelId="{8A47D73B-07EB-4AF3-835D-2073F5500336}" type="presParOf" srcId="{CD7ABD83-399F-45A7-8C60-BA1FFFF13696}" destId="{70FAA475-C451-40D9-BA73-8B8B3D796161}" srcOrd="2" destOrd="0" presId="urn:microsoft.com/office/officeart/2005/8/layout/hierarchy3"/>
    <dgm:cxn modelId="{E76F911B-0A18-46ED-BA73-C80EA872469F}" type="presParOf" srcId="{CD7ABD83-399F-45A7-8C60-BA1FFFF13696}" destId="{D39177BB-DD60-46EE-BC73-E91E5C71574D}" srcOrd="3" destOrd="0" presId="urn:microsoft.com/office/officeart/2005/8/layout/hierarchy3"/>
    <dgm:cxn modelId="{518E79ED-8FDC-4279-BCF9-E26139113E6E}" type="presParOf" srcId="{8E83F47E-F79B-4BD1-9AFC-235C13B1F535}" destId="{AB93674D-6578-492D-8E56-F4FFC07F1A69}" srcOrd="1" destOrd="0" presId="urn:microsoft.com/office/officeart/2005/8/layout/hierarchy3"/>
    <dgm:cxn modelId="{321048D0-3E2D-4790-BB27-1F1180A0E6D0}" type="presParOf" srcId="{AB93674D-6578-492D-8E56-F4FFC07F1A69}" destId="{20C79C51-DB0F-4373-AFB4-E200A2B1BA67}" srcOrd="0" destOrd="0" presId="urn:microsoft.com/office/officeart/2005/8/layout/hierarchy3"/>
    <dgm:cxn modelId="{EE86FCCD-1985-4AA6-A921-CA29898E44FF}" type="presParOf" srcId="{20C79C51-DB0F-4373-AFB4-E200A2B1BA67}" destId="{CA237A2E-76DD-4594-B0D8-F07F50D18545}" srcOrd="0" destOrd="0" presId="urn:microsoft.com/office/officeart/2005/8/layout/hierarchy3"/>
    <dgm:cxn modelId="{74D10138-E214-4634-9F81-AA57FC24D554}" type="presParOf" srcId="{20C79C51-DB0F-4373-AFB4-E200A2B1BA67}" destId="{931A88F0-2EB7-4B52-856C-EB5F48C7031F}" srcOrd="1" destOrd="0" presId="urn:microsoft.com/office/officeart/2005/8/layout/hierarchy3"/>
    <dgm:cxn modelId="{7504CEBB-036B-4A8C-B884-AFC9E9595241}" type="presParOf" srcId="{AB93674D-6578-492D-8E56-F4FFC07F1A69}" destId="{1DC96B47-782B-44F1-A3D9-3E9F5680045E}" srcOrd="1" destOrd="0" presId="urn:microsoft.com/office/officeart/2005/8/layout/hierarchy3"/>
    <dgm:cxn modelId="{8DC52B58-780B-4FC7-955D-47BFBF81DDB1}" type="presParOf" srcId="{1DC96B47-782B-44F1-A3D9-3E9F5680045E}" destId="{CB5AE511-049B-4ADB-A28A-356406767955}" srcOrd="0" destOrd="0" presId="urn:microsoft.com/office/officeart/2005/8/layout/hierarchy3"/>
    <dgm:cxn modelId="{CF860544-5409-469A-BFD2-95C5A1A5C122}" type="presParOf" srcId="{1DC96B47-782B-44F1-A3D9-3E9F5680045E}" destId="{61A85100-1453-4232-AF54-96608054BE7E}" srcOrd="1" destOrd="0" presId="urn:microsoft.com/office/officeart/2005/8/layout/hierarchy3"/>
    <dgm:cxn modelId="{1E59E3FA-80A1-4125-BC38-FC7702A6B41F}" type="presParOf" srcId="{1DC96B47-782B-44F1-A3D9-3E9F5680045E}" destId="{46A4EA16-057C-4375-AA26-085504EF2DF0}" srcOrd="2" destOrd="0" presId="urn:microsoft.com/office/officeart/2005/8/layout/hierarchy3"/>
    <dgm:cxn modelId="{8B6E1ED4-FFA8-40DB-AD7A-46FE52D9454B}" type="presParOf" srcId="{1DC96B47-782B-44F1-A3D9-3E9F5680045E}" destId="{635223C5-CC4D-4C46-A1DA-1DB8D0280E8C}"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ACF1A0-441F-46F8-813A-A97B3A866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E9E495-192F-41AC-9054-BC932DB575F3}">
      <dgm:prSet phldrT="[Text]" custT="1"/>
      <dgm:spPr>
        <a:solidFill>
          <a:srgbClr val="002060"/>
        </a:solidFill>
      </dgm:spPr>
      <dgm:t>
        <a:bodyPr/>
        <a:lstStyle/>
        <a:p>
          <a:r>
            <a:rPr lang="en-US" sz="2800" dirty="0" smtClean="0"/>
            <a:t> </a:t>
          </a:r>
          <a:r>
            <a:rPr lang="en-US" sz="2800" dirty="0" err="1" smtClean="0"/>
            <a:t>Một</a:t>
          </a:r>
          <a:r>
            <a:rPr lang="en-US" sz="2800" dirty="0" smtClean="0"/>
            <a:t> </a:t>
          </a:r>
          <a:r>
            <a:rPr lang="en-US" sz="2800" dirty="0" err="1" smtClean="0"/>
            <a:t>là</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nhanh</a:t>
          </a:r>
          <a:r>
            <a:rPr lang="en-US" sz="2800" dirty="0" smtClean="0"/>
            <a:t> </a:t>
          </a:r>
          <a:r>
            <a:rPr lang="en-US" sz="2800" dirty="0" err="1" smtClean="0"/>
            <a:t>gắn</a:t>
          </a:r>
          <a:r>
            <a:rPr lang="en-US" sz="2800" dirty="0" smtClean="0"/>
            <a:t> </a:t>
          </a:r>
          <a:r>
            <a:rPr lang="en-US" sz="2800" dirty="0" err="1" smtClean="0"/>
            <a:t>liền</a:t>
          </a:r>
          <a:r>
            <a:rPr lang="en-US" sz="2800" dirty="0" smtClean="0"/>
            <a:t> </a:t>
          </a:r>
          <a:r>
            <a:rPr lang="en-US" sz="2800" dirty="0" err="1" smtClean="0"/>
            <a:t>với</a:t>
          </a:r>
          <a:r>
            <a:rPr lang="en-US" sz="2800" dirty="0" smtClean="0"/>
            <a:t> </a:t>
          </a:r>
          <a:r>
            <a:rPr lang="en-US" sz="2800" dirty="0" err="1" smtClean="0"/>
            <a:t>phát</a:t>
          </a:r>
          <a:r>
            <a:rPr lang="en-US" sz="2800" dirty="0" smtClean="0"/>
            <a:t> </a:t>
          </a:r>
          <a:r>
            <a:rPr lang="en-US" sz="2800" dirty="0" err="1" smtClean="0"/>
            <a:t>triển</a:t>
          </a:r>
          <a:r>
            <a:rPr lang="en-US" sz="2800" dirty="0" smtClean="0"/>
            <a:t> </a:t>
          </a:r>
          <a:r>
            <a:rPr lang="en-US" sz="2800" dirty="0" err="1" smtClean="0"/>
            <a:t>bền</a:t>
          </a:r>
          <a:r>
            <a:rPr lang="en-US" sz="2800" dirty="0" smtClean="0"/>
            <a:t> </a:t>
          </a:r>
          <a:r>
            <a:rPr lang="en-US" sz="2800" dirty="0" err="1" smtClean="0"/>
            <a:t>vững</a:t>
          </a:r>
          <a:r>
            <a:rPr lang="en-US" sz="2800" dirty="0" smtClean="0"/>
            <a:t>.</a:t>
          </a:r>
          <a:endParaRPr lang="en-US" sz="2800" dirty="0"/>
        </a:p>
      </dgm:t>
    </dgm:pt>
    <dgm:pt modelId="{2A3B0BD2-4DB1-4DE3-A3B7-1025DEBAEA59}" type="parTrans" cxnId="{326C0FE8-055A-4A9B-8C86-F2F7D233E22B}">
      <dgm:prSet/>
      <dgm:spPr/>
      <dgm:t>
        <a:bodyPr/>
        <a:lstStyle/>
        <a:p>
          <a:endParaRPr lang="en-US"/>
        </a:p>
      </dgm:t>
    </dgm:pt>
    <dgm:pt modelId="{5FB0E7B2-7B8B-4E46-8938-C873B0AB9275}" type="sibTrans" cxnId="{326C0FE8-055A-4A9B-8C86-F2F7D233E22B}">
      <dgm:prSet/>
      <dgm:spPr/>
      <dgm:t>
        <a:bodyPr/>
        <a:lstStyle/>
        <a:p>
          <a:endParaRPr lang="en-US"/>
        </a:p>
      </dgm:t>
    </dgm:pt>
    <dgm:pt modelId="{6E9E7F41-F252-4D5C-88D4-CD4F12B96014}">
      <dgm:prSet phldrT="[Text]" custT="1"/>
      <dgm:spPr>
        <a:solidFill>
          <a:srgbClr val="002060"/>
        </a:solidFill>
      </dgm:spPr>
      <dgm:t>
        <a:bodyPr/>
        <a:lstStyle/>
        <a:p>
          <a:r>
            <a:rPr lang="vi-VN" sz="2800" dirty="0" smtClean="0"/>
            <a:t>Hai là, đổi mới đồng bộ, phù hợp về kinh tế và chính trị vì mục tiêu xây dựng nước Việt Nam xã hội chủ nghĩa dân giàu, nước mạnh, dân chủ, công bằng, văn minh.</a:t>
          </a:r>
          <a:endParaRPr lang="en-US" sz="2800" dirty="0"/>
        </a:p>
      </dgm:t>
    </dgm:pt>
    <dgm:pt modelId="{9390799D-9E2C-4E8C-B9AD-BA8A7064A403}" type="parTrans" cxnId="{3FA40633-E5B3-47A8-A528-EF6DED390114}">
      <dgm:prSet/>
      <dgm:spPr/>
      <dgm:t>
        <a:bodyPr/>
        <a:lstStyle/>
        <a:p>
          <a:endParaRPr lang="en-US"/>
        </a:p>
      </dgm:t>
    </dgm:pt>
    <dgm:pt modelId="{814CA28E-E9A4-4C62-B2FE-C9E31EDDB06E}" type="sibTrans" cxnId="{3FA40633-E5B3-47A8-A528-EF6DED390114}">
      <dgm:prSet/>
      <dgm:spPr/>
      <dgm:t>
        <a:bodyPr/>
        <a:lstStyle/>
        <a:p>
          <a:endParaRPr lang="en-US"/>
        </a:p>
      </dgm:t>
    </dgm:pt>
    <dgm:pt modelId="{4E894942-14EA-4F30-BA1C-D31C5E460930}">
      <dgm:prSet phldrT="[Text]" custT="1"/>
      <dgm:spPr>
        <a:solidFill>
          <a:srgbClr val="002060"/>
        </a:solidFill>
      </dgm:spPr>
      <dgm:t>
        <a:bodyPr/>
        <a:lstStyle/>
        <a:p>
          <a:r>
            <a:rPr lang="vi-VN" sz="2800" dirty="0" smtClean="0"/>
            <a:t>  Ba là, mở rộng dân chủ, phát huy tối đa nhân tố con người; coi con người là chủ thể, nguồn lực chủ yếu và là mục </a:t>
          </a:r>
          <a:r>
            <a:rPr lang="vi-VN" sz="500" dirty="0" smtClean="0"/>
            <a:t>tiêu của sự phát triển</a:t>
          </a:r>
          <a:endParaRPr lang="en-US" sz="500" dirty="0"/>
        </a:p>
      </dgm:t>
    </dgm:pt>
    <dgm:pt modelId="{A17AF401-4387-47B5-9B39-603D8F72857F}" type="parTrans" cxnId="{35F051AB-A553-4060-8FAD-550CB5AA1A3B}">
      <dgm:prSet/>
      <dgm:spPr/>
      <dgm:t>
        <a:bodyPr/>
        <a:lstStyle/>
        <a:p>
          <a:endParaRPr lang="en-US"/>
        </a:p>
      </dgm:t>
    </dgm:pt>
    <dgm:pt modelId="{9837165F-126C-4E87-953A-57608BA2E2AF}" type="sibTrans" cxnId="{35F051AB-A553-4060-8FAD-550CB5AA1A3B}">
      <dgm:prSet/>
      <dgm:spPr/>
      <dgm:t>
        <a:bodyPr/>
        <a:lstStyle/>
        <a:p>
          <a:endParaRPr lang="en-US"/>
        </a:p>
      </dgm:t>
    </dgm:pt>
    <dgm:pt modelId="{ACD1F7B2-D587-4B92-9BB9-22E7F7180D2B}" type="pres">
      <dgm:prSet presAssocID="{92ACF1A0-441F-46F8-813A-A97B3A866E5E}" presName="linear" presStyleCnt="0">
        <dgm:presLayoutVars>
          <dgm:dir/>
          <dgm:animLvl val="lvl"/>
          <dgm:resizeHandles val="exact"/>
        </dgm:presLayoutVars>
      </dgm:prSet>
      <dgm:spPr/>
      <dgm:t>
        <a:bodyPr/>
        <a:lstStyle/>
        <a:p>
          <a:endParaRPr lang="en-US"/>
        </a:p>
      </dgm:t>
    </dgm:pt>
    <dgm:pt modelId="{40B8F379-24B0-47FE-A393-D05AF9DDC1BF}" type="pres">
      <dgm:prSet presAssocID="{5DE9E495-192F-41AC-9054-BC932DB575F3}" presName="parentLin" presStyleCnt="0"/>
      <dgm:spPr/>
    </dgm:pt>
    <dgm:pt modelId="{F6EC4BD0-4308-416B-8995-40219105E855}" type="pres">
      <dgm:prSet presAssocID="{5DE9E495-192F-41AC-9054-BC932DB575F3}" presName="parentLeftMargin" presStyleLbl="node1" presStyleIdx="0" presStyleCnt="3"/>
      <dgm:spPr/>
      <dgm:t>
        <a:bodyPr/>
        <a:lstStyle/>
        <a:p>
          <a:endParaRPr lang="en-US"/>
        </a:p>
      </dgm:t>
    </dgm:pt>
    <dgm:pt modelId="{82AE748F-88E3-4F87-970D-08E1E2E0B739}" type="pres">
      <dgm:prSet presAssocID="{5DE9E495-192F-41AC-9054-BC932DB575F3}" presName="parentText" presStyleLbl="node1" presStyleIdx="0" presStyleCnt="3" custScaleX="142857">
        <dgm:presLayoutVars>
          <dgm:chMax val="0"/>
          <dgm:bulletEnabled val="1"/>
        </dgm:presLayoutVars>
      </dgm:prSet>
      <dgm:spPr/>
      <dgm:t>
        <a:bodyPr/>
        <a:lstStyle/>
        <a:p>
          <a:endParaRPr lang="en-US"/>
        </a:p>
      </dgm:t>
    </dgm:pt>
    <dgm:pt modelId="{5A9BBC09-99E0-4D82-B0D4-E796F8CA70DE}" type="pres">
      <dgm:prSet presAssocID="{5DE9E495-192F-41AC-9054-BC932DB575F3}" presName="negativeSpace" presStyleCnt="0"/>
      <dgm:spPr/>
    </dgm:pt>
    <dgm:pt modelId="{F81AB1E5-6CD8-4210-844D-519E2E3BD789}" type="pres">
      <dgm:prSet presAssocID="{5DE9E495-192F-41AC-9054-BC932DB575F3}" presName="childText" presStyleLbl="conFgAcc1" presStyleIdx="0" presStyleCnt="3">
        <dgm:presLayoutVars>
          <dgm:bulletEnabled val="1"/>
        </dgm:presLayoutVars>
      </dgm:prSet>
      <dgm:spPr/>
    </dgm:pt>
    <dgm:pt modelId="{DAE19C6B-C1E9-48AB-B6AD-82A588155CE9}" type="pres">
      <dgm:prSet presAssocID="{5FB0E7B2-7B8B-4E46-8938-C873B0AB9275}" presName="spaceBetweenRectangles" presStyleCnt="0"/>
      <dgm:spPr/>
    </dgm:pt>
    <dgm:pt modelId="{BC498097-DDB2-4570-8BE6-2346F12EFB79}" type="pres">
      <dgm:prSet presAssocID="{6E9E7F41-F252-4D5C-88D4-CD4F12B96014}" presName="parentLin" presStyleCnt="0"/>
      <dgm:spPr/>
    </dgm:pt>
    <dgm:pt modelId="{38B28FF0-B26D-4541-BF4B-45E435EDF58C}" type="pres">
      <dgm:prSet presAssocID="{6E9E7F41-F252-4D5C-88D4-CD4F12B96014}" presName="parentLeftMargin" presStyleLbl="node1" presStyleIdx="0" presStyleCnt="3"/>
      <dgm:spPr/>
      <dgm:t>
        <a:bodyPr/>
        <a:lstStyle/>
        <a:p>
          <a:endParaRPr lang="en-US"/>
        </a:p>
      </dgm:t>
    </dgm:pt>
    <dgm:pt modelId="{1FE3D35C-778E-40E8-B170-C1557C9F6380}" type="pres">
      <dgm:prSet presAssocID="{6E9E7F41-F252-4D5C-88D4-CD4F12B96014}" presName="parentText" presStyleLbl="node1" presStyleIdx="1" presStyleCnt="3" custScaleX="142857">
        <dgm:presLayoutVars>
          <dgm:chMax val="0"/>
          <dgm:bulletEnabled val="1"/>
        </dgm:presLayoutVars>
      </dgm:prSet>
      <dgm:spPr/>
      <dgm:t>
        <a:bodyPr/>
        <a:lstStyle/>
        <a:p>
          <a:endParaRPr lang="en-US"/>
        </a:p>
      </dgm:t>
    </dgm:pt>
    <dgm:pt modelId="{23DF3ACB-1072-491A-855A-A44D9FC52CC0}" type="pres">
      <dgm:prSet presAssocID="{6E9E7F41-F252-4D5C-88D4-CD4F12B96014}" presName="negativeSpace" presStyleCnt="0"/>
      <dgm:spPr/>
    </dgm:pt>
    <dgm:pt modelId="{1AB44044-02E3-4214-BFF9-1028FDBDEC96}" type="pres">
      <dgm:prSet presAssocID="{6E9E7F41-F252-4D5C-88D4-CD4F12B96014}" presName="childText" presStyleLbl="conFgAcc1" presStyleIdx="1" presStyleCnt="3">
        <dgm:presLayoutVars>
          <dgm:bulletEnabled val="1"/>
        </dgm:presLayoutVars>
      </dgm:prSet>
      <dgm:spPr/>
    </dgm:pt>
    <dgm:pt modelId="{3A53CBBC-FBB9-44D7-B102-0C5725EF0034}" type="pres">
      <dgm:prSet presAssocID="{814CA28E-E9A4-4C62-B2FE-C9E31EDDB06E}" presName="spaceBetweenRectangles" presStyleCnt="0"/>
      <dgm:spPr/>
    </dgm:pt>
    <dgm:pt modelId="{9AF819A7-523B-40B9-B524-54BD485BF00B}" type="pres">
      <dgm:prSet presAssocID="{4E894942-14EA-4F30-BA1C-D31C5E460930}" presName="parentLin" presStyleCnt="0"/>
      <dgm:spPr/>
    </dgm:pt>
    <dgm:pt modelId="{61E7F93B-31D4-4F22-835E-3A84BADA3E80}" type="pres">
      <dgm:prSet presAssocID="{4E894942-14EA-4F30-BA1C-D31C5E460930}" presName="parentLeftMargin" presStyleLbl="node1" presStyleIdx="1" presStyleCnt="3"/>
      <dgm:spPr/>
      <dgm:t>
        <a:bodyPr/>
        <a:lstStyle/>
        <a:p>
          <a:endParaRPr lang="en-US"/>
        </a:p>
      </dgm:t>
    </dgm:pt>
    <dgm:pt modelId="{D1899910-1B1B-412B-937D-AD25694D0036}" type="pres">
      <dgm:prSet presAssocID="{4E894942-14EA-4F30-BA1C-D31C5E460930}" presName="parentText" presStyleLbl="node1" presStyleIdx="2" presStyleCnt="3" custScaleX="142857">
        <dgm:presLayoutVars>
          <dgm:chMax val="0"/>
          <dgm:bulletEnabled val="1"/>
        </dgm:presLayoutVars>
      </dgm:prSet>
      <dgm:spPr/>
      <dgm:t>
        <a:bodyPr/>
        <a:lstStyle/>
        <a:p>
          <a:endParaRPr lang="en-US"/>
        </a:p>
      </dgm:t>
    </dgm:pt>
    <dgm:pt modelId="{0D209121-1722-4CAD-B657-FF5CCF61CDEE}" type="pres">
      <dgm:prSet presAssocID="{4E894942-14EA-4F30-BA1C-D31C5E460930}" presName="negativeSpace" presStyleCnt="0"/>
      <dgm:spPr/>
    </dgm:pt>
    <dgm:pt modelId="{3F5E614C-E64F-48E2-BA1D-B88FF89FCA7F}" type="pres">
      <dgm:prSet presAssocID="{4E894942-14EA-4F30-BA1C-D31C5E460930}" presName="childText" presStyleLbl="conFgAcc1" presStyleIdx="2" presStyleCnt="3">
        <dgm:presLayoutVars>
          <dgm:bulletEnabled val="1"/>
        </dgm:presLayoutVars>
      </dgm:prSet>
      <dgm:spPr/>
    </dgm:pt>
  </dgm:ptLst>
  <dgm:cxnLst>
    <dgm:cxn modelId="{A5B147F4-9994-4D45-A8B3-F91716AAA266}" type="presOf" srcId="{6E9E7F41-F252-4D5C-88D4-CD4F12B96014}" destId="{38B28FF0-B26D-4541-BF4B-45E435EDF58C}" srcOrd="0" destOrd="0" presId="urn:microsoft.com/office/officeart/2005/8/layout/list1"/>
    <dgm:cxn modelId="{4B44F2B1-7158-4A9D-9102-FB5059D3FE82}" type="presOf" srcId="{4E894942-14EA-4F30-BA1C-D31C5E460930}" destId="{D1899910-1B1B-412B-937D-AD25694D0036}" srcOrd="1" destOrd="0" presId="urn:microsoft.com/office/officeart/2005/8/layout/list1"/>
    <dgm:cxn modelId="{BAA44273-DAF7-44AD-8BBE-63BAEA4879E9}" type="presOf" srcId="{5DE9E495-192F-41AC-9054-BC932DB575F3}" destId="{F6EC4BD0-4308-416B-8995-40219105E855}" srcOrd="0" destOrd="0" presId="urn:microsoft.com/office/officeart/2005/8/layout/list1"/>
    <dgm:cxn modelId="{326C0FE8-055A-4A9B-8C86-F2F7D233E22B}" srcId="{92ACF1A0-441F-46F8-813A-A97B3A866E5E}" destId="{5DE9E495-192F-41AC-9054-BC932DB575F3}" srcOrd="0" destOrd="0" parTransId="{2A3B0BD2-4DB1-4DE3-A3B7-1025DEBAEA59}" sibTransId="{5FB0E7B2-7B8B-4E46-8938-C873B0AB9275}"/>
    <dgm:cxn modelId="{3FA40633-E5B3-47A8-A528-EF6DED390114}" srcId="{92ACF1A0-441F-46F8-813A-A97B3A866E5E}" destId="{6E9E7F41-F252-4D5C-88D4-CD4F12B96014}" srcOrd="1" destOrd="0" parTransId="{9390799D-9E2C-4E8C-B9AD-BA8A7064A403}" sibTransId="{814CA28E-E9A4-4C62-B2FE-C9E31EDDB06E}"/>
    <dgm:cxn modelId="{6F2E6090-F6F7-4D2F-A0CF-005AB744E365}" type="presOf" srcId="{6E9E7F41-F252-4D5C-88D4-CD4F12B96014}" destId="{1FE3D35C-778E-40E8-B170-C1557C9F6380}" srcOrd="1" destOrd="0" presId="urn:microsoft.com/office/officeart/2005/8/layout/list1"/>
    <dgm:cxn modelId="{66F9813C-5FEF-4E43-8E6D-7171057E9778}" type="presOf" srcId="{5DE9E495-192F-41AC-9054-BC932DB575F3}" destId="{82AE748F-88E3-4F87-970D-08E1E2E0B739}" srcOrd="1" destOrd="0" presId="urn:microsoft.com/office/officeart/2005/8/layout/list1"/>
    <dgm:cxn modelId="{35F051AB-A553-4060-8FAD-550CB5AA1A3B}" srcId="{92ACF1A0-441F-46F8-813A-A97B3A866E5E}" destId="{4E894942-14EA-4F30-BA1C-D31C5E460930}" srcOrd="2" destOrd="0" parTransId="{A17AF401-4387-47B5-9B39-603D8F72857F}" sibTransId="{9837165F-126C-4E87-953A-57608BA2E2AF}"/>
    <dgm:cxn modelId="{350E1B71-6461-4F76-9179-AF3B19FE74A2}" type="presOf" srcId="{92ACF1A0-441F-46F8-813A-A97B3A866E5E}" destId="{ACD1F7B2-D587-4B92-9BB9-22E7F7180D2B}" srcOrd="0" destOrd="0" presId="urn:microsoft.com/office/officeart/2005/8/layout/list1"/>
    <dgm:cxn modelId="{5FBFE43C-5E67-4E40-9B61-C316B8A85373}" type="presOf" srcId="{4E894942-14EA-4F30-BA1C-D31C5E460930}" destId="{61E7F93B-31D4-4F22-835E-3A84BADA3E80}" srcOrd="0" destOrd="0" presId="urn:microsoft.com/office/officeart/2005/8/layout/list1"/>
    <dgm:cxn modelId="{FCC662DE-6871-41DA-9D97-5953CA11B4D4}" type="presParOf" srcId="{ACD1F7B2-D587-4B92-9BB9-22E7F7180D2B}" destId="{40B8F379-24B0-47FE-A393-D05AF9DDC1BF}" srcOrd="0" destOrd="0" presId="urn:microsoft.com/office/officeart/2005/8/layout/list1"/>
    <dgm:cxn modelId="{F0EDFAA7-6A20-49B3-B078-F05461460AA3}" type="presParOf" srcId="{40B8F379-24B0-47FE-A393-D05AF9DDC1BF}" destId="{F6EC4BD0-4308-416B-8995-40219105E855}" srcOrd="0" destOrd="0" presId="urn:microsoft.com/office/officeart/2005/8/layout/list1"/>
    <dgm:cxn modelId="{9F55A057-CA4A-4626-9AAD-8AD39727DFB5}" type="presParOf" srcId="{40B8F379-24B0-47FE-A393-D05AF9DDC1BF}" destId="{82AE748F-88E3-4F87-970D-08E1E2E0B739}" srcOrd="1" destOrd="0" presId="urn:microsoft.com/office/officeart/2005/8/layout/list1"/>
    <dgm:cxn modelId="{C59FF320-9C04-4094-A0EE-083937CC3E96}" type="presParOf" srcId="{ACD1F7B2-D587-4B92-9BB9-22E7F7180D2B}" destId="{5A9BBC09-99E0-4D82-B0D4-E796F8CA70DE}" srcOrd="1" destOrd="0" presId="urn:microsoft.com/office/officeart/2005/8/layout/list1"/>
    <dgm:cxn modelId="{AD69CE5E-57FD-441A-811D-2955B5BEB46A}" type="presParOf" srcId="{ACD1F7B2-D587-4B92-9BB9-22E7F7180D2B}" destId="{F81AB1E5-6CD8-4210-844D-519E2E3BD789}" srcOrd="2" destOrd="0" presId="urn:microsoft.com/office/officeart/2005/8/layout/list1"/>
    <dgm:cxn modelId="{2A5A46D3-8F38-4AF7-9E88-F0258DE5B281}" type="presParOf" srcId="{ACD1F7B2-D587-4B92-9BB9-22E7F7180D2B}" destId="{DAE19C6B-C1E9-48AB-B6AD-82A588155CE9}" srcOrd="3" destOrd="0" presId="urn:microsoft.com/office/officeart/2005/8/layout/list1"/>
    <dgm:cxn modelId="{970CD61F-A6D0-406B-9F06-CC1A05447F8C}" type="presParOf" srcId="{ACD1F7B2-D587-4B92-9BB9-22E7F7180D2B}" destId="{BC498097-DDB2-4570-8BE6-2346F12EFB79}" srcOrd="4" destOrd="0" presId="urn:microsoft.com/office/officeart/2005/8/layout/list1"/>
    <dgm:cxn modelId="{2EB6C91F-F13D-415F-8BEB-C6070B9C023C}" type="presParOf" srcId="{BC498097-DDB2-4570-8BE6-2346F12EFB79}" destId="{38B28FF0-B26D-4541-BF4B-45E435EDF58C}" srcOrd="0" destOrd="0" presId="urn:microsoft.com/office/officeart/2005/8/layout/list1"/>
    <dgm:cxn modelId="{D17E2D84-8719-4B5C-A718-45EC7C7FCD05}" type="presParOf" srcId="{BC498097-DDB2-4570-8BE6-2346F12EFB79}" destId="{1FE3D35C-778E-40E8-B170-C1557C9F6380}" srcOrd="1" destOrd="0" presId="urn:microsoft.com/office/officeart/2005/8/layout/list1"/>
    <dgm:cxn modelId="{A6A2BCA9-BABD-4273-8095-89532A62501B}" type="presParOf" srcId="{ACD1F7B2-D587-4B92-9BB9-22E7F7180D2B}" destId="{23DF3ACB-1072-491A-855A-A44D9FC52CC0}" srcOrd="5" destOrd="0" presId="urn:microsoft.com/office/officeart/2005/8/layout/list1"/>
    <dgm:cxn modelId="{6EADFCD2-97AF-47D2-8F5D-5B8F6E98B185}" type="presParOf" srcId="{ACD1F7B2-D587-4B92-9BB9-22E7F7180D2B}" destId="{1AB44044-02E3-4214-BFF9-1028FDBDEC96}" srcOrd="6" destOrd="0" presId="urn:microsoft.com/office/officeart/2005/8/layout/list1"/>
    <dgm:cxn modelId="{5E536695-32BD-4239-993F-A820859FD2A7}" type="presParOf" srcId="{ACD1F7B2-D587-4B92-9BB9-22E7F7180D2B}" destId="{3A53CBBC-FBB9-44D7-B102-0C5725EF0034}" srcOrd="7" destOrd="0" presId="urn:microsoft.com/office/officeart/2005/8/layout/list1"/>
    <dgm:cxn modelId="{5DD0B946-1E4C-4B41-A13A-8BF17BA39FA2}" type="presParOf" srcId="{ACD1F7B2-D587-4B92-9BB9-22E7F7180D2B}" destId="{9AF819A7-523B-40B9-B524-54BD485BF00B}" srcOrd="8" destOrd="0" presId="urn:microsoft.com/office/officeart/2005/8/layout/list1"/>
    <dgm:cxn modelId="{598AA909-B938-4354-A65C-60F3F6D81FE9}" type="presParOf" srcId="{9AF819A7-523B-40B9-B524-54BD485BF00B}" destId="{61E7F93B-31D4-4F22-835E-3A84BADA3E80}" srcOrd="0" destOrd="0" presId="urn:microsoft.com/office/officeart/2005/8/layout/list1"/>
    <dgm:cxn modelId="{029193A7-C0BC-4225-BC13-3F71CA41965D}" type="presParOf" srcId="{9AF819A7-523B-40B9-B524-54BD485BF00B}" destId="{D1899910-1B1B-412B-937D-AD25694D0036}" srcOrd="1" destOrd="0" presId="urn:microsoft.com/office/officeart/2005/8/layout/list1"/>
    <dgm:cxn modelId="{27812617-57CB-486B-BD23-11A606A069CD}" type="presParOf" srcId="{ACD1F7B2-D587-4B92-9BB9-22E7F7180D2B}" destId="{0D209121-1722-4CAD-B657-FF5CCF61CDEE}" srcOrd="9" destOrd="0" presId="urn:microsoft.com/office/officeart/2005/8/layout/list1"/>
    <dgm:cxn modelId="{3079B940-BD85-4C97-B0BF-4B7DFA949B13}" type="presParOf" srcId="{ACD1F7B2-D587-4B92-9BB9-22E7F7180D2B}" destId="{3F5E614C-E64F-48E2-BA1D-B88FF89FCA7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2ACF1A0-441F-46F8-813A-A97B3A866E5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DE9E495-192F-41AC-9054-BC932DB575F3}">
      <dgm:prSet phldrT="[Text]" custT="1"/>
      <dgm:spPr>
        <a:solidFill>
          <a:srgbClr val="002060"/>
        </a:solidFill>
      </dgm:spPr>
      <dgm:t>
        <a:bodyPr/>
        <a:lstStyle/>
        <a:p>
          <a:r>
            <a:rPr lang="vi-VN" sz="2800" i="1" dirty="0" smtClean="0"/>
            <a:t>Bốn là</a:t>
          </a:r>
          <a:r>
            <a:rPr lang="vi-VN" sz="2800" dirty="0" smtClean="0"/>
            <a:t>, </a:t>
          </a:r>
          <a:r>
            <a:rPr lang="vi-VN" sz="2800" i="1" dirty="0" smtClean="0"/>
            <a:t>phát triển mạnh mẽ lực lượng sản xuất với trình độ khoa học, công nghệ ngày càng cao; đồng thời hoàn thiện quan hệ sản xuất trong nền kinh tế thị trường định hướng xã hội chủ nghĩa.</a:t>
          </a:r>
          <a:endParaRPr lang="en-US" sz="2800" dirty="0"/>
        </a:p>
      </dgm:t>
    </dgm:pt>
    <dgm:pt modelId="{2A3B0BD2-4DB1-4DE3-A3B7-1025DEBAEA59}" type="parTrans" cxnId="{326C0FE8-055A-4A9B-8C86-F2F7D233E22B}">
      <dgm:prSet/>
      <dgm:spPr/>
      <dgm:t>
        <a:bodyPr/>
        <a:lstStyle/>
        <a:p>
          <a:endParaRPr lang="en-US"/>
        </a:p>
      </dgm:t>
    </dgm:pt>
    <dgm:pt modelId="{5FB0E7B2-7B8B-4E46-8938-C873B0AB9275}" type="sibTrans" cxnId="{326C0FE8-055A-4A9B-8C86-F2F7D233E22B}">
      <dgm:prSet/>
      <dgm:spPr/>
      <dgm:t>
        <a:bodyPr/>
        <a:lstStyle/>
        <a:p>
          <a:endParaRPr lang="en-US"/>
        </a:p>
      </dgm:t>
    </dgm:pt>
    <dgm:pt modelId="{6E9E7F41-F252-4D5C-88D4-CD4F12B96014}">
      <dgm:prSet phldrT="[Text]" custT="1"/>
      <dgm:spPr>
        <a:solidFill>
          <a:srgbClr val="002060"/>
        </a:solidFill>
      </dgm:spPr>
      <dgm:t>
        <a:bodyPr/>
        <a:lstStyle/>
        <a:p>
          <a:r>
            <a:rPr lang="vi-VN" sz="2800" i="1" smtClean="0"/>
            <a:t>Năm là, xây dựng nền kinh tế độc lập, tự chủ ngày càng cao trong điều kiện hội nhập quốc tế ngày càng sâu rộng</a:t>
          </a:r>
          <a:endParaRPr lang="en-US" sz="2800" dirty="0"/>
        </a:p>
      </dgm:t>
    </dgm:pt>
    <dgm:pt modelId="{9390799D-9E2C-4E8C-B9AD-BA8A7064A403}" type="parTrans" cxnId="{3FA40633-E5B3-47A8-A528-EF6DED390114}">
      <dgm:prSet/>
      <dgm:spPr/>
      <dgm:t>
        <a:bodyPr/>
        <a:lstStyle/>
        <a:p>
          <a:endParaRPr lang="en-US"/>
        </a:p>
      </dgm:t>
    </dgm:pt>
    <dgm:pt modelId="{814CA28E-E9A4-4C62-B2FE-C9E31EDDB06E}" type="sibTrans" cxnId="{3FA40633-E5B3-47A8-A528-EF6DED390114}">
      <dgm:prSet/>
      <dgm:spPr/>
      <dgm:t>
        <a:bodyPr/>
        <a:lstStyle/>
        <a:p>
          <a:endParaRPr lang="en-US"/>
        </a:p>
      </dgm:t>
    </dgm:pt>
    <dgm:pt modelId="{ACD1F7B2-D587-4B92-9BB9-22E7F7180D2B}" type="pres">
      <dgm:prSet presAssocID="{92ACF1A0-441F-46F8-813A-A97B3A866E5E}" presName="linear" presStyleCnt="0">
        <dgm:presLayoutVars>
          <dgm:dir/>
          <dgm:animLvl val="lvl"/>
          <dgm:resizeHandles val="exact"/>
        </dgm:presLayoutVars>
      </dgm:prSet>
      <dgm:spPr/>
      <dgm:t>
        <a:bodyPr/>
        <a:lstStyle/>
        <a:p>
          <a:endParaRPr lang="en-US"/>
        </a:p>
      </dgm:t>
    </dgm:pt>
    <dgm:pt modelId="{40B8F379-24B0-47FE-A393-D05AF9DDC1BF}" type="pres">
      <dgm:prSet presAssocID="{5DE9E495-192F-41AC-9054-BC932DB575F3}" presName="parentLin" presStyleCnt="0"/>
      <dgm:spPr/>
    </dgm:pt>
    <dgm:pt modelId="{F6EC4BD0-4308-416B-8995-40219105E855}" type="pres">
      <dgm:prSet presAssocID="{5DE9E495-192F-41AC-9054-BC932DB575F3}" presName="parentLeftMargin" presStyleLbl="node1" presStyleIdx="0" presStyleCnt="2"/>
      <dgm:spPr/>
      <dgm:t>
        <a:bodyPr/>
        <a:lstStyle/>
        <a:p>
          <a:endParaRPr lang="en-US"/>
        </a:p>
      </dgm:t>
    </dgm:pt>
    <dgm:pt modelId="{82AE748F-88E3-4F87-970D-08E1E2E0B739}" type="pres">
      <dgm:prSet presAssocID="{5DE9E495-192F-41AC-9054-BC932DB575F3}" presName="parentText" presStyleLbl="node1" presStyleIdx="0" presStyleCnt="2" custScaleX="142857">
        <dgm:presLayoutVars>
          <dgm:chMax val="0"/>
          <dgm:bulletEnabled val="1"/>
        </dgm:presLayoutVars>
      </dgm:prSet>
      <dgm:spPr/>
      <dgm:t>
        <a:bodyPr/>
        <a:lstStyle/>
        <a:p>
          <a:endParaRPr lang="en-US"/>
        </a:p>
      </dgm:t>
    </dgm:pt>
    <dgm:pt modelId="{5A9BBC09-99E0-4D82-B0D4-E796F8CA70DE}" type="pres">
      <dgm:prSet presAssocID="{5DE9E495-192F-41AC-9054-BC932DB575F3}" presName="negativeSpace" presStyleCnt="0"/>
      <dgm:spPr/>
    </dgm:pt>
    <dgm:pt modelId="{F81AB1E5-6CD8-4210-844D-519E2E3BD789}" type="pres">
      <dgm:prSet presAssocID="{5DE9E495-192F-41AC-9054-BC932DB575F3}" presName="childText" presStyleLbl="conFgAcc1" presStyleIdx="0" presStyleCnt="2">
        <dgm:presLayoutVars>
          <dgm:bulletEnabled val="1"/>
        </dgm:presLayoutVars>
      </dgm:prSet>
      <dgm:spPr/>
    </dgm:pt>
    <dgm:pt modelId="{DAE19C6B-C1E9-48AB-B6AD-82A588155CE9}" type="pres">
      <dgm:prSet presAssocID="{5FB0E7B2-7B8B-4E46-8938-C873B0AB9275}" presName="spaceBetweenRectangles" presStyleCnt="0"/>
      <dgm:spPr/>
    </dgm:pt>
    <dgm:pt modelId="{BC498097-DDB2-4570-8BE6-2346F12EFB79}" type="pres">
      <dgm:prSet presAssocID="{6E9E7F41-F252-4D5C-88D4-CD4F12B96014}" presName="parentLin" presStyleCnt="0"/>
      <dgm:spPr/>
    </dgm:pt>
    <dgm:pt modelId="{38B28FF0-B26D-4541-BF4B-45E435EDF58C}" type="pres">
      <dgm:prSet presAssocID="{6E9E7F41-F252-4D5C-88D4-CD4F12B96014}" presName="parentLeftMargin" presStyleLbl="node1" presStyleIdx="0" presStyleCnt="2"/>
      <dgm:spPr/>
      <dgm:t>
        <a:bodyPr/>
        <a:lstStyle/>
        <a:p>
          <a:endParaRPr lang="en-US"/>
        </a:p>
      </dgm:t>
    </dgm:pt>
    <dgm:pt modelId="{1FE3D35C-778E-40E8-B170-C1557C9F6380}" type="pres">
      <dgm:prSet presAssocID="{6E9E7F41-F252-4D5C-88D4-CD4F12B96014}" presName="parentText" presStyleLbl="node1" presStyleIdx="1" presStyleCnt="2" custScaleX="142857">
        <dgm:presLayoutVars>
          <dgm:chMax val="0"/>
          <dgm:bulletEnabled val="1"/>
        </dgm:presLayoutVars>
      </dgm:prSet>
      <dgm:spPr/>
      <dgm:t>
        <a:bodyPr/>
        <a:lstStyle/>
        <a:p>
          <a:endParaRPr lang="en-US"/>
        </a:p>
      </dgm:t>
    </dgm:pt>
    <dgm:pt modelId="{23DF3ACB-1072-491A-855A-A44D9FC52CC0}" type="pres">
      <dgm:prSet presAssocID="{6E9E7F41-F252-4D5C-88D4-CD4F12B96014}" presName="negativeSpace" presStyleCnt="0"/>
      <dgm:spPr/>
    </dgm:pt>
    <dgm:pt modelId="{1AB44044-02E3-4214-BFF9-1028FDBDEC96}" type="pres">
      <dgm:prSet presAssocID="{6E9E7F41-F252-4D5C-88D4-CD4F12B96014}" presName="childText" presStyleLbl="conFgAcc1" presStyleIdx="1" presStyleCnt="2">
        <dgm:presLayoutVars>
          <dgm:bulletEnabled val="1"/>
        </dgm:presLayoutVars>
      </dgm:prSet>
      <dgm:spPr/>
    </dgm:pt>
  </dgm:ptLst>
  <dgm:cxnLst>
    <dgm:cxn modelId="{34C6EBE8-ECB4-45A4-9E8C-EEC69CF3E337}" type="presOf" srcId="{5DE9E495-192F-41AC-9054-BC932DB575F3}" destId="{F6EC4BD0-4308-416B-8995-40219105E855}" srcOrd="0" destOrd="0" presId="urn:microsoft.com/office/officeart/2005/8/layout/list1"/>
    <dgm:cxn modelId="{79AAEAFF-5D02-4E29-8672-37AADD91D5CE}" type="presOf" srcId="{5DE9E495-192F-41AC-9054-BC932DB575F3}" destId="{82AE748F-88E3-4F87-970D-08E1E2E0B739}" srcOrd="1" destOrd="0" presId="urn:microsoft.com/office/officeart/2005/8/layout/list1"/>
    <dgm:cxn modelId="{326C0FE8-055A-4A9B-8C86-F2F7D233E22B}" srcId="{92ACF1A0-441F-46F8-813A-A97B3A866E5E}" destId="{5DE9E495-192F-41AC-9054-BC932DB575F3}" srcOrd="0" destOrd="0" parTransId="{2A3B0BD2-4DB1-4DE3-A3B7-1025DEBAEA59}" sibTransId="{5FB0E7B2-7B8B-4E46-8938-C873B0AB9275}"/>
    <dgm:cxn modelId="{3FA40633-E5B3-47A8-A528-EF6DED390114}" srcId="{92ACF1A0-441F-46F8-813A-A97B3A866E5E}" destId="{6E9E7F41-F252-4D5C-88D4-CD4F12B96014}" srcOrd="1" destOrd="0" parTransId="{9390799D-9E2C-4E8C-B9AD-BA8A7064A403}" sibTransId="{814CA28E-E9A4-4C62-B2FE-C9E31EDDB06E}"/>
    <dgm:cxn modelId="{2352355A-FA2D-4A6C-93E3-6F8477BD71A4}" type="presOf" srcId="{92ACF1A0-441F-46F8-813A-A97B3A866E5E}" destId="{ACD1F7B2-D587-4B92-9BB9-22E7F7180D2B}" srcOrd="0" destOrd="0" presId="urn:microsoft.com/office/officeart/2005/8/layout/list1"/>
    <dgm:cxn modelId="{CF36F093-3A5B-4A3B-9BEE-E28F75517663}" type="presOf" srcId="{6E9E7F41-F252-4D5C-88D4-CD4F12B96014}" destId="{38B28FF0-B26D-4541-BF4B-45E435EDF58C}" srcOrd="0" destOrd="0" presId="urn:microsoft.com/office/officeart/2005/8/layout/list1"/>
    <dgm:cxn modelId="{F983F591-9CCF-4B6C-A8F2-7EFBFD06CBD2}" type="presOf" srcId="{6E9E7F41-F252-4D5C-88D4-CD4F12B96014}" destId="{1FE3D35C-778E-40E8-B170-C1557C9F6380}" srcOrd="1" destOrd="0" presId="urn:microsoft.com/office/officeart/2005/8/layout/list1"/>
    <dgm:cxn modelId="{C826DB5E-E86E-406D-B73E-F5A6C61697F6}" type="presParOf" srcId="{ACD1F7B2-D587-4B92-9BB9-22E7F7180D2B}" destId="{40B8F379-24B0-47FE-A393-D05AF9DDC1BF}" srcOrd="0" destOrd="0" presId="urn:microsoft.com/office/officeart/2005/8/layout/list1"/>
    <dgm:cxn modelId="{24617CF7-5A3F-4779-A11C-9D83958006B1}" type="presParOf" srcId="{40B8F379-24B0-47FE-A393-D05AF9DDC1BF}" destId="{F6EC4BD0-4308-416B-8995-40219105E855}" srcOrd="0" destOrd="0" presId="urn:microsoft.com/office/officeart/2005/8/layout/list1"/>
    <dgm:cxn modelId="{07F909E3-81CC-4D19-BAF4-0334BF59246C}" type="presParOf" srcId="{40B8F379-24B0-47FE-A393-D05AF9DDC1BF}" destId="{82AE748F-88E3-4F87-970D-08E1E2E0B739}" srcOrd="1" destOrd="0" presId="urn:microsoft.com/office/officeart/2005/8/layout/list1"/>
    <dgm:cxn modelId="{21CEEF49-AF5E-44DC-95C4-8BC05FAE1204}" type="presParOf" srcId="{ACD1F7B2-D587-4B92-9BB9-22E7F7180D2B}" destId="{5A9BBC09-99E0-4D82-B0D4-E796F8CA70DE}" srcOrd="1" destOrd="0" presId="urn:microsoft.com/office/officeart/2005/8/layout/list1"/>
    <dgm:cxn modelId="{38074FE5-07D9-498F-A8D1-0D828A4B9292}" type="presParOf" srcId="{ACD1F7B2-D587-4B92-9BB9-22E7F7180D2B}" destId="{F81AB1E5-6CD8-4210-844D-519E2E3BD789}" srcOrd="2" destOrd="0" presId="urn:microsoft.com/office/officeart/2005/8/layout/list1"/>
    <dgm:cxn modelId="{536CFB4D-99C8-4B3D-A826-B730DD2AC79B}" type="presParOf" srcId="{ACD1F7B2-D587-4B92-9BB9-22E7F7180D2B}" destId="{DAE19C6B-C1E9-48AB-B6AD-82A588155CE9}" srcOrd="3" destOrd="0" presId="urn:microsoft.com/office/officeart/2005/8/layout/list1"/>
    <dgm:cxn modelId="{A2D9C630-6442-423C-9856-C8927CFF624F}" type="presParOf" srcId="{ACD1F7B2-D587-4B92-9BB9-22E7F7180D2B}" destId="{BC498097-DDB2-4570-8BE6-2346F12EFB79}" srcOrd="4" destOrd="0" presId="urn:microsoft.com/office/officeart/2005/8/layout/list1"/>
    <dgm:cxn modelId="{12DFE3B3-7D5E-4A65-B68A-89B58FAFFC0E}" type="presParOf" srcId="{BC498097-DDB2-4570-8BE6-2346F12EFB79}" destId="{38B28FF0-B26D-4541-BF4B-45E435EDF58C}" srcOrd="0" destOrd="0" presId="urn:microsoft.com/office/officeart/2005/8/layout/list1"/>
    <dgm:cxn modelId="{ACA50FC4-9225-4077-B538-55528DC8F42A}" type="presParOf" srcId="{BC498097-DDB2-4570-8BE6-2346F12EFB79}" destId="{1FE3D35C-778E-40E8-B170-C1557C9F6380}" srcOrd="1" destOrd="0" presId="urn:microsoft.com/office/officeart/2005/8/layout/list1"/>
    <dgm:cxn modelId="{F6ABC389-7618-4821-8F7A-F883E2BFA583}" type="presParOf" srcId="{ACD1F7B2-D587-4B92-9BB9-22E7F7180D2B}" destId="{23DF3ACB-1072-491A-855A-A44D9FC52CC0}" srcOrd="5" destOrd="0" presId="urn:microsoft.com/office/officeart/2005/8/layout/list1"/>
    <dgm:cxn modelId="{7FCCA35E-199E-465F-9D8F-ACCDC48136F6}" type="presParOf" srcId="{ACD1F7B2-D587-4B92-9BB9-22E7F7180D2B}" destId="{1AB44044-02E3-4214-BFF9-1028FDBDEC96}"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3FDACC-C1EB-4BF9-A93C-994D806FB879}"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77A0EEEC-E838-4060-B5D6-713822E114B3}">
      <dgm:prSet phldrT="[Text]" custT="1"/>
      <dgm:spPr/>
      <dgm:t>
        <a:bodyPr/>
        <a:lstStyle/>
        <a:p>
          <a:r>
            <a:rPr lang="nl-NL" sz="2400" dirty="0" smtClean="0"/>
            <a:t> </a:t>
          </a:r>
          <a:r>
            <a:rPr lang="vi-VN" sz="2400" dirty="0" smtClean="0"/>
            <a:t>Phải phát triển bền vững về kinh tế, giữ vững ổn định kinh tế vĩ mô, bảo đảm an ninh kinh tế</a:t>
          </a:r>
          <a:endParaRPr lang="en-US" sz="2400" dirty="0"/>
        </a:p>
      </dgm:t>
    </dgm:pt>
    <dgm:pt modelId="{45212D99-3F5C-4873-AD06-C59C248DF88D}" type="parTrans" cxnId="{BDE601C0-1F86-4A6D-88E1-AA167499544D}">
      <dgm:prSet/>
      <dgm:spPr/>
      <dgm:t>
        <a:bodyPr/>
        <a:lstStyle/>
        <a:p>
          <a:endParaRPr lang="en-US" sz="2800"/>
        </a:p>
      </dgm:t>
    </dgm:pt>
    <dgm:pt modelId="{3CE6E0CE-1EF9-43C6-829F-8F59751F9D50}" type="sibTrans" cxnId="{BDE601C0-1F86-4A6D-88E1-AA167499544D}">
      <dgm:prSet/>
      <dgm:spPr/>
      <dgm:t>
        <a:bodyPr/>
        <a:lstStyle/>
        <a:p>
          <a:endParaRPr lang="en-US" sz="2800"/>
        </a:p>
      </dgm:t>
    </dgm:pt>
    <dgm:pt modelId="{D7198084-D9EA-4343-A0D3-EEC85243BEA2}">
      <dgm:prSet phldrT="[Text]" custT="1"/>
      <dgm:spPr/>
      <dgm:t>
        <a:bodyPr/>
        <a:lstStyle/>
        <a:p>
          <a:r>
            <a:rPr lang="vi-VN" sz="2400" dirty="0" smtClean="0"/>
            <a:t>Tăng trưởng kinh tế phải kết hợp hài hoà với phát triển văn hoá, thực hiện tiến bộ và công bằng xã hội</a:t>
          </a:r>
          <a:endParaRPr lang="en-US" sz="2400" dirty="0"/>
        </a:p>
      </dgm:t>
    </dgm:pt>
    <dgm:pt modelId="{1BB80E1F-67C9-4B49-9017-5078FC9578D0}" type="parTrans" cxnId="{1CE78432-C10B-42C7-B5BF-DE8897C8AF7E}">
      <dgm:prSet/>
      <dgm:spPr/>
      <dgm:t>
        <a:bodyPr/>
        <a:lstStyle/>
        <a:p>
          <a:endParaRPr lang="en-US" sz="2800"/>
        </a:p>
      </dgm:t>
    </dgm:pt>
    <dgm:pt modelId="{1EFD4CE5-73D1-44E1-91F4-6753EDC6C4DC}" type="sibTrans" cxnId="{1CE78432-C10B-42C7-B5BF-DE8897C8AF7E}">
      <dgm:prSet/>
      <dgm:spPr/>
      <dgm:t>
        <a:bodyPr/>
        <a:lstStyle/>
        <a:p>
          <a:endParaRPr lang="en-US" sz="2800"/>
        </a:p>
      </dgm:t>
    </dgm:pt>
    <dgm:pt modelId="{1B9CA853-10C4-4940-9516-FAE4CE3CBFB4}">
      <dgm:prSet phldrT="[Text]" custT="1"/>
      <dgm:spPr/>
      <dgm:t>
        <a:bodyPr/>
        <a:lstStyle/>
        <a:p>
          <a:r>
            <a:rPr lang="vi-VN" sz="2400" dirty="0" smtClean="0"/>
            <a:t>Phát triển nhanh và bền vững phải luôn gắn chặt với nhau trong quy hoạch, kế hoạch và chính sách phát triển kinh tế-xã hội.</a:t>
          </a:r>
          <a:endParaRPr lang="en-US" sz="2400" dirty="0"/>
        </a:p>
      </dgm:t>
    </dgm:pt>
    <dgm:pt modelId="{A81A8A48-1482-45C3-9D10-2EE60EB136C8}" type="parTrans" cxnId="{69B93769-F4D6-4614-A8E2-E898437524E9}">
      <dgm:prSet/>
      <dgm:spPr/>
      <dgm:t>
        <a:bodyPr/>
        <a:lstStyle/>
        <a:p>
          <a:endParaRPr lang="en-US" sz="2800"/>
        </a:p>
      </dgm:t>
    </dgm:pt>
    <dgm:pt modelId="{94543238-6393-4A18-B664-FD769723306A}" type="sibTrans" cxnId="{69B93769-F4D6-4614-A8E2-E898437524E9}">
      <dgm:prSet/>
      <dgm:spPr/>
      <dgm:t>
        <a:bodyPr/>
        <a:lstStyle/>
        <a:p>
          <a:endParaRPr lang="en-US" sz="2800"/>
        </a:p>
      </dgm:t>
    </dgm:pt>
    <dgm:pt modelId="{4F78C752-F827-410D-9CA8-B069F8B6F3BA}">
      <dgm:prSet phldrT="[Text]" custT="1"/>
      <dgm:spPr/>
      <dgm:t>
        <a:bodyPr/>
        <a:lstStyle/>
        <a:p>
          <a:pPr algn="just"/>
          <a:r>
            <a:rPr lang="vi-VN" sz="2400" dirty="0" smtClean="0"/>
            <a:t>Đặc biệt coi trọng giữ vững ổn định chính trị-xã hội, tăng cường quốc phòng, an ninh, bảo vệ vững chắc độc lập, chủ quyền, thống nhất và toàn vẹn lãnh thổ </a:t>
          </a:r>
          <a:endParaRPr lang="en-US" sz="2400" dirty="0"/>
        </a:p>
      </dgm:t>
    </dgm:pt>
    <dgm:pt modelId="{02D6F4A8-658F-4A09-95A8-91DDD4F19308}" type="parTrans" cxnId="{AA913F8C-062F-4D3B-8A97-D614954C8BC3}">
      <dgm:prSet/>
      <dgm:spPr/>
      <dgm:t>
        <a:bodyPr/>
        <a:lstStyle/>
        <a:p>
          <a:endParaRPr lang="en-US" sz="2800"/>
        </a:p>
      </dgm:t>
    </dgm:pt>
    <dgm:pt modelId="{08251F92-07CC-4E17-BE5C-2FB4FA4E49A3}" type="sibTrans" cxnId="{AA913F8C-062F-4D3B-8A97-D614954C8BC3}">
      <dgm:prSet/>
      <dgm:spPr/>
      <dgm:t>
        <a:bodyPr/>
        <a:lstStyle/>
        <a:p>
          <a:endParaRPr lang="en-US" sz="2800"/>
        </a:p>
      </dgm:t>
    </dgm:pt>
    <dgm:pt modelId="{8BFB7A85-B36C-4495-95B3-1C176DDA79B7}" type="pres">
      <dgm:prSet presAssocID="{103FDACC-C1EB-4BF9-A93C-994D806FB879}" presName="Name0" presStyleCnt="0">
        <dgm:presLayoutVars>
          <dgm:dir/>
          <dgm:resizeHandles val="exact"/>
        </dgm:presLayoutVars>
      </dgm:prSet>
      <dgm:spPr/>
      <dgm:t>
        <a:bodyPr/>
        <a:lstStyle/>
        <a:p>
          <a:endParaRPr lang="en-US"/>
        </a:p>
      </dgm:t>
    </dgm:pt>
    <dgm:pt modelId="{54F8EF69-6C10-4A00-8954-4EB1BD6D3DDB}" type="pres">
      <dgm:prSet presAssocID="{77A0EEEC-E838-4060-B5D6-713822E114B3}" presName="composite" presStyleCnt="0"/>
      <dgm:spPr/>
    </dgm:pt>
    <dgm:pt modelId="{EE5C72E0-6536-43FE-8EF9-AD2276205819}" type="pres">
      <dgm:prSet presAssocID="{77A0EEEC-E838-4060-B5D6-713822E114B3}" presName="rect1" presStyleLbl="trAlignAcc1" presStyleIdx="0" presStyleCnt="4">
        <dgm:presLayoutVars>
          <dgm:bulletEnabled val="1"/>
        </dgm:presLayoutVars>
      </dgm:prSet>
      <dgm:spPr/>
      <dgm:t>
        <a:bodyPr/>
        <a:lstStyle/>
        <a:p>
          <a:endParaRPr lang="en-US"/>
        </a:p>
      </dgm:t>
    </dgm:pt>
    <dgm:pt modelId="{BEFE4962-867C-4D23-9FB9-923E813183C5}" type="pres">
      <dgm:prSet presAssocID="{77A0EEEC-E838-4060-B5D6-713822E114B3}" presName="rect2" presStyleLbl="fgImgPlace1" presStyleIdx="0" presStyleCnt="4"/>
      <dgm:spPr>
        <a:solidFill>
          <a:srgbClr val="FF0000"/>
        </a:solidFill>
      </dgm:spPr>
      <dgm:t>
        <a:bodyPr/>
        <a:lstStyle/>
        <a:p>
          <a:endParaRPr lang="en-US"/>
        </a:p>
      </dgm:t>
    </dgm:pt>
    <dgm:pt modelId="{C6571044-CDCC-4D6A-BB1F-BEEB144E70F9}" type="pres">
      <dgm:prSet presAssocID="{3CE6E0CE-1EF9-43C6-829F-8F59751F9D50}" presName="sibTrans" presStyleCnt="0"/>
      <dgm:spPr/>
    </dgm:pt>
    <dgm:pt modelId="{D0AFF884-48C0-46CB-AF6C-C70734435BD7}" type="pres">
      <dgm:prSet presAssocID="{D7198084-D9EA-4343-A0D3-EEC85243BEA2}" presName="composite" presStyleCnt="0"/>
      <dgm:spPr/>
    </dgm:pt>
    <dgm:pt modelId="{C325FB22-1AA4-4243-B01D-17C9CC76E9B9}" type="pres">
      <dgm:prSet presAssocID="{D7198084-D9EA-4343-A0D3-EEC85243BEA2}" presName="rect1" presStyleLbl="trAlignAcc1" presStyleIdx="1" presStyleCnt="4">
        <dgm:presLayoutVars>
          <dgm:bulletEnabled val="1"/>
        </dgm:presLayoutVars>
      </dgm:prSet>
      <dgm:spPr/>
      <dgm:t>
        <a:bodyPr/>
        <a:lstStyle/>
        <a:p>
          <a:endParaRPr lang="en-US"/>
        </a:p>
      </dgm:t>
    </dgm:pt>
    <dgm:pt modelId="{81081B7E-06A6-44D1-A519-DB7D58574728}" type="pres">
      <dgm:prSet presAssocID="{D7198084-D9EA-4343-A0D3-EEC85243BEA2}" presName="rect2" presStyleLbl="fgImgPlace1" presStyleIdx="1" presStyleCnt="4"/>
      <dgm:spPr>
        <a:solidFill>
          <a:srgbClr val="FF0000"/>
        </a:solidFill>
      </dgm:spPr>
      <dgm:t>
        <a:bodyPr/>
        <a:lstStyle/>
        <a:p>
          <a:endParaRPr lang="en-US"/>
        </a:p>
      </dgm:t>
    </dgm:pt>
    <dgm:pt modelId="{4AA03950-DFD4-4C7D-93A2-689BF5335798}" type="pres">
      <dgm:prSet presAssocID="{1EFD4CE5-73D1-44E1-91F4-6753EDC6C4DC}" presName="sibTrans" presStyleCnt="0"/>
      <dgm:spPr/>
    </dgm:pt>
    <dgm:pt modelId="{62E3A167-8B31-4748-8680-928E0A1DC190}" type="pres">
      <dgm:prSet presAssocID="{1B9CA853-10C4-4940-9516-FAE4CE3CBFB4}" presName="composite" presStyleCnt="0"/>
      <dgm:spPr/>
    </dgm:pt>
    <dgm:pt modelId="{221EA1DE-853B-4B1E-8401-C9A94E3AE897}" type="pres">
      <dgm:prSet presAssocID="{1B9CA853-10C4-4940-9516-FAE4CE3CBFB4}" presName="rect1" presStyleLbl="trAlignAcc1" presStyleIdx="2" presStyleCnt="4">
        <dgm:presLayoutVars>
          <dgm:bulletEnabled val="1"/>
        </dgm:presLayoutVars>
      </dgm:prSet>
      <dgm:spPr/>
      <dgm:t>
        <a:bodyPr/>
        <a:lstStyle/>
        <a:p>
          <a:endParaRPr lang="en-US"/>
        </a:p>
      </dgm:t>
    </dgm:pt>
    <dgm:pt modelId="{7432830B-52A1-44BC-BD6D-B3BA2E4C906D}" type="pres">
      <dgm:prSet presAssocID="{1B9CA853-10C4-4940-9516-FAE4CE3CBFB4}" presName="rect2" presStyleLbl="fgImgPlace1" presStyleIdx="2" presStyleCnt="4"/>
      <dgm:spPr>
        <a:solidFill>
          <a:srgbClr val="FF0000"/>
        </a:solidFill>
      </dgm:spPr>
      <dgm:t>
        <a:bodyPr/>
        <a:lstStyle/>
        <a:p>
          <a:endParaRPr lang="en-US"/>
        </a:p>
      </dgm:t>
    </dgm:pt>
    <dgm:pt modelId="{39316810-90C0-4201-83F8-3A29085FD704}" type="pres">
      <dgm:prSet presAssocID="{94543238-6393-4A18-B664-FD769723306A}" presName="sibTrans" presStyleCnt="0"/>
      <dgm:spPr/>
    </dgm:pt>
    <dgm:pt modelId="{A5065C88-7DB3-44BB-915D-D2131E970D73}" type="pres">
      <dgm:prSet presAssocID="{4F78C752-F827-410D-9CA8-B069F8B6F3BA}" presName="composite" presStyleCnt="0"/>
      <dgm:spPr/>
    </dgm:pt>
    <dgm:pt modelId="{BD7A96FF-20BE-41BE-BFFB-2C11132563D4}" type="pres">
      <dgm:prSet presAssocID="{4F78C752-F827-410D-9CA8-B069F8B6F3BA}" presName="rect1" presStyleLbl="trAlignAcc1" presStyleIdx="3" presStyleCnt="4">
        <dgm:presLayoutVars>
          <dgm:bulletEnabled val="1"/>
        </dgm:presLayoutVars>
      </dgm:prSet>
      <dgm:spPr/>
      <dgm:t>
        <a:bodyPr/>
        <a:lstStyle/>
        <a:p>
          <a:endParaRPr lang="en-US"/>
        </a:p>
      </dgm:t>
    </dgm:pt>
    <dgm:pt modelId="{342264A7-B8BD-4A69-8E0B-774F4E3B050D}" type="pres">
      <dgm:prSet presAssocID="{4F78C752-F827-410D-9CA8-B069F8B6F3BA}" presName="rect2" presStyleLbl="fgImgPlace1" presStyleIdx="3" presStyleCnt="4"/>
      <dgm:spPr>
        <a:solidFill>
          <a:srgbClr val="FF0000"/>
        </a:solidFill>
      </dgm:spPr>
      <dgm:t>
        <a:bodyPr/>
        <a:lstStyle/>
        <a:p>
          <a:endParaRPr lang="en-US"/>
        </a:p>
      </dgm:t>
    </dgm:pt>
  </dgm:ptLst>
  <dgm:cxnLst>
    <dgm:cxn modelId="{AA913F8C-062F-4D3B-8A97-D614954C8BC3}" srcId="{103FDACC-C1EB-4BF9-A93C-994D806FB879}" destId="{4F78C752-F827-410D-9CA8-B069F8B6F3BA}" srcOrd="3" destOrd="0" parTransId="{02D6F4A8-658F-4A09-95A8-91DDD4F19308}" sibTransId="{08251F92-07CC-4E17-BE5C-2FB4FA4E49A3}"/>
    <dgm:cxn modelId="{5EF1D1D7-2938-4007-94C9-7EB109074C81}" type="presOf" srcId="{77A0EEEC-E838-4060-B5D6-713822E114B3}" destId="{EE5C72E0-6536-43FE-8EF9-AD2276205819}" srcOrd="0" destOrd="0" presId="urn:microsoft.com/office/officeart/2008/layout/PictureStrips"/>
    <dgm:cxn modelId="{1CE78432-C10B-42C7-B5BF-DE8897C8AF7E}" srcId="{103FDACC-C1EB-4BF9-A93C-994D806FB879}" destId="{D7198084-D9EA-4343-A0D3-EEC85243BEA2}" srcOrd="1" destOrd="0" parTransId="{1BB80E1F-67C9-4B49-9017-5078FC9578D0}" sibTransId="{1EFD4CE5-73D1-44E1-91F4-6753EDC6C4DC}"/>
    <dgm:cxn modelId="{69B93769-F4D6-4614-A8E2-E898437524E9}" srcId="{103FDACC-C1EB-4BF9-A93C-994D806FB879}" destId="{1B9CA853-10C4-4940-9516-FAE4CE3CBFB4}" srcOrd="2" destOrd="0" parTransId="{A81A8A48-1482-45C3-9D10-2EE60EB136C8}" sibTransId="{94543238-6393-4A18-B664-FD769723306A}"/>
    <dgm:cxn modelId="{A8EB5FBF-7D72-4DD7-96B3-FFEF62FD788B}" type="presOf" srcId="{4F78C752-F827-410D-9CA8-B069F8B6F3BA}" destId="{BD7A96FF-20BE-41BE-BFFB-2C11132563D4}" srcOrd="0" destOrd="0" presId="urn:microsoft.com/office/officeart/2008/layout/PictureStrips"/>
    <dgm:cxn modelId="{BDE601C0-1F86-4A6D-88E1-AA167499544D}" srcId="{103FDACC-C1EB-4BF9-A93C-994D806FB879}" destId="{77A0EEEC-E838-4060-B5D6-713822E114B3}" srcOrd="0" destOrd="0" parTransId="{45212D99-3F5C-4873-AD06-C59C248DF88D}" sibTransId="{3CE6E0CE-1EF9-43C6-829F-8F59751F9D50}"/>
    <dgm:cxn modelId="{AD9E4DCB-1EAF-4647-8789-84F6565574C1}" type="presOf" srcId="{103FDACC-C1EB-4BF9-A93C-994D806FB879}" destId="{8BFB7A85-B36C-4495-95B3-1C176DDA79B7}" srcOrd="0" destOrd="0" presId="urn:microsoft.com/office/officeart/2008/layout/PictureStrips"/>
    <dgm:cxn modelId="{272D5750-28D1-4826-89FA-706D384FB312}" type="presOf" srcId="{1B9CA853-10C4-4940-9516-FAE4CE3CBFB4}" destId="{221EA1DE-853B-4B1E-8401-C9A94E3AE897}" srcOrd="0" destOrd="0" presId="urn:microsoft.com/office/officeart/2008/layout/PictureStrips"/>
    <dgm:cxn modelId="{9CC9A41F-344B-436B-ACA1-4434F792A8FF}" type="presOf" srcId="{D7198084-D9EA-4343-A0D3-EEC85243BEA2}" destId="{C325FB22-1AA4-4243-B01D-17C9CC76E9B9}" srcOrd="0" destOrd="0" presId="urn:microsoft.com/office/officeart/2008/layout/PictureStrips"/>
    <dgm:cxn modelId="{20BD7A6C-B2C5-482C-8256-0344FF8DA32A}" type="presParOf" srcId="{8BFB7A85-B36C-4495-95B3-1C176DDA79B7}" destId="{54F8EF69-6C10-4A00-8954-4EB1BD6D3DDB}" srcOrd="0" destOrd="0" presId="urn:microsoft.com/office/officeart/2008/layout/PictureStrips"/>
    <dgm:cxn modelId="{B58FD833-32E2-4F2B-BE3E-F3CABE80B592}" type="presParOf" srcId="{54F8EF69-6C10-4A00-8954-4EB1BD6D3DDB}" destId="{EE5C72E0-6536-43FE-8EF9-AD2276205819}" srcOrd="0" destOrd="0" presId="urn:microsoft.com/office/officeart/2008/layout/PictureStrips"/>
    <dgm:cxn modelId="{EAF6712A-D2A7-4D9D-ABEF-CEB1C6CC10FB}" type="presParOf" srcId="{54F8EF69-6C10-4A00-8954-4EB1BD6D3DDB}" destId="{BEFE4962-867C-4D23-9FB9-923E813183C5}" srcOrd="1" destOrd="0" presId="urn:microsoft.com/office/officeart/2008/layout/PictureStrips"/>
    <dgm:cxn modelId="{FC62E860-6430-47FB-ADE1-BEAEF53730C7}" type="presParOf" srcId="{8BFB7A85-B36C-4495-95B3-1C176DDA79B7}" destId="{C6571044-CDCC-4D6A-BB1F-BEEB144E70F9}" srcOrd="1" destOrd="0" presId="urn:microsoft.com/office/officeart/2008/layout/PictureStrips"/>
    <dgm:cxn modelId="{B61A655C-ABDC-4093-8568-96DC1A221972}" type="presParOf" srcId="{8BFB7A85-B36C-4495-95B3-1C176DDA79B7}" destId="{D0AFF884-48C0-46CB-AF6C-C70734435BD7}" srcOrd="2" destOrd="0" presId="urn:microsoft.com/office/officeart/2008/layout/PictureStrips"/>
    <dgm:cxn modelId="{71C690B9-861A-433F-8294-A714912E781D}" type="presParOf" srcId="{D0AFF884-48C0-46CB-AF6C-C70734435BD7}" destId="{C325FB22-1AA4-4243-B01D-17C9CC76E9B9}" srcOrd="0" destOrd="0" presId="urn:microsoft.com/office/officeart/2008/layout/PictureStrips"/>
    <dgm:cxn modelId="{3FD5B56E-F333-45BB-986F-942BB966C26B}" type="presParOf" srcId="{D0AFF884-48C0-46CB-AF6C-C70734435BD7}" destId="{81081B7E-06A6-44D1-A519-DB7D58574728}" srcOrd="1" destOrd="0" presId="urn:microsoft.com/office/officeart/2008/layout/PictureStrips"/>
    <dgm:cxn modelId="{74D3A71F-FE0E-4F32-9AD4-51EE44C72A9E}" type="presParOf" srcId="{8BFB7A85-B36C-4495-95B3-1C176DDA79B7}" destId="{4AA03950-DFD4-4C7D-93A2-689BF5335798}" srcOrd="3" destOrd="0" presId="urn:microsoft.com/office/officeart/2008/layout/PictureStrips"/>
    <dgm:cxn modelId="{A8D54050-447A-4D79-98F9-B5FF9529E9D3}" type="presParOf" srcId="{8BFB7A85-B36C-4495-95B3-1C176DDA79B7}" destId="{62E3A167-8B31-4748-8680-928E0A1DC190}" srcOrd="4" destOrd="0" presId="urn:microsoft.com/office/officeart/2008/layout/PictureStrips"/>
    <dgm:cxn modelId="{ACE9D51F-9877-427A-B09E-C69D92911FBC}" type="presParOf" srcId="{62E3A167-8B31-4748-8680-928E0A1DC190}" destId="{221EA1DE-853B-4B1E-8401-C9A94E3AE897}" srcOrd="0" destOrd="0" presId="urn:microsoft.com/office/officeart/2008/layout/PictureStrips"/>
    <dgm:cxn modelId="{07752555-2242-40BC-9B1A-1FD3EDF20C39}" type="presParOf" srcId="{62E3A167-8B31-4748-8680-928E0A1DC190}" destId="{7432830B-52A1-44BC-BD6D-B3BA2E4C906D}" srcOrd="1" destOrd="0" presId="urn:microsoft.com/office/officeart/2008/layout/PictureStrips"/>
    <dgm:cxn modelId="{BED59EEC-5D49-4D6B-97BD-F5F409091D9F}" type="presParOf" srcId="{8BFB7A85-B36C-4495-95B3-1C176DDA79B7}" destId="{39316810-90C0-4201-83F8-3A29085FD704}" srcOrd="5" destOrd="0" presId="urn:microsoft.com/office/officeart/2008/layout/PictureStrips"/>
    <dgm:cxn modelId="{FD9DC432-7D94-4B3D-A4A1-08B5F080B02B}" type="presParOf" srcId="{8BFB7A85-B36C-4495-95B3-1C176DDA79B7}" destId="{A5065C88-7DB3-44BB-915D-D2131E970D73}" srcOrd="6" destOrd="0" presId="urn:microsoft.com/office/officeart/2008/layout/PictureStrips"/>
    <dgm:cxn modelId="{281FD235-43A7-442F-A031-8334BF313F50}" type="presParOf" srcId="{A5065C88-7DB3-44BB-915D-D2131E970D73}" destId="{BD7A96FF-20BE-41BE-BFFB-2C11132563D4}" srcOrd="0" destOrd="0" presId="urn:microsoft.com/office/officeart/2008/layout/PictureStrips"/>
    <dgm:cxn modelId="{5CC3BC36-88FC-4B48-9B40-B5F1A751BACF}" type="presParOf" srcId="{A5065C88-7DB3-44BB-915D-D2131E970D73}" destId="{342264A7-B8BD-4A69-8E0B-774F4E3B050D}"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1A7AF7-6764-4B4B-BE7B-35E50C17BC0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984E5637-5B94-44E4-973B-59EF00F4D8C2}">
      <dgm:prSet phldrT="[Text]" custT="1"/>
      <dgm:spPr>
        <a:solidFill>
          <a:srgbClr val="002060"/>
        </a:solidFill>
      </dgm:spPr>
      <dgm:t>
        <a:bodyPr/>
        <a:lstStyle/>
        <a:p>
          <a:pPr algn="just"/>
          <a:r>
            <a:rPr lang="vi-VN" sz="2400" dirty="0" smtClean="0"/>
            <a:t>Kiên trì và quyết liệt thực hiện đổi mới toàn diện và đồng bộ. Đổi mới chính trị phải đồng bộ với đổi mới kinh tế theo lộ trình thích hợp.</a:t>
          </a:r>
          <a:endParaRPr lang="en-US" sz="2400" dirty="0"/>
        </a:p>
      </dgm:t>
    </dgm:pt>
    <dgm:pt modelId="{F866AB89-74E9-4D76-9A65-7C958B452413}" type="parTrans" cxnId="{E0F2AD30-207B-44C2-88B6-27D04A21FD19}">
      <dgm:prSet/>
      <dgm:spPr/>
      <dgm:t>
        <a:bodyPr/>
        <a:lstStyle/>
        <a:p>
          <a:endParaRPr lang="en-US"/>
        </a:p>
      </dgm:t>
    </dgm:pt>
    <dgm:pt modelId="{96EFC212-29CA-4194-8007-0FB176029C19}" type="sibTrans" cxnId="{E0F2AD30-207B-44C2-88B6-27D04A21FD19}">
      <dgm:prSet/>
      <dgm:spPr/>
      <dgm:t>
        <a:bodyPr/>
        <a:lstStyle/>
        <a:p>
          <a:endParaRPr lang="en-US"/>
        </a:p>
      </dgm:t>
    </dgm:pt>
    <dgm:pt modelId="{6FBC7A94-5C56-4D6A-B65F-FC34E6C83248}">
      <dgm:prSet phldrT="[Text]" custT="1"/>
      <dgm:spPr>
        <a:solidFill>
          <a:srgbClr val="002060"/>
        </a:solidFill>
      </dgm:spPr>
      <dgm:t>
        <a:bodyPr/>
        <a:lstStyle/>
        <a:p>
          <a:pPr algn="just"/>
          <a:r>
            <a:rPr lang="en-US" sz="2400" dirty="0" smtClean="0"/>
            <a:t>Đ</a:t>
          </a:r>
          <a:r>
            <a:rPr lang="vi-VN" sz="2400" dirty="0" smtClean="0"/>
            <a:t>ổi mới kinh tế trọng tâm là hoàn thiện thể chế</a:t>
          </a:r>
          <a:r>
            <a:rPr lang="en-US" sz="2400" dirty="0" smtClean="0"/>
            <a:t>  KTTTĐHXHCN</a:t>
          </a:r>
          <a:endParaRPr lang="en-US" sz="2400" dirty="0"/>
        </a:p>
      </dgm:t>
    </dgm:pt>
    <dgm:pt modelId="{C21F827C-A4E3-42C7-8120-EB36E31EA958}" type="parTrans" cxnId="{7EE2A031-B346-440E-8D5C-3EE14B0C65AF}">
      <dgm:prSet/>
      <dgm:spPr/>
      <dgm:t>
        <a:bodyPr/>
        <a:lstStyle/>
        <a:p>
          <a:endParaRPr lang="en-US"/>
        </a:p>
      </dgm:t>
    </dgm:pt>
    <dgm:pt modelId="{0B6332F8-71EA-4567-9B01-089E0D342C20}" type="sibTrans" cxnId="{7EE2A031-B346-440E-8D5C-3EE14B0C65AF}">
      <dgm:prSet/>
      <dgm:spPr/>
      <dgm:t>
        <a:bodyPr/>
        <a:lstStyle/>
        <a:p>
          <a:endParaRPr lang="en-US"/>
        </a:p>
      </dgm:t>
    </dgm:pt>
    <dgm:pt modelId="{0EB5C6BC-289D-44C3-8554-42BFA55B464E}">
      <dgm:prSet phldrT="[Text]" custT="1"/>
      <dgm:spPr>
        <a:solidFill>
          <a:srgbClr val="002060"/>
        </a:solidFill>
      </dgm:spPr>
      <dgm:t>
        <a:bodyPr/>
        <a:lstStyle/>
        <a:p>
          <a:pPr algn="just"/>
          <a:r>
            <a:rPr lang="vi-VN" sz="2400" dirty="0" smtClean="0"/>
            <a:t>Trong đổi mới </a:t>
          </a:r>
          <a:r>
            <a:rPr lang="en-US" sz="2400" dirty="0" smtClean="0"/>
            <a:t>HTCT </a:t>
          </a:r>
          <a:r>
            <a:rPr lang="vi-VN" sz="2400" dirty="0" smtClean="0"/>
            <a:t>phải đổi mới phương thức lãnh đạo của Đảng, xây dựng Nhà nước pháp quyền</a:t>
          </a:r>
          <a:r>
            <a:rPr lang="en-US" sz="2400" dirty="0" smtClean="0"/>
            <a:t> XHCN</a:t>
          </a:r>
          <a:endParaRPr lang="en-US" sz="2400" dirty="0"/>
        </a:p>
      </dgm:t>
    </dgm:pt>
    <dgm:pt modelId="{A1AC970D-5E53-4B6D-8BEB-563A592E5D4B}" type="parTrans" cxnId="{5D8DC047-99AD-43C5-83B6-D0EE54B86AA7}">
      <dgm:prSet/>
      <dgm:spPr/>
      <dgm:t>
        <a:bodyPr/>
        <a:lstStyle/>
        <a:p>
          <a:endParaRPr lang="en-US"/>
        </a:p>
      </dgm:t>
    </dgm:pt>
    <dgm:pt modelId="{8F094C3D-BC65-43CE-9C8F-31B4BD1CAB7D}" type="sibTrans" cxnId="{5D8DC047-99AD-43C5-83B6-D0EE54B86AA7}">
      <dgm:prSet/>
      <dgm:spPr/>
      <dgm:t>
        <a:bodyPr/>
        <a:lstStyle/>
        <a:p>
          <a:endParaRPr lang="en-US"/>
        </a:p>
      </dgm:t>
    </dgm:pt>
    <dgm:pt modelId="{81D8F45C-D9DE-4539-A14C-873082230B75}">
      <dgm:prSet phldrT="[Text]" custT="1"/>
      <dgm:spPr>
        <a:solidFill>
          <a:srgbClr val="002060"/>
        </a:solidFill>
      </dgm:spPr>
      <dgm:t>
        <a:bodyPr/>
        <a:lstStyle/>
        <a:p>
          <a:pPr algn="just"/>
          <a:r>
            <a:rPr lang="vi-VN" sz="2400" dirty="0" smtClean="0"/>
            <a:t>Mở rộng dân chủ trong Đảng và trong xã hội gắn với tăng cường kỷ luật, kỷ cương </a:t>
          </a:r>
          <a:endParaRPr lang="en-US" sz="2400" dirty="0"/>
        </a:p>
      </dgm:t>
    </dgm:pt>
    <dgm:pt modelId="{5D52B1F8-C678-419D-A3B4-A75BB1C665B3}" type="parTrans" cxnId="{DD3C52D1-5A5F-4101-A447-7E9C5B60C93D}">
      <dgm:prSet/>
      <dgm:spPr/>
      <dgm:t>
        <a:bodyPr/>
        <a:lstStyle/>
        <a:p>
          <a:endParaRPr lang="en-US"/>
        </a:p>
      </dgm:t>
    </dgm:pt>
    <dgm:pt modelId="{A05AC590-6C84-40CE-A55B-F6CE5CB5ABE9}" type="sibTrans" cxnId="{DD3C52D1-5A5F-4101-A447-7E9C5B60C93D}">
      <dgm:prSet/>
      <dgm:spPr/>
      <dgm:t>
        <a:bodyPr/>
        <a:lstStyle/>
        <a:p>
          <a:endParaRPr lang="en-US"/>
        </a:p>
      </dgm:t>
    </dgm:pt>
    <dgm:pt modelId="{D46D8E04-06B1-4008-8B6D-099334E1E2E8}" type="pres">
      <dgm:prSet presAssocID="{2D1A7AF7-6764-4B4B-BE7B-35E50C17BC01}" presName="Name0" presStyleCnt="0">
        <dgm:presLayoutVars>
          <dgm:chMax val="7"/>
          <dgm:chPref val="7"/>
          <dgm:dir/>
        </dgm:presLayoutVars>
      </dgm:prSet>
      <dgm:spPr/>
      <dgm:t>
        <a:bodyPr/>
        <a:lstStyle/>
        <a:p>
          <a:endParaRPr lang="en-US"/>
        </a:p>
      </dgm:t>
    </dgm:pt>
    <dgm:pt modelId="{F5FD5ABE-4C27-4155-ADDA-7D8E426938BB}" type="pres">
      <dgm:prSet presAssocID="{2D1A7AF7-6764-4B4B-BE7B-35E50C17BC01}" presName="Name1" presStyleCnt="0"/>
      <dgm:spPr/>
    </dgm:pt>
    <dgm:pt modelId="{6ACEB388-6087-48E7-90FE-01D22D4F8C3B}" type="pres">
      <dgm:prSet presAssocID="{2D1A7AF7-6764-4B4B-BE7B-35E50C17BC01}" presName="cycle" presStyleCnt="0"/>
      <dgm:spPr/>
    </dgm:pt>
    <dgm:pt modelId="{7B8536B6-D3B5-4084-BFC3-2819E747FAB2}" type="pres">
      <dgm:prSet presAssocID="{2D1A7AF7-6764-4B4B-BE7B-35E50C17BC01}" presName="srcNode" presStyleLbl="node1" presStyleIdx="0" presStyleCnt="4"/>
      <dgm:spPr/>
    </dgm:pt>
    <dgm:pt modelId="{13307CA6-C747-45A6-9581-C02DB6305BFF}" type="pres">
      <dgm:prSet presAssocID="{2D1A7AF7-6764-4B4B-BE7B-35E50C17BC01}" presName="conn" presStyleLbl="parChTrans1D2" presStyleIdx="0" presStyleCnt="1"/>
      <dgm:spPr/>
      <dgm:t>
        <a:bodyPr/>
        <a:lstStyle/>
        <a:p>
          <a:endParaRPr lang="en-US"/>
        </a:p>
      </dgm:t>
    </dgm:pt>
    <dgm:pt modelId="{64009099-3AC6-4A44-881A-19ACA9AC276D}" type="pres">
      <dgm:prSet presAssocID="{2D1A7AF7-6764-4B4B-BE7B-35E50C17BC01}" presName="extraNode" presStyleLbl="node1" presStyleIdx="0" presStyleCnt="4"/>
      <dgm:spPr/>
    </dgm:pt>
    <dgm:pt modelId="{EBBB9502-F395-4F6A-AA9F-8175F7C5BFB5}" type="pres">
      <dgm:prSet presAssocID="{2D1A7AF7-6764-4B4B-BE7B-35E50C17BC01}" presName="dstNode" presStyleLbl="node1" presStyleIdx="0" presStyleCnt="4"/>
      <dgm:spPr/>
    </dgm:pt>
    <dgm:pt modelId="{B21E5BBB-065D-423B-9A1C-5F4E7BE1863B}" type="pres">
      <dgm:prSet presAssocID="{984E5637-5B94-44E4-973B-59EF00F4D8C2}" presName="text_1" presStyleLbl="node1" presStyleIdx="0" presStyleCnt="4" custScaleY="140440" custLinFactNeighborX="511" custLinFactNeighborY="-39616">
        <dgm:presLayoutVars>
          <dgm:bulletEnabled val="1"/>
        </dgm:presLayoutVars>
      </dgm:prSet>
      <dgm:spPr/>
      <dgm:t>
        <a:bodyPr/>
        <a:lstStyle/>
        <a:p>
          <a:endParaRPr lang="en-US"/>
        </a:p>
      </dgm:t>
    </dgm:pt>
    <dgm:pt modelId="{D76E14E0-3C6D-43FE-954B-F4B0C028AE6A}" type="pres">
      <dgm:prSet presAssocID="{984E5637-5B94-44E4-973B-59EF00F4D8C2}" presName="accent_1" presStyleCnt="0"/>
      <dgm:spPr/>
    </dgm:pt>
    <dgm:pt modelId="{4F71D712-92D3-4EBD-A67C-6DA018A1403C}" type="pres">
      <dgm:prSet presAssocID="{984E5637-5B94-44E4-973B-59EF00F4D8C2}" presName="accentRepeatNode" presStyleLbl="solidFgAcc1" presStyleIdx="0" presStyleCnt="4" custLinFactNeighborX="-344" custLinFactNeighborY="-29979"/>
      <dgm:spPr>
        <a:solidFill>
          <a:srgbClr val="FF0000"/>
        </a:solidFill>
      </dgm:spPr>
      <dgm:t>
        <a:bodyPr/>
        <a:lstStyle/>
        <a:p>
          <a:endParaRPr lang="en-US"/>
        </a:p>
      </dgm:t>
    </dgm:pt>
    <dgm:pt modelId="{366F2534-F144-4C62-B2B8-ADADD50459A2}" type="pres">
      <dgm:prSet presAssocID="{6FBC7A94-5C56-4D6A-B65F-FC34E6C83248}" presName="text_2" presStyleLbl="node1" presStyleIdx="1" presStyleCnt="4" custScaleY="111563" custLinFactNeighborX="356" custLinFactNeighborY="-40042">
        <dgm:presLayoutVars>
          <dgm:bulletEnabled val="1"/>
        </dgm:presLayoutVars>
      </dgm:prSet>
      <dgm:spPr/>
      <dgm:t>
        <a:bodyPr/>
        <a:lstStyle/>
        <a:p>
          <a:endParaRPr lang="en-US"/>
        </a:p>
      </dgm:t>
    </dgm:pt>
    <dgm:pt modelId="{4E4BB889-D7BB-45B1-B4AD-C163A88C32A4}" type="pres">
      <dgm:prSet presAssocID="{6FBC7A94-5C56-4D6A-B65F-FC34E6C83248}" presName="accent_2" presStyleCnt="0"/>
      <dgm:spPr/>
    </dgm:pt>
    <dgm:pt modelId="{5068E4E2-8888-4D91-A3A8-28BB6F7CA55C}" type="pres">
      <dgm:prSet presAssocID="{6FBC7A94-5C56-4D6A-B65F-FC34E6C83248}" presName="accentRepeatNode" presStyleLbl="solidFgAcc1" presStyleIdx="1" presStyleCnt="4" custLinFactNeighborX="-1488" custLinFactNeighborY="-32034"/>
      <dgm:spPr>
        <a:solidFill>
          <a:srgbClr val="FF0000"/>
        </a:solidFill>
      </dgm:spPr>
      <dgm:t>
        <a:bodyPr/>
        <a:lstStyle/>
        <a:p>
          <a:endParaRPr lang="en-US"/>
        </a:p>
      </dgm:t>
    </dgm:pt>
    <dgm:pt modelId="{3B312CB5-24F3-4294-BCCC-C2913EF95189}" type="pres">
      <dgm:prSet presAssocID="{0EB5C6BC-289D-44C3-8554-42BFA55B464E}" presName="text_3" presStyleLbl="node1" presStyleIdx="2" presStyleCnt="4" custLinFactNeighborX="151" custLinFactNeighborY="-44050">
        <dgm:presLayoutVars>
          <dgm:bulletEnabled val="1"/>
        </dgm:presLayoutVars>
      </dgm:prSet>
      <dgm:spPr/>
      <dgm:t>
        <a:bodyPr/>
        <a:lstStyle/>
        <a:p>
          <a:endParaRPr lang="en-US"/>
        </a:p>
      </dgm:t>
    </dgm:pt>
    <dgm:pt modelId="{D72A730A-92AD-4B58-B500-9B02ED734C00}" type="pres">
      <dgm:prSet presAssocID="{0EB5C6BC-289D-44C3-8554-42BFA55B464E}" presName="accent_3" presStyleCnt="0"/>
      <dgm:spPr/>
    </dgm:pt>
    <dgm:pt modelId="{BEA56545-2EAC-431A-AA65-05B013A5C30B}" type="pres">
      <dgm:prSet presAssocID="{0EB5C6BC-289D-44C3-8554-42BFA55B464E}" presName="accentRepeatNode" presStyleLbl="solidFgAcc1" presStyleIdx="2" presStyleCnt="4" custLinFactNeighborX="-13845" custLinFactNeighborY="-32723"/>
      <dgm:spPr>
        <a:solidFill>
          <a:srgbClr val="FF0000"/>
        </a:solidFill>
      </dgm:spPr>
      <dgm:t>
        <a:bodyPr/>
        <a:lstStyle/>
        <a:p>
          <a:endParaRPr lang="en-US"/>
        </a:p>
      </dgm:t>
    </dgm:pt>
    <dgm:pt modelId="{2ED42589-E9FC-4635-A8B1-DDFB313449D2}" type="pres">
      <dgm:prSet presAssocID="{81D8F45C-D9DE-4539-A14C-873082230B75}" presName="text_4" presStyleLbl="node1" presStyleIdx="3" presStyleCnt="4" custLinFactNeighborX="1395" custLinFactNeighborY="-47197">
        <dgm:presLayoutVars>
          <dgm:bulletEnabled val="1"/>
        </dgm:presLayoutVars>
      </dgm:prSet>
      <dgm:spPr/>
      <dgm:t>
        <a:bodyPr/>
        <a:lstStyle/>
        <a:p>
          <a:endParaRPr lang="en-US"/>
        </a:p>
      </dgm:t>
    </dgm:pt>
    <dgm:pt modelId="{34D34527-B6ED-499D-82B3-548C6215F216}" type="pres">
      <dgm:prSet presAssocID="{81D8F45C-D9DE-4539-A14C-873082230B75}" presName="accent_4" presStyleCnt="0"/>
      <dgm:spPr/>
    </dgm:pt>
    <dgm:pt modelId="{A74A8912-52FE-4062-8595-D7D0EE5BD5E2}" type="pres">
      <dgm:prSet presAssocID="{81D8F45C-D9DE-4539-A14C-873082230B75}" presName="accentRepeatNode" presStyleLbl="solidFgAcc1" presStyleIdx="3" presStyleCnt="4" custLinFactNeighborX="-2517" custLinFactNeighborY="-37757"/>
      <dgm:spPr>
        <a:solidFill>
          <a:srgbClr val="FF0000"/>
        </a:solidFill>
      </dgm:spPr>
      <dgm:t>
        <a:bodyPr/>
        <a:lstStyle/>
        <a:p>
          <a:endParaRPr lang="en-US"/>
        </a:p>
      </dgm:t>
    </dgm:pt>
  </dgm:ptLst>
  <dgm:cxnLst>
    <dgm:cxn modelId="{830EF676-2F81-4502-B5A5-520CCB263277}" type="presOf" srcId="{2D1A7AF7-6764-4B4B-BE7B-35E50C17BC01}" destId="{D46D8E04-06B1-4008-8B6D-099334E1E2E8}" srcOrd="0" destOrd="0" presId="urn:microsoft.com/office/officeart/2008/layout/VerticalCurvedList"/>
    <dgm:cxn modelId="{4D3F5343-B017-4FB0-B1E6-BA837F66EE2D}" type="presOf" srcId="{0EB5C6BC-289D-44C3-8554-42BFA55B464E}" destId="{3B312CB5-24F3-4294-BCCC-C2913EF95189}" srcOrd="0" destOrd="0" presId="urn:microsoft.com/office/officeart/2008/layout/VerticalCurvedList"/>
    <dgm:cxn modelId="{7EE2A031-B346-440E-8D5C-3EE14B0C65AF}" srcId="{2D1A7AF7-6764-4B4B-BE7B-35E50C17BC01}" destId="{6FBC7A94-5C56-4D6A-B65F-FC34E6C83248}" srcOrd="1" destOrd="0" parTransId="{C21F827C-A4E3-42C7-8120-EB36E31EA958}" sibTransId="{0B6332F8-71EA-4567-9B01-089E0D342C20}"/>
    <dgm:cxn modelId="{943A9491-DD8D-4912-A716-BD86CC994AB3}" type="presOf" srcId="{81D8F45C-D9DE-4539-A14C-873082230B75}" destId="{2ED42589-E9FC-4635-A8B1-DDFB313449D2}" srcOrd="0" destOrd="0" presId="urn:microsoft.com/office/officeart/2008/layout/VerticalCurvedList"/>
    <dgm:cxn modelId="{D322A761-1E45-4EA8-876A-386CB354E1C3}" type="presOf" srcId="{984E5637-5B94-44E4-973B-59EF00F4D8C2}" destId="{B21E5BBB-065D-423B-9A1C-5F4E7BE1863B}" srcOrd="0" destOrd="0" presId="urn:microsoft.com/office/officeart/2008/layout/VerticalCurvedList"/>
    <dgm:cxn modelId="{DD3C52D1-5A5F-4101-A447-7E9C5B60C93D}" srcId="{2D1A7AF7-6764-4B4B-BE7B-35E50C17BC01}" destId="{81D8F45C-D9DE-4539-A14C-873082230B75}" srcOrd="3" destOrd="0" parTransId="{5D52B1F8-C678-419D-A3B4-A75BB1C665B3}" sibTransId="{A05AC590-6C84-40CE-A55B-F6CE5CB5ABE9}"/>
    <dgm:cxn modelId="{5D8DC047-99AD-43C5-83B6-D0EE54B86AA7}" srcId="{2D1A7AF7-6764-4B4B-BE7B-35E50C17BC01}" destId="{0EB5C6BC-289D-44C3-8554-42BFA55B464E}" srcOrd="2" destOrd="0" parTransId="{A1AC970D-5E53-4B6D-8BEB-563A592E5D4B}" sibTransId="{8F094C3D-BC65-43CE-9C8F-31B4BD1CAB7D}"/>
    <dgm:cxn modelId="{CE6C4767-1ABE-474F-B3A2-4291FFB87042}" type="presOf" srcId="{6FBC7A94-5C56-4D6A-B65F-FC34E6C83248}" destId="{366F2534-F144-4C62-B2B8-ADADD50459A2}" srcOrd="0" destOrd="0" presId="urn:microsoft.com/office/officeart/2008/layout/VerticalCurvedList"/>
    <dgm:cxn modelId="{F8421FB8-BC0D-4F7D-9FD9-5AB86EB35B24}" type="presOf" srcId="{96EFC212-29CA-4194-8007-0FB176029C19}" destId="{13307CA6-C747-45A6-9581-C02DB6305BFF}" srcOrd="0" destOrd="0" presId="urn:microsoft.com/office/officeart/2008/layout/VerticalCurvedList"/>
    <dgm:cxn modelId="{E0F2AD30-207B-44C2-88B6-27D04A21FD19}" srcId="{2D1A7AF7-6764-4B4B-BE7B-35E50C17BC01}" destId="{984E5637-5B94-44E4-973B-59EF00F4D8C2}" srcOrd="0" destOrd="0" parTransId="{F866AB89-74E9-4D76-9A65-7C958B452413}" sibTransId="{96EFC212-29CA-4194-8007-0FB176029C19}"/>
    <dgm:cxn modelId="{99B1BDB9-6B14-4152-AA6B-39A82BD193F8}" type="presParOf" srcId="{D46D8E04-06B1-4008-8B6D-099334E1E2E8}" destId="{F5FD5ABE-4C27-4155-ADDA-7D8E426938BB}" srcOrd="0" destOrd="0" presId="urn:microsoft.com/office/officeart/2008/layout/VerticalCurvedList"/>
    <dgm:cxn modelId="{BFAD6B6D-0EEC-417E-821A-DD1F67CFF637}" type="presParOf" srcId="{F5FD5ABE-4C27-4155-ADDA-7D8E426938BB}" destId="{6ACEB388-6087-48E7-90FE-01D22D4F8C3B}" srcOrd="0" destOrd="0" presId="urn:microsoft.com/office/officeart/2008/layout/VerticalCurvedList"/>
    <dgm:cxn modelId="{661D22AD-1723-41E8-9D64-CB495DE89651}" type="presParOf" srcId="{6ACEB388-6087-48E7-90FE-01D22D4F8C3B}" destId="{7B8536B6-D3B5-4084-BFC3-2819E747FAB2}" srcOrd="0" destOrd="0" presId="urn:microsoft.com/office/officeart/2008/layout/VerticalCurvedList"/>
    <dgm:cxn modelId="{BBAFE135-E244-40D6-BB09-4577419470F0}" type="presParOf" srcId="{6ACEB388-6087-48E7-90FE-01D22D4F8C3B}" destId="{13307CA6-C747-45A6-9581-C02DB6305BFF}" srcOrd="1" destOrd="0" presId="urn:microsoft.com/office/officeart/2008/layout/VerticalCurvedList"/>
    <dgm:cxn modelId="{ABBCC168-7F18-488E-883E-0DB19A551E1D}" type="presParOf" srcId="{6ACEB388-6087-48E7-90FE-01D22D4F8C3B}" destId="{64009099-3AC6-4A44-881A-19ACA9AC276D}" srcOrd="2" destOrd="0" presId="urn:microsoft.com/office/officeart/2008/layout/VerticalCurvedList"/>
    <dgm:cxn modelId="{84C6CBA8-A818-4BDD-980F-BD6E39572869}" type="presParOf" srcId="{6ACEB388-6087-48E7-90FE-01D22D4F8C3B}" destId="{EBBB9502-F395-4F6A-AA9F-8175F7C5BFB5}" srcOrd="3" destOrd="0" presId="urn:microsoft.com/office/officeart/2008/layout/VerticalCurvedList"/>
    <dgm:cxn modelId="{1189E171-B0C5-4D97-82D5-0F919D4DB080}" type="presParOf" srcId="{F5FD5ABE-4C27-4155-ADDA-7D8E426938BB}" destId="{B21E5BBB-065D-423B-9A1C-5F4E7BE1863B}" srcOrd="1" destOrd="0" presId="urn:microsoft.com/office/officeart/2008/layout/VerticalCurvedList"/>
    <dgm:cxn modelId="{A538F01F-A9A1-468D-A054-B36A24638C7A}" type="presParOf" srcId="{F5FD5ABE-4C27-4155-ADDA-7D8E426938BB}" destId="{D76E14E0-3C6D-43FE-954B-F4B0C028AE6A}" srcOrd="2" destOrd="0" presId="urn:microsoft.com/office/officeart/2008/layout/VerticalCurvedList"/>
    <dgm:cxn modelId="{5AE8EBD1-FA88-4115-80F1-447A7742F8FE}" type="presParOf" srcId="{D76E14E0-3C6D-43FE-954B-F4B0C028AE6A}" destId="{4F71D712-92D3-4EBD-A67C-6DA018A1403C}" srcOrd="0" destOrd="0" presId="urn:microsoft.com/office/officeart/2008/layout/VerticalCurvedList"/>
    <dgm:cxn modelId="{4921122D-270F-4208-8BF0-B0B9CF57FF78}" type="presParOf" srcId="{F5FD5ABE-4C27-4155-ADDA-7D8E426938BB}" destId="{366F2534-F144-4C62-B2B8-ADADD50459A2}" srcOrd="3" destOrd="0" presId="urn:microsoft.com/office/officeart/2008/layout/VerticalCurvedList"/>
    <dgm:cxn modelId="{3673066E-C33F-4FC1-A499-FACBF3AC476A}" type="presParOf" srcId="{F5FD5ABE-4C27-4155-ADDA-7D8E426938BB}" destId="{4E4BB889-D7BB-45B1-B4AD-C163A88C32A4}" srcOrd="4" destOrd="0" presId="urn:microsoft.com/office/officeart/2008/layout/VerticalCurvedList"/>
    <dgm:cxn modelId="{38F3850F-2583-4774-B8AE-ECA098DBFE95}" type="presParOf" srcId="{4E4BB889-D7BB-45B1-B4AD-C163A88C32A4}" destId="{5068E4E2-8888-4D91-A3A8-28BB6F7CA55C}" srcOrd="0" destOrd="0" presId="urn:microsoft.com/office/officeart/2008/layout/VerticalCurvedList"/>
    <dgm:cxn modelId="{60E92A59-2D68-4CDA-9A79-F95270B88C20}" type="presParOf" srcId="{F5FD5ABE-4C27-4155-ADDA-7D8E426938BB}" destId="{3B312CB5-24F3-4294-BCCC-C2913EF95189}" srcOrd="5" destOrd="0" presId="urn:microsoft.com/office/officeart/2008/layout/VerticalCurvedList"/>
    <dgm:cxn modelId="{231A6CA6-3271-46BC-AEC9-9B84BA08A701}" type="presParOf" srcId="{F5FD5ABE-4C27-4155-ADDA-7D8E426938BB}" destId="{D72A730A-92AD-4B58-B500-9B02ED734C00}" srcOrd="6" destOrd="0" presId="urn:microsoft.com/office/officeart/2008/layout/VerticalCurvedList"/>
    <dgm:cxn modelId="{0044E971-C0CD-4365-8E16-628BCACA25E7}" type="presParOf" srcId="{D72A730A-92AD-4B58-B500-9B02ED734C00}" destId="{BEA56545-2EAC-431A-AA65-05B013A5C30B}" srcOrd="0" destOrd="0" presId="urn:microsoft.com/office/officeart/2008/layout/VerticalCurvedList"/>
    <dgm:cxn modelId="{F31F0598-CC7B-4083-8946-3B196553BC83}" type="presParOf" srcId="{F5FD5ABE-4C27-4155-ADDA-7D8E426938BB}" destId="{2ED42589-E9FC-4635-A8B1-DDFB313449D2}" srcOrd="7" destOrd="0" presId="urn:microsoft.com/office/officeart/2008/layout/VerticalCurvedList"/>
    <dgm:cxn modelId="{2C9092B7-9D2F-481D-938E-4A332F5247CA}" type="presParOf" srcId="{F5FD5ABE-4C27-4155-ADDA-7D8E426938BB}" destId="{34D34527-B6ED-499D-82B3-548C6215F216}" srcOrd="8" destOrd="0" presId="urn:microsoft.com/office/officeart/2008/layout/VerticalCurvedList"/>
    <dgm:cxn modelId="{D024236B-D6CA-4864-ABA1-15F28274B0A4}" type="presParOf" srcId="{34D34527-B6ED-499D-82B3-548C6215F216}" destId="{A74A8912-52FE-4062-8595-D7D0EE5BD5E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FCEC755-5EE5-4FEF-8096-0F87616C7A3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C3FC80D-0283-466E-909E-8CA0C5B815AB}">
      <dgm:prSet phldrT="[Text]" custT="1"/>
      <dgm:spPr>
        <a:solidFill>
          <a:schemeClr val="tx1">
            <a:lumMod val="85000"/>
            <a:lumOff val="15000"/>
          </a:schemeClr>
        </a:solidFill>
      </dgm:spPr>
      <dgm:t>
        <a:bodyPr/>
        <a:lstStyle/>
        <a:p>
          <a:r>
            <a:rPr lang="vi-VN" sz="2400" dirty="0" smtClean="0"/>
            <a:t>Phải bảo đảm quyền con người, quyền công dân và các điều kiện để mọi người được phát triển toàn diện. </a:t>
          </a:r>
          <a:endParaRPr lang="en-US" sz="2400" dirty="0"/>
        </a:p>
      </dgm:t>
    </dgm:pt>
    <dgm:pt modelId="{FB025611-4A25-49BD-AD21-92695DC951FF}" type="parTrans" cxnId="{282FAB1A-7B73-4716-B528-1E5DAE38C65B}">
      <dgm:prSet/>
      <dgm:spPr/>
      <dgm:t>
        <a:bodyPr/>
        <a:lstStyle/>
        <a:p>
          <a:endParaRPr lang="en-US"/>
        </a:p>
      </dgm:t>
    </dgm:pt>
    <dgm:pt modelId="{EFEEF91C-EC6F-4221-8D46-C51B5498224F}" type="sibTrans" cxnId="{282FAB1A-7B73-4716-B528-1E5DAE38C65B}">
      <dgm:prSet/>
      <dgm:spPr/>
      <dgm:t>
        <a:bodyPr/>
        <a:lstStyle/>
        <a:p>
          <a:endParaRPr lang="en-US"/>
        </a:p>
      </dgm:t>
    </dgm:pt>
    <dgm:pt modelId="{2F85282A-DF6D-495D-B874-D4B1AEE548C4}">
      <dgm:prSet phldrT="[Text]" custT="1"/>
      <dgm:spPr>
        <a:solidFill>
          <a:schemeClr val="tx1">
            <a:lumMod val="85000"/>
            <a:lumOff val="15000"/>
          </a:schemeClr>
        </a:solidFill>
      </dgm:spPr>
      <dgm:t>
        <a:bodyPr/>
        <a:lstStyle/>
        <a:p>
          <a:r>
            <a:rPr lang="vi-VN" sz="2400" dirty="0" smtClean="0"/>
            <a:t>Nâng cao năng lực và tạo cơ chế để nhân dân thực hiện đầy đủ quyền làm chủ, nhất là dân chủ để tạo động lực phát triển đất nước</a:t>
          </a:r>
          <a:endParaRPr lang="en-US" sz="2400" dirty="0"/>
        </a:p>
      </dgm:t>
    </dgm:pt>
    <dgm:pt modelId="{6AF906ED-10EB-49E1-8B4E-949E8E915E91}" type="parTrans" cxnId="{0EAD4CA7-4EEC-43F4-B2B2-080EEDDF0CF7}">
      <dgm:prSet/>
      <dgm:spPr/>
      <dgm:t>
        <a:bodyPr/>
        <a:lstStyle/>
        <a:p>
          <a:endParaRPr lang="en-US"/>
        </a:p>
      </dgm:t>
    </dgm:pt>
    <dgm:pt modelId="{D83AC2CE-246A-4720-89B0-B87E3AAA202D}" type="sibTrans" cxnId="{0EAD4CA7-4EEC-43F4-B2B2-080EEDDF0CF7}">
      <dgm:prSet/>
      <dgm:spPr/>
      <dgm:t>
        <a:bodyPr/>
        <a:lstStyle/>
        <a:p>
          <a:endParaRPr lang="en-US"/>
        </a:p>
      </dgm:t>
    </dgm:pt>
    <dgm:pt modelId="{C35B14C1-2595-48C6-B51A-28B99445F080}">
      <dgm:prSet phldrT="[Text]" custT="1"/>
      <dgm:spPr>
        <a:solidFill>
          <a:schemeClr val="tx1">
            <a:lumMod val="85000"/>
            <a:lumOff val="15000"/>
          </a:schemeClr>
        </a:solidFill>
      </dgm:spPr>
      <dgm:t>
        <a:bodyPr/>
        <a:lstStyle/>
        <a:p>
          <a:r>
            <a:rPr lang="vi-VN" sz="2400" smtClean="0"/>
            <a:t>Phát huy lợi thế dân số và con người Việt Nam, nâng cao chất lượng nguồn nhân lực, trọng dụng nhân tài</a:t>
          </a:r>
          <a:endParaRPr lang="en-US" sz="2400" dirty="0"/>
        </a:p>
      </dgm:t>
    </dgm:pt>
    <dgm:pt modelId="{12EA971D-D218-4FF0-AE15-3C87B4FEAAED}" type="parTrans" cxnId="{1433A1AB-891B-45DF-A54B-5DF398FAE82B}">
      <dgm:prSet/>
      <dgm:spPr/>
    </dgm:pt>
    <dgm:pt modelId="{462B02A8-410A-44E5-AAC4-50B7187A8D40}" type="sibTrans" cxnId="{1433A1AB-891B-45DF-A54B-5DF398FAE82B}">
      <dgm:prSet/>
      <dgm:spPr/>
    </dgm:pt>
    <dgm:pt modelId="{F6616703-24C7-47EF-8E0B-53D85C08A6FF}" type="pres">
      <dgm:prSet presAssocID="{6FCEC755-5EE5-4FEF-8096-0F87616C7A3B}" presName="Name0" presStyleCnt="0">
        <dgm:presLayoutVars>
          <dgm:chMax val="7"/>
          <dgm:chPref val="7"/>
          <dgm:dir/>
        </dgm:presLayoutVars>
      </dgm:prSet>
      <dgm:spPr/>
      <dgm:t>
        <a:bodyPr/>
        <a:lstStyle/>
        <a:p>
          <a:endParaRPr lang="en-US"/>
        </a:p>
      </dgm:t>
    </dgm:pt>
    <dgm:pt modelId="{1B00EFE7-D9C5-4813-B92C-974E9A01CCE8}" type="pres">
      <dgm:prSet presAssocID="{6FCEC755-5EE5-4FEF-8096-0F87616C7A3B}" presName="Name1" presStyleCnt="0"/>
      <dgm:spPr/>
    </dgm:pt>
    <dgm:pt modelId="{8AE31798-0330-4ACD-9AA1-60A65FECBDC0}" type="pres">
      <dgm:prSet presAssocID="{6FCEC755-5EE5-4FEF-8096-0F87616C7A3B}" presName="cycle" presStyleCnt="0"/>
      <dgm:spPr/>
    </dgm:pt>
    <dgm:pt modelId="{CEF10B59-1871-4FAF-887B-EC1D4E623FBB}" type="pres">
      <dgm:prSet presAssocID="{6FCEC755-5EE5-4FEF-8096-0F87616C7A3B}" presName="srcNode" presStyleLbl="node1" presStyleIdx="0" presStyleCnt="3"/>
      <dgm:spPr/>
    </dgm:pt>
    <dgm:pt modelId="{75F4FEB5-0E64-4509-A3B3-92CE2FB646D0}" type="pres">
      <dgm:prSet presAssocID="{6FCEC755-5EE5-4FEF-8096-0F87616C7A3B}" presName="conn" presStyleLbl="parChTrans1D2" presStyleIdx="0" presStyleCnt="1"/>
      <dgm:spPr/>
      <dgm:t>
        <a:bodyPr/>
        <a:lstStyle/>
        <a:p>
          <a:endParaRPr lang="en-US"/>
        </a:p>
      </dgm:t>
    </dgm:pt>
    <dgm:pt modelId="{B450ABF4-C501-49BF-AE21-16F4661DEC95}" type="pres">
      <dgm:prSet presAssocID="{6FCEC755-5EE5-4FEF-8096-0F87616C7A3B}" presName="extraNode" presStyleLbl="node1" presStyleIdx="0" presStyleCnt="3"/>
      <dgm:spPr/>
    </dgm:pt>
    <dgm:pt modelId="{57C066DD-B802-4C4A-8C0B-061363198CA7}" type="pres">
      <dgm:prSet presAssocID="{6FCEC755-5EE5-4FEF-8096-0F87616C7A3B}" presName="dstNode" presStyleLbl="node1" presStyleIdx="0" presStyleCnt="3"/>
      <dgm:spPr/>
    </dgm:pt>
    <dgm:pt modelId="{B1CE9047-3B86-4A4E-A5A2-4373A43CD491}" type="pres">
      <dgm:prSet presAssocID="{CC3FC80D-0283-466E-909E-8CA0C5B815AB}" presName="text_1" presStyleLbl="node1" presStyleIdx="0" presStyleCnt="3" custScaleY="122793">
        <dgm:presLayoutVars>
          <dgm:bulletEnabled val="1"/>
        </dgm:presLayoutVars>
      </dgm:prSet>
      <dgm:spPr/>
      <dgm:t>
        <a:bodyPr/>
        <a:lstStyle/>
        <a:p>
          <a:endParaRPr lang="en-US"/>
        </a:p>
      </dgm:t>
    </dgm:pt>
    <dgm:pt modelId="{8354C396-F890-4F71-9D90-19AC2E5F97A3}" type="pres">
      <dgm:prSet presAssocID="{CC3FC80D-0283-466E-909E-8CA0C5B815AB}" presName="accent_1" presStyleCnt="0"/>
      <dgm:spPr/>
    </dgm:pt>
    <dgm:pt modelId="{4EFADC7B-43BD-4F39-B31C-86BBCE2C74D5}" type="pres">
      <dgm:prSet presAssocID="{CC3FC80D-0283-466E-909E-8CA0C5B815AB}" presName="accentRepeatNode" presStyleLbl="solidFgAcc1" presStyleIdx="0" presStyleCnt="3"/>
      <dgm:spPr>
        <a:solidFill>
          <a:srgbClr val="008000"/>
        </a:solidFill>
      </dgm:spPr>
      <dgm:t>
        <a:bodyPr/>
        <a:lstStyle/>
        <a:p>
          <a:endParaRPr lang="en-US"/>
        </a:p>
      </dgm:t>
    </dgm:pt>
    <dgm:pt modelId="{DD63A711-2EC6-47B3-8208-7FA03C18829B}" type="pres">
      <dgm:prSet presAssocID="{2F85282A-DF6D-495D-B874-D4B1AEE548C4}" presName="text_2" presStyleLbl="node1" presStyleIdx="1" presStyleCnt="3" custScaleY="122793" custLinFactNeighborX="673" custLinFactNeighborY="2860">
        <dgm:presLayoutVars>
          <dgm:bulletEnabled val="1"/>
        </dgm:presLayoutVars>
      </dgm:prSet>
      <dgm:spPr/>
      <dgm:t>
        <a:bodyPr/>
        <a:lstStyle/>
        <a:p>
          <a:endParaRPr lang="en-US"/>
        </a:p>
      </dgm:t>
    </dgm:pt>
    <dgm:pt modelId="{970CF3AC-8B92-4F83-B321-9A80E21AF0E3}" type="pres">
      <dgm:prSet presAssocID="{2F85282A-DF6D-495D-B874-D4B1AEE548C4}" presName="accent_2" presStyleCnt="0"/>
      <dgm:spPr/>
    </dgm:pt>
    <dgm:pt modelId="{3F829F88-DB4C-436F-BA94-5999383D31B0}" type="pres">
      <dgm:prSet presAssocID="{2F85282A-DF6D-495D-B874-D4B1AEE548C4}" presName="accentRepeatNode" presStyleLbl="solidFgAcc1" presStyleIdx="1" presStyleCnt="3"/>
      <dgm:spPr>
        <a:solidFill>
          <a:srgbClr val="008000"/>
        </a:solidFill>
      </dgm:spPr>
      <dgm:t>
        <a:bodyPr/>
        <a:lstStyle/>
        <a:p>
          <a:endParaRPr lang="en-US"/>
        </a:p>
      </dgm:t>
    </dgm:pt>
    <dgm:pt modelId="{D4C1FC81-F852-4152-A13B-A81320FADA45}" type="pres">
      <dgm:prSet presAssocID="{C35B14C1-2595-48C6-B51A-28B99445F080}" presName="text_3" presStyleLbl="node1" presStyleIdx="2" presStyleCnt="3">
        <dgm:presLayoutVars>
          <dgm:bulletEnabled val="1"/>
        </dgm:presLayoutVars>
      </dgm:prSet>
      <dgm:spPr/>
      <dgm:t>
        <a:bodyPr/>
        <a:lstStyle/>
        <a:p>
          <a:endParaRPr lang="en-US"/>
        </a:p>
      </dgm:t>
    </dgm:pt>
    <dgm:pt modelId="{F5B3D1A3-4455-4AA8-BE88-40A9A1FDD2CF}" type="pres">
      <dgm:prSet presAssocID="{C35B14C1-2595-48C6-B51A-28B99445F080}" presName="accent_3" presStyleCnt="0"/>
      <dgm:spPr/>
    </dgm:pt>
    <dgm:pt modelId="{CAC69855-C78C-4CCE-BC14-12F548DB2612}" type="pres">
      <dgm:prSet presAssocID="{C35B14C1-2595-48C6-B51A-28B99445F080}" presName="accentRepeatNode" presStyleLbl="solidFgAcc1" presStyleIdx="2" presStyleCnt="3"/>
      <dgm:spPr>
        <a:solidFill>
          <a:srgbClr val="008000"/>
        </a:solidFill>
      </dgm:spPr>
      <dgm:t>
        <a:bodyPr/>
        <a:lstStyle/>
        <a:p>
          <a:endParaRPr lang="en-US"/>
        </a:p>
      </dgm:t>
    </dgm:pt>
  </dgm:ptLst>
  <dgm:cxnLst>
    <dgm:cxn modelId="{86F4C1B8-7F82-4847-B7F8-CF08FDA62D0F}" type="presOf" srcId="{CC3FC80D-0283-466E-909E-8CA0C5B815AB}" destId="{B1CE9047-3B86-4A4E-A5A2-4373A43CD491}" srcOrd="0" destOrd="0" presId="urn:microsoft.com/office/officeart/2008/layout/VerticalCurvedList"/>
    <dgm:cxn modelId="{3939CBB2-E8C9-4C8E-BE8D-C459EC0A1923}" type="presOf" srcId="{EFEEF91C-EC6F-4221-8D46-C51B5498224F}" destId="{75F4FEB5-0E64-4509-A3B3-92CE2FB646D0}" srcOrd="0" destOrd="0" presId="urn:microsoft.com/office/officeart/2008/layout/VerticalCurvedList"/>
    <dgm:cxn modelId="{F8552AC9-DDDB-44EB-93CB-5ACFCC9515A3}" type="presOf" srcId="{6FCEC755-5EE5-4FEF-8096-0F87616C7A3B}" destId="{F6616703-24C7-47EF-8E0B-53D85C08A6FF}" srcOrd="0" destOrd="0" presId="urn:microsoft.com/office/officeart/2008/layout/VerticalCurvedList"/>
    <dgm:cxn modelId="{1433A1AB-891B-45DF-A54B-5DF398FAE82B}" srcId="{6FCEC755-5EE5-4FEF-8096-0F87616C7A3B}" destId="{C35B14C1-2595-48C6-B51A-28B99445F080}" srcOrd="2" destOrd="0" parTransId="{12EA971D-D218-4FF0-AE15-3C87B4FEAAED}" sibTransId="{462B02A8-410A-44E5-AAC4-50B7187A8D40}"/>
    <dgm:cxn modelId="{11F5D1C7-27BD-43A0-A86C-058F3A3CC34B}" type="presOf" srcId="{2F85282A-DF6D-495D-B874-D4B1AEE548C4}" destId="{DD63A711-2EC6-47B3-8208-7FA03C18829B}" srcOrd="0" destOrd="0" presId="urn:microsoft.com/office/officeart/2008/layout/VerticalCurvedList"/>
    <dgm:cxn modelId="{282FAB1A-7B73-4716-B528-1E5DAE38C65B}" srcId="{6FCEC755-5EE5-4FEF-8096-0F87616C7A3B}" destId="{CC3FC80D-0283-466E-909E-8CA0C5B815AB}" srcOrd="0" destOrd="0" parTransId="{FB025611-4A25-49BD-AD21-92695DC951FF}" sibTransId="{EFEEF91C-EC6F-4221-8D46-C51B5498224F}"/>
    <dgm:cxn modelId="{0EAD4CA7-4EEC-43F4-B2B2-080EEDDF0CF7}" srcId="{6FCEC755-5EE5-4FEF-8096-0F87616C7A3B}" destId="{2F85282A-DF6D-495D-B874-D4B1AEE548C4}" srcOrd="1" destOrd="0" parTransId="{6AF906ED-10EB-49E1-8B4E-949E8E915E91}" sibTransId="{D83AC2CE-246A-4720-89B0-B87E3AAA202D}"/>
    <dgm:cxn modelId="{9F9D00A6-9C7A-43F7-934F-05CEE88C4DCE}" type="presOf" srcId="{C35B14C1-2595-48C6-B51A-28B99445F080}" destId="{D4C1FC81-F852-4152-A13B-A81320FADA45}" srcOrd="0" destOrd="0" presId="urn:microsoft.com/office/officeart/2008/layout/VerticalCurvedList"/>
    <dgm:cxn modelId="{837361FA-2D58-4BB9-B1B9-4C30B8069EEA}" type="presParOf" srcId="{F6616703-24C7-47EF-8E0B-53D85C08A6FF}" destId="{1B00EFE7-D9C5-4813-B92C-974E9A01CCE8}" srcOrd="0" destOrd="0" presId="urn:microsoft.com/office/officeart/2008/layout/VerticalCurvedList"/>
    <dgm:cxn modelId="{E7CCFE92-7C26-4758-8A24-D8F01BE9B66D}" type="presParOf" srcId="{1B00EFE7-D9C5-4813-B92C-974E9A01CCE8}" destId="{8AE31798-0330-4ACD-9AA1-60A65FECBDC0}" srcOrd="0" destOrd="0" presId="urn:microsoft.com/office/officeart/2008/layout/VerticalCurvedList"/>
    <dgm:cxn modelId="{DE861D93-6602-45A7-B51A-880222670736}" type="presParOf" srcId="{8AE31798-0330-4ACD-9AA1-60A65FECBDC0}" destId="{CEF10B59-1871-4FAF-887B-EC1D4E623FBB}" srcOrd="0" destOrd="0" presId="urn:microsoft.com/office/officeart/2008/layout/VerticalCurvedList"/>
    <dgm:cxn modelId="{DA200974-9A8F-496A-9707-7EECCCB35625}" type="presParOf" srcId="{8AE31798-0330-4ACD-9AA1-60A65FECBDC0}" destId="{75F4FEB5-0E64-4509-A3B3-92CE2FB646D0}" srcOrd="1" destOrd="0" presId="urn:microsoft.com/office/officeart/2008/layout/VerticalCurvedList"/>
    <dgm:cxn modelId="{0F5AAD42-0067-4935-B8F7-D38AD8747BD9}" type="presParOf" srcId="{8AE31798-0330-4ACD-9AA1-60A65FECBDC0}" destId="{B450ABF4-C501-49BF-AE21-16F4661DEC95}" srcOrd="2" destOrd="0" presId="urn:microsoft.com/office/officeart/2008/layout/VerticalCurvedList"/>
    <dgm:cxn modelId="{FF7083C6-92EB-4EA1-99E6-90B249AD9A18}" type="presParOf" srcId="{8AE31798-0330-4ACD-9AA1-60A65FECBDC0}" destId="{57C066DD-B802-4C4A-8C0B-061363198CA7}" srcOrd="3" destOrd="0" presId="urn:microsoft.com/office/officeart/2008/layout/VerticalCurvedList"/>
    <dgm:cxn modelId="{DF081FFC-C301-41C1-9223-90AC8820B657}" type="presParOf" srcId="{1B00EFE7-D9C5-4813-B92C-974E9A01CCE8}" destId="{B1CE9047-3B86-4A4E-A5A2-4373A43CD491}" srcOrd="1" destOrd="0" presId="urn:microsoft.com/office/officeart/2008/layout/VerticalCurvedList"/>
    <dgm:cxn modelId="{5EEECE48-5E06-401D-9C01-A9940586B51A}" type="presParOf" srcId="{1B00EFE7-D9C5-4813-B92C-974E9A01CCE8}" destId="{8354C396-F890-4F71-9D90-19AC2E5F97A3}" srcOrd="2" destOrd="0" presId="urn:microsoft.com/office/officeart/2008/layout/VerticalCurvedList"/>
    <dgm:cxn modelId="{9BAF717F-4FE9-41D1-B5A0-CF57C64674A4}" type="presParOf" srcId="{8354C396-F890-4F71-9D90-19AC2E5F97A3}" destId="{4EFADC7B-43BD-4F39-B31C-86BBCE2C74D5}" srcOrd="0" destOrd="0" presId="urn:microsoft.com/office/officeart/2008/layout/VerticalCurvedList"/>
    <dgm:cxn modelId="{7517C32C-1945-47B7-83A0-40F1AC0FDAF4}" type="presParOf" srcId="{1B00EFE7-D9C5-4813-B92C-974E9A01CCE8}" destId="{DD63A711-2EC6-47B3-8208-7FA03C18829B}" srcOrd="3" destOrd="0" presId="urn:microsoft.com/office/officeart/2008/layout/VerticalCurvedList"/>
    <dgm:cxn modelId="{5A80500E-504A-43CE-89B7-3F0A7EE1B352}" type="presParOf" srcId="{1B00EFE7-D9C5-4813-B92C-974E9A01CCE8}" destId="{970CF3AC-8B92-4F83-B321-9A80E21AF0E3}" srcOrd="4" destOrd="0" presId="urn:microsoft.com/office/officeart/2008/layout/VerticalCurvedList"/>
    <dgm:cxn modelId="{DA5081BA-F68B-41DB-8272-7F615FC79945}" type="presParOf" srcId="{970CF3AC-8B92-4F83-B321-9A80E21AF0E3}" destId="{3F829F88-DB4C-436F-BA94-5999383D31B0}" srcOrd="0" destOrd="0" presId="urn:microsoft.com/office/officeart/2008/layout/VerticalCurvedList"/>
    <dgm:cxn modelId="{7C2050D1-FA92-4FBF-88B6-FE86BABC12F2}" type="presParOf" srcId="{1B00EFE7-D9C5-4813-B92C-974E9A01CCE8}" destId="{D4C1FC81-F852-4152-A13B-A81320FADA45}" srcOrd="5" destOrd="0" presId="urn:microsoft.com/office/officeart/2008/layout/VerticalCurvedList"/>
    <dgm:cxn modelId="{26B6D573-20A6-40DE-9AE6-937CE76791A7}" type="presParOf" srcId="{1B00EFE7-D9C5-4813-B92C-974E9A01CCE8}" destId="{F5B3D1A3-4455-4AA8-BE88-40A9A1FDD2CF}" srcOrd="6" destOrd="0" presId="urn:microsoft.com/office/officeart/2008/layout/VerticalCurvedList"/>
    <dgm:cxn modelId="{F4610FA5-AE3A-42D2-AD58-201D8CB113C6}" type="presParOf" srcId="{F5B3D1A3-4455-4AA8-BE88-40A9A1FDD2CF}" destId="{CAC69855-C78C-4CCE-BC14-12F548DB261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8005171-52D2-4482-8AE3-F100DD2E1119}"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80CDD863-19D1-4950-8078-8FCA07618B52}">
      <dgm:prSet phldrT="[Text]" custT="1"/>
      <dgm:spPr>
        <a:solidFill>
          <a:schemeClr val="tx1">
            <a:lumMod val="85000"/>
            <a:lumOff val="15000"/>
          </a:schemeClr>
        </a:solidFill>
      </dgm:spPr>
      <dgm:t>
        <a:bodyPr/>
        <a:lstStyle/>
        <a:p>
          <a:pPr algn="just"/>
          <a:r>
            <a:rPr lang="vi-VN" sz="2400" dirty="0" smtClean="0"/>
            <a:t>Hoàn thiện thể chế, tạo điều kiện thuận lợi để giải phóng và phát triển mạnh mẽ lực lượng sản xuất, đẩy mạnh ứng dụng khoa học, công nghệ</a:t>
          </a:r>
          <a:endParaRPr lang="en-US" sz="2400" dirty="0"/>
        </a:p>
      </dgm:t>
    </dgm:pt>
    <dgm:pt modelId="{B1836534-C427-4BE6-8884-F9FCA92E5DB7}" type="parTrans" cxnId="{685F9FCB-6E1C-4041-B8B8-171FC7B787D3}">
      <dgm:prSet/>
      <dgm:spPr/>
      <dgm:t>
        <a:bodyPr/>
        <a:lstStyle/>
        <a:p>
          <a:endParaRPr lang="en-US"/>
        </a:p>
      </dgm:t>
    </dgm:pt>
    <dgm:pt modelId="{0E851890-5E9E-449C-8F6C-0D475611DA6F}" type="sibTrans" cxnId="{685F9FCB-6E1C-4041-B8B8-171FC7B787D3}">
      <dgm:prSet/>
      <dgm:spPr/>
      <dgm:t>
        <a:bodyPr/>
        <a:lstStyle/>
        <a:p>
          <a:endParaRPr lang="en-US" sz="2400"/>
        </a:p>
      </dgm:t>
    </dgm:pt>
    <dgm:pt modelId="{810F2DAE-E244-464C-8397-026243BB5E22}">
      <dgm:prSet phldrT="[Text]" custT="1"/>
      <dgm:spPr>
        <a:solidFill>
          <a:schemeClr val="tx1">
            <a:lumMod val="85000"/>
            <a:lumOff val="15000"/>
          </a:schemeClr>
        </a:solidFill>
      </dgm:spPr>
      <dgm:t>
        <a:bodyPr/>
        <a:lstStyle/>
        <a:p>
          <a:pPr algn="just"/>
          <a:r>
            <a:rPr lang="en-US" sz="2400" dirty="0" smtClean="0"/>
            <a:t>T</a:t>
          </a:r>
          <a:r>
            <a:rPr lang="vi-VN" sz="2400" dirty="0" smtClean="0"/>
            <a:t>ăng cường tiềm lực và nâng cao hiệu quả của kinh tế nhà nước</a:t>
          </a:r>
          <a:endParaRPr lang="en-US" sz="2400" dirty="0"/>
        </a:p>
      </dgm:t>
    </dgm:pt>
    <dgm:pt modelId="{83235D6E-50B3-4E3B-9D94-8012E159B568}" type="parTrans" cxnId="{50F35A36-9F8C-43CB-A70F-B50A4B1C13DB}">
      <dgm:prSet/>
      <dgm:spPr/>
      <dgm:t>
        <a:bodyPr/>
        <a:lstStyle/>
        <a:p>
          <a:endParaRPr lang="en-US"/>
        </a:p>
      </dgm:t>
    </dgm:pt>
    <dgm:pt modelId="{E762D2C1-448D-410A-8E9E-3B3B5F679FAE}" type="sibTrans" cxnId="{50F35A36-9F8C-43CB-A70F-B50A4B1C13DB}">
      <dgm:prSet/>
      <dgm:spPr/>
      <dgm:t>
        <a:bodyPr/>
        <a:lstStyle/>
        <a:p>
          <a:endParaRPr lang="en-US"/>
        </a:p>
      </dgm:t>
    </dgm:pt>
    <dgm:pt modelId="{9B028B40-8FEA-487F-86BB-0D7C74782FB6}">
      <dgm:prSet phldrT="[Text]" custT="1"/>
      <dgm:spPr>
        <a:solidFill>
          <a:schemeClr val="tx1">
            <a:lumMod val="85000"/>
            <a:lumOff val="15000"/>
          </a:schemeClr>
        </a:solidFill>
      </dgm:spPr>
      <dgm:t>
        <a:bodyPr/>
        <a:lstStyle/>
        <a:p>
          <a:pPr algn="just"/>
          <a:r>
            <a:rPr lang="vi-VN" sz="2400" dirty="0" smtClean="0"/>
            <a:t>Phát triển kinh tế tập thể với nhiều hình thức hợp tác đa dạng mà nòng cốt là hợp tác xã. </a:t>
          </a:r>
          <a:endParaRPr lang="en-US" sz="2400" dirty="0"/>
        </a:p>
      </dgm:t>
    </dgm:pt>
    <dgm:pt modelId="{DFDA97A3-795C-47D6-A0CC-97584A2B591A}" type="parTrans" cxnId="{54E8005D-6CB4-408B-9B24-005F4995AD7C}">
      <dgm:prSet/>
      <dgm:spPr/>
      <dgm:t>
        <a:bodyPr/>
        <a:lstStyle/>
        <a:p>
          <a:endParaRPr lang="en-US"/>
        </a:p>
      </dgm:t>
    </dgm:pt>
    <dgm:pt modelId="{7408F6B6-3230-44A2-91C6-70EE944A2A88}" type="sibTrans" cxnId="{54E8005D-6CB4-408B-9B24-005F4995AD7C}">
      <dgm:prSet/>
      <dgm:spPr/>
      <dgm:t>
        <a:bodyPr/>
        <a:lstStyle/>
        <a:p>
          <a:endParaRPr lang="en-US"/>
        </a:p>
      </dgm:t>
    </dgm:pt>
    <dgm:pt modelId="{029F2138-93ED-438B-B2C1-012A5177491D}">
      <dgm:prSet phldrT="[Text]" custT="1"/>
      <dgm:spPr>
        <a:solidFill>
          <a:schemeClr val="tx1">
            <a:lumMod val="85000"/>
            <a:lumOff val="15000"/>
          </a:schemeClr>
        </a:solidFill>
      </dgm:spPr>
      <dgm:t>
        <a:bodyPr/>
        <a:lstStyle/>
        <a:p>
          <a:pPr algn="just"/>
          <a:r>
            <a:rPr lang="vi-VN" sz="2400" dirty="0" smtClean="0"/>
            <a:t>Hoàn thiện cơ chế, chính sách để phát triển mạnh kinh tế tư nhân trở thành một trong những động lực của nền kinh tế</a:t>
          </a:r>
          <a:endParaRPr lang="en-US" sz="2400" dirty="0"/>
        </a:p>
      </dgm:t>
    </dgm:pt>
    <dgm:pt modelId="{719C6F1E-EF74-4098-8CAD-556466D8AF74}" type="parTrans" cxnId="{01CF34BA-E55D-4237-899D-B8CE4F650408}">
      <dgm:prSet/>
      <dgm:spPr/>
      <dgm:t>
        <a:bodyPr/>
        <a:lstStyle/>
        <a:p>
          <a:endParaRPr lang="en-US"/>
        </a:p>
      </dgm:t>
    </dgm:pt>
    <dgm:pt modelId="{43CB24E7-2371-4118-95E3-0F160FA2C378}" type="sibTrans" cxnId="{01CF34BA-E55D-4237-899D-B8CE4F650408}">
      <dgm:prSet/>
      <dgm:spPr/>
      <dgm:t>
        <a:bodyPr/>
        <a:lstStyle/>
        <a:p>
          <a:endParaRPr lang="en-US"/>
        </a:p>
      </dgm:t>
    </dgm:pt>
    <dgm:pt modelId="{C118F328-3B1F-4185-874C-3D7E9234D3E0}">
      <dgm:prSet phldrT="[Text]" custT="1"/>
      <dgm:spPr>
        <a:solidFill>
          <a:schemeClr val="tx1">
            <a:lumMod val="85000"/>
            <a:lumOff val="15000"/>
          </a:schemeClr>
        </a:solidFill>
      </dgm:spPr>
      <dgm:t>
        <a:bodyPr/>
        <a:lstStyle/>
        <a:p>
          <a:pPr algn="just"/>
          <a:r>
            <a:rPr lang="vi-VN" sz="2400" dirty="0" smtClean="0"/>
            <a:t>. Phát triển đồng bộ, hoàn chỉnh và ngày càng hiện đại các loại thị trường</a:t>
          </a:r>
          <a:endParaRPr lang="en-US" sz="2400" dirty="0"/>
        </a:p>
      </dgm:t>
    </dgm:pt>
    <dgm:pt modelId="{71495508-B495-44FB-A192-AC809DF9B287}" type="parTrans" cxnId="{7D0F52C5-16A4-4E91-9DC4-835E13EBD152}">
      <dgm:prSet/>
      <dgm:spPr/>
      <dgm:t>
        <a:bodyPr/>
        <a:lstStyle/>
        <a:p>
          <a:endParaRPr lang="en-US"/>
        </a:p>
      </dgm:t>
    </dgm:pt>
    <dgm:pt modelId="{D896E50E-41E6-4D7A-BD6F-7AF23A5EA57B}" type="sibTrans" cxnId="{7D0F52C5-16A4-4E91-9DC4-835E13EBD152}">
      <dgm:prSet/>
      <dgm:spPr/>
      <dgm:t>
        <a:bodyPr/>
        <a:lstStyle/>
        <a:p>
          <a:endParaRPr lang="en-US"/>
        </a:p>
      </dgm:t>
    </dgm:pt>
    <dgm:pt modelId="{7DE61C66-6A76-4CA3-A74F-07A65FC2228D}" type="pres">
      <dgm:prSet presAssocID="{78005171-52D2-4482-8AE3-F100DD2E1119}" presName="Name0" presStyleCnt="0">
        <dgm:presLayoutVars>
          <dgm:chMax val="7"/>
          <dgm:chPref val="7"/>
          <dgm:dir/>
        </dgm:presLayoutVars>
      </dgm:prSet>
      <dgm:spPr/>
      <dgm:t>
        <a:bodyPr/>
        <a:lstStyle/>
        <a:p>
          <a:endParaRPr lang="en-US"/>
        </a:p>
      </dgm:t>
    </dgm:pt>
    <dgm:pt modelId="{250C6B0C-4A61-4FBE-AD4B-3535162C7A17}" type="pres">
      <dgm:prSet presAssocID="{78005171-52D2-4482-8AE3-F100DD2E1119}" presName="Name1" presStyleCnt="0"/>
      <dgm:spPr/>
    </dgm:pt>
    <dgm:pt modelId="{F1EA34C2-6D82-49F6-BED7-4CEB9B457460}" type="pres">
      <dgm:prSet presAssocID="{78005171-52D2-4482-8AE3-F100DD2E1119}" presName="cycle" presStyleCnt="0"/>
      <dgm:spPr/>
    </dgm:pt>
    <dgm:pt modelId="{8054045D-12F2-40BC-92F6-4B950952859B}" type="pres">
      <dgm:prSet presAssocID="{78005171-52D2-4482-8AE3-F100DD2E1119}" presName="srcNode" presStyleLbl="node1" presStyleIdx="0" presStyleCnt="5"/>
      <dgm:spPr/>
    </dgm:pt>
    <dgm:pt modelId="{6F6B63B2-0E05-4054-814B-A8620E272789}" type="pres">
      <dgm:prSet presAssocID="{78005171-52D2-4482-8AE3-F100DD2E1119}" presName="conn" presStyleLbl="parChTrans1D2" presStyleIdx="0" presStyleCnt="1"/>
      <dgm:spPr/>
      <dgm:t>
        <a:bodyPr/>
        <a:lstStyle/>
        <a:p>
          <a:endParaRPr lang="en-US"/>
        </a:p>
      </dgm:t>
    </dgm:pt>
    <dgm:pt modelId="{A44546B5-4701-4324-A2C4-E4CB7BFA8CAF}" type="pres">
      <dgm:prSet presAssocID="{78005171-52D2-4482-8AE3-F100DD2E1119}" presName="extraNode" presStyleLbl="node1" presStyleIdx="0" presStyleCnt="5"/>
      <dgm:spPr/>
    </dgm:pt>
    <dgm:pt modelId="{FF6557B4-C132-4B07-9830-A9673C640004}" type="pres">
      <dgm:prSet presAssocID="{78005171-52D2-4482-8AE3-F100DD2E1119}" presName="dstNode" presStyleLbl="node1" presStyleIdx="0" presStyleCnt="5"/>
      <dgm:spPr/>
    </dgm:pt>
    <dgm:pt modelId="{879310F6-FBBE-4DE5-B399-CB563E7D2AD4}" type="pres">
      <dgm:prSet presAssocID="{80CDD863-19D1-4950-8078-8FCA07618B52}" presName="text_1" presStyleLbl="node1" presStyleIdx="0" presStyleCnt="5" custScaleX="99501" custScaleY="153315">
        <dgm:presLayoutVars>
          <dgm:bulletEnabled val="1"/>
        </dgm:presLayoutVars>
      </dgm:prSet>
      <dgm:spPr/>
      <dgm:t>
        <a:bodyPr/>
        <a:lstStyle/>
        <a:p>
          <a:endParaRPr lang="en-US"/>
        </a:p>
      </dgm:t>
    </dgm:pt>
    <dgm:pt modelId="{021311D8-3AEA-4915-8461-5965EE3C2889}" type="pres">
      <dgm:prSet presAssocID="{80CDD863-19D1-4950-8078-8FCA07618B52}" presName="accent_1" presStyleCnt="0"/>
      <dgm:spPr/>
    </dgm:pt>
    <dgm:pt modelId="{78827BAB-637D-4725-AB2F-1B8FAE8A29BE}" type="pres">
      <dgm:prSet presAssocID="{80CDD863-19D1-4950-8078-8FCA07618B52}" presName="accentRepeatNode" presStyleLbl="solidFgAcc1" presStyleIdx="0" presStyleCnt="5"/>
      <dgm:spPr>
        <a:solidFill>
          <a:srgbClr val="FFC000"/>
        </a:solidFill>
      </dgm:spPr>
      <dgm:t>
        <a:bodyPr/>
        <a:lstStyle/>
        <a:p>
          <a:endParaRPr lang="en-US"/>
        </a:p>
      </dgm:t>
    </dgm:pt>
    <dgm:pt modelId="{B3EAA663-0AEC-4B58-8923-A02DD5C8A263}" type="pres">
      <dgm:prSet presAssocID="{810F2DAE-E244-464C-8397-026243BB5E22}" presName="text_2" presStyleLbl="node1" presStyleIdx="1" presStyleCnt="5">
        <dgm:presLayoutVars>
          <dgm:bulletEnabled val="1"/>
        </dgm:presLayoutVars>
      </dgm:prSet>
      <dgm:spPr/>
      <dgm:t>
        <a:bodyPr/>
        <a:lstStyle/>
        <a:p>
          <a:endParaRPr lang="en-US"/>
        </a:p>
      </dgm:t>
    </dgm:pt>
    <dgm:pt modelId="{5F41F0A6-E027-48A1-8E7E-37022D5119E7}" type="pres">
      <dgm:prSet presAssocID="{810F2DAE-E244-464C-8397-026243BB5E22}" presName="accent_2" presStyleCnt="0"/>
      <dgm:spPr/>
    </dgm:pt>
    <dgm:pt modelId="{81300D1D-1BCE-4BF7-AB4A-52B7156CBE7E}" type="pres">
      <dgm:prSet presAssocID="{810F2DAE-E244-464C-8397-026243BB5E22}" presName="accentRepeatNode" presStyleLbl="solidFgAcc1" presStyleIdx="1" presStyleCnt="5"/>
      <dgm:spPr>
        <a:solidFill>
          <a:srgbClr val="FFC000"/>
        </a:solidFill>
      </dgm:spPr>
      <dgm:t>
        <a:bodyPr/>
        <a:lstStyle/>
        <a:p>
          <a:endParaRPr lang="en-US"/>
        </a:p>
      </dgm:t>
    </dgm:pt>
    <dgm:pt modelId="{6FD2533D-4A58-44BB-8EC8-DC7D9FCC1A70}" type="pres">
      <dgm:prSet presAssocID="{9B028B40-8FEA-487F-86BB-0D7C74782FB6}" presName="text_3" presStyleLbl="node1" presStyleIdx="2" presStyleCnt="5">
        <dgm:presLayoutVars>
          <dgm:bulletEnabled val="1"/>
        </dgm:presLayoutVars>
      </dgm:prSet>
      <dgm:spPr/>
      <dgm:t>
        <a:bodyPr/>
        <a:lstStyle/>
        <a:p>
          <a:endParaRPr lang="en-US"/>
        </a:p>
      </dgm:t>
    </dgm:pt>
    <dgm:pt modelId="{F7F29B9B-A5E0-4695-B8ED-CD35D4E6F243}" type="pres">
      <dgm:prSet presAssocID="{9B028B40-8FEA-487F-86BB-0D7C74782FB6}" presName="accent_3" presStyleCnt="0"/>
      <dgm:spPr/>
    </dgm:pt>
    <dgm:pt modelId="{DFED2D22-A082-48C1-8F5C-56D275674473}" type="pres">
      <dgm:prSet presAssocID="{9B028B40-8FEA-487F-86BB-0D7C74782FB6}" presName="accentRepeatNode" presStyleLbl="solidFgAcc1" presStyleIdx="2" presStyleCnt="5"/>
      <dgm:spPr>
        <a:solidFill>
          <a:srgbClr val="FFC000"/>
        </a:solidFill>
      </dgm:spPr>
      <dgm:t>
        <a:bodyPr/>
        <a:lstStyle/>
        <a:p>
          <a:endParaRPr lang="en-US"/>
        </a:p>
      </dgm:t>
    </dgm:pt>
    <dgm:pt modelId="{636CB869-4F54-4D1E-B0D4-DF2FFC4493A3}" type="pres">
      <dgm:prSet presAssocID="{029F2138-93ED-438B-B2C1-012A5177491D}" presName="text_4" presStyleLbl="node1" presStyleIdx="3" presStyleCnt="5">
        <dgm:presLayoutVars>
          <dgm:bulletEnabled val="1"/>
        </dgm:presLayoutVars>
      </dgm:prSet>
      <dgm:spPr/>
      <dgm:t>
        <a:bodyPr/>
        <a:lstStyle/>
        <a:p>
          <a:endParaRPr lang="en-US"/>
        </a:p>
      </dgm:t>
    </dgm:pt>
    <dgm:pt modelId="{49C51A86-D842-4D21-A972-FEB6BBA4936F}" type="pres">
      <dgm:prSet presAssocID="{029F2138-93ED-438B-B2C1-012A5177491D}" presName="accent_4" presStyleCnt="0"/>
      <dgm:spPr/>
    </dgm:pt>
    <dgm:pt modelId="{B9303F87-42A9-4F78-B58A-C07506EA3778}" type="pres">
      <dgm:prSet presAssocID="{029F2138-93ED-438B-B2C1-012A5177491D}" presName="accentRepeatNode" presStyleLbl="solidFgAcc1" presStyleIdx="3" presStyleCnt="5"/>
      <dgm:spPr>
        <a:solidFill>
          <a:srgbClr val="FFC000"/>
        </a:solidFill>
      </dgm:spPr>
      <dgm:t>
        <a:bodyPr/>
        <a:lstStyle/>
        <a:p>
          <a:endParaRPr lang="en-US"/>
        </a:p>
      </dgm:t>
    </dgm:pt>
    <dgm:pt modelId="{0BB40B6B-E2BE-47EA-BA09-58BFC9B25FC3}" type="pres">
      <dgm:prSet presAssocID="{C118F328-3B1F-4185-874C-3D7E9234D3E0}" presName="text_5" presStyleLbl="node1" presStyleIdx="4" presStyleCnt="5">
        <dgm:presLayoutVars>
          <dgm:bulletEnabled val="1"/>
        </dgm:presLayoutVars>
      </dgm:prSet>
      <dgm:spPr/>
      <dgm:t>
        <a:bodyPr/>
        <a:lstStyle/>
        <a:p>
          <a:endParaRPr lang="en-US"/>
        </a:p>
      </dgm:t>
    </dgm:pt>
    <dgm:pt modelId="{203DF6AF-AE0B-4B3B-A084-27047CE344BC}" type="pres">
      <dgm:prSet presAssocID="{C118F328-3B1F-4185-874C-3D7E9234D3E0}" presName="accent_5" presStyleCnt="0"/>
      <dgm:spPr/>
    </dgm:pt>
    <dgm:pt modelId="{44936ADA-1F37-4759-AE47-16183259F101}" type="pres">
      <dgm:prSet presAssocID="{C118F328-3B1F-4185-874C-3D7E9234D3E0}" presName="accentRepeatNode" presStyleLbl="solidFgAcc1" presStyleIdx="4" presStyleCnt="5"/>
      <dgm:spPr>
        <a:solidFill>
          <a:srgbClr val="FFC000"/>
        </a:solidFill>
      </dgm:spPr>
      <dgm:t>
        <a:bodyPr/>
        <a:lstStyle/>
        <a:p>
          <a:endParaRPr lang="en-US"/>
        </a:p>
      </dgm:t>
    </dgm:pt>
  </dgm:ptLst>
  <dgm:cxnLst>
    <dgm:cxn modelId="{54E8005D-6CB4-408B-9B24-005F4995AD7C}" srcId="{78005171-52D2-4482-8AE3-F100DD2E1119}" destId="{9B028B40-8FEA-487F-86BB-0D7C74782FB6}" srcOrd="2" destOrd="0" parTransId="{DFDA97A3-795C-47D6-A0CC-97584A2B591A}" sibTransId="{7408F6B6-3230-44A2-91C6-70EE944A2A88}"/>
    <dgm:cxn modelId="{6521F48C-AD76-4950-AC90-BC017A53410C}" type="presOf" srcId="{C118F328-3B1F-4185-874C-3D7E9234D3E0}" destId="{0BB40B6B-E2BE-47EA-BA09-58BFC9B25FC3}" srcOrd="0" destOrd="0" presId="urn:microsoft.com/office/officeart/2008/layout/VerticalCurvedList"/>
    <dgm:cxn modelId="{79178C05-D0F6-4094-90D3-156BF9277630}" type="presOf" srcId="{0E851890-5E9E-449C-8F6C-0D475611DA6F}" destId="{6F6B63B2-0E05-4054-814B-A8620E272789}" srcOrd="0" destOrd="0" presId="urn:microsoft.com/office/officeart/2008/layout/VerticalCurvedList"/>
    <dgm:cxn modelId="{13932355-EC01-4804-8972-61E69FFC39B3}" type="presOf" srcId="{78005171-52D2-4482-8AE3-F100DD2E1119}" destId="{7DE61C66-6A76-4CA3-A74F-07A65FC2228D}" srcOrd="0" destOrd="0" presId="urn:microsoft.com/office/officeart/2008/layout/VerticalCurvedList"/>
    <dgm:cxn modelId="{7D651F26-914D-4FF3-9B04-5B3F7DA895A8}" type="presOf" srcId="{029F2138-93ED-438B-B2C1-012A5177491D}" destId="{636CB869-4F54-4D1E-B0D4-DF2FFC4493A3}" srcOrd="0" destOrd="0" presId="urn:microsoft.com/office/officeart/2008/layout/VerticalCurvedList"/>
    <dgm:cxn modelId="{78F62019-93CF-4743-8D8A-6098C324CBF4}" type="presOf" srcId="{810F2DAE-E244-464C-8397-026243BB5E22}" destId="{B3EAA663-0AEC-4B58-8923-A02DD5C8A263}" srcOrd="0" destOrd="0" presId="urn:microsoft.com/office/officeart/2008/layout/VerticalCurvedList"/>
    <dgm:cxn modelId="{03B9458B-8921-45E4-9643-4F76E3C8D61B}" type="presOf" srcId="{80CDD863-19D1-4950-8078-8FCA07618B52}" destId="{879310F6-FBBE-4DE5-B399-CB563E7D2AD4}" srcOrd="0" destOrd="0" presId="urn:microsoft.com/office/officeart/2008/layout/VerticalCurvedList"/>
    <dgm:cxn modelId="{50F35A36-9F8C-43CB-A70F-B50A4B1C13DB}" srcId="{78005171-52D2-4482-8AE3-F100DD2E1119}" destId="{810F2DAE-E244-464C-8397-026243BB5E22}" srcOrd="1" destOrd="0" parTransId="{83235D6E-50B3-4E3B-9D94-8012E159B568}" sibTransId="{E762D2C1-448D-410A-8E9E-3B3B5F679FAE}"/>
    <dgm:cxn modelId="{685F9FCB-6E1C-4041-B8B8-171FC7B787D3}" srcId="{78005171-52D2-4482-8AE3-F100DD2E1119}" destId="{80CDD863-19D1-4950-8078-8FCA07618B52}" srcOrd="0" destOrd="0" parTransId="{B1836534-C427-4BE6-8884-F9FCA92E5DB7}" sibTransId="{0E851890-5E9E-449C-8F6C-0D475611DA6F}"/>
    <dgm:cxn modelId="{7D0F52C5-16A4-4E91-9DC4-835E13EBD152}" srcId="{78005171-52D2-4482-8AE3-F100DD2E1119}" destId="{C118F328-3B1F-4185-874C-3D7E9234D3E0}" srcOrd="4" destOrd="0" parTransId="{71495508-B495-44FB-A192-AC809DF9B287}" sibTransId="{D896E50E-41E6-4D7A-BD6F-7AF23A5EA57B}"/>
    <dgm:cxn modelId="{01CF34BA-E55D-4237-899D-B8CE4F650408}" srcId="{78005171-52D2-4482-8AE3-F100DD2E1119}" destId="{029F2138-93ED-438B-B2C1-012A5177491D}" srcOrd="3" destOrd="0" parTransId="{719C6F1E-EF74-4098-8CAD-556466D8AF74}" sibTransId="{43CB24E7-2371-4118-95E3-0F160FA2C378}"/>
    <dgm:cxn modelId="{D3812A5E-134A-4D68-9626-E0C77D2B34A9}" type="presOf" srcId="{9B028B40-8FEA-487F-86BB-0D7C74782FB6}" destId="{6FD2533D-4A58-44BB-8EC8-DC7D9FCC1A70}" srcOrd="0" destOrd="0" presId="urn:microsoft.com/office/officeart/2008/layout/VerticalCurvedList"/>
    <dgm:cxn modelId="{8056E97B-DEFB-41CA-B077-6A7E5667721E}" type="presParOf" srcId="{7DE61C66-6A76-4CA3-A74F-07A65FC2228D}" destId="{250C6B0C-4A61-4FBE-AD4B-3535162C7A17}" srcOrd="0" destOrd="0" presId="urn:microsoft.com/office/officeart/2008/layout/VerticalCurvedList"/>
    <dgm:cxn modelId="{355AFE79-5D0E-4C9F-9B10-BF55AD75CAEF}" type="presParOf" srcId="{250C6B0C-4A61-4FBE-AD4B-3535162C7A17}" destId="{F1EA34C2-6D82-49F6-BED7-4CEB9B457460}" srcOrd="0" destOrd="0" presId="urn:microsoft.com/office/officeart/2008/layout/VerticalCurvedList"/>
    <dgm:cxn modelId="{32DEA5C5-C96D-49FE-926F-03E0DC3A4373}" type="presParOf" srcId="{F1EA34C2-6D82-49F6-BED7-4CEB9B457460}" destId="{8054045D-12F2-40BC-92F6-4B950952859B}" srcOrd="0" destOrd="0" presId="urn:microsoft.com/office/officeart/2008/layout/VerticalCurvedList"/>
    <dgm:cxn modelId="{1C9BC1AA-EC5B-4D8F-9071-0329AB438918}" type="presParOf" srcId="{F1EA34C2-6D82-49F6-BED7-4CEB9B457460}" destId="{6F6B63B2-0E05-4054-814B-A8620E272789}" srcOrd="1" destOrd="0" presId="urn:microsoft.com/office/officeart/2008/layout/VerticalCurvedList"/>
    <dgm:cxn modelId="{F5D1D10F-6BAE-4A54-8693-692A6CE08528}" type="presParOf" srcId="{F1EA34C2-6D82-49F6-BED7-4CEB9B457460}" destId="{A44546B5-4701-4324-A2C4-E4CB7BFA8CAF}" srcOrd="2" destOrd="0" presId="urn:microsoft.com/office/officeart/2008/layout/VerticalCurvedList"/>
    <dgm:cxn modelId="{461E67D5-7D44-474F-BB77-CC3B42C30F77}" type="presParOf" srcId="{F1EA34C2-6D82-49F6-BED7-4CEB9B457460}" destId="{FF6557B4-C132-4B07-9830-A9673C640004}" srcOrd="3" destOrd="0" presId="urn:microsoft.com/office/officeart/2008/layout/VerticalCurvedList"/>
    <dgm:cxn modelId="{302879EA-91BC-41D0-9B23-A647292613E2}" type="presParOf" srcId="{250C6B0C-4A61-4FBE-AD4B-3535162C7A17}" destId="{879310F6-FBBE-4DE5-B399-CB563E7D2AD4}" srcOrd="1" destOrd="0" presId="urn:microsoft.com/office/officeart/2008/layout/VerticalCurvedList"/>
    <dgm:cxn modelId="{13B3867A-59D9-4EAB-B1E3-C942B76606C4}" type="presParOf" srcId="{250C6B0C-4A61-4FBE-AD4B-3535162C7A17}" destId="{021311D8-3AEA-4915-8461-5965EE3C2889}" srcOrd="2" destOrd="0" presId="urn:microsoft.com/office/officeart/2008/layout/VerticalCurvedList"/>
    <dgm:cxn modelId="{CB93AC2F-DA1F-436C-A26A-AEA6173F660E}" type="presParOf" srcId="{021311D8-3AEA-4915-8461-5965EE3C2889}" destId="{78827BAB-637D-4725-AB2F-1B8FAE8A29BE}" srcOrd="0" destOrd="0" presId="urn:microsoft.com/office/officeart/2008/layout/VerticalCurvedList"/>
    <dgm:cxn modelId="{0D6B7F57-B206-4B34-9381-27FD13B9099A}" type="presParOf" srcId="{250C6B0C-4A61-4FBE-AD4B-3535162C7A17}" destId="{B3EAA663-0AEC-4B58-8923-A02DD5C8A263}" srcOrd="3" destOrd="0" presId="urn:microsoft.com/office/officeart/2008/layout/VerticalCurvedList"/>
    <dgm:cxn modelId="{E4D1E0D7-0389-42FD-92E5-1A93B3CE245D}" type="presParOf" srcId="{250C6B0C-4A61-4FBE-AD4B-3535162C7A17}" destId="{5F41F0A6-E027-48A1-8E7E-37022D5119E7}" srcOrd="4" destOrd="0" presId="urn:microsoft.com/office/officeart/2008/layout/VerticalCurvedList"/>
    <dgm:cxn modelId="{6CD95833-5D92-47C0-B32C-87A300855D23}" type="presParOf" srcId="{5F41F0A6-E027-48A1-8E7E-37022D5119E7}" destId="{81300D1D-1BCE-4BF7-AB4A-52B7156CBE7E}" srcOrd="0" destOrd="0" presId="urn:microsoft.com/office/officeart/2008/layout/VerticalCurvedList"/>
    <dgm:cxn modelId="{51AD98E9-E1E5-4F11-9C92-3217CAD39F31}" type="presParOf" srcId="{250C6B0C-4A61-4FBE-AD4B-3535162C7A17}" destId="{6FD2533D-4A58-44BB-8EC8-DC7D9FCC1A70}" srcOrd="5" destOrd="0" presId="urn:microsoft.com/office/officeart/2008/layout/VerticalCurvedList"/>
    <dgm:cxn modelId="{8C3184FE-8F45-4E77-849E-08CC4BF14BBD}" type="presParOf" srcId="{250C6B0C-4A61-4FBE-AD4B-3535162C7A17}" destId="{F7F29B9B-A5E0-4695-B8ED-CD35D4E6F243}" srcOrd="6" destOrd="0" presId="urn:microsoft.com/office/officeart/2008/layout/VerticalCurvedList"/>
    <dgm:cxn modelId="{18B0B428-090C-468D-B770-A11F28131F8D}" type="presParOf" srcId="{F7F29B9B-A5E0-4695-B8ED-CD35D4E6F243}" destId="{DFED2D22-A082-48C1-8F5C-56D275674473}" srcOrd="0" destOrd="0" presId="urn:microsoft.com/office/officeart/2008/layout/VerticalCurvedList"/>
    <dgm:cxn modelId="{0DD47F9F-0B5B-4C8E-B495-375C38B5C41B}" type="presParOf" srcId="{250C6B0C-4A61-4FBE-AD4B-3535162C7A17}" destId="{636CB869-4F54-4D1E-B0D4-DF2FFC4493A3}" srcOrd="7" destOrd="0" presId="urn:microsoft.com/office/officeart/2008/layout/VerticalCurvedList"/>
    <dgm:cxn modelId="{BABFF1EA-ED3C-4498-8218-B4B79D07C22B}" type="presParOf" srcId="{250C6B0C-4A61-4FBE-AD4B-3535162C7A17}" destId="{49C51A86-D842-4D21-A972-FEB6BBA4936F}" srcOrd="8" destOrd="0" presId="urn:microsoft.com/office/officeart/2008/layout/VerticalCurvedList"/>
    <dgm:cxn modelId="{AEF613A3-367C-410B-AFA0-5745DBFB12ED}" type="presParOf" srcId="{49C51A86-D842-4D21-A972-FEB6BBA4936F}" destId="{B9303F87-42A9-4F78-B58A-C07506EA3778}" srcOrd="0" destOrd="0" presId="urn:microsoft.com/office/officeart/2008/layout/VerticalCurvedList"/>
    <dgm:cxn modelId="{7090A7BB-4E8C-4C41-A971-71B6C3A31D58}" type="presParOf" srcId="{250C6B0C-4A61-4FBE-AD4B-3535162C7A17}" destId="{0BB40B6B-E2BE-47EA-BA09-58BFC9B25FC3}" srcOrd="9" destOrd="0" presId="urn:microsoft.com/office/officeart/2008/layout/VerticalCurvedList"/>
    <dgm:cxn modelId="{77A8122B-3281-4C28-81D6-683C343DB574}" type="presParOf" srcId="{250C6B0C-4A61-4FBE-AD4B-3535162C7A17}" destId="{203DF6AF-AE0B-4B3B-A084-27047CE344BC}" srcOrd="10" destOrd="0" presId="urn:microsoft.com/office/officeart/2008/layout/VerticalCurvedList"/>
    <dgm:cxn modelId="{A2466E12-ECDB-4807-B060-196E79868177}" type="presParOf" srcId="{203DF6AF-AE0B-4B3B-A084-27047CE344BC}" destId="{44936ADA-1F37-4759-AE47-16183259F10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0EA01342-9196-4277-8E83-34C8815D960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EF123EDB-1939-4835-95B2-98836E1F0C66}">
      <dgm:prSet phldrT="[Text]" custT="1"/>
      <dgm:spPr/>
      <dgm:t>
        <a:bodyPr/>
        <a:lstStyle/>
        <a:p>
          <a:r>
            <a:rPr lang="vi-VN" sz="2800" dirty="0" smtClean="0"/>
            <a:t>Phát huy nội lực của sức mạnh dân tộc đồng thời tranh thủ ngoại lực và sức mạnh thời đại để xây dựng nền kinh tế độc lập, tự chủ</a:t>
          </a:r>
          <a:endParaRPr lang="en-US" sz="2800" dirty="0"/>
        </a:p>
      </dgm:t>
    </dgm:pt>
    <dgm:pt modelId="{46BFD812-1C5C-4EE5-8E9D-87EC6F12F417}" type="parTrans" cxnId="{8A3D64CC-C8CE-4C9F-99A5-45291BD5BE59}">
      <dgm:prSet/>
      <dgm:spPr/>
      <dgm:t>
        <a:bodyPr/>
        <a:lstStyle/>
        <a:p>
          <a:endParaRPr lang="en-US"/>
        </a:p>
      </dgm:t>
    </dgm:pt>
    <dgm:pt modelId="{169BBB00-1B0B-414A-B19C-130BD6849C81}" type="sibTrans" cxnId="{8A3D64CC-C8CE-4C9F-99A5-45291BD5BE59}">
      <dgm:prSet/>
      <dgm:spPr/>
      <dgm:t>
        <a:bodyPr/>
        <a:lstStyle/>
        <a:p>
          <a:endParaRPr lang="en-US"/>
        </a:p>
      </dgm:t>
    </dgm:pt>
    <dgm:pt modelId="{F99633DC-BE7E-4DAF-83AD-7F814B6323F2}">
      <dgm:prSet phldrT="[Text]" custT="1"/>
      <dgm:spPr/>
      <dgm:t>
        <a:bodyPr/>
        <a:lstStyle/>
        <a:p>
          <a:r>
            <a:rPr lang="vi-VN" sz="2800" dirty="0" smtClean="0"/>
            <a:t>Phát triển lực lượng doanh nghiệp trong nước với nhiều thương hiệu mạnh, có sức cạnh tranh cao để làm chủ thị trường trong nước, mở rộng thị trường ngoài nước</a:t>
          </a:r>
          <a:endParaRPr lang="en-US" sz="2800" dirty="0"/>
        </a:p>
      </dgm:t>
    </dgm:pt>
    <dgm:pt modelId="{6917C64B-5B2F-40FF-BA69-89D483EDB599}" type="parTrans" cxnId="{2A7BD601-760E-42DA-A6D8-8D7424B7E99E}">
      <dgm:prSet/>
      <dgm:spPr/>
      <dgm:t>
        <a:bodyPr/>
        <a:lstStyle/>
        <a:p>
          <a:endParaRPr lang="en-US"/>
        </a:p>
      </dgm:t>
    </dgm:pt>
    <dgm:pt modelId="{5724BE52-1C3A-498E-A6A6-84934B4807C8}" type="sibTrans" cxnId="{2A7BD601-760E-42DA-A6D8-8D7424B7E99E}">
      <dgm:prSet/>
      <dgm:spPr/>
      <dgm:t>
        <a:bodyPr/>
        <a:lstStyle/>
        <a:p>
          <a:endParaRPr lang="en-US"/>
        </a:p>
      </dgm:t>
    </dgm:pt>
    <dgm:pt modelId="{D68E8F31-4297-4C9D-BD19-97B74FC678EF}" type="pres">
      <dgm:prSet presAssocID="{0EA01342-9196-4277-8E83-34C8815D9608}" presName="Name0" presStyleCnt="0">
        <dgm:presLayoutVars>
          <dgm:dir/>
          <dgm:resizeHandles val="exact"/>
        </dgm:presLayoutVars>
      </dgm:prSet>
      <dgm:spPr/>
      <dgm:t>
        <a:bodyPr/>
        <a:lstStyle/>
        <a:p>
          <a:endParaRPr lang="en-US"/>
        </a:p>
      </dgm:t>
    </dgm:pt>
    <dgm:pt modelId="{732B166D-3227-4C9F-987C-8D92910709A6}" type="pres">
      <dgm:prSet presAssocID="{EF123EDB-1939-4835-95B2-98836E1F0C66}" presName="composite" presStyleCnt="0"/>
      <dgm:spPr/>
    </dgm:pt>
    <dgm:pt modelId="{B906E706-BD7C-4E20-93EC-F4456078690A}" type="pres">
      <dgm:prSet presAssocID="{EF123EDB-1939-4835-95B2-98836E1F0C66}" presName="rect1" presStyleLbl="trAlignAcc1" presStyleIdx="0" presStyleCnt="2" custScaleX="134714">
        <dgm:presLayoutVars>
          <dgm:bulletEnabled val="1"/>
        </dgm:presLayoutVars>
      </dgm:prSet>
      <dgm:spPr/>
      <dgm:t>
        <a:bodyPr/>
        <a:lstStyle/>
        <a:p>
          <a:endParaRPr lang="en-US"/>
        </a:p>
      </dgm:t>
    </dgm:pt>
    <dgm:pt modelId="{36DADC10-24F2-4882-B634-E71DFA13D6CF}" type="pres">
      <dgm:prSet presAssocID="{EF123EDB-1939-4835-95B2-98836E1F0C66}" presName="rect2" presStyleLbl="fgImgPlace1" presStyleIdx="0" presStyleCnt="2" custLinFactNeighborX="-67559" custLinFactNeighborY="2730"/>
      <dgm:spPr>
        <a:blipFill rotWithShape="1">
          <a:blip xmlns:r="http://schemas.openxmlformats.org/officeDocument/2006/relationships" r:embed="rId1"/>
          <a:stretch>
            <a:fillRect/>
          </a:stretch>
        </a:blipFill>
      </dgm:spPr>
      <dgm:t>
        <a:bodyPr/>
        <a:lstStyle/>
        <a:p>
          <a:endParaRPr lang="en-US"/>
        </a:p>
      </dgm:t>
    </dgm:pt>
    <dgm:pt modelId="{E73991FE-A726-4E8C-8A6B-B5296816D8E1}" type="pres">
      <dgm:prSet presAssocID="{169BBB00-1B0B-414A-B19C-130BD6849C81}" presName="sibTrans" presStyleCnt="0"/>
      <dgm:spPr/>
    </dgm:pt>
    <dgm:pt modelId="{DEE4EDAD-354A-4186-9BDF-01378E18CFBA}" type="pres">
      <dgm:prSet presAssocID="{F99633DC-BE7E-4DAF-83AD-7F814B6323F2}" presName="composite" presStyleCnt="0"/>
      <dgm:spPr/>
    </dgm:pt>
    <dgm:pt modelId="{06958882-0DF2-4EC1-951E-1E6E77BA13F0}" type="pres">
      <dgm:prSet presAssocID="{F99633DC-BE7E-4DAF-83AD-7F814B6323F2}" presName="rect1" presStyleLbl="trAlignAcc1" presStyleIdx="1" presStyleCnt="2" custScaleX="134714">
        <dgm:presLayoutVars>
          <dgm:bulletEnabled val="1"/>
        </dgm:presLayoutVars>
      </dgm:prSet>
      <dgm:spPr/>
      <dgm:t>
        <a:bodyPr/>
        <a:lstStyle/>
        <a:p>
          <a:endParaRPr lang="en-US"/>
        </a:p>
      </dgm:t>
    </dgm:pt>
    <dgm:pt modelId="{EC300EE8-D10C-4B3E-B302-F8179A8B4754}" type="pres">
      <dgm:prSet presAssocID="{F99633DC-BE7E-4DAF-83AD-7F814B6323F2}" presName="rect2" presStyleLbl="fgImgPlace1" presStyleIdx="1" presStyleCnt="2" custLinFactNeighborX="-77795" custLinFactNeighborY="12283"/>
      <dgm:spPr>
        <a:blipFill rotWithShape="1">
          <a:blip xmlns:r="http://schemas.openxmlformats.org/officeDocument/2006/relationships" r:embed="rId2"/>
          <a:stretch>
            <a:fillRect/>
          </a:stretch>
        </a:blipFill>
      </dgm:spPr>
      <dgm:t>
        <a:bodyPr/>
        <a:lstStyle/>
        <a:p>
          <a:endParaRPr lang="en-US"/>
        </a:p>
      </dgm:t>
    </dgm:pt>
  </dgm:ptLst>
  <dgm:cxnLst>
    <dgm:cxn modelId="{CCEDB7E6-7098-406E-BE79-D02BB8A48FDD}" type="presOf" srcId="{0EA01342-9196-4277-8E83-34C8815D9608}" destId="{D68E8F31-4297-4C9D-BD19-97B74FC678EF}" srcOrd="0" destOrd="0" presId="urn:microsoft.com/office/officeart/2008/layout/PictureStrips"/>
    <dgm:cxn modelId="{A520320F-3782-496C-979C-51D275AD301E}" type="presOf" srcId="{EF123EDB-1939-4835-95B2-98836E1F0C66}" destId="{B906E706-BD7C-4E20-93EC-F4456078690A}" srcOrd="0" destOrd="0" presId="urn:microsoft.com/office/officeart/2008/layout/PictureStrips"/>
    <dgm:cxn modelId="{8A3D64CC-C8CE-4C9F-99A5-45291BD5BE59}" srcId="{0EA01342-9196-4277-8E83-34C8815D9608}" destId="{EF123EDB-1939-4835-95B2-98836E1F0C66}" srcOrd="0" destOrd="0" parTransId="{46BFD812-1C5C-4EE5-8E9D-87EC6F12F417}" sibTransId="{169BBB00-1B0B-414A-B19C-130BD6849C81}"/>
    <dgm:cxn modelId="{AE252680-AB72-4517-A158-23BEC2E56FCB}" type="presOf" srcId="{F99633DC-BE7E-4DAF-83AD-7F814B6323F2}" destId="{06958882-0DF2-4EC1-951E-1E6E77BA13F0}" srcOrd="0" destOrd="0" presId="urn:microsoft.com/office/officeart/2008/layout/PictureStrips"/>
    <dgm:cxn modelId="{2A7BD601-760E-42DA-A6D8-8D7424B7E99E}" srcId="{0EA01342-9196-4277-8E83-34C8815D9608}" destId="{F99633DC-BE7E-4DAF-83AD-7F814B6323F2}" srcOrd="1" destOrd="0" parTransId="{6917C64B-5B2F-40FF-BA69-89D483EDB599}" sibTransId="{5724BE52-1C3A-498E-A6A6-84934B4807C8}"/>
    <dgm:cxn modelId="{F6F92125-ED01-4BD2-B155-616ECDD3DDB6}" type="presParOf" srcId="{D68E8F31-4297-4C9D-BD19-97B74FC678EF}" destId="{732B166D-3227-4C9F-987C-8D92910709A6}" srcOrd="0" destOrd="0" presId="urn:microsoft.com/office/officeart/2008/layout/PictureStrips"/>
    <dgm:cxn modelId="{C6020727-1B92-4293-947D-3E3BDB921098}" type="presParOf" srcId="{732B166D-3227-4C9F-987C-8D92910709A6}" destId="{B906E706-BD7C-4E20-93EC-F4456078690A}" srcOrd="0" destOrd="0" presId="urn:microsoft.com/office/officeart/2008/layout/PictureStrips"/>
    <dgm:cxn modelId="{2C489B88-BF06-4C4A-8FCE-3EF7AA02FA91}" type="presParOf" srcId="{732B166D-3227-4C9F-987C-8D92910709A6}" destId="{36DADC10-24F2-4882-B634-E71DFA13D6CF}" srcOrd="1" destOrd="0" presId="urn:microsoft.com/office/officeart/2008/layout/PictureStrips"/>
    <dgm:cxn modelId="{D81DCC1F-B707-4E5D-A356-17B17398D399}" type="presParOf" srcId="{D68E8F31-4297-4C9D-BD19-97B74FC678EF}" destId="{E73991FE-A726-4E8C-8A6B-B5296816D8E1}" srcOrd="1" destOrd="0" presId="urn:microsoft.com/office/officeart/2008/layout/PictureStrips"/>
    <dgm:cxn modelId="{E2042FB9-B02F-4884-AC99-5A6A1EBC9388}" type="presParOf" srcId="{D68E8F31-4297-4C9D-BD19-97B74FC678EF}" destId="{DEE4EDAD-354A-4186-9BDF-01378E18CFBA}" srcOrd="2" destOrd="0" presId="urn:microsoft.com/office/officeart/2008/layout/PictureStrips"/>
    <dgm:cxn modelId="{080A94D5-1339-4331-8357-1AC3E59A0A9F}" type="presParOf" srcId="{DEE4EDAD-354A-4186-9BDF-01378E18CFBA}" destId="{06958882-0DF2-4EC1-951E-1E6E77BA13F0}" srcOrd="0" destOrd="0" presId="urn:microsoft.com/office/officeart/2008/layout/PictureStrips"/>
    <dgm:cxn modelId="{0CC4803D-320F-4E07-9C61-306F6FFCB5CE}" type="presParOf" srcId="{DEE4EDAD-354A-4186-9BDF-01378E18CFBA}" destId="{EC300EE8-D10C-4B3E-B302-F8179A8B4754}"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C95A12A-B2C5-4FA3-986A-F7F507FCB698}">
      <dgm:prSet phldrT="[Text]" custT="1"/>
      <dgm:spPr>
        <a:solidFill>
          <a:srgbClr val="002060"/>
        </a:solidFill>
      </dgm:spPr>
      <dgm:t>
        <a:bodyPr/>
        <a:lstStyle/>
        <a:p>
          <a:pPr algn="just"/>
          <a:r>
            <a:rPr lang="vi-VN" sz="2400" i="1" dirty="0" smtClean="0"/>
            <a:t>Một là, phát triển nền kinh tế thị trường định hướng xã hội chủ nghĩa với nhiều hình thức sở hữu, nhiều thành phần kinh tế, nhiều hình thức tổ chức kinh doanh và hình thức phân phối. </a:t>
          </a:r>
          <a:endParaRPr lang="en-US" sz="2400" i="1" dirty="0"/>
        </a:p>
      </dgm:t>
    </dgm:pt>
    <dgm:pt modelId="{64121F79-3525-4540-BA4A-F422E2DA1AD9}" type="parTrans" cxnId="{8E373039-4AD2-4661-89DA-C91F3F01814D}">
      <dgm:prSet/>
      <dgm:spPr/>
      <dgm:t>
        <a:bodyPr/>
        <a:lstStyle/>
        <a:p>
          <a:endParaRPr lang="en-US"/>
        </a:p>
      </dgm:t>
    </dgm:pt>
    <dgm:pt modelId="{6639102F-B2C8-4E43-898A-AF84D544F64D}" type="sibTrans" cxnId="{8E373039-4AD2-4661-89DA-C91F3F01814D}">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32F10AD5-AD35-479A-AAA6-0DDED7999A1B}" type="pres">
      <dgm:prSet presAssocID="{CC95A12A-B2C5-4FA3-986A-F7F507FCB698}" presName="parentLin" presStyleCnt="0"/>
      <dgm:spPr/>
    </dgm:pt>
    <dgm:pt modelId="{A92D439E-8F2C-4096-8AAC-E77F5F1DD1B1}" type="pres">
      <dgm:prSet presAssocID="{CC95A12A-B2C5-4FA3-986A-F7F507FCB698}" presName="parentLeftMargin" presStyleLbl="node1" presStyleIdx="0" presStyleCnt="1"/>
      <dgm:spPr/>
      <dgm:t>
        <a:bodyPr/>
        <a:lstStyle/>
        <a:p>
          <a:endParaRPr lang="en-US"/>
        </a:p>
      </dgm:t>
    </dgm:pt>
    <dgm:pt modelId="{BB5FA71E-0BCE-4F09-9ED0-3533B8D1CD70}" type="pres">
      <dgm:prSet presAssocID="{CC95A12A-B2C5-4FA3-986A-F7F507FCB698}" presName="parentText" presStyleLbl="node1" presStyleIdx="0" presStyleCnt="1" custScaleX="142857" custScaleY="153312">
        <dgm:presLayoutVars>
          <dgm:chMax val="0"/>
          <dgm:bulletEnabled val="1"/>
        </dgm:presLayoutVars>
      </dgm:prSet>
      <dgm:spPr/>
      <dgm:t>
        <a:bodyPr/>
        <a:lstStyle/>
        <a:p>
          <a:endParaRPr lang="en-US"/>
        </a:p>
      </dgm:t>
    </dgm:pt>
    <dgm:pt modelId="{E21DCAC8-75AC-442F-BF97-0BD2917610C6}" type="pres">
      <dgm:prSet presAssocID="{CC95A12A-B2C5-4FA3-986A-F7F507FCB698}" presName="negativeSpace" presStyleCnt="0"/>
      <dgm:spPr/>
    </dgm:pt>
    <dgm:pt modelId="{93F02CC2-F86D-431E-840C-FBA5758A6996}" type="pres">
      <dgm:prSet presAssocID="{CC95A12A-B2C5-4FA3-986A-F7F507FCB698}" presName="childText" presStyleLbl="conFgAcc1" presStyleIdx="0" presStyleCnt="1" custScaleY="129654">
        <dgm:presLayoutVars>
          <dgm:bulletEnabled val="1"/>
        </dgm:presLayoutVars>
      </dgm:prSet>
      <dgm:spPr/>
    </dgm:pt>
  </dgm:ptLst>
  <dgm:cxnLst>
    <dgm:cxn modelId="{F2832045-4F8D-4D5B-AC34-C24E844E9BC8}" type="presOf" srcId="{DC257A68-7786-4BD4-9C3C-1F51FE207D41}" destId="{677BFFDF-D37A-495A-A350-50B90989A294}" srcOrd="0" destOrd="0" presId="urn:microsoft.com/office/officeart/2005/8/layout/list1"/>
    <dgm:cxn modelId="{14E9539C-A33A-42BA-A374-8A72257C2B4F}" type="presOf" srcId="{CC95A12A-B2C5-4FA3-986A-F7F507FCB698}" destId="{BB5FA71E-0BCE-4F09-9ED0-3533B8D1CD70}" srcOrd="1" destOrd="0" presId="urn:microsoft.com/office/officeart/2005/8/layout/list1"/>
    <dgm:cxn modelId="{4F33B74D-7EAD-4DF2-A04E-6EE423DD7D73}" type="presOf" srcId="{CC95A12A-B2C5-4FA3-986A-F7F507FCB698}" destId="{A92D439E-8F2C-4096-8AAC-E77F5F1DD1B1}" srcOrd="0" destOrd="0" presId="urn:microsoft.com/office/officeart/2005/8/layout/list1"/>
    <dgm:cxn modelId="{8E373039-4AD2-4661-89DA-C91F3F01814D}" srcId="{DC257A68-7786-4BD4-9C3C-1F51FE207D41}" destId="{CC95A12A-B2C5-4FA3-986A-F7F507FCB698}" srcOrd="0" destOrd="0" parTransId="{64121F79-3525-4540-BA4A-F422E2DA1AD9}" sibTransId="{6639102F-B2C8-4E43-898A-AF84D544F64D}"/>
    <dgm:cxn modelId="{C0E6BFC5-77F2-447D-A777-659AC8EF9A5D}" type="presParOf" srcId="{677BFFDF-D37A-495A-A350-50B90989A294}" destId="{32F10AD5-AD35-479A-AAA6-0DDED7999A1B}" srcOrd="0" destOrd="0" presId="urn:microsoft.com/office/officeart/2005/8/layout/list1"/>
    <dgm:cxn modelId="{A47EEE92-A1A9-45C9-8E7E-537C151DB0FB}" type="presParOf" srcId="{32F10AD5-AD35-479A-AAA6-0DDED7999A1B}" destId="{A92D439E-8F2C-4096-8AAC-E77F5F1DD1B1}" srcOrd="0" destOrd="0" presId="urn:microsoft.com/office/officeart/2005/8/layout/list1"/>
    <dgm:cxn modelId="{537F2FB2-D9FA-4A36-986E-CE03A435FE0F}" type="presParOf" srcId="{32F10AD5-AD35-479A-AAA6-0DDED7999A1B}" destId="{BB5FA71E-0BCE-4F09-9ED0-3533B8D1CD70}" srcOrd="1" destOrd="0" presId="urn:microsoft.com/office/officeart/2005/8/layout/list1"/>
    <dgm:cxn modelId="{7C96F13C-2794-40AA-BDDF-1640A1DC2F5A}" type="presParOf" srcId="{677BFFDF-D37A-495A-A350-50B90989A294}" destId="{E21DCAC8-75AC-442F-BF97-0BD2917610C6}" srcOrd="1" destOrd="0" presId="urn:microsoft.com/office/officeart/2005/8/layout/list1"/>
    <dgm:cxn modelId="{36C516CC-C6E9-46CC-8A90-CD0ADE5AB58C}" type="presParOf" srcId="{677BFFDF-D37A-495A-A350-50B90989A294}" destId="{93F02CC2-F86D-431E-840C-FBA5758A6996}"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5F1BBF-EBB1-45C0-8EF6-C23E065351DE}">
      <dgm:prSet custT="1"/>
      <dgm:spPr>
        <a:solidFill>
          <a:srgbClr val="002060"/>
        </a:solidFill>
      </dgm:spPr>
      <dgm:t>
        <a:bodyPr/>
        <a:lstStyle/>
        <a:p>
          <a:pPr algn="just"/>
          <a:r>
            <a:rPr lang="vi-VN" sz="2400" i="1" dirty="0" smtClean="0"/>
            <a:t>Hai là, phát triển kinh tế là nhiệm vụ trung tâm; thực hiện công nghiệp hoá, hiện đại hoá đất nước gắn với phát triển kinh tế tri thức và bảo vệ tài nguyên, môi trường</a:t>
          </a:r>
          <a:endParaRPr lang="en-US" sz="2400" i="1" dirty="0"/>
        </a:p>
      </dgm:t>
    </dgm:pt>
    <dgm:pt modelId="{67AA47ED-00CD-4329-A347-C5BC462385EC}" type="parTrans" cxnId="{9EDF894A-E794-46F4-94F2-971E6B18CC87}">
      <dgm:prSet/>
      <dgm:spPr/>
      <dgm:t>
        <a:bodyPr/>
        <a:lstStyle/>
        <a:p>
          <a:endParaRPr lang="en-US"/>
        </a:p>
      </dgm:t>
    </dgm:pt>
    <dgm:pt modelId="{17FF461A-DB90-4098-9955-C85DB4069BFB}" type="sibTrans" cxnId="{9EDF894A-E794-46F4-94F2-971E6B18CC87}">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A82F74B4-1CB1-4D9F-BBED-F72A9F5FC8D2}" type="pres">
      <dgm:prSet presAssocID="{955F1BBF-EBB1-45C0-8EF6-C23E065351DE}" presName="parentLin" presStyleCnt="0"/>
      <dgm:spPr/>
    </dgm:pt>
    <dgm:pt modelId="{B1020714-36C4-4F7B-99FC-ED87436C6A04}" type="pres">
      <dgm:prSet presAssocID="{955F1BBF-EBB1-45C0-8EF6-C23E065351DE}" presName="parentLeftMargin" presStyleLbl="node1" presStyleIdx="0" presStyleCnt="1"/>
      <dgm:spPr/>
      <dgm:t>
        <a:bodyPr/>
        <a:lstStyle/>
        <a:p>
          <a:endParaRPr lang="en-US"/>
        </a:p>
      </dgm:t>
    </dgm:pt>
    <dgm:pt modelId="{DA3EA3E3-5BA2-4307-B44A-E9512BA89F11}" type="pres">
      <dgm:prSet presAssocID="{955F1BBF-EBB1-45C0-8EF6-C23E065351DE}" presName="parentText" presStyleLbl="node1" presStyleIdx="0" presStyleCnt="1" custScaleX="142857" custScaleY="130614">
        <dgm:presLayoutVars>
          <dgm:chMax val="0"/>
          <dgm:bulletEnabled val="1"/>
        </dgm:presLayoutVars>
      </dgm:prSet>
      <dgm:spPr/>
      <dgm:t>
        <a:bodyPr/>
        <a:lstStyle/>
        <a:p>
          <a:endParaRPr lang="en-US"/>
        </a:p>
      </dgm:t>
    </dgm:pt>
    <dgm:pt modelId="{2A51CB20-6176-455C-8633-A5EADF4B448D}" type="pres">
      <dgm:prSet presAssocID="{955F1BBF-EBB1-45C0-8EF6-C23E065351DE}" presName="negativeSpace" presStyleCnt="0"/>
      <dgm:spPr/>
    </dgm:pt>
    <dgm:pt modelId="{D080CED4-6A28-4734-90CD-34397F62F0CA}" type="pres">
      <dgm:prSet presAssocID="{955F1BBF-EBB1-45C0-8EF6-C23E065351DE}" presName="childText" presStyleLbl="conFgAcc1" presStyleIdx="0" presStyleCnt="1">
        <dgm:presLayoutVars>
          <dgm:bulletEnabled val="1"/>
        </dgm:presLayoutVars>
      </dgm:prSet>
      <dgm:spPr/>
    </dgm:pt>
  </dgm:ptLst>
  <dgm:cxnLst>
    <dgm:cxn modelId="{9EDF894A-E794-46F4-94F2-971E6B18CC87}" srcId="{DC257A68-7786-4BD4-9C3C-1F51FE207D41}" destId="{955F1BBF-EBB1-45C0-8EF6-C23E065351DE}" srcOrd="0" destOrd="0" parTransId="{67AA47ED-00CD-4329-A347-C5BC462385EC}" sibTransId="{17FF461A-DB90-4098-9955-C85DB4069BFB}"/>
    <dgm:cxn modelId="{CD936C7F-8643-494D-A55C-39DEDFCA0DAA}" type="presOf" srcId="{955F1BBF-EBB1-45C0-8EF6-C23E065351DE}" destId="{DA3EA3E3-5BA2-4307-B44A-E9512BA89F11}" srcOrd="1" destOrd="0" presId="urn:microsoft.com/office/officeart/2005/8/layout/list1"/>
    <dgm:cxn modelId="{7B8B74D4-5670-433A-B9A4-D531965DD653}" type="presOf" srcId="{955F1BBF-EBB1-45C0-8EF6-C23E065351DE}" destId="{B1020714-36C4-4F7B-99FC-ED87436C6A04}" srcOrd="0" destOrd="0" presId="urn:microsoft.com/office/officeart/2005/8/layout/list1"/>
    <dgm:cxn modelId="{66B6AE5A-FB36-49BE-AE52-FE1E36980415}" type="presOf" srcId="{DC257A68-7786-4BD4-9C3C-1F51FE207D41}" destId="{677BFFDF-D37A-495A-A350-50B90989A294}" srcOrd="0" destOrd="0" presId="urn:microsoft.com/office/officeart/2005/8/layout/list1"/>
    <dgm:cxn modelId="{71ADEBC4-1655-4208-B807-FACDE8D0E370}" type="presParOf" srcId="{677BFFDF-D37A-495A-A350-50B90989A294}" destId="{A82F74B4-1CB1-4D9F-BBED-F72A9F5FC8D2}" srcOrd="0" destOrd="0" presId="urn:microsoft.com/office/officeart/2005/8/layout/list1"/>
    <dgm:cxn modelId="{3880EAA0-DF9E-46F2-82DC-2F170B68B365}" type="presParOf" srcId="{A82F74B4-1CB1-4D9F-BBED-F72A9F5FC8D2}" destId="{B1020714-36C4-4F7B-99FC-ED87436C6A04}" srcOrd="0" destOrd="0" presId="urn:microsoft.com/office/officeart/2005/8/layout/list1"/>
    <dgm:cxn modelId="{AE357598-D155-4CFF-A6C8-4A7F6BAD983D}" type="presParOf" srcId="{A82F74B4-1CB1-4D9F-BBED-F72A9F5FC8D2}" destId="{DA3EA3E3-5BA2-4307-B44A-E9512BA89F11}" srcOrd="1" destOrd="0" presId="urn:microsoft.com/office/officeart/2005/8/layout/list1"/>
    <dgm:cxn modelId="{696DD269-CE68-480B-9B4D-17E9D5E45295}" type="presParOf" srcId="{677BFFDF-D37A-495A-A350-50B90989A294}" destId="{2A51CB20-6176-455C-8633-A5EADF4B448D}" srcOrd="1" destOrd="0" presId="urn:microsoft.com/office/officeart/2005/8/layout/list1"/>
    <dgm:cxn modelId="{6C209E32-4622-4F26-9246-16D196558F1A}" type="presParOf" srcId="{677BFFDF-D37A-495A-A350-50B90989A294}" destId="{D080CED4-6A28-4734-90CD-34397F62F0C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C95A12A-B2C5-4FA3-986A-F7F507FCB698}">
      <dgm:prSet phldrT="[Text]" custT="1"/>
      <dgm:spPr>
        <a:solidFill>
          <a:srgbClr val="002060"/>
        </a:solidFill>
      </dgm:spPr>
      <dgm:t>
        <a:bodyPr/>
        <a:lstStyle/>
        <a:p>
          <a:pPr algn="just"/>
          <a:r>
            <a:rPr lang="vi-VN" sz="2400" i="1" dirty="0" smtClean="0"/>
            <a:t>Ba là,chính sách xã hội đúng đắn, công bằng vì con người</a:t>
          </a:r>
          <a:r>
            <a:rPr lang="vi-VN" sz="2400" dirty="0" smtClean="0"/>
            <a:t> là động lực mạnh mẽ phát huy mọi năng lực sáng tạo của nhân dân trong sự nghiệp xây dựng và bảo vệ Tổ quốc</a:t>
          </a:r>
          <a:endParaRPr lang="en-US" sz="2400" i="1" dirty="0"/>
        </a:p>
      </dgm:t>
    </dgm:pt>
    <dgm:pt modelId="{64121F79-3525-4540-BA4A-F422E2DA1AD9}" type="parTrans" cxnId="{8E373039-4AD2-4661-89DA-C91F3F01814D}">
      <dgm:prSet/>
      <dgm:spPr/>
      <dgm:t>
        <a:bodyPr/>
        <a:lstStyle/>
        <a:p>
          <a:endParaRPr lang="en-US"/>
        </a:p>
      </dgm:t>
    </dgm:pt>
    <dgm:pt modelId="{6639102F-B2C8-4E43-898A-AF84D544F64D}" type="sibTrans" cxnId="{8E373039-4AD2-4661-89DA-C91F3F01814D}">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32F10AD5-AD35-479A-AAA6-0DDED7999A1B}" type="pres">
      <dgm:prSet presAssocID="{CC95A12A-B2C5-4FA3-986A-F7F507FCB698}" presName="parentLin" presStyleCnt="0"/>
      <dgm:spPr/>
    </dgm:pt>
    <dgm:pt modelId="{A92D439E-8F2C-4096-8AAC-E77F5F1DD1B1}" type="pres">
      <dgm:prSet presAssocID="{CC95A12A-B2C5-4FA3-986A-F7F507FCB698}" presName="parentLeftMargin" presStyleLbl="node1" presStyleIdx="0" presStyleCnt="1"/>
      <dgm:spPr/>
      <dgm:t>
        <a:bodyPr/>
        <a:lstStyle/>
        <a:p>
          <a:endParaRPr lang="en-US"/>
        </a:p>
      </dgm:t>
    </dgm:pt>
    <dgm:pt modelId="{BB5FA71E-0BCE-4F09-9ED0-3533B8D1CD70}" type="pres">
      <dgm:prSet presAssocID="{CC95A12A-B2C5-4FA3-986A-F7F507FCB698}" presName="parentText" presStyleLbl="node1" presStyleIdx="0" presStyleCnt="1" custScaleX="142857">
        <dgm:presLayoutVars>
          <dgm:chMax val="0"/>
          <dgm:bulletEnabled val="1"/>
        </dgm:presLayoutVars>
      </dgm:prSet>
      <dgm:spPr/>
      <dgm:t>
        <a:bodyPr/>
        <a:lstStyle/>
        <a:p>
          <a:endParaRPr lang="en-US"/>
        </a:p>
      </dgm:t>
    </dgm:pt>
    <dgm:pt modelId="{E21DCAC8-75AC-442F-BF97-0BD2917610C6}" type="pres">
      <dgm:prSet presAssocID="{CC95A12A-B2C5-4FA3-986A-F7F507FCB698}" presName="negativeSpace" presStyleCnt="0"/>
      <dgm:spPr/>
    </dgm:pt>
    <dgm:pt modelId="{93F02CC2-F86D-431E-840C-FBA5758A6996}" type="pres">
      <dgm:prSet presAssocID="{CC95A12A-B2C5-4FA3-986A-F7F507FCB698}" presName="childText" presStyleLbl="conFgAcc1" presStyleIdx="0" presStyleCnt="1">
        <dgm:presLayoutVars>
          <dgm:bulletEnabled val="1"/>
        </dgm:presLayoutVars>
      </dgm:prSet>
      <dgm:spPr/>
    </dgm:pt>
  </dgm:ptLst>
  <dgm:cxnLst>
    <dgm:cxn modelId="{0DDCD456-A19F-4A91-9A11-1B82A0F7C13F}" type="presOf" srcId="{CC95A12A-B2C5-4FA3-986A-F7F507FCB698}" destId="{A92D439E-8F2C-4096-8AAC-E77F5F1DD1B1}" srcOrd="0" destOrd="0" presId="urn:microsoft.com/office/officeart/2005/8/layout/list1"/>
    <dgm:cxn modelId="{8E373039-4AD2-4661-89DA-C91F3F01814D}" srcId="{DC257A68-7786-4BD4-9C3C-1F51FE207D41}" destId="{CC95A12A-B2C5-4FA3-986A-F7F507FCB698}" srcOrd="0" destOrd="0" parTransId="{64121F79-3525-4540-BA4A-F422E2DA1AD9}" sibTransId="{6639102F-B2C8-4E43-898A-AF84D544F64D}"/>
    <dgm:cxn modelId="{3067638B-0CA7-4A66-88FB-4182067CDCEA}" type="presOf" srcId="{DC257A68-7786-4BD4-9C3C-1F51FE207D41}" destId="{677BFFDF-D37A-495A-A350-50B90989A294}" srcOrd="0" destOrd="0" presId="urn:microsoft.com/office/officeart/2005/8/layout/list1"/>
    <dgm:cxn modelId="{480CC2EF-1C6B-4520-AF09-24C622B79C94}" type="presOf" srcId="{CC95A12A-B2C5-4FA3-986A-F7F507FCB698}" destId="{BB5FA71E-0BCE-4F09-9ED0-3533B8D1CD70}" srcOrd="1" destOrd="0" presId="urn:microsoft.com/office/officeart/2005/8/layout/list1"/>
    <dgm:cxn modelId="{C9F822E8-8400-40AF-BDCD-D119F8E1827E}" type="presParOf" srcId="{677BFFDF-D37A-495A-A350-50B90989A294}" destId="{32F10AD5-AD35-479A-AAA6-0DDED7999A1B}" srcOrd="0" destOrd="0" presId="urn:microsoft.com/office/officeart/2005/8/layout/list1"/>
    <dgm:cxn modelId="{FBE045A0-6CA6-4A6D-973D-9C8C0238F832}" type="presParOf" srcId="{32F10AD5-AD35-479A-AAA6-0DDED7999A1B}" destId="{A92D439E-8F2C-4096-8AAC-E77F5F1DD1B1}" srcOrd="0" destOrd="0" presId="urn:microsoft.com/office/officeart/2005/8/layout/list1"/>
    <dgm:cxn modelId="{FE877C67-D09E-45A4-9ED9-9847CBF1A571}" type="presParOf" srcId="{32F10AD5-AD35-479A-AAA6-0DDED7999A1B}" destId="{BB5FA71E-0BCE-4F09-9ED0-3533B8D1CD70}" srcOrd="1" destOrd="0" presId="urn:microsoft.com/office/officeart/2005/8/layout/list1"/>
    <dgm:cxn modelId="{69CA3CE1-83F2-4F1A-A23D-3CF52C5DB00A}" type="presParOf" srcId="{677BFFDF-D37A-495A-A350-50B90989A294}" destId="{E21DCAC8-75AC-442F-BF97-0BD2917610C6}" srcOrd="1" destOrd="0" presId="urn:microsoft.com/office/officeart/2005/8/layout/list1"/>
    <dgm:cxn modelId="{1F4D38A2-7BE3-46F0-BA32-F151C209F686}" type="presParOf" srcId="{677BFFDF-D37A-495A-A350-50B90989A294}" destId="{93F02CC2-F86D-431E-840C-FBA5758A6996}"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C257A68-7786-4BD4-9C3C-1F51FE207D41}"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55F1BBF-EBB1-45C0-8EF6-C23E065351DE}">
      <dgm:prSet custT="1"/>
      <dgm:spPr>
        <a:solidFill>
          <a:srgbClr val="002060"/>
        </a:solidFill>
      </dgm:spPr>
      <dgm:t>
        <a:bodyPr/>
        <a:lstStyle/>
        <a:p>
          <a:pPr algn="just"/>
          <a:r>
            <a:rPr lang="vi-VN" sz="2400" i="1" dirty="0" smtClean="0"/>
            <a:t>Bốn là, tạo môi trường và điều kiện để mọi người lao động có việc làm và thu nhập tốt hơn</a:t>
          </a:r>
          <a:endParaRPr lang="en-US" sz="2400" i="1" dirty="0"/>
        </a:p>
      </dgm:t>
    </dgm:pt>
    <dgm:pt modelId="{67AA47ED-00CD-4329-A347-C5BC462385EC}" type="parTrans" cxnId="{9EDF894A-E794-46F4-94F2-971E6B18CC87}">
      <dgm:prSet/>
      <dgm:spPr/>
      <dgm:t>
        <a:bodyPr/>
        <a:lstStyle/>
        <a:p>
          <a:endParaRPr lang="en-US"/>
        </a:p>
      </dgm:t>
    </dgm:pt>
    <dgm:pt modelId="{17FF461A-DB90-4098-9955-C85DB4069BFB}" type="sibTrans" cxnId="{9EDF894A-E794-46F4-94F2-971E6B18CC87}">
      <dgm:prSet/>
      <dgm:spPr/>
      <dgm:t>
        <a:bodyPr/>
        <a:lstStyle/>
        <a:p>
          <a:endParaRPr lang="en-US"/>
        </a:p>
      </dgm:t>
    </dgm:pt>
    <dgm:pt modelId="{677BFFDF-D37A-495A-A350-50B90989A294}" type="pres">
      <dgm:prSet presAssocID="{DC257A68-7786-4BD4-9C3C-1F51FE207D41}" presName="linear" presStyleCnt="0">
        <dgm:presLayoutVars>
          <dgm:dir/>
          <dgm:animLvl val="lvl"/>
          <dgm:resizeHandles val="exact"/>
        </dgm:presLayoutVars>
      </dgm:prSet>
      <dgm:spPr/>
      <dgm:t>
        <a:bodyPr/>
        <a:lstStyle/>
        <a:p>
          <a:endParaRPr lang="en-US"/>
        </a:p>
      </dgm:t>
    </dgm:pt>
    <dgm:pt modelId="{A82F74B4-1CB1-4D9F-BBED-F72A9F5FC8D2}" type="pres">
      <dgm:prSet presAssocID="{955F1BBF-EBB1-45C0-8EF6-C23E065351DE}" presName="parentLin" presStyleCnt="0"/>
      <dgm:spPr/>
    </dgm:pt>
    <dgm:pt modelId="{B1020714-36C4-4F7B-99FC-ED87436C6A04}" type="pres">
      <dgm:prSet presAssocID="{955F1BBF-EBB1-45C0-8EF6-C23E065351DE}" presName="parentLeftMargin" presStyleLbl="node1" presStyleIdx="0" presStyleCnt="1"/>
      <dgm:spPr/>
      <dgm:t>
        <a:bodyPr/>
        <a:lstStyle/>
        <a:p>
          <a:endParaRPr lang="en-US"/>
        </a:p>
      </dgm:t>
    </dgm:pt>
    <dgm:pt modelId="{DA3EA3E3-5BA2-4307-B44A-E9512BA89F11}" type="pres">
      <dgm:prSet presAssocID="{955F1BBF-EBB1-45C0-8EF6-C23E065351DE}" presName="parentText" presStyleLbl="node1" presStyleIdx="0" presStyleCnt="1" custScaleX="142857">
        <dgm:presLayoutVars>
          <dgm:chMax val="0"/>
          <dgm:bulletEnabled val="1"/>
        </dgm:presLayoutVars>
      </dgm:prSet>
      <dgm:spPr/>
      <dgm:t>
        <a:bodyPr/>
        <a:lstStyle/>
        <a:p>
          <a:endParaRPr lang="en-US"/>
        </a:p>
      </dgm:t>
    </dgm:pt>
    <dgm:pt modelId="{2A51CB20-6176-455C-8633-A5EADF4B448D}" type="pres">
      <dgm:prSet presAssocID="{955F1BBF-EBB1-45C0-8EF6-C23E065351DE}" presName="negativeSpace" presStyleCnt="0"/>
      <dgm:spPr/>
    </dgm:pt>
    <dgm:pt modelId="{D080CED4-6A28-4734-90CD-34397F62F0CA}" type="pres">
      <dgm:prSet presAssocID="{955F1BBF-EBB1-45C0-8EF6-C23E065351DE}" presName="childText" presStyleLbl="conFgAcc1" presStyleIdx="0" presStyleCnt="1">
        <dgm:presLayoutVars>
          <dgm:bulletEnabled val="1"/>
        </dgm:presLayoutVars>
      </dgm:prSet>
      <dgm:spPr/>
    </dgm:pt>
  </dgm:ptLst>
  <dgm:cxnLst>
    <dgm:cxn modelId="{B62EE930-0603-4BED-B02C-B029431F60F7}" type="presOf" srcId="{DC257A68-7786-4BD4-9C3C-1F51FE207D41}" destId="{677BFFDF-D37A-495A-A350-50B90989A294}" srcOrd="0" destOrd="0" presId="urn:microsoft.com/office/officeart/2005/8/layout/list1"/>
    <dgm:cxn modelId="{9EDF894A-E794-46F4-94F2-971E6B18CC87}" srcId="{DC257A68-7786-4BD4-9C3C-1F51FE207D41}" destId="{955F1BBF-EBB1-45C0-8EF6-C23E065351DE}" srcOrd="0" destOrd="0" parTransId="{67AA47ED-00CD-4329-A347-C5BC462385EC}" sibTransId="{17FF461A-DB90-4098-9955-C85DB4069BFB}"/>
    <dgm:cxn modelId="{150E79C5-17DA-40F9-B8F0-07C679718ADD}" type="presOf" srcId="{955F1BBF-EBB1-45C0-8EF6-C23E065351DE}" destId="{DA3EA3E3-5BA2-4307-B44A-E9512BA89F11}" srcOrd="1" destOrd="0" presId="urn:microsoft.com/office/officeart/2005/8/layout/list1"/>
    <dgm:cxn modelId="{F1AA5802-CAC7-451F-8992-978055C5CCA4}" type="presOf" srcId="{955F1BBF-EBB1-45C0-8EF6-C23E065351DE}" destId="{B1020714-36C4-4F7B-99FC-ED87436C6A04}" srcOrd="0" destOrd="0" presId="urn:microsoft.com/office/officeart/2005/8/layout/list1"/>
    <dgm:cxn modelId="{568C7BF8-CE2C-42B5-A5C2-C636425C3247}" type="presParOf" srcId="{677BFFDF-D37A-495A-A350-50B90989A294}" destId="{A82F74B4-1CB1-4D9F-BBED-F72A9F5FC8D2}" srcOrd="0" destOrd="0" presId="urn:microsoft.com/office/officeart/2005/8/layout/list1"/>
    <dgm:cxn modelId="{6B1F5AC9-ABD8-45CB-B1F1-0F223148BA26}" type="presParOf" srcId="{A82F74B4-1CB1-4D9F-BBED-F72A9F5FC8D2}" destId="{B1020714-36C4-4F7B-99FC-ED87436C6A04}" srcOrd="0" destOrd="0" presId="urn:microsoft.com/office/officeart/2005/8/layout/list1"/>
    <dgm:cxn modelId="{56656AA3-8A40-48EF-B283-DE4D31EB301C}" type="presParOf" srcId="{A82F74B4-1CB1-4D9F-BBED-F72A9F5FC8D2}" destId="{DA3EA3E3-5BA2-4307-B44A-E9512BA89F11}" srcOrd="1" destOrd="0" presId="urn:microsoft.com/office/officeart/2005/8/layout/list1"/>
    <dgm:cxn modelId="{00718110-F23C-42AF-A7B9-987D77F9AC10}" type="presParOf" srcId="{677BFFDF-D37A-495A-A350-50B90989A294}" destId="{2A51CB20-6176-455C-8633-A5EADF4B448D}" srcOrd="1" destOrd="0" presId="urn:microsoft.com/office/officeart/2005/8/layout/list1"/>
    <dgm:cxn modelId="{0A9309E3-CC5A-40BE-9633-0315042B3D50}" type="presParOf" srcId="{677BFFDF-D37A-495A-A350-50B90989A294}" destId="{D080CED4-6A28-4734-90CD-34397F62F0CA}" srcOrd="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3F126D-C9EF-4B34-89B6-B04F107738D3}">
      <dgm:prSet phldrT="[Text]" custT="1"/>
      <dgm:spPr>
        <a:solidFill>
          <a:srgbClr val="008000"/>
        </a:solidFill>
      </dgm:spPr>
      <dgm:t>
        <a:bodyPr/>
        <a:lstStyle/>
        <a:p>
          <a:r>
            <a:rPr lang="nl-NL" sz="2400" i="1" dirty="0" smtClean="0"/>
            <a:t>Một là,</a:t>
          </a:r>
          <a:r>
            <a:rPr lang="nl-NL" sz="2400" dirty="0" smtClean="0"/>
            <a:t> văn hóa là nền tảng tinh thần của xã hội, là mục tiêu, động lực phát triển bền vững đất nước</a:t>
          </a:r>
          <a:endParaRPr lang="en-US" sz="2400" dirty="0"/>
        </a:p>
      </dgm:t>
    </dgm:pt>
    <dgm:pt modelId="{DB5FF33B-B971-43B5-A734-558E1AE2FDEF}" type="parTrans" cxnId="{F573B647-32AA-4A14-AC14-9D3D94799CC8}">
      <dgm:prSet/>
      <dgm:spPr/>
      <dgm:t>
        <a:bodyPr/>
        <a:lstStyle/>
        <a:p>
          <a:endParaRPr lang="en-US"/>
        </a:p>
      </dgm:t>
    </dgm:pt>
    <dgm:pt modelId="{A8166A1A-3F1D-451C-BB13-53BC9F48564B}" type="sibTrans" cxnId="{F573B647-32AA-4A14-AC14-9D3D94799CC8}">
      <dgm:prSet/>
      <dgm:spPr/>
      <dgm:t>
        <a:bodyPr/>
        <a:lstStyle/>
        <a:p>
          <a:endParaRPr lang="en-US"/>
        </a:p>
      </dgm:t>
    </dgm:pt>
    <dgm:pt modelId="{4BAB482B-9C52-424A-9E40-D1C95A65D4F8}">
      <dgm:prSet phldrT="[Text]" custT="1"/>
      <dgm:spPr>
        <a:solidFill>
          <a:srgbClr val="008000"/>
        </a:solidFill>
      </dgm:spPr>
      <dgm:t>
        <a:bodyPr/>
        <a:lstStyle/>
        <a:p>
          <a:r>
            <a:rPr lang="nl-NL" sz="2400" i="1" smtClean="0"/>
            <a:t>Hai là,</a:t>
          </a:r>
          <a:r>
            <a:rPr lang="nl-NL" sz="2400" smtClean="0"/>
            <a:t> xây dựng nền văn hóa Việt Nam tiên tiến, đậm đà bản sắc dân tộc, thống nhất trong đa dạng của cộng đồng các dân tộc Việt Nam</a:t>
          </a:r>
          <a:endParaRPr lang="en-US" sz="2400" dirty="0"/>
        </a:p>
      </dgm:t>
    </dgm:pt>
    <dgm:pt modelId="{9642D35E-6773-4FF4-A42C-72C0DBF7EB83}" type="parTrans" cxnId="{ABD3DF71-0AA2-4F4C-8618-5D9B04741718}">
      <dgm:prSet/>
      <dgm:spPr/>
      <dgm:t>
        <a:bodyPr/>
        <a:lstStyle/>
        <a:p>
          <a:endParaRPr lang="en-US"/>
        </a:p>
      </dgm:t>
    </dgm:pt>
    <dgm:pt modelId="{524C5B06-9E62-481E-9B3B-6B8FC71B39B4}" type="sibTrans" cxnId="{ABD3DF71-0AA2-4F4C-8618-5D9B04741718}">
      <dgm:prSet/>
      <dgm:spPr/>
      <dgm:t>
        <a:bodyPr/>
        <a:lstStyle/>
        <a:p>
          <a:endParaRPr lang="en-US"/>
        </a:p>
      </dgm:t>
    </dgm:pt>
    <dgm:pt modelId="{D4B1479D-3229-4DD6-AC0D-184FCC07BF3D}">
      <dgm:prSet phldrT="[Text]" custT="1"/>
      <dgm:spPr>
        <a:solidFill>
          <a:srgbClr val="008000"/>
        </a:solidFill>
      </dgm:spPr>
      <dgm:t>
        <a:bodyPr/>
        <a:lstStyle/>
        <a:p>
          <a:r>
            <a:rPr lang="nl-NL" sz="2400" i="1" dirty="0" smtClean="0"/>
            <a:t>Bốn là,</a:t>
          </a:r>
          <a:r>
            <a:rPr lang="nl-NL" sz="2400" dirty="0" smtClean="0"/>
            <a:t> xây dựng đồng bộ môi trường văn hóa, trong đó chú trọng vai trò của gia đình</a:t>
          </a:r>
          <a:endParaRPr lang="en-US" sz="2400" dirty="0"/>
        </a:p>
      </dgm:t>
    </dgm:pt>
    <dgm:pt modelId="{561ECF9A-5661-44C8-8A58-C7A1E04156D8}" type="parTrans" cxnId="{C81A5CED-83C9-410B-A338-4D7BCD1F26FD}">
      <dgm:prSet/>
      <dgm:spPr/>
      <dgm:t>
        <a:bodyPr/>
        <a:lstStyle/>
        <a:p>
          <a:endParaRPr lang="en-US"/>
        </a:p>
      </dgm:t>
    </dgm:pt>
    <dgm:pt modelId="{769C8503-1B52-40D5-9E91-EC9D65CD60D0}" type="sibTrans" cxnId="{C81A5CED-83C9-410B-A338-4D7BCD1F26FD}">
      <dgm:prSet/>
      <dgm:spPr/>
      <dgm:t>
        <a:bodyPr/>
        <a:lstStyle/>
        <a:p>
          <a:endParaRPr lang="en-US"/>
        </a:p>
      </dgm:t>
    </dgm:pt>
    <dgm:pt modelId="{96DEAEF8-2266-43A0-A03A-31E7450A3029}">
      <dgm:prSet phldrT="[Text]" custT="1"/>
      <dgm:spPr>
        <a:solidFill>
          <a:srgbClr val="008000"/>
        </a:solidFill>
      </dgm:spPr>
      <dgm:t>
        <a:bodyPr/>
        <a:lstStyle/>
        <a:p>
          <a:r>
            <a:rPr lang="nl-NL" sz="2400" i="1" dirty="0" smtClean="0"/>
            <a:t>Ba là,</a:t>
          </a:r>
          <a:r>
            <a:rPr lang="nl-NL" sz="2400" dirty="0" smtClean="0"/>
            <a:t> phát triển văn hóa vì sự hoàn thiện nhân cách con người và xây dựng con người .</a:t>
          </a:r>
          <a:endParaRPr lang="en-US" sz="2400" dirty="0"/>
        </a:p>
      </dgm:t>
    </dgm:pt>
    <dgm:pt modelId="{964A25E5-B8B6-4A8F-9C2C-E6A582825752}" type="parTrans" cxnId="{E0BB7F9A-AA60-4389-BEDA-26441EA41EBE}">
      <dgm:prSet/>
      <dgm:spPr/>
      <dgm:t>
        <a:bodyPr/>
        <a:lstStyle/>
        <a:p>
          <a:endParaRPr lang="en-US"/>
        </a:p>
      </dgm:t>
    </dgm:pt>
    <dgm:pt modelId="{4580E42C-1332-49F1-B380-B636EE8251AA}" type="sibTrans" cxnId="{E0BB7F9A-AA60-4389-BEDA-26441EA41EBE}">
      <dgm:prSet/>
      <dgm:spPr/>
      <dgm:t>
        <a:bodyPr/>
        <a:lstStyle/>
        <a:p>
          <a:endParaRPr lang="en-US"/>
        </a:p>
      </dgm:t>
    </dgm:pt>
    <dgm:pt modelId="{F6E37734-A7F0-43C1-8FD6-F5BEACF61633}">
      <dgm:prSet phldrT="[Text]" custT="1"/>
      <dgm:spPr>
        <a:solidFill>
          <a:srgbClr val="008000"/>
        </a:solidFill>
      </dgm:spPr>
      <dgm:t>
        <a:bodyPr/>
        <a:lstStyle/>
        <a:p>
          <a:r>
            <a:rPr lang="nl-NL" sz="2400" i="1" smtClean="0"/>
            <a:t>Năm là,</a:t>
          </a:r>
          <a:r>
            <a:rPr lang="nl-NL" sz="2400" smtClean="0"/>
            <a:t> xây dựng và phát triển văn hóa là sự nghiệp của toàn dân do Đảng lãnh đạo</a:t>
          </a:r>
          <a:endParaRPr lang="en-US" sz="2400" dirty="0"/>
        </a:p>
      </dgm:t>
    </dgm:pt>
    <dgm:pt modelId="{825E8671-8AF2-4809-BC83-0ED9F44B4A02}" type="parTrans" cxnId="{264E506D-FB62-4F29-8AC8-9B1D616BCC0E}">
      <dgm:prSet/>
      <dgm:spPr/>
      <dgm:t>
        <a:bodyPr/>
        <a:lstStyle/>
        <a:p>
          <a:endParaRPr lang="en-US"/>
        </a:p>
      </dgm:t>
    </dgm:pt>
    <dgm:pt modelId="{71F075BA-8B7E-42BF-B4D9-64058F78463C}" type="sibTrans" cxnId="{264E506D-FB62-4F29-8AC8-9B1D616BCC0E}">
      <dgm:prSet/>
      <dgm:spPr/>
      <dgm:t>
        <a:bodyPr/>
        <a:lstStyle/>
        <a:p>
          <a:endParaRPr lang="en-US"/>
        </a:p>
      </dgm:t>
    </dgm:pt>
    <dgm:pt modelId="{EE7E9B11-7AC2-4ABB-8E45-BBBFDBB47E38}" type="pres">
      <dgm:prSet presAssocID="{AFD8433D-A438-4B21-AB12-4F61CAB3EABB}" presName="Name0" presStyleCnt="0">
        <dgm:presLayoutVars>
          <dgm:chMax val="7"/>
          <dgm:chPref val="7"/>
          <dgm:dir/>
        </dgm:presLayoutVars>
      </dgm:prSet>
      <dgm:spPr/>
      <dgm:t>
        <a:bodyPr/>
        <a:lstStyle/>
        <a:p>
          <a:endParaRPr lang="en-US"/>
        </a:p>
      </dgm:t>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5"/>
      <dgm:spPr/>
    </dgm:pt>
    <dgm:pt modelId="{074F5C25-3B39-4FD1-8D89-5FDD9081E91D}" type="pres">
      <dgm:prSet presAssocID="{AFD8433D-A438-4B21-AB12-4F61CAB3EABB}" presName="conn" presStyleLbl="parChTrans1D2" presStyleIdx="0" presStyleCnt="1"/>
      <dgm:spPr/>
      <dgm:t>
        <a:bodyPr/>
        <a:lstStyle/>
        <a:p>
          <a:endParaRPr lang="en-US"/>
        </a:p>
      </dgm:t>
    </dgm:pt>
    <dgm:pt modelId="{63C27825-A3D1-42F9-AFCC-6B43E97056A3}" type="pres">
      <dgm:prSet presAssocID="{AFD8433D-A438-4B21-AB12-4F61CAB3EABB}" presName="extraNode" presStyleLbl="node1" presStyleIdx="0" presStyleCnt="5"/>
      <dgm:spPr/>
    </dgm:pt>
    <dgm:pt modelId="{9197D65C-F5D9-455C-8F38-FF454E2913C0}" type="pres">
      <dgm:prSet presAssocID="{AFD8433D-A438-4B21-AB12-4F61CAB3EABB}" presName="dstNode" presStyleLbl="node1" presStyleIdx="0" presStyleCnt="5"/>
      <dgm:spPr/>
    </dgm:pt>
    <dgm:pt modelId="{13F4975D-B87A-4ABD-B51C-5F2E540890AD}" type="pres">
      <dgm:prSet presAssocID="{CA3F126D-C9EF-4B34-89B6-B04F107738D3}" presName="text_1" presStyleLbl="node1" presStyleIdx="0" presStyleCnt="5" custScaleY="123480">
        <dgm:presLayoutVars>
          <dgm:bulletEnabled val="1"/>
        </dgm:presLayoutVars>
      </dgm:prSet>
      <dgm:spPr/>
      <dgm:t>
        <a:bodyPr/>
        <a:lstStyle/>
        <a:p>
          <a:endParaRPr lang="en-US"/>
        </a:p>
      </dgm:t>
    </dgm:pt>
    <dgm:pt modelId="{672AB415-C7ED-444F-8821-5B17059B1B6C}" type="pres">
      <dgm:prSet presAssocID="{CA3F126D-C9EF-4B34-89B6-B04F107738D3}" presName="accent_1" presStyleCnt="0"/>
      <dgm:spPr/>
    </dgm:pt>
    <dgm:pt modelId="{6FF16070-9D2C-475D-A450-EAD5FBF54CD9}" type="pres">
      <dgm:prSet presAssocID="{CA3F126D-C9EF-4B34-89B6-B04F107738D3}" presName="accentRepeatNode" presStyleLbl="solidFgAcc1" presStyleIdx="0" presStyleCnt="5"/>
      <dgm:spPr>
        <a:solidFill>
          <a:srgbClr val="FF0000"/>
        </a:solidFill>
      </dgm:spPr>
      <dgm:t>
        <a:bodyPr/>
        <a:lstStyle/>
        <a:p>
          <a:endParaRPr lang="en-US"/>
        </a:p>
      </dgm:t>
    </dgm:pt>
    <dgm:pt modelId="{229A763E-5A75-4A72-B9B7-3A1E813E2451}" type="pres">
      <dgm:prSet presAssocID="{4BAB482B-9C52-424A-9E40-D1C95A65D4F8}" presName="text_2" presStyleLbl="node1" presStyleIdx="1" presStyleCnt="5">
        <dgm:presLayoutVars>
          <dgm:bulletEnabled val="1"/>
        </dgm:presLayoutVars>
      </dgm:prSet>
      <dgm:spPr/>
      <dgm:t>
        <a:bodyPr/>
        <a:lstStyle/>
        <a:p>
          <a:endParaRPr lang="en-US"/>
        </a:p>
      </dgm:t>
    </dgm:pt>
    <dgm:pt modelId="{0F4BD277-4493-46A1-B4A9-F5747ED55886}" type="pres">
      <dgm:prSet presAssocID="{4BAB482B-9C52-424A-9E40-D1C95A65D4F8}" presName="accent_2" presStyleCnt="0"/>
      <dgm:spPr/>
    </dgm:pt>
    <dgm:pt modelId="{F040B06B-3F78-493F-B410-B0E47A70DB1F}" type="pres">
      <dgm:prSet presAssocID="{4BAB482B-9C52-424A-9E40-D1C95A65D4F8}" presName="accentRepeatNode" presStyleLbl="solidFgAcc1" presStyleIdx="1" presStyleCnt="5"/>
      <dgm:spPr>
        <a:solidFill>
          <a:srgbClr val="FF0000"/>
        </a:solidFill>
      </dgm:spPr>
      <dgm:t>
        <a:bodyPr/>
        <a:lstStyle/>
        <a:p>
          <a:endParaRPr lang="en-US"/>
        </a:p>
      </dgm:t>
    </dgm:pt>
    <dgm:pt modelId="{6EFF1171-CB58-448C-B8F8-E085E3D69587}" type="pres">
      <dgm:prSet presAssocID="{96DEAEF8-2266-43A0-A03A-31E7450A3029}" presName="text_3" presStyleLbl="node1" presStyleIdx="2" presStyleCnt="5" custScaleY="136082">
        <dgm:presLayoutVars>
          <dgm:bulletEnabled val="1"/>
        </dgm:presLayoutVars>
      </dgm:prSet>
      <dgm:spPr/>
      <dgm:t>
        <a:bodyPr/>
        <a:lstStyle/>
        <a:p>
          <a:endParaRPr lang="en-US"/>
        </a:p>
      </dgm:t>
    </dgm:pt>
    <dgm:pt modelId="{F2199D4C-1241-4D6E-A557-18F00DEACE4C}" type="pres">
      <dgm:prSet presAssocID="{96DEAEF8-2266-43A0-A03A-31E7450A3029}" presName="accent_3" presStyleCnt="0"/>
      <dgm:spPr/>
    </dgm:pt>
    <dgm:pt modelId="{6F3C31FA-D0E7-4D99-8CD4-38F5900B8B17}" type="pres">
      <dgm:prSet presAssocID="{96DEAEF8-2266-43A0-A03A-31E7450A3029}" presName="accentRepeatNode" presStyleLbl="solidFgAcc1" presStyleIdx="2" presStyleCnt="5"/>
      <dgm:spPr>
        <a:solidFill>
          <a:srgbClr val="FF0000"/>
        </a:solidFill>
      </dgm:spPr>
      <dgm:t>
        <a:bodyPr/>
        <a:lstStyle/>
        <a:p>
          <a:endParaRPr lang="en-US"/>
        </a:p>
      </dgm:t>
    </dgm:pt>
    <dgm:pt modelId="{6AA708E4-4D11-4559-9489-EDCC63475446}" type="pres">
      <dgm:prSet presAssocID="{D4B1479D-3229-4DD6-AC0D-184FCC07BF3D}" presName="text_4" presStyleLbl="node1" presStyleIdx="3" presStyleCnt="5">
        <dgm:presLayoutVars>
          <dgm:bulletEnabled val="1"/>
        </dgm:presLayoutVars>
      </dgm:prSet>
      <dgm:spPr/>
      <dgm:t>
        <a:bodyPr/>
        <a:lstStyle/>
        <a:p>
          <a:endParaRPr lang="en-US"/>
        </a:p>
      </dgm:t>
    </dgm:pt>
    <dgm:pt modelId="{64E9BADE-973B-47A7-9423-A53C3AA1BA96}" type="pres">
      <dgm:prSet presAssocID="{D4B1479D-3229-4DD6-AC0D-184FCC07BF3D}" presName="accent_4" presStyleCnt="0"/>
      <dgm:spPr/>
    </dgm:pt>
    <dgm:pt modelId="{1C4214AA-513A-4539-A4A4-A50ED55B7547}" type="pres">
      <dgm:prSet presAssocID="{D4B1479D-3229-4DD6-AC0D-184FCC07BF3D}" presName="accentRepeatNode" presStyleLbl="solidFgAcc1" presStyleIdx="3" presStyleCnt="5"/>
      <dgm:spPr>
        <a:solidFill>
          <a:srgbClr val="FF0000"/>
        </a:solidFill>
      </dgm:spPr>
      <dgm:t>
        <a:bodyPr/>
        <a:lstStyle/>
        <a:p>
          <a:endParaRPr lang="en-US"/>
        </a:p>
      </dgm:t>
    </dgm:pt>
    <dgm:pt modelId="{5412D3FB-82A6-4D10-9329-1087228D0223}" type="pres">
      <dgm:prSet presAssocID="{F6E37734-A7F0-43C1-8FD6-F5BEACF61633}" presName="text_5" presStyleLbl="node1" presStyleIdx="4" presStyleCnt="5">
        <dgm:presLayoutVars>
          <dgm:bulletEnabled val="1"/>
        </dgm:presLayoutVars>
      </dgm:prSet>
      <dgm:spPr/>
      <dgm:t>
        <a:bodyPr/>
        <a:lstStyle/>
        <a:p>
          <a:endParaRPr lang="en-US"/>
        </a:p>
      </dgm:t>
    </dgm:pt>
    <dgm:pt modelId="{85641883-AAEC-4E75-A152-F97049650BDB}" type="pres">
      <dgm:prSet presAssocID="{F6E37734-A7F0-43C1-8FD6-F5BEACF61633}" presName="accent_5" presStyleCnt="0"/>
      <dgm:spPr/>
    </dgm:pt>
    <dgm:pt modelId="{6FC32A4A-0247-4133-9A2C-A3D214BBCB2A}" type="pres">
      <dgm:prSet presAssocID="{F6E37734-A7F0-43C1-8FD6-F5BEACF61633}" presName="accentRepeatNode" presStyleLbl="solidFgAcc1" presStyleIdx="4" presStyleCnt="5"/>
      <dgm:spPr>
        <a:solidFill>
          <a:srgbClr val="FF0000"/>
        </a:solidFill>
      </dgm:spPr>
      <dgm:t>
        <a:bodyPr/>
        <a:lstStyle/>
        <a:p>
          <a:endParaRPr lang="en-US"/>
        </a:p>
      </dgm:t>
    </dgm:pt>
  </dgm:ptLst>
  <dgm:cxnLst>
    <dgm:cxn modelId="{264E506D-FB62-4F29-8AC8-9B1D616BCC0E}" srcId="{AFD8433D-A438-4B21-AB12-4F61CAB3EABB}" destId="{F6E37734-A7F0-43C1-8FD6-F5BEACF61633}" srcOrd="4" destOrd="0" parTransId="{825E8671-8AF2-4809-BC83-0ED9F44B4A02}" sibTransId="{71F075BA-8B7E-42BF-B4D9-64058F78463C}"/>
    <dgm:cxn modelId="{ABD3DF71-0AA2-4F4C-8618-5D9B04741718}" srcId="{AFD8433D-A438-4B21-AB12-4F61CAB3EABB}" destId="{4BAB482B-9C52-424A-9E40-D1C95A65D4F8}" srcOrd="1" destOrd="0" parTransId="{9642D35E-6773-4FF4-A42C-72C0DBF7EB83}" sibTransId="{524C5B06-9E62-481E-9B3B-6B8FC71B39B4}"/>
    <dgm:cxn modelId="{818EE139-93A4-4A36-B0BD-312A0B4D1672}" type="presOf" srcId="{AFD8433D-A438-4B21-AB12-4F61CAB3EABB}" destId="{EE7E9B11-7AC2-4ABB-8E45-BBBFDBB47E38}" srcOrd="0" destOrd="0" presId="urn:microsoft.com/office/officeart/2008/layout/VerticalCurvedList"/>
    <dgm:cxn modelId="{0601CF51-4D84-4D30-BF71-FE0A0C863A87}" type="presOf" srcId="{A8166A1A-3F1D-451C-BB13-53BC9F48564B}" destId="{074F5C25-3B39-4FD1-8D89-5FDD9081E91D}" srcOrd="0" destOrd="0" presId="urn:microsoft.com/office/officeart/2008/layout/VerticalCurvedList"/>
    <dgm:cxn modelId="{F573B647-32AA-4A14-AC14-9D3D94799CC8}" srcId="{AFD8433D-A438-4B21-AB12-4F61CAB3EABB}" destId="{CA3F126D-C9EF-4B34-89B6-B04F107738D3}" srcOrd="0" destOrd="0" parTransId="{DB5FF33B-B971-43B5-A734-558E1AE2FDEF}" sibTransId="{A8166A1A-3F1D-451C-BB13-53BC9F48564B}"/>
    <dgm:cxn modelId="{E0BB7F9A-AA60-4389-BEDA-26441EA41EBE}" srcId="{AFD8433D-A438-4B21-AB12-4F61CAB3EABB}" destId="{96DEAEF8-2266-43A0-A03A-31E7450A3029}" srcOrd="2" destOrd="0" parTransId="{964A25E5-B8B6-4A8F-9C2C-E6A582825752}" sibTransId="{4580E42C-1332-49F1-B380-B636EE8251AA}"/>
    <dgm:cxn modelId="{57C79CE5-3A71-4994-8E67-05DB6479DEB7}" type="presOf" srcId="{F6E37734-A7F0-43C1-8FD6-F5BEACF61633}" destId="{5412D3FB-82A6-4D10-9329-1087228D0223}" srcOrd="0" destOrd="0" presId="urn:microsoft.com/office/officeart/2008/layout/VerticalCurvedList"/>
    <dgm:cxn modelId="{C81A5CED-83C9-410B-A338-4D7BCD1F26FD}" srcId="{AFD8433D-A438-4B21-AB12-4F61CAB3EABB}" destId="{D4B1479D-3229-4DD6-AC0D-184FCC07BF3D}" srcOrd="3" destOrd="0" parTransId="{561ECF9A-5661-44C8-8A58-C7A1E04156D8}" sibTransId="{769C8503-1B52-40D5-9E91-EC9D65CD60D0}"/>
    <dgm:cxn modelId="{A0F04EC5-185A-4EAF-BC79-C35935720425}" type="presOf" srcId="{D4B1479D-3229-4DD6-AC0D-184FCC07BF3D}" destId="{6AA708E4-4D11-4559-9489-EDCC63475446}" srcOrd="0" destOrd="0" presId="urn:microsoft.com/office/officeart/2008/layout/VerticalCurvedList"/>
    <dgm:cxn modelId="{A122D05E-9742-4CAE-BC15-CA2B4306799D}" type="presOf" srcId="{4BAB482B-9C52-424A-9E40-D1C95A65D4F8}" destId="{229A763E-5A75-4A72-B9B7-3A1E813E2451}" srcOrd="0" destOrd="0" presId="urn:microsoft.com/office/officeart/2008/layout/VerticalCurvedList"/>
    <dgm:cxn modelId="{1A05DD98-6F58-4CAB-8917-F30CD1278D3F}" type="presOf" srcId="{CA3F126D-C9EF-4B34-89B6-B04F107738D3}" destId="{13F4975D-B87A-4ABD-B51C-5F2E540890AD}" srcOrd="0" destOrd="0" presId="urn:microsoft.com/office/officeart/2008/layout/VerticalCurvedList"/>
    <dgm:cxn modelId="{AB5CA858-E62D-4D31-9B6B-CABDE837927E}" type="presOf" srcId="{96DEAEF8-2266-43A0-A03A-31E7450A3029}" destId="{6EFF1171-CB58-448C-B8F8-E085E3D69587}" srcOrd="0" destOrd="0" presId="urn:microsoft.com/office/officeart/2008/layout/VerticalCurvedList"/>
    <dgm:cxn modelId="{5BCB01D3-00DF-4F0A-9EEA-633CE6FBCE64}" type="presParOf" srcId="{EE7E9B11-7AC2-4ABB-8E45-BBBFDBB47E38}" destId="{4AF0A00E-CB72-4CF0-BB6D-4DE8EAFA774B}" srcOrd="0" destOrd="0" presId="urn:microsoft.com/office/officeart/2008/layout/VerticalCurvedList"/>
    <dgm:cxn modelId="{289A03C7-2B1A-4F01-8096-6A3417EE7DBF}" type="presParOf" srcId="{4AF0A00E-CB72-4CF0-BB6D-4DE8EAFA774B}" destId="{85EDECF4-9B19-4C4A-9FCD-08DE4BAAC8BE}" srcOrd="0" destOrd="0" presId="urn:microsoft.com/office/officeart/2008/layout/VerticalCurvedList"/>
    <dgm:cxn modelId="{028F7B31-CD31-481A-8210-AA0284BD8E36}" type="presParOf" srcId="{85EDECF4-9B19-4C4A-9FCD-08DE4BAAC8BE}" destId="{1FE66E21-AEBE-49CC-BB6F-D7EBA83E733A}" srcOrd="0" destOrd="0" presId="urn:microsoft.com/office/officeart/2008/layout/VerticalCurvedList"/>
    <dgm:cxn modelId="{134A98F5-65B7-411E-AEF0-01B1E04A6BFD}" type="presParOf" srcId="{85EDECF4-9B19-4C4A-9FCD-08DE4BAAC8BE}" destId="{074F5C25-3B39-4FD1-8D89-5FDD9081E91D}" srcOrd="1" destOrd="0" presId="urn:microsoft.com/office/officeart/2008/layout/VerticalCurvedList"/>
    <dgm:cxn modelId="{DB07CC78-B86C-4057-BB29-D8934345C1F8}" type="presParOf" srcId="{85EDECF4-9B19-4C4A-9FCD-08DE4BAAC8BE}" destId="{63C27825-A3D1-42F9-AFCC-6B43E97056A3}" srcOrd="2" destOrd="0" presId="urn:microsoft.com/office/officeart/2008/layout/VerticalCurvedList"/>
    <dgm:cxn modelId="{E2FB9ECD-0074-47B9-89A5-F8311A3D652F}" type="presParOf" srcId="{85EDECF4-9B19-4C4A-9FCD-08DE4BAAC8BE}" destId="{9197D65C-F5D9-455C-8F38-FF454E2913C0}" srcOrd="3" destOrd="0" presId="urn:microsoft.com/office/officeart/2008/layout/VerticalCurvedList"/>
    <dgm:cxn modelId="{928EB699-010E-4198-8B0F-847E8C09D191}" type="presParOf" srcId="{4AF0A00E-CB72-4CF0-BB6D-4DE8EAFA774B}" destId="{13F4975D-B87A-4ABD-B51C-5F2E540890AD}" srcOrd="1" destOrd="0" presId="urn:microsoft.com/office/officeart/2008/layout/VerticalCurvedList"/>
    <dgm:cxn modelId="{74419C19-C9A3-4A49-AC2E-83EC035CB085}" type="presParOf" srcId="{4AF0A00E-CB72-4CF0-BB6D-4DE8EAFA774B}" destId="{672AB415-C7ED-444F-8821-5B17059B1B6C}" srcOrd="2" destOrd="0" presId="urn:microsoft.com/office/officeart/2008/layout/VerticalCurvedList"/>
    <dgm:cxn modelId="{E75C2212-2115-4384-B2EA-CAEFFA93173F}" type="presParOf" srcId="{672AB415-C7ED-444F-8821-5B17059B1B6C}" destId="{6FF16070-9D2C-475D-A450-EAD5FBF54CD9}" srcOrd="0" destOrd="0" presId="urn:microsoft.com/office/officeart/2008/layout/VerticalCurvedList"/>
    <dgm:cxn modelId="{DB7E827D-766B-4E8B-B3C4-C9C8EE06E8C9}" type="presParOf" srcId="{4AF0A00E-CB72-4CF0-BB6D-4DE8EAFA774B}" destId="{229A763E-5A75-4A72-B9B7-3A1E813E2451}" srcOrd="3" destOrd="0" presId="urn:microsoft.com/office/officeart/2008/layout/VerticalCurvedList"/>
    <dgm:cxn modelId="{0D3E14B3-4836-446F-A3C5-CB644D46907C}" type="presParOf" srcId="{4AF0A00E-CB72-4CF0-BB6D-4DE8EAFA774B}" destId="{0F4BD277-4493-46A1-B4A9-F5747ED55886}" srcOrd="4" destOrd="0" presId="urn:microsoft.com/office/officeart/2008/layout/VerticalCurvedList"/>
    <dgm:cxn modelId="{053B7712-4C9E-4EB8-B65A-AE1E16F0784C}" type="presParOf" srcId="{0F4BD277-4493-46A1-B4A9-F5747ED55886}" destId="{F040B06B-3F78-493F-B410-B0E47A70DB1F}" srcOrd="0" destOrd="0" presId="urn:microsoft.com/office/officeart/2008/layout/VerticalCurvedList"/>
    <dgm:cxn modelId="{4BFD543F-BE63-4707-8755-23CCD2C731DA}" type="presParOf" srcId="{4AF0A00E-CB72-4CF0-BB6D-4DE8EAFA774B}" destId="{6EFF1171-CB58-448C-B8F8-E085E3D69587}" srcOrd="5" destOrd="0" presId="urn:microsoft.com/office/officeart/2008/layout/VerticalCurvedList"/>
    <dgm:cxn modelId="{842F8C56-144D-4C38-8CBC-60AD2DCF7232}" type="presParOf" srcId="{4AF0A00E-CB72-4CF0-BB6D-4DE8EAFA774B}" destId="{F2199D4C-1241-4D6E-A557-18F00DEACE4C}" srcOrd="6" destOrd="0" presId="urn:microsoft.com/office/officeart/2008/layout/VerticalCurvedList"/>
    <dgm:cxn modelId="{589140DB-83B0-4477-9438-DFC767B74166}" type="presParOf" srcId="{F2199D4C-1241-4D6E-A557-18F00DEACE4C}" destId="{6F3C31FA-D0E7-4D99-8CD4-38F5900B8B17}" srcOrd="0" destOrd="0" presId="urn:microsoft.com/office/officeart/2008/layout/VerticalCurvedList"/>
    <dgm:cxn modelId="{659850F7-F030-448C-88E7-BE20976AC9E5}" type="presParOf" srcId="{4AF0A00E-CB72-4CF0-BB6D-4DE8EAFA774B}" destId="{6AA708E4-4D11-4559-9489-EDCC63475446}" srcOrd="7" destOrd="0" presId="urn:microsoft.com/office/officeart/2008/layout/VerticalCurvedList"/>
    <dgm:cxn modelId="{FA0A30C2-4436-417D-A8FA-D25648381D86}" type="presParOf" srcId="{4AF0A00E-CB72-4CF0-BB6D-4DE8EAFA774B}" destId="{64E9BADE-973B-47A7-9423-A53C3AA1BA96}" srcOrd="8" destOrd="0" presId="urn:microsoft.com/office/officeart/2008/layout/VerticalCurvedList"/>
    <dgm:cxn modelId="{A38E7FDA-61DE-4BC0-B815-2278AF1C65A5}" type="presParOf" srcId="{64E9BADE-973B-47A7-9423-A53C3AA1BA96}" destId="{1C4214AA-513A-4539-A4A4-A50ED55B7547}" srcOrd="0" destOrd="0" presId="urn:microsoft.com/office/officeart/2008/layout/VerticalCurvedList"/>
    <dgm:cxn modelId="{A4100BD0-35B1-42BF-9B83-4223FD4C36B8}" type="presParOf" srcId="{4AF0A00E-CB72-4CF0-BB6D-4DE8EAFA774B}" destId="{5412D3FB-82A6-4D10-9329-1087228D0223}" srcOrd="9" destOrd="0" presId="urn:microsoft.com/office/officeart/2008/layout/VerticalCurvedList"/>
    <dgm:cxn modelId="{98B30692-3CD2-429D-97B2-6998DD64C27E}" type="presParOf" srcId="{4AF0A00E-CB72-4CF0-BB6D-4DE8EAFA774B}" destId="{85641883-AAEC-4E75-A152-F97049650BDB}" srcOrd="10" destOrd="0" presId="urn:microsoft.com/office/officeart/2008/layout/VerticalCurvedList"/>
    <dgm:cxn modelId="{4BB6544A-4992-470A-BAC4-9ED5ADC0324A}" type="presParOf" srcId="{85641883-AAEC-4E75-A152-F97049650BDB}" destId="{6FC32A4A-0247-4133-9A2C-A3D214BBCB2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AFD8433D-A438-4B21-AB12-4F61CAB3EAB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A3F126D-C9EF-4B34-89B6-B04F107738D3}">
      <dgm:prSet phldrT="[Text]" custT="1"/>
      <dgm:spPr>
        <a:solidFill>
          <a:srgbClr val="008000"/>
        </a:solidFill>
      </dgm:spPr>
      <dgm:t>
        <a:bodyPr/>
        <a:lstStyle/>
        <a:p>
          <a:r>
            <a:rPr lang="nl-NL" sz="2400" i="1" dirty="0" smtClean="0"/>
            <a:t>Một là,</a:t>
          </a:r>
          <a:r>
            <a:rPr lang="nl-NL" sz="2400" dirty="0" smtClean="0"/>
            <a:t>xây dựng nền văn hoá Việt Nam tiên tiến, đậm đà bản sắc dân tộc, phát triển toàn diện, thống nhất trong đa dạng</a:t>
          </a:r>
          <a:endParaRPr lang="en-US" sz="2400" dirty="0"/>
        </a:p>
      </dgm:t>
    </dgm:pt>
    <dgm:pt modelId="{DB5FF33B-B971-43B5-A734-558E1AE2FDEF}" type="parTrans" cxnId="{F573B647-32AA-4A14-AC14-9D3D94799CC8}">
      <dgm:prSet/>
      <dgm:spPr/>
      <dgm:t>
        <a:bodyPr/>
        <a:lstStyle/>
        <a:p>
          <a:endParaRPr lang="en-US"/>
        </a:p>
      </dgm:t>
    </dgm:pt>
    <dgm:pt modelId="{A8166A1A-3F1D-451C-BB13-53BC9F48564B}" type="sibTrans" cxnId="{F573B647-32AA-4A14-AC14-9D3D94799CC8}">
      <dgm:prSet/>
      <dgm:spPr/>
      <dgm:t>
        <a:bodyPr/>
        <a:lstStyle/>
        <a:p>
          <a:endParaRPr lang="en-US"/>
        </a:p>
      </dgm:t>
    </dgm:pt>
    <dgm:pt modelId="{4BAB482B-9C52-424A-9E40-D1C95A65D4F8}">
      <dgm:prSet phldrT="[Text]" custT="1"/>
      <dgm:spPr>
        <a:solidFill>
          <a:srgbClr val="008000"/>
        </a:solidFill>
      </dgm:spPr>
      <dgm:t>
        <a:bodyPr/>
        <a:lstStyle/>
        <a:p>
          <a:r>
            <a:rPr lang="nl-NL" sz="2400" i="1" dirty="0" smtClean="0"/>
            <a:t>Hai là, </a:t>
          </a:r>
          <a:r>
            <a:rPr lang="nl-NL" sz="2400" dirty="0" smtClean="0"/>
            <a:t>con người là trung tâm của chiến lược phát triển, đồng thời là chủ thể phát triển</a:t>
          </a:r>
          <a:endParaRPr lang="en-US" sz="2400" dirty="0"/>
        </a:p>
      </dgm:t>
    </dgm:pt>
    <dgm:pt modelId="{9642D35E-6773-4FF4-A42C-72C0DBF7EB83}" type="parTrans" cxnId="{ABD3DF71-0AA2-4F4C-8618-5D9B04741718}">
      <dgm:prSet/>
      <dgm:spPr/>
      <dgm:t>
        <a:bodyPr/>
        <a:lstStyle/>
        <a:p>
          <a:endParaRPr lang="en-US"/>
        </a:p>
      </dgm:t>
    </dgm:pt>
    <dgm:pt modelId="{524C5B06-9E62-481E-9B3B-6B8FC71B39B4}" type="sibTrans" cxnId="{ABD3DF71-0AA2-4F4C-8618-5D9B04741718}">
      <dgm:prSet/>
      <dgm:spPr/>
      <dgm:t>
        <a:bodyPr/>
        <a:lstStyle/>
        <a:p>
          <a:endParaRPr lang="en-US"/>
        </a:p>
      </dgm:t>
    </dgm:pt>
    <dgm:pt modelId="{D4B1479D-3229-4DD6-AC0D-184FCC07BF3D}">
      <dgm:prSet phldrT="[Text]" custT="1"/>
      <dgm:spPr>
        <a:solidFill>
          <a:srgbClr val="008000"/>
        </a:solidFill>
      </dgm:spPr>
      <dgm:t>
        <a:bodyPr/>
        <a:lstStyle/>
        <a:p>
          <a:r>
            <a:rPr lang="nl-NL" sz="2400" i="1" dirty="0" smtClean="0"/>
            <a:t>Bốn là, </a:t>
          </a:r>
          <a:r>
            <a:rPr lang="nl-NL" sz="2400" dirty="0" smtClean="0"/>
            <a:t>khoa học và công nghệ giữ vai trò then chốt trong việc phát triển lực lượng sản xuất hiện đại</a:t>
          </a:r>
          <a:endParaRPr lang="en-US" sz="2400" dirty="0"/>
        </a:p>
      </dgm:t>
    </dgm:pt>
    <dgm:pt modelId="{561ECF9A-5661-44C8-8A58-C7A1E04156D8}" type="parTrans" cxnId="{C81A5CED-83C9-410B-A338-4D7BCD1F26FD}">
      <dgm:prSet/>
      <dgm:spPr/>
      <dgm:t>
        <a:bodyPr/>
        <a:lstStyle/>
        <a:p>
          <a:endParaRPr lang="en-US"/>
        </a:p>
      </dgm:t>
    </dgm:pt>
    <dgm:pt modelId="{769C8503-1B52-40D5-9E91-EC9D65CD60D0}" type="sibTrans" cxnId="{C81A5CED-83C9-410B-A338-4D7BCD1F26FD}">
      <dgm:prSet/>
      <dgm:spPr/>
      <dgm:t>
        <a:bodyPr/>
        <a:lstStyle/>
        <a:p>
          <a:endParaRPr lang="en-US"/>
        </a:p>
      </dgm:t>
    </dgm:pt>
    <dgm:pt modelId="{96DEAEF8-2266-43A0-A03A-31E7450A3029}">
      <dgm:prSet phldrT="[Text]" custT="1"/>
      <dgm:spPr>
        <a:solidFill>
          <a:srgbClr val="008000"/>
        </a:solidFill>
      </dgm:spPr>
      <dgm:t>
        <a:bodyPr/>
        <a:lstStyle/>
        <a:p>
          <a:r>
            <a:rPr lang="nl-NL" sz="2400" i="1" dirty="0" smtClean="0"/>
            <a:t>Ba là, </a:t>
          </a:r>
          <a:r>
            <a:rPr lang="nl-NL" sz="2400" dirty="0" smtClean="0"/>
            <a:t>giáo dục và đào tạo có sứ mệnh nâng cao dân trí, phát triển nguồn nhân lực, bồi dưỡng nhân tài</a:t>
          </a:r>
          <a:endParaRPr lang="en-US" sz="2400" dirty="0"/>
        </a:p>
      </dgm:t>
    </dgm:pt>
    <dgm:pt modelId="{964A25E5-B8B6-4A8F-9C2C-E6A582825752}" type="parTrans" cxnId="{E0BB7F9A-AA60-4389-BEDA-26441EA41EBE}">
      <dgm:prSet/>
      <dgm:spPr/>
      <dgm:t>
        <a:bodyPr/>
        <a:lstStyle/>
        <a:p>
          <a:endParaRPr lang="en-US"/>
        </a:p>
      </dgm:t>
    </dgm:pt>
    <dgm:pt modelId="{4580E42C-1332-49F1-B380-B636EE8251AA}" type="sibTrans" cxnId="{E0BB7F9A-AA60-4389-BEDA-26441EA41EBE}">
      <dgm:prSet/>
      <dgm:spPr/>
      <dgm:t>
        <a:bodyPr/>
        <a:lstStyle/>
        <a:p>
          <a:endParaRPr lang="en-US"/>
        </a:p>
      </dgm:t>
    </dgm:pt>
    <dgm:pt modelId="{F6E37734-A7F0-43C1-8FD6-F5BEACF61633}">
      <dgm:prSet phldrT="[Text]" custT="1"/>
      <dgm:spPr>
        <a:solidFill>
          <a:srgbClr val="008000"/>
        </a:solidFill>
      </dgm:spPr>
      <dgm:t>
        <a:bodyPr/>
        <a:lstStyle/>
        <a:p>
          <a:r>
            <a:rPr lang="nl-NL" sz="2400" i="1" dirty="0" smtClean="0"/>
            <a:t>Năm là, </a:t>
          </a:r>
          <a:r>
            <a:rPr lang="nl-NL" sz="2400" dirty="0" smtClean="0"/>
            <a:t>bảo vệ môi trường là trách nhiệm của cả hệ thống chính trị, của toàn xã hội và nghĩa vụ của mọi công dân. </a:t>
          </a:r>
          <a:endParaRPr lang="en-US" sz="2400" dirty="0"/>
        </a:p>
      </dgm:t>
    </dgm:pt>
    <dgm:pt modelId="{825E8671-8AF2-4809-BC83-0ED9F44B4A02}" type="parTrans" cxnId="{264E506D-FB62-4F29-8AC8-9B1D616BCC0E}">
      <dgm:prSet/>
      <dgm:spPr/>
      <dgm:t>
        <a:bodyPr/>
        <a:lstStyle/>
        <a:p>
          <a:endParaRPr lang="en-US"/>
        </a:p>
      </dgm:t>
    </dgm:pt>
    <dgm:pt modelId="{71F075BA-8B7E-42BF-B4D9-64058F78463C}" type="sibTrans" cxnId="{264E506D-FB62-4F29-8AC8-9B1D616BCC0E}">
      <dgm:prSet/>
      <dgm:spPr/>
      <dgm:t>
        <a:bodyPr/>
        <a:lstStyle/>
        <a:p>
          <a:endParaRPr lang="en-US"/>
        </a:p>
      </dgm:t>
    </dgm:pt>
    <dgm:pt modelId="{B715A8A7-F6EA-4CC0-A41C-3FCF678024C4}">
      <dgm:prSet phldrT="[Text]" custT="1"/>
      <dgm:spPr>
        <a:solidFill>
          <a:srgbClr val="008000"/>
        </a:solidFill>
      </dgm:spPr>
      <dgm:t>
        <a:bodyPr/>
        <a:lstStyle/>
        <a:p>
          <a:r>
            <a:rPr lang="nl-NL" sz="2400" i="1" smtClean="0"/>
            <a:t>Sáu là, </a:t>
          </a:r>
          <a:r>
            <a:rPr lang="nl-NL" sz="2400" smtClean="0"/>
            <a:t>chính sách xã hội đúng đắn, công bằng vì con người là động lực mạnh mẽ phát huy mọi năng lực sáng tạo của nhân dân </a:t>
          </a:r>
          <a:endParaRPr lang="en-US" sz="2400" dirty="0"/>
        </a:p>
      </dgm:t>
    </dgm:pt>
    <dgm:pt modelId="{B77E3D57-02FC-47E5-8EFA-0170A0100203}" type="parTrans" cxnId="{24AD8EA9-C34F-4AD9-8D50-A840FEAC7507}">
      <dgm:prSet/>
      <dgm:spPr/>
    </dgm:pt>
    <dgm:pt modelId="{3BCDF6BA-119D-4AAA-9315-BE53463E359D}" type="sibTrans" cxnId="{24AD8EA9-C34F-4AD9-8D50-A840FEAC7507}">
      <dgm:prSet/>
      <dgm:spPr/>
    </dgm:pt>
    <dgm:pt modelId="{EE7E9B11-7AC2-4ABB-8E45-BBBFDBB47E38}" type="pres">
      <dgm:prSet presAssocID="{AFD8433D-A438-4B21-AB12-4F61CAB3EABB}" presName="Name0" presStyleCnt="0">
        <dgm:presLayoutVars>
          <dgm:chMax val="7"/>
          <dgm:chPref val="7"/>
          <dgm:dir/>
        </dgm:presLayoutVars>
      </dgm:prSet>
      <dgm:spPr/>
      <dgm:t>
        <a:bodyPr/>
        <a:lstStyle/>
        <a:p>
          <a:endParaRPr lang="en-US"/>
        </a:p>
      </dgm:t>
    </dgm:pt>
    <dgm:pt modelId="{4AF0A00E-CB72-4CF0-BB6D-4DE8EAFA774B}" type="pres">
      <dgm:prSet presAssocID="{AFD8433D-A438-4B21-AB12-4F61CAB3EABB}" presName="Name1" presStyleCnt="0"/>
      <dgm:spPr/>
    </dgm:pt>
    <dgm:pt modelId="{85EDECF4-9B19-4C4A-9FCD-08DE4BAAC8BE}" type="pres">
      <dgm:prSet presAssocID="{AFD8433D-A438-4B21-AB12-4F61CAB3EABB}" presName="cycle" presStyleCnt="0"/>
      <dgm:spPr/>
    </dgm:pt>
    <dgm:pt modelId="{1FE66E21-AEBE-49CC-BB6F-D7EBA83E733A}" type="pres">
      <dgm:prSet presAssocID="{AFD8433D-A438-4B21-AB12-4F61CAB3EABB}" presName="srcNode" presStyleLbl="node1" presStyleIdx="0" presStyleCnt="6"/>
      <dgm:spPr/>
    </dgm:pt>
    <dgm:pt modelId="{074F5C25-3B39-4FD1-8D89-5FDD9081E91D}" type="pres">
      <dgm:prSet presAssocID="{AFD8433D-A438-4B21-AB12-4F61CAB3EABB}" presName="conn" presStyleLbl="parChTrans1D2" presStyleIdx="0" presStyleCnt="1"/>
      <dgm:spPr/>
      <dgm:t>
        <a:bodyPr/>
        <a:lstStyle/>
        <a:p>
          <a:endParaRPr lang="en-US"/>
        </a:p>
      </dgm:t>
    </dgm:pt>
    <dgm:pt modelId="{63C27825-A3D1-42F9-AFCC-6B43E97056A3}" type="pres">
      <dgm:prSet presAssocID="{AFD8433D-A438-4B21-AB12-4F61CAB3EABB}" presName="extraNode" presStyleLbl="node1" presStyleIdx="0" presStyleCnt="6"/>
      <dgm:spPr/>
    </dgm:pt>
    <dgm:pt modelId="{9197D65C-F5D9-455C-8F38-FF454E2913C0}" type="pres">
      <dgm:prSet presAssocID="{AFD8433D-A438-4B21-AB12-4F61CAB3EABB}" presName="dstNode" presStyleLbl="node1" presStyleIdx="0" presStyleCnt="6"/>
      <dgm:spPr/>
    </dgm:pt>
    <dgm:pt modelId="{13F4975D-B87A-4ABD-B51C-5F2E540890AD}" type="pres">
      <dgm:prSet presAssocID="{CA3F126D-C9EF-4B34-89B6-B04F107738D3}" presName="text_1" presStyleLbl="node1" presStyleIdx="0" presStyleCnt="6" custScaleY="123480">
        <dgm:presLayoutVars>
          <dgm:bulletEnabled val="1"/>
        </dgm:presLayoutVars>
      </dgm:prSet>
      <dgm:spPr/>
      <dgm:t>
        <a:bodyPr/>
        <a:lstStyle/>
        <a:p>
          <a:endParaRPr lang="en-US"/>
        </a:p>
      </dgm:t>
    </dgm:pt>
    <dgm:pt modelId="{672AB415-C7ED-444F-8821-5B17059B1B6C}" type="pres">
      <dgm:prSet presAssocID="{CA3F126D-C9EF-4B34-89B6-B04F107738D3}" presName="accent_1" presStyleCnt="0"/>
      <dgm:spPr/>
    </dgm:pt>
    <dgm:pt modelId="{6FF16070-9D2C-475D-A450-EAD5FBF54CD9}" type="pres">
      <dgm:prSet presAssocID="{CA3F126D-C9EF-4B34-89B6-B04F107738D3}" presName="accentRepeatNode" presStyleLbl="solidFgAcc1" presStyleIdx="0" presStyleCnt="6"/>
      <dgm:spPr/>
    </dgm:pt>
    <dgm:pt modelId="{229A763E-5A75-4A72-B9B7-3A1E813E2451}" type="pres">
      <dgm:prSet presAssocID="{4BAB482B-9C52-424A-9E40-D1C95A65D4F8}" presName="text_2" presStyleLbl="node1" presStyleIdx="1" presStyleCnt="6">
        <dgm:presLayoutVars>
          <dgm:bulletEnabled val="1"/>
        </dgm:presLayoutVars>
      </dgm:prSet>
      <dgm:spPr/>
      <dgm:t>
        <a:bodyPr/>
        <a:lstStyle/>
        <a:p>
          <a:endParaRPr lang="en-US"/>
        </a:p>
      </dgm:t>
    </dgm:pt>
    <dgm:pt modelId="{0F4BD277-4493-46A1-B4A9-F5747ED55886}" type="pres">
      <dgm:prSet presAssocID="{4BAB482B-9C52-424A-9E40-D1C95A65D4F8}" presName="accent_2" presStyleCnt="0"/>
      <dgm:spPr/>
    </dgm:pt>
    <dgm:pt modelId="{F040B06B-3F78-493F-B410-B0E47A70DB1F}" type="pres">
      <dgm:prSet presAssocID="{4BAB482B-9C52-424A-9E40-D1C95A65D4F8}" presName="accentRepeatNode" presStyleLbl="solidFgAcc1" presStyleIdx="1" presStyleCnt="6"/>
      <dgm:spPr/>
    </dgm:pt>
    <dgm:pt modelId="{6EFF1171-CB58-448C-B8F8-E085E3D69587}" type="pres">
      <dgm:prSet presAssocID="{96DEAEF8-2266-43A0-A03A-31E7450A3029}" presName="text_3" presStyleLbl="node1" presStyleIdx="2" presStyleCnt="6" custScaleY="136082">
        <dgm:presLayoutVars>
          <dgm:bulletEnabled val="1"/>
        </dgm:presLayoutVars>
      </dgm:prSet>
      <dgm:spPr/>
      <dgm:t>
        <a:bodyPr/>
        <a:lstStyle/>
        <a:p>
          <a:endParaRPr lang="en-US"/>
        </a:p>
      </dgm:t>
    </dgm:pt>
    <dgm:pt modelId="{F2199D4C-1241-4D6E-A557-18F00DEACE4C}" type="pres">
      <dgm:prSet presAssocID="{96DEAEF8-2266-43A0-A03A-31E7450A3029}" presName="accent_3" presStyleCnt="0"/>
      <dgm:spPr/>
    </dgm:pt>
    <dgm:pt modelId="{6F3C31FA-D0E7-4D99-8CD4-38F5900B8B17}" type="pres">
      <dgm:prSet presAssocID="{96DEAEF8-2266-43A0-A03A-31E7450A3029}" presName="accentRepeatNode" presStyleLbl="solidFgAcc1" presStyleIdx="2" presStyleCnt="6"/>
      <dgm:spPr/>
    </dgm:pt>
    <dgm:pt modelId="{6AA708E4-4D11-4559-9489-EDCC63475446}" type="pres">
      <dgm:prSet presAssocID="{D4B1479D-3229-4DD6-AC0D-184FCC07BF3D}" presName="text_4" presStyleLbl="node1" presStyleIdx="3" presStyleCnt="6">
        <dgm:presLayoutVars>
          <dgm:bulletEnabled val="1"/>
        </dgm:presLayoutVars>
      </dgm:prSet>
      <dgm:spPr/>
      <dgm:t>
        <a:bodyPr/>
        <a:lstStyle/>
        <a:p>
          <a:endParaRPr lang="en-US"/>
        </a:p>
      </dgm:t>
    </dgm:pt>
    <dgm:pt modelId="{64E9BADE-973B-47A7-9423-A53C3AA1BA96}" type="pres">
      <dgm:prSet presAssocID="{D4B1479D-3229-4DD6-AC0D-184FCC07BF3D}" presName="accent_4" presStyleCnt="0"/>
      <dgm:spPr/>
    </dgm:pt>
    <dgm:pt modelId="{1C4214AA-513A-4539-A4A4-A50ED55B7547}" type="pres">
      <dgm:prSet presAssocID="{D4B1479D-3229-4DD6-AC0D-184FCC07BF3D}" presName="accentRepeatNode" presStyleLbl="solidFgAcc1" presStyleIdx="3" presStyleCnt="6"/>
      <dgm:spPr/>
    </dgm:pt>
    <dgm:pt modelId="{5412D3FB-82A6-4D10-9329-1087228D0223}" type="pres">
      <dgm:prSet presAssocID="{F6E37734-A7F0-43C1-8FD6-F5BEACF61633}" presName="text_5" presStyleLbl="node1" presStyleIdx="4" presStyleCnt="6">
        <dgm:presLayoutVars>
          <dgm:bulletEnabled val="1"/>
        </dgm:presLayoutVars>
      </dgm:prSet>
      <dgm:spPr/>
      <dgm:t>
        <a:bodyPr/>
        <a:lstStyle/>
        <a:p>
          <a:endParaRPr lang="en-US"/>
        </a:p>
      </dgm:t>
    </dgm:pt>
    <dgm:pt modelId="{85641883-AAEC-4E75-A152-F97049650BDB}" type="pres">
      <dgm:prSet presAssocID="{F6E37734-A7F0-43C1-8FD6-F5BEACF61633}" presName="accent_5" presStyleCnt="0"/>
      <dgm:spPr/>
    </dgm:pt>
    <dgm:pt modelId="{6FC32A4A-0247-4133-9A2C-A3D214BBCB2A}" type="pres">
      <dgm:prSet presAssocID="{F6E37734-A7F0-43C1-8FD6-F5BEACF61633}" presName="accentRepeatNode" presStyleLbl="solidFgAcc1" presStyleIdx="4" presStyleCnt="6"/>
      <dgm:spPr/>
    </dgm:pt>
    <dgm:pt modelId="{3D3C1555-2FEC-418C-8EF6-0931492A0C1D}" type="pres">
      <dgm:prSet presAssocID="{B715A8A7-F6EA-4CC0-A41C-3FCF678024C4}" presName="text_6" presStyleLbl="node1" presStyleIdx="5" presStyleCnt="6">
        <dgm:presLayoutVars>
          <dgm:bulletEnabled val="1"/>
        </dgm:presLayoutVars>
      </dgm:prSet>
      <dgm:spPr/>
      <dgm:t>
        <a:bodyPr/>
        <a:lstStyle/>
        <a:p>
          <a:endParaRPr lang="en-US"/>
        </a:p>
      </dgm:t>
    </dgm:pt>
    <dgm:pt modelId="{D54E4ACB-B4F4-4517-91A1-8630324F48D4}" type="pres">
      <dgm:prSet presAssocID="{B715A8A7-F6EA-4CC0-A41C-3FCF678024C4}" presName="accent_6" presStyleCnt="0"/>
      <dgm:spPr/>
    </dgm:pt>
    <dgm:pt modelId="{D7725CCF-0C30-4FCC-BD8F-4D757E471362}" type="pres">
      <dgm:prSet presAssocID="{B715A8A7-F6EA-4CC0-A41C-3FCF678024C4}" presName="accentRepeatNode" presStyleLbl="solidFgAcc1" presStyleIdx="5" presStyleCnt="6"/>
      <dgm:spPr/>
    </dgm:pt>
  </dgm:ptLst>
  <dgm:cxnLst>
    <dgm:cxn modelId="{264E506D-FB62-4F29-8AC8-9B1D616BCC0E}" srcId="{AFD8433D-A438-4B21-AB12-4F61CAB3EABB}" destId="{F6E37734-A7F0-43C1-8FD6-F5BEACF61633}" srcOrd="4" destOrd="0" parTransId="{825E8671-8AF2-4809-BC83-0ED9F44B4A02}" sibTransId="{71F075BA-8B7E-42BF-B4D9-64058F78463C}"/>
    <dgm:cxn modelId="{ABD3DF71-0AA2-4F4C-8618-5D9B04741718}" srcId="{AFD8433D-A438-4B21-AB12-4F61CAB3EABB}" destId="{4BAB482B-9C52-424A-9E40-D1C95A65D4F8}" srcOrd="1" destOrd="0" parTransId="{9642D35E-6773-4FF4-A42C-72C0DBF7EB83}" sibTransId="{524C5B06-9E62-481E-9B3B-6B8FC71B39B4}"/>
    <dgm:cxn modelId="{563796D6-9680-4B0B-B72D-B8E765223545}" type="presOf" srcId="{AFD8433D-A438-4B21-AB12-4F61CAB3EABB}" destId="{EE7E9B11-7AC2-4ABB-8E45-BBBFDBB47E38}" srcOrd="0" destOrd="0" presId="urn:microsoft.com/office/officeart/2008/layout/VerticalCurvedList"/>
    <dgm:cxn modelId="{514654C7-C113-454C-A47C-B793C13F8656}" type="presOf" srcId="{CA3F126D-C9EF-4B34-89B6-B04F107738D3}" destId="{13F4975D-B87A-4ABD-B51C-5F2E540890AD}" srcOrd="0" destOrd="0" presId="urn:microsoft.com/office/officeart/2008/layout/VerticalCurvedList"/>
    <dgm:cxn modelId="{679B2CAB-D711-42B8-A5F0-AE6A4B440A18}" type="presOf" srcId="{96DEAEF8-2266-43A0-A03A-31E7450A3029}" destId="{6EFF1171-CB58-448C-B8F8-E085E3D69587}" srcOrd="0" destOrd="0" presId="urn:microsoft.com/office/officeart/2008/layout/VerticalCurvedList"/>
    <dgm:cxn modelId="{F573B647-32AA-4A14-AC14-9D3D94799CC8}" srcId="{AFD8433D-A438-4B21-AB12-4F61CAB3EABB}" destId="{CA3F126D-C9EF-4B34-89B6-B04F107738D3}" srcOrd="0" destOrd="0" parTransId="{DB5FF33B-B971-43B5-A734-558E1AE2FDEF}" sibTransId="{A8166A1A-3F1D-451C-BB13-53BC9F48564B}"/>
    <dgm:cxn modelId="{0903AC4A-B268-458A-917F-9DFB44DAB11F}" type="presOf" srcId="{F6E37734-A7F0-43C1-8FD6-F5BEACF61633}" destId="{5412D3FB-82A6-4D10-9329-1087228D0223}" srcOrd="0" destOrd="0" presId="urn:microsoft.com/office/officeart/2008/layout/VerticalCurvedList"/>
    <dgm:cxn modelId="{E0BB7F9A-AA60-4389-BEDA-26441EA41EBE}" srcId="{AFD8433D-A438-4B21-AB12-4F61CAB3EABB}" destId="{96DEAEF8-2266-43A0-A03A-31E7450A3029}" srcOrd="2" destOrd="0" parTransId="{964A25E5-B8B6-4A8F-9C2C-E6A582825752}" sibTransId="{4580E42C-1332-49F1-B380-B636EE8251AA}"/>
    <dgm:cxn modelId="{FED79CFF-62F6-4139-B523-0CF99A1014E4}" type="presOf" srcId="{4BAB482B-9C52-424A-9E40-D1C95A65D4F8}" destId="{229A763E-5A75-4A72-B9B7-3A1E813E2451}" srcOrd="0" destOrd="0" presId="urn:microsoft.com/office/officeart/2008/layout/VerticalCurvedList"/>
    <dgm:cxn modelId="{C81A5CED-83C9-410B-A338-4D7BCD1F26FD}" srcId="{AFD8433D-A438-4B21-AB12-4F61CAB3EABB}" destId="{D4B1479D-3229-4DD6-AC0D-184FCC07BF3D}" srcOrd="3" destOrd="0" parTransId="{561ECF9A-5661-44C8-8A58-C7A1E04156D8}" sibTransId="{769C8503-1B52-40D5-9E91-EC9D65CD60D0}"/>
    <dgm:cxn modelId="{77440F55-C612-4CAE-AC20-5643B986A957}" type="presOf" srcId="{A8166A1A-3F1D-451C-BB13-53BC9F48564B}" destId="{074F5C25-3B39-4FD1-8D89-5FDD9081E91D}" srcOrd="0" destOrd="0" presId="urn:microsoft.com/office/officeart/2008/layout/VerticalCurvedList"/>
    <dgm:cxn modelId="{1ABC0D3F-7A57-46B1-BBB5-5A625C6F8B26}" type="presOf" srcId="{D4B1479D-3229-4DD6-AC0D-184FCC07BF3D}" destId="{6AA708E4-4D11-4559-9489-EDCC63475446}" srcOrd="0" destOrd="0" presId="urn:microsoft.com/office/officeart/2008/layout/VerticalCurvedList"/>
    <dgm:cxn modelId="{D1AF47ED-7846-45D2-A9F9-FC1BC0F10A5B}" type="presOf" srcId="{B715A8A7-F6EA-4CC0-A41C-3FCF678024C4}" destId="{3D3C1555-2FEC-418C-8EF6-0931492A0C1D}" srcOrd="0" destOrd="0" presId="urn:microsoft.com/office/officeart/2008/layout/VerticalCurvedList"/>
    <dgm:cxn modelId="{24AD8EA9-C34F-4AD9-8D50-A840FEAC7507}" srcId="{AFD8433D-A438-4B21-AB12-4F61CAB3EABB}" destId="{B715A8A7-F6EA-4CC0-A41C-3FCF678024C4}" srcOrd="5" destOrd="0" parTransId="{B77E3D57-02FC-47E5-8EFA-0170A0100203}" sibTransId="{3BCDF6BA-119D-4AAA-9315-BE53463E359D}"/>
    <dgm:cxn modelId="{B40FEF9D-D13E-4EE4-ABEA-8C5B5F0F41FA}" type="presParOf" srcId="{EE7E9B11-7AC2-4ABB-8E45-BBBFDBB47E38}" destId="{4AF0A00E-CB72-4CF0-BB6D-4DE8EAFA774B}" srcOrd="0" destOrd="0" presId="urn:microsoft.com/office/officeart/2008/layout/VerticalCurvedList"/>
    <dgm:cxn modelId="{618A430B-E123-447B-A9C1-72BD280DAA3F}" type="presParOf" srcId="{4AF0A00E-CB72-4CF0-BB6D-4DE8EAFA774B}" destId="{85EDECF4-9B19-4C4A-9FCD-08DE4BAAC8BE}" srcOrd="0" destOrd="0" presId="urn:microsoft.com/office/officeart/2008/layout/VerticalCurvedList"/>
    <dgm:cxn modelId="{2CCA1BA1-DAD9-45BD-9A5A-DD45F759CB3A}" type="presParOf" srcId="{85EDECF4-9B19-4C4A-9FCD-08DE4BAAC8BE}" destId="{1FE66E21-AEBE-49CC-BB6F-D7EBA83E733A}" srcOrd="0" destOrd="0" presId="urn:microsoft.com/office/officeart/2008/layout/VerticalCurvedList"/>
    <dgm:cxn modelId="{E838B0F4-E0E9-4B6D-BDCD-F4E1320B4FBF}" type="presParOf" srcId="{85EDECF4-9B19-4C4A-9FCD-08DE4BAAC8BE}" destId="{074F5C25-3B39-4FD1-8D89-5FDD9081E91D}" srcOrd="1" destOrd="0" presId="urn:microsoft.com/office/officeart/2008/layout/VerticalCurvedList"/>
    <dgm:cxn modelId="{23117791-A667-44E1-A7E5-D6068F35A080}" type="presParOf" srcId="{85EDECF4-9B19-4C4A-9FCD-08DE4BAAC8BE}" destId="{63C27825-A3D1-42F9-AFCC-6B43E97056A3}" srcOrd="2" destOrd="0" presId="urn:microsoft.com/office/officeart/2008/layout/VerticalCurvedList"/>
    <dgm:cxn modelId="{5CF649D1-859C-470E-9DBB-6930CDC92129}" type="presParOf" srcId="{85EDECF4-9B19-4C4A-9FCD-08DE4BAAC8BE}" destId="{9197D65C-F5D9-455C-8F38-FF454E2913C0}" srcOrd="3" destOrd="0" presId="urn:microsoft.com/office/officeart/2008/layout/VerticalCurvedList"/>
    <dgm:cxn modelId="{F5D9A502-E634-41F6-B1A6-5638F39A2B3A}" type="presParOf" srcId="{4AF0A00E-CB72-4CF0-BB6D-4DE8EAFA774B}" destId="{13F4975D-B87A-4ABD-B51C-5F2E540890AD}" srcOrd="1" destOrd="0" presId="urn:microsoft.com/office/officeart/2008/layout/VerticalCurvedList"/>
    <dgm:cxn modelId="{8EF469A1-5A3C-4A67-B43B-377B0781CFB3}" type="presParOf" srcId="{4AF0A00E-CB72-4CF0-BB6D-4DE8EAFA774B}" destId="{672AB415-C7ED-444F-8821-5B17059B1B6C}" srcOrd="2" destOrd="0" presId="urn:microsoft.com/office/officeart/2008/layout/VerticalCurvedList"/>
    <dgm:cxn modelId="{54F5DC13-08AA-4BD1-AD2D-730C17C4D496}" type="presParOf" srcId="{672AB415-C7ED-444F-8821-5B17059B1B6C}" destId="{6FF16070-9D2C-475D-A450-EAD5FBF54CD9}" srcOrd="0" destOrd="0" presId="urn:microsoft.com/office/officeart/2008/layout/VerticalCurvedList"/>
    <dgm:cxn modelId="{B9DA1078-2664-4B4F-B0A2-B7BBF613C83C}" type="presParOf" srcId="{4AF0A00E-CB72-4CF0-BB6D-4DE8EAFA774B}" destId="{229A763E-5A75-4A72-B9B7-3A1E813E2451}" srcOrd="3" destOrd="0" presId="urn:microsoft.com/office/officeart/2008/layout/VerticalCurvedList"/>
    <dgm:cxn modelId="{6DB60BF5-51AC-44B3-A98D-CAAAE53357BE}" type="presParOf" srcId="{4AF0A00E-CB72-4CF0-BB6D-4DE8EAFA774B}" destId="{0F4BD277-4493-46A1-B4A9-F5747ED55886}" srcOrd="4" destOrd="0" presId="urn:microsoft.com/office/officeart/2008/layout/VerticalCurvedList"/>
    <dgm:cxn modelId="{4B587601-3D93-4074-8EDE-7DF7D20999B4}" type="presParOf" srcId="{0F4BD277-4493-46A1-B4A9-F5747ED55886}" destId="{F040B06B-3F78-493F-B410-B0E47A70DB1F}" srcOrd="0" destOrd="0" presId="urn:microsoft.com/office/officeart/2008/layout/VerticalCurvedList"/>
    <dgm:cxn modelId="{EB4910AF-9142-4B3D-91D7-684EB219527E}" type="presParOf" srcId="{4AF0A00E-CB72-4CF0-BB6D-4DE8EAFA774B}" destId="{6EFF1171-CB58-448C-B8F8-E085E3D69587}" srcOrd="5" destOrd="0" presId="urn:microsoft.com/office/officeart/2008/layout/VerticalCurvedList"/>
    <dgm:cxn modelId="{50C7DE34-71AD-4D20-9FB2-723F233269D4}" type="presParOf" srcId="{4AF0A00E-CB72-4CF0-BB6D-4DE8EAFA774B}" destId="{F2199D4C-1241-4D6E-A557-18F00DEACE4C}" srcOrd="6" destOrd="0" presId="urn:microsoft.com/office/officeart/2008/layout/VerticalCurvedList"/>
    <dgm:cxn modelId="{9710DB7E-7923-40CA-B807-676F457A94FD}" type="presParOf" srcId="{F2199D4C-1241-4D6E-A557-18F00DEACE4C}" destId="{6F3C31FA-D0E7-4D99-8CD4-38F5900B8B17}" srcOrd="0" destOrd="0" presId="urn:microsoft.com/office/officeart/2008/layout/VerticalCurvedList"/>
    <dgm:cxn modelId="{2CD41B60-0295-4F43-B38C-77046731DF02}" type="presParOf" srcId="{4AF0A00E-CB72-4CF0-BB6D-4DE8EAFA774B}" destId="{6AA708E4-4D11-4559-9489-EDCC63475446}" srcOrd="7" destOrd="0" presId="urn:microsoft.com/office/officeart/2008/layout/VerticalCurvedList"/>
    <dgm:cxn modelId="{576CC4DB-BD89-4E21-94D2-F2BD466F77C6}" type="presParOf" srcId="{4AF0A00E-CB72-4CF0-BB6D-4DE8EAFA774B}" destId="{64E9BADE-973B-47A7-9423-A53C3AA1BA96}" srcOrd="8" destOrd="0" presId="urn:microsoft.com/office/officeart/2008/layout/VerticalCurvedList"/>
    <dgm:cxn modelId="{66248791-E971-4AC9-B635-848953F901CC}" type="presParOf" srcId="{64E9BADE-973B-47A7-9423-A53C3AA1BA96}" destId="{1C4214AA-513A-4539-A4A4-A50ED55B7547}" srcOrd="0" destOrd="0" presId="urn:microsoft.com/office/officeart/2008/layout/VerticalCurvedList"/>
    <dgm:cxn modelId="{54FB9D65-1A51-4E47-9CA5-BCE462121DA2}" type="presParOf" srcId="{4AF0A00E-CB72-4CF0-BB6D-4DE8EAFA774B}" destId="{5412D3FB-82A6-4D10-9329-1087228D0223}" srcOrd="9" destOrd="0" presId="urn:microsoft.com/office/officeart/2008/layout/VerticalCurvedList"/>
    <dgm:cxn modelId="{D47E924B-CCE2-4618-A20E-802917D6E6A0}" type="presParOf" srcId="{4AF0A00E-CB72-4CF0-BB6D-4DE8EAFA774B}" destId="{85641883-AAEC-4E75-A152-F97049650BDB}" srcOrd="10" destOrd="0" presId="urn:microsoft.com/office/officeart/2008/layout/VerticalCurvedList"/>
    <dgm:cxn modelId="{87FBEA42-D636-4EB0-BC21-FCEE3F0A6C61}" type="presParOf" srcId="{85641883-AAEC-4E75-A152-F97049650BDB}" destId="{6FC32A4A-0247-4133-9A2C-A3D214BBCB2A}" srcOrd="0" destOrd="0" presId="urn:microsoft.com/office/officeart/2008/layout/VerticalCurvedList"/>
    <dgm:cxn modelId="{5C9EE1E3-8395-4AFC-99B5-1BD2DAADF13D}" type="presParOf" srcId="{4AF0A00E-CB72-4CF0-BB6D-4DE8EAFA774B}" destId="{3D3C1555-2FEC-418C-8EF6-0931492A0C1D}" srcOrd="11" destOrd="0" presId="urn:microsoft.com/office/officeart/2008/layout/VerticalCurvedList"/>
    <dgm:cxn modelId="{A3BE3933-F924-498A-86F6-754925C8D43C}" type="presParOf" srcId="{4AF0A00E-CB72-4CF0-BB6D-4DE8EAFA774B}" destId="{D54E4ACB-B4F4-4517-91A1-8630324F48D4}" srcOrd="12" destOrd="0" presId="urn:microsoft.com/office/officeart/2008/layout/VerticalCurvedList"/>
    <dgm:cxn modelId="{8AE96659-9BBA-4D19-AB59-40C0702567EF}" type="presParOf" srcId="{D54E4ACB-B4F4-4517-91A1-8630324F48D4}" destId="{D7725CCF-0C30-4FCC-BD8F-4D757E47136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002060"/>
        </a:solidFill>
      </dgm:spPr>
      <dgm:t>
        <a:bodyPr/>
        <a:lstStyle/>
        <a:p>
          <a:r>
            <a:rPr lang="nl-NL" sz="2400" b="1" i="1" dirty="0" smtClean="0">
              <a:solidFill>
                <a:schemeClr val="bg1"/>
              </a:solidFill>
            </a:rPr>
            <a:t>1. Nội dung phát triển kinh tế, xã hội </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8F4C60FC-1F6A-477F-BCB6-A1A78042E8D4}">
      <dgm:prSet phldrT="[Text]" custT="1"/>
      <dgm:spPr/>
      <dgm:t>
        <a:bodyPr/>
        <a:lstStyle/>
        <a:p>
          <a:r>
            <a:rPr lang="nl-NL" sz="2400" b="1" i="1" dirty="0" smtClean="0"/>
            <a:t>a) Đổi mới mô hình tăng trưởng, cơ cấu lại nền kinh tế, đẩy mạnh công nghiệp hóa, hiện đại hóa đất nước</a:t>
          </a:r>
          <a:endParaRPr lang="en-US" sz="2400" dirty="0"/>
        </a:p>
      </dgm:t>
    </dgm:pt>
    <dgm:pt modelId="{9B8859B3-4636-4A1F-9704-C84348A4DD7E}" type="parTrans" cxnId="{1844032C-5EEF-4FD5-BFC7-02E80BDD0959}">
      <dgm:prSet/>
      <dgm:spPr/>
      <dgm:t>
        <a:bodyPr/>
        <a:lstStyle/>
        <a:p>
          <a:endParaRPr lang="en-US"/>
        </a:p>
      </dgm:t>
    </dgm:pt>
    <dgm:pt modelId="{B4AF750F-F990-4D2B-ACF4-4589F072A93E}" type="sibTrans" cxnId="{1844032C-5EEF-4FD5-BFC7-02E80BDD0959}">
      <dgm:prSet/>
      <dgm:spPr/>
      <dgm:t>
        <a:bodyPr/>
        <a:lstStyle/>
        <a:p>
          <a:endParaRPr lang="en-US"/>
        </a:p>
      </dgm:t>
    </dgm:pt>
    <dgm:pt modelId="{B4E8E859-ADE0-48BD-BF88-0572E1BFE41A}">
      <dgm:prSet phldrT="[Text]" custT="1"/>
      <dgm:spPr/>
      <dgm:t>
        <a:bodyPr/>
        <a:lstStyle/>
        <a:p>
          <a:r>
            <a:rPr lang="nl-NL" sz="2400" b="1" i="1" dirty="0" smtClean="0"/>
            <a:t>b) Hoàn thiện thể chế, phát triển kinh tế thị trường định hướng xã hội chủ nghĩa</a:t>
          </a:r>
          <a:endParaRPr lang="en-US" sz="2400" dirty="0"/>
        </a:p>
      </dgm:t>
    </dgm:pt>
    <dgm:pt modelId="{6D6C1688-F9F4-4B8E-A5A6-0556FCF357BC}" type="parTrans" cxnId="{07BA00AE-8D6B-4106-A6D9-DEF4CCC85E72}">
      <dgm:prSet/>
      <dgm:spPr/>
      <dgm:t>
        <a:bodyPr/>
        <a:lstStyle/>
        <a:p>
          <a:endParaRPr lang="en-US"/>
        </a:p>
      </dgm:t>
    </dgm:pt>
    <dgm:pt modelId="{366B67F6-4872-41B1-80CA-D9C0147F0485}" type="sibTrans" cxnId="{07BA00AE-8D6B-4106-A6D9-DEF4CCC85E72}">
      <dgm:prSet/>
      <dgm:spPr/>
      <dgm:t>
        <a:bodyPr/>
        <a:lstStyle/>
        <a:p>
          <a:endParaRPr lang="en-US"/>
        </a:p>
      </dgm:t>
    </dgm:pt>
    <dgm:pt modelId="{F7E59E03-18EA-4B33-9A8E-663278452932}">
      <dgm:prSet phldrT="[Text]" custT="1"/>
      <dgm:spPr/>
      <dgm:t>
        <a:bodyPr/>
        <a:lstStyle/>
        <a:p>
          <a:r>
            <a:rPr lang="nl-NL" sz="2400" b="1" i="1" dirty="0" smtClean="0"/>
            <a:t>c) Quản lý, phát triển xã hội, thực hiện công bằng xã hội </a:t>
          </a:r>
          <a:endParaRPr lang="en-US" sz="2400" dirty="0"/>
        </a:p>
      </dgm:t>
    </dgm:pt>
    <dgm:pt modelId="{F0DEB884-FE74-4D74-BD26-2DCB4F1A7D12}" type="parTrans" cxnId="{347A6F1E-6FD2-4DA9-81DC-D6CA92E6DBFD}">
      <dgm:prSet/>
      <dgm:spPr/>
      <dgm:t>
        <a:bodyPr/>
        <a:lstStyle/>
        <a:p>
          <a:endParaRPr lang="en-US"/>
        </a:p>
      </dgm:t>
    </dgm:pt>
    <dgm:pt modelId="{A4517FA9-160A-4A81-9D1A-6674DD73EC7D}" type="sibTrans" cxnId="{347A6F1E-6FD2-4DA9-81DC-D6CA92E6DBFD}">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t>
        <a:bodyPr/>
        <a:lstStyle/>
        <a:p>
          <a:endParaRPr lang="en-US"/>
        </a:p>
      </dgm:t>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392807" custScaleY="55728" custLinFactNeighborX="-2038" custLinFactNeighborY="-31"/>
      <dgm:spPr/>
      <dgm:t>
        <a:bodyPr/>
        <a:lstStyle/>
        <a:p>
          <a:endParaRPr lang="en-US"/>
        </a:p>
      </dgm:t>
    </dgm:pt>
    <dgm:pt modelId="{7515BCE9-0A2E-472A-AB45-D1072EC85A1F}" type="pres">
      <dgm:prSet presAssocID="{218581D6-41DE-49EA-B288-BD5D07DDB57E}" presName="rootConnector" presStyleLbl="node1" presStyleIdx="0" presStyleCnt="1"/>
      <dgm:spPr/>
      <dgm:t>
        <a:bodyPr/>
        <a:lstStyle/>
        <a:p>
          <a:endParaRPr lang="en-US"/>
        </a:p>
      </dgm:t>
    </dgm:pt>
    <dgm:pt modelId="{3481BB0B-3AAE-4F43-86A0-A48B97FED01D}" type="pres">
      <dgm:prSet presAssocID="{218581D6-41DE-49EA-B288-BD5D07DDB57E}" presName="childShape" presStyleCnt="0"/>
      <dgm:spPr/>
    </dgm:pt>
    <dgm:pt modelId="{C52AF8ED-FF89-40D6-A3BD-3C56EDDA6C5F}" type="pres">
      <dgm:prSet presAssocID="{9B8859B3-4636-4A1F-9704-C84348A4DD7E}" presName="Name13" presStyleLbl="parChTrans1D2" presStyleIdx="0" presStyleCnt="3"/>
      <dgm:spPr/>
      <dgm:t>
        <a:bodyPr/>
        <a:lstStyle/>
        <a:p>
          <a:endParaRPr lang="en-US"/>
        </a:p>
      </dgm:t>
    </dgm:pt>
    <dgm:pt modelId="{F69C9E02-09DC-4A9B-A2F6-DC0642F00270}" type="pres">
      <dgm:prSet presAssocID="{8F4C60FC-1F6A-477F-BCB6-A1A78042E8D4}" presName="childText" presStyleLbl="bgAcc1" presStyleIdx="0" presStyleCnt="3" custScaleX="474930">
        <dgm:presLayoutVars>
          <dgm:bulletEnabled val="1"/>
        </dgm:presLayoutVars>
      </dgm:prSet>
      <dgm:spPr/>
      <dgm:t>
        <a:bodyPr/>
        <a:lstStyle/>
        <a:p>
          <a:endParaRPr lang="en-US"/>
        </a:p>
      </dgm:t>
    </dgm:pt>
    <dgm:pt modelId="{E811E2D1-2D04-4C8F-88D4-69FF7B0E9578}" type="pres">
      <dgm:prSet presAssocID="{6D6C1688-F9F4-4B8E-A5A6-0556FCF357BC}" presName="Name13" presStyleLbl="parChTrans1D2" presStyleIdx="1" presStyleCnt="3"/>
      <dgm:spPr/>
      <dgm:t>
        <a:bodyPr/>
        <a:lstStyle/>
        <a:p>
          <a:endParaRPr lang="en-US"/>
        </a:p>
      </dgm:t>
    </dgm:pt>
    <dgm:pt modelId="{63A02A61-8CA0-42BB-A70C-EF00EF9D5587}" type="pres">
      <dgm:prSet presAssocID="{B4E8E859-ADE0-48BD-BF88-0572E1BFE41A}" presName="childText" presStyleLbl="bgAcc1" presStyleIdx="1" presStyleCnt="3" custScaleX="474930">
        <dgm:presLayoutVars>
          <dgm:bulletEnabled val="1"/>
        </dgm:presLayoutVars>
      </dgm:prSet>
      <dgm:spPr/>
      <dgm:t>
        <a:bodyPr/>
        <a:lstStyle/>
        <a:p>
          <a:endParaRPr lang="en-US"/>
        </a:p>
      </dgm:t>
    </dgm:pt>
    <dgm:pt modelId="{F63987AC-4D79-4AC3-9E24-166B51ECF3F3}" type="pres">
      <dgm:prSet presAssocID="{F0DEB884-FE74-4D74-BD26-2DCB4F1A7D12}" presName="Name13" presStyleLbl="parChTrans1D2" presStyleIdx="2" presStyleCnt="3"/>
      <dgm:spPr/>
      <dgm:t>
        <a:bodyPr/>
        <a:lstStyle/>
        <a:p>
          <a:endParaRPr lang="en-US"/>
        </a:p>
      </dgm:t>
    </dgm:pt>
    <dgm:pt modelId="{E28E68D1-389D-4C8F-969F-330BAF2E0D39}" type="pres">
      <dgm:prSet presAssocID="{F7E59E03-18EA-4B33-9A8E-663278452932}" presName="childText" presStyleLbl="bgAcc1" presStyleIdx="2" presStyleCnt="3" custScaleX="474930">
        <dgm:presLayoutVars>
          <dgm:bulletEnabled val="1"/>
        </dgm:presLayoutVars>
      </dgm:prSet>
      <dgm:spPr/>
      <dgm:t>
        <a:bodyPr/>
        <a:lstStyle/>
        <a:p>
          <a:endParaRPr lang="en-US"/>
        </a:p>
      </dgm:t>
    </dgm:pt>
  </dgm:ptLst>
  <dgm:cxnLst>
    <dgm:cxn modelId="{F9399044-645C-4128-8F33-6039D7156DC4}" type="presOf" srcId="{218581D6-41DE-49EA-B288-BD5D07DDB57E}" destId="{7515BCE9-0A2E-472A-AB45-D1072EC85A1F}" srcOrd="1" destOrd="0" presId="urn:microsoft.com/office/officeart/2005/8/layout/hierarchy3"/>
    <dgm:cxn modelId="{1844032C-5EEF-4FD5-BFC7-02E80BDD0959}" srcId="{218581D6-41DE-49EA-B288-BD5D07DDB57E}" destId="{8F4C60FC-1F6A-477F-BCB6-A1A78042E8D4}" srcOrd="0" destOrd="0" parTransId="{9B8859B3-4636-4A1F-9704-C84348A4DD7E}" sibTransId="{B4AF750F-F990-4D2B-ACF4-4589F072A93E}"/>
    <dgm:cxn modelId="{07BA00AE-8D6B-4106-A6D9-DEF4CCC85E72}" srcId="{218581D6-41DE-49EA-B288-BD5D07DDB57E}" destId="{B4E8E859-ADE0-48BD-BF88-0572E1BFE41A}" srcOrd="1" destOrd="0" parTransId="{6D6C1688-F9F4-4B8E-A5A6-0556FCF357BC}" sibTransId="{366B67F6-4872-41B1-80CA-D9C0147F0485}"/>
    <dgm:cxn modelId="{F9BDD8D9-F443-4EAD-A7C0-AABEB042A6E0}" type="presOf" srcId="{B4E8E859-ADE0-48BD-BF88-0572E1BFE41A}" destId="{63A02A61-8CA0-42BB-A70C-EF00EF9D5587}" srcOrd="0" destOrd="0" presId="urn:microsoft.com/office/officeart/2005/8/layout/hierarchy3"/>
    <dgm:cxn modelId="{A9298FF3-412A-4489-98F6-868CD9F8170C}" type="presOf" srcId="{218581D6-41DE-49EA-B288-BD5D07DDB57E}" destId="{D5158D36-1920-4697-A714-069A6DDB1019}" srcOrd="0" destOrd="0" presId="urn:microsoft.com/office/officeart/2005/8/layout/hierarchy3"/>
    <dgm:cxn modelId="{3D8D5DCD-1335-4E2A-B4D4-C02B73A205B3}" type="presOf" srcId="{F7E59E03-18EA-4B33-9A8E-663278452932}" destId="{E28E68D1-389D-4C8F-969F-330BAF2E0D39}" srcOrd="0" destOrd="0" presId="urn:microsoft.com/office/officeart/2005/8/layout/hierarchy3"/>
    <dgm:cxn modelId="{44D7CC69-6ABF-4A34-9F27-2C272D4396FB}" type="presOf" srcId="{6D6C1688-F9F4-4B8E-A5A6-0556FCF357BC}" destId="{E811E2D1-2D04-4C8F-88D4-69FF7B0E9578}" srcOrd="0" destOrd="0" presId="urn:microsoft.com/office/officeart/2005/8/layout/hierarchy3"/>
    <dgm:cxn modelId="{023D1201-1859-4424-BE4C-EC5ACFF0FF43}" srcId="{528EBF4E-98A8-487F-934A-AFC53A9E1852}" destId="{218581D6-41DE-49EA-B288-BD5D07DDB57E}" srcOrd="0" destOrd="0" parTransId="{9195B9E0-67E0-45CC-BD09-5AE69EDCBB7B}" sibTransId="{2AAF3887-D721-4F8D-94D4-2B80DB75890F}"/>
    <dgm:cxn modelId="{BD59C173-640C-42DF-95F6-889F0F6D0C8A}" type="presOf" srcId="{9B8859B3-4636-4A1F-9704-C84348A4DD7E}" destId="{C52AF8ED-FF89-40D6-A3BD-3C56EDDA6C5F}" srcOrd="0" destOrd="0" presId="urn:microsoft.com/office/officeart/2005/8/layout/hierarchy3"/>
    <dgm:cxn modelId="{6056BFE1-06AA-46D9-A2C8-C5F79316E5A4}" type="presOf" srcId="{528EBF4E-98A8-487F-934A-AFC53A9E1852}" destId="{89D74629-054A-42D7-9922-E750430A8835}" srcOrd="0" destOrd="0" presId="urn:microsoft.com/office/officeart/2005/8/layout/hierarchy3"/>
    <dgm:cxn modelId="{DA19FD04-6617-4A24-B8A0-96959A6B8078}" type="presOf" srcId="{F0DEB884-FE74-4D74-BD26-2DCB4F1A7D12}" destId="{F63987AC-4D79-4AC3-9E24-166B51ECF3F3}" srcOrd="0" destOrd="0" presId="urn:microsoft.com/office/officeart/2005/8/layout/hierarchy3"/>
    <dgm:cxn modelId="{B4F5AA72-4000-40CA-9D4F-206BC42DDD31}" type="presOf" srcId="{8F4C60FC-1F6A-477F-BCB6-A1A78042E8D4}" destId="{F69C9E02-09DC-4A9B-A2F6-DC0642F00270}" srcOrd="0" destOrd="0" presId="urn:microsoft.com/office/officeart/2005/8/layout/hierarchy3"/>
    <dgm:cxn modelId="{347A6F1E-6FD2-4DA9-81DC-D6CA92E6DBFD}" srcId="{218581D6-41DE-49EA-B288-BD5D07DDB57E}" destId="{F7E59E03-18EA-4B33-9A8E-663278452932}" srcOrd="2" destOrd="0" parTransId="{F0DEB884-FE74-4D74-BD26-2DCB4F1A7D12}" sibTransId="{A4517FA9-160A-4A81-9D1A-6674DD73EC7D}"/>
    <dgm:cxn modelId="{8643C4BF-7F23-4E6B-9175-7CF60226985A}" type="presParOf" srcId="{89D74629-054A-42D7-9922-E750430A8835}" destId="{1B46B499-2E75-4CA3-8F67-3D722003D09F}" srcOrd="0" destOrd="0" presId="urn:microsoft.com/office/officeart/2005/8/layout/hierarchy3"/>
    <dgm:cxn modelId="{CDD62108-5702-4D52-A066-0181E087A1EB}" type="presParOf" srcId="{1B46B499-2E75-4CA3-8F67-3D722003D09F}" destId="{3DE69629-BBF0-4DC2-8F16-DD8207B28A80}" srcOrd="0" destOrd="0" presId="urn:microsoft.com/office/officeart/2005/8/layout/hierarchy3"/>
    <dgm:cxn modelId="{6746E261-2BD4-4090-B167-67A057EB17F3}" type="presParOf" srcId="{3DE69629-BBF0-4DC2-8F16-DD8207B28A80}" destId="{D5158D36-1920-4697-A714-069A6DDB1019}" srcOrd="0" destOrd="0" presId="urn:microsoft.com/office/officeart/2005/8/layout/hierarchy3"/>
    <dgm:cxn modelId="{50799E38-D9CB-4D59-9594-33082ADF5347}" type="presParOf" srcId="{3DE69629-BBF0-4DC2-8F16-DD8207B28A80}" destId="{7515BCE9-0A2E-472A-AB45-D1072EC85A1F}" srcOrd="1" destOrd="0" presId="urn:microsoft.com/office/officeart/2005/8/layout/hierarchy3"/>
    <dgm:cxn modelId="{7B25C7E7-A334-4831-AA3A-0D66BC4FFDBC}" type="presParOf" srcId="{1B46B499-2E75-4CA3-8F67-3D722003D09F}" destId="{3481BB0B-3AAE-4F43-86A0-A48B97FED01D}" srcOrd="1" destOrd="0" presId="urn:microsoft.com/office/officeart/2005/8/layout/hierarchy3"/>
    <dgm:cxn modelId="{A781E81F-A44B-4C33-99FE-CE71334CEEB8}" type="presParOf" srcId="{3481BB0B-3AAE-4F43-86A0-A48B97FED01D}" destId="{C52AF8ED-FF89-40D6-A3BD-3C56EDDA6C5F}" srcOrd="0" destOrd="0" presId="urn:microsoft.com/office/officeart/2005/8/layout/hierarchy3"/>
    <dgm:cxn modelId="{75C149C0-CF79-4153-87B2-7D618D208B35}" type="presParOf" srcId="{3481BB0B-3AAE-4F43-86A0-A48B97FED01D}" destId="{F69C9E02-09DC-4A9B-A2F6-DC0642F00270}" srcOrd="1" destOrd="0" presId="urn:microsoft.com/office/officeart/2005/8/layout/hierarchy3"/>
    <dgm:cxn modelId="{F6C43BE9-C84D-4510-90EF-79C8C25A79CF}" type="presParOf" srcId="{3481BB0B-3AAE-4F43-86A0-A48B97FED01D}" destId="{E811E2D1-2D04-4C8F-88D4-69FF7B0E9578}" srcOrd="2" destOrd="0" presId="urn:microsoft.com/office/officeart/2005/8/layout/hierarchy3"/>
    <dgm:cxn modelId="{5FFCA71D-05E1-43A4-8D70-E8AB4C16B848}" type="presParOf" srcId="{3481BB0B-3AAE-4F43-86A0-A48B97FED01D}" destId="{63A02A61-8CA0-42BB-A70C-EF00EF9D5587}" srcOrd="3" destOrd="0" presId="urn:microsoft.com/office/officeart/2005/8/layout/hierarchy3"/>
    <dgm:cxn modelId="{1EBFE299-2B6D-4E0B-8E7E-DEA80EB6763A}" type="presParOf" srcId="{3481BB0B-3AAE-4F43-86A0-A48B97FED01D}" destId="{F63987AC-4D79-4AC3-9E24-166B51ECF3F3}" srcOrd="4" destOrd="0" presId="urn:microsoft.com/office/officeart/2005/8/layout/hierarchy3"/>
    <dgm:cxn modelId="{DAF37E5F-2EF7-4EDC-BDC7-206D552BD43E}" type="presParOf" srcId="{3481BB0B-3AAE-4F43-86A0-A48B97FED01D}" destId="{E28E68D1-389D-4C8F-969F-330BAF2E0D39}"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28EBF4E-98A8-487F-934A-AFC53A9E1852}"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218581D6-41DE-49EA-B288-BD5D07DDB57E}">
      <dgm:prSet phldrT="[Text]" custT="1"/>
      <dgm:spPr>
        <a:solidFill>
          <a:srgbClr val="FF0000"/>
        </a:solidFill>
      </dgm:spPr>
      <dgm:t>
        <a:bodyPr/>
        <a:lstStyle/>
        <a:p>
          <a:r>
            <a:rPr lang="nl-NL" sz="2400" b="1" i="1" dirty="0" smtClean="0">
              <a:solidFill>
                <a:schemeClr val="bg1"/>
              </a:solidFill>
            </a:rPr>
            <a:t>a) Đổi mới mô hình tăng trưởng, cơ cấu lại nền kinh tế, đẩy mạnh công nghiệp hóa, hiện đại hóa đất nước</a:t>
          </a:r>
          <a:endParaRPr lang="en-US" sz="2400" dirty="0">
            <a:solidFill>
              <a:schemeClr val="bg1"/>
            </a:solidFill>
          </a:endParaRPr>
        </a:p>
      </dgm:t>
    </dgm:pt>
    <dgm:pt modelId="{9195B9E0-67E0-45CC-BD09-5AE69EDCBB7B}" type="parTrans" cxnId="{023D1201-1859-4424-BE4C-EC5ACFF0FF43}">
      <dgm:prSet/>
      <dgm:spPr/>
      <dgm:t>
        <a:bodyPr/>
        <a:lstStyle/>
        <a:p>
          <a:endParaRPr lang="en-US"/>
        </a:p>
      </dgm:t>
    </dgm:pt>
    <dgm:pt modelId="{2AAF3887-D721-4F8D-94D4-2B80DB75890F}" type="sibTrans" cxnId="{023D1201-1859-4424-BE4C-EC5ACFF0FF43}">
      <dgm:prSet/>
      <dgm:spPr/>
      <dgm:t>
        <a:bodyPr/>
        <a:lstStyle/>
        <a:p>
          <a:endParaRPr lang="en-US"/>
        </a:p>
      </dgm:t>
    </dgm:pt>
    <dgm:pt modelId="{7C9F4FB5-A433-48E0-AC63-3720A19DC65B}">
      <dgm:prSet phldrT="[Text]" custT="1"/>
      <dgm:spPr>
        <a:solidFill>
          <a:srgbClr val="002060"/>
        </a:solidFill>
      </dgm:spPr>
      <dgm:t>
        <a:bodyPr/>
        <a:lstStyle/>
        <a:p>
          <a:pPr algn="just"/>
          <a:r>
            <a:rPr lang="nl-NL" sz="2400" i="1" dirty="0" smtClean="0">
              <a:solidFill>
                <a:schemeClr val="bg1"/>
              </a:solidFill>
            </a:rPr>
            <a:t>Định hướng đổi mới mô hình tăng trưởng, cơ cấu lại nền kinh tế</a:t>
          </a:r>
          <a:endParaRPr lang="en-US" sz="2400" b="0" i="0" dirty="0">
            <a:solidFill>
              <a:schemeClr val="bg1"/>
            </a:solidFill>
          </a:endParaRPr>
        </a:p>
      </dgm:t>
    </dgm:pt>
    <dgm:pt modelId="{9348CB30-CA4E-407D-A2B6-772A9BD755DB}" type="parTrans" cxnId="{4F2D7378-0FAA-4197-B11B-026B5F668F7F}">
      <dgm:prSet/>
      <dgm:spPr/>
      <dgm:t>
        <a:bodyPr/>
        <a:lstStyle/>
        <a:p>
          <a:endParaRPr lang="en-US" sz="2400">
            <a:solidFill>
              <a:schemeClr val="bg1"/>
            </a:solidFill>
          </a:endParaRPr>
        </a:p>
      </dgm:t>
    </dgm:pt>
    <dgm:pt modelId="{549BF7EE-D2C5-4B07-B9C1-8DDF5800D1DA}" type="sibTrans" cxnId="{4F2D7378-0FAA-4197-B11B-026B5F668F7F}">
      <dgm:prSet/>
      <dgm:spPr/>
      <dgm:t>
        <a:bodyPr/>
        <a:lstStyle/>
        <a:p>
          <a:endParaRPr lang="en-US"/>
        </a:p>
      </dgm:t>
    </dgm:pt>
    <dgm:pt modelId="{133AD0D5-CB0B-477F-80FD-09351B15FBC5}">
      <dgm:prSet phldrT="[Text]" custT="1"/>
      <dgm:spPr>
        <a:solidFill>
          <a:srgbClr val="002060"/>
        </a:solidFill>
      </dgm:spPr>
      <dgm:t>
        <a:bodyPr/>
        <a:lstStyle/>
        <a:p>
          <a:pPr algn="just"/>
          <a:r>
            <a:rPr lang="nl-NL" sz="2400" i="1" dirty="0" smtClean="0">
              <a:solidFill>
                <a:schemeClr val="bg1"/>
              </a:solidFill>
            </a:rPr>
            <a:t>Đẩy mạnh công nghiệp hóa, hiện đại hóa, phấn đấu sớm đưa nước ta cơ bản trở thành nước công nghiệp theo hướng hiện đại</a:t>
          </a:r>
          <a:endParaRPr lang="en-US" sz="2400" b="0" i="0" dirty="0">
            <a:solidFill>
              <a:schemeClr val="bg1"/>
            </a:solidFill>
          </a:endParaRPr>
        </a:p>
      </dgm:t>
    </dgm:pt>
    <dgm:pt modelId="{A105CC06-EFCB-42C7-B6B4-79531E935DC5}" type="parTrans" cxnId="{9689F033-861B-4C1C-891F-3BCF735B326F}">
      <dgm:prSet/>
      <dgm:spPr/>
      <dgm:t>
        <a:bodyPr/>
        <a:lstStyle/>
        <a:p>
          <a:endParaRPr lang="en-US" sz="2400">
            <a:solidFill>
              <a:schemeClr val="bg1"/>
            </a:solidFill>
          </a:endParaRPr>
        </a:p>
      </dgm:t>
    </dgm:pt>
    <dgm:pt modelId="{B9528DD3-AEB2-4AFB-867C-6C35754B766B}" type="sibTrans" cxnId="{9689F033-861B-4C1C-891F-3BCF735B326F}">
      <dgm:prSet/>
      <dgm:spPr/>
      <dgm:t>
        <a:bodyPr/>
        <a:lstStyle/>
        <a:p>
          <a:endParaRPr lang="en-US"/>
        </a:p>
      </dgm:t>
    </dgm:pt>
    <dgm:pt modelId="{D4BF436F-998F-493B-8E6C-B5D400E48CF5}">
      <dgm:prSet phldrT="[Text]" custT="1"/>
      <dgm:spPr>
        <a:solidFill>
          <a:srgbClr val="002060"/>
        </a:solidFill>
      </dgm:spPr>
      <dgm:t>
        <a:bodyPr/>
        <a:lstStyle/>
        <a:p>
          <a:pPr algn="just"/>
          <a:r>
            <a:rPr lang="nl-NL" sz="2400" i="1" smtClean="0">
              <a:solidFill>
                <a:schemeClr val="bg1"/>
              </a:solidFill>
            </a:rPr>
            <a:t>Phát triển công nghiệp </a:t>
          </a:r>
          <a:endParaRPr lang="en-US" sz="2400" b="0" i="0" dirty="0">
            <a:solidFill>
              <a:schemeClr val="bg1"/>
            </a:solidFill>
          </a:endParaRPr>
        </a:p>
      </dgm:t>
    </dgm:pt>
    <dgm:pt modelId="{6B70583D-7655-47A6-B8B4-52A05814273F}" type="parTrans" cxnId="{39FDFBAF-9F86-4545-809C-B7BCD12F190D}">
      <dgm:prSet/>
      <dgm:spPr/>
      <dgm:t>
        <a:bodyPr/>
        <a:lstStyle/>
        <a:p>
          <a:endParaRPr lang="en-US" sz="2400">
            <a:solidFill>
              <a:schemeClr val="bg1"/>
            </a:solidFill>
          </a:endParaRPr>
        </a:p>
      </dgm:t>
    </dgm:pt>
    <dgm:pt modelId="{01D8E295-B7F2-4837-BF33-C2E81FD140F8}" type="sibTrans" cxnId="{39FDFBAF-9F86-4545-809C-B7BCD12F190D}">
      <dgm:prSet/>
      <dgm:spPr/>
      <dgm:t>
        <a:bodyPr/>
        <a:lstStyle/>
        <a:p>
          <a:endParaRPr lang="en-US"/>
        </a:p>
      </dgm:t>
    </dgm:pt>
    <dgm:pt modelId="{24C2E978-30E6-4EE9-9BE5-EA1C9E8BEC5D}">
      <dgm:prSet phldrT="[Text]" custT="1"/>
      <dgm:spPr>
        <a:solidFill>
          <a:srgbClr val="002060"/>
        </a:solidFill>
      </dgm:spPr>
      <dgm:t>
        <a:bodyPr/>
        <a:lstStyle/>
        <a:p>
          <a:pPr algn="just"/>
          <a:r>
            <a:rPr lang="nl-NL" sz="2400" i="1" dirty="0" smtClean="0">
              <a:solidFill>
                <a:schemeClr val="bg1"/>
              </a:solidFill>
            </a:rPr>
            <a:t>Phát triển nông nghiệp và kinh tế nông thôn gắn với xây dựng nông thôn mới</a:t>
          </a:r>
          <a:endParaRPr lang="en-US" sz="2400" b="0" i="0" dirty="0">
            <a:solidFill>
              <a:schemeClr val="bg1"/>
            </a:solidFill>
          </a:endParaRPr>
        </a:p>
      </dgm:t>
    </dgm:pt>
    <dgm:pt modelId="{2B0651C7-7F9C-4943-A7C7-46E698A8F279}" type="parTrans" cxnId="{D69FB007-EACC-458A-AB5F-4288DEDF0BB0}">
      <dgm:prSet/>
      <dgm:spPr/>
      <dgm:t>
        <a:bodyPr/>
        <a:lstStyle/>
        <a:p>
          <a:endParaRPr lang="en-US" sz="2400">
            <a:solidFill>
              <a:schemeClr val="bg1"/>
            </a:solidFill>
          </a:endParaRPr>
        </a:p>
      </dgm:t>
    </dgm:pt>
    <dgm:pt modelId="{715CF562-BE34-45B6-B6BA-5A505211D3AF}" type="sibTrans" cxnId="{D69FB007-EACC-458A-AB5F-4288DEDF0BB0}">
      <dgm:prSet/>
      <dgm:spPr/>
      <dgm:t>
        <a:bodyPr/>
        <a:lstStyle/>
        <a:p>
          <a:endParaRPr lang="en-US"/>
        </a:p>
      </dgm:t>
    </dgm:pt>
    <dgm:pt modelId="{04BE5023-159F-4536-BF4B-0C05A2DF03B8}">
      <dgm:prSet phldrT="[Text]" custT="1"/>
      <dgm:spPr>
        <a:solidFill>
          <a:srgbClr val="002060"/>
        </a:solidFill>
      </dgm:spPr>
      <dgm:t>
        <a:bodyPr/>
        <a:lstStyle/>
        <a:p>
          <a:pPr algn="just"/>
          <a:r>
            <a:rPr lang="nl-NL" sz="2400" i="1" dirty="0" smtClean="0">
              <a:solidFill>
                <a:schemeClr val="bg1"/>
              </a:solidFill>
            </a:rPr>
            <a:t>Phát triển khu vực dịch vụ</a:t>
          </a:r>
          <a:endParaRPr lang="en-US" sz="2400" b="0" i="0" dirty="0">
            <a:solidFill>
              <a:schemeClr val="bg1"/>
            </a:solidFill>
          </a:endParaRPr>
        </a:p>
      </dgm:t>
    </dgm:pt>
    <dgm:pt modelId="{D3A3D383-C42D-4547-BBAF-A2D04710E7AA}" type="parTrans" cxnId="{A3989511-50CD-4529-A3C5-A71A3492C992}">
      <dgm:prSet/>
      <dgm:spPr/>
      <dgm:t>
        <a:bodyPr/>
        <a:lstStyle/>
        <a:p>
          <a:endParaRPr lang="en-US" sz="2400">
            <a:solidFill>
              <a:schemeClr val="bg1"/>
            </a:solidFill>
          </a:endParaRPr>
        </a:p>
      </dgm:t>
    </dgm:pt>
    <dgm:pt modelId="{426C1C78-63D0-4947-9502-8890BBE2E2CD}" type="sibTrans" cxnId="{A3989511-50CD-4529-A3C5-A71A3492C992}">
      <dgm:prSet/>
      <dgm:spPr/>
      <dgm:t>
        <a:bodyPr/>
        <a:lstStyle/>
        <a:p>
          <a:endParaRPr lang="en-US"/>
        </a:p>
      </dgm:t>
    </dgm:pt>
    <dgm:pt modelId="{54379EB2-A1F2-4D6A-835B-0A61BD409257}">
      <dgm:prSet phldrT="[Text]" custT="1"/>
      <dgm:spPr>
        <a:solidFill>
          <a:srgbClr val="002060"/>
        </a:solidFill>
      </dgm:spPr>
      <dgm:t>
        <a:bodyPr/>
        <a:lstStyle/>
        <a:p>
          <a:pPr algn="just"/>
          <a:r>
            <a:rPr lang="nl-NL" sz="2400" i="1" dirty="0" smtClean="0">
              <a:solidFill>
                <a:schemeClr val="bg1"/>
              </a:solidFill>
            </a:rPr>
            <a:t> Phát triển kinh tế biển</a:t>
          </a:r>
          <a:endParaRPr lang="en-US" sz="2400" b="0" i="0" dirty="0">
            <a:solidFill>
              <a:schemeClr val="bg1"/>
            </a:solidFill>
          </a:endParaRPr>
        </a:p>
      </dgm:t>
    </dgm:pt>
    <dgm:pt modelId="{31AC6366-2802-41C5-BEC6-E1E7C792B3CF}" type="parTrans" cxnId="{33629E4A-8DD9-4BC6-8054-D84331B7BAB5}">
      <dgm:prSet/>
      <dgm:spPr/>
      <dgm:t>
        <a:bodyPr/>
        <a:lstStyle/>
        <a:p>
          <a:endParaRPr lang="en-US" sz="2400">
            <a:solidFill>
              <a:schemeClr val="bg1"/>
            </a:solidFill>
          </a:endParaRPr>
        </a:p>
      </dgm:t>
    </dgm:pt>
    <dgm:pt modelId="{F7C2B915-9F95-4BC3-A94E-D93F0FB14BD2}" type="sibTrans" cxnId="{33629E4A-8DD9-4BC6-8054-D84331B7BAB5}">
      <dgm:prSet/>
      <dgm:spPr/>
      <dgm:t>
        <a:bodyPr/>
        <a:lstStyle/>
        <a:p>
          <a:endParaRPr lang="en-US"/>
        </a:p>
      </dgm:t>
    </dgm:pt>
    <dgm:pt modelId="{66C85687-DED5-47B4-B0CE-935A2CF9F89D}">
      <dgm:prSet phldrT="[Text]" custT="1"/>
      <dgm:spPr>
        <a:solidFill>
          <a:srgbClr val="002060"/>
        </a:solidFill>
      </dgm:spPr>
      <dgm:t>
        <a:bodyPr/>
        <a:lstStyle/>
        <a:p>
          <a:pPr algn="just"/>
          <a:r>
            <a:rPr lang="nl-NL" sz="2400" i="1" dirty="0" smtClean="0">
              <a:solidFill>
                <a:schemeClr val="bg1"/>
              </a:solidFill>
            </a:rPr>
            <a:t> Phát triển kinh tế vùng, liên vùng. Phát triển đô thị </a:t>
          </a:r>
          <a:endParaRPr lang="en-US" sz="2400" b="0" i="0" dirty="0">
            <a:solidFill>
              <a:schemeClr val="bg1"/>
            </a:solidFill>
          </a:endParaRPr>
        </a:p>
      </dgm:t>
    </dgm:pt>
    <dgm:pt modelId="{FBBB4228-6123-45E6-860E-A60A3B61D421}" type="parTrans" cxnId="{F99B4894-DCCF-4BEB-89E9-3C2CC9E49B85}">
      <dgm:prSet/>
      <dgm:spPr/>
      <dgm:t>
        <a:bodyPr/>
        <a:lstStyle/>
        <a:p>
          <a:endParaRPr lang="en-US" sz="2400">
            <a:solidFill>
              <a:schemeClr val="bg1"/>
            </a:solidFill>
          </a:endParaRPr>
        </a:p>
      </dgm:t>
    </dgm:pt>
    <dgm:pt modelId="{F1CBA396-3FD0-4C7E-8EA5-D1454166CDAE}" type="sibTrans" cxnId="{F99B4894-DCCF-4BEB-89E9-3C2CC9E49B85}">
      <dgm:prSet/>
      <dgm:spPr/>
      <dgm:t>
        <a:bodyPr/>
        <a:lstStyle/>
        <a:p>
          <a:endParaRPr lang="en-US"/>
        </a:p>
      </dgm:t>
    </dgm:pt>
    <dgm:pt modelId="{22A5C298-44E0-4FCB-9278-506F4F884D1E}">
      <dgm:prSet phldrT="[Text]" custT="1"/>
      <dgm:spPr>
        <a:solidFill>
          <a:srgbClr val="002060"/>
        </a:solidFill>
      </dgm:spPr>
      <dgm:t>
        <a:bodyPr/>
        <a:lstStyle/>
        <a:p>
          <a:pPr algn="just"/>
          <a:r>
            <a:rPr lang="nl-NL" sz="2400" i="1" dirty="0" smtClean="0">
              <a:solidFill>
                <a:schemeClr val="bg1"/>
              </a:solidFill>
            </a:rPr>
            <a:t>Xây dựng hệ thống kết cấu hạ tầng kinh tế - xã hội</a:t>
          </a:r>
          <a:endParaRPr lang="en-US" sz="2400" b="0" i="0" dirty="0">
            <a:solidFill>
              <a:schemeClr val="bg1"/>
            </a:solidFill>
          </a:endParaRPr>
        </a:p>
      </dgm:t>
    </dgm:pt>
    <dgm:pt modelId="{11589283-3C4B-4C67-BBE5-150C12C6BD9D}" type="parTrans" cxnId="{184AE22C-E3A7-4016-A734-3E772B7AFD76}">
      <dgm:prSet/>
      <dgm:spPr/>
      <dgm:t>
        <a:bodyPr/>
        <a:lstStyle/>
        <a:p>
          <a:endParaRPr lang="en-US" sz="2400">
            <a:solidFill>
              <a:schemeClr val="bg1"/>
            </a:solidFill>
          </a:endParaRPr>
        </a:p>
      </dgm:t>
    </dgm:pt>
    <dgm:pt modelId="{B58DBA6C-3EC8-4A2A-86F7-697E36F35232}" type="sibTrans" cxnId="{184AE22C-E3A7-4016-A734-3E772B7AFD76}">
      <dgm:prSet/>
      <dgm:spPr/>
      <dgm:t>
        <a:bodyPr/>
        <a:lstStyle/>
        <a:p>
          <a:endParaRPr lang="en-US"/>
        </a:p>
      </dgm:t>
    </dgm:pt>
    <dgm:pt modelId="{89D74629-054A-42D7-9922-E750430A8835}" type="pres">
      <dgm:prSet presAssocID="{528EBF4E-98A8-487F-934A-AFC53A9E1852}" presName="diagram" presStyleCnt="0">
        <dgm:presLayoutVars>
          <dgm:chPref val="1"/>
          <dgm:dir/>
          <dgm:animOne val="branch"/>
          <dgm:animLvl val="lvl"/>
          <dgm:resizeHandles/>
        </dgm:presLayoutVars>
      </dgm:prSet>
      <dgm:spPr/>
      <dgm:t>
        <a:bodyPr/>
        <a:lstStyle/>
        <a:p>
          <a:endParaRPr lang="en-US"/>
        </a:p>
      </dgm:t>
    </dgm:pt>
    <dgm:pt modelId="{1B46B499-2E75-4CA3-8F67-3D722003D09F}" type="pres">
      <dgm:prSet presAssocID="{218581D6-41DE-49EA-B288-BD5D07DDB57E}" presName="root" presStyleCnt="0"/>
      <dgm:spPr/>
    </dgm:pt>
    <dgm:pt modelId="{3DE69629-BBF0-4DC2-8F16-DD8207B28A80}" type="pres">
      <dgm:prSet presAssocID="{218581D6-41DE-49EA-B288-BD5D07DDB57E}" presName="rootComposite" presStyleCnt="0"/>
      <dgm:spPr/>
    </dgm:pt>
    <dgm:pt modelId="{D5158D36-1920-4697-A714-069A6DDB1019}" type="pres">
      <dgm:prSet presAssocID="{218581D6-41DE-49EA-B288-BD5D07DDB57E}" presName="rootText" presStyleLbl="node1" presStyleIdx="0" presStyleCnt="1" custScaleX="958799" custScaleY="155600" custLinFactY="-50738" custLinFactNeighborX="88118" custLinFactNeighborY="-100000"/>
      <dgm:spPr/>
      <dgm:t>
        <a:bodyPr/>
        <a:lstStyle/>
        <a:p>
          <a:endParaRPr lang="en-US"/>
        </a:p>
      </dgm:t>
    </dgm:pt>
    <dgm:pt modelId="{7515BCE9-0A2E-472A-AB45-D1072EC85A1F}" type="pres">
      <dgm:prSet presAssocID="{218581D6-41DE-49EA-B288-BD5D07DDB57E}" presName="rootConnector" presStyleLbl="node1" presStyleIdx="0" presStyleCnt="1"/>
      <dgm:spPr/>
      <dgm:t>
        <a:bodyPr/>
        <a:lstStyle/>
        <a:p>
          <a:endParaRPr lang="en-US"/>
        </a:p>
      </dgm:t>
    </dgm:pt>
    <dgm:pt modelId="{3481BB0B-3AAE-4F43-86A0-A48B97FED01D}" type="pres">
      <dgm:prSet presAssocID="{218581D6-41DE-49EA-B288-BD5D07DDB57E}" presName="childShape" presStyleCnt="0"/>
      <dgm:spPr/>
    </dgm:pt>
    <dgm:pt modelId="{535D0498-4CC9-486D-808A-C77CB05CE812}" type="pres">
      <dgm:prSet presAssocID="{9348CB30-CA4E-407D-A2B6-772A9BD755DB}" presName="Name13" presStyleLbl="parChTrans1D2" presStyleIdx="0" presStyleCnt="8" custSzX="1018705"/>
      <dgm:spPr/>
      <dgm:t>
        <a:bodyPr/>
        <a:lstStyle/>
        <a:p>
          <a:endParaRPr lang="en-US"/>
        </a:p>
      </dgm:t>
    </dgm:pt>
    <dgm:pt modelId="{1F9B83DD-3271-4F51-B5D7-018A904787C1}" type="pres">
      <dgm:prSet presAssocID="{7C9F4FB5-A433-48E0-AC63-3720A19DC65B}" presName="childText" presStyleLbl="bgAcc1" presStyleIdx="0" presStyleCnt="8" custScaleX="1259423" custScaleY="160638" custLinFactNeighborX="13638" custLinFactNeighborY="-69246">
        <dgm:presLayoutVars>
          <dgm:bulletEnabled val="1"/>
        </dgm:presLayoutVars>
      </dgm:prSet>
      <dgm:spPr/>
      <dgm:t>
        <a:bodyPr/>
        <a:lstStyle/>
        <a:p>
          <a:endParaRPr lang="en-US"/>
        </a:p>
      </dgm:t>
    </dgm:pt>
    <dgm:pt modelId="{B261E087-E46D-460C-8B9F-0506C1728259}" type="pres">
      <dgm:prSet presAssocID="{A105CC06-EFCB-42C7-B6B4-79531E935DC5}" presName="Name13" presStyleLbl="parChTrans1D2" presStyleIdx="1" presStyleCnt="8" custSzX="1018705"/>
      <dgm:spPr/>
      <dgm:t>
        <a:bodyPr/>
        <a:lstStyle/>
        <a:p>
          <a:endParaRPr lang="en-US"/>
        </a:p>
      </dgm:t>
    </dgm:pt>
    <dgm:pt modelId="{BEB23E3B-3631-4113-ADBE-1309E93A93AE}" type="pres">
      <dgm:prSet presAssocID="{133AD0D5-CB0B-477F-80FD-09351B15FBC5}" presName="childText" presStyleLbl="bgAcc1" presStyleIdx="1" presStyleCnt="8" custScaleX="1346045" custScaleY="153870" custLinFactNeighborX="10583" custLinFactNeighborY="-60214">
        <dgm:presLayoutVars>
          <dgm:bulletEnabled val="1"/>
        </dgm:presLayoutVars>
      </dgm:prSet>
      <dgm:spPr/>
      <dgm:t>
        <a:bodyPr/>
        <a:lstStyle/>
        <a:p>
          <a:endParaRPr lang="en-US"/>
        </a:p>
      </dgm:t>
    </dgm:pt>
    <dgm:pt modelId="{A4D12AA5-4811-4158-88F9-8FDE2308AB12}" type="pres">
      <dgm:prSet presAssocID="{6B70583D-7655-47A6-B8B4-52A05814273F}" presName="Name13" presStyleLbl="parChTrans1D2" presStyleIdx="2" presStyleCnt="8" custSzX="1018705"/>
      <dgm:spPr/>
      <dgm:t>
        <a:bodyPr/>
        <a:lstStyle/>
        <a:p>
          <a:endParaRPr lang="en-US"/>
        </a:p>
      </dgm:t>
    </dgm:pt>
    <dgm:pt modelId="{CA0F337C-603E-4ADB-90C7-E8643008C7B9}" type="pres">
      <dgm:prSet presAssocID="{D4BF436F-998F-493B-8E6C-B5D400E48CF5}" presName="childText" presStyleLbl="bgAcc1" presStyleIdx="2" presStyleCnt="8" custScaleX="1424275" custScaleY="150999" custLinFactNeighborX="8701" custLinFactNeighborY="-45160">
        <dgm:presLayoutVars>
          <dgm:bulletEnabled val="1"/>
        </dgm:presLayoutVars>
      </dgm:prSet>
      <dgm:spPr/>
      <dgm:t>
        <a:bodyPr/>
        <a:lstStyle/>
        <a:p>
          <a:endParaRPr lang="en-US"/>
        </a:p>
      </dgm:t>
    </dgm:pt>
    <dgm:pt modelId="{831D6477-3EF6-4965-9674-47C0991FCD4B}" type="pres">
      <dgm:prSet presAssocID="{2B0651C7-7F9C-4943-A7C7-46E698A8F279}" presName="Name13" presStyleLbl="parChTrans1D2" presStyleIdx="3" presStyleCnt="8" custSzX="1018705"/>
      <dgm:spPr/>
      <dgm:t>
        <a:bodyPr/>
        <a:lstStyle/>
        <a:p>
          <a:endParaRPr lang="en-US"/>
        </a:p>
      </dgm:t>
    </dgm:pt>
    <dgm:pt modelId="{024AC35F-DFE0-4016-99DD-A62E8E850645}" type="pres">
      <dgm:prSet presAssocID="{24C2E978-30E6-4EE9-9BE5-EA1C9E8BEC5D}" presName="childText" presStyleLbl="bgAcc1" presStyleIdx="3" presStyleCnt="8" custScaleX="1476964" custScaleY="198064" custLinFactNeighborX="5823" custLinFactNeighborY="-16065">
        <dgm:presLayoutVars>
          <dgm:bulletEnabled val="1"/>
        </dgm:presLayoutVars>
      </dgm:prSet>
      <dgm:spPr/>
      <dgm:t>
        <a:bodyPr/>
        <a:lstStyle/>
        <a:p>
          <a:endParaRPr lang="en-US"/>
        </a:p>
      </dgm:t>
    </dgm:pt>
    <dgm:pt modelId="{F37B2570-BFC3-4811-910F-14DDD3F96E0E}" type="pres">
      <dgm:prSet presAssocID="{D3A3D383-C42D-4547-BBAF-A2D04710E7AA}" presName="Name13" presStyleLbl="parChTrans1D2" presStyleIdx="4" presStyleCnt="8" custSzX="1018705"/>
      <dgm:spPr/>
      <dgm:t>
        <a:bodyPr/>
        <a:lstStyle/>
        <a:p>
          <a:endParaRPr lang="en-US"/>
        </a:p>
      </dgm:t>
    </dgm:pt>
    <dgm:pt modelId="{BCA2B003-31CF-4CBE-9AA0-93AFF5F4E412}" type="pres">
      <dgm:prSet presAssocID="{04BE5023-159F-4536-BF4B-0C05A2DF03B8}" presName="childText" presStyleLbl="bgAcc1" presStyleIdx="4" presStyleCnt="8" custScaleX="1472108" custLinFactNeighborX="18995" custLinFactNeighborY="-12852">
        <dgm:presLayoutVars>
          <dgm:bulletEnabled val="1"/>
        </dgm:presLayoutVars>
      </dgm:prSet>
      <dgm:spPr/>
      <dgm:t>
        <a:bodyPr/>
        <a:lstStyle/>
        <a:p>
          <a:endParaRPr lang="en-US"/>
        </a:p>
      </dgm:t>
    </dgm:pt>
    <dgm:pt modelId="{AE7A814F-9642-48FA-856F-96BFFFD8A664}" type="pres">
      <dgm:prSet presAssocID="{31AC6366-2802-41C5-BEC6-E1E7C792B3CF}" presName="Name13" presStyleLbl="parChTrans1D2" presStyleIdx="5" presStyleCnt="8" custSzX="1018705"/>
      <dgm:spPr/>
      <dgm:t>
        <a:bodyPr/>
        <a:lstStyle/>
        <a:p>
          <a:endParaRPr lang="en-US"/>
        </a:p>
      </dgm:t>
    </dgm:pt>
    <dgm:pt modelId="{427458D8-42BD-4000-8539-2F5D22123032}" type="pres">
      <dgm:prSet presAssocID="{54379EB2-A1F2-4D6A-835B-0A61BD409257}" presName="childText" presStyleLbl="bgAcc1" presStyleIdx="5" presStyleCnt="8" custScaleX="1465386" custLinFactNeighborX="4938">
        <dgm:presLayoutVars>
          <dgm:bulletEnabled val="1"/>
        </dgm:presLayoutVars>
      </dgm:prSet>
      <dgm:spPr/>
      <dgm:t>
        <a:bodyPr/>
        <a:lstStyle/>
        <a:p>
          <a:endParaRPr lang="en-US"/>
        </a:p>
      </dgm:t>
    </dgm:pt>
    <dgm:pt modelId="{E1F6952B-9792-44FA-A653-C14A5ED9BA19}" type="pres">
      <dgm:prSet presAssocID="{FBBB4228-6123-45E6-860E-A60A3B61D421}" presName="Name13" presStyleLbl="parChTrans1D2" presStyleIdx="6" presStyleCnt="8" custSzX="1018705"/>
      <dgm:spPr/>
      <dgm:t>
        <a:bodyPr/>
        <a:lstStyle/>
        <a:p>
          <a:endParaRPr lang="en-US"/>
        </a:p>
      </dgm:t>
    </dgm:pt>
    <dgm:pt modelId="{1ACE14C3-9B0E-48C8-B7D9-8150CD5D41B3}" type="pres">
      <dgm:prSet presAssocID="{66C85687-DED5-47B4-B0CE-935A2CF9F89D}" presName="childText" presStyleLbl="bgAcc1" presStyleIdx="6" presStyleCnt="8" custScaleX="1464555">
        <dgm:presLayoutVars>
          <dgm:bulletEnabled val="1"/>
        </dgm:presLayoutVars>
      </dgm:prSet>
      <dgm:spPr/>
      <dgm:t>
        <a:bodyPr/>
        <a:lstStyle/>
        <a:p>
          <a:endParaRPr lang="en-US"/>
        </a:p>
      </dgm:t>
    </dgm:pt>
    <dgm:pt modelId="{D64B07BE-CFEE-460C-BC44-302FE7A86CD6}" type="pres">
      <dgm:prSet presAssocID="{11589283-3C4B-4C67-BBE5-150C12C6BD9D}" presName="Name13" presStyleLbl="parChTrans1D2" presStyleIdx="7" presStyleCnt="8" custSzX="1018705"/>
      <dgm:spPr/>
      <dgm:t>
        <a:bodyPr/>
        <a:lstStyle/>
        <a:p>
          <a:endParaRPr lang="en-US"/>
        </a:p>
      </dgm:t>
    </dgm:pt>
    <dgm:pt modelId="{3DDF4CB2-D50C-434A-B2FB-BC6A7DB25D28}" type="pres">
      <dgm:prSet presAssocID="{22A5C298-44E0-4FCB-9278-506F4F884D1E}" presName="childText" presStyleLbl="bgAcc1" presStyleIdx="7" presStyleCnt="8" custScaleX="1480248">
        <dgm:presLayoutVars>
          <dgm:bulletEnabled val="1"/>
        </dgm:presLayoutVars>
      </dgm:prSet>
      <dgm:spPr/>
      <dgm:t>
        <a:bodyPr/>
        <a:lstStyle/>
        <a:p>
          <a:endParaRPr lang="en-US"/>
        </a:p>
      </dgm:t>
    </dgm:pt>
  </dgm:ptLst>
  <dgm:cxnLst>
    <dgm:cxn modelId="{A3989511-50CD-4529-A3C5-A71A3492C992}" srcId="{218581D6-41DE-49EA-B288-BD5D07DDB57E}" destId="{04BE5023-159F-4536-BF4B-0C05A2DF03B8}" srcOrd="4" destOrd="0" parTransId="{D3A3D383-C42D-4547-BBAF-A2D04710E7AA}" sibTransId="{426C1C78-63D0-4947-9502-8890BBE2E2CD}"/>
    <dgm:cxn modelId="{AA659417-0FD6-4143-9FD5-1F2437369D90}" type="presOf" srcId="{6B70583D-7655-47A6-B8B4-52A05814273F}" destId="{A4D12AA5-4811-4158-88F9-8FDE2308AB12}" srcOrd="0" destOrd="0" presId="urn:microsoft.com/office/officeart/2005/8/layout/hierarchy3"/>
    <dgm:cxn modelId="{A4C75B2C-0A3A-4827-ABE2-B7EB1A5001D1}" type="presOf" srcId="{218581D6-41DE-49EA-B288-BD5D07DDB57E}" destId="{D5158D36-1920-4697-A714-069A6DDB1019}" srcOrd="0" destOrd="0" presId="urn:microsoft.com/office/officeart/2005/8/layout/hierarchy3"/>
    <dgm:cxn modelId="{023D1201-1859-4424-BE4C-EC5ACFF0FF43}" srcId="{528EBF4E-98A8-487F-934A-AFC53A9E1852}" destId="{218581D6-41DE-49EA-B288-BD5D07DDB57E}" srcOrd="0" destOrd="0" parTransId="{9195B9E0-67E0-45CC-BD09-5AE69EDCBB7B}" sibTransId="{2AAF3887-D721-4F8D-94D4-2B80DB75890F}"/>
    <dgm:cxn modelId="{F800EC30-9907-484C-BB91-C241B32A94C1}" type="presOf" srcId="{2B0651C7-7F9C-4943-A7C7-46E698A8F279}" destId="{831D6477-3EF6-4965-9674-47C0991FCD4B}" srcOrd="0" destOrd="0" presId="urn:microsoft.com/office/officeart/2005/8/layout/hierarchy3"/>
    <dgm:cxn modelId="{D69FB007-EACC-458A-AB5F-4288DEDF0BB0}" srcId="{218581D6-41DE-49EA-B288-BD5D07DDB57E}" destId="{24C2E978-30E6-4EE9-9BE5-EA1C9E8BEC5D}" srcOrd="3" destOrd="0" parTransId="{2B0651C7-7F9C-4943-A7C7-46E698A8F279}" sibTransId="{715CF562-BE34-45B6-B6BA-5A505211D3AF}"/>
    <dgm:cxn modelId="{184AE22C-E3A7-4016-A734-3E772B7AFD76}" srcId="{218581D6-41DE-49EA-B288-BD5D07DDB57E}" destId="{22A5C298-44E0-4FCB-9278-506F4F884D1E}" srcOrd="7" destOrd="0" parTransId="{11589283-3C4B-4C67-BBE5-150C12C6BD9D}" sibTransId="{B58DBA6C-3EC8-4A2A-86F7-697E36F35232}"/>
    <dgm:cxn modelId="{E8EFF367-1511-4CB0-AD9E-B047E89EE80D}" type="presOf" srcId="{04BE5023-159F-4536-BF4B-0C05A2DF03B8}" destId="{BCA2B003-31CF-4CBE-9AA0-93AFF5F4E412}" srcOrd="0" destOrd="0" presId="urn:microsoft.com/office/officeart/2005/8/layout/hierarchy3"/>
    <dgm:cxn modelId="{227E8CEE-8773-4ACF-BBD1-EF1F944D5BC1}" type="presOf" srcId="{FBBB4228-6123-45E6-860E-A60A3B61D421}" destId="{E1F6952B-9792-44FA-A653-C14A5ED9BA19}" srcOrd="0" destOrd="0" presId="urn:microsoft.com/office/officeart/2005/8/layout/hierarchy3"/>
    <dgm:cxn modelId="{4B8172F9-3E39-4279-A1AA-EB893119B818}" type="presOf" srcId="{11589283-3C4B-4C67-BBE5-150C12C6BD9D}" destId="{D64B07BE-CFEE-460C-BC44-302FE7A86CD6}" srcOrd="0" destOrd="0" presId="urn:microsoft.com/office/officeart/2005/8/layout/hierarchy3"/>
    <dgm:cxn modelId="{11996C6C-9654-4D61-80BE-92317A598989}" type="presOf" srcId="{D3A3D383-C42D-4547-BBAF-A2D04710E7AA}" destId="{F37B2570-BFC3-4811-910F-14DDD3F96E0E}" srcOrd="0" destOrd="0" presId="urn:microsoft.com/office/officeart/2005/8/layout/hierarchy3"/>
    <dgm:cxn modelId="{04143787-3C01-48E6-B5CC-32F70039DED7}" type="presOf" srcId="{54379EB2-A1F2-4D6A-835B-0A61BD409257}" destId="{427458D8-42BD-4000-8539-2F5D22123032}" srcOrd="0" destOrd="0" presId="urn:microsoft.com/office/officeart/2005/8/layout/hierarchy3"/>
    <dgm:cxn modelId="{7435A5F3-1E59-4D52-9AE0-1A00D18187C3}" type="presOf" srcId="{A105CC06-EFCB-42C7-B6B4-79531E935DC5}" destId="{B261E087-E46D-460C-8B9F-0506C1728259}" srcOrd="0" destOrd="0" presId="urn:microsoft.com/office/officeart/2005/8/layout/hierarchy3"/>
    <dgm:cxn modelId="{9689F033-861B-4C1C-891F-3BCF735B326F}" srcId="{218581D6-41DE-49EA-B288-BD5D07DDB57E}" destId="{133AD0D5-CB0B-477F-80FD-09351B15FBC5}" srcOrd="1" destOrd="0" parTransId="{A105CC06-EFCB-42C7-B6B4-79531E935DC5}" sibTransId="{B9528DD3-AEB2-4AFB-867C-6C35754B766B}"/>
    <dgm:cxn modelId="{713631DF-FFD9-46DF-957F-CDECE560DBD6}" type="presOf" srcId="{133AD0D5-CB0B-477F-80FD-09351B15FBC5}" destId="{BEB23E3B-3631-4113-ADBE-1309E93A93AE}" srcOrd="0" destOrd="0" presId="urn:microsoft.com/office/officeart/2005/8/layout/hierarchy3"/>
    <dgm:cxn modelId="{0DE9F7A9-5D56-418E-862A-692FE13594AB}" type="presOf" srcId="{66C85687-DED5-47B4-B0CE-935A2CF9F89D}" destId="{1ACE14C3-9B0E-48C8-B7D9-8150CD5D41B3}" srcOrd="0" destOrd="0" presId="urn:microsoft.com/office/officeart/2005/8/layout/hierarchy3"/>
    <dgm:cxn modelId="{8155C5E6-8A22-4545-B7F5-5DB13BA947C5}" type="presOf" srcId="{528EBF4E-98A8-487F-934A-AFC53A9E1852}" destId="{89D74629-054A-42D7-9922-E750430A8835}" srcOrd="0" destOrd="0" presId="urn:microsoft.com/office/officeart/2005/8/layout/hierarchy3"/>
    <dgm:cxn modelId="{33629E4A-8DD9-4BC6-8054-D84331B7BAB5}" srcId="{218581D6-41DE-49EA-B288-BD5D07DDB57E}" destId="{54379EB2-A1F2-4D6A-835B-0A61BD409257}" srcOrd="5" destOrd="0" parTransId="{31AC6366-2802-41C5-BEC6-E1E7C792B3CF}" sibTransId="{F7C2B915-9F95-4BC3-A94E-D93F0FB14BD2}"/>
    <dgm:cxn modelId="{27069B29-83E1-4EB1-A711-91A3D6701F6E}" type="presOf" srcId="{7C9F4FB5-A433-48E0-AC63-3720A19DC65B}" destId="{1F9B83DD-3271-4F51-B5D7-018A904787C1}" srcOrd="0" destOrd="0" presId="urn:microsoft.com/office/officeart/2005/8/layout/hierarchy3"/>
    <dgm:cxn modelId="{F99B4894-DCCF-4BEB-89E9-3C2CC9E49B85}" srcId="{218581D6-41DE-49EA-B288-BD5D07DDB57E}" destId="{66C85687-DED5-47B4-B0CE-935A2CF9F89D}" srcOrd="6" destOrd="0" parTransId="{FBBB4228-6123-45E6-860E-A60A3B61D421}" sibTransId="{F1CBA396-3FD0-4C7E-8EA5-D1454166CDAE}"/>
    <dgm:cxn modelId="{2F7E76AF-EC77-4EFD-AF5C-BA600E22DE2D}" type="presOf" srcId="{9348CB30-CA4E-407D-A2B6-772A9BD755DB}" destId="{535D0498-4CC9-486D-808A-C77CB05CE812}" srcOrd="0" destOrd="0" presId="urn:microsoft.com/office/officeart/2005/8/layout/hierarchy3"/>
    <dgm:cxn modelId="{DAC42D91-DFBD-4670-8DDF-C4A9C69CBAD1}" type="presOf" srcId="{31AC6366-2802-41C5-BEC6-E1E7C792B3CF}" destId="{AE7A814F-9642-48FA-856F-96BFFFD8A664}" srcOrd="0" destOrd="0" presId="urn:microsoft.com/office/officeart/2005/8/layout/hierarchy3"/>
    <dgm:cxn modelId="{39FDFBAF-9F86-4545-809C-B7BCD12F190D}" srcId="{218581D6-41DE-49EA-B288-BD5D07DDB57E}" destId="{D4BF436F-998F-493B-8E6C-B5D400E48CF5}" srcOrd="2" destOrd="0" parTransId="{6B70583D-7655-47A6-B8B4-52A05814273F}" sibTransId="{01D8E295-B7F2-4837-BF33-C2E81FD140F8}"/>
    <dgm:cxn modelId="{4F2D7378-0FAA-4197-B11B-026B5F668F7F}" srcId="{218581D6-41DE-49EA-B288-BD5D07DDB57E}" destId="{7C9F4FB5-A433-48E0-AC63-3720A19DC65B}" srcOrd="0" destOrd="0" parTransId="{9348CB30-CA4E-407D-A2B6-772A9BD755DB}" sibTransId="{549BF7EE-D2C5-4B07-B9C1-8DDF5800D1DA}"/>
    <dgm:cxn modelId="{C84FD096-FECF-445E-92A4-5D9F995CAF54}" type="presOf" srcId="{218581D6-41DE-49EA-B288-BD5D07DDB57E}" destId="{7515BCE9-0A2E-472A-AB45-D1072EC85A1F}" srcOrd="1" destOrd="0" presId="urn:microsoft.com/office/officeart/2005/8/layout/hierarchy3"/>
    <dgm:cxn modelId="{0EE7FE83-0E4A-4968-B5B6-40966B7049B2}" type="presOf" srcId="{24C2E978-30E6-4EE9-9BE5-EA1C9E8BEC5D}" destId="{024AC35F-DFE0-4016-99DD-A62E8E850645}" srcOrd="0" destOrd="0" presId="urn:microsoft.com/office/officeart/2005/8/layout/hierarchy3"/>
    <dgm:cxn modelId="{6A64073A-D9D8-4C26-ABB9-261ACAA6EFC3}" type="presOf" srcId="{D4BF436F-998F-493B-8E6C-B5D400E48CF5}" destId="{CA0F337C-603E-4ADB-90C7-E8643008C7B9}" srcOrd="0" destOrd="0" presId="urn:microsoft.com/office/officeart/2005/8/layout/hierarchy3"/>
    <dgm:cxn modelId="{C0436D0E-01E7-4A3A-B17B-26098C1ABFB8}" type="presOf" srcId="{22A5C298-44E0-4FCB-9278-506F4F884D1E}" destId="{3DDF4CB2-D50C-434A-B2FB-BC6A7DB25D28}" srcOrd="0" destOrd="0" presId="urn:microsoft.com/office/officeart/2005/8/layout/hierarchy3"/>
    <dgm:cxn modelId="{FDEE4E18-7B65-4890-BF81-59062E2691A4}" type="presParOf" srcId="{89D74629-054A-42D7-9922-E750430A8835}" destId="{1B46B499-2E75-4CA3-8F67-3D722003D09F}" srcOrd="0" destOrd="0" presId="urn:microsoft.com/office/officeart/2005/8/layout/hierarchy3"/>
    <dgm:cxn modelId="{2F80542D-EA8D-4569-8428-62D49B3A9572}" type="presParOf" srcId="{1B46B499-2E75-4CA3-8F67-3D722003D09F}" destId="{3DE69629-BBF0-4DC2-8F16-DD8207B28A80}" srcOrd="0" destOrd="0" presId="urn:microsoft.com/office/officeart/2005/8/layout/hierarchy3"/>
    <dgm:cxn modelId="{9FD9D044-2948-4556-A7B4-4EF9098E0D59}" type="presParOf" srcId="{3DE69629-BBF0-4DC2-8F16-DD8207B28A80}" destId="{D5158D36-1920-4697-A714-069A6DDB1019}" srcOrd="0" destOrd="0" presId="urn:microsoft.com/office/officeart/2005/8/layout/hierarchy3"/>
    <dgm:cxn modelId="{019F473B-9A0D-410A-9F04-5FCF7C945B8B}" type="presParOf" srcId="{3DE69629-BBF0-4DC2-8F16-DD8207B28A80}" destId="{7515BCE9-0A2E-472A-AB45-D1072EC85A1F}" srcOrd="1" destOrd="0" presId="urn:microsoft.com/office/officeart/2005/8/layout/hierarchy3"/>
    <dgm:cxn modelId="{146FDE11-BD28-4D8F-960F-BE2C9B7E49A2}" type="presParOf" srcId="{1B46B499-2E75-4CA3-8F67-3D722003D09F}" destId="{3481BB0B-3AAE-4F43-86A0-A48B97FED01D}" srcOrd="1" destOrd="0" presId="urn:microsoft.com/office/officeart/2005/8/layout/hierarchy3"/>
    <dgm:cxn modelId="{8042DAE4-96F4-499C-8E39-73155365A614}" type="presParOf" srcId="{3481BB0B-3AAE-4F43-86A0-A48B97FED01D}" destId="{535D0498-4CC9-486D-808A-C77CB05CE812}" srcOrd="0" destOrd="0" presId="urn:microsoft.com/office/officeart/2005/8/layout/hierarchy3"/>
    <dgm:cxn modelId="{EDEBDECA-12CE-445F-9DFC-7B2762BABA46}" type="presParOf" srcId="{3481BB0B-3AAE-4F43-86A0-A48B97FED01D}" destId="{1F9B83DD-3271-4F51-B5D7-018A904787C1}" srcOrd="1" destOrd="0" presId="urn:microsoft.com/office/officeart/2005/8/layout/hierarchy3"/>
    <dgm:cxn modelId="{B9340D93-04BC-49F2-8EBC-79EB318BC55F}" type="presParOf" srcId="{3481BB0B-3AAE-4F43-86A0-A48B97FED01D}" destId="{B261E087-E46D-460C-8B9F-0506C1728259}" srcOrd="2" destOrd="0" presId="urn:microsoft.com/office/officeart/2005/8/layout/hierarchy3"/>
    <dgm:cxn modelId="{A0C94477-7918-4F47-8C86-C9BB0DCEA393}" type="presParOf" srcId="{3481BB0B-3AAE-4F43-86A0-A48B97FED01D}" destId="{BEB23E3B-3631-4113-ADBE-1309E93A93AE}" srcOrd="3" destOrd="0" presId="urn:microsoft.com/office/officeart/2005/8/layout/hierarchy3"/>
    <dgm:cxn modelId="{C20DDEA8-96CD-4A1D-B25D-5692304550F8}" type="presParOf" srcId="{3481BB0B-3AAE-4F43-86A0-A48B97FED01D}" destId="{A4D12AA5-4811-4158-88F9-8FDE2308AB12}" srcOrd="4" destOrd="0" presId="urn:microsoft.com/office/officeart/2005/8/layout/hierarchy3"/>
    <dgm:cxn modelId="{803FB9D2-9DBA-47F2-8B94-349918276E1C}" type="presParOf" srcId="{3481BB0B-3AAE-4F43-86A0-A48B97FED01D}" destId="{CA0F337C-603E-4ADB-90C7-E8643008C7B9}" srcOrd="5" destOrd="0" presId="urn:microsoft.com/office/officeart/2005/8/layout/hierarchy3"/>
    <dgm:cxn modelId="{A0857370-F418-4670-A690-40B98F193890}" type="presParOf" srcId="{3481BB0B-3AAE-4F43-86A0-A48B97FED01D}" destId="{831D6477-3EF6-4965-9674-47C0991FCD4B}" srcOrd="6" destOrd="0" presId="urn:microsoft.com/office/officeart/2005/8/layout/hierarchy3"/>
    <dgm:cxn modelId="{78768931-D765-4501-B9C2-643EBCE8CE78}" type="presParOf" srcId="{3481BB0B-3AAE-4F43-86A0-A48B97FED01D}" destId="{024AC35F-DFE0-4016-99DD-A62E8E850645}" srcOrd="7" destOrd="0" presId="urn:microsoft.com/office/officeart/2005/8/layout/hierarchy3"/>
    <dgm:cxn modelId="{F6B2A1B7-8F90-4CA1-9D26-E28952C19B4D}" type="presParOf" srcId="{3481BB0B-3AAE-4F43-86A0-A48B97FED01D}" destId="{F37B2570-BFC3-4811-910F-14DDD3F96E0E}" srcOrd="8" destOrd="0" presId="urn:microsoft.com/office/officeart/2005/8/layout/hierarchy3"/>
    <dgm:cxn modelId="{39BD3094-8CD7-427F-A6C0-0253018A07B0}" type="presParOf" srcId="{3481BB0B-3AAE-4F43-86A0-A48B97FED01D}" destId="{BCA2B003-31CF-4CBE-9AA0-93AFF5F4E412}" srcOrd="9" destOrd="0" presId="urn:microsoft.com/office/officeart/2005/8/layout/hierarchy3"/>
    <dgm:cxn modelId="{8BBF913B-1795-47DB-93F4-ECEC122DEB86}" type="presParOf" srcId="{3481BB0B-3AAE-4F43-86A0-A48B97FED01D}" destId="{AE7A814F-9642-48FA-856F-96BFFFD8A664}" srcOrd="10" destOrd="0" presId="urn:microsoft.com/office/officeart/2005/8/layout/hierarchy3"/>
    <dgm:cxn modelId="{034E30F6-F986-4664-9A07-AFE961DB40ED}" type="presParOf" srcId="{3481BB0B-3AAE-4F43-86A0-A48B97FED01D}" destId="{427458D8-42BD-4000-8539-2F5D22123032}" srcOrd="11" destOrd="0" presId="urn:microsoft.com/office/officeart/2005/8/layout/hierarchy3"/>
    <dgm:cxn modelId="{9BEC7D23-85BD-49A7-A821-6417EC0F666D}" type="presParOf" srcId="{3481BB0B-3AAE-4F43-86A0-A48B97FED01D}" destId="{E1F6952B-9792-44FA-A653-C14A5ED9BA19}" srcOrd="12" destOrd="0" presId="urn:microsoft.com/office/officeart/2005/8/layout/hierarchy3"/>
    <dgm:cxn modelId="{69442BC5-27F4-4E11-AD42-27E0DACC2B33}" type="presParOf" srcId="{3481BB0B-3AAE-4F43-86A0-A48B97FED01D}" destId="{1ACE14C3-9B0E-48C8-B7D9-8150CD5D41B3}" srcOrd="13" destOrd="0" presId="urn:microsoft.com/office/officeart/2005/8/layout/hierarchy3"/>
    <dgm:cxn modelId="{D1526456-A745-4520-9647-5CB80E792F92}" type="presParOf" srcId="{3481BB0B-3AAE-4F43-86A0-A48B97FED01D}" destId="{D64B07BE-CFEE-460C-BC44-302FE7A86CD6}" srcOrd="14" destOrd="0" presId="urn:microsoft.com/office/officeart/2005/8/layout/hierarchy3"/>
    <dgm:cxn modelId="{2DDF4A63-84A6-4168-9770-DFD763D072E1}" type="presParOf" srcId="{3481BB0B-3AAE-4F43-86A0-A48B97FED01D}" destId="{3DDF4CB2-D50C-434A-B2FB-BC6A7DB25D28}" srcOrd="1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B0A3602C-3CC8-4EF0-A5EB-89067083967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6D0EE9B-1718-41F9-82B0-4286CC683D56}">
      <dgm:prSet phldrT="[Text]" custT="1"/>
      <dgm:spPr>
        <a:solidFill>
          <a:srgbClr val="002060"/>
        </a:solidFill>
      </dgm:spPr>
      <dgm:t>
        <a:bodyPr/>
        <a:lstStyle/>
        <a:p>
          <a:r>
            <a:rPr lang="nl-NL" sz="2400" dirty="0" smtClean="0"/>
            <a:t>Mô hình tăng trưởng kinh tế kết hợp có hiệu quả phát triển chiều rộng với chiều sâu, chú trọng phát triển chiều sâu </a:t>
          </a:r>
          <a:endParaRPr lang="en-US" sz="2400" dirty="0"/>
        </a:p>
      </dgm:t>
    </dgm:pt>
    <dgm:pt modelId="{CA45F4AC-D20E-4E4C-ACF0-07CE669F85B2}" type="parTrans" cxnId="{CC0A106D-599D-4844-B24E-E41FF4A17D85}">
      <dgm:prSet/>
      <dgm:spPr/>
      <dgm:t>
        <a:bodyPr/>
        <a:lstStyle/>
        <a:p>
          <a:endParaRPr lang="en-US"/>
        </a:p>
      </dgm:t>
    </dgm:pt>
    <dgm:pt modelId="{7B34A89C-47AB-45D4-812F-D645CAC2A44E}" type="sibTrans" cxnId="{CC0A106D-599D-4844-B24E-E41FF4A17D85}">
      <dgm:prSet/>
      <dgm:spPr/>
      <dgm:t>
        <a:bodyPr/>
        <a:lstStyle/>
        <a:p>
          <a:endParaRPr lang="en-US"/>
        </a:p>
      </dgm:t>
    </dgm:pt>
    <dgm:pt modelId="{2D8E89E1-6FF7-41A0-9CE5-F0E33BD608BC}">
      <dgm:prSet phldrT="[Text]" custT="1"/>
      <dgm:spPr>
        <a:solidFill>
          <a:srgbClr val="002060"/>
        </a:solidFill>
      </dgm:spPr>
      <dgm:t>
        <a:bodyPr/>
        <a:lstStyle/>
        <a:p>
          <a:r>
            <a:rPr lang="nl-NL" sz="2400" dirty="0" smtClean="0"/>
            <a:t>Đổi mới mô hình tăng trưởng chuyển mạnh từ chủ yếu dựa vào xuất khẩu và vốn đầu tư sang phát triển đồng thời dựa cả vào vốn đầu tư, xuất khẩu và thị trường trong nước</a:t>
          </a:r>
          <a:endParaRPr lang="en-US" sz="2400" dirty="0"/>
        </a:p>
      </dgm:t>
    </dgm:pt>
    <dgm:pt modelId="{072594E3-2738-4F6A-95B8-F963EE498313}" type="parTrans" cxnId="{8BAD3D67-C4E0-4F3A-A806-2F363D73631E}">
      <dgm:prSet/>
      <dgm:spPr/>
      <dgm:t>
        <a:bodyPr/>
        <a:lstStyle/>
        <a:p>
          <a:endParaRPr lang="en-US"/>
        </a:p>
      </dgm:t>
    </dgm:pt>
    <dgm:pt modelId="{8246FC87-673E-480E-8693-45C87792D923}" type="sibTrans" cxnId="{8BAD3D67-C4E0-4F3A-A806-2F363D73631E}">
      <dgm:prSet/>
      <dgm:spPr/>
      <dgm:t>
        <a:bodyPr/>
        <a:lstStyle/>
        <a:p>
          <a:endParaRPr lang="en-US"/>
        </a:p>
      </dgm:t>
    </dgm:pt>
    <dgm:pt modelId="{93872EAC-BD45-4A47-B29C-4A3CEFAFB4F7}">
      <dgm:prSet phldrT="[Text]" custT="1"/>
      <dgm:spPr>
        <a:solidFill>
          <a:srgbClr val="002060"/>
        </a:solidFill>
      </dgm:spPr>
      <dgm:t>
        <a:bodyPr/>
        <a:lstStyle/>
        <a:p>
          <a:r>
            <a:rPr lang="nl-NL" sz="2400" dirty="0" smtClean="0"/>
            <a:t>Phát huy vai trò quyết định của nội lực, đồng thời thu hút, sử dụng có hiệu quả các nguồn lực bên ngoài.</a:t>
          </a:r>
          <a:endParaRPr lang="en-US" sz="2400" dirty="0"/>
        </a:p>
      </dgm:t>
    </dgm:pt>
    <dgm:pt modelId="{0789B510-4B6E-4267-A405-7E008F5F5551}" type="parTrans" cxnId="{4BD9133A-A213-4435-B86D-4B506F359849}">
      <dgm:prSet/>
      <dgm:spPr/>
      <dgm:t>
        <a:bodyPr/>
        <a:lstStyle/>
        <a:p>
          <a:endParaRPr lang="en-US"/>
        </a:p>
      </dgm:t>
    </dgm:pt>
    <dgm:pt modelId="{52698871-FD2B-459E-A2FE-EBA4F6A6CFA9}" type="sibTrans" cxnId="{4BD9133A-A213-4435-B86D-4B506F359849}">
      <dgm:prSet/>
      <dgm:spPr/>
      <dgm:t>
        <a:bodyPr/>
        <a:lstStyle/>
        <a:p>
          <a:endParaRPr lang="en-US"/>
        </a:p>
      </dgm:t>
    </dgm:pt>
    <dgm:pt modelId="{14987C1F-46F8-41F3-A7C5-2E66D0592A01}">
      <dgm:prSet phldrT="[Text]" custT="1"/>
      <dgm:spPr>
        <a:solidFill>
          <a:srgbClr val="002060"/>
        </a:solidFill>
      </dgm:spPr>
      <dgm:t>
        <a:bodyPr/>
        <a:lstStyle/>
        <a:p>
          <a:r>
            <a:rPr lang="nl-NL" sz="2400" dirty="0" smtClean="0"/>
            <a:t>Đẩy mạnh nghiên cứu, ứng dụng tiến bộ khoa học-công nghệ và đổi mới sáng tạo</a:t>
          </a:r>
          <a:endParaRPr lang="en-US" sz="2400" dirty="0"/>
        </a:p>
      </dgm:t>
    </dgm:pt>
    <dgm:pt modelId="{FD27E020-F617-435E-9499-868310B96396}" type="parTrans" cxnId="{EB4156E8-6386-4D33-9C55-5941AC6036E0}">
      <dgm:prSet/>
      <dgm:spPr/>
      <dgm:t>
        <a:bodyPr/>
        <a:lstStyle/>
        <a:p>
          <a:endParaRPr lang="en-US"/>
        </a:p>
      </dgm:t>
    </dgm:pt>
    <dgm:pt modelId="{222436AA-D725-45D5-A3D0-61EC540E6AA9}" type="sibTrans" cxnId="{EB4156E8-6386-4D33-9C55-5941AC6036E0}">
      <dgm:prSet/>
      <dgm:spPr/>
      <dgm:t>
        <a:bodyPr/>
        <a:lstStyle/>
        <a:p>
          <a:endParaRPr lang="en-US"/>
        </a:p>
      </dgm:t>
    </dgm:pt>
    <dgm:pt modelId="{8B00E563-8CE9-4F34-8AE8-255D59E6372B}">
      <dgm:prSet phldrT="[Text]" custT="1"/>
      <dgm:spPr>
        <a:solidFill>
          <a:srgbClr val="002060"/>
        </a:solidFill>
      </dgm:spPr>
      <dgm:t>
        <a:bodyPr/>
        <a:lstStyle/>
        <a:p>
          <a:r>
            <a:rPr lang="nl-NL" sz="2400" dirty="0" smtClean="0"/>
            <a:t>Tiếp tục đẩy mạnh thực hiện cơ cấu lại đồng bộ, tổng thể nền kinh tế và các ngành, các lĩnh vực, tập trung vào các lĩnh vực quan trọng. </a:t>
          </a:r>
          <a:endParaRPr lang="en-US" sz="2400" dirty="0"/>
        </a:p>
      </dgm:t>
    </dgm:pt>
    <dgm:pt modelId="{A1459A07-5B95-4463-8D96-0E10C90AC546}" type="parTrans" cxnId="{5DE6772E-0415-4A6E-9C8E-96EA7FC3E054}">
      <dgm:prSet/>
      <dgm:spPr/>
      <dgm:t>
        <a:bodyPr/>
        <a:lstStyle/>
        <a:p>
          <a:endParaRPr lang="en-US"/>
        </a:p>
      </dgm:t>
    </dgm:pt>
    <dgm:pt modelId="{DE009003-1EEB-49A4-9296-7FA56482B976}" type="sibTrans" cxnId="{5DE6772E-0415-4A6E-9C8E-96EA7FC3E054}">
      <dgm:prSet/>
      <dgm:spPr/>
      <dgm:t>
        <a:bodyPr/>
        <a:lstStyle/>
        <a:p>
          <a:endParaRPr lang="en-US"/>
        </a:p>
      </dgm:t>
    </dgm:pt>
    <dgm:pt modelId="{AF17EF5E-A184-4B77-957C-609D65294C46}">
      <dgm:prSet phldrT="[Text]" custT="1"/>
      <dgm:spPr>
        <a:solidFill>
          <a:srgbClr val="002060"/>
        </a:solidFill>
      </dgm:spPr>
      <dgm:t>
        <a:bodyPr/>
        <a:lstStyle/>
        <a:p>
          <a:r>
            <a:rPr lang="nl-NL" sz="2400" dirty="0" smtClean="0"/>
            <a:t>Tiếp tục đẩy mạnh thực hiện ba đột phá chiến lược</a:t>
          </a:r>
          <a:endParaRPr lang="en-US" sz="2400" dirty="0"/>
        </a:p>
      </dgm:t>
    </dgm:pt>
    <dgm:pt modelId="{6D633BFC-C36D-49E1-8436-182731BE9851}" type="parTrans" cxnId="{B8EA48C6-DE44-4D39-88EB-9EBFD9C123BE}">
      <dgm:prSet/>
      <dgm:spPr/>
      <dgm:t>
        <a:bodyPr/>
        <a:lstStyle/>
        <a:p>
          <a:endParaRPr lang="en-US"/>
        </a:p>
      </dgm:t>
    </dgm:pt>
    <dgm:pt modelId="{6689A8E4-325E-488D-BCD9-2A0CA90A0041}" type="sibTrans" cxnId="{B8EA48C6-DE44-4D39-88EB-9EBFD9C123BE}">
      <dgm:prSet/>
      <dgm:spPr/>
      <dgm:t>
        <a:bodyPr/>
        <a:lstStyle/>
        <a:p>
          <a:endParaRPr lang="en-US"/>
        </a:p>
      </dgm:t>
    </dgm:pt>
    <dgm:pt modelId="{55024638-8CAB-41D8-B390-084C8901BF06}" type="pres">
      <dgm:prSet presAssocID="{B0A3602C-3CC8-4EF0-A5EB-89067083967E}" presName="linear" presStyleCnt="0">
        <dgm:presLayoutVars>
          <dgm:dir/>
          <dgm:animLvl val="lvl"/>
          <dgm:resizeHandles val="exact"/>
        </dgm:presLayoutVars>
      </dgm:prSet>
      <dgm:spPr/>
      <dgm:t>
        <a:bodyPr/>
        <a:lstStyle/>
        <a:p>
          <a:endParaRPr lang="en-US"/>
        </a:p>
      </dgm:t>
    </dgm:pt>
    <dgm:pt modelId="{C172926F-6A6C-46C4-AF80-03936075FF6C}" type="pres">
      <dgm:prSet presAssocID="{D6D0EE9B-1718-41F9-82B0-4286CC683D56}" presName="parentLin" presStyleCnt="0"/>
      <dgm:spPr/>
    </dgm:pt>
    <dgm:pt modelId="{F3486C14-A4FB-4B10-8732-72CF0EDB361F}" type="pres">
      <dgm:prSet presAssocID="{D6D0EE9B-1718-41F9-82B0-4286CC683D56}" presName="parentLeftMargin" presStyleLbl="node1" presStyleIdx="0" presStyleCnt="6"/>
      <dgm:spPr/>
      <dgm:t>
        <a:bodyPr/>
        <a:lstStyle/>
        <a:p>
          <a:endParaRPr lang="en-US"/>
        </a:p>
      </dgm:t>
    </dgm:pt>
    <dgm:pt modelId="{5F866F59-E65B-49EE-AC51-9015A43A446B}" type="pres">
      <dgm:prSet presAssocID="{D6D0EE9B-1718-41F9-82B0-4286CC683D56}" presName="parentText" presStyleLbl="node1" presStyleIdx="0" presStyleCnt="6" custScaleX="142857" custScaleY="172101">
        <dgm:presLayoutVars>
          <dgm:chMax val="0"/>
          <dgm:bulletEnabled val="1"/>
        </dgm:presLayoutVars>
      </dgm:prSet>
      <dgm:spPr/>
      <dgm:t>
        <a:bodyPr/>
        <a:lstStyle/>
        <a:p>
          <a:endParaRPr lang="en-US"/>
        </a:p>
      </dgm:t>
    </dgm:pt>
    <dgm:pt modelId="{20100137-238F-440A-99B1-2C1459FDD541}" type="pres">
      <dgm:prSet presAssocID="{D6D0EE9B-1718-41F9-82B0-4286CC683D56}" presName="negativeSpace" presStyleCnt="0"/>
      <dgm:spPr/>
    </dgm:pt>
    <dgm:pt modelId="{9A223570-9122-46F9-B639-B9E5A6D56066}" type="pres">
      <dgm:prSet presAssocID="{D6D0EE9B-1718-41F9-82B0-4286CC683D56}" presName="childText" presStyleLbl="conFgAcc1" presStyleIdx="0" presStyleCnt="6">
        <dgm:presLayoutVars>
          <dgm:bulletEnabled val="1"/>
        </dgm:presLayoutVars>
      </dgm:prSet>
      <dgm:spPr/>
    </dgm:pt>
    <dgm:pt modelId="{935ED2AB-7CC9-423F-BE0F-58F5BD28629A}" type="pres">
      <dgm:prSet presAssocID="{7B34A89C-47AB-45D4-812F-D645CAC2A44E}" presName="spaceBetweenRectangles" presStyleCnt="0"/>
      <dgm:spPr/>
    </dgm:pt>
    <dgm:pt modelId="{1F6753F0-282E-48A0-8936-BA7014B1C2A9}" type="pres">
      <dgm:prSet presAssocID="{2D8E89E1-6FF7-41A0-9CE5-F0E33BD608BC}" presName="parentLin" presStyleCnt="0"/>
      <dgm:spPr/>
    </dgm:pt>
    <dgm:pt modelId="{EED796C0-D4CE-4423-852D-96327D512B79}" type="pres">
      <dgm:prSet presAssocID="{2D8E89E1-6FF7-41A0-9CE5-F0E33BD608BC}" presName="parentLeftMargin" presStyleLbl="node1" presStyleIdx="0" presStyleCnt="6"/>
      <dgm:spPr/>
      <dgm:t>
        <a:bodyPr/>
        <a:lstStyle/>
        <a:p>
          <a:endParaRPr lang="en-US"/>
        </a:p>
      </dgm:t>
    </dgm:pt>
    <dgm:pt modelId="{1E4295E7-260D-492E-9DB3-485F84815664}" type="pres">
      <dgm:prSet presAssocID="{2D8E89E1-6FF7-41A0-9CE5-F0E33BD608BC}" presName="parentText" presStyleLbl="node1" presStyleIdx="1" presStyleCnt="6" custScaleX="142857" custScaleY="271962">
        <dgm:presLayoutVars>
          <dgm:chMax val="0"/>
          <dgm:bulletEnabled val="1"/>
        </dgm:presLayoutVars>
      </dgm:prSet>
      <dgm:spPr/>
      <dgm:t>
        <a:bodyPr/>
        <a:lstStyle/>
        <a:p>
          <a:endParaRPr lang="en-US"/>
        </a:p>
      </dgm:t>
    </dgm:pt>
    <dgm:pt modelId="{7DFF3DAA-A18D-4B82-BD21-B378CC1AC9E1}" type="pres">
      <dgm:prSet presAssocID="{2D8E89E1-6FF7-41A0-9CE5-F0E33BD608BC}" presName="negativeSpace" presStyleCnt="0"/>
      <dgm:spPr/>
    </dgm:pt>
    <dgm:pt modelId="{7BF4B172-99C0-48C3-8E7A-1E690F0F2C3E}" type="pres">
      <dgm:prSet presAssocID="{2D8E89E1-6FF7-41A0-9CE5-F0E33BD608BC}" presName="childText" presStyleLbl="conFgAcc1" presStyleIdx="1" presStyleCnt="6">
        <dgm:presLayoutVars>
          <dgm:bulletEnabled val="1"/>
        </dgm:presLayoutVars>
      </dgm:prSet>
      <dgm:spPr/>
    </dgm:pt>
    <dgm:pt modelId="{E4AE4452-691D-4B47-BEC2-F2ED1A82C1CC}" type="pres">
      <dgm:prSet presAssocID="{8246FC87-673E-480E-8693-45C87792D923}" presName="spaceBetweenRectangles" presStyleCnt="0"/>
      <dgm:spPr/>
    </dgm:pt>
    <dgm:pt modelId="{C29C0A85-F7CB-40F0-B1B3-AF9EC545CCB7}" type="pres">
      <dgm:prSet presAssocID="{93872EAC-BD45-4A47-B29C-4A3CEFAFB4F7}" presName="parentLin" presStyleCnt="0"/>
      <dgm:spPr/>
    </dgm:pt>
    <dgm:pt modelId="{BA6D7F96-0287-456F-A357-5D2F79F50182}" type="pres">
      <dgm:prSet presAssocID="{93872EAC-BD45-4A47-B29C-4A3CEFAFB4F7}" presName="parentLeftMargin" presStyleLbl="node1" presStyleIdx="1" presStyleCnt="6"/>
      <dgm:spPr/>
      <dgm:t>
        <a:bodyPr/>
        <a:lstStyle/>
        <a:p>
          <a:endParaRPr lang="en-US"/>
        </a:p>
      </dgm:t>
    </dgm:pt>
    <dgm:pt modelId="{4C4CF023-4649-40BF-99B5-8F4421306407}" type="pres">
      <dgm:prSet presAssocID="{93872EAC-BD45-4A47-B29C-4A3CEFAFB4F7}" presName="parentText" presStyleLbl="node1" presStyleIdx="2" presStyleCnt="6" custScaleX="142857" custScaleY="151058">
        <dgm:presLayoutVars>
          <dgm:chMax val="0"/>
          <dgm:bulletEnabled val="1"/>
        </dgm:presLayoutVars>
      </dgm:prSet>
      <dgm:spPr/>
      <dgm:t>
        <a:bodyPr/>
        <a:lstStyle/>
        <a:p>
          <a:endParaRPr lang="en-US"/>
        </a:p>
      </dgm:t>
    </dgm:pt>
    <dgm:pt modelId="{BC68576F-4F6A-48FA-8966-727CA8FB5ADF}" type="pres">
      <dgm:prSet presAssocID="{93872EAC-BD45-4A47-B29C-4A3CEFAFB4F7}" presName="negativeSpace" presStyleCnt="0"/>
      <dgm:spPr/>
    </dgm:pt>
    <dgm:pt modelId="{CA83A758-6C4F-4C58-B72B-696C4E569EF4}" type="pres">
      <dgm:prSet presAssocID="{93872EAC-BD45-4A47-B29C-4A3CEFAFB4F7}" presName="childText" presStyleLbl="conFgAcc1" presStyleIdx="2" presStyleCnt="6">
        <dgm:presLayoutVars>
          <dgm:bulletEnabled val="1"/>
        </dgm:presLayoutVars>
      </dgm:prSet>
      <dgm:spPr/>
    </dgm:pt>
    <dgm:pt modelId="{7B354566-034B-4DF0-8BB2-C2F53DF515F7}" type="pres">
      <dgm:prSet presAssocID="{52698871-FD2B-459E-A2FE-EBA4F6A6CFA9}" presName="spaceBetweenRectangles" presStyleCnt="0"/>
      <dgm:spPr/>
    </dgm:pt>
    <dgm:pt modelId="{FB6AB3A1-B3F6-4FE9-A1F7-07276A53D826}" type="pres">
      <dgm:prSet presAssocID="{14987C1F-46F8-41F3-A7C5-2E66D0592A01}" presName="parentLin" presStyleCnt="0"/>
      <dgm:spPr/>
    </dgm:pt>
    <dgm:pt modelId="{2BAA4900-10A9-4C50-8F80-E90BC791E8AA}" type="pres">
      <dgm:prSet presAssocID="{14987C1F-46F8-41F3-A7C5-2E66D0592A01}" presName="parentLeftMargin" presStyleLbl="node1" presStyleIdx="2" presStyleCnt="6"/>
      <dgm:spPr/>
      <dgm:t>
        <a:bodyPr/>
        <a:lstStyle/>
        <a:p>
          <a:endParaRPr lang="en-US"/>
        </a:p>
      </dgm:t>
    </dgm:pt>
    <dgm:pt modelId="{51703667-A6ED-4CDF-B1F3-3F214A4E6FED}" type="pres">
      <dgm:prSet presAssocID="{14987C1F-46F8-41F3-A7C5-2E66D0592A01}" presName="parentText" presStyleLbl="node1" presStyleIdx="3" presStyleCnt="6" custScaleX="142857">
        <dgm:presLayoutVars>
          <dgm:chMax val="0"/>
          <dgm:bulletEnabled val="1"/>
        </dgm:presLayoutVars>
      </dgm:prSet>
      <dgm:spPr/>
      <dgm:t>
        <a:bodyPr/>
        <a:lstStyle/>
        <a:p>
          <a:endParaRPr lang="en-US"/>
        </a:p>
      </dgm:t>
    </dgm:pt>
    <dgm:pt modelId="{B91F17CC-4BBB-48CE-B823-71E05A67F8AF}" type="pres">
      <dgm:prSet presAssocID="{14987C1F-46F8-41F3-A7C5-2E66D0592A01}" presName="negativeSpace" presStyleCnt="0"/>
      <dgm:spPr/>
    </dgm:pt>
    <dgm:pt modelId="{23C09138-F9CB-4FA4-872F-309A32A55143}" type="pres">
      <dgm:prSet presAssocID="{14987C1F-46F8-41F3-A7C5-2E66D0592A01}" presName="childText" presStyleLbl="conFgAcc1" presStyleIdx="3" presStyleCnt="6">
        <dgm:presLayoutVars>
          <dgm:bulletEnabled val="1"/>
        </dgm:presLayoutVars>
      </dgm:prSet>
      <dgm:spPr/>
    </dgm:pt>
    <dgm:pt modelId="{F80E85A1-E69E-4C7D-A1DF-82A4CCFA1778}" type="pres">
      <dgm:prSet presAssocID="{222436AA-D725-45D5-A3D0-61EC540E6AA9}" presName="spaceBetweenRectangles" presStyleCnt="0"/>
      <dgm:spPr/>
    </dgm:pt>
    <dgm:pt modelId="{CE456115-4E46-4DDE-AC5A-018A0D6A4354}" type="pres">
      <dgm:prSet presAssocID="{8B00E563-8CE9-4F34-8AE8-255D59E6372B}" presName="parentLin" presStyleCnt="0"/>
      <dgm:spPr/>
    </dgm:pt>
    <dgm:pt modelId="{BE137E85-06DB-47C9-B9D8-7BB973256487}" type="pres">
      <dgm:prSet presAssocID="{8B00E563-8CE9-4F34-8AE8-255D59E6372B}" presName="parentLeftMargin" presStyleLbl="node1" presStyleIdx="3" presStyleCnt="6"/>
      <dgm:spPr/>
      <dgm:t>
        <a:bodyPr/>
        <a:lstStyle/>
        <a:p>
          <a:endParaRPr lang="en-US"/>
        </a:p>
      </dgm:t>
    </dgm:pt>
    <dgm:pt modelId="{ABBD53A5-7527-43A3-825A-9ED42DB28551}" type="pres">
      <dgm:prSet presAssocID="{8B00E563-8CE9-4F34-8AE8-255D59E6372B}" presName="parentText" presStyleLbl="node1" presStyleIdx="4" presStyleCnt="6" custScaleX="142857" custScaleY="171711">
        <dgm:presLayoutVars>
          <dgm:chMax val="0"/>
          <dgm:bulletEnabled val="1"/>
        </dgm:presLayoutVars>
      </dgm:prSet>
      <dgm:spPr/>
      <dgm:t>
        <a:bodyPr/>
        <a:lstStyle/>
        <a:p>
          <a:endParaRPr lang="en-US"/>
        </a:p>
      </dgm:t>
    </dgm:pt>
    <dgm:pt modelId="{A9AACE0E-6756-4C9C-8923-05796496D45F}" type="pres">
      <dgm:prSet presAssocID="{8B00E563-8CE9-4F34-8AE8-255D59E6372B}" presName="negativeSpace" presStyleCnt="0"/>
      <dgm:spPr/>
    </dgm:pt>
    <dgm:pt modelId="{8415F2A3-09E4-40E5-B948-F29B7E5AD82A}" type="pres">
      <dgm:prSet presAssocID="{8B00E563-8CE9-4F34-8AE8-255D59E6372B}" presName="childText" presStyleLbl="conFgAcc1" presStyleIdx="4" presStyleCnt="6">
        <dgm:presLayoutVars>
          <dgm:bulletEnabled val="1"/>
        </dgm:presLayoutVars>
      </dgm:prSet>
      <dgm:spPr/>
    </dgm:pt>
    <dgm:pt modelId="{077027B6-EA87-4C05-BF13-F0DB9DDB3B61}" type="pres">
      <dgm:prSet presAssocID="{DE009003-1EEB-49A4-9296-7FA56482B976}" presName="spaceBetweenRectangles" presStyleCnt="0"/>
      <dgm:spPr/>
    </dgm:pt>
    <dgm:pt modelId="{01A5CF55-54FA-4EAD-82AD-0C848B6A9364}" type="pres">
      <dgm:prSet presAssocID="{AF17EF5E-A184-4B77-957C-609D65294C46}" presName="parentLin" presStyleCnt="0"/>
      <dgm:spPr/>
    </dgm:pt>
    <dgm:pt modelId="{D1689CB9-E8B0-4E0A-95B9-D17357690BCF}" type="pres">
      <dgm:prSet presAssocID="{AF17EF5E-A184-4B77-957C-609D65294C46}" presName="parentLeftMargin" presStyleLbl="node1" presStyleIdx="4" presStyleCnt="6"/>
      <dgm:spPr/>
      <dgm:t>
        <a:bodyPr/>
        <a:lstStyle/>
        <a:p>
          <a:endParaRPr lang="en-US"/>
        </a:p>
      </dgm:t>
    </dgm:pt>
    <dgm:pt modelId="{4FA76C3B-497A-471A-BE38-C4B74BBD8B93}" type="pres">
      <dgm:prSet presAssocID="{AF17EF5E-A184-4B77-957C-609D65294C46}" presName="parentText" presStyleLbl="node1" presStyleIdx="5" presStyleCnt="6" custScaleX="142857">
        <dgm:presLayoutVars>
          <dgm:chMax val="0"/>
          <dgm:bulletEnabled val="1"/>
        </dgm:presLayoutVars>
      </dgm:prSet>
      <dgm:spPr/>
      <dgm:t>
        <a:bodyPr/>
        <a:lstStyle/>
        <a:p>
          <a:endParaRPr lang="en-US"/>
        </a:p>
      </dgm:t>
    </dgm:pt>
    <dgm:pt modelId="{3212A889-D718-470A-A3B8-58B04030BC9E}" type="pres">
      <dgm:prSet presAssocID="{AF17EF5E-A184-4B77-957C-609D65294C46}" presName="negativeSpace" presStyleCnt="0"/>
      <dgm:spPr/>
    </dgm:pt>
    <dgm:pt modelId="{66BBAC71-6AC5-4A98-904D-B99F03D1B8C0}" type="pres">
      <dgm:prSet presAssocID="{AF17EF5E-A184-4B77-957C-609D65294C46}" presName="childText" presStyleLbl="conFgAcc1" presStyleIdx="5" presStyleCnt="6">
        <dgm:presLayoutVars>
          <dgm:bulletEnabled val="1"/>
        </dgm:presLayoutVars>
      </dgm:prSet>
      <dgm:spPr/>
    </dgm:pt>
  </dgm:ptLst>
  <dgm:cxnLst>
    <dgm:cxn modelId="{721D41A6-CB0A-4ED0-9827-8B5A44808BCC}" type="presOf" srcId="{AF17EF5E-A184-4B77-957C-609D65294C46}" destId="{D1689CB9-E8B0-4E0A-95B9-D17357690BCF}" srcOrd="0" destOrd="0" presId="urn:microsoft.com/office/officeart/2005/8/layout/list1"/>
    <dgm:cxn modelId="{7AC0923D-DC2D-4303-95B1-100B98129612}" type="presOf" srcId="{2D8E89E1-6FF7-41A0-9CE5-F0E33BD608BC}" destId="{EED796C0-D4CE-4423-852D-96327D512B79}" srcOrd="0" destOrd="0" presId="urn:microsoft.com/office/officeart/2005/8/layout/list1"/>
    <dgm:cxn modelId="{EB4156E8-6386-4D33-9C55-5941AC6036E0}" srcId="{B0A3602C-3CC8-4EF0-A5EB-89067083967E}" destId="{14987C1F-46F8-41F3-A7C5-2E66D0592A01}" srcOrd="3" destOrd="0" parTransId="{FD27E020-F617-435E-9499-868310B96396}" sibTransId="{222436AA-D725-45D5-A3D0-61EC540E6AA9}"/>
    <dgm:cxn modelId="{5C911623-0C84-4224-950F-9BE005F2FCA9}" type="presOf" srcId="{14987C1F-46F8-41F3-A7C5-2E66D0592A01}" destId="{51703667-A6ED-4CDF-B1F3-3F214A4E6FED}" srcOrd="1" destOrd="0" presId="urn:microsoft.com/office/officeart/2005/8/layout/list1"/>
    <dgm:cxn modelId="{BBCFB4C0-638C-4301-B896-DFAFE2069B8A}" type="presOf" srcId="{AF17EF5E-A184-4B77-957C-609D65294C46}" destId="{4FA76C3B-497A-471A-BE38-C4B74BBD8B93}" srcOrd="1" destOrd="0" presId="urn:microsoft.com/office/officeart/2005/8/layout/list1"/>
    <dgm:cxn modelId="{8BAD3D67-C4E0-4F3A-A806-2F363D73631E}" srcId="{B0A3602C-3CC8-4EF0-A5EB-89067083967E}" destId="{2D8E89E1-6FF7-41A0-9CE5-F0E33BD608BC}" srcOrd="1" destOrd="0" parTransId="{072594E3-2738-4F6A-95B8-F963EE498313}" sibTransId="{8246FC87-673E-480E-8693-45C87792D923}"/>
    <dgm:cxn modelId="{CC0A106D-599D-4844-B24E-E41FF4A17D85}" srcId="{B0A3602C-3CC8-4EF0-A5EB-89067083967E}" destId="{D6D0EE9B-1718-41F9-82B0-4286CC683D56}" srcOrd="0" destOrd="0" parTransId="{CA45F4AC-D20E-4E4C-ACF0-07CE669F85B2}" sibTransId="{7B34A89C-47AB-45D4-812F-D645CAC2A44E}"/>
    <dgm:cxn modelId="{5DE6772E-0415-4A6E-9C8E-96EA7FC3E054}" srcId="{B0A3602C-3CC8-4EF0-A5EB-89067083967E}" destId="{8B00E563-8CE9-4F34-8AE8-255D59E6372B}" srcOrd="4" destOrd="0" parTransId="{A1459A07-5B95-4463-8D96-0E10C90AC546}" sibTransId="{DE009003-1EEB-49A4-9296-7FA56482B976}"/>
    <dgm:cxn modelId="{B8EA48C6-DE44-4D39-88EB-9EBFD9C123BE}" srcId="{B0A3602C-3CC8-4EF0-A5EB-89067083967E}" destId="{AF17EF5E-A184-4B77-957C-609D65294C46}" srcOrd="5" destOrd="0" parTransId="{6D633BFC-C36D-49E1-8436-182731BE9851}" sibTransId="{6689A8E4-325E-488D-BCD9-2A0CA90A0041}"/>
    <dgm:cxn modelId="{DA3A1DB3-A5EC-44A7-B974-34F1A2A3DD35}" type="presOf" srcId="{93872EAC-BD45-4A47-B29C-4A3CEFAFB4F7}" destId="{4C4CF023-4649-40BF-99B5-8F4421306407}" srcOrd="1" destOrd="0" presId="urn:microsoft.com/office/officeart/2005/8/layout/list1"/>
    <dgm:cxn modelId="{22E7FE5A-BC9F-477B-AF0A-302DC896D5F0}" type="presOf" srcId="{14987C1F-46F8-41F3-A7C5-2E66D0592A01}" destId="{2BAA4900-10A9-4C50-8F80-E90BC791E8AA}" srcOrd="0" destOrd="0" presId="urn:microsoft.com/office/officeart/2005/8/layout/list1"/>
    <dgm:cxn modelId="{6D06CA02-86A4-4441-AC1F-68E66202F394}" type="presOf" srcId="{D6D0EE9B-1718-41F9-82B0-4286CC683D56}" destId="{F3486C14-A4FB-4B10-8732-72CF0EDB361F}" srcOrd="0" destOrd="0" presId="urn:microsoft.com/office/officeart/2005/8/layout/list1"/>
    <dgm:cxn modelId="{4DBA6EA3-9C3D-45C5-A4F1-BD4BFF049943}" type="presOf" srcId="{8B00E563-8CE9-4F34-8AE8-255D59E6372B}" destId="{ABBD53A5-7527-43A3-825A-9ED42DB28551}" srcOrd="1" destOrd="0" presId="urn:microsoft.com/office/officeart/2005/8/layout/list1"/>
    <dgm:cxn modelId="{4BD9133A-A213-4435-B86D-4B506F359849}" srcId="{B0A3602C-3CC8-4EF0-A5EB-89067083967E}" destId="{93872EAC-BD45-4A47-B29C-4A3CEFAFB4F7}" srcOrd="2" destOrd="0" parTransId="{0789B510-4B6E-4267-A405-7E008F5F5551}" sibTransId="{52698871-FD2B-459E-A2FE-EBA4F6A6CFA9}"/>
    <dgm:cxn modelId="{5FCE7FBA-4CD9-4056-BD6E-395C513F738F}" type="presOf" srcId="{2D8E89E1-6FF7-41A0-9CE5-F0E33BD608BC}" destId="{1E4295E7-260D-492E-9DB3-485F84815664}" srcOrd="1" destOrd="0" presId="urn:microsoft.com/office/officeart/2005/8/layout/list1"/>
    <dgm:cxn modelId="{B396BDCD-D2D2-40F5-A47C-549FCD891FA2}" type="presOf" srcId="{D6D0EE9B-1718-41F9-82B0-4286CC683D56}" destId="{5F866F59-E65B-49EE-AC51-9015A43A446B}" srcOrd="1" destOrd="0" presId="urn:microsoft.com/office/officeart/2005/8/layout/list1"/>
    <dgm:cxn modelId="{C0B4D06B-6B2E-4E69-AF88-46E76EBBEB4A}" type="presOf" srcId="{B0A3602C-3CC8-4EF0-A5EB-89067083967E}" destId="{55024638-8CAB-41D8-B390-084C8901BF06}" srcOrd="0" destOrd="0" presId="urn:microsoft.com/office/officeart/2005/8/layout/list1"/>
    <dgm:cxn modelId="{C050B0DF-CE94-45C3-BB1C-8239815CD01F}" type="presOf" srcId="{93872EAC-BD45-4A47-B29C-4A3CEFAFB4F7}" destId="{BA6D7F96-0287-456F-A357-5D2F79F50182}" srcOrd="0" destOrd="0" presId="urn:microsoft.com/office/officeart/2005/8/layout/list1"/>
    <dgm:cxn modelId="{900BF640-442C-40D9-B2EA-5D87841087F7}" type="presOf" srcId="{8B00E563-8CE9-4F34-8AE8-255D59E6372B}" destId="{BE137E85-06DB-47C9-B9D8-7BB973256487}" srcOrd="0" destOrd="0" presId="urn:microsoft.com/office/officeart/2005/8/layout/list1"/>
    <dgm:cxn modelId="{B97A176F-0A1F-41A9-BC4B-5527D9C89C8E}" type="presParOf" srcId="{55024638-8CAB-41D8-B390-084C8901BF06}" destId="{C172926F-6A6C-46C4-AF80-03936075FF6C}" srcOrd="0" destOrd="0" presId="urn:microsoft.com/office/officeart/2005/8/layout/list1"/>
    <dgm:cxn modelId="{111F7057-3A31-46F7-BE1F-FEE0C3FAD54A}" type="presParOf" srcId="{C172926F-6A6C-46C4-AF80-03936075FF6C}" destId="{F3486C14-A4FB-4B10-8732-72CF0EDB361F}" srcOrd="0" destOrd="0" presId="urn:microsoft.com/office/officeart/2005/8/layout/list1"/>
    <dgm:cxn modelId="{ECDAE41A-8367-454C-A2F0-823B86F27557}" type="presParOf" srcId="{C172926F-6A6C-46C4-AF80-03936075FF6C}" destId="{5F866F59-E65B-49EE-AC51-9015A43A446B}" srcOrd="1" destOrd="0" presId="urn:microsoft.com/office/officeart/2005/8/layout/list1"/>
    <dgm:cxn modelId="{5ADB877E-CD04-42FB-B488-306D1EB9014B}" type="presParOf" srcId="{55024638-8CAB-41D8-B390-084C8901BF06}" destId="{20100137-238F-440A-99B1-2C1459FDD541}" srcOrd="1" destOrd="0" presId="urn:microsoft.com/office/officeart/2005/8/layout/list1"/>
    <dgm:cxn modelId="{09CC14B0-DAED-41F6-9D57-7CD3FC99E8FE}" type="presParOf" srcId="{55024638-8CAB-41D8-B390-084C8901BF06}" destId="{9A223570-9122-46F9-B639-B9E5A6D56066}" srcOrd="2" destOrd="0" presId="urn:microsoft.com/office/officeart/2005/8/layout/list1"/>
    <dgm:cxn modelId="{A4BE126F-698C-4200-9DCC-17AD72D3487C}" type="presParOf" srcId="{55024638-8CAB-41D8-B390-084C8901BF06}" destId="{935ED2AB-7CC9-423F-BE0F-58F5BD28629A}" srcOrd="3" destOrd="0" presId="urn:microsoft.com/office/officeart/2005/8/layout/list1"/>
    <dgm:cxn modelId="{5099B615-7086-4BE3-85AF-9BA581EDD6C6}" type="presParOf" srcId="{55024638-8CAB-41D8-B390-084C8901BF06}" destId="{1F6753F0-282E-48A0-8936-BA7014B1C2A9}" srcOrd="4" destOrd="0" presId="urn:microsoft.com/office/officeart/2005/8/layout/list1"/>
    <dgm:cxn modelId="{9D5C7474-919B-4EFF-BC85-30313EB6CF8D}" type="presParOf" srcId="{1F6753F0-282E-48A0-8936-BA7014B1C2A9}" destId="{EED796C0-D4CE-4423-852D-96327D512B79}" srcOrd="0" destOrd="0" presId="urn:microsoft.com/office/officeart/2005/8/layout/list1"/>
    <dgm:cxn modelId="{49F0A8D8-FF01-4B42-B895-26246DB7DBD8}" type="presParOf" srcId="{1F6753F0-282E-48A0-8936-BA7014B1C2A9}" destId="{1E4295E7-260D-492E-9DB3-485F84815664}" srcOrd="1" destOrd="0" presId="urn:microsoft.com/office/officeart/2005/8/layout/list1"/>
    <dgm:cxn modelId="{614875D1-BF28-4040-91DE-87B9DC253971}" type="presParOf" srcId="{55024638-8CAB-41D8-B390-084C8901BF06}" destId="{7DFF3DAA-A18D-4B82-BD21-B378CC1AC9E1}" srcOrd="5" destOrd="0" presId="urn:microsoft.com/office/officeart/2005/8/layout/list1"/>
    <dgm:cxn modelId="{EDB8CB06-C558-4BD8-97A3-8A90D1EE57F9}" type="presParOf" srcId="{55024638-8CAB-41D8-B390-084C8901BF06}" destId="{7BF4B172-99C0-48C3-8E7A-1E690F0F2C3E}" srcOrd="6" destOrd="0" presId="urn:microsoft.com/office/officeart/2005/8/layout/list1"/>
    <dgm:cxn modelId="{3D607BF2-42C0-4A90-AA1A-CAEB9B7140F9}" type="presParOf" srcId="{55024638-8CAB-41D8-B390-084C8901BF06}" destId="{E4AE4452-691D-4B47-BEC2-F2ED1A82C1CC}" srcOrd="7" destOrd="0" presId="urn:microsoft.com/office/officeart/2005/8/layout/list1"/>
    <dgm:cxn modelId="{9D5CDF49-9288-4625-9838-3CC2D59CC2A2}" type="presParOf" srcId="{55024638-8CAB-41D8-B390-084C8901BF06}" destId="{C29C0A85-F7CB-40F0-B1B3-AF9EC545CCB7}" srcOrd="8" destOrd="0" presId="urn:microsoft.com/office/officeart/2005/8/layout/list1"/>
    <dgm:cxn modelId="{6E871B14-C687-4479-B7C2-9D69667E665C}" type="presParOf" srcId="{C29C0A85-F7CB-40F0-B1B3-AF9EC545CCB7}" destId="{BA6D7F96-0287-456F-A357-5D2F79F50182}" srcOrd="0" destOrd="0" presId="urn:microsoft.com/office/officeart/2005/8/layout/list1"/>
    <dgm:cxn modelId="{6E4D8A47-44EA-415C-AB94-FEA79B6548D7}" type="presParOf" srcId="{C29C0A85-F7CB-40F0-B1B3-AF9EC545CCB7}" destId="{4C4CF023-4649-40BF-99B5-8F4421306407}" srcOrd="1" destOrd="0" presId="urn:microsoft.com/office/officeart/2005/8/layout/list1"/>
    <dgm:cxn modelId="{88C2B18D-7CC8-4467-86AE-C377903E7265}" type="presParOf" srcId="{55024638-8CAB-41D8-B390-084C8901BF06}" destId="{BC68576F-4F6A-48FA-8966-727CA8FB5ADF}" srcOrd="9" destOrd="0" presId="urn:microsoft.com/office/officeart/2005/8/layout/list1"/>
    <dgm:cxn modelId="{2CB27E94-8FA8-4AFB-B78E-24479407811B}" type="presParOf" srcId="{55024638-8CAB-41D8-B390-084C8901BF06}" destId="{CA83A758-6C4F-4C58-B72B-696C4E569EF4}" srcOrd="10" destOrd="0" presId="urn:microsoft.com/office/officeart/2005/8/layout/list1"/>
    <dgm:cxn modelId="{8853BA87-8F51-448C-9D2C-E3C4013E7217}" type="presParOf" srcId="{55024638-8CAB-41D8-B390-084C8901BF06}" destId="{7B354566-034B-4DF0-8BB2-C2F53DF515F7}" srcOrd="11" destOrd="0" presId="urn:microsoft.com/office/officeart/2005/8/layout/list1"/>
    <dgm:cxn modelId="{C80C3CD9-F46E-4943-87BE-52B8ABD4FD72}" type="presParOf" srcId="{55024638-8CAB-41D8-B390-084C8901BF06}" destId="{FB6AB3A1-B3F6-4FE9-A1F7-07276A53D826}" srcOrd="12" destOrd="0" presId="urn:microsoft.com/office/officeart/2005/8/layout/list1"/>
    <dgm:cxn modelId="{CA8AFC0D-C4E5-45F3-81F6-4C9EF39F8CAB}" type="presParOf" srcId="{FB6AB3A1-B3F6-4FE9-A1F7-07276A53D826}" destId="{2BAA4900-10A9-4C50-8F80-E90BC791E8AA}" srcOrd="0" destOrd="0" presId="urn:microsoft.com/office/officeart/2005/8/layout/list1"/>
    <dgm:cxn modelId="{3F04DF7A-B5C4-4968-8D4C-660C105A1113}" type="presParOf" srcId="{FB6AB3A1-B3F6-4FE9-A1F7-07276A53D826}" destId="{51703667-A6ED-4CDF-B1F3-3F214A4E6FED}" srcOrd="1" destOrd="0" presId="urn:microsoft.com/office/officeart/2005/8/layout/list1"/>
    <dgm:cxn modelId="{AD08C4F3-6102-4D29-A684-FD558A14B767}" type="presParOf" srcId="{55024638-8CAB-41D8-B390-084C8901BF06}" destId="{B91F17CC-4BBB-48CE-B823-71E05A67F8AF}" srcOrd="13" destOrd="0" presId="urn:microsoft.com/office/officeart/2005/8/layout/list1"/>
    <dgm:cxn modelId="{0D44F769-803C-4BA0-92F3-3B2F6DC5B927}" type="presParOf" srcId="{55024638-8CAB-41D8-B390-084C8901BF06}" destId="{23C09138-F9CB-4FA4-872F-309A32A55143}" srcOrd="14" destOrd="0" presId="urn:microsoft.com/office/officeart/2005/8/layout/list1"/>
    <dgm:cxn modelId="{00CF4A6C-7051-4682-94F0-8243268FBB7E}" type="presParOf" srcId="{55024638-8CAB-41D8-B390-084C8901BF06}" destId="{F80E85A1-E69E-4C7D-A1DF-82A4CCFA1778}" srcOrd="15" destOrd="0" presId="urn:microsoft.com/office/officeart/2005/8/layout/list1"/>
    <dgm:cxn modelId="{893F9F36-FC15-463D-A203-AF221B7E0393}" type="presParOf" srcId="{55024638-8CAB-41D8-B390-084C8901BF06}" destId="{CE456115-4E46-4DDE-AC5A-018A0D6A4354}" srcOrd="16" destOrd="0" presId="urn:microsoft.com/office/officeart/2005/8/layout/list1"/>
    <dgm:cxn modelId="{FF4CFE2C-D7D5-494F-8DFA-EA03F2580A78}" type="presParOf" srcId="{CE456115-4E46-4DDE-AC5A-018A0D6A4354}" destId="{BE137E85-06DB-47C9-B9D8-7BB973256487}" srcOrd="0" destOrd="0" presId="urn:microsoft.com/office/officeart/2005/8/layout/list1"/>
    <dgm:cxn modelId="{7AD877CD-E24B-41FD-A45A-2AAAB6CB902E}" type="presParOf" srcId="{CE456115-4E46-4DDE-AC5A-018A0D6A4354}" destId="{ABBD53A5-7527-43A3-825A-9ED42DB28551}" srcOrd="1" destOrd="0" presId="urn:microsoft.com/office/officeart/2005/8/layout/list1"/>
    <dgm:cxn modelId="{961CDA38-429F-4C3B-970A-B01CDE853DAF}" type="presParOf" srcId="{55024638-8CAB-41D8-B390-084C8901BF06}" destId="{A9AACE0E-6756-4C9C-8923-05796496D45F}" srcOrd="17" destOrd="0" presId="urn:microsoft.com/office/officeart/2005/8/layout/list1"/>
    <dgm:cxn modelId="{F8E45CC8-B121-43B3-A392-88AFD7C18DAD}" type="presParOf" srcId="{55024638-8CAB-41D8-B390-084C8901BF06}" destId="{8415F2A3-09E4-40E5-B948-F29B7E5AD82A}" srcOrd="18" destOrd="0" presId="urn:microsoft.com/office/officeart/2005/8/layout/list1"/>
    <dgm:cxn modelId="{1072DAEE-AC62-4761-8D4D-AF545DAAAC56}" type="presParOf" srcId="{55024638-8CAB-41D8-B390-084C8901BF06}" destId="{077027B6-EA87-4C05-BF13-F0DB9DDB3B61}" srcOrd="19" destOrd="0" presId="urn:microsoft.com/office/officeart/2005/8/layout/list1"/>
    <dgm:cxn modelId="{804FE211-4171-42AC-9B1A-C67CA91D7758}" type="presParOf" srcId="{55024638-8CAB-41D8-B390-084C8901BF06}" destId="{01A5CF55-54FA-4EAD-82AD-0C848B6A9364}" srcOrd="20" destOrd="0" presId="urn:microsoft.com/office/officeart/2005/8/layout/list1"/>
    <dgm:cxn modelId="{2DFB06F9-F829-4C0C-AE77-53F72E6384E0}" type="presParOf" srcId="{01A5CF55-54FA-4EAD-82AD-0C848B6A9364}" destId="{D1689CB9-E8B0-4E0A-95B9-D17357690BCF}" srcOrd="0" destOrd="0" presId="urn:microsoft.com/office/officeart/2005/8/layout/list1"/>
    <dgm:cxn modelId="{318E5355-0D16-44A4-B13D-8748E8B06FA2}" type="presParOf" srcId="{01A5CF55-54FA-4EAD-82AD-0C848B6A9364}" destId="{4FA76C3B-497A-471A-BE38-C4B74BBD8B93}" srcOrd="1" destOrd="0" presId="urn:microsoft.com/office/officeart/2005/8/layout/list1"/>
    <dgm:cxn modelId="{4B306F9D-F1BB-4F9E-AB7B-B5E11EBDD7CE}" type="presParOf" srcId="{55024638-8CAB-41D8-B390-084C8901BF06}" destId="{3212A889-D718-470A-A3B8-58B04030BC9E}" srcOrd="21" destOrd="0" presId="urn:microsoft.com/office/officeart/2005/8/layout/list1"/>
    <dgm:cxn modelId="{05EB9C2F-9D65-4AC3-BCF2-66CE96AE823A}" type="presParOf" srcId="{55024638-8CAB-41D8-B390-084C8901BF06}" destId="{66BBAC71-6AC5-4A98-904D-B99F03D1B8C0}" srcOrd="22"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0AC9198F-4B3E-4C3B-98E0-3C26C5FA7D0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B617074A-92F4-4F2F-A8D0-044EF1B9AAF0}">
      <dgm:prSet custT="1"/>
      <dgm:spPr>
        <a:solidFill>
          <a:srgbClr val="002060"/>
        </a:solidFill>
      </dgm:spPr>
      <dgm:t>
        <a:bodyPr/>
        <a:lstStyle/>
        <a:p>
          <a:r>
            <a:rPr lang="vi-VN" sz="2800" dirty="0" smtClean="0"/>
            <a:t> </a:t>
          </a:r>
          <a:r>
            <a:rPr lang="vi-VN" sz="2800" dirty="0"/>
            <a:t>Tiếp tục thống nhất nhận thức về nền kinh tế thị trường định hướng xã hội chủ nghĩa</a:t>
          </a:r>
          <a:endParaRPr lang="en-US" sz="2800" dirty="0"/>
        </a:p>
      </dgm:t>
    </dgm:pt>
    <dgm:pt modelId="{D40C15C6-00AC-4941-9A07-0D031FE2C278}" type="parTrans" cxnId="{C94B43B0-D294-4A11-A11E-3B9CACCEF777}">
      <dgm:prSet/>
      <dgm:spPr/>
      <dgm:t>
        <a:bodyPr/>
        <a:lstStyle/>
        <a:p>
          <a:endParaRPr lang="en-US"/>
        </a:p>
      </dgm:t>
    </dgm:pt>
    <dgm:pt modelId="{B8C8D35C-3541-41A6-847B-E1E6634C9421}" type="sibTrans" cxnId="{C94B43B0-D294-4A11-A11E-3B9CACCEF777}">
      <dgm:prSet/>
      <dgm:spPr/>
      <dgm:t>
        <a:bodyPr/>
        <a:lstStyle/>
        <a:p>
          <a:endParaRPr lang="en-US"/>
        </a:p>
      </dgm:t>
    </dgm:pt>
    <dgm:pt modelId="{9B099037-5111-4000-99C2-AAEC2BD77503}">
      <dgm:prSet custT="1"/>
      <dgm:spPr>
        <a:solidFill>
          <a:srgbClr val="002060"/>
        </a:solidFill>
      </dgm:spPr>
      <dgm:t>
        <a:bodyPr/>
        <a:lstStyle/>
        <a:p>
          <a:r>
            <a:rPr lang="nl-NL" sz="2800" i="1" dirty="0" smtClean="0"/>
            <a:t>Tiếp tục hoàn thiện thể chế về sở hữu, phát triển các thành phần kinh tế, các loại hình doanh nghiệp</a:t>
          </a:r>
          <a:endParaRPr lang="en-US" sz="2800" dirty="0"/>
        </a:p>
      </dgm:t>
    </dgm:pt>
    <dgm:pt modelId="{6A495772-156E-49BE-B7A8-27DB11BED697}" type="parTrans" cxnId="{E68D5BB1-E539-4598-9BAB-6086C9276D3C}">
      <dgm:prSet/>
      <dgm:spPr/>
      <dgm:t>
        <a:bodyPr/>
        <a:lstStyle/>
        <a:p>
          <a:endParaRPr lang="en-US"/>
        </a:p>
      </dgm:t>
    </dgm:pt>
    <dgm:pt modelId="{BE4546F4-1603-43F9-8479-F92CCECDFE50}" type="sibTrans" cxnId="{E68D5BB1-E539-4598-9BAB-6086C9276D3C}">
      <dgm:prSet/>
      <dgm:spPr/>
      <dgm:t>
        <a:bodyPr/>
        <a:lstStyle/>
        <a:p>
          <a:endParaRPr lang="en-US"/>
        </a:p>
      </dgm:t>
    </dgm:pt>
    <dgm:pt modelId="{223308B3-D63A-4A5F-BC5A-865984FEA2BC}">
      <dgm:prSet custT="1"/>
      <dgm:spPr>
        <a:solidFill>
          <a:srgbClr val="002060"/>
        </a:solidFill>
      </dgm:spPr>
      <dgm:t>
        <a:bodyPr/>
        <a:lstStyle/>
        <a:p>
          <a:r>
            <a:rPr lang="nl-NL" sz="2800" i="1" dirty="0" smtClean="0"/>
            <a:t>Phát triển đồng bộ các yếu tố thị trường và các loại thị trường</a:t>
          </a:r>
          <a:endParaRPr lang="en-US" sz="2800" dirty="0"/>
        </a:p>
      </dgm:t>
    </dgm:pt>
    <dgm:pt modelId="{19215417-64BC-48E1-8726-641AAC7F28C2}" type="parTrans" cxnId="{9DF42E03-5694-4F29-95A0-18AD6C581D07}">
      <dgm:prSet/>
      <dgm:spPr/>
      <dgm:t>
        <a:bodyPr/>
        <a:lstStyle/>
        <a:p>
          <a:endParaRPr lang="en-US"/>
        </a:p>
      </dgm:t>
    </dgm:pt>
    <dgm:pt modelId="{F44512C5-F932-457F-BA7B-6ED28AF1F1F6}" type="sibTrans" cxnId="{9DF42E03-5694-4F29-95A0-18AD6C581D07}">
      <dgm:prSet/>
      <dgm:spPr/>
      <dgm:t>
        <a:bodyPr/>
        <a:lstStyle/>
        <a:p>
          <a:endParaRPr lang="en-US"/>
        </a:p>
      </dgm:t>
    </dgm:pt>
    <dgm:pt modelId="{B95B7D3F-9354-435C-9481-6A0DF4ECF799}">
      <dgm:prSet custT="1"/>
      <dgm:spPr>
        <a:solidFill>
          <a:srgbClr val="002060"/>
        </a:solidFill>
      </dgm:spPr>
      <dgm:t>
        <a:bodyPr/>
        <a:lstStyle/>
        <a:p>
          <a:r>
            <a:rPr lang="nl-NL" sz="2800" i="1" dirty="0" smtClean="0"/>
            <a:t>Đẩy mạnh, nâng cao hiệu quả hội nhập kinh tế quốc tế</a:t>
          </a:r>
          <a:endParaRPr lang="en-US" sz="2800" dirty="0"/>
        </a:p>
      </dgm:t>
    </dgm:pt>
    <dgm:pt modelId="{C6855265-4F0D-4B1A-A7A0-E29A11B342C2}" type="parTrans" cxnId="{6FF433B4-FB81-4F59-98FF-1FD685DDE33E}">
      <dgm:prSet/>
      <dgm:spPr/>
      <dgm:t>
        <a:bodyPr/>
        <a:lstStyle/>
        <a:p>
          <a:endParaRPr lang="en-US"/>
        </a:p>
      </dgm:t>
    </dgm:pt>
    <dgm:pt modelId="{A70F3476-64C5-4A4E-8385-0B98F3337886}" type="sibTrans" cxnId="{6FF433B4-FB81-4F59-98FF-1FD685DDE33E}">
      <dgm:prSet/>
      <dgm:spPr/>
      <dgm:t>
        <a:bodyPr/>
        <a:lstStyle/>
        <a:p>
          <a:endParaRPr lang="en-US"/>
        </a:p>
      </dgm:t>
    </dgm:pt>
    <dgm:pt modelId="{4456D87E-AEC1-4B5A-927D-2A9FC379A0E3}" type="pres">
      <dgm:prSet presAssocID="{0AC9198F-4B3E-4C3B-98E0-3C26C5FA7D04}" presName="linear" presStyleCnt="0">
        <dgm:presLayoutVars>
          <dgm:dir/>
          <dgm:animLvl val="lvl"/>
          <dgm:resizeHandles val="exact"/>
        </dgm:presLayoutVars>
      </dgm:prSet>
      <dgm:spPr/>
      <dgm:t>
        <a:bodyPr/>
        <a:lstStyle/>
        <a:p>
          <a:endParaRPr lang="en-US"/>
        </a:p>
      </dgm:t>
    </dgm:pt>
    <dgm:pt modelId="{B5193863-2F93-4C29-A456-F6E7DAAE697C}" type="pres">
      <dgm:prSet presAssocID="{B617074A-92F4-4F2F-A8D0-044EF1B9AAF0}" presName="parentLin" presStyleCnt="0"/>
      <dgm:spPr/>
    </dgm:pt>
    <dgm:pt modelId="{D2A591DB-60E9-413B-BEB9-E6423649D081}" type="pres">
      <dgm:prSet presAssocID="{B617074A-92F4-4F2F-A8D0-044EF1B9AAF0}" presName="parentLeftMargin" presStyleLbl="node1" presStyleIdx="0" presStyleCnt="4"/>
      <dgm:spPr/>
      <dgm:t>
        <a:bodyPr/>
        <a:lstStyle/>
        <a:p>
          <a:endParaRPr lang="en-US"/>
        </a:p>
      </dgm:t>
    </dgm:pt>
    <dgm:pt modelId="{D4DADA9A-544D-4A89-8D88-E1692444D71A}" type="pres">
      <dgm:prSet presAssocID="{B617074A-92F4-4F2F-A8D0-044EF1B9AAF0}" presName="parentText" presStyleLbl="node1" presStyleIdx="0" presStyleCnt="4" custScaleX="142857">
        <dgm:presLayoutVars>
          <dgm:chMax val="0"/>
          <dgm:bulletEnabled val="1"/>
        </dgm:presLayoutVars>
      </dgm:prSet>
      <dgm:spPr/>
      <dgm:t>
        <a:bodyPr/>
        <a:lstStyle/>
        <a:p>
          <a:endParaRPr lang="en-US"/>
        </a:p>
      </dgm:t>
    </dgm:pt>
    <dgm:pt modelId="{CBEE852D-75CE-4FE6-89CD-2956FACE6BE2}" type="pres">
      <dgm:prSet presAssocID="{B617074A-92F4-4F2F-A8D0-044EF1B9AAF0}" presName="negativeSpace" presStyleCnt="0"/>
      <dgm:spPr/>
    </dgm:pt>
    <dgm:pt modelId="{7ABA7C5F-3B4B-4E39-86E2-C7B249AFC9DA}" type="pres">
      <dgm:prSet presAssocID="{B617074A-92F4-4F2F-A8D0-044EF1B9AAF0}" presName="childText" presStyleLbl="conFgAcc1" presStyleIdx="0" presStyleCnt="4">
        <dgm:presLayoutVars>
          <dgm:bulletEnabled val="1"/>
        </dgm:presLayoutVars>
      </dgm:prSet>
      <dgm:spPr/>
    </dgm:pt>
    <dgm:pt modelId="{F0B2F36F-C6CF-4C3E-868B-465542F01EE1}" type="pres">
      <dgm:prSet presAssocID="{B8C8D35C-3541-41A6-847B-E1E6634C9421}" presName="spaceBetweenRectangles" presStyleCnt="0"/>
      <dgm:spPr/>
    </dgm:pt>
    <dgm:pt modelId="{89B410C9-957A-4ABC-B153-C798ED1C01FD}" type="pres">
      <dgm:prSet presAssocID="{9B099037-5111-4000-99C2-AAEC2BD77503}" presName="parentLin" presStyleCnt="0"/>
      <dgm:spPr/>
    </dgm:pt>
    <dgm:pt modelId="{13E48D85-DBC5-4941-95C9-95BA5163E41E}" type="pres">
      <dgm:prSet presAssocID="{9B099037-5111-4000-99C2-AAEC2BD77503}" presName="parentLeftMargin" presStyleLbl="node1" presStyleIdx="0" presStyleCnt="4"/>
      <dgm:spPr/>
      <dgm:t>
        <a:bodyPr/>
        <a:lstStyle/>
        <a:p>
          <a:endParaRPr lang="en-US"/>
        </a:p>
      </dgm:t>
    </dgm:pt>
    <dgm:pt modelId="{23A250CD-C9AA-4AAD-8910-A91302079D61}" type="pres">
      <dgm:prSet presAssocID="{9B099037-5111-4000-99C2-AAEC2BD77503}" presName="parentText" presStyleLbl="node1" presStyleIdx="1" presStyleCnt="4" custScaleX="142857">
        <dgm:presLayoutVars>
          <dgm:chMax val="0"/>
          <dgm:bulletEnabled val="1"/>
        </dgm:presLayoutVars>
      </dgm:prSet>
      <dgm:spPr/>
      <dgm:t>
        <a:bodyPr/>
        <a:lstStyle/>
        <a:p>
          <a:endParaRPr lang="en-US"/>
        </a:p>
      </dgm:t>
    </dgm:pt>
    <dgm:pt modelId="{D09D3AEC-5E11-469E-8504-AAB4DF5CBFDD}" type="pres">
      <dgm:prSet presAssocID="{9B099037-5111-4000-99C2-AAEC2BD77503}" presName="negativeSpace" presStyleCnt="0"/>
      <dgm:spPr/>
    </dgm:pt>
    <dgm:pt modelId="{3EFBE56D-137D-4624-A78B-1381A04895A4}" type="pres">
      <dgm:prSet presAssocID="{9B099037-5111-4000-99C2-AAEC2BD77503}" presName="childText" presStyleLbl="conFgAcc1" presStyleIdx="1" presStyleCnt="4">
        <dgm:presLayoutVars>
          <dgm:bulletEnabled val="1"/>
        </dgm:presLayoutVars>
      </dgm:prSet>
      <dgm:spPr/>
    </dgm:pt>
    <dgm:pt modelId="{59F5D18B-7705-4124-BFC5-A67BC44EF237}" type="pres">
      <dgm:prSet presAssocID="{BE4546F4-1603-43F9-8479-F92CCECDFE50}" presName="spaceBetweenRectangles" presStyleCnt="0"/>
      <dgm:spPr/>
    </dgm:pt>
    <dgm:pt modelId="{B4CB17F8-3A1D-4353-A6F4-8500BB27773B}" type="pres">
      <dgm:prSet presAssocID="{223308B3-D63A-4A5F-BC5A-865984FEA2BC}" presName="parentLin" presStyleCnt="0"/>
      <dgm:spPr/>
    </dgm:pt>
    <dgm:pt modelId="{7AD29099-F1A9-49F1-A2CF-9E0BF5642338}" type="pres">
      <dgm:prSet presAssocID="{223308B3-D63A-4A5F-BC5A-865984FEA2BC}" presName="parentLeftMargin" presStyleLbl="node1" presStyleIdx="1" presStyleCnt="4"/>
      <dgm:spPr/>
      <dgm:t>
        <a:bodyPr/>
        <a:lstStyle/>
        <a:p>
          <a:endParaRPr lang="en-US"/>
        </a:p>
      </dgm:t>
    </dgm:pt>
    <dgm:pt modelId="{32AF39B7-49AE-4201-B561-7888A1E5EBA6}" type="pres">
      <dgm:prSet presAssocID="{223308B3-D63A-4A5F-BC5A-865984FEA2BC}" presName="parentText" presStyleLbl="node1" presStyleIdx="2" presStyleCnt="4" custScaleX="142857">
        <dgm:presLayoutVars>
          <dgm:chMax val="0"/>
          <dgm:bulletEnabled val="1"/>
        </dgm:presLayoutVars>
      </dgm:prSet>
      <dgm:spPr/>
      <dgm:t>
        <a:bodyPr/>
        <a:lstStyle/>
        <a:p>
          <a:endParaRPr lang="en-US"/>
        </a:p>
      </dgm:t>
    </dgm:pt>
    <dgm:pt modelId="{E8BA434C-54F1-4ABF-A188-0733E1E15BF1}" type="pres">
      <dgm:prSet presAssocID="{223308B3-D63A-4A5F-BC5A-865984FEA2BC}" presName="negativeSpace" presStyleCnt="0"/>
      <dgm:spPr/>
    </dgm:pt>
    <dgm:pt modelId="{0271A2B7-1F74-4B45-94A7-7151B97C0B5B}" type="pres">
      <dgm:prSet presAssocID="{223308B3-D63A-4A5F-BC5A-865984FEA2BC}" presName="childText" presStyleLbl="conFgAcc1" presStyleIdx="2" presStyleCnt="4">
        <dgm:presLayoutVars>
          <dgm:bulletEnabled val="1"/>
        </dgm:presLayoutVars>
      </dgm:prSet>
      <dgm:spPr/>
    </dgm:pt>
    <dgm:pt modelId="{B5DEFEE8-B7DD-4943-AC7E-55B2C29DA414}" type="pres">
      <dgm:prSet presAssocID="{F44512C5-F932-457F-BA7B-6ED28AF1F1F6}" presName="spaceBetweenRectangles" presStyleCnt="0"/>
      <dgm:spPr/>
    </dgm:pt>
    <dgm:pt modelId="{957B7006-67DA-47A7-A58F-6C728EC5A603}" type="pres">
      <dgm:prSet presAssocID="{B95B7D3F-9354-435C-9481-6A0DF4ECF799}" presName="parentLin" presStyleCnt="0"/>
      <dgm:spPr/>
    </dgm:pt>
    <dgm:pt modelId="{BA4541D3-349F-4E83-9BFE-7236BA320AD2}" type="pres">
      <dgm:prSet presAssocID="{B95B7D3F-9354-435C-9481-6A0DF4ECF799}" presName="parentLeftMargin" presStyleLbl="node1" presStyleIdx="2" presStyleCnt="4"/>
      <dgm:spPr/>
      <dgm:t>
        <a:bodyPr/>
        <a:lstStyle/>
        <a:p>
          <a:endParaRPr lang="en-US"/>
        </a:p>
      </dgm:t>
    </dgm:pt>
    <dgm:pt modelId="{DF2FE5D2-4126-4A2A-A10E-FEEE79D66C0E}" type="pres">
      <dgm:prSet presAssocID="{B95B7D3F-9354-435C-9481-6A0DF4ECF799}" presName="parentText" presStyleLbl="node1" presStyleIdx="3" presStyleCnt="4" custScaleX="142857">
        <dgm:presLayoutVars>
          <dgm:chMax val="0"/>
          <dgm:bulletEnabled val="1"/>
        </dgm:presLayoutVars>
      </dgm:prSet>
      <dgm:spPr/>
      <dgm:t>
        <a:bodyPr/>
        <a:lstStyle/>
        <a:p>
          <a:endParaRPr lang="en-US"/>
        </a:p>
      </dgm:t>
    </dgm:pt>
    <dgm:pt modelId="{919E4E4A-6E93-4044-A61C-0262C7C7CBDA}" type="pres">
      <dgm:prSet presAssocID="{B95B7D3F-9354-435C-9481-6A0DF4ECF799}" presName="negativeSpace" presStyleCnt="0"/>
      <dgm:spPr/>
    </dgm:pt>
    <dgm:pt modelId="{8EC3EA35-317F-48B7-807B-953804E21A15}" type="pres">
      <dgm:prSet presAssocID="{B95B7D3F-9354-435C-9481-6A0DF4ECF799}" presName="childText" presStyleLbl="conFgAcc1" presStyleIdx="3" presStyleCnt="4">
        <dgm:presLayoutVars>
          <dgm:bulletEnabled val="1"/>
        </dgm:presLayoutVars>
      </dgm:prSet>
      <dgm:spPr/>
    </dgm:pt>
  </dgm:ptLst>
  <dgm:cxnLst>
    <dgm:cxn modelId="{1AB2B7CE-F68E-495A-A732-5F2D10FA3F2E}" type="presOf" srcId="{9B099037-5111-4000-99C2-AAEC2BD77503}" destId="{23A250CD-C9AA-4AAD-8910-A91302079D61}" srcOrd="1" destOrd="0" presId="urn:microsoft.com/office/officeart/2005/8/layout/list1"/>
    <dgm:cxn modelId="{0A0F21B4-7222-41E0-AD9E-4DEEC6B5E6C8}" type="presOf" srcId="{B95B7D3F-9354-435C-9481-6A0DF4ECF799}" destId="{BA4541D3-349F-4E83-9BFE-7236BA320AD2}" srcOrd="0" destOrd="0" presId="urn:microsoft.com/office/officeart/2005/8/layout/list1"/>
    <dgm:cxn modelId="{E68D5BB1-E539-4598-9BAB-6086C9276D3C}" srcId="{0AC9198F-4B3E-4C3B-98E0-3C26C5FA7D04}" destId="{9B099037-5111-4000-99C2-AAEC2BD77503}" srcOrd="1" destOrd="0" parTransId="{6A495772-156E-49BE-B7A8-27DB11BED697}" sibTransId="{BE4546F4-1603-43F9-8479-F92CCECDFE50}"/>
    <dgm:cxn modelId="{F30A2E46-63E2-40E4-9553-7F1DFBD0582F}" type="presOf" srcId="{223308B3-D63A-4A5F-BC5A-865984FEA2BC}" destId="{7AD29099-F1A9-49F1-A2CF-9E0BF5642338}" srcOrd="0" destOrd="0" presId="urn:microsoft.com/office/officeart/2005/8/layout/list1"/>
    <dgm:cxn modelId="{8624C076-FA6D-4FE3-930D-DA416B96C531}" type="presOf" srcId="{223308B3-D63A-4A5F-BC5A-865984FEA2BC}" destId="{32AF39B7-49AE-4201-B561-7888A1E5EBA6}" srcOrd="1" destOrd="0" presId="urn:microsoft.com/office/officeart/2005/8/layout/list1"/>
    <dgm:cxn modelId="{B4D4EA2D-407B-4FC4-B2CB-EC5894109464}" type="presOf" srcId="{B95B7D3F-9354-435C-9481-6A0DF4ECF799}" destId="{DF2FE5D2-4126-4A2A-A10E-FEEE79D66C0E}" srcOrd="1" destOrd="0" presId="urn:microsoft.com/office/officeart/2005/8/layout/list1"/>
    <dgm:cxn modelId="{370B2CC8-F672-426B-83A2-026E2E403054}" type="presOf" srcId="{B617074A-92F4-4F2F-A8D0-044EF1B9AAF0}" destId="{D2A591DB-60E9-413B-BEB9-E6423649D081}" srcOrd="0" destOrd="0" presId="urn:microsoft.com/office/officeart/2005/8/layout/list1"/>
    <dgm:cxn modelId="{9DF42E03-5694-4F29-95A0-18AD6C581D07}" srcId="{0AC9198F-4B3E-4C3B-98E0-3C26C5FA7D04}" destId="{223308B3-D63A-4A5F-BC5A-865984FEA2BC}" srcOrd="2" destOrd="0" parTransId="{19215417-64BC-48E1-8726-641AAC7F28C2}" sibTransId="{F44512C5-F932-457F-BA7B-6ED28AF1F1F6}"/>
    <dgm:cxn modelId="{C94B43B0-D294-4A11-A11E-3B9CACCEF777}" srcId="{0AC9198F-4B3E-4C3B-98E0-3C26C5FA7D04}" destId="{B617074A-92F4-4F2F-A8D0-044EF1B9AAF0}" srcOrd="0" destOrd="0" parTransId="{D40C15C6-00AC-4941-9A07-0D031FE2C278}" sibTransId="{B8C8D35C-3541-41A6-847B-E1E6634C9421}"/>
    <dgm:cxn modelId="{425B6D70-21BC-40B0-818C-1C52CFF897C9}" type="presOf" srcId="{9B099037-5111-4000-99C2-AAEC2BD77503}" destId="{13E48D85-DBC5-4941-95C9-95BA5163E41E}" srcOrd="0" destOrd="0" presId="urn:microsoft.com/office/officeart/2005/8/layout/list1"/>
    <dgm:cxn modelId="{3F4B0A56-A1C6-4535-985E-9408C06EA336}" type="presOf" srcId="{B617074A-92F4-4F2F-A8D0-044EF1B9AAF0}" destId="{D4DADA9A-544D-4A89-8D88-E1692444D71A}" srcOrd="1" destOrd="0" presId="urn:microsoft.com/office/officeart/2005/8/layout/list1"/>
    <dgm:cxn modelId="{6FF433B4-FB81-4F59-98FF-1FD685DDE33E}" srcId="{0AC9198F-4B3E-4C3B-98E0-3C26C5FA7D04}" destId="{B95B7D3F-9354-435C-9481-6A0DF4ECF799}" srcOrd="3" destOrd="0" parTransId="{C6855265-4F0D-4B1A-A7A0-E29A11B342C2}" sibTransId="{A70F3476-64C5-4A4E-8385-0B98F3337886}"/>
    <dgm:cxn modelId="{BC718DA9-486F-4C08-B98E-700C531EA9A7}" type="presOf" srcId="{0AC9198F-4B3E-4C3B-98E0-3C26C5FA7D04}" destId="{4456D87E-AEC1-4B5A-927D-2A9FC379A0E3}" srcOrd="0" destOrd="0" presId="urn:microsoft.com/office/officeart/2005/8/layout/list1"/>
    <dgm:cxn modelId="{27BFED09-A7CD-463D-A5CF-A38D706A3EC8}" type="presParOf" srcId="{4456D87E-AEC1-4B5A-927D-2A9FC379A0E3}" destId="{B5193863-2F93-4C29-A456-F6E7DAAE697C}" srcOrd="0" destOrd="0" presId="urn:microsoft.com/office/officeart/2005/8/layout/list1"/>
    <dgm:cxn modelId="{1E0091AA-8E7D-456C-BDD4-B01929FCFA6B}" type="presParOf" srcId="{B5193863-2F93-4C29-A456-F6E7DAAE697C}" destId="{D2A591DB-60E9-413B-BEB9-E6423649D081}" srcOrd="0" destOrd="0" presId="urn:microsoft.com/office/officeart/2005/8/layout/list1"/>
    <dgm:cxn modelId="{F705C9D4-7C30-44E2-9CCF-2185C79A89B0}" type="presParOf" srcId="{B5193863-2F93-4C29-A456-F6E7DAAE697C}" destId="{D4DADA9A-544D-4A89-8D88-E1692444D71A}" srcOrd="1" destOrd="0" presId="urn:microsoft.com/office/officeart/2005/8/layout/list1"/>
    <dgm:cxn modelId="{453364DB-F248-42A7-870D-B7F89C249725}" type="presParOf" srcId="{4456D87E-AEC1-4B5A-927D-2A9FC379A0E3}" destId="{CBEE852D-75CE-4FE6-89CD-2956FACE6BE2}" srcOrd="1" destOrd="0" presId="urn:microsoft.com/office/officeart/2005/8/layout/list1"/>
    <dgm:cxn modelId="{C18B07D8-A02B-42B2-A3ED-CEDE4F246740}" type="presParOf" srcId="{4456D87E-AEC1-4B5A-927D-2A9FC379A0E3}" destId="{7ABA7C5F-3B4B-4E39-86E2-C7B249AFC9DA}" srcOrd="2" destOrd="0" presId="urn:microsoft.com/office/officeart/2005/8/layout/list1"/>
    <dgm:cxn modelId="{ED4D0B9F-9795-452B-A677-744DDCE1D0B5}" type="presParOf" srcId="{4456D87E-AEC1-4B5A-927D-2A9FC379A0E3}" destId="{F0B2F36F-C6CF-4C3E-868B-465542F01EE1}" srcOrd="3" destOrd="0" presId="urn:microsoft.com/office/officeart/2005/8/layout/list1"/>
    <dgm:cxn modelId="{EFC6B81B-DCC9-46DC-A98A-7ED8C19961D0}" type="presParOf" srcId="{4456D87E-AEC1-4B5A-927D-2A9FC379A0E3}" destId="{89B410C9-957A-4ABC-B153-C798ED1C01FD}" srcOrd="4" destOrd="0" presId="urn:microsoft.com/office/officeart/2005/8/layout/list1"/>
    <dgm:cxn modelId="{1664443F-D341-46F6-BE79-44A5FA08341A}" type="presParOf" srcId="{89B410C9-957A-4ABC-B153-C798ED1C01FD}" destId="{13E48D85-DBC5-4941-95C9-95BA5163E41E}" srcOrd="0" destOrd="0" presId="urn:microsoft.com/office/officeart/2005/8/layout/list1"/>
    <dgm:cxn modelId="{EC7D04EC-53A3-4857-A8FC-A580E11A5C15}" type="presParOf" srcId="{89B410C9-957A-4ABC-B153-C798ED1C01FD}" destId="{23A250CD-C9AA-4AAD-8910-A91302079D61}" srcOrd="1" destOrd="0" presId="urn:microsoft.com/office/officeart/2005/8/layout/list1"/>
    <dgm:cxn modelId="{34F284AC-57E4-4F47-8576-2072E17FEAF1}" type="presParOf" srcId="{4456D87E-AEC1-4B5A-927D-2A9FC379A0E3}" destId="{D09D3AEC-5E11-469E-8504-AAB4DF5CBFDD}" srcOrd="5" destOrd="0" presId="urn:microsoft.com/office/officeart/2005/8/layout/list1"/>
    <dgm:cxn modelId="{E0FA07F2-CF28-40FD-804C-B8EF9BAB759F}" type="presParOf" srcId="{4456D87E-AEC1-4B5A-927D-2A9FC379A0E3}" destId="{3EFBE56D-137D-4624-A78B-1381A04895A4}" srcOrd="6" destOrd="0" presId="urn:microsoft.com/office/officeart/2005/8/layout/list1"/>
    <dgm:cxn modelId="{D95D503E-DAAB-4962-B7D0-7C2A61E66BBA}" type="presParOf" srcId="{4456D87E-AEC1-4B5A-927D-2A9FC379A0E3}" destId="{59F5D18B-7705-4124-BFC5-A67BC44EF237}" srcOrd="7" destOrd="0" presId="urn:microsoft.com/office/officeart/2005/8/layout/list1"/>
    <dgm:cxn modelId="{8D4BD6E3-8E5A-40F3-99C9-361CE8BE2096}" type="presParOf" srcId="{4456D87E-AEC1-4B5A-927D-2A9FC379A0E3}" destId="{B4CB17F8-3A1D-4353-A6F4-8500BB27773B}" srcOrd="8" destOrd="0" presId="urn:microsoft.com/office/officeart/2005/8/layout/list1"/>
    <dgm:cxn modelId="{452131E7-6DF0-42CB-84C3-06E065634F94}" type="presParOf" srcId="{B4CB17F8-3A1D-4353-A6F4-8500BB27773B}" destId="{7AD29099-F1A9-49F1-A2CF-9E0BF5642338}" srcOrd="0" destOrd="0" presId="urn:microsoft.com/office/officeart/2005/8/layout/list1"/>
    <dgm:cxn modelId="{0233F02C-6F47-4853-B33B-80C89669C6BA}" type="presParOf" srcId="{B4CB17F8-3A1D-4353-A6F4-8500BB27773B}" destId="{32AF39B7-49AE-4201-B561-7888A1E5EBA6}" srcOrd="1" destOrd="0" presId="urn:microsoft.com/office/officeart/2005/8/layout/list1"/>
    <dgm:cxn modelId="{8CE6DDA5-B5D5-42D3-863B-B4DCDA198846}" type="presParOf" srcId="{4456D87E-AEC1-4B5A-927D-2A9FC379A0E3}" destId="{E8BA434C-54F1-4ABF-A188-0733E1E15BF1}" srcOrd="9" destOrd="0" presId="urn:microsoft.com/office/officeart/2005/8/layout/list1"/>
    <dgm:cxn modelId="{8094CF9F-927B-45EE-AEBE-ECBC2C1A3930}" type="presParOf" srcId="{4456D87E-AEC1-4B5A-927D-2A9FC379A0E3}" destId="{0271A2B7-1F74-4B45-94A7-7151B97C0B5B}" srcOrd="10" destOrd="0" presId="urn:microsoft.com/office/officeart/2005/8/layout/list1"/>
    <dgm:cxn modelId="{313D98A4-0AC7-4D20-91A3-44AD91A1C2D4}" type="presParOf" srcId="{4456D87E-AEC1-4B5A-927D-2A9FC379A0E3}" destId="{B5DEFEE8-B7DD-4943-AC7E-55B2C29DA414}" srcOrd="11" destOrd="0" presId="urn:microsoft.com/office/officeart/2005/8/layout/list1"/>
    <dgm:cxn modelId="{EA7BC5B3-5C6E-4E74-8075-B185DFAACE34}" type="presParOf" srcId="{4456D87E-AEC1-4B5A-927D-2A9FC379A0E3}" destId="{957B7006-67DA-47A7-A58F-6C728EC5A603}" srcOrd="12" destOrd="0" presId="urn:microsoft.com/office/officeart/2005/8/layout/list1"/>
    <dgm:cxn modelId="{E2DE5157-D443-48B6-93BD-2144D7C98E23}" type="presParOf" srcId="{957B7006-67DA-47A7-A58F-6C728EC5A603}" destId="{BA4541D3-349F-4E83-9BFE-7236BA320AD2}" srcOrd="0" destOrd="0" presId="urn:microsoft.com/office/officeart/2005/8/layout/list1"/>
    <dgm:cxn modelId="{CEB5DCBA-D16B-4F1F-8D04-61C7E41C5A06}" type="presParOf" srcId="{957B7006-67DA-47A7-A58F-6C728EC5A603}" destId="{DF2FE5D2-4126-4A2A-A10E-FEEE79D66C0E}" srcOrd="1" destOrd="0" presId="urn:microsoft.com/office/officeart/2005/8/layout/list1"/>
    <dgm:cxn modelId="{01DE10AD-FF63-4F64-9204-F1E91F3A5826}" type="presParOf" srcId="{4456D87E-AEC1-4B5A-927D-2A9FC379A0E3}" destId="{919E4E4A-6E93-4044-A61C-0262C7C7CBDA}" srcOrd="13" destOrd="0" presId="urn:microsoft.com/office/officeart/2005/8/layout/list1"/>
    <dgm:cxn modelId="{D72868ED-800C-43A7-9FA8-6F74BD5B600E}" type="presParOf" srcId="{4456D87E-AEC1-4B5A-927D-2A9FC379A0E3}" destId="{8EC3EA35-317F-48B7-807B-953804E21A15}"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D942D0C-11BB-4546-B27E-703D0B4534A6}">
      <dgm:prSet phldrT="[Text]" custT="1"/>
      <dgm:spPr>
        <a:solidFill>
          <a:schemeClr val="accent6">
            <a:lumMod val="50000"/>
          </a:schemeClr>
        </a:solidFill>
      </dgm:spPr>
      <dgm:t>
        <a:bodyPr/>
        <a:lstStyle/>
        <a:p>
          <a:r>
            <a:rPr lang="nl-NL" sz="2400" dirty="0" smtClean="0"/>
            <a:t>Nhận thức sâu sắc vị trí, tầm quan trọng của phát triển xã hội bền vững và quản lý phát triển xã hội đối với sự nghiệp xây dựng, bảo vệ Tổ quốc</a:t>
          </a:r>
          <a:endParaRPr lang="en-US" sz="2400" dirty="0"/>
        </a:p>
      </dgm:t>
    </dgm:pt>
    <dgm:pt modelId="{9C59C9CF-DC22-4837-916F-9E80EA944F68}" type="parTrans" cxnId="{1C1E06C4-7F01-4BBB-A548-EB65E8713182}">
      <dgm:prSet/>
      <dgm:spPr/>
      <dgm:t>
        <a:bodyPr/>
        <a:lstStyle/>
        <a:p>
          <a:endParaRPr lang="en-US"/>
        </a:p>
      </dgm:t>
    </dgm:pt>
    <dgm:pt modelId="{E99B6223-125D-4847-B1E3-7314E70DDDC6}" type="sibTrans" cxnId="{1C1E06C4-7F01-4BBB-A548-EB65E8713182}">
      <dgm:prSet/>
      <dgm:spPr/>
      <dgm:t>
        <a:bodyPr/>
        <a:lstStyle/>
        <a:p>
          <a:endParaRPr lang="en-US"/>
        </a:p>
      </dgm:t>
    </dgm:pt>
    <dgm:pt modelId="{B8174B13-CE93-4169-B952-985BA66C9751}">
      <dgm:prSet phldrT="[Text]" custT="1"/>
      <dgm:spPr>
        <a:solidFill>
          <a:schemeClr val="accent6">
            <a:lumMod val="50000"/>
          </a:schemeClr>
        </a:solidFill>
      </dgm:spPr>
      <dgm:t>
        <a:bodyPr/>
        <a:lstStyle/>
        <a:p>
          <a:r>
            <a:rPr lang="nl-NL" sz="2400" dirty="0" smtClean="0"/>
            <a:t>Xây dựng, thực hiện các chính sách phù hợp với các giai tầng xã hội; có các giải pháp quản lý hiệu quả để giải quyết hài hòa các quan hệ xã hội</a:t>
          </a:r>
          <a:endParaRPr lang="en-US" sz="2400" dirty="0"/>
        </a:p>
      </dgm:t>
    </dgm:pt>
    <dgm:pt modelId="{F49B33F6-80FB-4C91-81B3-455F055EE1CE}" type="parTrans" cxnId="{3E82426F-AA46-48AC-9345-7A13407CEB44}">
      <dgm:prSet/>
      <dgm:spPr/>
      <dgm:t>
        <a:bodyPr/>
        <a:lstStyle/>
        <a:p>
          <a:endParaRPr lang="en-US"/>
        </a:p>
      </dgm:t>
    </dgm:pt>
    <dgm:pt modelId="{E6F632F3-C537-4B7F-867F-BCF8F6B53440}" type="sibTrans" cxnId="{3E82426F-AA46-48AC-9345-7A13407CEB44}">
      <dgm:prSet/>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dirty="0" smtClean="0"/>
            <a:t>Quan tâm thích đáng đến các tầng lớp, bộ phận yếu thế trong xã hội, khắc phục xu hướng gia tăng phân hóa giàu-nghèo</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smtClean="0"/>
            <a:t>Đẩy mạnh các giải pháp đấu tranh phòng, chống tội phạm và tệ nạn xã hội</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t>
        <a:bodyPr/>
        <a:lstStyle/>
        <a:p>
          <a:endParaRPr lang="en-US"/>
        </a:p>
      </dgm:t>
    </dgm:pt>
    <dgm:pt modelId="{F84314B4-84A0-47F9-BADD-5BA7963EB79F}" type="pres">
      <dgm:prSet presAssocID="{ED942D0C-11BB-4546-B27E-703D0B4534A6}" presName="parentLin" presStyleCnt="0"/>
      <dgm:spPr/>
    </dgm:pt>
    <dgm:pt modelId="{C3657935-1253-45B0-B200-521D090A3B56}" type="pres">
      <dgm:prSet presAssocID="{ED942D0C-11BB-4546-B27E-703D0B4534A6}" presName="parentLeftMargin" presStyleLbl="node1" presStyleIdx="0" presStyleCnt="4"/>
      <dgm:spPr/>
      <dgm:t>
        <a:bodyPr/>
        <a:lstStyle/>
        <a:p>
          <a:endParaRPr lang="en-US"/>
        </a:p>
      </dgm:t>
    </dgm:pt>
    <dgm:pt modelId="{C241EBF9-A79A-4A97-B831-46F66B4AE987}" type="pres">
      <dgm:prSet presAssocID="{ED942D0C-11BB-4546-B27E-703D0B4534A6}" presName="parentText" presStyleLbl="node1" presStyleIdx="0" presStyleCnt="4" custScaleX="142857">
        <dgm:presLayoutVars>
          <dgm:chMax val="0"/>
          <dgm:bulletEnabled val="1"/>
        </dgm:presLayoutVars>
      </dgm:prSet>
      <dgm:spPr/>
      <dgm:t>
        <a:bodyPr/>
        <a:lstStyle/>
        <a:p>
          <a:endParaRPr lang="en-US"/>
        </a:p>
      </dgm:t>
    </dgm:pt>
    <dgm:pt modelId="{CFC347DD-38BA-4E43-BAA7-C31C8B28EA24}" type="pres">
      <dgm:prSet presAssocID="{ED942D0C-11BB-4546-B27E-703D0B4534A6}" presName="negativeSpace" presStyleCnt="0"/>
      <dgm:spPr/>
    </dgm:pt>
    <dgm:pt modelId="{A4F7BD54-FCBA-4E9F-84EB-CD8E783B264A}" type="pres">
      <dgm:prSet presAssocID="{ED942D0C-11BB-4546-B27E-703D0B4534A6}" presName="childText" presStyleLbl="conFgAcc1" presStyleIdx="0" presStyleCnt="4">
        <dgm:presLayoutVars>
          <dgm:bulletEnabled val="1"/>
        </dgm:presLayoutVars>
      </dgm:prSet>
      <dgm:spPr/>
    </dgm:pt>
    <dgm:pt modelId="{146D00FA-FCFD-4EE9-BF5F-7460B6194BEF}" type="pres">
      <dgm:prSet presAssocID="{E99B6223-125D-4847-B1E3-7314E70DDDC6}" presName="spaceBetweenRectangles" presStyleCnt="0"/>
      <dgm:spPr/>
    </dgm:pt>
    <dgm:pt modelId="{62DFABCD-B7AC-40A3-AA7E-88FC9E90909E}" type="pres">
      <dgm:prSet presAssocID="{B8174B13-CE93-4169-B952-985BA66C9751}" presName="parentLin" presStyleCnt="0"/>
      <dgm:spPr/>
    </dgm:pt>
    <dgm:pt modelId="{74DA1E7F-C605-4063-BD4B-9D665FB64E52}" type="pres">
      <dgm:prSet presAssocID="{B8174B13-CE93-4169-B952-985BA66C9751}" presName="parentLeftMargin" presStyleLbl="node1" presStyleIdx="0" presStyleCnt="4"/>
      <dgm:spPr/>
      <dgm:t>
        <a:bodyPr/>
        <a:lstStyle/>
        <a:p>
          <a:endParaRPr lang="en-US"/>
        </a:p>
      </dgm:t>
    </dgm:pt>
    <dgm:pt modelId="{3A7328C5-7EFA-4707-A449-085A9996633D}" type="pres">
      <dgm:prSet presAssocID="{B8174B13-CE93-4169-B952-985BA66C9751}" presName="parentText" presStyleLbl="node1" presStyleIdx="1" presStyleCnt="4" custScaleX="142857">
        <dgm:presLayoutVars>
          <dgm:chMax val="0"/>
          <dgm:bulletEnabled val="1"/>
        </dgm:presLayoutVars>
      </dgm:prSet>
      <dgm:spPr/>
      <dgm:t>
        <a:bodyPr/>
        <a:lstStyle/>
        <a:p>
          <a:endParaRPr lang="en-US"/>
        </a:p>
      </dgm:t>
    </dgm:pt>
    <dgm:pt modelId="{25B72D86-D133-45C7-B876-034637605A9A}" type="pres">
      <dgm:prSet presAssocID="{B8174B13-CE93-4169-B952-985BA66C9751}" presName="negativeSpace" presStyleCnt="0"/>
      <dgm:spPr/>
    </dgm:pt>
    <dgm:pt modelId="{1B3A5D79-2AAE-406F-B92F-78E4E051D80E}" type="pres">
      <dgm:prSet presAssocID="{B8174B13-CE93-4169-B952-985BA66C9751}" presName="childText" presStyleLbl="conFgAcc1" presStyleIdx="1" presStyleCnt="4">
        <dgm:presLayoutVars>
          <dgm:bulletEnabled val="1"/>
        </dgm:presLayoutVars>
      </dgm:prSet>
      <dgm:spPr/>
    </dgm:pt>
    <dgm:pt modelId="{431D1618-D346-4635-B1BF-BE11EA7162BB}" type="pres">
      <dgm:prSet presAssocID="{E6F632F3-C537-4B7F-867F-BCF8F6B53440}" presName="spaceBetweenRectangles" presStyleCnt="0"/>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1" presStyleCnt="4"/>
      <dgm:spPr/>
      <dgm:t>
        <a:bodyPr/>
        <a:lstStyle/>
        <a:p>
          <a:endParaRPr lang="en-US"/>
        </a:p>
      </dgm:t>
    </dgm:pt>
    <dgm:pt modelId="{1B19388F-9B09-4C4D-BB1B-006639527FFD}" type="pres">
      <dgm:prSet presAssocID="{6E2EABF7-E3CF-4122-8702-9511D40C35CC}" presName="parentText" presStyleLbl="node1" presStyleIdx="2" presStyleCnt="4" custScaleX="142857">
        <dgm:presLayoutVars>
          <dgm:chMax val="0"/>
          <dgm:bulletEnabled val="1"/>
        </dgm:presLayoutVars>
      </dgm:prSet>
      <dgm:spPr/>
      <dgm:t>
        <a:bodyPr/>
        <a:lstStyle/>
        <a:p>
          <a:endParaRPr lang="en-US"/>
        </a:p>
      </dgm:t>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2" presStyleCnt="4">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2" presStyleCnt="4"/>
      <dgm:spPr/>
      <dgm:t>
        <a:bodyPr/>
        <a:lstStyle/>
        <a:p>
          <a:endParaRPr lang="en-US"/>
        </a:p>
      </dgm:t>
    </dgm:pt>
    <dgm:pt modelId="{C108FE2F-D63E-4A84-BBAB-AD8D9643A1F9}" type="pres">
      <dgm:prSet presAssocID="{7264545B-3530-4D1B-BCE3-02059F698221}" presName="parentText" presStyleLbl="node1" presStyleIdx="3" presStyleCnt="4" custScaleX="142857">
        <dgm:presLayoutVars>
          <dgm:chMax val="0"/>
          <dgm:bulletEnabled val="1"/>
        </dgm:presLayoutVars>
      </dgm:prSet>
      <dgm:spPr/>
      <dgm:t>
        <a:bodyPr/>
        <a:lstStyle/>
        <a:p>
          <a:endParaRPr lang="en-US"/>
        </a:p>
      </dgm:t>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3" presStyleCnt="4">
        <dgm:presLayoutVars>
          <dgm:bulletEnabled val="1"/>
        </dgm:presLayoutVars>
      </dgm:prSet>
      <dgm:spPr/>
    </dgm:pt>
  </dgm:ptLst>
  <dgm:cxnLst>
    <dgm:cxn modelId="{11DF0DAD-BD96-4996-B154-3D8EFD3C5B69}" type="presOf" srcId="{B8174B13-CE93-4169-B952-985BA66C9751}" destId="{74DA1E7F-C605-4063-BD4B-9D665FB64E52}" srcOrd="0" destOrd="0" presId="urn:microsoft.com/office/officeart/2005/8/layout/list1"/>
    <dgm:cxn modelId="{3E82426F-AA46-48AC-9345-7A13407CEB44}" srcId="{55FCEDCE-FED1-4284-B32E-766A5899E312}" destId="{B8174B13-CE93-4169-B952-985BA66C9751}" srcOrd="1" destOrd="0" parTransId="{F49B33F6-80FB-4C91-81B3-455F055EE1CE}" sibTransId="{E6F632F3-C537-4B7F-867F-BCF8F6B53440}"/>
    <dgm:cxn modelId="{A29198AB-DDBA-414C-947B-16687BD99995}" type="presOf" srcId="{7264545B-3530-4D1B-BCE3-02059F698221}" destId="{5B10683C-E9FC-467D-85DA-1CEE596F468B}" srcOrd="0" destOrd="0" presId="urn:microsoft.com/office/officeart/2005/8/layout/list1"/>
    <dgm:cxn modelId="{18173481-71C5-4E2F-B2B0-C8DFF5514450}" type="presOf" srcId="{ED942D0C-11BB-4546-B27E-703D0B4534A6}" destId="{C3657935-1253-45B0-B200-521D090A3B56}" srcOrd="0" destOrd="0" presId="urn:microsoft.com/office/officeart/2005/8/layout/list1"/>
    <dgm:cxn modelId="{F346720B-A378-4C56-B667-79B260DED555}" srcId="{55FCEDCE-FED1-4284-B32E-766A5899E312}" destId="{7264545B-3530-4D1B-BCE3-02059F698221}" srcOrd="3" destOrd="0" parTransId="{12AACEE5-CEC3-4E40-90E7-7F5B8BA02428}" sibTransId="{51C2A15D-0772-4BA7-9B66-20C1BB35AF6D}"/>
    <dgm:cxn modelId="{D7CC4827-B102-4AAC-8941-57EECE1E6E8D}" type="presOf" srcId="{6E2EABF7-E3CF-4122-8702-9511D40C35CC}" destId="{D802B40C-149F-4849-91F6-28F88ADA629A}" srcOrd="0" destOrd="0" presId="urn:microsoft.com/office/officeart/2005/8/layout/list1"/>
    <dgm:cxn modelId="{962769F5-AD55-4C31-92DB-7D74B5FBC35B}" type="presOf" srcId="{55FCEDCE-FED1-4284-B32E-766A5899E312}" destId="{E4A45873-29F0-4FA2-91B5-FEBDE9084ED7}" srcOrd="0" destOrd="0" presId="urn:microsoft.com/office/officeart/2005/8/layout/list1"/>
    <dgm:cxn modelId="{8F5DD390-539B-4D38-BFBB-9D813C265C71}" type="presOf" srcId="{ED942D0C-11BB-4546-B27E-703D0B4534A6}" destId="{C241EBF9-A79A-4A97-B831-46F66B4AE987}" srcOrd="1" destOrd="0" presId="urn:microsoft.com/office/officeart/2005/8/layout/list1"/>
    <dgm:cxn modelId="{362C7A39-B67E-47BC-9390-2377217BB902}" type="presOf" srcId="{7264545B-3530-4D1B-BCE3-02059F698221}" destId="{C108FE2F-D63E-4A84-BBAB-AD8D9643A1F9}" srcOrd="1" destOrd="0" presId="urn:microsoft.com/office/officeart/2005/8/layout/list1"/>
    <dgm:cxn modelId="{1C1E06C4-7F01-4BBB-A548-EB65E8713182}" srcId="{55FCEDCE-FED1-4284-B32E-766A5899E312}" destId="{ED942D0C-11BB-4546-B27E-703D0B4534A6}" srcOrd="0" destOrd="0" parTransId="{9C59C9CF-DC22-4837-916F-9E80EA944F68}" sibTransId="{E99B6223-125D-4847-B1E3-7314E70DDDC6}"/>
    <dgm:cxn modelId="{A8EFBDCC-2386-4AE2-B2B1-45CBF0977DEB}" srcId="{55FCEDCE-FED1-4284-B32E-766A5899E312}" destId="{6E2EABF7-E3CF-4122-8702-9511D40C35CC}" srcOrd="2" destOrd="0" parTransId="{AF16EED2-D9A9-464C-8C97-7FFBCAFF6FC2}" sibTransId="{16A73E06-3A8D-4DB0-B7EB-68764073B943}"/>
    <dgm:cxn modelId="{6E206586-45B5-4444-BFE9-567F11B47F13}" type="presOf" srcId="{6E2EABF7-E3CF-4122-8702-9511D40C35CC}" destId="{1B19388F-9B09-4C4D-BB1B-006639527FFD}" srcOrd="1" destOrd="0" presId="urn:microsoft.com/office/officeart/2005/8/layout/list1"/>
    <dgm:cxn modelId="{0CE222CD-8407-4667-AEE1-D82782D36766}" type="presOf" srcId="{B8174B13-CE93-4169-B952-985BA66C9751}" destId="{3A7328C5-7EFA-4707-A449-085A9996633D}" srcOrd="1" destOrd="0" presId="urn:microsoft.com/office/officeart/2005/8/layout/list1"/>
    <dgm:cxn modelId="{B060FECD-8849-4EC7-B450-CDE4DDAD1C2D}" type="presParOf" srcId="{E4A45873-29F0-4FA2-91B5-FEBDE9084ED7}" destId="{F84314B4-84A0-47F9-BADD-5BA7963EB79F}" srcOrd="0" destOrd="0" presId="urn:microsoft.com/office/officeart/2005/8/layout/list1"/>
    <dgm:cxn modelId="{2B40A944-ED99-466E-9470-C0100A7E9DD6}" type="presParOf" srcId="{F84314B4-84A0-47F9-BADD-5BA7963EB79F}" destId="{C3657935-1253-45B0-B200-521D090A3B56}" srcOrd="0" destOrd="0" presId="urn:microsoft.com/office/officeart/2005/8/layout/list1"/>
    <dgm:cxn modelId="{A219558D-28FB-457D-90F6-E94A22F84462}" type="presParOf" srcId="{F84314B4-84A0-47F9-BADD-5BA7963EB79F}" destId="{C241EBF9-A79A-4A97-B831-46F66B4AE987}" srcOrd="1" destOrd="0" presId="urn:microsoft.com/office/officeart/2005/8/layout/list1"/>
    <dgm:cxn modelId="{54A8364A-6C67-463D-974C-8CAAA7138F70}" type="presParOf" srcId="{E4A45873-29F0-4FA2-91B5-FEBDE9084ED7}" destId="{CFC347DD-38BA-4E43-BAA7-C31C8B28EA24}" srcOrd="1" destOrd="0" presId="urn:microsoft.com/office/officeart/2005/8/layout/list1"/>
    <dgm:cxn modelId="{C61FFCD2-5ABB-4EB0-8897-F094CCB2B661}" type="presParOf" srcId="{E4A45873-29F0-4FA2-91B5-FEBDE9084ED7}" destId="{A4F7BD54-FCBA-4E9F-84EB-CD8E783B264A}" srcOrd="2" destOrd="0" presId="urn:microsoft.com/office/officeart/2005/8/layout/list1"/>
    <dgm:cxn modelId="{EAFF1B0A-C341-427D-9AB0-41A91F46CC5A}" type="presParOf" srcId="{E4A45873-29F0-4FA2-91B5-FEBDE9084ED7}" destId="{146D00FA-FCFD-4EE9-BF5F-7460B6194BEF}" srcOrd="3" destOrd="0" presId="urn:microsoft.com/office/officeart/2005/8/layout/list1"/>
    <dgm:cxn modelId="{8C164D7F-533E-49C9-8DCE-B26CFF58F7EC}" type="presParOf" srcId="{E4A45873-29F0-4FA2-91B5-FEBDE9084ED7}" destId="{62DFABCD-B7AC-40A3-AA7E-88FC9E90909E}" srcOrd="4" destOrd="0" presId="urn:microsoft.com/office/officeart/2005/8/layout/list1"/>
    <dgm:cxn modelId="{3131B4A4-38CE-4E31-A7DD-80246ABCF77A}" type="presParOf" srcId="{62DFABCD-B7AC-40A3-AA7E-88FC9E90909E}" destId="{74DA1E7F-C605-4063-BD4B-9D665FB64E52}" srcOrd="0" destOrd="0" presId="urn:microsoft.com/office/officeart/2005/8/layout/list1"/>
    <dgm:cxn modelId="{9FB9A031-20BC-4E7E-8712-2B9A29FCA0B9}" type="presParOf" srcId="{62DFABCD-B7AC-40A3-AA7E-88FC9E90909E}" destId="{3A7328C5-7EFA-4707-A449-085A9996633D}" srcOrd="1" destOrd="0" presId="urn:microsoft.com/office/officeart/2005/8/layout/list1"/>
    <dgm:cxn modelId="{D9458E3E-403D-4E3D-956F-BE19703A70C6}" type="presParOf" srcId="{E4A45873-29F0-4FA2-91B5-FEBDE9084ED7}" destId="{25B72D86-D133-45C7-B876-034637605A9A}" srcOrd="5" destOrd="0" presId="urn:microsoft.com/office/officeart/2005/8/layout/list1"/>
    <dgm:cxn modelId="{41B8369E-8C87-433D-87B5-8E9A085E2839}" type="presParOf" srcId="{E4A45873-29F0-4FA2-91B5-FEBDE9084ED7}" destId="{1B3A5D79-2AAE-406F-B92F-78E4E051D80E}" srcOrd="6" destOrd="0" presId="urn:microsoft.com/office/officeart/2005/8/layout/list1"/>
    <dgm:cxn modelId="{8E506717-26D7-4D27-97AD-0EFD53A73AD0}" type="presParOf" srcId="{E4A45873-29F0-4FA2-91B5-FEBDE9084ED7}" destId="{431D1618-D346-4635-B1BF-BE11EA7162BB}" srcOrd="7" destOrd="0" presId="urn:microsoft.com/office/officeart/2005/8/layout/list1"/>
    <dgm:cxn modelId="{46D1D4FE-9CE2-4A96-BE5A-499828CCF676}" type="presParOf" srcId="{E4A45873-29F0-4FA2-91B5-FEBDE9084ED7}" destId="{01AF645B-0621-4F6D-A3FC-CE7387D50B5B}" srcOrd="8" destOrd="0" presId="urn:microsoft.com/office/officeart/2005/8/layout/list1"/>
    <dgm:cxn modelId="{7808D316-B0B5-4680-8358-CEFCDA718619}" type="presParOf" srcId="{01AF645B-0621-4F6D-A3FC-CE7387D50B5B}" destId="{D802B40C-149F-4849-91F6-28F88ADA629A}" srcOrd="0" destOrd="0" presId="urn:microsoft.com/office/officeart/2005/8/layout/list1"/>
    <dgm:cxn modelId="{317F5668-C0A6-4228-9A79-2BC7159D7A41}" type="presParOf" srcId="{01AF645B-0621-4F6D-A3FC-CE7387D50B5B}" destId="{1B19388F-9B09-4C4D-BB1B-006639527FFD}" srcOrd="1" destOrd="0" presId="urn:microsoft.com/office/officeart/2005/8/layout/list1"/>
    <dgm:cxn modelId="{9A4188B4-A5E3-4C04-860E-A667B7F87AB6}" type="presParOf" srcId="{E4A45873-29F0-4FA2-91B5-FEBDE9084ED7}" destId="{482F5F8E-C138-4101-90D2-E7051FA32A54}" srcOrd="9" destOrd="0" presId="urn:microsoft.com/office/officeart/2005/8/layout/list1"/>
    <dgm:cxn modelId="{15A5F52B-172B-476D-9A2F-7C5BAD1C8C4E}" type="presParOf" srcId="{E4A45873-29F0-4FA2-91B5-FEBDE9084ED7}" destId="{D1ACF473-A676-4AC2-B278-5CDD759E9C17}" srcOrd="10" destOrd="0" presId="urn:microsoft.com/office/officeart/2005/8/layout/list1"/>
    <dgm:cxn modelId="{F24FB310-6400-468A-B88A-82DC7EED4562}" type="presParOf" srcId="{E4A45873-29F0-4FA2-91B5-FEBDE9084ED7}" destId="{93965E73-DC5F-403C-AE88-BCF6E4663E19}" srcOrd="11" destOrd="0" presId="urn:microsoft.com/office/officeart/2005/8/layout/list1"/>
    <dgm:cxn modelId="{40C95394-BFCA-494B-9E2A-D5896B877650}" type="presParOf" srcId="{E4A45873-29F0-4FA2-91B5-FEBDE9084ED7}" destId="{8597F371-0F6D-4839-AAAA-B55453174DC0}" srcOrd="12" destOrd="0" presId="urn:microsoft.com/office/officeart/2005/8/layout/list1"/>
    <dgm:cxn modelId="{F656EFCF-30DD-4883-9590-C8534AA4D8ED}" type="presParOf" srcId="{8597F371-0F6D-4839-AAAA-B55453174DC0}" destId="{5B10683C-E9FC-467D-85DA-1CEE596F468B}" srcOrd="0" destOrd="0" presId="urn:microsoft.com/office/officeart/2005/8/layout/list1"/>
    <dgm:cxn modelId="{F87CD186-A5EB-4B3B-A576-C75AE9A30EF8}" type="presParOf" srcId="{8597F371-0F6D-4839-AAAA-B55453174DC0}" destId="{C108FE2F-D63E-4A84-BBAB-AD8D9643A1F9}" srcOrd="1" destOrd="0" presId="urn:microsoft.com/office/officeart/2005/8/layout/list1"/>
    <dgm:cxn modelId="{7B313B7C-1081-4181-A439-3EF317A31765}" type="presParOf" srcId="{E4A45873-29F0-4FA2-91B5-FEBDE9084ED7}" destId="{2F56D793-2FDD-4C76-AD4C-12414CE6B9B6}" srcOrd="13" destOrd="0" presId="urn:microsoft.com/office/officeart/2005/8/layout/list1"/>
    <dgm:cxn modelId="{DF8179CD-A598-4D1D-B41C-6D89870D689D}" type="presParOf" srcId="{E4A45873-29F0-4FA2-91B5-FEBDE9084ED7}" destId="{355B0C9A-C047-4E16-A4A4-5049E717B359}"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55FCEDCE-FED1-4284-B32E-766A5899E31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D942D0C-11BB-4546-B27E-703D0B4534A6}">
      <dgm:prSet phldrT="[Text]" custT="1"/>
      <dgm:spPr>
        <a:solidFill>
          <a:schemeClr val="accent6">
            <a:lumMod val="50000"/>
          </a:schemeClr>
        </a:solidFill>
      </dgm:spPr>
      <dgm:t>
        <a:bodyPr/>
        <a:lstStyle/>
        <a:p>
          <a:r>
            <a:rPr lang="nl-NL" sz="2400" dirty="0" smtClean="0"/>
            <a:t>Gắn kết chặt chẽ chính sách kinh tế với chính sách xã hội, phát triển kinh tế với nâng cao chất lượng cuộc sống của nhân dân. </a:t>
          </a:r>
          <a:endParaRPr lang="en-US" sz="2400" dirty="0"/>
        </a:p>
      </dgm:t>
    </dgm:pt>
    <dgm:pt modelId="{9C59C9CF-DC22-4837-916F-9E80EA944F68}" type="parTrans" cxnId="{1C1E06C4-7F01-4BBB-A548-EB65E8713182}">
      <dgm:prSet/>
      <dgm:spPr/>
      <dgm:t>
        <a:bodyPr/>
        <a:lstStyle/>
        <a:p>
          <a:endParaRPr lang="en-US"/>
        </a:p>
      </dgm:t>
    </dgm:pt>
    <dgm:pt modelId="{E99B6223-125D-4847-B1E3-7314E70DDDC6}" type="sibTrans" cxnId="{1C1E06C4-7F01-4BBB-A548-EB65E8713182}">
      <dgm:prSet/>
      <dgm:spPr/>
      <dgm:t>
        <a:bodyPr/>
        <a:lstStyle/>
        <a:p>
          <a:endParaRPr lang="en-US"/>
        </a:p>
      </dgm:t>
    </dgm:pt>
    <dgm:pt modelId="{B8174B13-CE93-4169-B952-985BA66C9751}">
      <dgm:prSet phldrT="[Text]" custT="1"/>
      <dgm:spPr>
        <a:solidFill>
          <a:schemeClr val="accent6">
            <a:lumMod val="50000"/>
          </a:schemeClr>
        </a:solidFill>
      </dgm:spPr>
      <dgm:t>
        <a:bodyPr/>
        <a:lstStyle/>
        <a:p>
          <a:r>
            <a:rPr lang="nl-NL" sz="2400" smtClean="0"/>
            <a:t>Giải quyết tốt lao động, việc làm và thu nhập cho người lao động, bảo đảm an sinh xã hội.</a:t>
          </a:r>
          <a:endParaRPr lang="en-US" sz="2400" dirty="0"/>
        </a:p>
      </dgm:t>
    </dgm:pt>
    <dgm:pt modelId="{F49B33F6-80FB-4C91-81B3-455F055EE1CE}" type="parTrans" cxnId="{3E82426F-AA46-48AC-9345-7A13407CEB44}">
      <dgm:prSet/>
      <dgm:spPr/>
      <dgm:t>
        <a:bodyPr/>
        <a:lstStyle/>
        <a:p>
          <a:endParaRPr lang="en-US"/>
        </a:p>
      </dgm:t>
    </dgm:pt>
    <dgm:pt modelId="{E6F632F3-C537-4B7F-867F-BCF8F6B53440}" type="sibTrans" cxnId="{3E82426F-AA46-48AC-9345-7A13407CEB44}">
      <dgm:prSet/>
      <dgm:spPr/>
      <dgm:t>
        <a:bodyPr/>
        <a:lstStyle/>
        <a:p>
          <a:endParaRPr lang="en-US"/>
        </a:p>
      </dgm:t>
    </dgm:pt>
    <dgm:pt modelId="{6E2EABF7-E3CF-4122-8702-9511D40C35CC}">
      <dgm:prSet phldrT="[Text]" custT="1"/>
      <dgm:spPr>
        <a:solidFill>
          <a:schemeClr val="accent6">
            <a:lumMod val="50000"/>
          </a:schemeClr>
        </a:solidFill>
      </dgm:spPr>
      <dgm:t>
        <a:bodyPr/>
        <a:lstStyle/>
        <a:p>
          <a:r>
            <a:rPr lang="nl-NL" sz="2400" smtClean="0"/>
            <a:t>Tạo cơ hội để mọi người có việc làm và cải thiện thu nhập. Khuyến khích đầu tư xã hội tạo ra nhiều việc làm, nâng cao chất lượng giáo dục nghề nghiệp</a:t>
          </a:r>
          <a:endParaRPr lang="en-US" sz="2400" dirty="0"/>
        </a:p>
      </dgm:t>
    </dgm:pt>
    <dgm:pt modelId="{AF16EED2-D9A9-464C-8C97-7FFBCAFF6FC2}" type="parTrans" cxnId="{A8EFBDCC-2386-4AE2-B2B1-45CBF0977DEB}">
      <dgm:prSet/>
      <dgm:spPr/>
      <dgm:t>
        <a:bodyPr/>
        <a:lstStyle/>
        <a:p>
          <a:endParaRPr lang="en-US"/>
        </a:p>
      </dgm:t>
    </dgm:pt>
    <dgm:pt modelId="{16A73E06-3A8D-4DB0-B7EB-68764073B943}" type="sibTrans" cxnId="{A8EFBDCC-2386-4AE2-B2B1-45CBF0977DEB}">
      <dgm:prSet/>
      <dgm:spPr/>
      <dgm:t>
        <a:bodyPr/>
        <a:lstStyle/>
        <a:p>
          <a:endParaRPr lang="en-US"/>
        </a:p>
      </dgm:t>
    </dgm:pt>
    <dgm:pt modelId="{7264545B-3530-4D1B-BCE3-02059F698221}">
      <dgm:prSet phldrT="[Text]" custT="1"/>
      <dgm:spPr>
        <a:solidFill>
          <a:schemeClr val="accent6">
            <a:lumMod val="50000"/>
          </a:schemeClr>
        </a:solidFill>
      </dgm:spPr>
      <dgm:t>
        <a:bodyPr/>
        <a:lstStyle/>
        <a:p>
          <a:r>
            <a:rPr lang="nl-NL" sz="2400" dirty="0" smtClean="0"/>
            <a:t>Tiếp tục hoàn thiện chính sách an sinh xã hội phù hợp với quá trình phát triển kinh tế - xã hội</a:t>
          </a:r>
          <a:endParaRPr lang="en-US" sz="2400" dirty="0"/>
        </a:p>
      </dgm:t>
    </dgm:pt>
    <dgm:pt modelId="{12AACEE5-CEC3-4E40-90E7-7F5B8BA02428}" type="parTrans" cxnId="{F346720B-A378-4C56-B667-79B260DED555}">
      <dgm:prSet/>
      <dgm:spPr/>
      <dgm:t>
        <a:bodyPr/>
        <a:lstStyle/>
        <a:p>
          <a:endParaRPr lang="en-US"/>
        </a:p>
      </dgm:t>
    </dgm:pt>
    <dgm:pt modelId="{51C2A15D-0772-4BA7-9B66-20C1BB35AF6D}" type="sibTrans" cxnId="{F346720B-A378-4C56-B667-79B260DED555}">
      <dgm:prSet/>
      <dgm:spPr/>
      <dgm:t>
        <a:bodyPr/>
        <a:lstStyle/>
        <a:p>
          <a:endParaRPr lang="en-US"/>
        </a:p>
      </dgm:t>
    </dgm:pt>
    <dgm:pt modelId="{0C96CB12-0D54-4FE7-8F66-67EB8BD6EDD8}">
      <dgm:prSet phldrT="[Text]" custT="1"/>
      <dgm:spPr>
        <a:solidFill>
          <a:schemeClr val="accent6">
            <a:lumMod val="50000"/>
          </a:schemeClr>
        </a:solidFill>
      </dgm:spPr>
      <dgm:t>
        <a:bodyPr/>
        <a:lstStyle/>
        <a:p>
          <a:r>
            <a:rPr lang="nl-NL" sz="2400" smtClean="0"/>
            <a:t>Đổi mới chính sách giảm nghèo theo hướng tập trung, hiệu quả và tiếp cận phương pháp đo lường nghèo đa chiều </a:t>
          </a:r>
          <a:endParaRPr lang="en-US" sz="2400" dirty="0"/>
        </a:p>
      </dgm:t>
    </dgm:pt>
    <dgm:pt modelId="{1627CC61-27BF-419E-A5F4-C87F252BE18A}" type="parTrans" cxnId="{CC613385-C533-45E2-8BAF-50D35690B453}">
      <dgm:prSet/>
      <dgm:spPr/>
      <dgm:t>
        <a:bodyPr/>
        <a:lstStyle/>
        <a:p>
          <a:endParaRPr lang="en-US"/>
        </a:p>
      </dgm:t>
    </dgm:pt>
    <dgm:pt modelId="{8D8ABDBA-2F5F-45AF-A3C7-9BECA768B79F}" type="sibTrans" cxnId="{CC613385-C533-45E2-8BAF-50D35690B453}">
      <dgm:prSet/>
      <dgm:spPr/>
      <dgm:t>
        <a:bodyPr/>
        <a:lstStyle/>
        <a:p>
          <a:endParaRPr lang="en-US"/>
        </a:p>
      </dgm:t>
    </dgm:pt>
    <dgm:pt modelId="{E4A45873-29F0-4FA2-91B5-FEBDE9084ED7}" type="pres">
      <dgm:prSet presAssocID="{55FCEDCE-FED1-4284-B32E-766A5899E312}" presName="linear" presStyleCnt="0">
        <dgm:presLayoutVars>
          <dgm:dir/>
          <dgm:animLvl val="lvl"/>
          <dgm:resizeHandles val="exact"/>
        </dgm:presLayoutVars>
      </dgm:prSet>
      <dgm:spPr/>
      <dgm:t>
        <a:bodyPr/>
        <a:lstStyle/>
        <a:p>
          <a:endParaRPr lang="en-US"/>
        </a:p>
      </dgm:t>
    </dgm:pt>
    <dgm:pt modelId="{F84314B4-84A0-47F9-BADD-5BA7963EB79F}" type="pres">
      <dgm:prSet presAssocID="{ED942D0C-11BB-4546-B27E-703D0B4534A6}" presName="parentLin" presStyleCnt="0"/>
      <dgm:spPr/>
    </dgm:pt>
    <dgm:pt modelId="{C3657935-1253-45B0-B200-521D090A3B56}" type="pres">
      <dgm:prSet presAssocID="{ED942D0C-11BB-4546-B27E-703D0B4534A6}" presName="parentLeftMargin" presStyleLbl="node1" presStyleIdx="0" presStyleCnt="5"/>
      <dgm:spPr/>
      <dgm:t>
        <a:bodyPr/>
        <a:lstStyle/>
        <a:p>
          <a:endParaRPr lang="en-US"/>
        </a:p>
      </dgm:t>
    </dgm:pt>
    <dgm:pt modelId="{C241EBF9-A79A-4A97-B831-46F66B4AE987}" type="pres">
      <dgm:prSet presAssocID="{ED942D0C-11BB-4546-B27E-703D0B4534A6}" presName="parentText" presStyleLbl="node1" presStyleIdx="0" presStyleCnt="5" custScaleX="142857">
        <dgm:presLayoutVars>
          <dgm:chMax val="0"/>
          <dgm:bulletEnabled val="1"/>
        </dgm:presLayoutVars>
      </dgm:prSet>
      <dgm:spPr/>
      <dgm:t>
        <a:bodyPr/>
        <a:lstStyle/>
        <a:p>
          <a:endParaRPr lang="en-US"/>
        </a:p>
      </dgm:t>
    </dgm:pt>
    <dgm:pt modelId="{CFC347DD-38BA-4E43-BAA7-C31C8B28EA24}" type="pres">
      <dgm:prSet presAssocID="{ED942D0C-11BB-4546-B27E-703D0B4534A6}" presName="negativeSpace" presStyleCnt="0"/>
      <dgm:spPr/>
    </dgm:pt>
    <dgm:pt modelId="{A4F7BD54-FCBA-4E9F-84EB-CD8E783B264A}" type="pres">
      <dgm:prSet presAssocID="{ED942D0C-11BB-4546-B27E-703D0B4534A6}" presName="childText" presStyleLbl="conFgAcc1" presStyleIdx="0" presStyleCnt="5">
        <dgm:presLayoutVars>
          <dgm:bulletEnabled val="1"/>
        </dgm:presLayoutVars>
      </dgm:prSet>
      <dgm:spPr/>
    </dgm:pt>
    <dgm:pt modelId="{146D00FA-FCFD-4EE9-BF5F-7460B6194BEF}" type="pres">
      <dgm:prSet presAssocID="{E99B6223-125D-4847-B1E3-7314E70DDDC6}" presName="spaceBetweenRectangles" presStyleCnt="0"/>
      <dgm:spPr/>
    </dgm:pt>
    <dgm:pt modelId="{62DFABCD-B7AC-40A3-AA7E-88FC9E90909E}" type="pres">
      <dgm:prSet presAssocID="{B8174B13-CE93-4169-B952-985BA66C9751}" presName="parentLin" presStyleCnt="0"/>
      <dgm:spPr/>
    </dgm:pt>
    <dgm:pt modelId="{74DA1E7F-C605-4063-BD4B-9D665FB64E52}" type="pres">
      <dgm:prSet presAssocID="{B8174B13-CE93-4169-B952-985BA66C9751}" presName="parentLeftMargin" presStyleLbl="node1" presStyleIdx="0" presStyleCnt="5"/>
      <dgm:spPr/>
      <dgm:t>
        <a:bodyPr/>
        <a:lstStyle/>
        <a:p>
          <a:endParaRPr lang="en-US"/>
        </a:p>
      </dgm:t>
    </dgm:pt>
    <dgm:pt modelId="{3A7328C5-7EFA-4707-A449-085A9996633D}" type="pres">
      <dgm:prSet presAssocID="{B8174B13-CE93-4169-B952-985BA66C9751}" presName="parentText" presStyleLbl="node1" presStyleIdx="1" presStyleCnt="5" custScaleX="142857">
        <dgm:presLayoutVars>
          <dgm:chMax val="0"/>
          <dgm:bulletEnabled val="1"/>
        </dgm:presLayoutVars>
      </dgm:prSet>
      <dgm:spPr/>
      <dgm:t>
        <a:bodyPr/>
        <a:lstStyle/>
        <a:p>
          <a:endParaRPr lang="en-US"/>
        </a:p>
      </dgm:t>
    </dgm:pt>
    <dgm:pt modelId="{25B72D86-D133-45C7-B876-034637605A9A}" type="pres">
      <dgm:prSet presAssocID="{B8174B13-CE93-4169-B952-985BA66C9751}" presName="negativeSpace" presStyleCnt="0"/>
      <dgm:spPr/>
    </dgm:pt>
    <dgm:pt modelId="{1B3A5D79-2AAE-406F-B92F-78E4E051D80E}" type="pres">
      <dgm:prSet presAssocID="{B8174B13-CE93-4169-B952-985BA66C9751}" presName="childText" presStyleLbl="conFgAcc1" presStyleIdx="1" presStyleCnt="5">
        <dgm:presLayoutVars>
          <dgm:bulletEnabled val="1"/>
        </dgm:presLayoutVars>
      </dgm:prSet>
      <dgm:spPr/>
    </dgm:pt>
    <dgm:pt modelId="{431D1618-D346-4635-B1BF-BE11EA7162BB}" type="pres">
      <dgm:prSet presAssocID="{E6F632F3-C537-4B7F-867F-BCF8F6B53440}" presName="spaceBetweenRectangles" presStyleCnt="0"/>
      <dgm:spPr/>
    </dgm:pt>
    <dgm:pt modelId="{01AF645B-0621-4F6D-A3FC-CE7387D50B5B}" type="pres">
      <dgm:prSet presAssocID="{6E2EABF7-E3CF-4122-8702-9511D40C35CC}" presName="parentLin" presStyleCnt="0"/>
      <dgm:spPr/>
    </dgm:pt>
    <dgm:pt modelId="{D802B40C-149F-4849-91F6-28F88ADA629A}" type="pres">
      <dgm:prSet presAssocID="{6E2EABF7-E3CF-4122-8702-9511D40C35CC}" presName="parentLeftMargin" presStyleLbl="node1" presStyleIdx="1" presStyleCnt="5"/>
      <dgm:spPr/>
      <dgm:t>
        <a:bodyPr/>
        <a:lstStyle/>
        <a:p>
          <a:endParaRPr lang="en-US"/>
        </a:p>
      </dgm:t>
    </dgm:pt>
    <dgm:pt modelId="{1B19388F-9B09-4C4D-BB1B-006639527FFD}" type="pres">
      <dgm:prSet presAssocID="{6E2EABF7-E3CF-4122-8702-9511D40C35CC}" presName="parentText" presStyleLbl="node1" presStyleIdx="2" presStyleCnt="5" custScaleX="142857">
        <dgm:presLayoutVars>
          <dgm:chMax val="0"/>
          <dgm:bulletEnabled val="1"/>
        </dgm:presLayoutVars>
      </dgm:prSet>
      <dgm:spPr/>
      <dgm:t>
        <a:bodyPr/>
        <a:lstStyle/>
        <a:p>
          <a:endParaRPr lang="en-US"/>
        </a:p>
      </dgm:t>
    </dgm:pt>
    <dgm:pt modelId="{482F5F8E-C138-4101-90D2-E7051FA32A54}" type="pres">
      <dgm:prSet presAssocID="{6E2EABF7-E3CF-4122-8702-9511D40C35CC}" presName="negativeSpace" presStyleCnt="0"/>
      <dgm:spPr/>
    </dgm:pt>
    <dgm:pt modelId="{D1ACF473-A676-4AC2-B278-5CDD759E9C17}" type="pres">
      <dgm:prSet presAssocID="{6E2EABF7-E3CF-4122-8702-9511D40C35CC}" presName="childText" presStyleLbl="conFgAcc1" presStyleIdx="2" presStyleCnt="5">
        <dgm:presLayoutVars>
          <dgm:bulletEnabled val="1"/>
        </dgm:presLayoutVars>
      </dgm:prSet>
      <dgm:spPr/>
    </dgm:pt>
    <dgm:pt modelId="{93965E73-DC5F-403C-AE88-BCF6E4663E19}" type="pres">
      <dgm:prSet presAssocID="{16A73E06-3A8D-4DB0-B7EB-68764073B943}" presName="spaceBetweenRectangles" presStyleCnt="0"/>
      <dgm:spPr/>
    </dgm:pt>
    <dgm:pt modelId="{8597F371-0F6D-4839-AAAA-B55453174DC0}" type="pres">
      <dgm:prSet presAssocID="{7264545B-3530-4D1B-BCE3-02059F698221}" presName="parentLin" presStyleCnt="0"/>
      <dgm:spPr/>
    </dgm:pt>
    <dgm:pt modelId="{5B10683C-E9FC-467D-85DA-1CEE596F468B}" type="pres">
      <dgm:prSet presAssocID="{7264545B-3530-4D1B-BCE3-02059F698221}" presName="parentLeftMargin" presStyleLbl="node1" presStyleIdx="2" presStyleCnt="5"/>
      <dgm:spPr/>
      <dgm:t>
        <a:bodyPr/>
        <a:lstStyle/>
        <a:p>
          <a:endParaRPr lang="en-US"/>
        </a:p>
      </dgm:t>
    </dgm:pt>
    <dgm:pt modelId="{C108FE2F-D63E-4A84-BBAB-AD8D9643A1F9}" type="pres">
      <dgm:prSet presAssocID="{7264545B-3530-4D1B-BCE3-02059F698221}" presName="parentText" presStyleLbl="node1" presStyleIdx="3" presStyleCnt="5" custScaleX="142857">
        <dgm:presLayoutVars>
          <dgm:chMax val="0"/>
          <dgm:bulletEnabled val="1"/>
        </dgm:presLayoutVars>
      </dgm:prSet>
      <dgm:spPr/>
      <dgm:t>
        <a:bodyPr/>
        <a:lstStyle/>
        <a:p>
          <a:endParaRPr lang="en-US"/>
        </a:p>
      </dgm:t>
    </dgm:pt>
    <dgm:pt modelId="{2F56D793-2FDD-4C76-AD4C-12414CE6B9B6}" type="pres">
      <dgm:prSet presAssocID="{7264545B-3530-4D1B-BCE3-02059F698221}" presName="negativeSpace" presStyleCnt="0"/>
      <dgm:spPr/>
    </dgm:pt>
    <dgm:pt modelId="{355B0C9A-C047-4E16-A4A4-5049E717B359}" type="pres">
      <dgm:prSet presAssocID="{7264545B-3530-4D1B-BCE3-02059F698221}" presName="childText" presStyleLbl="conFgAcc1" presStyleIdx="3" presStyleCnt="5">
        <dgm:presLayoutVars>
          <dgm:bulletEnabled val="1"/>
        </dgm:presLayoutVars>
      </dgm:prSet>
      <dgm:spPr/>
    </dgm:pt>
    <dgm:pt modelId="{74B484C8-87C3-4D02-B869-1201BD68D320}" type="pres">
      <dgm:prSet presAssocID="{51C2A15D-0772-4BA7-9B66-20C1BB35AF6D}" presName="spaceBetweenRectangles" presStyleCnt="0"/>
      <dgm:spPr/>
    </dgm:pt>
    <dgm:pt modelId="{BEAD947C-6A96-4FB9-81BD-40C489BCC7D9}" type="pres">
      <dgm:prSet presAssocID="{0C96CB12-0D54-4FE7-8F66-67EB8BD6EDD8}" presName="parentLin" presStyleCnt="0"/>
      <dgm:spPr/>
    </dgm:pt>
    <dgm:pt modelId="{A6543813-E660-4598-8B89-F35677620E28}" type="pres">
      <dgm:prSet presAssocID="{0C96CB12-0D54-4FE7-8F66-67EB8BD6EDD8}" presName="parentLeftMargin" presStyleLbl="node1" presStyleIdx="3" presStyleCnt="5"/>
      <dgm:spPr/>
      <dgm:t>
        <a:bodyPr/>
        <a:lstStyle/>
        <a:p>
          <a:endParaRPr lang="en-US"/>
        </a:p>
      </dgm:t>
    </dgm:pt>
    <dgm:pt modelId="{C7E5977D-8BF7-44A7-9761-40D929FE3042}" type="pres">
      <dgm:prSet presAssocID="{0C96CB12-0D54-4FE7-8F66-67EB8BD6EDD8}" presName="parentText" presStyleLbl="node1" presStyleIdx="4" presStyleCnt="5" custScaleX="137012">
        <dgm:presLayoutVars>
          <dgm:chMax val="0"/>
          <dgm:bulletEnabled val="1"/>
        </dgm:presLayoutVars>
      </dgm:prSet>
      <dgm:spPr/>
      <dgm:t>
        <a:bodyPr/>
        <a:lstStyle/>
        <a:p>
          <a:endParaRPr lang="en-US"/>
        </a:p>
      </dgm:t>
    </dgm:pt>
    <dgm:pt modelId="{0A147543-44A9-4A60-BD50-2E63FC532107}" type="pres">
      <dgm:prSet presAssocID="{0C96CB12-0D54-4FE7-8F66-67EB8BD6EDD8}" presName="negativeSpace" presStyleCnt="0"/>
      <dgm:spPr/>
    </dgm:pt>
    <dgm:pt modelId="{EF3641C5-D19C-410E-B66C-D7970F3A244E}" type="pres">
      <dgm:prSet presAssocID="{0C96CB12-0D54-4FE7-8F66-67EB8BD6EDD8}" presName="childText" presStyleLbl="conFgAcc1" presStyleIdx="4" presStyleCnt="5">
        <dgm:presLayoutVars>
          <dgm:bulletEnabled val="1"/>
        </dgm:presLayoutVars>
      </dgm:prSet>
      <dgm:spPr/>
    </dgm:pt>
  </dgm:ptLst>
  <dgm:cxnLst>
    <dgm:cxn modelId="{32A38801-8F27-4BE2-BFB9-5EF4CC062653}" type="presOf" srcId="{7264545B-3530-4D1B-BCE3-02059F698221}" destId="{C108FE2F-D63E-4A84-BBAB-AD8D9643A1F9}" srcOrd="1" destOrd="0" presId="urn:microsoft.com/office/officeart/2005/8/layout/list1"/>
    <dgm:cxn modelId="{ACB2BFB0-C0BE-4B0B-AFD0-B791E627DDFE}" type="presOf" srcId="{B8174B13-CE93-4169-B952-985BA66C9751}" destId="{3A7328C5-7EFA-4707-A449-085A9996633D}" srcOrd="1" destOrd="0" presId="urn:microsoft.com/office/officeart/2005/8/layout/list1"/>
    <dgm:cxn modelId="{DF3BE114-9C49-447A-ACE8-51298093E97B}" type="presOf" srcId="{0C96CB12-0D54-4FE7-8F66-67EB8BD6EDD8}" destId="{A6543813-E660-4598-8B89-F35677620E28}" srcOrd="0" destOrd="0" presId="urn:microsoft.com/office/officeart/2005/8/layout/list1"/>
    <dgm:cxn modelId="{9D5A02D9-1BFB-4765-AFD0-2512707770B0}" type="presOf" srcId="{6E2EABF7-E3CF-4122-8702-9511D40C35CC}" destId="{1B19388F-9B09-4C4D-BB1B-006639527FFD}" srcOrd="1" destOrd="0" presId="urn:microsoft.com/office/officeart/2005/8/layout/list1"/>
    <dgm:cxn modelId="{D3251A37-BD85-4101-9978-DE5A58BD7A6F}" type="presOf" srcId="{ED942D0C-11BB-4546-B27E-703D0B4534A6}" destId="{C3657935-1253-45B0-B200-521D090A3B56}" srcOrd="0" destOrd="0" presId="urn:microsoft.com/office/officeart/2005/8/layout/list1"/>
    <dgm:cxn modelId="{CC613385-C533-45E2-8BAF-50D35690B453}" srcId="{55FCEDCE-FED1-4284-B32E-766A5899E312}" destId="{0C96CB12-0D54-4FE7-8F66-67EB8BD6EDD8}" srcOrd="4" destOrd="0" parTransId="{1627CC61-27BF-419E-A5F4-C87F252BE18A}" sibTransId="{8D8ABDBA-2F5F-45AF-A3C7-9BECA768B79F}"/>
    <dgm:cxn modelId="{1C1E06C4-7F01-4BBB-A548-EB65E8713182}" srcId="{55FCEDCE-FED1-4284-B32E-766A5899E312}" destId="{ED942D0C-11BB-4546-B27E-703D0B4534A6}" srcOrd="0" destOrd="0" parTransId="{9C59C9CF-DC22-4837-916F-9E80EA944F68}" sibTransId="{E99B6223-125D-4847-B1E3-7314E70DDDC6}"/>
    <dgm:cxn modelId="{280539E6-28FD-4A62-BCA0-0D989193A3F8}" type="presOf" srcId="{0C96CB12-0D54-4FE7-8F66-67EB8BD6EDD8}" destId="{C7E5977D-8BF7-44A7-9761-40D929FE3042}" srcOrd="1" destOrd="0" presId="urn:microsoft.com/office/officeart/2005/8/layout/list1"/>
    <dgm:cxn modelId="{F346720B-A378-4C56-B667-79B260DED555}" srcId="{55FCEDCE-FED1-4284-B32E-766A5899E312}" destId="{7264545B-3530-4D1B-BCE3-02059F698221}" srcOrd="3" destOrd="0" parTransId="{12AACEE5-CEC3-4E40-90E7-7F5B8BA02428}" sibTransId="{51C2A15D-0772-4BA7-9B66-20C1BB35AF6D}"/>
    <dgm:cxn modelId="{3E82426F-AA46-48AC-9345-7A13407CEB44}" srcId="{55FCEDCE-FED1-4284-B32E-766A5899E312}" destId="{B8174B13-CE93-4169-B952-985BA66C9751}" srcOrd="1" destOrd="0" parTransId="{F49B33F6-80FB-4C91-81B3-455F055EE1CE}" sibTransId="{E6F632F3-C537-4B7F-867F-BCF8F6B53440}"/>
    <dgm:cxn modelId="{A8EFBDCC-2386-4AE2-B2B1-45CBF0977DEB}" srcId="{55FCEDCE-FED1-4284-B32E-766A5899E312}" destId="{6E2EABF7-E3CF-4122-8702-9511D40C35CC}" srcOrd="2" destOrd="0" parTransId="{AF16EED2-D9A9-464C-8C97-7FFBCAFF6FC2}" sibTransId="{16A73E06-3A8D-4DB0-B7EB-68764073B943}"/>
    <dgm:cxn modelId="{7823D5E3-24CC-4346-9AA1-DEF8860BCC97}" type="presOf" srcId="{6E2EABF7-E3CF-4122-8702-9511D40C35CC}" destId="{D802B40C-149F-4849-91F6-28F88ADA629A}" srcOrd="0" destOrd="0" presId="urn:microsoft.com/office/officeart/2005/8/layout/list1"/>
    <dgm:cxn modelId="{537F620F-70D3-4578-ADD0-5DB24B948564}" type="presOf" srcId="{55FCEDCE-FED1-4284-B32E-766A5899E312}" destId="{E4A45873-29F0-4FA2-91B5-FEBDE9084ED7}" srcOrd="0" destOrd="0" presId="urn:microsoft.com/office/officeart/2005/8/layout/list1"/>
    <dgm:cxn modelId="{C1840379-2C36-4524-A269-0CAB45860AD7}" type="presOf" srcId="{B8174B13-CE93-4169-B952-985BA66C9751}" destId="{74DA1E7F-C605-4063-BD4B-9D665FB64E52}" srcOrd="0" destOrd="0" presId="urn:microsoft.com/office/officeart/2005/8/layout/list1"/>
    <dgm:cxn modelId="{4B8D488C-1C18-44E6-BAA7-90A068E1863C}" type="presOf" srcId="{7264545B-3530-4D1B-BCE3-02059F698221}" destId="{5B10683C-E9FC-467D-85DA-1CEE596F468B}" srcOrd="0" destOrd="0" presId="urn:microsoft.com/office/officeart/2005/8/layout/list1"/>
    <dgm:cxn modelId="{F9101DE8-92F8-4E94-8CFB-DCD2A69A1E20}" type="presOf" srcId="{ED942D0C-11BB-4546-B27E-703D0B4534A6}" destId="{C241EBF9-A79A-4A97-B831-46F66B4AE987}" srcOrd="1" destOrd="0" presId="urn:microsoft.com/office/officeart/2005/8/layout/list1"/>
    <dgm:cxn modelId="{0DFA6444-AF22-4138-8D28-EDBA357CEADE}" type="presParOf" srcId="{E4A45873-29F0-4FA2-91B5-FEBDE9084ED7}" destId="{F84314B4-84A0-47F9-BADD-5BA7963EB79F}" srcOrd="0" destOrd="0" presId="urn:microsoft.com/office/officeart/2005/8/layout/list1"/>
    <dgm:cxn modelId="{01CAFD58-60F0-4D15-BE21-8F255499D5E5}" type="presParOf" srcId="{F84314B4-84A0-47F9-BADD-5BA7963EB79F}" destId="{C3657935-1253-45B0-B200-521D090A3B56}" srcOrd="0" destOrd="0" presId="urn:microsoft.com/office/officeart/2005/8/layout/list1"/>
    <dgm:cxn modelId="{9C8BAD45-8F10-496B-9543-624211CE0186}" type="presParOf" srcId="{F84314B4-84A0-47F9-BADD-5BA7963EB79F}" destId="{C241EBF9-A79A-4A97-B831-46F66B4AE987}" srcOrd="1" destOrd="0" presId="urn:microsoft.com/office/officeart/2005/8/layout/list1"/>
    <dgm:cxn modelId="{179B9F63-9D14-4E84-B80F-4E893BA4954C}" type="presParOf" srcId="{E4A45873-29F0-4FA2-91B5-FEBDE9084ED7}" destId="{CFC347DD-38BA-4E43-BAA7-C31C8B28EA24}" srcOrd="1" destOrd="0" presId="urn:microsoft.com/office/officeart/2005/8/layout/list1"/>
    <dgm:cxn modelId="{4914E28F-4A80-49A5-9915-5432142692DF}" type="presParOf" srcId="{E4A45873-29F0-4FA2-91B5-FEBDE9084ED7}" destId="{A4F7BD54-FCBA-4E9F-84EB-CD8E783B264A}" srcOrd="2" destOrd="0" presId="urn:microsoft.com/office/officeart/2005/8/layout/list1"/>
    <dgm:cxn modelId="{49582368-A18C-4EAE-A01D-CB61331C0FA9}" type="presParOf" srcId="{E4A45873-29F0-4FA2-91B5-FEBDE9084ED7}" destId="{146D00FA-FCFD-4EE9-BF5F-7460B6194BEF}" srcOrd="3" destOrd="0" presId="urn:microsoft.com/office/officeart/2005/8/layout/list1"/>
    <dgm:cxn modelId="{8402530F-AB54-4D34-ABA5-81B5D9E8CF9E}" type="presParOf" srcId="{E4A45873-29F0-4FA2-91B5-FEBDE9084ED7}" destId="{62DFABCD-B7AC-40A3-AA7E-88FC9E90909E}" srcOrd="4" destOrd="0" presId="urn:microsoft.com/office/officeart/2005/8/layout/list1"/>
    <dgm:cxn modelId="{33AB1EB9-4D05-4CCC-A8CF-2DFFAD740107}" type="presParOf" srcId="{62DFABCD-B7AC-40A3-AA7E-88FC9E90909E}" destId="{74DA1E7F-C605-4063-BD4B-9D665FB64E52}" srcOrd="0" destOrd="0" presId="urn:microsoft.com/office/officeart/2005/8/layout/list1"/>
    <dgm:cxn modelId="{32EEA9FC-75D6-4A06-8189-44DC6BD19007}" type="presParOf" srcId="{62DFABCD-B7AC-40A3-AA7E-88FC9E90909E}" destId="{3A7328C5-7EFA-4707-A449-085A9996633D}" srcOrd="1" destOrd="0" presId="urn:microsoft.com/office/officeart/2005/8/layout/list1"/>
    <dgm:cxn modelId="{B6A1BADC-E7E4-4E2A-A21A-43018F7D8B6F}" type="presParOf" srcId="{E4A45873-29F0-4FA2-91B5-FEBDE9084ED7}" destId="{25B72D86-D133-45C7-B876-034637605A9A}" srcOrd="5" destOrd="0" presId="urn:microsoft.com/office/officeart/2005/8/layout/list1"/>
    <dgm:cxn modelId="{33F8FB1E-608D-4F81-B304-D5152467818E}" type="presParOf" srcId="{E4A45873-29F0-4FA2-91B5-FEBDE9084ED7}" destId="{1B3A5D79-2AAE-406F-B92F-78E4E051D80E}" srcOrd="6" destOrd="0" presId="urn:microsoft.com/office/officeart/2005/8/layout/list1"/>
    <dgm:cxn modelId="{6751824E-289A-4039-AF8F-104B944E5A60}" type="presParOf" srcId="{E4A45873-29F0-4FA2-91B5-FEBDE9084ED7}" destId="{431D1618-D346-4635-B1BF-BE11EA7162BB}" srcOrd="7" destOrd="0" presId="urn:microsoft.com/office/officeart/2005/8/layout/list1"/>
    <dgm:cxn modelId="{18FC2B84-7F85-4125-8571-9569E374B678}" type="presParOf" srcId="{E4A45873-29F0-4FA2-91B5-FEBDE9084ED7}" destId="{01AF645B-0621-4F6D-A3FC-CE7387D50B5B}" srcOrd="8" destOrd="0" presId="urn:microsoft.com/office/officeart/2005/8/layout/list1"/>
    <dgm:cxn modelId="{2E241DA2-96DE-4C55-8DB5-D890D8C41139}" type="presParOf" srcId="{01AF645B-0621-4F6D-A3FC-CE7387D50B5B}" destId="{D802B40C-149F-4849-91F6-28F88ADA629A}" srcOrd="0" destOrd="0" presId="urn:microsoft.com/office/officeart/2005/8/layout/list1"/>
    <dgm:cxn modelId="{CF5FE6DB-9967-4686-B3CB-F00EA6115C83}" type="presParOf" srcId="{01AF645B-0621-4F6D-A3FC-CE7387D50B5B}" destId="{1B19388F-9B09-4C4D-BB1B-006639527FFD}" srcOrd="1" destOrd="0" presId="urn:microsoft.com/office/officeart/2005/8/layout/list1"/>
    <dgm:cxn modelId="{C333AE12-CBA7-479D-BF89-1A5BA08137C7}" type="presParOf" srcId="{E4A45873-29F0-4FA2-91B5-FEBDE9084ED7}" destId="{482F5F8E-C138-4101-90D2-E7051FA32A54}" srcOrd="9" destOrd="0" presId="urn:microsoft.com/office/officeart/2005/8/layout/list1"/>
    <dgm:cxn modelId="{185904E7-A4FD-41B7-BE9C-1F9A393A969C}" type="presParOf" srcId="{E4A45873-29F0-4FA2-91B5-FEBDE9084ED7}" destId="{D1ACF473-A676-4AC2-B278-5CDD759E9C17}" srcOrd="10" destOrd="0" presId="urn:microsoft.com/office/officeart/2005/8/layout/list1"/>
    <dgm:cxn modelId="{A3BADE5E-C980-4646-ACFC-591BD3C36B70}" type="presParOf" srcId="{E4A45873-29F0-4FA2-91B5-FEBDE9084ED7}" destId="{93965E73-DC5F-403C-AE88-BCF6E4663E19}" srcOrd="11" destOrd="0" presId="urn:microsoft.com/office/officeart/2005/8/layout/list1"/>
    <dgm:cxn modelId="{2AA36DD6-9E68-488B-A9C7-E9BF4B5A0CAD}" type="presParOf" srcId="{E4A45873-29F0-4FA2-91B5-FEBDE9084ED7}" destId="{8597F371-0F6D-4839-AAAA-B55453174DC0}" srcOrd="12" destOrd="0" presId="urn:microsoft.com/office/officeart/2005/8/layout/list1"/>
    <dgm:cxn modelId="{9A189714-406E-4DAE-9C93-628A514F54DB}" type="presParOf" srcId="{8597F371-0F6D-4839-AAAA-B55453174DC0}" destId="{5B10683C-E9FC-467D-85DA-1CEE596F468B}" srcOrd="0" destOrd="0" presId="urn:microsoft.com/office/officeart/2005/8/layout/list1"/>
    <dgm:cxn modelId="{0D6726F7-C559-403F-80E0-9FEF01AB5EEF}" type="presParOf" srcId="{8597F371-0F6D-4839-AAAA-B55453174DC0}" destId="{C108FE2F-D63E-4A84-BBAB-AD8D9643A1F9}" srcOrd="1" destOrd="0" presId="urn:microsoft.com/office/officeart/2005/8/layout/list1"/>
    <dgm:cxn modelId="{D37D0FBE-AD34-400C-9080-BCC5115F851B}" type="presParOf" srcId="{E4A45873-29F0-4FA2-91B5-FEBDE9084ED7}" destId="{2F56D793-2FDD-4C76-AD4C-12414CE6B9B6}" srcOrd="13" destOrd="0" presId="urn:microsoft.com/office/officeart/2005/8/layout/list1"/>
    <dgm:cxn modelId="{EA0255D7-C7D5-40D2-8947-02F50828708B}" type="presParOf" srcId="{E4A45873-29F0-4FA2-91B5-FEBDE9084ED7}" destId="{355B0C9A-C047-4E16-A4A4-5049E717B359}" srcOrd="14" destOrd="0" presId="urn:microsoft.com/office/officeart/2005/8/layout/list1"/>
    <dgm:cxn modelId="{36157B95-6C4E-4295-9756-4724D00CBCC5}" type="presParOf" srcId="{E4A45873-29F0-4FA2-91B5-FEBDE9084ED7}" destId="{74B484C8-87C3-4D02-B869-1201BD68D320}" srcOrd="15" destOrd="0" presId="urn:microsoft.com/office/officeart/2005/8/layout/list1"/>
    <dgm:cxn modelId="{C9732944-C6BE-4DA5-A961-790D4F18B00A}" type="presParOf" srcId="{E4A45873-29F0-4FA2-91B5-FEBDE9084ED7}" destId="{BEAD947C-6A96-4FB9-81BD-40C489BCC7D9}" srcOrd="16" destOrd="0" presId="urn:microsoft.com/office/officeart/2005/8/layout/list1"/>
    <dgm:cxn modelId="{EB00364F-AC01-471C-9795-BE9082338679}" type="presParOf" srcId="{BEAD947C-6A96-4FB9-81BD-40C489BCC7D9}" destId="{A6543813-E660-4598-8B89-F35677620E28}" srcOrd="0" destOrd="0" presId="urn:microsoft.com/office/officeart/2005/8/layout/list1"/>
    <dgm:cxn modelId="{72BCFE72-CAF2-4554-8CBE-1663F1D2FA73}" type="presParOf" srcId="{BEAD947C-6A96-4FB9-81BD-40C489BCC7D9}" destId="{C7E5977D-8BF7-44A7-9761-40D929FE3042}" srcOrd="1" destOrd="0" presId="urn:microsoft.com/office/officeart/2005/8/layout/list1"/>
    <dgm:cxn modelId="{B36F3BE8-CBD7-4008-A87C-7396FF839B54}" type="presParOf" srcId="{E4A45873-29F0-4FA2-91B5-FEBDE9084ED7}" destId="{0A147543-44A9-4A60-BD50-2E63FC532107}" srcOrd="17" destOrd="0" presId="urn:microsoft.com/office/officeart/2005/8/layout/list1"/>
    <dgm:cxn modelId="{F14F4F12-673A-4A97-8DCD-74E5536DFBCD}" type="presParOf" srcId="{E4A45873-29F0-4FA2-91B5-FEBDE9084ED7}" destId="{EF3641C5-D19C-410E-B66C-D7970F3A244E}"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D45065F-C796-441D-8DA2-527188F79FB6}">
      <dgm:prSet phldrT="[Text]" custT="1"/>
      <dgm:spPr>
        <a:solidFill>
          <a:srgbClr val="C00000"/>
        </a:solidFill>
      </dgm:spPr>
      <dgm:t>
        <a:bodyPr/>
        <a:lstStyle/>
        <a:p>
          <a:r>
            <a:rPr lang="nl-NL" sz="2400" b="1" i="1" dirty="0" smtClean="0"/>
            <a:t>a) Xây dựng con người Việt Nam phát triển toàn diện</a:t>
          </a:r>
          <a:endParaRPr lang="en-US" sz="2400" dirty="0"/>
        </a:p>
      </dgm:t>
    </dgm:pt>
    <dgm:pt modelId="{0080DF83-34D6-4F50-9674-88B011EFB8D8}" type="parTrans" cxnId="{40149CC9-A31A-47C8-9738-067AC17A892A}">
      <dgm:prSet/>
      <dgm:spPr/>
      <dgm:t>
        <a:bodyPr/>
        <a:lstStyle/>
        <a:p>
          <a:endParaRPr lang="en-US"/>
        </a:p>
      </dgm:t>
    </dgm:pt>
    <dgm:pt modelId="{D82ED025-3F83-4401-99C1-5110E37FAF59}" type="sibTrans" cxnId="{40149CC9-A31A-47C8-9738-067AC17A892A}">
      <dgm:prSet/>
      <dgm:spPr/>
      <dgm:t>
        <a:bodyPr/>
        <a:lstStyle/>
        <a:p>
          <a:endParaRPr lang="en-US"/>
        </a:p>
      </dgm:t>
    </dgm:pt>
    <dgm:pt modelId="{DA25FC8F-F14A-4D31-AD46-1DCFBBB0842B}">
      <dgm:prSet phldrT="[Text]" custT="1"/>
      <dgm:spPr>
        <a:solidFill>
          <a:srgbClr val="C00000"/>
        </a:solidFill>
      </dgm:spPr>
      <dgm:t>
        <a:bodyPr/>
        <a:lstStyle/>
        <a:p>
          <a:r>
            <a:rPr lang="nl-NL" sz="2400" b="1" i="1" dirty="0" smtClean="0"/>
            <a:t>b) Xây dựng môi trường văn hóa lành mạnh</a:t>
          </a:r>
          <a:endParaRPr lang="en-US" sz="2400" dirty="0"/>
        </a:p>
      </dgm:t>
    </dgm:pt>
    <dgm:pt modelId="{05862369-6945-4D02-AC90-FCFF7FDEAF2B}" type="parTrans" cxnId="{94E1345A-3A3E-43FE-B467-109E3905FF8A}">
      <dgm:prSet/>
      <dgm:spPr/>
      <dgm:t>
        <a:bodyPr/>
        <a:lstStyle/>
        <a:p>
          <a:endParaRPr lang="en-US"/>
        </a:p>
      </dgm:t>
    </dgm:pt>
    <dgm:pt modelId="{A777AA67-616A-44DB-A7FF-B853B49D585A}" type="sibTrans" cxnId="{94E1345A-3A3E-43FE-B467-109E3905FF8A}">
      <dgm:prSet/>
      <dgm:spPr/>
      <dgm:t>
        <a:bodyPr/>
        <a:lstStyle/>
        <a:p>
          <a:endParaRPr lang="en-US"/>
        </a:p>
      </dgm:t>
    </dgm:pt>
    <dgm:pt modelId="{C16EAE46-E828-4C91-9E55-98CC073058CA}">
      <dgm:prSet phldrT="[Text]" custT="1"/>
      <dgm:spPr>
        <a:solidFill>
          <a:srgbClr val="C00000"/>
        </a:solidFill>
      </dgm:spPr>
      <dgm:t>
        <a:bodyPr/>
        <a:lstStyle/>
        <a:p>
          <a:r>
            <a:rPr lang="nl-NL" sz="2400" b="1" i="1" dirty="0" smtClean="0"/>
            <a:t>c) Xây dựng văn hóa trong chính trị và kinh tế</a:t>
          </a:r>
          <a:endParaRPr lang="en-US" sz="2400" dirty="0"/>
        </a:p>
      </dgm:t>
    </dgm:pt>
    <dgm:pt modelId="{02341F0B-9083-4933-BDEF-8A77B07278A0}" type="parTrans" cxnId="{59875B2B-71DD-40DB-9C63-A25B7A82D1B9}">
      <dgm:prSet/>
      <dgm:spPr/>
      <dgm:t>
        <a:bodyPr/>
        <a:lstStyle/>
        <a:p>
          <a:endParaRPr lang="en-US"/>
        </a:p>
      </dgm:t>
    </dgm:pt>
    <dgm:pt modelId="{37F16FE8-F288-4545-8E95-0A936463BBB9}" type="sibTrans" cxnId="{59875B2B-71DD-40DB-9C63-A25B7A82D1B9}">
      <dgm:prSet/>
      <dgm:spPr/>
      <dgm:t>
        <a:bodyPr/>
        <a:lstStyle/>
        <a:p>
          <a:endParaRPr lang="en-US"/>
        </a:p>
      </dgm:t>
    </dgm:pt>
    <dgm:pt modelId="{81D5FB57-B917-433E-B26F-FA03EEA35ED6}">
      <dgm:prSet phldrT="[Text]" custT="1"/>
      <dgm:spPr>
        <a:solidFill>
          <a:srgbClr val="C00000"/>
        </a:solidFill>
      </dgm:spPr>
      <dgm:t>
        <a:bodyPr/>
        <a:lstStyle/>
        <a:p>
          <a:r>
            <a:rPr lang="en-US" sz="2400" dirty="0" smtClean="0"/>
            <a:t>d)</a:t>
          </a:r>
          <a:r>
            <a:rPr lang="nl-NL" sz="2400" b="1" i="1" dirty="0" smtClean="0"/>
            <a:t>Nâng cao chất lượng, hiệu quả hoạt động văn hóa</a:t>
          </a:r>
          <a:endParaRPr lang="en-US" sz="2400" dirty="0"/>
        </a:p>
      </dgm:t>
    </dgm:pt>
    <dgm:pt modelId="{81D52A0F-6346-46B2-AED8-A36C3E27420F}" type="parTrans" cxnId="{E4A5096C-E09D-43CE-979D-7458851CCDA7}">
      <dgm:prSet/>
      <dgm:spPr/>
    </dgm:pt>
    <dgm:pt modelId="{76ED8734-D96B-41BE-A46C-E067D8F15C50}" type="sibTrans" cxnId="{E4A5096C-E09D-43CE-979D-7458851CCDA7}">
      <dgm:prSet/>
      <dgm:spPr/>
    </dgm:pt>
    <dgm:pt modelId="{D33DBD81-9F8F-4531-A289-3D6EDDBA057C}">
      <dgm:prSet phldrT="[Text]" custT="1"/>
      <dgm:spPr>
        <a:solidFill>
          <a:srgbClr val="C00000"/>
        </a:solidFill>
      </dgm:spPr>
      <dgm:t>
        <a:bodyPr/>
        <a:lstStyle/>
        <a:p>
          <a:r>
            <a:rPr lang="nl-NL" sz="2400" b="1" i="1" smtClean="0"/>
            <a:t>e) Phát triển công nghiệp văn hóa đi đôi với xây dựng, hoàn thiện thị trường văn hóa </a:t>
          </a:r>
          <a:endParaRPr lang="en-US" sz="2400" dirty="0"/>
        </a:p>
      </dgm:t>
    </dgm:pt>
    <dgm:pt modelId="{EC83D12C-017F-4FD0-9121-150694C28174}" type="parTrans" cxnId="{7B3F7905-26DC-4F36-9EC2-B96B872E6EDD}">
      <dgm:prSet/>
      <dgm:spPr/>
    </dgm:pt>
    <dgm:pt modelId="{4C5EE208-EDB0-4E06-9F2B-207D30D7F80B}" type="sibTrans" cxnId="{7B3F7905-26DC-4F36-9EC2-B96B872E6EDD}">
      <dgm:prSet/>
      <dgm:spPr/>
    </dgm:pt>
    <dgm:pt modelId="{5916CF06-F338-4D20-9BD5-5D12A2F51791}">
      <dgm:prSet phldrT="[Text]" custT="1"/>
      <dgm:spPr>
        <a:solidFill>
          <a:srgbClr val="C00000"/>
        </a:solidFill>
      </dgm:spPr>
      <dgm:t>
        <a:bodyPr/>
        <a:lstStyle/>
        <a:p>
          <a:r>
            <a:rPr lang="nl-NL" sz="2400" b="1" i="1" smtClean="0"/>
            <a:t>g) Chủ động hội nhập quốc tế về văn hóa, tiếp thu tinh hoa văn hóa nhân loại</a:t>
          </a:r>
          <a:endParaRPr lang="en-US" sz="2400" dirty="0"/>
        </a:p>
      </dgm:t>
    </dgm:pt>
    <dgm:pt modelId="{325A3C1B-CEB7-4429-92A5-4ECEC7A20A19}" type="parTrans" cxnId="{B0AD384C-B97D-4041-B8A6-8DC1BC07D43A}">
      <dgm:prSet/>
      <dgm:spPr/>
    </dgm:pt>
    <dgm:pt modelId="{F1D488AB-CBDF-4CE3-9229-2C43C9AE9634}" type="sibTrans" cxnId="{B0AD384C-B97D-4041-B8A6-8DC1BC07D43A}">
      <dgm:prSet/>
      <dgm:spPr/>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6"/>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6"/>
      <dgm:spPr/>
    </dgm:pt>
    <dgm:pt modelId="{355FBD4B-2FC2-4991-B09E-C9B965BE74DC}" type="pres">
      <dgm:prSet presAssocID="{6AF9C3E1-0962-41D0-9EB7-C8EA6B95ECF4}" presName="dstNode" presStyleLbl="node1" presStyleIdx="0" presStyleCnt="6"/>
      <dgm:spPr/>
    </dgm:pt>
    <dgm:pt modelId="{FAB9DD44-DD23-4AA7-B850-1B66BBFFBD57}" type="pres">
      <dgm:prSet presAssocID="{CD45065F-C796-441D-8DA2-527188F79FB6}" presName="text_1" presStyleLbl="node1" presStyleIdx="0" presStyleCnt="6" custScaleY="86224">
        <dgm:presLayoutVars>
          <dgm:bulletEnabled val="1"/>
        </dgm:presLayoutVars>
      </dgm:prSet>
      <dgm:spPr/>
      <dgm:t>
        <a:bodyPr/>
        <a:lstStyle/>
        <a:p>
          <a:endParaRPr lang="en-US"/>
        </a:p>
      </dgm:t>
    </dgm:pt>
    <dgm:pt modelId="{CA356CA4-04BE-4974-8507-78707FA8F369}" type="pres">
      <dgm:prSet presAssocID="{CD45065F-C796-441D-8DA2-527188F79FB6}" presName="accent_1" presStyleCnt="0"/>
      <dgm:spPr/>
    </dgm:pt>
    <dgm:pt modelId="{448898D1-52A9-4131-BF03-49E830D7BCC2}" type="pres">
      <dgm:prSet presAssocID="{CD45065F-C796-441D-8DA2-527188F79FB6}" presName="accentRepeatNode" presStyleLbl="solidFgAcc1" presStyleIdx="0" presStyleCnt="6"/>
      <dgm:spPr>
        <a:solidFill>
          <a:srgbClr val="0070C0"/>
        </a:solidFill>
      </dgm:spPr>
      <dgm:t>
        <a:bodyPr/>
        <a:lstStyle/>
        <a:p>
          <a:endParaRPr lang="en-US"/>
        </a:p>
      </dgm:t>
    </dgm:pt>
    <dgm:pt modelId="{FAB59F12-5525-42DA-945D-090FF64EB1AC}" type="pres">
      <dgm:prSet presAssocID="{DA25FC8F-F14A-4D31-AD46-1DCFBBB0842B}" presName="text_2" presStyleLbl="node1" presStyleIdx="1" presStyleCnt="6" custScaleY="87843">
        <dgm:presLayoutVars>
          <dgm:bulletEnabled val="1"/>
        </dgm:presLayoutVars>
      </dgm:prSet>
      <dgm:spPr/>
      <dgm:t>
        <a:bodyPr/>
        <a:lstStyle/>
        <a:p>
          <a:endParaRPr lang="en-US"/>
        </a:p>
      </dgm:t>
    </dgm:pt>
    <dgm:pt modelId="{6172B4C7-7A09-4F77-8EC2-FE4CAE9115E5}" type="pres">
      <dgm:prSet presAssocID="{DA25FC8F-F14A-4D31-AD46-1DCFBBB0842B}" presName="accent_2" presStyleCnt="0"/>
      <dgm:spPr/>
    </dgm:pt>
    <dgm:pt modelId="{EAED475D-DC32-4BB8-8338-B36467CED77C}" type="pres">
      <dgm:prSet presAssocID="{DA25FC8F-F14A-4D31-AD46-1DCFBBB0842B}" presName="accentRepeatNode" presStyleLbl="solidFgAcc1" presStyleIdx="1" presStyleCnt="6"/>
      <dgm:spPr>
        <a:solidFill>
          <a:srgbClr val="0070C0"/>
        </a:solidFill>
      </dgm:spPr>
      <dgm:t>
        <a:bodyPr/>
        <a:lstStyle/>
        <a:p>
          <a:endParaRPr lang="en-US"/>
        </a:p>
      </dgm:t>
    </dgm:pt>
    <dgm:pt modelId="{FC4E917A-A81B-4E1E-9905-6E25EBE1E809}" type="pres">
      <dgm:prSet presAssocID="{C16EAE46-E828-4C91-9E55-98CC073058CA}" presName="text_3" presStyleLbl="node1" presStyleIdx="2" presStyleCnt="6" custScaleY="85604">
        <dgm:presLayoutVars>
          <dgm:bulletEnabled val="1"/>
        </dgm:presLayoutVars>
      </dgm:prSet>
      <dgm:spPr/>
      <dgm:t>
        <a:bodyPr/>
        <a:lstStyle/>
        <a:p>
          <a:endParaRPr lang="en-US"/>
        </a:p>
      </dgm:t>
    </dgm:pt>
    <dgm:pt modelId="{76314B8E-4CB7-4A39-9188-D0992BE5A176}" type="pres">
      <dgm:prSet presAssocID="{C16EAE46-E828-4C91-9E55-98CC073058CA}" presName="accent_3" presStyleCnt="0"/>
      <dgm:spPr/>
    </dgm:pt>
    <dgm:pt modelId="{8C03156E-255C-45AC-B01F-98DC31F4FC4F}" type="pres">
      <dgm:prSet presAssocID="{C16EAE46-E828-4C91-9E55-98CC073058CA}" presName="accentRepeatNode" presStyleLbl="solidFgAcc1" presStyleIdx="2" presStyleCnt="6"/>
      <dgm:spPr>
        <a:solidFill>
          <a:srgbClr val="0070C0"/>
        </a:solidFill>
      </dgm:spPr>
      <dgm:t>
        <a:bodyPr/>
        <a:lstStyle/>
        <a:p>
          <a:endParaRPr lang="en-US"/>
        </a:p>
      </dgm:t>
    </dgm:pt>
    <dgm:pt modelId="{06CF5F23-6EF3-4130-8C22-6635BA76139A}" type="pres">
      <dgm:prSet presAssocID="{81D5FB57-B917-433E-B26F-FA03EEA35ED6}" presName="text_4" presStyleLbl="node1" presStyleIdx="3" presStyleCnt="6">
        <dgm:presLayoutVars>
          <dgm:bulletEnabled val="1"/>
        </dgm:presLayoutVars>
      </dgm:prSet>
      <dgm:spPr/>
      <dgm:t>
        <a:bodyPr/>
        <a:lstStyle/>
        <a:p>
          <a:endParaRPr lang="en-US"/>
        </a:p>
      </dgm:t>
    </dgm:pt>
    <dgm:pt modelId="{84C19656-6A20-4385-8B2F-6ABB134F2EDB}" type="pres">
      <dgm:prSet presAssocID="{81D5FB57-B917-433E-B26F-FA03EEA35ED6}" presName="accent_4" presStyleCnt="0"/>
      <dgm:spPr/>
    </dgm:pt>
    <dgm:pt modelId="{06021933-7D24-4678-9077-00E5518E0D6B}" type="pres">
      <dgm:prSet presAssocID="{81D5FB57-B917-433E-B26F-FA03EEA35ED6}" presName="accentRepeatNode" presStyleLbl="solidFgAcc1" presStyleIdx="3" presStyleCnt="6"/>
      <dgm:spPr>
        <a:solidFill>
          <a:srgbClr val="0070C0"/>
        </a:solidFill>
      </dgm:spPr>
      <dgm:t>
        <a:bodyPr/>
        <a:lstStyle/>
        <a:p>
          <a:endParaRPr lang="en-US"/>
        </a:p>
      </dgm:t>
    </dgm:pt>
    <dgm:pt modelId="{A78F70DB-B2AA-4CA8-A602-5BDE73B6712D}" type="pres">
      <dgm:prSet presAssocID="{D33DBD81-9F8F-4531-A289-3D6EDDBA057C}" presName="text_5" presStyleLbl="node1" presStyleIdx="4" presStyleCnt="6">
        <dgm:presLayoutVars>
          <dgm:bulletEnabled val="1"/>
        </dgm:presLayoutVars>
      </dgm:prSet>
      <dgm:spPr/>
      <dgm:t>
        <a:bodyPr/>
        <a:lstStyle/>
        <a:p>
          <a:endParaRPr lang="en-US"/>
        </a:p>
      </dgm:t>
    </dgm:pt>
    <dgm:pt modelId="{E1342333-2A57-489F-A10F-0E9B5AB99CF4}" type="pres">
      <dgm:prSet presAssocID="{D33DBD81-9F8F-4531-A289-3D6EDDBA057C}" presName="accent_5" presStyleCnt="0"/>
      <dgm:spPr/>
    </dgm:pt>
    <dgm:pt modelId="{94A1CB00-584B-4523-8913-537B53FB4C41}" type="pres">
      <dgm:prSet presAssocID="{D33DBD81-9F8F-4531-A289-3D6EDDBA057C}" presName="accentRepeatNode" presStyleLbl="solidFgAcc1" presStyleIdx="4" presStyleCnt="6"/>
      <dgm:spPr>
        <a:solidFill>
          <a:srgbClr val="0070C0"/>
        </a:solidFill>
      </dgm:spPr>
      <dgm:t>
        <a:bodyPr/>
        <a:lstStyle/>
        <a:p>
          <a:endParaRPr lang="en-US"/>
        </a:p>
      </dgm:t>
    </dgm:pt>
    <dgm:pt modelId="{FF8D9D5C-88DC-41D9-95A6-A2569A3A1EF4}" type="pres">
      <dgm:prSet presAssocID="{5916CF06-F338-4D20-9BD5-5D12A2F51791}" presName="text_6" presStyleLbl="node1" presStyleIdx="5" presStyleCnt="6">
        <dgm:presLayoutVars>
          <dgm:bulletEnabled val="1"/>
        </dgm:presLayoutVars>
      </dgm:prSet>
      <dgm:spPr/>
      <dgm:t>
        <a:bodyPr/>
        <a:lstStyle/>
        <a:p>
          <a:endParaRPr lang="en-US"/>
        </a:p>
      </dgm:t>
    </dgm:pt>
    <dgm:pt modelId="{49385054-AE29-43B9-95FF-7F176F1E9349}" type="pres">
      <dgm:prSet presAssocID="{5916CF06-F338-4D20-9BD5-5D12A2F51791}" presName="accent_6" presStyleCnt="0"/>
      <dgm:spPr/>
    </dgm:pt>
    <dgm:pt modelId="{6C58E7A1-651B-442A-A55C-5435FFBD18C2}" type="pres">
      <dgm:prSet presAssocID="{5916CF06-F338-4D20-9BD5-5D12A2F51791}" presName="accentRepeatNode" presStyleLbl="solidFgAcc1" presStyleIdx="5" presStyleCnt="6"/>
      <dgm:spPr>
        <a:solidFill>
          <a:srgbClr val="0070C0"/>
        </a:solidFill>
      </dgm:spPr>
      <dgm:t>
        <a:bodyPr/>
        <a:lstStyle/>
        <a:p>
          <a:endParaRPr lang="en-US"/>
        </a:p>
      </dgm:t>
    </dgm:pt>
  </dgm:ptLst>
  <dgm:cxnLst>
    <dgm:cxn modelId="{968F95C3-3816-47CD-8365-648F76209884}" type="presOf" srcId="{CD45065F-C796-441D-8DA2-527188F79FB6}" destId="{FAB9DD44-DD23-4AA7-B850-1B66BBFFBD57}" srcOrd="0" destOrd="0" presId="urn:microsoft.com/office/officeart/2008/layout/VerticalCurvedList"/>
    <dgm:cxn modelId="{E4A5096C-E09D-43CE-979D-7458851CCDA7}" srcId="{6AF9C3E1-0962-41D0-9EB7-C8EA6B95ECF4}" destId="{81D5FB57-B917-433E-B26F-FA03EEA35ED6}" srcOrd="3" destOrd="0" parTransId="{81D52A0F-6346-46B2-AED8-A36C3E27420F}" sibTransId="{76ED8734-D96B-41BE-A46C-E067D8F15C50}"/>
    <dgm:cxn modelId="{94E1345A-3A3E-43FE-B467-109E3905FF8A}" srcId="{6AF9C3E1-0962-41D0-9EB7-C8EA6B95ECF4}" destId="{DA25FC8F-F14A-4D31-AD46-1DCFBBB0842B}" srcOrd="1" destOrd="0" parTransId="{05862369-6945-4D02-AC90-FCFF7FDEAF2B}" sibTransId="{A777AA67-616A-44DB-A7FF-B853B49D585A}"/>
    <dgm:cxn modelId="{40149CC9-A31A-47C8-9738-067AC17A892A}" srcId="{6AF9C3E1-0962-41D0-9EB7-C8EA6B95ECF4}" destId="{CD45065F-C796-441D-8DA2-527188F79FB6}" srcOrd="0" destOrd="0" parTransId="{0080DF83-34D6-4F50-9674-88B011EFB8D8}" sibTransId="{D82ED025-3F83-4401-99C1-5110E37FAF59}"/>
    <dgm:cxn modelId="{68F4BF2A-5AFD-4AA4-B7C6-A5CAF235FBE7}" type="presOf" srcId="{DA25FC8F-F14A-4D31-AD46-1DCFBBB0842B}" destId="{FAB59F12-5525-42DA-945D-090FF64EB1AC}" srcOrd="0" destOrd="0" presId="urn:microsoft.com/office/officeart/2008/layout/VerticalCurvedList"/>
    <dgm:cxn modelId="{7B3F7905-26DC-4F36-9EC2-B96B872E6EDD}" srcId="{6AF9C3E1-0962-41D0-9EB7-C8EA6B95ECF4}" destId="{D33DBD81-9F8F-4531-A289-3D6EDDBA057C}" srcOrd="4" destOrd="0" parTransId="{EC83D12C-017F-4FD0-9121-150694C28174}" sibTransId="{4C5EE208-EDB0-4E06-9F2B-207D30D7F80B}"/>
    <dgm:cxn modelId="{B0AD384C-B97D-4041-B8A6-8DC1BC07D43A}" srcId="{6AF9C3E1-0962-41D0-9EB7-C8EA6B95ECF4}" destId="{5916CF06-F338-4D20-9BD5-5D12A2F51791}" srcOrd="5" destOrd="0" parTransId="{325A3C1B-CEB7-4429-92A5-4ECEC7A20A19}" sibTransId="{F1D488AB-CBDF-4CE3-9229-2C43C9AE9634}"/>
    <dgm:cxn modelId="{7ED43E08-22B8-4DE1-A2E4-415FEAAB6F49}" type="presOf" srcId="{6AF9C3E1-0962-41D0-9EB7-C8EA6B95ECF4}" destId="{C7C18EFB-1153-4890-B2C8-EAAB35FE5D50}" srcOrd="0" destOrd="0" presId="urn:microsoft.com/office/officeart/2008/layout/VerticalCurvedList"/>
    <dgm:cxn modelId="{C4249A26-3344-4B8D-8B0C-1F44A5362C63}" type="presOf" srcId="{81D5FB57-B917-433E-B26F-FA03EEA35ED6}" destId="{06CF5F23-6EF3-4130-8C22-6635BA76139A}" srcOrd="0" destOrd="0" presId="urn:microsoft.com/office/officeart/2008/layout/VerticalCurvedList"/>
    <dgm:cxn modelId="{9E6A65D2-0D99-435B-A4AF-0634442E97D4}" type="presOf" srcId="{D82ED025-3F83-4401-99C1-5110E37FAF59}" destId="{E723918E-C26D-4BEB-BBE5-DE00996F1FDE}" srcOrd="0" destOrd="0" presId="urn:microsoft.com/office/officeart/2008/layout/VerticalCurvedList"/>
    <dgm:cxn modelId="{355BC868-5FCE-44DF-8AE8-B1FF70E78940}" type="presOf" srcId="{5916CF06-F338-4D20-9BD5-5D12A2F51791}" destId="{FF8D9D5C-88DC-41D9-95A6-A2569A3A1EF4}" srcOrd="0" destOrd="0" presId="urn:microsoft.com/office/officeart/2008/layout/VerticalCurvedList"/>
    <dgm:cxn modelId="{59875B2B-71DD-40DB-9C63-A25B7A82D1B9}" srcId="{6AF9C3E1-0962-41D0-9EB7-C8EA6B95ECF4}" destId="{C16EAE46-E828-4C91-9E55-98CC073058CA}" srcOrd="2" destOrd="0" parTransId="{02341F0B-9083-4933-BDEF-8A77B07278A0}" sibTransId="{37F16FE8-F288-4545-8E95-0A936463BBB9}"/>
    <dgm:cxn modelId="{6EC77EC7-BBC8-4EAE-A25A-7C23B937B01B}" type="presOf" srcId="{C16EAE46-E828-4C91-9E55-98CC073058CA}" destId="{FC4E917A-A81B-4E1E-9905-6E25EBE1E809}" srcOrd="0" destOrd="0" presId="urn:microsoft.com/office/officeart/2008/layout/VerticalCurvedList"/>
    <dgm:cxn modelId="{6B35CD40-655C-4789-A607-4818183D8286}" type="presOf" srcId="{D33DBD81-9F8F-4531-A289-3D6EDDBA057C}" destId="{A78F70DB-B2AA-4CA8-A602-5BDE73B6712D}" srcOrd="0" destOrd="0" presId="urn:microsoft.com/office/officeart/2008/layout/VerticalCurvedList"/>
    <dgm:cxn modelId="{721D316C-7909-4262-A324-71EB02BE7680}" type="presParOf" srcId="{C7C18EFB-1153-4890-B2C8-EAAB35FE5D50}" destId="{AFDC4F02-5C38-41D1-8C87-E322275058B9}" srcOrd="0" destOrd="0" presId="urn:microsoft.com/office/officeart/2008/layout/VerticalCurvedList"/>
    <dgm:cxn modelId="{E62AECCC-8BD6-48FE-8A25-A95B3156E745}" type="presParOf" srcId="{AFDC4F02-5C38-41D1-8C87-E322275058B9}" destId="{32C07B89-C57F-4C98-AE52-9876CD75E9AE}" srcOrd="0" destOrd="0" presId="urn:microsoft.com/office/officeart/2008/layout/VerticalCurvedList"/>
    <dgm:cxn modelId="{22504C5E-2480-4D2D-8EBA-4AFB3FD5F041}" type="presParOf" srcId="{32C07B89-C57F-4C98-AE52-9876CD75E9AE}" destId="{63B1D354-FE1E-4969-BAEA-FCD5BF409613}" srcOrd="0" destOrd="0" presId="urn:microsoft.com/office/officeart/2008/layout/VerticalCurvedList"/>
    <dgm:cxn modelId="{2868CB5E-3379-4E67-81A9-77A45D6C9386}" type="presParOf" srcId="{32C07B89-C57F-4C98-AE52-9876CD75E9AE}" destId="{E723918E-C26D-4BEB-BBE5-DE00996F1FDE}" srcOrd="1" destOrd="0" presId="urn:microsoft.com/office/officeart/2008/layout/VerticalCurvedList"/>
    <dgm:cxn modelId="{D00B8FDB-E9D5-4FB1-A7DE-23F74A221B32}" type="presParOf" srcId="{32C07B89-C57F-4C98-AE52-9876CD75E9AE}" destId="{6B00A45E-D9B0-4676-A500-90EECFE4D7BB}" srcOrd="2" destOrd="0" presId="urn:microsoft.com/office/officeart/2008/layout/VerticalCurvedList"/>
    <dgm:cxn modelId="{3FDD9A90-F0E7-4770-AFD5-2C78AABA9240}" type="presParOf" srcId="{32C07B89-C57F-4C98-AE52-9876CD75E9AE}" destId="{355FBD4B-2FC2-4991-B09E-C9B965BE74DC}" srcOrd="3" destOrd="0" presId="urn:microsoft.com/office/officeart/2008/layout/VerticalCurvedList"/>
    <dgm:cxn modelId="{6CB1CAB4-2E40-47E5-85B2-AE3C10CB9A0B}" type="presParOf" srcId="{AFDC4F02-5C38-41D1-8C87-E322275058B9}" destId="{FAB9DD44-DD23-4AA7-B850-1B66BBFFBD57}" srcOrd="1" destOrd="0" presId="urn:microsoft.com/office/officeart/2008/layout/VerticalCurvedList"/>
    <dgm:cxn modelId="{2C0A9B81-18B6-4C38-B8F7-3F54F797ECF0}" type="presParOf" srcId="{AFDC4F02-5C38-41D1-8C87-E322275058B9}" destId="{CA356CA4-04BE-4974-8507-78707FA8F369}" srcOrd="2" destOrd="0" presId="urn:microsoft.com/office/officeart/2008/layout/VerticalCurvedList"/>
    <dgm:cxn modelId="{4EAC2B8F-B825-42FB-B2EE-49B22D12E1C1}" type="presParOf" srcId="{CA356CA4-04BE-4974-8507-78707FA8F369}" destId="{448898D1-52A9-4131-BF03-49E830D7BCC2}" srcOrd="0" destOrd="0" presId="urn:microsoft.com/office/officeart/2008/layout/VerticalCurvedList"/>
    <dgm:cxn modelId="{98898A52-0D87-4EAB-BEC7-6E7CBACC9DFF}" type="presParOf" srcId="{AFDC4F02-5C38-41D1-8C87-E322275058B9}" destId="{FAB59F12-5525-42DA-945D-090FF64EB1AC}" srcOrd="3" destOrd="0" presId="urn:microsoft.com/office/officeart/2008/layout/VerticalCurvedList"/>
    <dgm:cxn modelId="{E48948BA-CB07-4160-B62F-46A5439AC1F2}" type="presParOf" srcId="{AFDC4F02-5C38-41D1-8C87-E322275058B9}" destId="{6172B4C7-7A09-4F77-8EC2-FE4CAE9115E5}" srcOrd="4" destOrd="0" presId="urn:microsoft.com/office/officeart/2008/layout/VerticalCurvedList"/>
    <dgm:cxn modelId="{776DC8F5-2DF3-446A-8B85-D32BF6E2D526}" type="presParOf" srcId="{6172B4C7-7A09-4F77-8EC2-FE4CAE9115E5}" destId="{EAED475D-DC32-4BB8-8338-B36467CED77C}" srcOrd="0" destOrd="0" presId="urn:microsoft.com/office/officeart/2008/layout/VerticalCurvedList"/>
    <dgm:cxn modelId="{C9A0F93E-1FDD-455B-B655-D9AFB4A20D39}" type="presParOf" srcId="{AFDC4F02-5C38-41D1-8C87-E322275058B9}" destId="{FC4E917A-A81B-4E1E-9905-6E25EBE1E809}" srcOrd="5" destOrd="0" presId="urn:microsoft.com/office/officeart/2008/layout/VerticalCurvedList"/>
    <dgm:cxn modelId="{3277CDA6-E57D-409B-8D29-3E8D40534529}" type="presParOf" srcId="{AFDC4F02-5C38-41D1-8C87-E322275058B9}" destId="{76314B8E-4CB7-4A39-9188-D0992BE5A176}" srcOrd="6" destOrd="0" presId="urn:microsoft.com/office/officeart/2008/layout/VerticalCurvedList"/>
    <dgm:cxn modelId="{DE4C5317-5B30-450D-89AB-B2872994AAEA}" type="presParOf" srcId="{76314B8E-4CB7-4A39-9188-D0992BE5A176}" destId="{8C03156E-255C-45AC-B01F-98DC31F4FC4F}" srcOrd="0" destOrd="0" presId="urn:microsoft.com/office/officeart/2008/layout/VerticalCurvedList"/>
    <dgm:cxn modelId="{0ECE5AC0-1897-473E-9256-83BABEEA4EE2}" type="presParOf" srcId="{AFDC4F02-5C38-41D1-8C87-E322275058B9}" destId="{06CF5F23-6EF3-4130-8C22-6635BA76139A}" srcOrd="7" destOrd="0" presId="urn:microsoft.com/office/officeart/2008/layout/VerticalCurvedList"/>
    <dgm:cxn modelId="{1E9A1CB6-2711-4E33-9434-985E10247440}" type="presParOf" srcId="{AFDC4F02-5C38-41D1-8C87-E322275058B9}" destId="{84C19656-6A20-4385-8B2F-6ABB134F2EDB}" srcOrd="8" destOrd="0" presId="urn:microsoft.com/office/officeart/2008/layout/VerticalCurvedList"/>
    <dgm:cxn modelId="{915A352D-19BC-4ECB-8ECA-A1A5A4D0EBF0}" type="presParOf" srcId="{84C19656-6A20-4385-8B2F-6ABB134F2EDB}" destId="{06021933-7D24-4678-9077-00E5518E0D6B}" srcOrd="0" destOrd="0" presId="urn:microsoft.com/office/officeart/2008/layout/VerticalCurvedList"/>
    <dgm:cxn modelId="{9CC5392D-0752-48DE-BF5D-3F4C1D9FB7F4}" type="presParOf" srcId="{AFDC4F02-5C38-41D1-8C87-E322275058B9}" destId="{A78F70DB-B2AA-4CA8-A602-5BDE73B6712D}" srcOrd="9" destOrd="0" presId="urn:microsoft.com/office/officeart/2008/layout/VerticalCurvedList"/>
    <dgm:cxn modelId="{3060EC03-28C1-47D4-97D6-565FF71F0403}" type="presParOf" srcId="{AFDC4F02-5C38-41D1-8C87-E322275058B9}" destId="{E1342333-2A57-489F-A10F-0E9B5AB99CF4}" srcOrd="10" destOrd="0" presId="urn:microsoft.com/office/officeart/2008/layout/VerticalCurvedList"/>
    <dgm:cxn modelId="{CF464F83-E3DE-4DB4-9CE5-8E17996372CA}" type="presParOf" srcId="{E1342333-2A57-489F-A10F-0E9B5AB99CF4}" destId="{94A1CB00-584B-4523-8913-537B53FB4C41}" srcOrd="0" destOrd="0" presId="urn:microsoft.com/office/officeart/2008/layout/VerticalCurvedList"/>
    <dgm:cxn modelId="{F7C9C8D5-DFE1-440E-AF83-8E58C24481C4}" type="presParOf" srcId="{AFDC4F02-5C38-41D1-8C87-E322275058B9}" destId="{FF8D9D5C-88DC-41D9-95A6-A2569A3A1EF4}" srcOrd="11" destOrd="0" presId="urn:microsoft.com/office/officeart/2008/layout/VerticalCurvedList"/>
    <dgm:cxn modelId="{C2C5AD68-1998-4DEF-BAA0-5622FBBF4A65}" type="presParOf" srcId="{AFDC4F02-5C38-41D1-8C87-E322275058B9}" destId="{49385054-AE29-43B9-95FF-7F176F1E9349}" srcOrd="12" destOrd="0" presId="urn:microsoft.com/office/officeart/2008/layout/VerticalCurvedList"/>
    <dgm:cxn modelId="{A5426520-0A88-495F-A34F-61D7BC71190B}" type="presParOf" srcId="{49385054-AE29-43B9-95FF-7F176F1E9349}" destId="{6C58E7A1-651B-442A-A55C-5435FFBD18C2}"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0075948-C26D-4D51-A3C6-C3BBFBE1E5A7}">
      <dgm:prSet custT="1"/>
      <dgm:spPr>
        <a:solidFill>
          <a:schemeClr val="accent6">
            <a:lumMod val="50000"/>
          </a:schemeClr>
        </a:solidFill>
      </dgm:spPr>
      <dgm:t>
        <a:bodyPr/>
        <a:lstStyle/>
        <a:p>
          <a:r>
            <a:rPr lang="nl-NL" sz="2400" dirty="0" smtClean="0"/>
            <a:t>Chăm lo xây dựng con người Việt Nam phát triển toàn diện, trọng tâm là bồi dưỡng tinh thần yêu nước, lòng tự hào dân tộc, đạo đức, lối sống và nhân cách</a:t>
          </a:r>
          <a:endParaRPr lang="en-US" sz="2400" dirty="0"/>
        </a:p>
      </dgm:t>
    </dgm:pt>
    <dgm:pt modelId="{5F9F7815-FB1B-461D-9EBF-557EED7A9E61}" type="parTrans" cxnId="{809FDA81-4599-4A8E-877D-EAFFAC32D2E6}">
      <dgm:prSet/>
      <dgm:spPr/>
      <dgm:t>
        <a:bodyPr/>
        <a:lstStyle/>
        <a:p>
          <a:endParaRPr lang="en-US"/>
        </a:p>
      </dgm:t>
    </dgm:pt>
    <dgm:pt modelId="{124AFE2D-DEB8-40A9-8EBA-57F12C1268AD}" type="sibTrans" cxnId="{809FDA81-4599-4A8E-877D-EAFFAC32D2E6}">
      <dgm:prSet/>
      <dgm:spPr/>
      <dgm:t>
        <a:bodyPr/>
        <a:lstStyle/>
        <a:p>
          <a:endParaRPr lang="en-US" sz="2400"/>
        </a:p>
      </dgm:t>
    </dgm:pt>
    <dgm:pt modelId="{31022161-3487-473A-90A6-BD46390A2967}">
      <dgm:prSet custT="1"/>
      <dgm:spPr>
        <a:solidFill>
          <a:schemeClr val="accent6">
            <a:lumMod val="50000"/>
          </a:schemeClr>
        </a:solidFill>
      </dgm:spPr>
      <dgm:t>
        <a:bodyPr/>
        <a:lstStyle/>
        <a:p>
          <a:r>
            <a:rPr lang="nl-NL" sz="2400" dirty="0" smtClean="0"/>
            <a:t>Tạo chuyển biến mạnh mẽ về nhận thức, ý thức tôn trọng pháp luật, mọi người Việt Nam đều hiểu biết sâu sắc, tự hào, tôn vinh lịch sử, văn hóa dân tộc. </a:t>
          </a:r>
          <a:endParaRPr lang="en-US" sz="2400" dirty="0"/>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2C423408-0295-41C8-ACFD-CA9C32D5A2F5}">
      <dgm:prSet custT="1"/>
      <dgm:spPr>
        <a:solidFill>
          <a:schemeClr val="accent6">
            <a:lumMod val="50000"/>
          </a:schemeClr>
        </a:solidFill>
      </dgm:spPr>
      <dgm:t>
        <a:bodyPr/>
        <a:lstStyle/>
        <a:p>
          <a:r>
            <a:rPr lang="nl-NL" sz="2400" smtClean="0"/>
            <a:t>Gắn xây dựng, rèn luyện đạo đức với thực hiện quyền con người, quyền và nghĩa vụ cơ bản của công dân. </a:t>
          </a:r>
          <a:endParaRPr lang="en-US" sz="2400"/>
        </a:p>
      </dgm:t>
    </dgm:pt>
    <dgm:pt modelId="{4E0E2856-CCA5-4C66-84F4-D08ED0E20280}" type="parTrans" cxnId="{A77C11F4-58E4-47C8-86A6-C1D07E7EF1AD}">
      <dgm:prSet/>
      <dgm:spPr/>
      <dgm:t>
        <a:bodyPr/>
        <a:lstStyle/>
        <a:p>
          <a:endParaRPr lang="en-US"/>
        </a:p>
      </dgm:t>
    </dgm:pt>
    <dgm:pt modelId="{82629B40-956A-4F76-B094-840F6D9CB22D}" type="sibTrans" cxnId="{A77C11F4-58E4-47C8-86A6-C1D07E7EF1AD}">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3"/>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3"/>
      <dgm:spPr/>
    </dgm:pt>
    <dgm:pt modelId="{355FBD4B-2FC2-4991-B09E-C9B965BE74DC}" type="pres">
      <dgm:prSet presAssocID="{6AF9C3E1-0962-41D0-9EB7-C8EA6B95ECF4}" presName="dstNode" presStyleLbl="node1" presStyleIdx="0" presStyleCnt="3"/>
      <dgm:spPr/>
    </dgm:pt>
    <dgm:pt modelId="{CA1AF64C-F353-41DB-B7CB-53E7FE3E65F9}" type="pres">
      <dgm:prSet presAssocID="{30075948-C26D-4D51-A3C6-C3BBFBE1E5A7}" presName="text_1" presStyleLbl="node1" presStyleIdx="0" presStyleCnt="3">
        <dgm:presLayoutVars>
          <dgm:bulletEnabled val="1"/>
        </dgm:presLayoutVars>
      </dgm:prSet>
      <dgm:spPr/>
      <dgm:t>
        <a:bodyPr/>
        <a:lstStyle/>
        <a:p>
          <a:endParaRPr lang="en-US"/>
        </a:p>
      </dgm:t>
    </dgm:pt>
    <dgm:pt modelId="{8E73AB53-3E80-4E59-A6B3-485290081255}" type="pres">
      <dgm:prSet presAssocID="{30075948-C26D-4D51-A3C6-C3BBFBE1E5A7}" presName="accent_1" presStyleCnt="0"/>
      <dgm:spPr/>
    </dgm:pt>
    <dgm:pt modelId="{B4D554BF-19FB-4152-B20F-72F91F66715A}" type="pres">
      <dgm:prSet presAssocID="{30075948-C26D-4D51-A3C6-C3BBFBE1E5A7}" presName="accentRepeatNode" presStyleLbl="solidFgAcc1" presStyleIdx="0" presStyleCnt="3"/>
      <dgm:spPr>
        <a:solidFill>
          <a:srgbClr val="C00000"/>
        </a:solidFill>
      </dgm:spPr>
      <dgm:t>
        <a:bodyPr/>
        <a:lstStyle/>
        <a:p>
          <a:endParaRPr lang="en-US"/>
        </a:p>
      </dgm:t>
    </dgm:pt>
    <dgm:pt modelId="{3C62A88A-0CFB-4EB9-8A80-B39F1352A622}" type="pres">
      <dgm:prSet presAssocID="{31022161-3487-473A-90A6-BD46390A2967}" presName="text_2" presStyleLbl="node1" presStyleIdx="1" presStyleCnt="3">
        <dgm:presLayoutVars>
          <dgm:bulletEnabled val="1"/>
        </dgm:presLayoutVars>
      </dgm:prSet>
      <dgm:spPr/>
      <dgm:t>
        <a:bodyPr/>
        <a:lstStyle/>
        <a:p>
          <a:endParaRPr lang="en-US"/>
        </a:p>
      </dgm:t>
    </dgm:pt>
    <dgm:pt modelId="{5DC45C78-AF51-491E-A3D7-B255579A6650}" type="pres">
      <dgm:prSet presAssocID="{31022161-3487-473A-90A6-BD46390A2967}" presName="accent_2" presStyleCnt="0"/>
      <dgm:spPr/>
    </dgm:pt>
    <dgm:pt modelId="{0C343591-F2AF-4DAC-AE7C-BFE0F12DD638}" type="pres">
      <dgm:prSet presAssocID="{31022161-3487-473A-90A6-BD46390A2967}" presName="accentRepeatNode" presStyleLbl="solidFgAcc1" presStyleIdx="1" presStyleCnt="3"/>
      <dgm:spPr>
        <a:solidFill>
          <a:srgbClr val="C00000"/>
        </a:solidFill>
      </dgm:spPr>
      <dgm:t>
        <a:bodyPr/>
        <a:lstStyle/>
        <a:p>
          <a:endParaRPr lang="en-US"/>
        </a:p>
      </dgm:t>
    </dgm:pt>
    <dgm:pt modelId="{5BF574C7-6523-47C3-ADC7-602CDA331C5C}" type="pres">
      <dgm:prSet presAssocID="{2C423408-0295-41C8-ACFD-CA9C32D5A2F5}" presName="text_3" presStyleLbl="node1" presStyleIdx="2" presStyleCnt="3">
        <dgm:presLayoutVars>
          <dgm:bulletEnabled val="1"/>
        </dgm:presLayoutVars>
      </dgm:prSet>
      <dgm:spPr/>
      <dgm:t>
        <a:bodyPr/>
        <a:lstStyle/>
        <a:p>
          <a:endParaRPr lang="en-US"/>
        </a:p>
      </dgm:t>
    </dgm:pt>
    <dgm:pt modelId="{5EDBEE89-F206-4BE3-AB21-4DF46AAE6996}" type="pres">
      <dgm:prSet presAssocID="{2C423408-0295-41C8-ACFD-CA9C32D5A2F5}" presName="accent_3" presStyleCnt="0"/>
      <dgm:spPr/>
    </dgm:pt>
    <dgm:pt modelId="{30D7A8A3-F16D-47DD-9FCB-FBD646C09480}" type="pres">
      <dgm:prSet presAssocID="{2C423408-0295-41C8-ACFD-CA9C32D5A2F5}" presName="accentRepeatNode" presStyleLbl="solidFgAcc1" presStyleIdx="2" presStyleCnt="3"/>
      <dgm:spPr>
        <a:solidFill>
          <a:srgbClr val="C00000"/>
        </a:solidFill>
      </dgm:spPr>
      <dgm:t>
        <a:bodyPr/>
        <a:lstStyle/>
        <a:p>
          <a:endParaRPr lang="en-US"/>
        </a:p>
      </dgm:t>
    </dgm:pt>
  </dgm:ptLst>
  <dgm:cxnLst>
    <dgm:cxn modelId="{F9D5864C-FEA6-4A23-B546-7DAAA57BA90D}" type="presOf" srcId="{124AFE2D-DEB8-40A9-8EBA-57F12C1268AD}" destId="{E723918E-C26D-4BEB-BBE5-DE00996F1FDE}" srcOrd="0" destOrd="0" presId="urn:microsoft.com/office/officeart/2008/layout/VerticalCurvedList"/>
    <dgm:cxn modelId="{29AB00A2-3ED8-43B1-A3E6-EAA54200F64A}" type="presOf" srcId="{31022161-3487-473A-90A6-BD46390A2967}" destId="{3C62A88A-0CFB-4EB9-8A80-B39F1352A622}" srcOrd="0" destOrd="0" presId="urn:microsoft.com/office/officeart/2008/layout/VerticalCurvedList"/>
    <dgm:cxn modelId="{5AF729F7-DBBB-4788-B45B-379FD0E4956F}" type="presOf" srcId="{30075948-C26D-4D51-A3C6-C3BBFBE1E5A7}" destId="{CA1AF64C-F353-41DB-B7CB-53E7FE3E65F9}" srcOrd="0" destOrd="0" presId="urn:microsoft.com/office/officeart/2008/layout/VerticalCurvedList"/>
    <dgm:cxn modelId="{7109680F-706E-4C0B-A84A-CE2EAAB4B050}" type="presOf" srcId="{6AF9C3E1-0962-41D0-9EB7-C8EA6B95ECF4}" destId="{C7C18EFB-1153-4890-B2C8-EAAB35FE5D50}" srcOrd="0" destOrd="0" presId="urn:microsoft.com/office/officeart/2008/layout/VerticalCurvedList"/>
    <dgm:cxn modelId="{A77C11F4-58E4-47C8-86A6-C1D07E7EF1AD}" srcId="{6AF9C3E1-0962-41D0-9EB7-C8EA6B95ECF4}" destId="{2C423408-0295-41C8-ACFD-CA9C32D5A2F5}" srcOrd="2" destOrd="0" parTransId="{4E0E2856-CCA5-4C66-84F4-D08ED0E20280}" sibTransId="{82629B40-956A-4F76-B094-840F6D9CB22D}"/>
    <dgm:cxn modelId="{C78D4E59-B350-4279-AADB-993B8D3583CB}" type="presOf" srcId="{2C423408-0295-41C8-ACFD-CA9C32D5A2F5}" destId="{5BF574C7-6523-47C3-ADC7-602CDA331C5C}" srcOrd="0" destOrd="0" presId="urn:microsoft.com/office/officeart/2008/layout/VerticalCurvedList"/>
    <dgm:cxn modelId="{6C704A1E-8CBD-47D0-B435-654EB21B2F0F}" srcId="{6AF9C3E1-0962-41D0-9EB7-C8EA6B95ECF4}" destId="{31022161-3487-473A-90A6-BD46390A2967}" srcOrd="1" destOrd="0" parTransId="{245A7736-974D-4CE3-B764-4A98B16BCCD0}" sibTransId="{0C684122-24B2-4C8A-ADD8-82F9C22C32C5}"/>
    <dgm:cxn modelId="{809FDA81-4599-4A8E-877D-EAFFAC32D2E6}" srcId="{6AF9C3E1-0962-41D0-9EB7-C8EA6B95ECF4}" destId="{30075948-C26D-4D51-A3C6-C3BBFBE1E5A7}" srcOrd="0" destOrd="0" parTransId="{5F9F7815-FB1B-461D-9EBF-557EED7A9E61}" sibTransId="{124AFE2D-DEB8-40A9-8EBA-57F12C1268AD}"/>
    <dgm:cxn modelId="{BE534C06-2ECD-4F57-9761-942D84821051}" type="presParOf" srcId="{C7C18EFB-1153-4890-B2C8-EAAB35FE5D50}" destId="{AFDC4F02-5C38-41D1-8C87-E322275058B9}" srcOrd="0" destOrd="0" presId="urn:microsoft.com/office/officeart/2008/layout/VerticalCurvedList"/>
    <dgm:cxn modelId="{B0B012AF-C63C-4762-88CF-8BDBC3F0E70D}" type="presParOf" srcId="{AFDC4F02-5C38-41D1-8C87-E322275058B9}" destId="{32C07B89-C57F-4C98-AE52-9876CD75E9AE}" srcOrd="0" destOrd="0" presId="urn:microsoft.com/office/officeart/2008/layout/VerticalCurvedList"/>
    <dgm:cxn modelId="{DC34E054-1EDF-48D6-8C28-4A71301D11C6}" type="presParOf" srcId="{32C07B89-C57F-4C98-AE52-9876CD75E9AE}" destId="{63B1D354-FE1E-4969-BAEA-FCD5BF409613}" srcOrd="0" destOrd="0" presId="urn:microsoft.com/office/officeart/2008/layout/VerticalCurvedList"/>
    <dgm:cxn modelId="{A094C76A-FFBD-4F73-B2E6-0F8597180DC0}" type="presParOf" srcId="{32C07B89-C57F-4C98-AE52-9876CD75E9AE}" destId="{E723918E-C26D-4BEB-BBE5-DE00996F1FDE}" srcOrd="1" destOrd="0" presId="urn:microsoft.com/office/officeart/2008/layout/VerticalCurvedList"/>
    <dgm:cxn modelId="{4BC46D07-4829-448B-B5EF-7C80386BBE65}" type="presParOf" srcId="{32C07B89-C57F-4C98-AE52-9876CD75E9AE}" destId="{6B00A45E-D9B0-4676-A500-90EECFE4D7BB}" srcOrd="2" destOrd="0" presId="urn:microsoft.com/office/officeart/2008/layout/VerticalCurvedList"/>
    <dgm:cxn modelId="{6784ABEA-CE89-40E9-BE2A-22F43A3060B2}" type="presParOf" srcId="{32C07B89-C57F-4C98-AE52-9876CD75E9AE}" destId="{355FBD4B-2FC2-4991-B09E-C9B965BE74DC}" srcOrd="3" destOrd="0" presId="urn:microsoft.com/office/officeart/2008/layout/VerticalCurvedList"/>
    <dgm:cxn modelId="{AC8FB0CA-DD45-40D0-9A23-3A1989E3BF85}" type="presParOf" srcId="{AFDC4F02-5C38-41D1-8C87-E322275058B9}" destId="{CA1AF64C-F353-41DB-B7CB-53E7FE3E65F9}" srcOrd="1" destOrd="0" presId="urn:microsoft.com/office/officeart/2008/layout/VerticalCurvedList"/>
    <dgm:cxn modelId="{964DD6A4-DE15-43B6-8D46-DA094B24CF5E}" type="presParOf" srcId="{AFDC4F02-5C38-41D1-8C87-E322275058B9}" destId="{8E73AB53-3E80-4E59-A6B3-485290081255}" srcOrd="2" destOrd="0" presId="urn:microsoft.com/office/officeart/2008/layout/VerticalCurvedList"/>
    <dgm:cxn modelId="{F6E2BDD0-96BB-4567-8DF7-9C4E57296F8A}" type="presParOf" srcId="{8E73AB53-3E80-4E59-A6B3-485290081255}" destId="{B4D554BF-19FB-4152-B20F-72F91F66715A}" srcOrd="0" destOrd="0" presId="urn:microsoft.com/office/officeart/2008/layout/VerticalCurvedList"/>
    <dgm:cxn modelId="{BF5E9F50-E9E0-4F7C-94E1-E72C3F8201E2}" type="presParOf" srcId="{AFDC4F02-5C38-41D1-8C87-E322275058B9}" destId="{3C62A88A-0CFB-4EB9-8A80-B39F1352A622}" srcOrd="3" destOrd="0" presId="urn:microsoft.com/office/officeart/2008/layout/VerticalCurvedList"/>
    <dgm:cxn modelId="{0AE771A3-CAB9-4993-9CC6-18C14CD73A19}" type="presParOf" srcId="{AFDC4F02-5C38-41D1-8C87-E322275058B9}" destId="{5DC45C78-AF51-491E-A3D7-B255579A6650}" srcOrd="4" destOrd="0" presId="urn:microsoft.com/office/officeart/2008/layout/VerticalCurvedList"/>
    <dgm:cxn modelId="{70AE65DF-A300-4866-848F-90FFEF759F25}" type="presParOf" srcId="{5DC45C78-AF51-491E-A3D7-B255579A6650}" destId="{0C343591-F2AF-4DAC-AE7C-BFE0F12DD638}" srcOrd="0" destOrd="0" presId="urn:microsoft.com/office/officeart/2008/layout/VerticalCurvedList"/>
    <dgm:cxn modelId="{0E5F8923-A8ED-412F-9C6D-AA4AED580C12}" type="presParOf" srcId="{AFDC4F02-5C38-41D1-8C87-E322275058B9}" destId="{5BF574C7-6523-47C3-ADC7-602CDA331C5C}" srcOrd="5" destOrd="0" presId="urn:microsoft.com/office/officeart/2008/layout/VerticalCurvedList"/>
    <dgm:cxn modelId="{035CA6ED-4C0A-40B2-B92D-F4AEB062E26E}" type="presParOf" srcId="{AFDC4F02-5C38-41D1-8C87-E322275058B9}" destId="{5EDBEE89-F206-4BE3-AB21-4DF46AAE6996}" srcOrd="6" destOrd="0" presId="urn:microsoft.com/office/officeart/2008/layout/VerticalCurvedList"/>
    <dgm:cxn modelId="{9E8C517E-DF7B-47F8-9876-4E5D6ED9A932}" type="presParOf" srcId="{5EDBEE89-F206-4BE3-AB21-4DF46AAE6996}" destId="{30D7A8A3-F16D-47DD-9FCB-FBD646C09480}"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6AF9C3E1-0962-41D0-9EB7-C8EA6B95ECF4}"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30075948-C26D-4D51-A3C6-C3BBFBE1E5A7}">
      <dgm:prSet custT="1"/>
      <dgm:spPr>
        <a:solidFill>
          <a:schemeClr val="accent6">
            <a:lumMod val="50000"/>
          </a:schemeClr>
        </a:solidFill>
      </dgm:spPr>
      <dgm:t>
        <a:bodyPr/>
        <a:lstStyle/>
        <a:p>
          <a:r>
            <a:rPr lang="nl-NL" sz="2400" dirty="0" smtClean="0"/>
            <a:t>Nâng cao trí lực, bồi dưỡng tri thức cho con người Việt Nam đáp ứng yêu cầu của nền kinh tế thị trường định hướng xã hội chủ nghĩa và hội nhập quốc tế</a:t>
          </a:r>
          <a:endParaRPr lang="en-US" sz="2400" dirty="0"/>
        </a:p>
      </dgm:t>
    </dgm:pt>
    <dgm:pt modelId="{5F9F7815-FB1B-461D-9EBF-557EED7A9E61}" type="parTrans" cxnId="{809FDA81-4599-4A8E-877D-EAFFAC32D2E6}">
      <dgm:prSet/>
      <dgm:spPr/>
      <dgm:t>
        <a:bodyPr/>
        <a:lstStyle/>
        <a:p>
          <a:endParaRPr lang="en-US"/>
        </a:p>
      </dgm:t>
    </dgm:pt>
    <dgm:pt modelId="{124AFE2D-DEB8-40A9-8EBA-57F12C1268AD}" type="sibTrans" cxnId="{809FDA81-4599-4A8E-877D-EAFFAC32D2E6}">
      <dgm:prSet/>
      <dgm:spPr/>
      <dgm:t>
        <a:bodyPr/>
        <a:lstStyle/>
        <a:p>
          <a:endParaRPr lang="en-US" sz="2400"/>
        </a:p>
      </dgm:t>
    </dgm:pt>
    <dgm:pt modelId="{31022161-3487-473A-90A6-BD46390A2967}">
      <dgm:prSet custT="1"/>
      <dgm:spPr>
        <a:solidFill>
          <a:schemeClr val="accent6">
            <a:lumMod val="50000"/>
          </a:schemeClr>
        </a:solidFill>
      </dgm:spPr>
      <dgm:t>
        <a:bodyPr/>
        <a:lstStyle/>
        <a:p>
          <a:r>
            <a:rPr lang="nl-NL" sz="2400" dirty="0" smtClean="0"/>
            <a:t>Xây dựng và phát huy lối sống “</a:t>
          </a:r>
          <a:r>
            <a:rPr lang="nl-NL" sz="2400" i="1" dirty="0" smtClean="0"/>
            <a:t>Mỗi người vì mọi người, mọi người vì mỗi người</a:t>
          </a:r>
          <a:r>
            <a:rPr lang="nl-NL" sz="2400" dirty="0" smtClean="0"/>
            <a:t>”; hình thành lối sống có ý thức tự trọng, tự chủ, sống và làm việc theo Hiến pháp và pháp luật, bảo vệ môi trường</a:t>
          </a:r>
          <a:endParaRPr lang="en-US" sz="2400" dirty="0"/>
        </a:p>
      </dgm:t>
    </dgm:pt>
    <dgm:pt modelId="{245A7736-974D-4CE3-B764-4A98B16BCCD0}" type="parTrans" cxnId="{6C704A1E-8CBD-47D0-B435-654EB21B2F0F}">
      <dgm:prSet/>
      <dgm:spPr/>
      <dgm:t>
        <a:bodyPr/>
        <a:lstStyle/>
        <a:p>
          <a:endParaRPr lang="en-US"/>
        </a:p>
      </dgm:t>
    </dgm:pt>
    <dgm:pt modelId="{0C684122-24B2-4C8A-ADD8-82F9C22C32C5}" type="sibTrans" cxnId="{6C704A1E-8CBD-47D0-B435-654EB21B2F0F}">
      <dgm:prSet/>
      <dgm:spPr/>
      <dgm:t>
        <a:bodyPr/>
        <a:lstStyle/>
        <a:p>
          <a:endParaRPr lang="en-US"/>
        </a:p>
      </dgm:t>
    </dgm:pt>
    <dgm:pt modelId="{2C423408-0295-41C8-ACFD-CA9C32D5A2F5}">
      <dgm:prSet custT="1"/>
      <dgm:spPr>
        <a:solidFill>
          <a:schemeClr val="accent6">
            <a:lumMod val="50000"/>
          </a:schemeClr>
        </a:solidFill>
      </dgm:spPr>
      <dgm:t>
        <a:bodyPr/>
        <a:lstStyle/>
        <a:p>
          <a:r>
            <a:rPr lang="nl-NL" sz="2400" dirty="0" smtClean="0"/>
            <a:t>Nâng cao thể lực, tầm vóc con người Việt Nam, gắn giáo dục thể chất với giáo dục tri thức, đạo đức, kỹ năng sống</a:t>
          </a:r>
          <a:endParaRPr lang="en-US" sz="2400" dirty="0"/>
        </a:p>
      </dgm:t>
    </dgm:pt>
    <dgm:pt modelId="{4E0E2856-CCA5-4C66-84F4-D08ED0E20280}" type="parTrans" cxnId="{A77C11F4-58E4-47C8-86A6-C1D07E7EF1AD}">
      <dgm:prSet/>
      <dgm:spPr/>
      <dgm:t>
        <a:bodyPr/>
        <a:lstStyle/>
        <a:p>
          <a:endParaRPr lang="en-US"/>
        </a:p>
      </dgm:t>
    </dgm:pt>
    <dgm:pt modelId="{82629B40-956A-4F76-B094-840F6D9CB22D}" type="sibTrans" cxnId="{A77C11F4-58E4-47C8-86A6-C1D07E7EF1AD}">
      <dgm:prSet/>
      <dgm:spPr/>
      <dgm:t>
        <a:bodyPr/>
        <a:lstStyle/>
        <a:p>
          <a:endParaRPr lang="en-US"/>
        </a:p>
      </dgm:t>
    </dgm:pt>
    <dgm:pt modelId="{B0A1A14B-1779-49C5-AA16-886E4122322E}">
      <dgm:prSet custT="1"/>
      <dgm:spPr>
        <a:solidFill>
          <a:schemeClr val="accent6">
            <a:lumMod val="50000"/>
          </a:schemeClr>
        </a:solidFill>
      </dgm:spPr>
      <dgm:t>
        <a:bodyPr/>
        <a:lstStyle/>
        <a:p>
          <a:r>
            <a:rPr lang="nl-NL" sz="2400" dirty="0" smtClean="0"/>
            <a:t>Đấu tranh phê phán, đẩy lùi cái xấu, cái ác, thấp hèn, lạc hậu; chống các quan điểm, hành vi sai trái, tiêu cực</a:t>
          </a:r>
          <a:endParaRPr lang="en-US" sz="2400" dirty="0"/>
        </a:p>
      </dgm:t>
    </dgm:pt>
    <dgm:pt modelId="{8713C06D-0D8F-4AB1-8BCE-623AA5181631}" type="parTrans" cxnId="{9D3EED4E-FD99-4D8B-B708-AB5D9B6E10CD}">
      <dgm:prSet/>
      <dgm:spPr/>
      <dgm:t>
        <a:bodyPr/>
        <a:lstStyle/>
        <a:p>
          <a:endParaRPr lang="en-US"/>
        </a:p>
      </dgm:t>
    </dgm:pt>
    <dgm:pt modelId="{CE536726-F471-410E-A771-96BE4CAB3E3A}" type="sibTrans" cxnId="{9D3EED4E-FD99-4D8B-B708-AB5D9B6E10CD}">
      <dgm:prSet/>
      <dgm:spPr/>
      <dgm:t>
        <a:bodyPr/>
        <a:lstStyle/>
        <a:p>
          <a:endParaRPr lang="en-US"/>
        </a:p>
      </dgm:t>
    </dgm:pt>
    <dgm:pt modelId="{C7C18EFB-1153-4890-B2C8-EAAB35FE5D50}" type="pres">
      <dgm:prSet presAssocID="{6AF9C3E1-0962-41D0-9EB7-C8EA6B95ECF4}" presName="Name0" presStyleCnt="0">
        <dgm:presLayoutVars>
          <dgm:chMax val="7"/>
          <dgm:chPref val="7"/>
          <dgm:dir/>
        </dgm:presLayoutVars>
      </dgm:prSet>
      <dgm:spPr/>
      <dgm:t>
        <a:bodyPr/>
        <a:lstStyle/>
        <a:p>
          <a:endParaRPr lang="en-US"/>
        </a:p>
      </dgm:t>
    </dgm:pt>
    <dgm:pt modelId="{AFDC4F02-5C38-41D1-8C87-E322275058B9}" type="pres">
      <dgm:prSet presAssocID="{6AF9C3E1-0962-41D0-9EB7-C8EA6B95ECF4}" presName="Name1" presStyleCnt="0"/>
      <dgm:spPr/>
    </dgm:pt>
    <dgm:pt modelId="{32C07B89-C57F-4C98-AE52-9876CD75E9AE}" type="pres">
      <dgm:prSet presAssocID="{6AF9C3E1-0962-41D0-9EB7-C8EA6B95ECF4}" presName="cycle" presStyleCnt="0"/>
      <dgm:spPr/>
    </dgm:pt>
    <dgm:pt modelId="{63B1D354-FE1E-4969-BAEA-FCD5BF409613}" type="pres">
      <dgm:prSet presAssocID="{6AF9C3E1-0962-41D0-9EB7-C8EA6B95ECF4}" presName="srcNode" presStyleLbl="node1" presStyleIdx="0" presStyleCnt="4"/>
      <dgm:spPr/>
    </dgm:pt>
    <dgm:pt modelId="{E723918E-C26D-4BEB-BBE5-DE00996F1FDE}" type="pres">
      <dgm:prSet presAssocID="{6AF9C3E1-0962-41D0-9EB7-C8EA6B95ECF4}" presName="conn" presStyleLbl="parChTrans1D2" presStyleIdx="0" presStyleCnt="1"/>
      <dgm:spPr/>
      <dgm:t>
        <a:bodyPr/>
        <a:lstStyle/>
        <a:p>
          <a:endParaRPr lang="en-US"/>
        </a:p>
      </dgm:t>
    </dgm:pt>
    <dgm:pt modelId="{6B00A45E-D9B0-4676-A500-90EECFE4D7BB}" type="pres">
      <dgm:prSet presAssocID="{6AF9C3E1-0962-41D0-9EB7-C8EA6B95ECF4}" presName="extraNode" presStyleLbl="node1" presStyleIdx="0" presStyleCnt="4"/>
      <dgm:spPr/>
    </dgm:pt>
    <dgm:pt modelId="{355FBD4B-2FC2-4991-B09E-C9B965BE74DC}" type="pres">
      <dgm:prSet presAssocID="{6AF9C3E1-0962-41D0-9EB7-C8EA6B95ECF4}" presName="dstNode" presStyleLbl="node1" presStyleIdx="0" presStyleCnt="4"/>
      <dgm:spPr/>
    </dgm:pt>
    <dgm:pt modelId="{CA1AF64C-F353-41DB-B7CB-53E7FE3E65F9}" type="pres">
      <dgm:prSet presAssocID="{30075948-C26D-4D51-A3C6-C3BBFBE1E5A7}" presName="text_1" presStyleLbl="node1" presStyleIdx="0" presStyleCnt="4">
        <dgm:presLayoutVars>
          <dgm:bulletEnabled val="1"/>
        </dgm:presLayoutVars>
      </dgm:prSet>
      <dgm:spPr/>
      <dgm:t>
        <a:bodyPr/>
        <a:lstStyle/>
        <a:p>
          <a:endParaRPr lang="en-US"/>
        </a:p>
      </dgm:t>
    </dgm:pt>
    <dgm:pt modelId="{8E73AB53-3E80-4E59-A6B3-485290081255}" type="pres">
      <dgm:prSet presAssocID="{30075948-C26D-4D51-A3C6-C3BBFBE1E5A7}" presName="accent_1" presStyleCnt="0"/>
      <dgm:spPr/>
    </dgm:pt>
    <dgm:pt modelId="{B4D554BF-19FB-4152-B20F-72F91F66715A}" type="pres">
      <dgm:prSet presAssocID="{30075948-C26D-4D51-A3C6-C3BBFBE1E5A7}" presName="accentRepeatNode" presStyleLbl="solidFgAcc1" presStyleIdx="0" presStyleCnt="4"/>
      <dgm:spPr>
        <a:solidFill>
          <a:srgbClr val="0070C0"/>
        </a:solidFill>
      </dgm:spPr>
      <dgm:t>
        <a:bodyPr/>
        <a:lstStyle/>
        <a:p>
          <a:endParaRPr lang="en-US"/>
        </a:p>
      </dgm:t>
    </dgm:pt>
    <dgm:pt modelId="{3C62A88A-0CFB-4EB9-8A80-B39F1352A622}" type="pres">
      <dgm:prSet presAssocID="{31022161-3487-473A-90A6-BD46390A2967}" presName="text_2" presStyleLbl="node1" presStyleIdx="1" presStyleCnt="4" custScaleY="117685">
        <dgm:presLayoutVars>
          <dgm:bulletEnabled val="1"/>
        </dgm:presLayoutVars>
      </dgm:prSet>
      <dgm:spPr/>
      <dgm:t>
        <a:bodyPr/>
        <a:lstStyle/>
        <a:p>
          <a:endParaRPr lang="en-US"/>
        </a:p>
      </dgm:t>
    </dgm:pt>
    <dgm:pt modelId="{5DC45C78-AF51-491E-A3D7-B255579A6650}" type="pres">
      <dgm:prSet presAssocID="{31022161-3487-473A-90A6-BD46390A2967}" presName="accent_2" presStyleCnt="0"/>
      <dgm:spPr/>
    </dgm:pt>
    <dgm:pt modelId="{0C343591-F2AF-4DAC-AE7C-BFE0F12DD638}" type="pres">
      <dgm:prSet presAssocID="{31022161-3487-473A-90A6-BD46390A2967}" presName="accentRepeatNode" presStyleLbl="solidFgAcc1" presStyleIdx="1" presStyleCnt="4"/>
      <dgm:spPr>
        <a:solidFill>
          <a:srgbClr val="0070C0"/>
        </a:solidFill>
      </dgm:spPr>
      <dgm:t>
        <a:bodyPr/>
        <a:lstStyle/>
        <a:p>
          <a:endParaRPr lang="en-US"/>
        </a:p>
      </dgm:t>
    </dgm:pt>
    <dgm:pt modelId="{5BF574C7-6523-47C3-ADC7-602CDA331C5C}" type="pres">
      <dgm:prSet presAssocID="{2C423408-0295-41C8-ACFD-CA9C32D5A2F5}" presName="text_3" presStyleLbl="node1" presStyleIdx="2" presStyleCnt="4">
        <dgm:presLayoutVars>
          <dgm:bulletEnabled val="1"/>
        </dgm:presLayoutVars>
      </dgm:prSet>
      <dgm:spPr/>
      <dgm:t>
        <a:bodyPr/>
        <a:lstStyle/>
        <a:p>
          <a:endParaRPr lang="en-US"/>
        </a:p>
      </dgm:t>
    </dgm:pt>
    <dgm:pt modelId="{5EDBEE89-F206-4BE3-AB21-4DF46AAE6996}" type="pres">
      <dgm:prSet presAssocID="{2C423408-0295-41C8-ACFD-CA9C32D5A2F5}" presName="accent_3" presStyleCnt="0"/>
      <dgm:spPr/>
    </dgm:pt>
    <dgm:pt modelId="{30D7A8A3-F16D-47DD-9FCB-FBD646C09480}" type="pres">
      <dgm:prSet presAssocID="{2C423408-0295-41C8-ACFD-CA9C32D5A2F5}" presName="accentRepeatNode" presStyleLbl="solidFgAcc1" presStyleIdx="2" presStyleCnt="4"/>
      <dgm:spPr>
        <a:solidFill>
          <a:srgbClr val="0070C0"/>
        </a:solidFill>
      </dgm:spPr>
      <dgm:t>
        <a:bodyPr/>
        <a:lstStyle/>
        <a:p>
          <a:endParaRPr lang="en-US"/>
        </a:p>
      </dgm:t>
    </dgm:pt>
    <dgm:pt modelId="{B82826A8-A96B-4E64-A1CF-16B011F97641}" type="pres">
      <dgm:prSet presAssocID="{B0A1A14B-1779-49C5-AA16-886E4122322E}" presName="text_4" presStyleLbl="node1" presStyleIdx="3" presStyleCnt="4">
        <dgm:presLayoutVars>
          <dgm:bulletEnabled val="1"/>
        </dgm:presLayoutVars>
      </dgm:prSet>
      <dgm:spPr/>
      <dgm:t>
        <a:bodyPr/>
        <a:lstStyle/>
        <a:p>
          <a:endParaRPr lang="en-US"/>
        </a:p>
      </dgm:t>
    </dgm:pt>
    <dgm:pt modelId="{0AA3B77F-1798-44A7-B0E6-280E5EF16165}" type="pres">
      <dgm:prSet presAssocID="{B0A1A14B-1779-49C5-AA16-886E4122322E}" presName="accent_4" presStyleCnt="0"/>
      <dgm:spPr/>
    </dgm:pt>
    <dgm:pt modelId="{114B1FBE-A80C-42A8-B788-D5ED867D4BCE}" type="pres">
      <dgm:prSet presAssocID="{B0A1A14B-1779-49C5-AA16-886E4122322E}" presName="accentRepeatNode" presStyleLbl="solidFgAcc1" presStyleIdx="3" presStyleCnt="4"/>
      <dgm:spPr>
        <a:solidFill>
          <a:srgbClr val="0070C0"/>
        </a:solidFill>
      </dgm:spPr>
      <dgm:t>
        <a:bodyPr/>
        <a:lstStyle/>
        <a:p>
          <a:endParaRPr lang="en-US"/>
        </a:p>
      </dgm:t>
    </dgm:pt>
  </dgm:ptLst>
  <dgm:cxnLst>
    <dgm:cxn modelId="{45D5171B-072C-4ADB-86E8-8C59E4085BC0}" type="presOf" srcId="{30075948-C26D-4D51-A3C6-C3BBFBE1E5A7}" destId="{CA1AF64C-F353-41DB-B7CB-53E7FE3E65F9}" srcOrd="0" destOrd="0" presId="urn:microsoft.com/office/officeart/2008/layout/VerticalCurvedList"/>
    <dgm:cxn modelId="{B9E2297A-479E-4ED1-A667-80252B9FE618}" type="presOf" srcId="{B0A1A14B-1779-49C5-AA16-886E4122322E}" destId="{B82826A8-A96B-4E64-A1CF-16B011F97641}" srcOrd="0" destOrd="0" presId="urn:microsoft.com/office/officeart/2008/layout/VerticalCurvedList"/>
    <dgm:cxn modelId="{A77C11F4-58E4-47C8-86A6-C1D07E7EF1AD}" srcId="{6AF9C3E1-0962-41D0-9EB7-C8EA6B95ECF4}" destId="{2C423408-0295-41C8-ACFD-CA9C32D5A2F5}" srcOrd="2" destOrd="0" parTransId="{4E0E2856-CCA5-4C66-84F4-D08ED0E20280}" sibTransId="{82629B40-956A-4F76-B094-840F6D9CB22D}"/>
    <dgm:cxn modelId="{3BA294E9-AEE0-462D-8F72-D077A44E0831}" type="presOf" srcId="{124AFE2D-DEB8-40A9-8EBA-57F12C1268AD}" destId="{E723918E-C26D-4BEB-BBE5-DE00996F1FDE}" srcOrd="0" destOrd="0" presId="urn:microsoft.com/office/officeart/2008/layout/VerticalCurvedList"/>
    <dgm:cxn modelId="{2392F5E7-2C16-4B9F-89A2-5BB4FD0828C5}" type="presOf" srcId="{6AF9C3E1-0962-41D0-9EB7-C8EA6B95ECF4}" destId="{C7C18EFB-1153-4890-B2C8-EAAB35FE5D50}" srcOrd="0" destOrd="0" presId="urn:microsoft.com/office/officeart/2008/layout/VerticalCurvedList"/>
    <dgm:cxn modelId="{9D3EED4E-FD99-4D8B-B708-AB5D9B6E10CD}" srcId="{6AF9C3E1-0962-41D0-9EB7-C8EA6B95ECF4}" destId="{B0A1A14B-1779-49C5-AA16-886E4122322E}" srcOrd="3" destOrd="0" parTransId="{8713C06D-0D8F-4AB1-8BCE-623AA5181631}" sibTransId="{CE536726-F471-410E-A771-96BE4CAB3E3A}"/>
    <dgm:cxn modelId="{A8979635-999F-4B36-8511-5A36B5094F02}" type="presOf" srcId="{31022161-3487-473A-90A6-BD46390A2967}" destId="{3C62A88A-0CFB-4EB9-8A80-B39F1352A622}" srcOrd="0" destOrd="0" presId="urn:microsoft.com/office/officeart/2008/layout/VerticalCurvedList"/>
    <dgm:cxn modelId="{6C704A1E-8CBD-47D0-B435-654EB21B2F0F}" srcId="{6AF9C3E1-0962-41D0-9EB7-C8EA6B95ECF4}" destId="{31022161-3487-473A-90A6-BD46390A2967}" srcOrd="1" destOrd="0" parTransId="{245A7736-974D-4CE3-B764-4A98B16BCCD0}" sibTransId="{0C684122-24B2-4C8A-ADD8-82F9C22C32C5}"/>
    <dgm:cxn modelId="{42EDBE56-D35A-4079-B0BA-625C5E29B3BC}" type="presOf" srcId="{2C423408-0295-41C8-ACFD-CA9C32D5A2F5}" destId="{5BF574C7-6523-47C3-ADC7-602CDA331C5C}" srcOrd="0" destOrd="0" presId="urn:microsoft.com/office/officeart/2008/layout/VerticalCurvedList"/>
    <dgm:cxn modelId="{809FDA81-4599-4A8E-877D-EAFFAC32D2E6}" srcId="{6AF9C3E1-0962-41D0-9EB7-C8EA6B95ECF4}" destId="{30075948-C26D-4D51-A3C6-C3BBFBE1E5A7}" srcOrd="0" destOrd="0" parTransId="{5F9F7815-FB1B-461D-9EBF-557EED7A9E61}" sibTransId="{124AFE2D-DEB8-40A9-8EBA-57F12C1268AD}"/>
    <dgm:cxn modelId="{F9966689-6703-4019-93DE-0CDC7F74BD72}" type="presParOf" srcId="{C7C18EFB-1153-4890-B2C8-EAAB35FE5D50}" destId="{AFDC4F02-5C38-41D1-8C87-E322275058B9}" srcOrd="0" destOrd="0" presId="urn:microsoft.com/office/officeart/2008/layout/VerticalCurvedList"/>
    <dgm:cxn modelId="{BA745D24-163E-4DE8-AEEC-563142DC6037}" type="presParOf" srcId="{AFDC4F02-5C38-41D1-8C87-E322275058B9}" destId="{32C07B89-C57F-4C98-AE52-9876CD75E9AE}" srcOrd="0" destOrd="0" presId="urn:microsoft.com/office/officeart/2008/layout/VerticalCurvedList"/>
    <dgm:cxn modelId="{A8146DBF-2629-4380-8308-3FC35ABB7C33}" type="presParOf" srcId="{32C07B89-C57F-4C98-AE52-9876CD75E9AE}" destId="{63B1D354-FE1E-4969-BAEA-FCD5BF409613}" srcOrd="0" destOrd="0" presId="urn:microsoft.com/office/officeart/2008/layout/VerticalCurvedList"/>
    <dgm:cxn modelId="{70274E87-588C-42D8-BBFF-08F7F58E3171}" type="presParOf" srcId="{32C07B89-C57F-4C98-AE52-9876CD75E9AE}" destId="{E723918E-C26D-4BEB-BBE5-DE00996F1FDE}" srcOrd="1" destOrd="0" presId="urn:microsoft.com/office/officeart/2008/layout/VerticalCurvedList"/>
    <dgm:cxn modelId="{50072FF9-576D-4435-B0A1-28014AF32ED4}" type="presParOf" srcId="{32C07B89-C57F-4C98-AE52-9876CD75E9AE}" destId="{6B00A45E-D9B0-4676-A500-90EECFE4D7BB}" srcOrd="2" destOrd="0" presId="urn:microsoft.com/office/officeart/2008/layout/VerticalCurvedList"/>
    <dgm:cxn modelId="{BC10BD9B-53AE-4681-9D6C-D7ED41CB2FAE}" type="presParOf" srcId="{32C07B89-C57F-4C98-AE52-9876CD75E9AE}" destId="{355FBD4B-2FC2-4991-B09E-C9B965BE74DC}" srcOrd="3" destOrd="0" presId="urn:microsoft.com/office/officeart/2008/layout/VerticalCurvedList"/>
    <dgm:cxn modelId="{19D965F0-0FF2-4BC1-9D85-CC9719CF66C2}" type="presParOf" srcId="{AFDC4F02-5C38-41D1-8C87-E322275058B9}" destId="{CA1AF64C-F353-41DB-B7CB-53E7FE3E65F9}" srcOrd="1" destOrd="0" presId="urn:microsoft.com/office/officeart/2008/layout/VerticalCurvedList"/>
    <dgm:cxn modelId="{8E830562-8DD3-43E2-B27A-F71ABAF8288B}" type="presParOf" srcId="{AFDC4F02-5C38-41D1-8C87-E322275058B9}" destId="{8E73AB53-3E80-4E59-A6B3-485290081255}" srcOrd="2" destOrd="0" presId="urn:microsoft.com/office/officeart/2008/layout/VerticalCurvedList"/>
    <dgm:cxn modelId="{4DE0EA71-B96E-4AC9-9E9B-0D43AF237468}" type="presParOf" srcId="{8E73AB53-3E80-4E59-A6B3-485290081255}" destId="{B4D554BF-19FB-4152-B20F-72F91F66715A}" srcOrd="0" destOrd="0" presId="urn:microsoft.com/office/officeart/2008/layout/VerticalCurvedList"/>
    <dgm:cxn modelId="{C3F9DEC2-DF89-4E96-B0B3-2496763F3B3E}" type="presParOf" srcId="{AFDC4F02-5C38-41D1-8C87-E322275058B9}" destId="{3C62A88A-0CFB-4EB9-8A80-B39F1352A622}" srcOrd="3" destOrd="0" presId="urn:microsoft.com/office/officeart/2008/layout/VerticalCurvedList"/>
    <dgm:cxn modelId="{34F2D603-524F-47D1-A8E1-A2A8C9A55D78}" type="presParOf" srcId="{AFDC4F02-5C38-41D1-8C87-E322275058B9}" destId="{5DC45C78-AF51-491E-A3D7-B255579A6650}" srcOrd="4" destOrd="0" presId="urn:microsoft.com/office/officeart/2008/layout/VerticalCurvedList"/>
    <dgm:cxn modelId="{A531E4B7-02C1-424A-8D29-5EE1CA626ABB}" type="presParOf" srcId="{5DC45C78-AF51-491E-A3D7-B255579A6650}" destId="{0C343591-F2AF-4DAC-AE7C-BFE0F12DD638}" srcOrd="0" destOrd="0" presId="urn:microsoft.com/office/officeart/2008/layout/VerticalCurvedList"/>
    <dgm:cxn modelId="{A53774C9-1A64-45D9-AC25-9ECA52128677}" type="presParOf" srcId="{AFDC4F02-5C38-41D1-8C87-E322275058B9}" destId="{5BF574C7-6523-47C3-ADC7-602CDA331C5C}" srcOrd="5" destOrd="0" presId="urn:microsoft.com/office/officeart/2008/layout/VerticalCurvedList"/>
    <dgm:cxn modelId="{9169E8A2-2B58-4D9E-B557-0FE2E54F7E2D}" type="presParOf" srcId="{AFDC4F02-5C38-41D1-8C87-E322275058B9}" destId="{5EDBEE89-F206-4BE3-AB21-4DF46AAE6996}" srcOrd="6" destOrd="0" presId="urn:microsoft.com/office/officeart/2008/layout/VerticalCurvedList"/>
    <dgm:cxn modelId="{24E00645-A1A0-4E79-A956-7D7D011E280D}" type="presParOf" srcId="{5EDBEE89-F206-4BE3-AB21-4DF46AAE6996}" destId="{30D7A8A3-F16D-47DD-9FCB-FBD646C09480}" srcOrd="0" destOrd="0" presId="urn:microsoft.com/office/officeart/2008/layout/VerticalCurvedList"/>
    <dgm:cxn modelId="{BA506ED1-3D88-4A9E-AE4F-EA33BA2B9E53}" type="presParOf" srcId="{AFDC4F02-5C38-41D1-8C87-E322275058B9}" destId="{B82826A8-A96B-4E64-A1CF-16B011F97641}" srcOrd="7" destOrd="0" presId="urn:microsoft.com/office/officeart/2008/layout/VerticalCurvedList"/>
    <dgm:cxn modelId="{DE034BC1-F70E-43E1-9CE3-EBFA61912571}" type="presParOf" srcId="{AFDC4F02-5C38-41D1-8C87-E322275058B9}" destId="{0AA3B77F-1798-44A7-B0E6-280E5EF16165}" srcOrd="8" destOrd="0" presId="urn:microsoft.com/office/officeart/2008/layout/VerticalCurvedList"/>
    <dgm:cxn modelId="{7AB0DA9D-24EA-496C-8C63-CD278836F4BA}" type="presParOf" srcId="{0AA3B77F-1798-44A7-B0E6-280E5EF16165}" destId="{114B1FBE-A80C-42A8-B788-D5ED867D4BCE}"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DF3E35-A4AD-4DD0-842D-BAC5C8EFCF20}">
      <dsp:nvSpPr>
        <dsp:cNvPr id="0" name=""/>
        <dsp:cNvSpPr/>
      </dsp:nvSpPr>
      <dsp:spPr>
        <a:xfrm>
          <a:off x="4362" y="357285"/>
          <a:ext cx="4630119" cy="120886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I. NỘI DUNG CỦA CHỦ TRƯƠNG PHÁT TRIỂN KINH TẾ, XÃ HỘI, VĂN HÓA, CON NGƯỜI Ở VIỆT NAM HIỆN NAY</a:t>
          </a:r>
          <a:endParaRPr lang="en-US" sz="2000" kern="1200" dirty="0"/>
        </a:p>
      </dsp:txBody>
      <dsp:txXfrm>
        <a:off x="39768" y="392691"/>
        <a:ext cx="4559307" cy="1138052"/>
      </dsp:txXfrm>
    </dsp:sp>
    <dsp:sp modelId="{1DDF264B-28C6-4BF9-884B-9BC7D187E006}">
      <dsp:nvSpPr>
        <dsp:cNvPr id="0" name=""/>
        <dsp:cNvSpPr/>
      </dsp:nvSpPr>
      <dsp:spPr>
        <a:xfrm>
          <a:off x="467374" y="1566150"/>
          <a:ext cx="463011" cy="906648"/>
        </a:xfrm>
        <a:custGeom>
          <a:avLst/>
          <a:gdLst/>
          <a:ahLst/>
          <a:cxnLst/>
          <a:rect l="0" t="0" r="0" b="0"/>
          <a:pathLst>
            <a:path>
              <a:moveTo>
                <a:pt x="0" y="0"/>
              </a:moveTo>
              <a:lnTo>
                <a:pt x="0" y="906648"/>
              </a:lnTo>
              <a:lnTo>
                <a:pt x="463011" y="9066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5421DD-C393-4A7D-B782-37E7E31F201E}">
      <dsp:nvSpPr>
        <dsp:cNvPr id="0" name=""/>
        <dsp:cNvSpPr/>
      </dsp:nvSpPr>
      <dsp:spPr>
        <a:xfrm>
          <a:off x="930386" y="1868366"/>
          <a:ext cx="3704095" cy="12088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vi-VN" sz="2600" kern="1200" dirty="0" smtClean="0"/>
            <a:t>1. Chủ trương phát triển kinh tế, xã hội</a:t>
          </a:r>
          <a:endParaRPr lang="en-US" sz="2600" kern="1200" dirty="0"/>
        </a:p>
      </dsp:txBody>
      <dsp:txXfrm>
        <a:off x="965792" y="1903772"/>
        <a:ext cx="3633283" cy="1138052"/>
      </dsp:txXfrm>
    </dsp:sp>
    <dsp:sp modelId="{70FAA475-C451-40D9-BA73-8B8B3D796161}">
      <dsp:nvSpPr>
        <dsp:cNvPr id="0" name=""/>
        <dsp:cNvSpPr/>
      </dsp:nvSpPr>
      <dsp:spPr>
        <a:xfrm>
          <a:off x="467374" y="1566150"/>
          <a:ext cx="463011" cy="2313500"/>
        </a:xfrm>
        <a:custGeom>
          <a:avLst/>
          <a:gdLst/>
          <a:ahLst/>
          <a:cxnLst/>
          <a:rect l="0" t="0" r="0" b="0"/>
          <a:pathLst>
            <a:path>
              <a:moveTo>
                <a:pt x="0" y="0"/>
              </a:moveTo>
              <a:lnTo>
                <a:pt x="0" y="2313500"/>
              </a:lnTo>
              <a:lnTo>
                <a:pt x="463011" y="23135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39177BB-DD60-46EE-BC73-E91E5C71574D}">
      <dsp:nvSpPr>
        <dsp:cNvPr id="0" name=""/>
        <dsp:cNvSpPr/>
      </dsp:nvSpPr>
      <dsp:spPr>
        <a:xfrm>
          <a:off x="930386" y="3275218"/>
          <a:ext cx="3704095" cy="12088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vi-VN" sz="2600" kern="1200" dirty="0" smtClean="0"/>
            <a:t>2. Chủ trương phát triển văn hóa, con người</a:t>
          </a:r>
          <a:endParaRPr lang="en-US" sz="2600" kern="1200" dirty="0"/>
        </a:p>
      </dsp:txBody>
      <dsp:txXfrm>
        <a:off x="965792" y="3310624"/>
        <a:ext cx="3633283" cy="1138052"/>
      </dsp:txXfrm>
    </dsp:sp>
    <dsp:sp modelId="{CA237A2E-76DD-4594-B0D8-F07F50D18545}">
      <dsp:nvSpPr>
        <dsp:cNvPr id="0" name=""/>
        <dsp:cNvSpPr/>
      </dsp:nvSpPr>
      <dsp:spPr>
        <a:xfrm>
          <a:off x="5238914" y="357285"/>
          <a:ext cx="4630119" cy="1208864"/>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vi-VN" sz="2000" kern="1200" dirty="0" smtClean="0"/>
            <a:t>II. GIẢI PHÁP PHÁT TRIỂN KINH TẾ, XÃ HỘI, VĂN HÓA, CON NGƯỜI Ở VIỆT NAM HIỆN NAY</a:t>
          </a:r>
          <a:endParaRPr lang="en-US" sz="2000" kern="1200" dirty="0"/>
        </a:p>
      </dsp:txBody>
      <dsp:txXfrm>
        <a:off x="5274320" y="392691"/>
        <a:ext cx="4559307" cy="1138052"/>
      </dsp:txXfrm>
    </dsp:sp>
    <dsp:sp modelId="{CB5AE511-049B-4ADB-A28A-356406767955}">
      <dsp:nvSpPr>
        <dsp:cNvPr id="0" name=""/>
        <dsp:cNvSpPr/>
      </dsp:nvSpPr>
      <dsp:spPr>
        <a:xfrm>
          <a:off x="5701926" y="1566150"/>
          <a:ext cx="463011" cy="906648"/>
        </a:xfrm>
        <a:custGeom>
          <a:avLst/>
          <a:gdLst/>
          <a:ahLst/>
          <a:cxnLst/>
          <a:rect l="0" t="0" r="0" b="0"/>
          <a:pathLst>
            <a:path>
              <a:moveTo>
                <a:pt x="0" y="0"/>
              </a:moveTo>
              <a:lnTo>
                <a:pt x="0" y="906648"/>
              </a:lnTo>
              <a:lnTo>
                <a:pt x="463011" y="9066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A85100-1453-4232-AF54-96608054BE7E}">
      <dsp:nvSpPr>
        <dsp:cNvPr id="0" name=""/>
        <dsp:cNvSpPr/>
      </dsp:nvSpPr>
      <dsp:spPr>
        <a:xfrm>
          <a:off x="6164938" y="1868366"/>
          <a:ext cx="3704095" cy="12088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en-US" sz="2600" kern="1200" dirty="0" smtClean="0"/>
            <a:t>1. </a:t>
          </a:r>
          <a:r>
            <a:rPr lang="en-US" sz="2600" kern="1200" dirty="0" err="1" smtClean="0"/>
            <a:t>Nội</a:t>
          </a:r>
          <a:r>
            <a:rPr lang="en-US" sz="2600" kern="1200" dirty="0" smtClean="0"/>
            <a:t> dung </a:t>
          </a:r>
          <a:r>
            <a:rPr lang="en-US" sz="2600" kern="1200" dirty="0" err="1" smtClean="0"/>
            <a:t>phát</a:t>
          </a:r>
          <a:r>
            <a:rPr lang="en-US" sz="2600" kern="1200" dirty="0" smtClean="0"/>
            <a:t> </a:t>
          </a:r>
          <a:r>
            <a:rPr lang="en-US" sz="2600" kern="1200" dirty="0" err="1" smtClean="0"/>
            <a:t>triển</a:t>
          </a:r>
          <a:r>
            <a:rPr lang="en-US" sz="2600" kern="1200" dirty="0" smtClean="0"/>
            <a:t> </a:t>
          </a:r>
          <a:r>
            <a:rPr lang="en-US" sz="2600" kern="1200" dirty="0" err="1" smtClean="0"/>
            <a:t>kinh</a:t>
          </a:r>
          <a:r>
            <a:rPr lang="en-US" sz="2600" kern="1200" dirty="0" smtClean="0"/>
            <a:t> </a:t>
          </a:r>
          <a:r>
            <a:rPr lang="en-US" sz="2600" kern="1200" dirty="0" err="1" smtClean="0"/>
            <a:t>tế</a:t>
          </a:r>
          <a:r>
            <a:rPr lang="en-US" sz="2600" kern="1200" dirty="0" smtClean="0"/>
            <a:t>, </a:t>
          </a:r>
          <a:r>
            <a:rPr lang="en-US" sz="2600" kern="1200" dirty="0" err="1" smtClean="0"/>
            <a:t>xã</a:t>
          </a:r>
          <a:r>
            <a:rPr lang="en-US" sz="2600" kern="1200" dirty="0" smtClean="0"/>
            <a:t> </a:t>
          </a:r>
          <a:r>
            <a:rPr lang="en-US" sz="2600" kern="1200" dirty="0" err="1" smtClean="0"/>
            <a:t>hội</a:t>
          </a:r>
          <a:endParaRPr lang="en-US" sz="2600" kern="1200" dirty="0"/>
        </a:p>
      </dsp:txBody>
      <dsp:txXfrm>
        <a:off x="6200344" y="1903772"/>
        <a:ext cx="3633283" cy="1138052"/>
      </dsp:txXfrm>
    </dsp:sp>
    <dsp:sp modelId="{46A4EA16-057C-4375-AA26-085504EF2DF0}">
      <dsp:nvSpPr>
        <dsp:cNvPr id="0" name=""/>
        <dsp:cNvSpPr/>
      </dsp:nvSpPr>
      <dsp:spPr>
        <a:xfrm>
          <a:off x="5701926" y="1566150"/>
          <a:ext cx="463011" cy="2313500"/>
        </a:xfrm>
        <a:custGeom>
          <a:avLst/>
          <a:gdLst/>
          <a:ahLst/>
          <a:cxnLst/>
          <a:rect l="0" t="0" r="0" b="0"/>
          <a:pathLst>
            <a:path>
              <a:moveTo>
                <a:pt x="0" y="0"/>
              </a:moveTo>
              <a:lnTo>
                <a:pt x="0" y="2313500"/>
              </a:lnTo>
              <a:lnTo>
                <a:pt x="463011" y="23135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5223C5-CC4D-4C46-A1DA-1DB8D0280E8C}">
      <dsp:nvSpPr>
        <dsp:cNvPr id="0" name=""/>
        <dsp:cNvSpPr/>
      </dsp:nvSpPr>
      <dsp:spPr>
        <a:xfrm>
          <a:off x="6164938" y="3275218"/>
          <a:ext cx="3704095" cy="120886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vi-VN" sz="2600" kern="1200" dirty="0" smtClean="0"/>
            <a:t>2. Nội dung phát triển văn hóa, con người</a:t>
          </a:r>
          <a:endParaRPr lang="en-US" sz="2600" kern="1200" dirty="0"/>
        </a:p>
      </dsp:txBody>
      <dsp:txXfrm>
        <a:off x="6200344" y="3310624"/>
        <a:ext cx="3633283" cy="113805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AB1E5-6CD8-4210-844D-519E2E3BD789}">
      <dsp:nvSpPr>
        <dsp:cNvPr id="0" name=""/>
        <dsp:cNvSpPr/>
      </dsp:nvSpPr>
      <dsp:spPr>
        <a:xfrm>
          <a:off x="0" y="528748"/>
          <a:ext cx="11941790"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AE748F-88E3-4F87-970D-08E1E2E0B739}">
      <dsp:nvSpPr>
        <dsp:cNvPr id="0" name=""/>
        <dsp:cNvSpPr/>
      </dsp:nvSpPr>
      <dsp:spPr>
        <a:xfrm>
          <a:off x="568517" y="26908"/>
          <a:ext cx="11370345" cy="10036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en-US" sz="2800" kern="1200" dirty="0" smtClean="0"/>
            <a:t> </a:t>
          </a:r>
          <a:r>
            <a:rPr lang="en-US" sz="2800" kern="1200" dirty="0" err="1" smtClean="0"/>
            <a:t>Một</a:t>
          </a:r>
          <a:r>
            <a:rPr lang="en-US" sz="2800" kern="1200" dirty="0" smtClean="0"/>
            <a:t> </a:t>
          </a:r>
          <a:r>
            <a:rPr lang="en-US" sz="2800" kern="1200" dirty="0" err="1" smtClean="0"/>
            <a:t>là</a:t>
          </a:r>
          <a:r>
            <a:rPr lang="en-US" sz="2800" kern="1200" dirty="0" smtClean="0"/>
            <a:t>, </a:t>
          </a:r>
          <a:r>
            <a:rPr lang="en-US" sz="2800" kern="1200" dirty="0" err="1" smtClean="0"/>
            <a:t>phát</a:t>
          </a:r>
          <a:r>
            <a:rPr lang="en-US" sz="2800" kern="1200" dirty="0" smtClean="0"/>
            <a:t> </a:t>
          </a:r>
          <a:r>
            <a:rPr lang="en-US" sz="2800" kern="1200" dirty="0" err="1" smtClean="0"/>
            <a:t>triển</a:t>
          </a:r>
          <a:r>
            <a:rPr lang="en-US" sz="2800" kern="1200" dirty="0" smtClean="0"/>
            <a:t> </a:t>
          </a:r>
          <a:r>
            <a:rPr lang="en-US" sz="2800" kern="1200" dirty="0" err="1" smtClean="0"/>
            <a:t>nhanh</a:t>
          </a:r>
          <a:r>
            <a:rPr lang="en-US" sz="2800" kern="1200" dirty="0" smtClean="0"/>
            <a:t> </a:t>
          </a:r>
          <a:r>
            <a:rPr lang="en-US" sz="2800" kern="1200" dirty="0" err="1" smtClean="0"/>
            <a:t>gắn</a:t>
          </a:r>
          <a:r>
            <a:rPr lang="en-US" sz="2800" kern="1200" dirty="0" smtClean="0"/>
            <a:t> </a:t>
          </a:r>
          <a:r>
            <a:rPr lang="en-US" sz="2800" kern="1200" dirty="0" err="1" smtClean="0"/>
            <a:t>liền</a:t>
          </a:r>
          <a:r>
            <a:rPr lang="en-US" sz="2800" kern="1200" dirty="0" smtClean="0"/>
            <a:t> </a:t>
          </a:r>
          <a:r>
            <a:rPr lang="en-US" sz="2800" kern="1200" dirty="0" err="1" smtClean="0"/>
            <a:t>với</a:t>
          </a:r>
          <a:r>
            <a:rPr lang="en-US" sz="2800" kern="1200" dirty="0" smtClean="0"/>
            <a:t> </a:t>
          </a:r>
          <a:r>
            <a:rPr lang="en-US" sz="2800" kern="1200" dirty="0" err="1" smtClean="0"/>
            <a:t>phát</a:t>
          </a:r>
          <a:r>
            <a:rPr lang="en-US" sz="2800" kern="1200" dirty="0" smtClean="0"/>
            <a:t> </a:t>
          </a:r>
          <a:r>
            <a:rPr lang="en-US" sz="2800" kern="1200" dirty="0" err="1" smtClean="0"/>
            <a:t>triển</a:t>
          </a:r>
          <a:r>
            <a:rPr lang="en-US" sz="2800" kern="1200" dirty="0" smtClean="0"/>
            <a:t> </a:t>
          </a:r>
          <a:r>
            <a:rPr lang="en-US" sz="2800" kern="1200" dirty="0" err="1" smtClean="0"/>
            <a:t>bền</a:t>
          </a:r>
          <a:r>
            <a:rPr lang="en-US" sz="2800" kern="1200" dirty="0" smtClean="0"/>
            <a:t> </a:t>
          </a:r>
          <a:r>
            <a:rPr lang="en-US" sz="2800" kern="1200" dirty="0" err="1" smtClean="0"/>
            <a:t>vững</a:t>
          </a:r>
          <a:r>
            <a:rPr lang="en-US" sz="2800" kern="1200" dirty="0" smtClean="0"/>
            <a:t>.</a:t>
          </a:r>
          <a:endParaRPr lang="en-US" sz="2800" kern="1200" dirty="0"/>
        </a:p>
      </dsp:txBody>
      <dsp:txXfrm>
        <a:off x="617513" y="75904"/>
        <a:ext cx="11272353" cy="905688"/>
      </dsp:txXfrm>
    </dsp:sp>
    <dsp:sp modelId="{1AB44044-02E3-4214-BFF9-1028FDBDEC96}">
      <dsp:nvSpPr>
        <dsp:cNvPr id="0" name=""/>
        <dsp:cNvSpPr/>
      </dsp:nvSpPr>
      <dsp:spPr>
        <a:xfrm>
          <a:off x="0" y="2070988"/>
          <a:ext cx="11941790"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E3D35C-778E-40E8-B170-C1557C9F6380}">
      <dsp:nvSpPr>
        <dsp:cNvPr id="0" name=""/>
        <dsp:cNvSpPr/>
      </dsp:nvSpPr>
      <dsp:spPr>
        <a:xfrm>
          <a:off x="568517" y="1569148"/>
          <a:ext cx="11370345" cy="10036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kern="1200" dirty="0" smtClean="0"/>
            <a:t>Hai là, đổi mới đồng bộ, phù hợp về kinh tế và chính trị vì mục tiêu xây dựng nước Việt Nam xã hội chủ nghĩa dân giàu, nước mạnh, dân chủ, công bằng, văn minh.</a:t>
          </a:r>
          <a:endParaRPr lang="en-US" sz="2800" kern="1200" dirty="0"/>
        </a:p>
      </dsp:txBody>
      <dsp:txXfrm>
        <a:off x="617513" y="1618144"/>
        <a:ext cx="11272353" cy="905688"/>
      </dsp:txXfrm>
    </dsp:sp>
    <dsp:sp modelId="{3F5E614C-E64F-48E2-BA1D-B88FF89FCA7F}">
      <dsp:nvSpPr>
        <dsp:cNvPr id="0" name=""/>
        <dsp:cNvSpPr/>
      </dsp:nvSpPr>
      <dsp:spPr>
        <a:xfrm>
          <a:off x="0" y="3613228"/>
          <a:ext cx="11941790" cy="856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899910-1B1B-412B-937D-AD25694D0036}">
      <dsp:nvSpPr>
        <dsp:cNvPr id="0" name=""/>
        <dsp:cNvSpPr/>
      </dsp:nvSpPr>
      <dsp:spPr>
        <a:xfrm>
          <a:off x="568517" y="3111388"/>
          <a:ext cx="11370345" cy="10036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kern="1200" dirty="0" smtClean="0"/>
            <a:t>  Ba là, mở rộng dân chủ, phát huy tối đa nhân tố con người; coi con người là chủ thể, nguồn lực chủ yếu và là mục </a:t>
          </a:r>
          <a:r>
            <a:rPr lang="vi-VN" sz="500" kern="1200" dirty="0" smtClean="0"/>
            <a:t>tiêu của sự phát triển</a:t>
          </a:r>
          <a:endParaRPr lang="en-US" sz="500" kern="1200" dirty="0"/>
        </a:p>
      </dsp:txBody>
      <dsp:txXfrm>
        <a:off x="617513" y="3160384"/>
        <a:ext cx="11272353" cy="9056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AB1E5-6CD8-4210-844D-519E2E3BD789}">
      <dsp:nvSpPr>
        <dsp:cNvPr id="0" name=""/>
        <dsp:cNvSpPr/>
      </dsp:nvSpPr>
      <dsp:spPr>
        <a:xfrm>
          <a:off x="0" y="797668"/>
          <a:ext cx="11941790" cy="131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AE748F-88E3-4F87-970D-08E1E2E0B739}">
      <dsp:nvSpPr>
        <dsp:cNvPr id="0" name=""/>
        <dsp:cNvSpPr/>
      </dsp:nvSpPr>
      <dsp:spPr>
        <a:xfrm>
          <a:off x="568517" y="30148"/>
          <a:ext cx="11370345" cy="15350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i="1" kern="1200" dirty="0" smtClean="0"/>
            <a:t>Bốn là</a:t>
          </a:r>
          <a:r>
            <a:rPr lang="vi-VN" sz="2800" kern="1200" dirty="0" smtClean="0"/>
            <a:t>, </a:t>
          </a:r>
          <a:r>
            <a:rPr lang="vi-VN" sz="2800" i="1" kern="1200" dirty="0" smtClean="0"/>
            <a:t>phát triển mạnh mẽ lực lượng sản xuất với trình độ khoa học, công nghệ ngày càng cao; đồng thời hoàn thiện quan hệ sản xuất trong nền kinh tế thị trường định hướng xã hội chủ nghĩa.</a:t>
          </a:r>
          <a:endParaRPr lang="en-US" sz="2800" kern="1200" dirty="0"/>
        </a:p>
      </dsp:txBody>
      <dsp:txXfrm>
        <a:off x="643451" y="105082"/>
        <a:ext cx="11220477" cy="1385172"/>
      </dsp:txXfrm>
    </dsp:sp>
    <dsp:sp modelId="{1AB44044-02E3-4214-BFF9-1028FDBDEC96}">
      <dsp:nvSpPr>
        <dsp:cNvPr id="0" name=""/>
        <dsp:cNvSpPr/>
      </dsp:nvSpPr>
      <dsp:spPr>
        <a:xfrm>
          <a:off x="0" y="3156388"/>
          <a:ext cx="11941790" cy="13104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FE3D35C-778E-40E8-B170-C1557C9F6380}">
      <dsp:nvSpPr>
        <dsp:cNvPr id="0" name=""/>
        <dsp:cNvSpPr/>
      </dsp:nvSpPr>
      <dsp:spPr>
        <a:xfrm>
          <a:off x="568517" y="2388868"/>
          <a:ext cx="11370345" cy="153504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5960" tIns="0" rIns="315960" bIns="0" numCol="1" spcCol="1270" anchor="ctr" anchorCtr="0">
          <a:noAutofit/>
        </a:bodyPr>
        <a:lstStyle/>
        <a:p>
          <a:pPr lvl="0" algn="l" defTabSz="1244600">
            <a:lnSpc>
              <a:spcPct val="90000"/>
            </a:lnSpc>
            <a:spcBef>
              <a:spcPct val="0"/>
            </a:spcBef>
            <a:spcAft>
              <a:spcPct val="35000"/>
            </a:spcAft>
          </a:pPr>
          <a:r>
            <a:rPr lang="vi-VN" sz="2800" i="1" kern="1200" smtClean="0"/>
            <a:t>Năm là, xây dựng nền kinh tế độc lập, tự chủ ngày càng cao trong điều kiện hội nhập quốc tế ngày càng sâu rộng</a:t>
          </a:r>
          <a:endParaRPr lang="en-US" sz="2800" kern="1200" dirty="0"/>
        </a:p>
      </dsp:txBody>
      <dsp:txXfrm>
        <a:off x="643451" y="2463802"/>
        <a:ext cx="11220477" cy="13851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5C72E0-6536-43FE-8EF9-AD2276205819}">
      <dsp:nvSpPr>
        <dsp:cNvPr id="0" name=""/>
        <dsp:cNvSpPr/>
      </dsp:nvSpPr>
      <dsp:spPr>
        <a:xfrm>
          <a:off x="231519" y="430800"/>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l" defTabSz="1066800">
            <a:lnSpc>
              <a:spcPct val="90000"/>
            </a:lnSpc>
            <a:spcBef>
              <a:spcPct val="0"/>
            </a:spcBef>
            <a:spcAft>
              <a:spcPct val="35000"/>
            </a:spcAft>
          </a:pPr>
          <a:r>
            <a:rPr lang="nl-NL" sz="2400" kern="1200" dirty="0" smtClean="0"/>
            <a:t> </a:t>
          </a:r>
          <a:r>
            <a:rPr lang="vi-VN" sz="2400" kern="1200" dirty="0" smtClean="0"/>
            <a:t>Phải phát triển bền vững về kinh tế, giữ vững ổn định kinh tế vĩ mô, bảo đảm an ninh kinh tế</a:t>
          </a:r>
          <a:endParaRPr lang="en-US" sz="2400" kern="1200" dirty="0"/>
        </a:p>
      </dsp:txBody>
      <dsp:txXfrm>
        <a:off x="231519" y="430800"/>
        <a:ext cx="5465953" cy="1708110"/>
      </dsp:txXfrm>
    </dsp:sp>
    <dsp:sp modelId="{BEFE4962-867C-4D23-9FB9-923E813183C5}">
      <dsp:nvSpPr>
        <dsp:cNvPr id="0" name=""/>
        <dsp:cNvSpPr/>
      </dsp:nvSpPr>
      <dsp:spPr>
        <a:xfrm>
          <a:off x="3771" y="184073"/>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25FB22-1AA4-4243-B01D-17C9CC76E9B9}">
      <dsp:nvSpPr>
        <dsp:cNvPr id="0" name=""/>
        <dsp:cNvSpPr/>
      </dsp:nvSpPr>
      <dsp:spPr>
        <a:xfrm>
          <a:off x="6144518" y="430800"/>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l" defTabSz="1066800">
            <a:lnSpc>
              <a:spcPct val="90000"/>
            </a:lnSpc>
            <a:spcBef>
              <a:spcPct val="0"/>
            </a:spcBef>
            <a:spcAft>
              <a:spcPct val="35000"/>
            </a:spcAft>
          </a:pPr>
          <a:r>
            <a:rPr lang="vi-VN" sz="2400" kern="1200" dirty="0" smtClean="0"/>
            <a:t>Tăng trưởng kinh tế phải kết hợp hài hoà với phát triển văn hoá, thực hiện tiến bộ và công bằng xã hội</a:t>
          </a:r>
          <a:endParaRPr lang="en-US" sz="2400" kern="1200" dirty="0"/>
        </a:p>
      </dsp:txBody>
      <dsp:txXfrm>
        <a:off x="6144518" y="430800"/>
        <a:ext cx="5465953" cy="1708110"/>
      </dsp:txXfrm>
    </dsp:sp>
    <dsp:sp modelId="{81081B7E-06A6-44D1-A519-DB7D58574728}">
      <dsp:nvSpPr>
        <dsp:cNvPr id="0" name=""/>
        <dsp:cNvSpPr/>
      </dsp:nvSpPr>
      <dsp:spPr>
        <a:xfrm>
          <a:off x="5916770" y="184073"/>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1EA1DE-853B-4B1E-8401-C9A94E3AE897}">
      <dsp:nvSpPr>
        <dsp:cNvPr id="0" name=""/>
        <dsp:cNvSpPr/>
      </dsp:nvSpPr>
      <dsp:spPr>
        <a:xfrm>
          <a:off x="231519" y="2581121"/>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l" defTabSz="1066800">
            <a:lnSpc>
              <a:spcPct val="90000"/>
            </a:lnSpc>
            <a:spcBef>
              <a:spcPct val="0"/>
            </a:spcBef>
            <a:spcAft>
              <a:spcPct val="35000"/>
            </a:spcAft>
          </a:pPr>
          <a:r>
            <a:rPr lang="vi-VN" sz="2400" kern="1200" dirty="0" smtClean="0"/>
            <a:t>Phát triển nhanh và bền vững phải luôn gắn chặt với nhau trong quy hoạch, kế hoạch và chính sách phát triển kinh tế-xã hội.</a:t>
          </a:r>
          <a:endParaRPr lang="en-US" sz="2400" kern="1200" dirty="0"/>
        </a:p>
      </dsp:txBody>
      <dsp:txXfrm>
        <a:off x="231519" y="2581121"/>
        <a:ext cx="5465953" cy="1708110"/>
      </dsp:txXfrm>
    </dsp:sp>
    <dsp:sp modelId="{7432830B-52A1-44BC-BD6D-B3BA2E4C906D}">
      <dsp:nvSpPr>
        <dsp:cNvPr id="0" name=""/>
        <dsp:cNvSpPr/>
      </dsp:nvSpPr>
      <dsp:spPr>
        <a:xfrm>
          <a:off x="3771" y="2334394"/>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7A96FF-20BE-41BE-BFFB-2C11132563D4}">
      <dsp:nvSpPr>
        <dsp:cNvPr id="0" name=""/>
        <dsp:cNvSpPr/>
      </dsp:nvSpPr>
      <dsp:spPr>
        <a:xfrm>
          <a:off x="6144518" y="2581121"/>
          <a:ext cx="5465953" cy="1708110"/>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156960" tIns="91440" rIns="91440" bIns="91440" numCol="1" spcCol="1270" anchor="ctr" anchorCtr="0">
          <a:noAutofit/>
        </a:bodyPr>
        <a:lstStyle/>
        <a:p>
          <a:pPr lvl="0" algn="just" defTabSz="1066800">
            <a:lnSpc>
              <a:spcPct val="90000"/>
            </a:lnSpc>
            <a:spcBef>
              <a:spcPct val="0"/>
            </a:spcBef>
            <a:spcAft>
              <a:spcPct val="35000"/>
            </a:spcAft>
          </a:pPr>
          <a:r>
            <a:rPr lang="vi-VN" sz="2400" kern="1200" dirty="0" smtClean="0"/>
            <a:t>Đặc biệt coi trọng giữ vững ổn định chính trị-xã hội, tăng cường quốc phòng, an ninh, bảo vệ vững chắc độc lập, chủ quyền, thống nhất và toàn vẹn lãnh thổ </a:t>
          </a:r>
          <a:endParaRPr lang="en-US" sz="2400" kern="1200" dirty="0"/>
        </a:p>
      </dsp:txBody>
      <dsp:txXfrm>
        <a:off x="6144518" y="2581121"/>
        <a:ext cx="5465953" cy="1708110"/>
      </dsp:txXfrm>
    </dsp:sp>
    <dsp:sp modelId="{342264A7-B8BD-4A69-8E0B-774F4E3B050D}">
      <dsp:nvSpPr>
        <dsp:cNvPr id="0" name=""/>
        <dsp:cNvSpPr/>
      </dsp:nvSpPr>
      <dsp:spPr>
        <a:xfrm>
          <a:off x="5916770" y="2334394"/>
          <a:ext cx="1195677" cy="1793516"/>
        </a:xfrm>
        <a:prstGeom prst="rect">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F02CC2-F86D-431E-840C-FBA5758A6996}">
      <dsp:nvSpPr>
        <dsp:cNvPr id="0" name=""/>
        <dsp:cNvSpPr/>
      </dsp:nvSpPr>
      <dsp:spPr>
        <a:xfrm>
          <a:off x="0" y="2276231"/>
          <a:ext cx="5404513" cy="209105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5FA71E-0BCE-4F09-9ED0-3533B8D1CD70}">
      <dsp:nvSpPr>
        <dsp:cNvPr id="0" name=""/>
        <dsp:cNvSpPr/>
      </dsp:nvSpPr>
      <dsp:spPr>
        <a:xfrm>
          <a:off x="257294" y="324378"/>
          <a:ext cx="5145893" cy="2896492"/>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994" tIns="0" rIns="142994" bIns="0" numCol="1" spcCol="1270" anchor="ctr" anchorCtr="0">
          <a:noAutofit/>
        </a:bodyPr>
        <a:lstStyle/>
        <a:p>
          <a:pPr lvl="0" algn="just" defTabSz="1066800">
            <a:lnSpc>
              <a:spcPct val="90000"/>
            </a:lnSpc>
            <a:spcBef>
              <a:spcPct val="0"/>
            </a:spcBef>
            <a:spcAft>
              <a:spcPct val="35000"/>
            </a:spcAft>
          </a:pPr>
          <a:r>
            <a:rPr lang="vi-VN" sz="2400" i="1" kern="1200" dirty="0" smtClean="0"/>
            <a:t>Một là, phát triển nền kinh tế thị trường định hướng xã hội chủ nghĩa với nhiều hình thức sở hữu, nhiều thành phần kinh tế, nhiều hình thức tổ chức kinh doanh và hình thức phân phối. </a:t>
          </a:r>
          <a:endParaRPr lang="en-US" sz="2400" i="1" kern="1200" dirty="0"/>
        </a:p>
      </dsp:txBody>
      <dsp:txXfrm>
        <a:off x="398689" y="465773"/>
        <a:ext cx="4863103" cy="26137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0CED4-6A28-4734-90CD-34397F62F0CA}">
      <dsp:nvSpPr>
        <dsp:cNvPr id="0" name=""/>
        <dsp:cNvSpPr/>
      </dsp:nvSpPr>
      <dsp:spPr>
        <a:xfrm>
          <a:off x="0" y="1973400"/>
          <a:ext cx="5732060" cy="161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3EA3E3-5BA2-4307-B44A-E9512BA89F11}">
      <dsp:nvSpPr>
        <dsp:cNvPr id="0" name=""/>
        <dsp:cNvSpPr/>
      </dsp:nvSpPr>
      <dsp:spPr>
        <a:xfrm>
          <a:off x="272888" y="450376"/>
          <a:ext cx="5457766" cy="246766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1661" tIns="0" rIns="151661" bIns="0" numCol="1" spcCol="1270" anchor="ctr" anchorCtr="0">
          <a:noAutofit/>
        </a:bodyPr>
        <a:lstStyle/>
        <a:p>
          <a:pPr lvl="0" algn="just" defTabSz="1066800">
            <a:lnSpc>
              <a:spcPct val="90000"/>
            </a:lnSpc>
            <a:spcBef>
              <a:spcPct val="0"/>
            </a:spcBef>
            <a:spcAft>
              <a:spcPct val="35000"/>
            </a:spcAft>
          </a:pPr>
          <a:r>
            <a:rPr lang="vi-VN" sz="2400" i="1" kern="1200" dirty="0" smtClean="0"/>
            <a:t>Hai là, phát triển kinh tế là nhiệm vụ trung tâm; thực hiện công nghiệp hoá, hiện đại hoá đất nước gắn với phát triển kinh tế tri thức và bảo vệ tài nguyên, môi trường</a:t>
          </a:r>
          <a:endParaRPr lang="en-US" sz="2400" i="1" kern="1200" dirty="0"/>
        </a:p>
      </dsp:txBody>
      <dsp:txXfrm>
        <a:off x="393349" y="570837"/>
        <a:ext cx="5216844" cy="222674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F02CC2-F86D-431E-840C-FBA5758A6996}">
      <dsp:nvSpPr>
        <dsp:cNvPr id="0" name=""/>
        <dsp:cNvSpPr/>
      </dsp:nvSpPr>
      <dsp:spPr>
        <a:xfrm>
          <a:off x="0" y="1854805"/>
          <a:ext cx="5800298" cy="1612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B5FA71E-0BCE-4F09-9ED0-3533B8D1CD70}">
      <dsp:nvSpPr>
        <dsp:cNvPr id="0" name=""/>
        <dsp:cNvSpPr/>
      </dsp:nvSpPr>
      <dsp:spPr>
        <a:xfrm>
          <a:off x="276137" y="910165"/>
          <a:ext cx="5522739" cy="188928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3466" tIns="0" rIns="153466" bIns="0" numCol="1" spcCol="1270" anchor="ctr" anchorCtr="0">
          <a:noAutofit/>
        </a:bodyPr>
        <a:lstStyle/>
        <a:p>
          <a:pPr lvl="0" algn="just" defTabSz="1066800">
            <a:lnSpc>
              <a:spcPct val="90000"/>
            </a:lnSpc>
            <a:spcBef>
              <a:spcPct val="0"/>
            </a:spcBef>
            <a:spcAft>
              <a:spcPct val="35000"/>
            </a:spcAft>
          </a:pPr>
          <a:r>
            <a:rPr lang="vi-VN" sz="2400" i="1" kern="1200" dirty="0" smtClean="0"/>
            <a:t>Ba là,chính sách xã hội đúng đắn, công bằng vì con người</a:t>
          </a:r>
          <a:r>
            <a:rPr lang="vi-VN" sz="2400" kern="1200" dirty="0" smtClean="0"/>
            <a:t> là động lực mạnh mẽ phát huy mọi năng lực sáng tạo của nhân dân trong sự nghiệp xây dựng và bảo vệ Tổ quốc</a:t>
          </a:r>
          <a:endParaRPr lang="en-US" sz="2400" i="1" kern="1200" dirty="0"/>
        </a:p>
      </dsp:txBody>
      <dsp:txXfrm>
        <a:off x="368364" y="1002392"/>
        <a:ext cx="5338285" cy="170482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0CED4-6A28-4734-90CD-34397F62F0CA}">
      <dsp:nvSpPr>
        <dsp:cNvPr id="0" name=""/>
        <dsp:cNvSpPr/>
      </dsp:nvSpPr>
      <dsp:spPr>
        <a:xfrm>
          <a:off x="0" y="1801818"/>
          <a:ext cx="5691116" cy="1638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A3EA3E3-5BA2-4307-B44A-E9512BA89F11}">
      <dsp:nvSpPr>
        <dsp:cNvPr id="0" name=""/>
        <dsp:cNvSpPr/>
      </dsp:nvSpPr>
      <dsp:spPr>
        <a:xfrm>
          <a:off x="270939" y="842418"/>
          <a:ext cx="5418781" cy="1918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577" tIns="0" rIns="150577" bIns="0" numCol="1" spcCol="1270" anchor="ctr" anchorCtr="0">
          <a:noAutofit/>
        </a:bodyPr>
        <a:lstStyle/>
        <a:p>
          <a:pPr lvl="0" algn="just" defTabSz="1066800">
            <a:lnSpc>
              <a:spcPct val="90000"/>
            </a:lnSpc>
            <a:spcBef>
              <a:spcPct val="0"/>
            </a:spcBef>
            <a:spcAft>
              <a:spcPct val="35000"/>
            </a:spcAft>
          </a:pPr>
          <a:r>
            <a:rPr lang="vi-VN" sz="2400" i="1" kern="1200" dirty="0" smtClean="0"/>
            <a:t>Bốn là, tạo môi trường và điều kiện để mọi người lao động có việc làm và thu nhập tốt hơn</a:t>
          </a:r>
          <a:endParaRPr lang="en-US" sz="2400" i="1" kern="1200" dirty="0"/>
        </a:p>
      </dsp:txBody>
      <dsp:txXfrm>
        <a:off x="364607" y="936086"/>
        <a:ext cx="5231445" cy="173146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4F5C25-3B39-4FD1-8D89-5FDD9081E91D}">
      <dsp:nvSpPr>
        <dsp:cNvPr id="0" name=""/>
        <dsp:cNvSpPr/>
      </dsp:nvSpPr>
      <dsp:spPr>
        <a:xfrm>
          <a:off x="-6654591" y="-1017621"/>
          <a:ext cx="7920250" cy="7920250"/>
        </a:xfrm>
        <a:prstGeom prst="blockArc">
          <a:avLst>
            <a:gd name="adj1" fmla="val 18900000"/>
            <a:gd name="adj2" fmla="val 2700000"/>
            <a:gd name="adj3" fmla="val 273"/>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3F4975D-B87A-4ABD-B51C-5F2E540890AD}">
      <dsp:nvSpPr>
        <dsp:cNvPr id="0" name=""/>
        <dsp:cNvSpPr/>
      </dsp:nvSpPr>
      <dsp:spPr>
        <a:xfrm>
          <a:off x="552810" y="281305"/>
          <a:ext cx="10407287" cy="90864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090"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Một là,</a:t>
          </a:r>
          <a:r>
            <a:rPr lang="nl-NL" sz="2400" kern="1200" dirty="0" smtClean="0"/>
            <a:t> văn hóa là nền tảng tinh thần của xã hội, là mục tiêu, động lực phát triển bền vững đất nước</a:t>
          </a:r>
          <a:endParaRPr lang="en-US" sz="2400" kern="1200" dirty="0"/>
        </a:p>
      </dsp:txBody>
      <dsp:txXfrm>
        <a:off x="552810" y="281305"/>
        <a:ext cx="10407287" cy="908641"/>
      </dsp:txXfrm>
    </dsp:sp>
    <dsp:sp modelId="{6FF16070-9D2C-475D-A450-EAD5FBF54CD9}">
      <dsp:nvSpPr>
        <dsp:cNvPr id="0" name=""/>
        <dsp:cNvSpPr/>
      </dsp:nvSpPr>
      <dsp:spPr>
        <a:xfrm>
          <a:off x="92897" y="275712"/>
          <a:ext cx="919826" cy="919826"/>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9A763E-5A75-4A72-B9B7-3A1E813E2451}">
      <dsp:nvSpPr>
        <dsp:cNvPr id="0" name=""/>
        <dsp:cNvSpPr/>
      </dsp:nvSpPr>
      <dsp:spPr>
        <a:xfrm>
          <a:off x="1080107" y="1471134"/>
          <a:ext cx="9879990" cy="73586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090" tIns="60960" rIns="60960" bIns="60960" numCol="1" spcCol="1270" anchor="ctr" anchorCtr="0">
          <a:noAutofit/>
        </a:bodyPr>
        <a:lstStyle/>
        <a:p>
          <a:pPr lvl="0" algn="l" defTabSz="1066800">
            <a:lnSpc>
              <a:spcPct val="90000"/>
            </a:lnSpc>
            <a:spcBef>
              <a:spcPct val="0"/>
            </a:spcBef>
            <a:spcAft>
              <a:spcPct val="35000"/>
            </a:spcAft>
          </a:pPr>
          <a:r>
            <a:rPr lang="nl-NL" sz="2400" i="1" kern="1200" smtClean="0"/>
            <a:t>Hai là,</a:t>
          </a:r>
          <a:r>
            <a:rPr lang="nl-NL" sz="2400" kern="1200" smtClean="0"/>
            <a:t> xây dựng nền văn hóa Việt Nam tiên tiến, đậm đà bản sắc dân tộc, thống nhất trong đa dạng của cộng đồng các dân tộc Việt Nam</a:t>
          </a:r>
          <a:endParaRPr lang="en-US" sz="2400" kern="1200" dirty="0"/>
        </a:p>
      </dsp:txBody>
      <dsp:txXfrm>
        <a:off x="1080107" y="1471134"/>
        <a:ext cx="9879990" cy="735861"/>
      </dsp:txXfrm>
    </dsp:sp>
    <dsp:sp modelId="{F040B06B-3F78-493F-B410-B0E47A70DB1F}">
      <dsp:nvSpPr>
        <dsp:cNvPr id="0" name=""/>
        <dsp:cNvSpPr/>
      </dsp:nvSpPr>
      <dsp:spPr>
        <a:xfrm>
          <a:off x="620193" y="1379151"/>
          <a:ext cx="919826" cy="919826"/>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FF1171-CB58-448C-B8F8-E085E3D69587}">
      <dsp:nvSpPr>
        <dsp:cNvPr id="0" name=""/>
        <dsp:cNvSpPr/>
      </dsp:nvSpPr>
      <dsp:spPr>
        <a:xfrm>
          <a:off x="1241944" y="2441816"/>
          <a:ext cx="9718152" cy="1001374"/>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090"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Ba là,</a:t>
          </a:r>
          <a:r>
            <a:rPr lang="nl-NL" sz="2400" kern="1200" dirty="0" smtClean="0"/>
            <a:t> phát triển văn hóa vì sự hoàn thiện nhân cách con người và xây dựng con người .</a:t>
          </a:r>
          <a:endParaRPr lang="en-US" sz="2400" kern="1200" dirty="0"/>
        </a:p>
      </dsp:txBody>
      <dsp:txXfrm>
        <a:off x="1241944" y="2441816"/>
        <a:ext cx="9718152" cy="1001374"/>
      </dsp:txXfrm>
    </dsp:sp>
    <dsp:sp modelId="{6F3C31FA-D0E7-4D99-8CD4-38F5900B8B17}">
      <dsp:nvSpPr>
        <dsp:cNvPr id="0" name=""/>
        <dsp:cNvSpPr/>
      </dsp:nvSpPr>
      <dsp:spPr>
        <a:xfrm>
          <a:off x="782031" y="2482590"/>
          <a:ext cx="919826" cy="919826"/>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AA708E4-4D11-4559-9489-EDCC63475446}">
      <dsp:nvSpPr>
        <dsp:cNvPr id="0" name=""/>
        <dsp:cNvSpPr/>
      </dsp:nvSpPr>
      <dsp:spPr>
        <a:xfrm>
          <a:off x="1080107" y="3678012"/>
          <a:ext cx="9879990" cy="73586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090" tIns="60960" rIns="60960" bIns="60960" numCol="1" spcCol="1270" anchor="ctr" anchorCtr="0">
          <a:noAutofit/>
        </a:bodyPr>
        <a:lstStyle/>
        <a:p>
          <a:pPr lvl="0" algn="l" defTabSz="1066800">
            <a:lnSpc>
              <a:spcPct val="90000"/>
            </a:lnSpc>
            <a:spcBef>
              <a:spcPct val="0"/>
            </a:spcBef>
            <a:spcAft>
              <a:spcPct val="35000"/>
            </a:spcAft>
          </a:pPr>
          <a:r>
            <a:rPr lang="nl-NL" sz="2400" i="1" kern="1200" dirty="0" smtClean="0"/>
            <a:t>Bốn là,</a:t>
          </a:r>
          <a:r>
            <a:rPr lang="nl-NL" sz="2400" kern="1200" dirty="0" smtClean="0"/>
            <a:t> xây dựng đồng bộ môi trường văn hóa, trong đó chú trọng vai trò của gia đình</a:t>
          </a:r>
          <a:endParaRPr lang="en-US" sz="2400" kern="1200" dirty="0"/>
        </a:p>
      </dsp:txBody>
      <dsp:txXfrm>
        <a:off x="1080107" y="3678012"/>
        <a:ext cx="9879990" cy="735861"/>
      </dsp:txXfrm>
    </dsp:sp>
    <dsp:sp modelId="{1C4214AA-513A-4539-A4A4-A50ED55B7547}">
      <dsp:nvSpPr>
        <dsp:cNvPr id="0" name=""/>
        <dsp:cNvSpPr/>
      </dsp:nvSpPr>
      <dsp:spPr>
        <a:xfrm>
          <a:off x="620193" y="3586029"/>
          <a:ext cx="919826" cy="919826"/>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412D3FB-82A6-4D10-9329-1087228D0223}">
      <dsp:nvSpPr>
        <dsp:cNvPr id="0" name=""/>
        <dsp:cNvSpPr/>
      </dsp:nvSpPr>
      <dsp:spPr>
        <a:xfrm>
          <a:off x="552810" y="4781451"/>
          <a:ext cx="10407287" cy="735861"/>
        </a:xfrm>
        <a:prstGeom prst="rect">
          <a:avLst/>
        </a:prstGeom>
        <a:solidFill>
          <a:srgbClr val="008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4090" tIns="60960" rIns="60960" bIns="60960" numCol="1" spcCol="1270" anchor="ctr" anchorCtr="0">
          <a:noAutofit/>
        </a:bodyPr>
        <a:lstStyle/>
        <a:p>
          <a:pPr lvl="0" algn="l" defTabSz="1066800">
            <a:lnSpc>
              <a:spcPct val="90000"/>
            </a:lnSpc>
            <a:spcBef>
              <a:spcPct val="0"/>
            </a:spcBef>
            <a:spcAft>
              <a:spcPct val="35000"/>
            </a:spcAft>
          </a:pPr>
          <a:r>
            <a:rPr lang="nl-NL" sz="2400" i="1" kern="1200" smtClean="0"/>
            <a:t>Năm là,</a:t>
          </a:r>
          <a:r>
            <a:rPr lang="nl-NL" sz="2400" kern="1200" smtClean="0"/>
            <a:t> xây dựng và phát triển văn hóa là sự nghiệp của toàn dân do Đảng lãnh đạo</a:t>
          </a:r>
          <a:endParaRPr lang="en-US" sz="2400" kern="1200" dirty="0"/>
        </a:p>
      </dsp:txBody>
      <dsp:txXfrm>
        <a:off x="552810" y="4781451"/>
        <a:ext cx="10407287" cy="735861"/>
      </dsp:txXfrm>
    </dsp:sp>
    <dsp:sp modelId="{6FC32A4A-0247-4133-9A2C-A3D214BBCB2A}">
      <dsp:nvSpPr>
        <dsp:cNvPr id="0" name=""/>
        <dsp:cNvSpPr/>
      </dsp:nvSpPr>
      <dsp:spPr>
        <a:xfrm>
          <a:off x="92897" y="4689468"/>
          <a:ext cx="919826" cy="919826"/>
        </a:xfrm>
        <a:prstGeom prst="ellipse">
          <a:avLst/>
        </a:prstGeom>
        <a:solidFill>
          <a:srgbClr val="FF000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0" y="100578"/>
          <a:ext cx="9514957" cy="674949"/>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1. Nội dung phát triển kinh tế, xã hội </a:t>
          </a:r>
          <a:endParaRPr lang="en-US" sz="2400" kern="1200" dirty="0">
            <a:solidFill>
              <a:schemeClr val="bg1"/>
            </a:solidFill>
          </a:endParaRPr>
        </a:p>
      </dsp:txBody>
      <dsp:txXfrm>
        <a:off x="19769" y="120347"/>
        <a:ext cx="9475419" cy="635411"/>
      </dsp:txXfrm>
    </dsp:sp>
    <dsp:sp modelId="{C52AF8ED-FF89-40D6-A3BD-3C56EDDA6C5F}">
      <dsp:nvSpPr>
        <dsp:cNvPr id="0" name=""/>
        <dsp:cNvSpPr/>
      </dsp:nvSpPr>
      <dsp:spPr>
        <a:xfrm>
          <a:off x="951495" y="775528"/>
          <a:ext cx="953593" cy="908737"/>
        </a:xfrm>
        <a:custGeom>
          <a:avLst/>
          <a:gdLst/>
          <a:ahLst/>
          <a:cxnLst/>
          <a:rect l="0" t="0" r="0" b="0"/>
          <a:pathLst>
            <a:path>
              <a:moveTo>
                <a:pt x="0" y="0"/>
              </a:moveTo>
              <a:lnTo>
                <a:pt x="0" y="908737"/>
              </a:lnTo>
              <a:lnTo>
                <a:pt x="953593" y="90873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9C9E02-09DC-4A9B-A2F6-DC0642F00270}">
      <dsp:nvSpPr>
        <dsp:cNvPr id="0" name=""/>
        <dsp:cNvSpPr/>
      </dsp:nvSpPr>
      <dsp:spPr>
        <a:xfrm>
          <a:off x="1905089" y="1078690"/>
          <a:ext cx="9203376" cy="12111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t>a) Đổi mới mô hình tăng trưởng, cơ cấu lại nền kinh tế, đẩy mạnh công nghiệp hóa, hiện đại hóa đất nước</a:t>
          </a:r>
          <a:endParaRPr lang="en-US" sz="2400" kern="1200" dirty="0"/>
        </a:p>
      </dsp:txBody>
      <dsp:txXfrm>
        <a:off x="1940562" y="1114163"/>
        <a:ext cx="9132430" cy="1140203"/>
      </dsp:txXfrm>
    </dsp:sp>
    <dsp:sp modelId="{E811E2D1-2D04-4C8F-88D4-69FF7B0E9578}">
      <dsp:nvSpPr>
        <dsp:cNvPr id="0" name=""/>
        <dsp:cNvSpPr/>
      </dsp:nvSpPr>
      <dsp:spPr>
        <a:xfrm>
          <a:off x="951495" y="775528"/>
          <a:ext cx="953593" cy="2422673"/>
        </a:xfrm>
        <a:custGeom>
          <a:avLst/>
          <a:gdLst/>
          <a:ahLst/>
          <a:cxnLst/>
          <a:rect l="0" t="0" r="0" b="0"/>
          <a:pathLst>
            <a:path>
              <a:moveTo>
                <a:pt x="0" y="0"/>
              </a:moveTo>
              <a:lnTo>
                <a:pt x="0" y="2422673"/>
              </a:lnTo>
              <a:lnTo>
                <a:pt x="953593" y="24226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3A02A61-8CA0-42BB-A70C-EF00EF9D5587}">
      <dsp:nvSpPr>
        <dsp:cNvPr id="0" name=""/>
        <dsp:cNvSpPr/>
      </dsp:nvSpPr>
      <dsp:spPr>
        <a:xfrm>
          <a:off x="1905089" y="2592627"/>
          <a:ext cx="9203376" cy="12111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t>b) Hoàn thiện thể chế, phát triển kinh tế thị trường định hướng xã hội chủ nghĩa</a:t>
          </a:r>
          <a:endParaRPr lang="en-US" sz="2400" kern="1200" dirty="0"/>
        </a:p>
      </dsp:txBody>
      <dsp:txXfrm>
        <a:off x="1940562" y="2628100"/>
        <a:ext cx="9132430" cy="1140203"/>
      </dsp:txXfrm>
    </dsp:sp>
    <dsp:sp modelId="{F63987AC-4D79-4AC3-9E24-166B51ECF3F3}">
      <dsp:nvSpPr>
        <dsp:cNvPr id="0" name=""/>
        <dsp:cNvSpPr/>
      </dsp:nvSpPr>
      <dsp:spPr>
        <a:xfrm>
          <a:off x="951495" y="775528"/>
          <a:ext cx="953593" cy="3936610"/>
        </a:xfrm>
        <a:custGeom>
          <a:avLst/>
          <a:gdLst/>
          <a:ahLst/>
          <a:cxnLst/>
          <a:rect l="0" t="0" r="0" b="0"/>
          <a:pathLst>
            <a:path>
              <a:moveTo>
                <a:pt x="0" y="0"/>
              </a:moveTo>
              <a:lnTo>
                <a:pt x="0" y="3936610"/>
              </a:lnTo>
              <a:lnTo>
                <a:pt x="953593" y="39366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8E68D1-389D-4C8F-969F-330BAF2E0D39}">
      <dsp:nvSpPr>
        <dsp:cNvPr id="0" name=""/>
        <dsp:cNvSpPr/>
      </dsp:nvSpPr>
      <dsp:spPr>
        <a:xfrm>
          <a:off x="1905089" y="4106563"/>
          <a:ext cx="9203376" cy="121114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t>c) Quản lý, phát triển xã hội, thực hiện công bằng xã hội </a:t>
          </a:r>
          <a:endParaRPr lang="en-US" sz="2400" kern="1200" dirty="0"/>
        </a:p>
      </dsp:txBody>
      <dsp:txXfrm>
        <a:off x="1940562" y="4142036"/>
        <a:ext cx="9132430" cy="114020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158D36-1920-4697-A714-069A6DDB1019}">
      <dsp:nvSpPr>
        <dsp:cNvPr id="0" name=""/>
        <dsp:cNvSpPr/>
      </dsp:nvSpPr>
      <dsp:spPr>
        <a:xfrm>
          <a:off x="752176" y="0"/>
          <a:ext cx="8145107" cy="660919"/>
        </a:xfrm>
        <a:prstGeom prst="roundRect">
          <a:avLst>
            <a:gd name="adj" fmla="val 10000"/>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kern="1200" dirty="0" smtClean="0">
              <a:solidFill>
                <a:schemeClr val="bg1"/>
              </a:solidFill>
            </a:rPr>
            <a:t>a) Đổi mới mô hình tăng trưởng, cơ cấu lại nền kinh tế, đẩy mạnh công nghiệp hóa, hiện đại hóa đất nước</a:t>
          </a:r>
          <a:endParaRPr lang="en-US" sz="2400" kern="1200" dirty="0">
            <a:solidFill>
              <a:schemeClr val="bg1"/>
            </a:solidFill>
          </a:endParaRPr>
        </a:p>
      </dsp:txBody>
      <dsp:txXfrm>
        <a:off x="771534" y="19358"/>
        <a:ext cx="8106391" cy="622203"/>
      </dsp:txXfrm>
    </dsp:sp>
    <dsp:sp modelId="{535D0498-4CC9-486D-808A-C77CB05CE812}">
      <dsp:nvSpPr>
        <dsp:cNvPr id="0" name=""/>
        <dsp:cNvSpPr/>
      </dsp:nvSpPr>
      <dsp:spPr>
        <a:xfrm>
          <a:off x="1566687" y="660919"/>
          <a:ext cx="158623" cy="472682"/>
        </a:xfrm>
        <a:custGeom>
          <a:avLst/>
          <a:gdLst/>
          <a:ahLst/>
          <a:cxnLst/>
          <a:rect l="0" t="0" r="0" b="0"/>
          <a:pathLst>
            <a:path>
              <a:moveTo>
                <a:pt x="0" y="0"/>
              </a:moveTo>
              <a:lnTo>
                <a:pt x="0" y="472682"/>
              </a:lnTo>
              <a:lnTo>
                <a:pt x="158623" y="47268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9B83DD-3271-4F51-B5D7-018A904787C1}">
      <dsp:nvSpPr>
        <dsp:cNvPr id="0" name=""/>
        <dsp:cNvSpPr/>
      </dsp:nvSpPr>
      <dsp:spPr>
        <a:xfrm>
          <a:off x="1725310" y="792442"/>
          <a:ext cx="8559154" cy="682319"/>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Định hướng đổi mới mô hình tăng trưởng, cơ cấu lại nền kinh tế</a:t>
          </a:r>
          <a:endParaRPr lang="en-US" sz="2400" b="0" i="0" kern="1200" dirty="0">
            <a:solidFill>
              <a:schemeClr val="bg1"/>
            </a:solidFill>
          </a:endParaRPr>
        </a:p>
      </dsp:txBody>
      <dsp:txXfrm>
        <a:off x="1745294" y="812426"/>
        <a:ext cx="8519186" cy="642351"/>
      </dsp:txXfrm>
    </dsp:sp>
    <dsp:sp modelId="{B261E087-E46D-460C-8B9F-0506C1728259}">
      <dsp:nvSpPr>
        <dsp:cNvPr id="0" name=""/>
        <dsp:cNvSpPr/>
      </dsp:nvSpPr>
      <dsp:spPr>
        <a:xfrm>
          <a:off x="1566687" y="660919"/>
          <a:ext cx="137861" cy="1285180"/>
        </a:xfrm>
        <a:custGeom>
          <a:avLst/>
          <a:gdLst/>
          <a:ahLst/>
          <a:cxnLst/>
          <a:rect l="0" t="0" r="0" b="0"/>
          <a:pathLst>
            <a:path>
              <a:moveTo>
                <a:pt x="0" y="0"/>
              </a:moveTo>
              <a:lnTo>
                <a:pt x="0" y="1285180"/>
              </a:lnTo>
              <a:lnTo>
                <a:pt x="137861" y="12851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B23E3B-3631-4113-ADBE-1309E93A93AE}">
      <dsp:nvSpPr>
        <dsp:cNvPr id="0" name=""/>
        <dsp:cNvSpPr/>
      </dsp:nvSpPr>
      <dsp:spPr>
        <a:xfrm>
          <a:off x="1704548" y="1619314"/>
          <a:ext cx="9147845" cy="653571"/>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Đẩy mạnh công nghiệp hóa, hiện đại hóa, phấn đấu sớm đưa nước ta cơ bản trở thành nước công nghiệp theo hướng hiện đại</a:t>
          </a:r>
          <a:endParaRPr lang="en-US" sz="2400" b="0" i="0" kern="1200" dirty="0">
            <a:solidFill>
              <a:schemeClr val="bg1"/>
            </a:solidFill>
          </a:endParaRPr>
        </a:p>
      </dsp:txBody>
      <dsp:txXfrm>
        <a:off x="1723690" y="1638456"/>
        <a:ext cx="9109561" cy="615287"/>
      </dsp:txXfrm>
    </dsp:sp>
    <dsp:sp modelId="{A4D12AA5-4811-4158-88F9-8FDE2308AB12}">
      <dsp:nvSpPr>
        <dsp:cNvPr id="0" name=""/>
        <dsp:cNvSpPr/>
      </dsp:nvSpPr>
      <dsp:spPr>
        <a:xfrm>
          <a:off x="1566687" y="660919"/>
          <a:ext cx="125071" cy="2102786"/>
        </a:xfrm>
        <a:custGeom>
          <a:avLst/>
          <a:gdLst/>
          <a:ahLst/>
          <a:cxnLst/>
          <a:rect l="0" t="0" r="0" b="0"/>
          <a:pathLst>
            <a:path>
              <a:moveTo>
                <a:pt x="0" y="0"/>
              </a:moveTo>
              <a:lnTo>
                <a:pt x="0" y="2102786"/>
              </a:lnTo>
              <a:lnTo>
                <a:pt x="125071" y="210278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A0F337C-603E-4ADB-90C7-E8643008C7B9}">
      <dsp:nvSpPr>
        <dsp:cNvPr id="0" name=""/>
        <dsp:cNvSpPr/>
      </dsp:nvSpPr>
      <dsp:spPr>
        <a:xfrm>
          <a:off x="1691758" y="2443018"/>
          <a:ext cx="9679503" cy="641376"/>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smtClean="0">
              <a:solidFill>
                <a:schemeClr val="bg1"/>
              </a:solidFill>
            </a:rPr>
            <a:t>Phát triển công nghiệp </a:t>
          </a:r>
          <a:endParaRPr lang="en-US" sz="2400" b="0" i="0" kern="1200" dirty="0">
            <a:solidFill>
              <a:schemeClr val="bg1"/>
            </a:solidFill>
          </a:endParaRPr>
        </a:p>
      </dsp:txBody>
      <dsp:txXfrm>
        <a:off x="1710543" y="2461803"/>
        <a:ext cx="9641933" cy="603806"/>
      </dsp:txXfrm>
    </dsp:sp>
    <dsp:sp modelId="{831D6477-3EF6-4965-9674-47C0991FCD4B}">
      <dsp:nvSpPr>
        <dsp:cNvPr id="0" name=""/>
        <dsp:cNvSpPr/>
      </dsp:nvSpPr>
      <dsp:spPr>
        <a:xfrm>
          <a:off x="1566687" y="660919"/>
          <a:ext cx="91860" cy="3073890"/>
        </a:xfrm>
        <a:custGeom>
          <a:avLst/>
          <a:gdLst/>
          <a:ahLst/>
          <a:cxnLst/>
          <a:rect l="0" t="0" r="0" b="0"/>
          <a:pathLst>
            <a:path>
              <a:moveTo>
                <a:pt x="0" y="0"/>
              </a:moveTo>
              <a:lnTo>
                <a:pt x="0" y="3073890"/>
              </a:lnTo>
              <a:lnTo>
                <a:pt x="91860" y="307389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4AC35F-DFE0-4016-99DD-A62E8E850645}">
      <dsp:nvSpPr>
        <dsp:cNvPr id="0" name=""/>
        <dsp:cNvSpPr/>
      </dsp:nvSpPr>
      <dsp:spPr>
        <a:xfrm>
          <a:off x="1658548" y="3314166"/>
          <a:ext cx="10037582" cy="841288"/>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Phát triển nông nghiệp và kinh tế nông thôn gắn với xây dựng nông thôn mới</a:t>
          </a:r>
          <a:endParaRPr lang="en-US" sz="2400" b="0" i="0" kern="1200" dirty="0">
            <a:solidFill>
              <a:schemeClr val="bg1"/>
            </a:solidFill>
          </a:endParaRPr>
        </a:p>
      </dsp:txBody>
      <dsp:txXfrm>
        <a:off x="1683188" y="3338806"/>
        <a:ext cx="9988302" cy="792008"/>
      </dsp:txXfrm>
    </dsp:sp>
    <dsp:sp modelId="{F37B2570-BFC3-4811-910F-14DDD3F96E0E}">
      <dsp:nvSpPr>
        <dsp:cNvPr id="0" name=""/>
        <dsp:cNvSpPr/>
      </dsp:nvSpPr>
      <dsp:spPr>
        <a:xfrm>
          <a:off x="1566687" y="660919"/>
          <a:ext cx="124862" cy="3826749"/>
        </a:xfrm>
        <a:custGeom>
          <a:avLst/>
          <a:gdLst/>
          <a:ahLst/>
          <a:cxnLst/>
          <a:rect l="0" t="0" r="0" b="0"/>
          <a:pathLst>
            <a:path>
              <a:moveTo>
                <a:pt x="0" y="0"/>
              </a:moveTo>
              <a:lnTo>
                <a:pt x="0" y="3826749"/>
              </a:lnTo>
              <a:lnTo>
                <a:pt x="124862" y="382674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A2B003-31CF-4CBE-9AA0-93AFF5F4E412}">
      <dsp:nvSpPr>
        <dsp:cNvPr id="0" name=""/>
        <dsp:cNvSpPr/>
      </dsp:nvSpPr>
      <dsp:spPr>
        <a:xfrm>
          <a:off x="1691549" y="4275291"/>
          <a:ext cx="10004581" cy="424755"/>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Phát triển khu vực dịch vụ</a:t>
          </a:r>
          <a:endParaRPr lang="en-US" sz="2400" b="0" i="0" kern="1200" dirty="0">
            <a:solidFill>
              <a:schemeClr val="bg1"/>
            </a:solidFill>
          </a:endParaRPr>
        </a:p>
      </dsp:txBody>
      <dsp:txXfrm>
        <a:off x="1703990" y="4287732"/>
        <a:ext cx="9979699" cy="399873"/>
      </dsp:txXfrm>
    </dsp:sp>
    <dsp:sp modelId="{AE7A814F-9642-48FA-856F-96BFFFD8A664}">
      <dsp:nvSpPr>
        <dsp:cNvPr id="0" name=""/>
        <dsp:cNvSpPr/>
      </dsp:nvSpPr>
      <dsp:spPr>
        <a:xfrm>
          <a:off x="1566687" y="660919"/>
          <a:ext cx="99497" cy="4412283"/>
        </a:xfrm>
        <a:custGeom>
          <a:avLst/>
          <a:gdLst/>
          <a:ahLst/>
          <a:cxnLst/>
          <a:rect l="0" t="0" r="0" b="0"/>
          <a:pathLst>
            <a:path>
              <a:moveTo>
                <a:pt x="0" y="0"/>
              </a:moveTo>
              <a:lnTo>
                <a:pt x="0" y="4412283"/>
              </a:lnTo>
              <a:lnTo>
                <a:pt x="99497" y="441228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27458D8-42BD-4000-8539-2F5D22123032}">
      <dsp:nvSpPr>
        <dsp:cNvPr id="0" name=""/>
        <dsp:cNvSpPr/>
      </dsp:nvSpPr>
      <dsp:spPr>
        <a:xfrm>
          <a:off x="1666184" y="4860825"/>
          <a:ext cx="9958897" cy="424755"/>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 Phát triển kinh tế biển</a:t>
          </a:r>
          <a:endParaRPr lang="en-US" sz="2400" b="0" i="0" kern="1200" dirty="0">
            <a:solidFill>
              <a:schemeClr val="bg1"/>
            </a:solidFill>
          </a:endParaRPr>
        </a:p>
      </dsp:txBody>
      <dsp:txXfrm>
        <a:off x="1678625" y="4873266"/>
        <a:ext cx="9934015" cy="399873"/>
      </dsp:txXfrm>
    </dsp:sp>
    <dsp:sp modelId="{E1F6952B-9792-44FA-A653-C14A5ED9BA19}">
      <dsp:nvSpPr>
        <dsp:cNvPr id="0" name=""/>
        <dsp:cNvSpPr/>
      </dsp:nvSpPr>
      <dsp:spPr>
        <a:xfrm>
          <a:off x="1520967" y="660919"/>
          <a:ext cx="91440" cy="4943228"/>
        </a:xfrm>
        <a:custGeom>
          <a:avLst/>
          <a:gdLst/>
          <a:ahLst/>
          <a:cxnLst/>
          <a:rect l="0" t="0" r="0" b="0"/>
          <a:pathLst>
            <a:path>
              <a:moveTo>
                <a:pt x="45720" y="0"/>
              </a:moveTo>
              <a:lnTo>
                <a:pt x="45720" y="4943228"/>
              </a:lnTo>
              <a:lnTo>
                <a:pt x="111658" y="49432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CE14C3-9B0E-48C8-B7D9-8150CD5D41B3}">
      <dsp:nvSpPr>
        <dsp:cNvPr id="0" name=""/>
        <dsp:cNvSpPr/>
      </dsp:nvSpPr>
      <dsp:spPr>
        <a:xfrm>
          <a:off x="1632625" y="5391770"/>
          <a:ext cx="9953250" cy="424755"/>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 Phát triển kinh tế vùng, liên vùng. Phát triển đô thị </a:t>
          </a:r>
          <a:endParaRPr lang="en-US" sz="2400" b="0" i="0" kern="1200" dirty="0">
            <a:solidFill>
              <a:schemeClr val="bg1"/>
            </a:solidFill>
          </a:endParaRPr>
        </a:p>
      </dsp:txBody>
      <dsp:txXfrm>
        <a:off x="1645066" y="5404211"/>
        <a:ext cx="9928368" cy="399873"/>
      </dsp:txXfrm>
    </dsp:sp>
    <dsp:sp modelId="{D64B07BE-CFEE-460C-BC44-302FE7A86CD6}">
      <dsp:nvSpPr>
        <dsp:cNvPr id="0" name=""/>
        <dsp:cNvSpPr/>
      </dsp:nvSpPr>
      <dsp:spPr>
        <a:xfrm>
          <a:off x="1520967" y="660919"/>
          <a:ext cx="91440" cy="5474172"/>
        </a:xfrm>
        <a:custGeom>
          <a:avLst/>
          <a:gdLst/>
          <a:ahLst/>
          <a:cxnLst/>
          <a:rect l="0" t="0" r="0" b="0"/>
          <a:pathLst>
            <a:path>
              <a:moveTo>
                <a:pt x="45720" y="0"/>
              </a:moveTo>
              <a:lnTo>
                <a:pt x="45720" y="5474172"/>
              </a:lnTo>
              <a:lnTo>
                <a:pt x="111658" y="547417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DDF4CB2-D50C-434A-B2FB-BC6A7DB25D28}">
      <dsp:nvSpPr>
        <dsp:cNvPr id="0" name=""/>
        <dsp:cNvSpPr/>
      </dsp:nvSpPr>
      <dsp:spPr>
        <a:xfrm>
          <a:off x="1632625" y="5922714"/>
          <a:ext cx="10059901" cy="424755"/>
        </a:xfrm>
        <a:prstGeom prst="roundRect">
          <a:avLst>
            <a:gd name="adj" fmla="val 1000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30480" rIns="45720" bIns="30480" numCol="1" spcCol="1270" anchor="ctr" anchorCtr="0">
          <a:noAutofit/>
        </a:bodyPr>
        <a:lstStyle/>
        <a:p>
          <a:pPr lvl="0" algn="just" defTabSz="1066800">
            <a:lnSpc>
              <a:spcPct val="90000"/>
            </a:lnSpc>
            <a:spcBef>
              <a:spcPct val="0"/>
            </a:spcBef>
            <a:spcAft>
              <a:spcPct val="35000"/>
            </a:spcAft>
          </a:pPr>
          <a:r>
            <a:rPr lang="nl-NL" sz="2400" i="1" kern="1200" dirty="0" smtClean="0">
              <a:solidFill>
                <a:schemeClr val="bg1"/>
              </a:solidFill>
            </a:rPr>
            <a:t>Xây dựng hệ thống kết cấu hạ tầng kinh tế - xã hội</a:t>
          </a:r>
          <a:endParaRPr lang="en-US" sz="2400" b="0" i="0" kern="1200" dirty="0">
            <a:solidFill>
              <a:schemeClr val="bg1"/>
            </a:solidFill>
          </a:endParaRPr>
        </a:p>
      </dsp:txBody>
      <dsp:txXfrm>
        <a:off x="1645066" y="5935155"/>
        <a:ext cx="10035019" cy="399873"/>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1/12/2021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6</a:t>
            </a:fld>
            <a:endParaRPr lang="en-US"/>
          </a:p>
        </p:txBody>
      </p:sp>
    </p:spTree>
    <p:extLst>
      <p:ext uri="{BB962C8B-B14F-4D97-AF65-F5344CB8AC3E}">
        <p14:creationId xmlns:p14="http://schemas.microsoft.com/office/powerpoint/2010/main" val="4209819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8</a:t>
            </a:fld>
            <a:endParaRPr lang="en-US"/>
          </a:p>
        </p:txBody>
      </p:sp>
    </p:spTree>
    <p:extLst>
      <p:ext uri="{BB962C8B-B14F-4D97-AF65-F5344CB8AC3E}">
        <p14:creationId xmlns:p14="http://schemas.microsoft.com/office/powerpoint/2010/main" val="36122695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0863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656562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0850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ED6B9C-CCA8-4FB7-B253-1D0E04702A7C}"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672903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3ED6B9C-CCA8-4FB7-B253-1D0E04702A7C}" type="datetimeFigureOut">
              <a:rPr lang="en-US" smtClean="0"/>
              <a:t>1/12/2021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884899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ED6B9C-CCA8-4FB7-B253-1D0E04702A7C}" type="datetimeFigureOut">
              <a:rPr lang="en-US" smtClean="0"/>
              <a:t>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215358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1/12/2021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5997280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177138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6869871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253519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ED6B9C-CCA8-4FB7-B253-1D0E04702A7C}"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4575292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D6B9C-CCA8-4FB7-B253-1D0E04702A7C}" type="datetimeFigureOut">
              <a:rPr lang="en-US" smtClean="0"/>
              <a:t>1/12/2021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42217131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9.jpe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image" Target="../media/image10.png"/><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1.xml"/><Relationship Id="rId7" Type="http://schemas.openxmlformats.org/officeDocument/2006/relationships/image" Target="../media/image11.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2.xml"/><Relationship Id="rId7" Type="http://schemas.openxmlformats.org/officeDocument/2006/relationships/image" Target="../media/image12.png"/><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5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392" y="45486"/>
            <a:ext cx="11147611" cy="4267207"/>
          </a:xfrm>
        </p:spPr>
        <p:txBody>
          <a:bodyPr>
            <a:normAutofit fontScale="90000"/>
          </a:bodyPr>
          <a:lstStyle/>
          <a:p>
            <a:r>
              <a:rPr lang="nl-NL" b="1" dirty="0">
                <a:solidFill>
                  <a:srgbClr val="7030A0"/>
                </a:solidFill>
              </a:rPr>
              <a:t>Bài 5</a:t>
            </a:r>
            <a:r>
              <a:rPr lang="nl-NL" b="1" dirty="0" smtClean="0">
                <a:solidFill>
                  <a:srgbClr val="FF0000"/>
                </a:solidFill>
              </a:rPr>
              <a:t/>
            </a:r>
            <a:br>
              <a:rPr lang="nl-NL" b="1" dirty="0" smtClean="0">
                <a:solidFill>
                  <a:srgbClr val="FF0000"/>
                </a:solidFill>
              </a:rPr>
            </a:br>
            <a:r>
              <a:rPr lang="en-US" dirty="0">
                <a:solidFill>
                  <a:srgbClr val="FF0000"/>
                </a:solidFill>
              </a:rPr>
              <a:t/>
            </a:r>
            <a:br>
              <a:rPr lang="en-US" dirty="0">
                <a:solidFill>
                  <a:srgbClr val="FF0000"/>
                </a:solidFill>
              </a:rPr>
            </a:br>
            <a:r>
              <a:rPr lang="nl-NL" b="1" dirty="0">
                <a:solidFill>
                  <a:srgbClr val="FF0000"/>
                </a:solidFill>
              </a:rPr>
              <a:t>PHÁT TRIỂN KINH TẾ, XÃ HỘI, VĂN HÓA, </a:t>
            </a:r>
            <a:r>
              <a:rPr lang="en-US" dirty="0">
                <a:solidFill>
                  <a:srgbClr val="FF0000"/>
                </a:solidFill>
              </a:rPr>
              <a:t/>
            </a:r>
            <a:br>
              <a:rPr lang="en-US" dirty="0">
                <a:solidFill>
                  <a:srgbClr val="FF0000"/>
                </a:solidFill>
              </a:rPr>
            </a:br>
            <a:r>
              <a:rPr lang="nl-NL" b="1" dirty="0">
                <a:solidFill>
                  <a:srgbClr val="FF0000"/>
                </a:solidFill>
              </a:rPr>
              <a:t>CON NGƯỜI Ở VIỆT NAM</a:t>
            </a:r>
            <a:r>
              <a:rPr lang="en-US" dirty="0">
                <a:solidFill>
                  <a:srgbClr val="FF0000"/>
                </a:solidFill>
              </a:rPr>
              <a:t/>
            </a:r>
            <a:br>
              <a:rPr lang="en-US" dirty="0">
                <a:solidFill>
                  <a:srgbClr val="FF0000"/>
                </a:solidFill>
              </a:rPr>
            </a:br>
            <a:endParaRPr lang="en-US" dirty="0">
              <a:solidFill>
                <a:srgbClr val="FF0000"/>
              </a:solidFill>
            </a:endParaRPr>
          </a:p>
        </p:txBody>
      </p:sp>
      <p:pic>
        <p:nvPicPr>
          <p:cNvPr id="3" name="Picture 2"/>
          <p:cNvPicPr>
            <a:picLocks noChangeAspect="1"/>
          </p:cNvPicPr>
          <p:nvPr/>
        </p:nvPicPr>
        <p:blipFill>
          <a:blip r:embed="rId2"/>
          <a:stretch>
            <a:fillRect/>
          </a:stretch>
        </p:blipFill>
        <p:spPr>
          <a:xfrm>
            <a:off x="1144806" y="4312693"/>
            <a:ext cx="2758453" cy="1858124"/>
          </a:xfrm>
          <a:prstGeom prst="rect">
            <a:avLst/>
          </a:prstGeom>
        </p:spPr>
      </p:pic>
      <p:pic>
        <p:nvPicPr>
          <p:cNvPr id="6" name="Picture 5"/>
          <p:cNvPicPr>
            <a:picLocks noChangeAspect="1"/>
          </p:cNvPicPr>
          <p:nvPr/>
        </p:nvPicPr>
        <p:blipFill>
          <a:blip r:embed="rId3"/>
          <a:stretch>
            <a:fillRect/>
          </a:stretch>
        </p:blipFill>
        <p:spPr>
          <a:xfrm>
            <a:off x="8841785" y="4335446"/>
            <a:ext cx="3213738" cy="2021990"/>
          </a:xfrm>
          <a:prstGeom prst="rect">
            <a:avLst/>
          </a:prstGeom>
        </p:spPr>
      </p:pic>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80243"/>
          </a:xfrm>
          <a:prstGeom prst="rect">
            <a:avLst/>
          </a:prstGeom>
        </p:spPr>
      </p:pic>
      <p:sp>
        <p:nvSpPr>
          <p:cNvPr id="2" name="Title 1"/>
          <p:cNvSpPr>
            <a:spLocks noGrp="1"/>
          </p:cNvSpPr>
          <p:nvPr>
            <p:ph type="title"/>
          </p:nvPr>
        </p:nvSpPr>
        <p:spPr>
          <a:xfrm>
            <a:off x="4879041" y="0"/>
            <a:ext cx="2433918" cy="1325563"/>
          </a:xfrm>
          <a:solidFill>
            <a:srgbClr val="FD2185"/>
          </a:solidFill>
        </p:spPr>
        <p:txBody>
          <a:bodyPr>
            <a:normAutofit/>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graphicFrame>
        <p:nvGraphicFramePr>
          <p:cNvPr id="6" name="Diagram 5"/>
          <p:cNvGraphicFramePr/>
          <p:nvPr>
            <p:extLst>
              <p:ext uri="{D42A27DB-BD31-4B8C-83A1-F6EECF244321}">
                <p14:modId xmlns:p14="http://schemas.microsoft.com/office/powerpoint/2010/main" val="3236002193"/>
              </p:ext>
            </p:extLst>
          </p:nvPr>
        </p:nvGraphicFramePr>
        <p:xfrm>
          <a:off x="846161" y="1160060"/>
          <a:ext cx="9873397" cy="49919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7" y="968566"/>
            <a:ext cx="8028122" cy="697193"/>
          </a:xfrm>
          <a:solidFill>
            <a:schemeClr val="accent4">
              <a:lumMod val="50000"/>
            </a:schemeClr>
          </a:solidFill>
        </p:spPr>
        <p:txBody>
          <a:bodyPr>
            <a:noAutofit/>
          </a:bodyPr>
          <a:lstStyle/>
          <a:p>
            <a:r>
              <a:rPr lang="vi-VN" sz="2400" b="1" i="1" dirty="0" smtClean="0">
                <a:solidFill>
                  <a:schemeClr val="bg1"/>
                </a:solidFill>
              </a:rPr>
              <a:t>1</a:t>
            </a:r>
            <a:r>
              <a:rPr lang="vi-VN" sz="2400" b="1" i="1" dirty="0">
                <a:solidFill>
                  <a:schemeClr val="bg1"/>
                </a:solidFill>
              </a:rPr>
              <a:t>. Chủ trương phát triển kinh tế, xã hội</a:t>
            </a:r>
            <a:endParaRPr lang="en-US" sz="2400" dirty="0">
              <a:solidFill>
                <a:schemeClr val="bg1"/>
              </a:solidFill>
            </a:endParaRPr>
          </a:p>
        </p:txBody>
      </p:sp>
      <p:sp>
        <p:nvSpPr>
          <p:cNvPr id="3" name="Content Placeholder 2"/>
          <p:cNvSpPr>
            <a:spLocks noGrp="1"/>
          </p:cNvSpPr>
          <p:nvPr>
            <p:ph idx="1"/>
          </p:nvPr>
        </p:nvSpPr>
        <p:spPr>
          <a:xfrm>
            <a:off x="557939" y="1810681"/>
            <a:ext cx="10762129" cy="554504"/>
          </a:xfrm>
        </p:spPr>
        <p:txBody>
          <a:bodyPr/>
          <a:lstStyle/>
          <a:p>
            <a:pPr marL="0" indent="0" algn="just">
              <a:buNone/>
            </a:pPr>
            <a:r>
              <a:rPr lang="vi-VN" b="1" dirty="0"/>
              <a:t>a) Quan điểm phát triển kinh tế-xã hội</a:t>
            </a:r>
            <a:endParaRPr lang="nl-NL" dirty="0" smtClean="0">
              <a:solidFill>
                <a:srgbClr val="FF0000"/>
              </a:solidFill>
            </a:endParaRPr>
          </a:p>
        </p:txBody>
      </p:sp>
      <p:sp>
        <p:nvSpPr>
          <p:cNvPr id="4" name="Rectangle 3"/>
          <p:cNvSpPr/>
          <p:nvPr/>
        </p:nvSpPr>
        <p:spPr>
          <a:xfrm>
            <a:off x="0" y="56416"/>
            <a:ext cx="12191999" cy="830997"/>
          </a:xfrm>
          <a:prstGeom prst="rect">
            <a:avLst/>
          </a:prstGeom>
          <a:solidFill>
            <a:srgbClr val="008000"/>
          </a:solidFill>
        </p:spPr>
        <p:txBody>
          <a:bodyPr wrap="square">
            <a:spAutoFit/>
          </a:bodyPr>
          <a:lstStyle/>
          <a:p>
            <a:r>
              <a:rPr lang="vi-VN" sz="2400" b="1" dirty="0">
                <a:solidFill>
                  <a:schemeClr val="bg1"/>
                </a:solidFill>
                <a:latin typeface="Arial" panose="020B0604020202020204" pitchFamily="34" charset="0"/>
                <a:ea typeface="Calibri" panose="020F0502020204030204" pitchFamily="34" charset="0"/>
                <a:cs typeface="Arial" panose="020B0604020202020204" pitchFamily="34" charset="0"/>
              </a:rPr>
              <a:t>I. NỘI DUNG CỦA CHỦ TRƯƠNG PHÁT TRIỂN KINH TẾ, XÃ HỘI, VĂN HÓA, CON NGƯỜI Ở VIỆT NAM HIỆN NAY</a:t>
            </a:r>
            <a:endParaRPr lang="en-US" sz="2400" b="1" dirty="0">
              <a:solidFill>
                <a:schemeClr val="bg1"/>
              </a:solidFill>
              <a:latin typeface="Arial" panose="020B0604020202020204" pitchFamily="34" charset="0"/>
              <a:cs typeface="Arial" panose="020B0604020202020204" pitchFamily="34" charset="0"/>
            </a:endParaRPr>
          </a:p>
        </p:txBody>
      </p:sp>
      <p:graphicFrame>
        <p:nvGraphicFramePr>
          <p:cNvPr id="6" name="Diagram 5"/>
          <p:cNvGraphicFramePr/>
          <p:nvPr>
            <p:extLst>
              <p:ext uri="{D42A27DB-BD31-4B8C-83A1-F6EECF244321}">
                <p14:modId xmlns:p14="http://schemas.microsoft.com/office/powerpoint/2010/main" val="688016618"/>
              </p:ext>
            </p:extLst>
          </p:nvPr>
        </p:nvGraphicFramePr>
        <p:xfrm>
          <a:off x="0" y="2361062"/>
          <a:ext cx="11941790" cy="4496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2AE748F-88E3-4F87-970D-08E1E2E0B739}"/>
                                            </p:graphicEl>
                                          </p:spTgt>
                                        </p:tgtEl>
                                        <p:attrNameLst>
                                          <p:attrName>style.visibility</p:attrName>
                                        </p:attrNameLst>
                                      </p:cBhvr>
                                      <p:to>
                                        <p:strVal val="visible"/>
                                      </p:to>
                                    </p:set>
                                    <p:animEffect transition="in" filter="fade">
                                      <p:cBhvr>
                                        <p:cTn id="17" dur="500"/>
                                        <p:tgtEl>
                                          <p:spTgt spid="6">
                                            <p:graphicEl>
                                              <a:dgm id="{82AE748F-88E3-4F87-970D-08E1E2E0B73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1AB1E5-6CD8-4210-844D-519E2E3BD789}"/>
                                            </p:graphicEl>
                                          </p:spTgt>
                                        </p:tgtEl>
                                        <p:attrNameLst>
                                          <p:attrName>style.visibility</p:attrName>
                                        </p:attrNameLst>
                                      </p:cBhvr>
                                      <p:to>
                                        <p:strVal val="visible"/>
                                      </p:to>
                                    </p:set>
                                    <p:animEffect transition="in" filter="fade">
                                      <p:cBhvr>
                                        <p:cTn id="22" dur="500"/>
                                        <p:tgtEl>
                                          <p:spTgt spid="6">
                                            <p:graphicEl>
                                              <a:dgm id="{F81AB1E5-6CD8-4210-844D-519E2E3BD78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1FE3D35C-778E-40E8-B170-C1557C9F6380}"/>
                                            </p:graphicEl>
                                          </p:spTgt>
                                        </p:tgtEl>
                                        <p:attrNameLst>
                                          <p:attrName>style.visibility</p:attrName>
                                        </p:attrNameLst>
                                      </p:cBhvr>
                                      <p:to>
                                        <p:strVal val="visible"/>
                                      </p:to>
                                    </p:set>
                                    <p:animEffect transition="in" filter="fade">
                                      <p:cBhvr>
                                        <p:cTn id="27" dur="500"/>
                                        <p:tgtEl>
                                          <p:spTgt spid="6">
                                            <p:graphicEl>
                                              <a:dgm id="{1FE3D35C-778E-40E8-B170-C1557C9F63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1AB44044-02E3-4214-BFF9-1028FDBDEC96}"/>
                                            </p:graphicEl>
                                          </p:spTgt>
                                        </p:tgtEl>
                                        <p:attrNameLst>
                                          <p:attrName>style.visibility</p:attrName>
                                        </p:attrNameLst>
                                      </p:cBhvr>
                                      <p:to>
                                        <p:strVal val="visible"/>
                                      </p:to>
                                    </p:set>
                                    <p:animEffect transition="in" filter="fade">
                                      <p:cBhvr>
                                        <p:cTn id="32" dur="500"/>
                                        <p:tgtEl>
                                          <p:spTgt spid="6">
                                            <p:graphicEl>
                                              <a:dgm id="{1AB44044-02E3-4214-BFF9-1028FDBDEC96}"/>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6">
                                            <p:graphicEl>
                                              <a:dgm id="{D1899910-1B1B-412B-937D-AD25694D0036}"/>
                                            </p:graphicEl>
                                          </p:spTgt>
                                        </p:tgtEl>
                                        <p:attrNameLst>
                                          <p:attrName>style.visibility</p:attrName>
                                        </p:attrNameLst>
                                      </p:cBhvr>
                                      <p:to>
                                        <p:strVal val="visible"/>
                                      </p:to>
                                    </p:set>
                                    <p:animEffect transition="in" filter="fade">
                                      <p:cBhvr>
                                        <p:cTn id="37" dur="500"/>
                                        <p:tgtEl>
                                          <p:spTgt spid="6">
                                            <p:graphicEl>
                                              <a:dgm id="{D1899910-1B1B-412B-937D-AD25694D0036}"/>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3F5E614C-E64F-48E2-BA1D-B88FF89FCA7F}"/>
                                            </p:graphicEl>
                                          </p:spTgt>
                                        </p:tgtEl>
                                        <p:attrNameLst>
                                          <p:attrName>style.visibility</p:attrName>
                                        </p:attrNameLst>
                                      </p:cBhvr>
                                      <p:to>
                                        <p:strVal val="visible"/>
                                      </p:to>
                                    </p:set>
                                    <p:animEffect transition="in" filter="fade">
                                      <p:cBhvr>
                                        <p:cTn id="42" dur="500"/>
                                        <p:tgtEl>
                                          <p:spTgt spid="6">
                                            <p:graphicEl>
                                              <a:dgm id="{3F5E614C-E64F-48E2-BA1D-B88FF89FCA7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7" y="968566"/>
            <a:ext cx="8028122" cy="697193"/>
          </a:xfrm>
          <a:solidFill>
            <a:schemeClr val="accent4">
              <a:lumMod val="50000"/>
            </a:schemeClr>
          </a:solidFill>
        </p:spPr>
        <p:txBody>
          <a:bodyPr>
            <a:noAutofit/>
          </a:bodyPr>
          <a:lstStyle/>
          <a:p>
            <a:r>
              <a:rPr lang="vi-VN" sz="2400" b="1" i="1" dirty="0" smtClean="0">
                <a:solidFill>
                  <a:schemeClr val="bg1"/>
                </a:solidFill>
              </a:rPr>
              <a:t>1</a:t>
            </a:r>
            <a:r>
              <a:rPr lang="vi-VN" sz="2400" b="1" i="1" dirty="0">
                <a:solidFill>
                  <a:schemeClr val="bg1"/>
                </a:solidFill>
              </a:rPr>
              <a:t>. Chủ trương phát triển kinh tế, xã hội</a:t>
            </a:r>
            <a:endParaRPr lang="en-US" sz="2400" dirty="0">
              <a:solidFill>
                <a:schemeClr val="bg1"/>
              </a:solidFill>
            </a:endParaRPr>
          </a:p>
        </p:txBody>
      </p:sp>
      <p:sp>
        <p:nvSpPr>
          <p:cNvPr id="3" name="Content Placeholder 2"/>
          <p:cNvSpPr>
            <a:spLocks noGrp="1"/>
          </p:cNvSpPr>
          <p:nvPr>
            <p:ph idx="1"/>
          </p:nvPr>
        </p:nvSpPr>
        <p:spPr>
          <a:xfrm>
            <a:off x="557939" y="1810681"/>
            <a:ext cx="10762129" cy="554504"/>
          </a:xfrm>
        </p:spPr>
        <p:txBody>
          <a:bodyPr/>
          <a:lstStyle/>
          <a:p>
            <a:pPr marL="0" indent="0" algn="just">
              <a:buNone/>
            </a:pPr>
            <a:r>
              <a:rPr lang="vi-VN" b="1" dirty="0"/>
              <a:t>a) Quan điểm phát triển kinh tế-xã hội</a:t>
            </a:r>
            <a:endParaRPr lang="nl-NL" dirty="0" smtClean="0">
              <a:solidFill>
                <a:srgbClr val="FF0000"/>
              </a:solidFill>
            </a:endParaRPr>
          </a:p>
        </p:txBody>
      </p:sp>
      <p:sp>
        <p:nvSpPr>
          <p:cNvPr id="4" name="Rectangle 3"/>
          <p:cNvSpPr/>
          <p:nvPr/>
        </p:nvSpPr>
        <p:spPr>
          <a:xfrm>
            <a:off x="0" y="56416"/>
            <a:ext cx="12191999" cy="830997"/>
          </a:xfrm>
          <a:prstGeom prst="rect">
            <a:avLst/>
          </a:prstGeom>
          <a:solidFill>
            <a:srgbClr val="008000"/>
          </a:solidFill>
        </p:spPr>
        <p:txBody>
          <a:bodyPr wrap="square">
            <a:spAutoFit/>
          </a:bodyPr>
          <a:lstStyle/>
          <a:p>
            <a:r>
              <a:rPr lang="vi-VN" sz="2400" b="1" dirty="0">
                <a:solidFill>
                  <a:schemeClr val="bg1"/>
                </a:solidFill>
                <a:latin typeface="Arial" panose="020B0604020202020204" pitchFamily="34" charset="0"/>
                <a:ea typeface="Calibri" panose="020F0502020204030204" pitchFamily="34" charset="0"/>
                <a:cs typeface="Arial" panose="020B0604020202020204" pitchFamily="34" charset="0"/>
              </a:rPr>
              <a:t>I. NỘI DUNG CỦA CHỦ TRƯƠNG PHÁT TRIỂN KINH TẾ, XÃ HỘI, VĂN HÓA, CON NGƯỜI Ở VIỆT NAM HIỆN NAY</a:t>
            </a:r>
            <a:endParaRPr lang="en-US" sz="2400" b="1" dirty="0">
              <a:solidFill>
                <a:schemeClr val="bg1"/>
              </a:solidFill>
              <a:latin typeface="Arial" panose="020B0604020202020204" pitchFamily="34" charset="0"/>
              <a:cs typeface="Arial" panose="020B0604020202020204" pitchFamily="34" charset="0"/>
            </a:endParaRPr>
          </a:p>
        </p:txBody>
      </p:sp>
      <p:graphicFrame>
        <p:nvGraphicFramePr>
          <p:cNvPr id="6" name="Diagram 5"/>
          <p:cNvGraphicFramePr/>
          <p:nvPr>
            <p:extLst>
              <p:ext uri="{D42A27DB-BD31-4B8C-83A1-F6EECF244321}">
                <p14:modId xmlns:p14="http://schemas.microsoft.com/office/powerpoint/2010/main" val="3680151283"/>
              </p:ext>
            </p:extLst>
          </p:nvPr>
        </p:nvGraphicFramePr>
        <p:xfrm>
          <a:off x="0" y="2361063"/>
          <a:ext cx="11941790" cy="4496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795547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dgm id="{82AE748F-88E3-4F87-970D-08E1E2E0B739}"/>
                                            </p:graphicEl>
                                          </p:spTgt>
                                        </p:tgtEl>
                                        <p:attrNameLst>
                                          <p:attrName>style.visibility</p:attrName>
                                        </p:attrNameLst>
                                      </p:cBhvr>
                                      <p:to>
                                        <p:strVal val="visible"/>
                                      </p:to>
                                    </p:set>
                                    <p:animEffect transition="in" filter="fade">
                                      <p:cBhvr>
                                        <p:cTn id="17" dur="500"/>
                                        <p:tgtEl>
                                          <p:spTgt spid="6">
                                            <p:graphicEl>
                                              <a:dgm id="{82AE748F-88E3-4F87-970D-08E1E2E0B73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dgm id="{F81AB1E5-6CD8-4210-844D-519E2E3BD789}"/>
                                            </p:graphicEl>
                                          </p:spTgt>
                                        </p:tgtEl>
                                        <p:attrNameLst>
                                          <p:attrName>style.visibility</p:attrName>
                                        </p:attrNameLst>
                                      </p:cBhvr>
                                      <p:to>
                                        <p:strVal val="visible"/>
                                      </p:to>
                                    </p:set>
                                    <p:animEffect transition="in" filter="fade">
                                      <p:cBhvr>
                                        <p:cTn id="22" dur="500"/>
                                        <p:tgtEl>
                                          <p:spTgt spid="6">
                                            <p:graphicEl>
                                              <a:dgm id="{F81AB1E5-6CD8-4210-844D-519E2E3BD789}"/>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graphicEl>
                                              <a:dgm id="{1FE3D35C-778E-40E8-B170-C1557C9F6380}"/>
                                            </p:graphicEl>
                                          </p:spTgt>
                                        </p:tgtEl>
                                        <p:attrNameLst>
                                          <p:attrName>style.visibility</p:attrName>
                                        </p:attrNameLst>
                                      </p:cBhvr>
                                      <p:to>
                                        <p:strVal val="visible"/>
                                      </p:to>
                                    </p:set>
                                    <p:animEffect transition="in" filter="fade">
                                      <p:cBhvr>
                                        <p:cTn id="27" dur="500"/>
                                        <p:tgtEl>
                                          <p:spTgt spid="6">
                                            <p:graphicEl>
                                              <a:dgm id="{1FE3D35C-778E-40E8-B170-C1557C9F6380}"/>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6">
                                            <p:graphicEl>
                                              <a:dgm id="{1AB44044-02E3-4214-BFF9-1028FDBDEC96}"/>
                                            </p:graphicEl>
                                          </p:spTgt>
                                        </p:tgtEl>
                                        <p:attrNameLst>
                                          <p:attrName>style.visibility</p:attrName>
                                        </p:attrNameLst>
                                      </p:cBhvr>
                                      <p:to>
                                        <p:strVal val="visible"/>
                                      </p:to>
                                    </p:set>
                                    <p:animEffect transition="in" filter="fade">
                                      <p:cBhvr>
                                        <p:cTn id="32" dur="500"/>
                                        <p:tgtEl>
                                          <p:spTgt spid="6">
                                            <p:graphicEl>
                                              <a:dgm id="{1AB44044-02E3-4214-BFF9-1028FDBDEC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Graphic spid="6"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291"/>
            <a:ext cx="10515600" cy="1325563"/>
          </a:xfrm>
        </p:spPr>
        <p:txBody>
          <a:bodyPr>
            <a:normAutofit/>
          </a:bodyPr>
          <a:lstStyle/>
          <a:p>
            <a:r>
              <a:rPr lang="nl-NL" sz="4000" b="1" i="1" dirty="0"/>
              <a:t> Một là, p</a:t>
            </a:r>
            <a:r>
              <a:rPr lang="vi-VN" sz="4000" b="1" i="1" dirty="0"/>
              <a:t>hát triển nhanh gắn liền với phát triển bền vững</a:t>
            </a:r>
            <a:r>
              <a:rPr lang="nl-NL" sz="4000" b="1" dirty="0"/>
              <a:t>. </a:t>
            </a:r>
            <a:endParaRPr lang="en-US" sz="4000" b="1" dirty="0">
              <a:solidFill>
                <a:srgbClr val="FF0000"/>
              </a:solidFill>
            </a:endParaRPr>
          </a:p>
        </p:txBody>
      </p:sp>
      <p:graphicFrame>
        <p:nvGraphicFramePr>
          <p:cNvPr id="3" name="Diagram 2"/>
          <p:cNvGraphicFramePr/>
          <p:nvPr>
            <p:extLst>
              <p:ext uri="{D42A27DB-BD31-4B8C-83A1-F6EECF244321}">
                <p14:modId xmlns:p14="http://schemas.microsoft.com/office/powerpoint/2010/main" val="1054432803"/>
              </p:ext>
            </p:extLst>
          </p:nvPr>
        </p:nvGraphicFramePr>
        <p:xfrm>
          <a:off x="368490" y="1555846"/>
          <a:ext cx="11614244" cy="4473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3">
                                            <p:graphicEl>
                                              <a:dgm id="{BEFE4962-867C-4D23-9FB9-923E813183C5}"/>
                                            </p:graphicEl>
                                          </p:spTgt>
                                        </p:tgtEl>
                                        <p:attrNameLst>
                                          <p:attrName>style.visibility</p:attrName>
                                        </p:attrNameLst>
                                      </p:cBhvr>
                                      <p:to>
                                        <p:strVal val="visible"/>
                                      </p:to>
                                    </p:set>
                                    <p:animEffect transition="in" filter="fade">
                                      <p:cBhvr>
                                        <p:cTn id="14" dur="500"/>
                                        <p:tgtEl>
                                          <p:spTgt spid="3">
                                            <p:graphicEl>
                                              <a:dgm id="{BEFE4962-867C-4D23-9FB9-923E813183C5}"/>
                                            </p:graphicEl>
                                          </p:spTgt>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
                                            <p:graphicEl>
                                              <a:dgm id="{EE5C72E0-6536-43FE-8EF9-AD2276205819}"/>
                                            </p:graphicEl>
                                          </p:spTgt>
                                        </p:tgtEl>
                                        <p:attrNameLst>
                                          <p:attrName>style.visibility</p:attrName>
                                        </p:attrNameLst>
                                      </p:cBhvr>
                                      <p:to>
                                        <p:strVal val="visible"/>
                                      </p:to>
                                    </p:set>
                                    <p:animEffect transition="in" filter="fade">
                                      <p:cBhvr>
                                        <p:cTn id="17" dur="500"/>
                                        <p:tgtEl>
                                          <p:spTgt spid="3">
                                            <p:graphicEl>
                                              <a:dgm id="{EE5C72E0-6536-43FE-8EF9-AD2276205819}"/>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graphicEl>
                                              <a:dgm id="{81081B7E-06A6-44D1-A519-DB7D58574728}"/>
                                            </p:graphicEl>
                                          </p:spTgt>
                                        </p:tgtEl>
                                        <p:attrNameLst>
                                          <p:attrName>style.visibility</p:attrName>
                                        </p:attrNameLst>
                                      </p:cBhvr>
                                      <p:to>
                                        <p:strVal val="visible"/>
                                      </p:to>
                                    </p:set>
                                    <p:animEffect transition="in" filter="fade">
                                      <p:cBhvr>
                                        <p:cTn id="22" dur="500"/>
                                        <p:tgtEl>
                                          <p:spTgt spid="3">
                                            <p:graphicEl>
                                              <a:dgm id="{81081B7E-06A6-44D1-A519-DB7D58574728}"/>
                                            </p:graphicEl>
                                          </p:spTgt>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
                                            <p:graphicEl>
                                              <a:dgm id="{C325FB22-1AA4-4243-B01D-17C9CC76E9B9}"/>
                                            </p:graphicEl>
                                          </p:spTgt>
                                        </p:tgtEl>
                                        <p:attrNameLst>
                                          <p:attrName>style.visibility</p:attrName>
                                        </p:attrNameLst>
                                      </p:cBhvr>
                                      <p:to>
                                        <p:strVal val="visible"/>
                                      </p:to>
                                    </p:set>
                                    <p:animEffect transition="in" filter="fade">
                                      <p:cBhvr>
                                        <p:cTn id="25" dur="500"/>
                                        <p:tgtEl>
                                          <p:spTgt spid="3">
                                            <p:graphicEl>
                                              <a:dgm id="{C325FB22-1AA4-4243-B01D-17C9CC76E9B9}"/>
                                            </p:graphic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3">
                                            <p:graphicEl>
                                              <a:dgm id="{7432830B-52A1-44BC-BD6D-B3BA2E4C906D}"/>
                                            </p:graphicEl>
                                          </p:spTgt>
                                        </p:tgtEl>
                                        <p:attrNameLst>
                                          <p:attrName>style.visibility</p:attrName>
                                        </p:attrNameLst>
                                      </p:cBhvr>
                                      <p:to>
                                        <p:strVal val="visible"/>
                                      </p:to>
                                    </p:set>
                                    <p:animEffect transition="in" filter="fade">
                                      <p:cBhvr>
                                        <p:cTn id="30" dur="500"/>
                                        <p:tgtEl>
                                          <p:spTgt spid="3">
                                            <p:graphicEl>
                                              <a:dgm id="{7432830B-52A1-44BC-BD6D-B3BA2E4C906D}"/>
                                            </p:graphicEl>
                                          </p:spTgt>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
                                            <p:graphicEl>
                                              <a:dgm id="{221EA1DE-853B-4B1E-8401-C9A94E3AE897}"/>
                                            </p:graphicEl>
                                          </p:spTgt>
                                        </p:tgtEl>
                                        <p:attrNameLst>
                                          <p:attrName>style.visibility</p:attrName>
                                        </p:attrNameLst>
                                      </p:cBhvr>
                                      <p:to>
                                        <p:strVal val="visible"/>
                                      </p:to>
                                    </p:set>
                                    <p:animEffect transition="in" filter="fade">
                                      <p:cBhvr>
                                        <p:cTn id="33" dur="500"/>
                                        <p:tgtEl>
                                          <p:spTgt spid="3">
                                            <p:graphicEl>
                                              <a:dgm id="{221EA1DE-853B-4B1E-8401-C9A94E3AE897}"/>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3">
                                            <p:graphicEl>
                                              <a:dgm id="{342264A7-B8BD-4A69-8E0B-774F4E3B050D}"/>
                                            </p:graphicEl>
                                          </p:spTgt>
                                        </p:tgtEl>
                                        <p:attrNameLst>
                                          <p:attrName>style.visibility</p:attrName>
                                        </p:attrNameLst>
                                      </p:cBhvr>
                                      <p:to>
                                        <p:strVal val="visible"/>
                                      </p:to>
                                    </p:set>
                                    <p:animEffect transition="in" filter="fade">
                                      <p:cBhvr>
                                        <p:cTn id="38" dur="500"/>
                                        <p:tgtEl>
                                          <p:spTgt spid="3">
                                            <p:graphicEl>
                                              <a:dgm id="{342264A7-B8BD-4A69-8E0B-774F4E3B050D}"/>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
                                            <p:graphicEl>
                                              <a:dgm id="{BD7A96FF-20BE-41BE-BFFB-2C11132563D4}"/>
                                            </p:graphicEl>
                                          </p:spTgt>
                                        </p:tgtEl>
                                        <p:attrNameLst>
                                          <p:attrName>style.visibility</p:attrName>
                                        </p:attrNameLst>
                                      </p:cBhvr>
                                      <p:to>
                                        <p:strVal val="visible"/>
                                      </p:to>
                                    </p:set>
                                    <p:animEffect transition="in" filter="fade">
                                      <p:cBhvr>
                                        <p:cTn id="41" dur="500"/>
                                        <p:tgtEl>
                                          <p:spTgt spid="3">
                                            <p:graphicEl>
                                              <a:dgm id="{BD7A96FF-20BE-41BE-BFFB-2C11132563D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3"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122831" y="275308"/>
            <a:ext cx="11832608" cy="10075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vi-VN" sz="2400" b="1" i="1" dirty="0"/>
              <a:t>Hai là, đổi mới đồng bộ, phù hợp về kinh tế và chính trị vì mục tiêu xây dựng nước Việt Nam xã hội chủ nghĩa dân giàu, nước mạnh, dân chủ, công bằng, văn minh</a:t>
            </a:r>
            <a:endParaRPr lang="nl-NL" sz="2400" b="1" dirty="0" smtClean="0">
              <a:solidFill>
                <a:srgbClr val="FF0000"/>
              </a:solidFill>
            </a:endParaRPr>
          </a:p>
        </p:txBody>
      </p:sp>
      <p:graphicFrame>
        <p:nvGraphicFramePr>
          <p:cNvPr id="8" name="Diagram 7"/>
          <p:cNvGraphicFramePr/>
          <p:nvPr>
            <p:extLst>
              <p:ext uri="{D42A27DB-BD31-4B8C-83A1-F6EECF244321}">
                <p14:modId xmlns:p14="http://schemas.microsoft.com/office/powerpoint/2010/main" val="2194702202"/>
              </p:ext>
            </p:extLst>
          </p:nvPr>
        </p:nvGraphicFramePr>
        <p:xfrm>
          <a:off x="504967" y="1460310"/>
          <a:ext cx="10247413" cy="56389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ircle(out)">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graphicEl>
                                              <a:dgm id="{13307CA6-C747-45A6-9581-C02DB6305BFF}"/>
                                            </p:graphicEl>
                                          </p:spTgt>
                                        </p:tgtEl>
                                        <p:attrNameLst>
                                          <p:attrName>style.visibility</p:attrName>
                                        </p:attrNameLst>
                                      </p:cBhvr>
                                      <p:to>
                                        <p:strVal val="visible"/>
                                      </p:to>
                                    </p:set>
                                    <p:animEffect transition="in" filter="fade">
                                      <p:cBhvr>
                                        <p:cTn id="12" dur="500"/>
                                        <p:tgtEl>
                                          <p:spTgt spid="8">
                                            <p:graphicEl>
                                              <a:dgm id="{13307CA6-C747-45A6-9581-C02DB6305BFF}"/>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
                                            <p:graphicEl>
                                              <a:dgm id="{4F71D712-92D3-4EBD-A67C-6DA018A1403C}"/>
                                            </p:graphicEl>
                                          </p:spTgt>
                                        </p:tgtEl>
                                        <p:attrNameLst>
                                          <p:attrName>style.visibility</p:attrName>
                                        </p:attrNameLst>
                                      </p:cBhvr>
                                      <p:to>
                                        <p:strVal val="visible"/>
                                      </p:to>
                                    </p:set>
                                    <p:animEffect transition="in" filter="fade">
                                      <p:cBhvr>
                                        <p:cTn id="15" dur="500"/>
                                        <p:tgtEl>
                                          <p:spTgt spid="8">
                                            <p:graphicEl>
                                              <a:dgm id="{4F71D712-92D3-4EBD-A67C-6DA018A1403C}"/>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graphicEl>
                                              <a:dgm id="{B21E5BBB-065D-423B-9A1C-5F4E7BE1863B}"/>
                                            </p:graphicEl>
                                          </p:spTgt>
                                        </p:tgtEl>
                                        <p:attrNameLst>
                                          <p:attrName>style.visibility</p:attrName>
                                        </p:attrNameLst>
                                      </p:cBhvr>
                                      <p:to>
                                        <p:strVal val="visible"/>
                                      </p:to>
                                    </p:set>
                                    <p:animEffect transition="in" filter="fade">
                                      <p:cBhvr>
                                        <p:cTn id="18" dur="500"/>
                                        <p:tgtEl>
                                          <p:spTgt spid="8">
                                            <p:graphicEl>
                                              <a:dgm id="{B21E5BBB-065D-423B-9A1C-5F4E7BE1863B}"/>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graphicEl>
                                              <a:dgm id="{5068E4E2-8888-4D91-A3A8-28BB6F7CA55C}"/>
                                            </p:graphicEl>
                                          </p:spTgt>
                                        </p:tgtEl>
                                        <p:attrNameLst>
                                          <p:attrName>style.visibility</p:attrName>
                                        </p:attrNameLst>
                                      </p:cBhvr>
                                      <p:to>
                                        <p:strVal val="visible"/>
                                      </p:to>
                                    </p:set>
                                    <p:animEffect transition="in" filter="fade">
                                      <p:cBhvr>
                                        <p:cTn id="23" dur="500"/>
                                        <p:tgtEl>
                                          <p:spTgt spid="8">
                                            <p:graphicEl>
                                              <a:dgm id="{5068E4E2-8888-4D91-A3A8-28BB6F7CA55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8">
                                            <p:graphicEl>
                                              <a:dgm id="{366F2534-F144-4C62-B2B8-ADADD50459A2}"/>
                                            </p:graphicEl>
                                          </p:spTgt>
                                        </p:tgtEl>
                                        <p:attrNameLst>
                                          <p:attrName>style.visibility</p:attrName>
                                        </p:attrNameLst>
                                      </p:cBhvr>
                                      <p:to>
                                        <p:strVal val="visible"/>
                                      </p:to>
                                    </p:set>
                                    <p:animEffect transition="in" filter="fade">
                                      <p:cBhvr>
                                        <p:cTn id="26" dur="500"/>
                                        <p:tgtEl>
                                          <p:spTgt spid="8">
                                            <p:graphicEl>
                                              <a:dgm id="{366F2534-F144-4C62-B2B8-ADADD50459A2}"/>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
                                            <p:graphicEl>
                                              <a:dgm id="{BEA56545-2EAC-431A-AA65-05B013A5C30B}"/>
                                            </p:graphicEl>
                                          </p:spTgt>
                                        </p:tgtEl>
                                        <p:attrNameLst>
                                          <p:attrName>style.visibility</p:attrName>
                                        </p:attrNameLst>
                                      </p:cBhvr>
                                      <p:to>
                                        <p:strVal val="visible"/>
                                      </p:to>
                                    </p:set>
                                    <p:animEffect transition="in" filter="fade">
                                      <p:cBhvr>
                                        <p:cTn id="31" dur="500"/>
                                        <p:tgtEl>
                                          <p:spTgt spid="8">
                                            <p:graphicEl>
                                              <a:dgm id="{BEA56545-2EAC-431A-AA65-05B013A5C30B}"/>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8">
                                            <p:graphicEl>
                                              <a:dgm id="{3B312CB5-24F3-4294-BCCC-C2913EF95189}"/>
                                            </p:graphicEl>
                                          </p:spTgt>
                                        </p:tgtEl>
                                        <p:attrNameLst>
                                          <p:attrName>style.visibility</p:attrName>
                                        </p:attrNameLst>
                                      </p:cBhvr>
                                      <p:to>
                                        <p:strVal val="visible"/>
                                      </p:to>
                                    </p:set>
                                    <p:animEffect transition="in" filter="fade">
                                      <p:cBhvr>
                                        <p:cTn id="34" dur="500"/>
                                        <p:tgtEl>
                                          <p:spTgt spid="8">
                                            <p:graphicEl>
                                              <a:dgm id="{3B312CB5-24F3-4294-BCCC-C2913EF95189}"/>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8">
                                            <p:graphicEl>
                                              <a:dgm id="{A74A8912-52FE-4062-8595-D7D0EE5BD5E2}"/>
                                            </p:graphicEl>
                                          </p:spTgt>
                                        </p:tgtEl>
                                        <p:attrNameLst>
                                          <p:attrName>style.visibility</p:attrName>
                                        </p:attrNameLst>
                                      </p:cBhvr>
                                      <p:to>
                                        <p:strVal val="visible"/>
                                      </p:to>
                                    </p:set>
                                    <p:animEffect transition="in" filter="fade">
                                      <p:cBhvr>
                                        <p:cTn id="39" dur="500"/>
                                        <p:tgtEl>
                                          <p:spTgt spid="8">
                                            <p:graphicEl>
                                              <a:dgm id="{A74A8912-52FE-4062-8595-D7D0EE5BD5E2}"/>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8">
                                            <p:graphicEl>
                                              <a:dgm id="{2ED42589-E9FC-4635-A8B1-DDFB313449D2}"/>
                                            </p:graphicEl>
                                          </p:spTgt>
                                        </p:tgtEl>
                                        <p:attrNameLst>
                                          <p:attrName>style.visibility</p:attrName>
                                        </p:attrNameLst>
                                      </p:cBhvr>
                                      <p:to>
                                        <p:strVal val="visible"/>
                                      </p:to>
                                    </p:set>
                                    <p:animEffect transition="in" filter="fade">
                                      <p:cBhvr>
                                        <p:cTn id="42" dur="500"/>
                                        <p:tgtEl>
                                          <p:spTgt spid="8">
                                            <p:graphicEl>
                                              <a:dgm id="{2ED42589-E9FC-4635-A8B1-DDFB313449D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Graphic spid="8" grpId="0">
        <p:bldSub>
          <a:bldDgm bld="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17221" y="130693"/>
            <a:ext cx="11079997" cy="830997"/>
          </a:xfrm>
          <a:prstGeom prst="rect">
            <a:avLst/>
          </a:prstGeom>
        </p:spPr>
        <p:txBody>
          <a:bodyPr wrap="square">
            <a:spAutoFit/>
          </a:bodyPr>
          <a:lstStyle/>
          <a:p>
            <a:pPr algn="just"/>
            <a:r>
              <a:rPr lang="vi-VN" sz="2400" b="1" i="1" dirty="0"/>
              <a:t> Ba là, mở rộng dân chủ, phát huy tối đa nhân tố con người; coi con người là chủ thể, nguồn lực chủ yếu và là mục tiêu của sự phát triển.</a:t>
            </a:r>
            <a:endParaRPr lang="en-US" sz="2400" dirty="0"/>
          </a:p>
        </p:txBody>
      </p:sp>
      <p:graphicFrame>
        <p:nvGraphicFramePr>
          <p:cNvPr id="7" name="Diagram 6"/>
          <p:cNvGraphicFramePr/>
          <p:nvPr>
            <p:extLst>
              <p:ext uri="{D42A27DB-BD31-4B8C-83A1-F6EECF244321}">
                <p14:modId xmlns:p14="http://schemas.microsoft.com/office/powerpoint/2010/main" val="76590886"/>
              </p:ext>
            </p:extLst>
          </p:nvPr>
        </p:nvGraphicFramePr>
        <p:xfrm>
          <a:off x="1015999" y="1572073"/>
          <a:ext cx="1102618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74113804"/>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graphicEl>
                                              <a:dgm id="{75F4FEB5-0E64-4509-A3B3-92CE2FB646D0}"/>
                                            </p:graphicEl>
                                          </p:spTgt>
                                        </p:tgtEl>
                                        <p:attrNameLst>
                                          <p:attrName>style.visibility</p:attrName>
                                        </p:attrNameLst>
                                      </p:cBhvr>
                                      <p:to>
                                        <p:strVal val="visible"/>
                                      </p:to>
                                    </p:set>
                                    <p:animEffect transition="in" filter="fade">
                                      <p:cBhvr>
                                        <p:cTn id="7" dur="500"/>
                                        <p:tgtEl>
                                          <p:spTgt spid="7">
                                            <p:graphicEl>
                                              <a:dgm id="{75F4FEB5-0E64-4509-A3B3-92CE2FB646D0}"/>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graphicEl>
                                              <a:dgm id="{4EFADC7B-43BD-4F39-B31C-86BBCE2C74D5}"/>
                                            </p:graphicEl>
                                          </p:spTgt>
                                        </p:tgtEl>
                                        <p:attrNameLst>
                                          <p:attrName>style.visibility</p:attrName>
                                        </p:attrNameLst>
                                      </p:cBhvr>
                                      <p:to>
                                        <p:strVal val="visible"/>
                                      </p:to>
                                    </p:set>
                                    <p:animEffect transition="in" filter="fade">
                                      <p:cBhvr>
                                        <p:cTn id="10" dur="500"/>
                                        <p:tgtEl>
                                          <p:spTgt spid="7">
                                            <p:graphicEl>
                                              <a:dgm id="{4EFADC7B-43BD-4F39-B31C-86BBCE2C74D5}"/>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graphicEl>
                                              <a:dgm id="{B1CE9047-3B86-4A4E-A5A2-4373A43CD491}"/>
                                            </p:graphicEl>
                                          </p:spTgt>
                                        </p:tgtEl>
                                        <p:attrNameLst>
                                          <p:attrName>style.visibility</p:attrName>
                                        </p:attrNameLst>
                                      </p:cBhvr>
                                      <p:to>
                                        <p:strVal val="visible"/>
                                      </p:to>
                                    </p:set>
                                    <p:animEffect transition="in" filter="fade">
                                      <p:cBhvr>
                                        <p:cTn id="13" dur="500"/>
                                        <p:tgtEl>
                                          <p:spTgt spid="7">
                                            <p:graphicEl>
                                              <a:dgm id="{B1CE9047-3B86-4A4E-A5A2-4373A43CD491}"/>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7">
                                            <p:graphicEl>
                                              <a:dgm id="{3F829F88-DB4C-436F-BA94-5999383D31B0}"/>
                                            </p:graphicEl>
                                          </p:spTgt>
                                        </p:tgtEl>
                                        <p:attrNameLst>
                                          <p:attrName>style.visibility</p:attrName>
                                        </p:attrNameLst>
                                      </p:cBhvr>
                                      <p:to>
                                        <p:strVal val="visible"/>
                                      </p:to>
                                    </p:set>
                                    <p:animEffect transition="in" filter="fade">
                                      <p:cBhvr>
                                        <p:cTn id="18" dur="500"/>
                                        <p:tgtEl>
                                          <p:spTgt spid="7">
                                            <p:graphicEl>
                                              <a:dgm id="{3F829F88-DB4C-436F-BA94-5999383D31B0}"/>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graphicEl>
                                              <a:dgm id="{DD63A711-2EC6-47B3-8208-7FA03C18829B}"/>
                                            </p:graphicEl>
                                          </p:spTgt>
                                        </p:tgtEl>
                                        <p:attrNameLst>
                                          <p:attrName>style.visibility</p:attrName>
                                        </p:attrNameLst>
                                      </p:cBhvr>
                                      <p:to>
                                        <p:strVal val="visible"/>
                                      </p:to>
                                    </p:set>
                                    <p:animEffect transition="in" filter="fade">
                                      <p:cBhvr>
                                        <p:cTn id="21" dur="500"/>
                                        <p:tgtEl>
                                          <p:spTgt spid="7">
                                            <p:graphicEl>
                                              <a:dgm id="{DD63A711-2EC6-47B3-8208-7FA03C18829B}"/>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7">
                                            <p:graphicEl>
                                              <a:dgm id="{CAC69855-C78C-4CCE-BC14-12F548DB2612}"/>
                                            </p:graphicEl>
                                          </p:spTgt>
                                        </p:tgtEl>
                                        <p:attrNameLst>
                                          <p:attrName>style.visibility</p:attrName>
                                        </p:attrNameLst>
                                      </p:cBhvr>
                                      <p:to>
                                        <p:strVal val="visible"/>
                                      </p:to>
                                    </p:set>
                                    <p:animEffect transition="in" filter="fade">
                                      <p:cBhvr>
                                        <p:cTn id="26" dur="500"/>
                                        <p:tgtEl>
                                          <p:spTgt spid="7">
                                            <p:graphicEl>
                                              <a:dgm id="{CAC69855-C78C-4CCE-BC14-12F548DB2612}"/>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dgm id="{D4C1FC81-F852-4152-A13B-A81320FADA45}"/>
                                            </p:graphicEl>
                                          </p:spTgt>
                                        </p:tgtEl>
                                        <p:attrNameLst>
                                          <p:attrName>style.visibility</p:attrName>
                                        </p:attrNameLst>
                                      </p:cBhvr>
                                      <p:to>
                                        <p:strVal val="visible"/>
                                      </p:to>
                                    </p:set>
                                    <p:animEffect transition="in" filter="fade">
                                      <p:cBhvr>
                                        <p:cTn id="29" dur="500"/>
                                        <p:tgtEl>
                                          <p:spTgt spid="7">
                                            <p:graphicEl>
                                              <a:dgm id="{D4C1FC81-F852-4152-A13B-A81320FADA4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one"/>
        </p:bldSub>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7672" y="197678"/>
            <a:ext cx="11273050" cy="1358167"/>
          </a:xfrm>
        </p:spPr>
        <p:txBody>
          <a:bodyPr>
            <a:noAutofit/>
          </a:bodyPr>
          <a:lstStyle/>
          <a:p>
            <a:r>
              <a:rPr lang="vi-VN" sz="2400" i="1" dirty="0">
                <a:solidFill>
                  <a:srgbClr val="FF0000"/>
                </a:solidFill>
              </a:rPr>
              <a:t>Bốn là</a:t>
            </a:r>
            <a:r>
              <a:rPr lang="vi-VN" sz="2400" dirty="0">
                <a:solidFill>
                  <a:srgbClr val="FF0000"/>
                </a:solidFill>
              </a:rPr>
              <a:t>, </a:t>
            </a:r>
            <a:r>
              <a:rPr lang="vi-VN" sz="2400" i="1" dirty="0">
                <a:solidFill>
                  <a:srgbClr val="FF0000"/>
                </a:solidFill>
              </a:rPr>
              <a:t>phát triển mạnh mẽ lực lượng sản xuất với trình độ khoa học, công nghệ ngày càng cao; đồng thời hoàn thiện quan hệ sản xuất trong nền kinh tế thị trường định hướng xã hội chủ nghĩa.</a:t>
            </a:r>
            <a:endParaRPr lang="en-US" sz="2400" dirty="0">
              <a:solidFill>
                <a:srgbClr val="FF0000"/>
              </a:solidFill>
            </a:endParaRPr>
          </a:p>
          <a:p>
            <a:pPr marL="0" indent="0" algn="just">
              <a:buNone/>
            </a:pPr>
            <a:endParaRPr lang="en-US" sz="2400" dirty="0" smtClean="0">
              <a:solidFill>
                <a:srgbClr val="FF0000"/>
              </a:solidFill>
            </a:endParaRPr>
          </a:p>
          <a:p>
            <a:pPr marL="0" indent="0" algn="just">
              <a:buNone/>
            </a:pPr>
            <a:r>
              <a:rPr lang="nl-NL" sz="2400" dirty="0" smtClean="0">
                <a:solidFill>
                  <a:srgbClr val="FF0000"/>
                </a:solidFill>
              </a:rPr>
              <a:t>	</a:t>
            </a:r>
            <a:endParaRPr lang="en-US" sz="2400" dirty="0">
              <a:solidFill>
                <a:srgbClr val="FF0000"/>
              </a:solidFill>
            </a:endParaRPr>
          </a:p>
        </p:txBody>
      </p:sp>
      <p:graphicFrame>
        <p:nvGraphicFramePr>
          <p:cNvPr id="6" name="Diagram 5"/>
          <p:cNvGraphicFramePr/>
          <p:nvPr>
            <p:extLst>
              <p:ext uri="{D42A27DB-BD31-4B8C-83A1-F6EECF244321}">
                <p14:modId xmlns:p14="http://schemas.microsoft.com/office/powerpoint/2010/main" val="287341396"/>
              </p:ext>
            </p:extLst>
          </p:nvPr>
        </p:nvGraphicFramePr>
        <p:xfrm>
          <a:off x="914399" y="1310186"/>
          <a:ext cx="11150221" cy="49408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dgm id="{6F6B63B2-0E05-4054-814B-A8620E272789}"/>
                                            </p:graphicEl>
                                          </p:spTgt>
                                        </p:tgtEl>
                                        <p:attrNameLst>
                                          <p:attrName>style.visibility</p:attrName>
                                        </p:attrNameLst>
                                      </p:cBhvr>
                                      <p:to>
                                        <p:strVal val="visible"/>
                                      </p:to>
                                    </p:set>
                                    <p:animEffect transition="in" filter="fade">
                                      <p:cBhvr>
                                        <p:cTn id="7" dur="500"/>
                                        <p:tgtEl>
                                          <p:spTgt spid="6">
                                            <p:graphicEl>
                                              <a:dgm id="{6F6B63B2-0E05-4054-814B-A8620E272789}"/>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graphicEl>
                                              <a:dgm id="{78827BAB-637D-4725-AB2F-1B8FAE8A29BE}"/>
                                            </p:graphicEl>
                                          </p:spTgt>
                                        </p:tgtEl>
                                        <p:attrNameLst>
                                          <p:attrName>style.visibility</p:attrName>
                                        </p:attrNameLst>
                                      </p:cBhvr>
                                      <p:to>
                                        <p:strVal val="visible"/>
                                      </p:to>
                                    </p:set>
                                    <p:animEffect transition="in" filter="fade">
                                      <p:cBhvr>
                                        <p:cTn id="10" dur="500"/>
                                        <p:tgtEl>
                                          <p:spTgt spid="6">
                                            <p:graphicEl>
                                              <a:dgm id="{78827BAB-637D-4725-AB2F-1B8FAE8A29BE}"/>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
                                            <p:graphicEl>
                                              <a:dgm id="{879310F6-FBBE-4DE5-B399-CB563E7D2AD4}"/>
                                            </p:graphicEl>
                                          </p:spTgt>
                                        </p:tgtEl>
                                        <p:attrNameLst>
                                          <p:attrName>style.visibility</p:attrName>
                                        </p:attrNameLst>
                                      </p:cBhvr>
                                      <p:to>
                                        <p:strVal val="visible"/>
                                      </p:to>
                                    </p:set>
                                    <p:animEffect transition="in" filter="fade">
                                      <p:cBhvr>
                                        <p:cTn id="13" dur="500"/>
                                        <p:tgtEl>
                                          <p:spTgt spid="6">
                                            <p:graphicEl>
                                              <a:dgm id="{879310F6-FBBE-4DE5-B399-CB563E7D2AD4}"/>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6">
                                            <p:graphicEl>
                                              <a:dgm id="{81300D1D-1BCE-4BF7-AB4A-52B7156CBE7E}"/>
                                            </p:graphicEl>
                                          </p:spTgt>
                                        </p:tgtEl>
                                        <p:attrNameLst>
                                          <p:attrName>style.visibility</p:attrName>
                                        </p:attrNameLst>
                                      </p:cBhvr>
                                      <p:to>
                                        <p:strVal val="visible"/>
                                      </p:to>
                                    </p:set>
                                    <p:animEffect transition="in" filter="fade">
                                      <p:cBhvr>
                                        <p:cTn id="18" dur="500"/>
                                        <p:tgtEl>
                                          <p:spTgt spid="6">
                                            <p:graphicEl>
                                              <a:dgm id="{81300D1D-1BCE-4BF7-AB4A-52B7156CBE7E}"/>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graphicEl>
                                              <a:dgm id="{B3EAA663-0AEC-4B58-8923-A02DD5C8A263}"/>
                                            </p:graphicEl>
                                          </p:spTgt>
                                        </p:tgtEl>
                                        <p:attrNameLst>
                                          <p:attrName>style.visibility</p:attrName>
                                        </p:attrNameLst>
                                      </p:cBhvr>
                                      <p:to>
                                        <p:strVal val="visible"/>
                                      </p:to>
                                    </p:set>
                                    <p:animEffect transition="in" filter="fade">
                                      <p:cBhvr>
                                        <p:cTn id="21" dur="500"/>
                                        <p:tgtEl>
                                          <p:spTgt spid="6">
                                            <p:graphicEl>
                                              <a:dgm id="{B3EAA663-0AEC-4B58-8923-A02DD5C8A263}"/>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graphicEl>
                                              <a:dgm id="{DFED2D22-A082-48C1-8F5C-56D275674473}"/>
                                            </p:graphicEl>
                                          </p:spTgt>
                                        </p:tgtEl>
                                        <p:attrNameLst>
                                          <p:attrName>style.visibility</p:attrName>
                                        </p:attrNameLst>
                                      </p:cBhvr>
                                      <p:to>
                                        <p:strVal val="visible"/>
                                      </p:to>
                                    </p:set>
                                    <p:animEffect transition="in" filter="fade">
                                      <p:cBhvr>
                                        <p:cTn id="26" dur="500"/>
                                        <p:tgtEl>
                                          <p:spTgt spid="6">
                                            <p:graphicEl>
                                              <a:dgm id="{DFED2D22-A082-48C1-8F5C-56D275674473}"/>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
                                            <p:graphicEl>
                                              <a:dgm id="{6FD2533D-4A58-44BB-8EC8-DC7D9FCC1A70}"/>
                                            </p:graphicEl>
                                          </p:spTgt>
                                        </p:tgtEl>
                                        <p:attrNameLst>
                                          <p:attrName>style.visibility</p:attrName>
                                        </p:attrNameLst>
                                      </p:cBhvr>
                                      <p:to>
                                        <p:strVal val="visible"/>
                                      </p:to>
                                    </p:set>
                                    <p:animEffect transition="in" filter="fade">
                                      <p:cBhvr>
                                        <p:cTn id="29" dur="500"/>
                                        <p:tgtEl>
                                          <p:spTgt spid="6">
                                            <p:graphicEl>
                                              <a:dgm id="{6FD2533D-4A58-44BB-8EC8-DC7D9FCC1A70}"/>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6">
                                            <p:graphicEl>
                                              <a:dgm id="{B9303F87-42A9-4F78-B58A-C07506EA3778}"/>
                                            </p:graphicEl>
                                          </p:spTgt>
                                        </p:tgtEl>
                                        <p:attrNameLst>
                                          <p:attrName>style.visibility</p:attrName>
                                        </p:attrNameLst>
                                      </p:cBhvr>
                                      <p:to>
                                        <p:strVal val="visible"/>
                                      </p:to>
                                    </p:set>
                                    <p:animEffect transition="in" filter="fade">
                                      <p:cBhvr>
                                        <p:cTn id="34" dur="500"/>
                                        <p:tgtEl>
                                          <p:spTgt spid="6">
                                            <p:graphicEl>
                                              <a:dgm id="{B9303F87-42A9-4F78-B58A-C07506EA3778}"/>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
                                            <p:graphicEl>
                                              <a:dgm id="{636CB869-4F54-4D1E-B0D4-DF2FFC4493A3}"/>
                                            </p:graphicEl>
                                          </p:spTgt>
                                        </p:tgtEl>
                                        <p:attrNameLst>
                                          <p:attrName>style.visibility</p:attrName>
                                        </p:attrNameLst>
                                      </p:cBhvr>
                                      <p:to>
                                        <p:strVal val="visible"/>
                                      </p:to>
                                    </p:set>
                                    <p:animEffect transition="in" filter="fade">
                                      <p:cBhvr>
                                        <p:cTn id="37" dur="500"/>
                                        <p:tgtEl>
                                          <p:spTgt spid="6">
                                            <p:graphicEl>
                                              <a:dgm id="{636CB869-4F54-4D1E-B0D4-DF2FFC4493A3}"/>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6">
                                            <p:graphicEl>
                                              <a:dgm id="{44936ADA-1F37-4759-AE47-16183259F101}"/>
                                            </p:graphicEl>
                                          </p:spTgt>
                                        </p:tgtEl>
                                        <p:attrNameLst>
                                          <p:attrName>style.visibility</p:attrName>
                                        </p:attrNameLst>
                                      </p:cBhvr>
                                      <p:to>
                                        <p:strVal val="visible"/>
                                      </p:to>
                                    </p:set>
                                    <p:animEffect transition="in" filter="fade">
                                      <p:cBhvr>
                                        <p:cTn id="42" dur="500"/>
                                        <p:tgtEl>
                                          <p:spTgt spid="6">
                                            <p:graphicEl>
                                              <a:dgm id="{44936ADA-1F37-4759-AE47-16183259F101}"/>
                                            </p:graphic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6">
                                            <p:graphicEl>
                                              <a:dgm id="{0BB40B6B-E2BE-47EA-BA09-58BFC9B25FC3}"/>
                                            </p:graphicEl>
                                          </p:spTgt>
                                        </p:tgtEl>
                                        <p:attrNameLst>
                                          <p:attrName>style.visibility</p:attrName>
                                        </p:attrNameLst>
                                      </p:cBhvr>
                                      <p:to>
                                        <p:strVal val="visible"/>
                                      </p:to>
                                    </p:set>
                                    <p:animEffect transition="in" filter="fade">
                                      <p:cBhvr>
                                        <p:cTn id="45" dur="500"/>
                                        <p:tgtEl>
                                          <p:spTgt spid="6">
                                            <p:graphicEl>
                                              <a:dgm id="{0BB40B6B-E2BE-47EA-BA09-58BFC9B25FC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48353" y="495946"/>
            <a:ext cx="10058401" cy="1569660"/>
          </a:xfrm>
          <a:prstGeom prst="rect">
            <a:avLst/>
          </a:prstGeom>
          <a:noFill/>
          <a:ln w="57150">
            <a:solidFill>
              <a:srgbClr val="00B0F0"/>
            </a:solidFill>
          </a:ln>
        </p:spPr>
        <p:txBody>
          <a:bodyPr wrap="square" rtlCol="0">
            <a:spAutoFit/>
          </a:bodyPr>
          <a:lstStyle/>
          <a:p>
            <a:pPr algn="just">
              <a:spcAft>
                <a:spcPts val="0"/>
              </a:spcAft>
            </a:pP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Vai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trò</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của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thanh</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niên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với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sự</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công</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hóa</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hiện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đại</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hóa</a:t>
            </a:r>
            <a:r>
              <a:rPr lang="en-US" sz="3200" i="1" dirty="0" smtClean="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smtClean="0">
                <a:solidFill>
                  <a:srgbClr val="FF0000"/>
                </a:solidFill>
                <a:latin typeface="Arial" panose="020B0604020202020204" pitchFamily="34" charset="0"/>
                <a:ea typeface="Calibri" panose="020F0502020204030204" pitchFamily="34" charset="0"/>
                <a:cs typeface="Arial" panose="020B0604020202020204" pitchFamily="34" charset="0"/>
              </a:rPr>
              <a:t>Em</a:t>
            </a:r>
            <a:r>
              <a:rPr lang="en-US" sz="3200" i="1" dirty="0" smtClean="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làm</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gì</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góp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phần</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vào</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sự</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nghiệp</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CNH, HĐH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đất</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 </a:t>
            </a:r>
            <a:r>
              <a:rPr lang="en-US" sz="3200" i="1" dirty="0" err="1">
                <a:solidFill>
                  <a:srgbClr val="FF0000"/>
                </a:solidFill>
                <a:latin typeface="Arial" panose="020B0604020202020204" pitchFamily="34" charset="0"/>
                <a:ea typeface="Calibri" panose="020F0502020204030204" pitchFamily="34" charset="0"/>
                <a:cs typeface="Arial" panose="020B0604020202020204" pitchFamily="34" charset="0"/>
              </a:rPr>
              <a:t>nước</a:t>
            </a:r>
            <a:r>
              <a:rPr lang="en-US" sz="3200" i="1" dirty="0">
                <a:solidFill>
                  <a:srgbClr val="FF0000"/>
                </a:solidFill>
                <a:latin typeface="Arial" panose="020B0604020202020204" pitchFamily="34" charset="0"/>
                <a:ea typeface="Calibri" panose="020F0502020204030204" pitchFamily="34" charset="0"/>
                <a:cs typeface="Arial" panose="020B0604020202020204" pitchFamily="34" charset="0"/>
              </a:rPr>
              <a:t>?</a:t>
            </a:r>
            <a:endParaRPr lang="en-US" sz="3200" i="1" dirty="0">
              <a:solidFill>
                <a:srgbClr val="FF0000"/>
              </a:solidFill>
              <a:effectLst/>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2"/>
          <a:stretch>
            <a:fillRect/>
          </a:stretch>
        </p:blipFill>
        <p:spPr>
          <a:xfrm>
            <a:off x="2045776" y="2096602"/>
            <a:ext cx="8063963" cy="4657264"/>
          </a:xfrm>
          <a:prstGeom prst="rect">
            <a:avLst/>
          </a:prstGeom>
        </p:spPr>
      </p:pic>
    </p:spTree>
    <p:extLst>
      <p:ext uri="{BB962C8B-B14F-4D97-AF65-F5344CB8AC3E}">
        <p14:creationId xmlns:p14="http://schemas.microsoft.com/office/powerpoint/2010/main" val="1379606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5661" y="272955"/>
            <a:ext cx="11654986" cy="832514"/>
          </a:xfrm>
        </p:spPr>
        <p:txBody>
          <a:bodyPr>
            <a:noAutofit/>
          </a:bodyPr>
          <a:lstStyle/>
          <a:p>
            <a:pPr marL="0" indent="0" algn="just">
              <a:buNone/>
            </a:pPr>
            <a:r>
              <a:rPr lang="vi-VN" i="1" dirty="0">
                <a:solidFill>
                  <a:srgbClr val="FF0000"/>
                </a:solidFill>
              </a:rPr>
              <a:t> Năm là, xây dựng nền kinh tế độc lập, tự chủ ngày càng cao trong điều kiện hội nhập quốc tế ngày càng sâu rộng.</a:t>
            </a:r>
            <a:endParaRPr lang="nl-NL" dirty="0" smtClean="0">
              <a:solidFill>
                <a:srgbClr val="FF0000"/>
              </a:solidFill>
            </a:endParaRPr>
          </a:p>
          <a:p>
            <a:pPr marL="0" indent="0" algn="just">
              <a:buNone/>
            </a:pPr>
            <a:r>
              <a:rPr lang="nl-NL" dirty="0">
                <a:solidFill>
                  <a:srgbClr val="FF0000"/>
                </a:solidFill>
              </a:rPr>
              <a:t>	</a:t>
            </a:r>
            <a:endParaRPr lang="en-US" dirty="0">
              <a:solidFill>
                <a:srgbClr val="FF0000"/>
              </a:solidFill>
            </a:endParaRPr>
          </a:p>
        </p:txBody>
      </p:sp>
      <p:graphicFrame>
        <p:nvGraphicFramePr>
          <p:cNvPr id="7" name="Diagram 6"/>
          <p:cNvGraphicFramePr/>
          <p:nvPr>
            <p:extLst>
              <p:ext uri="{D42A27DB-BD31-4B8C-83A1-F6EECF244321}">
                <p14:modId xmlns:p14="http://schemas.microsoft.com/office/powerpoint/2010/main" val="3010303500"/>
              </p:ext>
            </p:extLst>
          </p:nvPr>
        </p:nvGraphicFramePr>
        <p:xfrm>
          <a:off x="1869745" y="1528548"/>
          <a:ext cx="9504907" cy="46780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6854" y="0"/>
            <a:ext cx="11491415" cy="6746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15772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47767"/>
            <a:ext cx="12192000" cy="6905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51469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pPr algn="ctr"/>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3375649211"/>
              </p:ext>
            </p:extLst>
          </p:nvPr>
        </p:nvGraphicFramePr>
        <p:xfrm>
          <a:off x="232012" y="1883392"/>
          <a:ext cx="5404513" cy="46916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18578" y="2238232"/>
            <a:ext cx="5313530" cy="37667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6229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BB5FA71E-0BCE-4F09-9ED0-3533B8D1CD70}"/>
                                            </p:graphicEl>
                                          </p:spTgt>
                                        </p:tgtEl>
                                        <p:attrNameLst>
                                          <p:attrName>style.visibility</p:attrName>
                                        </p:attrNameLst>
                                      </p:cBhvr>
                                      <p:to>
                                        <p:strVal val="visible"/>
                                      </p:to>
                                    </p:set>
                                    <p:animEffect transition="in" filter="fade">
                                      <p:cBhvr>
                                        <p:cTn id="19" dur="500"/>
                                        <p:tgtEl>
                                          <p:spTgt spid="7">
                                            <p:graphicEl>
                                              <a:dgm id="{BB5FA71E-0BCE-4F09-9ED0-3533B8D1CD70}"/>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93F02CC2-F86D-431E-840C-FBA5758A6996}"/>
                                            </p:graphicEl>
                                          </p:spTgt>
                                        </p:tgtEl>
                                        <p:attrNameLst>
                                          <p:attrName>style.visibility</p:attrName>
                                        </p:attrNameLst>
                                      </p:cBhvr>
                                      <p:to>
                                        <p:strVal val="visible"/>
                                      </p:to>
                                    </p:set>
                                    <p:animEffect transition="in" filter="fade">
                                      <p:cBhvr>
                                        <p:cTn id="24" dur="500"/>
                                        <p:tgtEl>
                                          <p:spTgt spid="7">
                                            <p:graphicEl>
                                              <a:dgm id="{93F02CC2-F86D-431E-840C-FBA5758A69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uiExpand="1" build="p"/>
      <p:bldGraphic spid="7" grpId="0">
        <p:bldSub>
          <a:bldDgm bld="one"/>
        </p:bldSub>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pPr algn="ctr"/>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3520025583"/>
              </p:ext>
            </p:extLst>
          </p:nvPr>
        </p:nvGraphicFramePr>
        <p:xfrm>
          <a:off x="232013" y="2538483"/>
          <a:ext cx="5732060" cy="40365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7"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92119" y="2702257"/>
            <a:ext cx="4845524" cy="32335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12310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DA3EA3E3-5BA2-4307-B44A-E9512BA89F11}"/>
                                            </p:graphicEl>
                                          </p:spTgt>
                                        </p:tgtEl>
                                        <p:attrNameLst>
                                          <p:attrName>style.visibility</p:attrName>
                                        </p:attrNameLst>
                                      </p:cBhvr>
                                      <p:to>
                                        <p:strVal val="visible"/>
                                      </p:to>
                                    </p:set>
                                    <p:animEffect transition="in" filter="fade">
                                      <p:cBhvr>
                                        <p:cTn id="19" dur="500"/>
                                        <p:tgtEl>
                                          <p:spTgt spid="7">
                                            <p:graphicEl>
                                              <a:dgm id="{DA3EA3E3-5BA2-4307-B44A-E9512BA89F11}"/>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D080CED4-6A28-4734-90CD-34397F62F0CA}"/>
                                            </p:graphicEl>
                                          </p:spTgt>
                                        </p:tgtEl>
                                        <p:attrNameLst>
                                          <p:attrName>style.visibility</p:attrName>
                                        </p:attrNameLst>
                                      </p:cBhvr>
                                      <p:to>
                                        <p:strVal val="visible"/>
                                      </p:to>
                                    </p:set>
                                    <p:animEffect transition="in" filter="fade">
                                      <p:cBhvr>
                                        <p:cTn id="24" dur="500"/>
                                        <p:tgtEl>
                                          <p:spTgt spid="7">
                                            <p:graphicEl>
                                              <a:dgm id="{D080CED4-6A28-4734-90CD-34397F62F0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Graphic spid="7" grpId="0">
        <p:bldSub>
          <a:bldDgm bld="one"/>
        </p:bldSub>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924466899"/>
              </p:ext>
            </p:extLst>
          </p:nvPr>
        </p:nvGraphicFramePr>
        <p:xfrm>
          <a:off x="232012" y="2197290"/>
          <a:ext cx="5800298" cy="437777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098"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37778" y="2734486"/>
            <a:ext cx="4910919" cy="3284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3641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BB5FA71E-0BCE-4F09-9ED0-3533B8D1CD70}"/>
                                            </p:graphicEl>
                                          </p:spTgt>
                                        </p:tgtEl>
                                        <p:attrNameLst>
                                          <p:attrName>style.visibility</p:attrName>
                                        </p:attrNameLst>
                                      </p:cBhvr>
                                      <p:to>
                                        <p:strVal val="visible"/>
                                      </p:to>
                                    </p:set>
                                    <p:animEffect transition="in" filter="fade">
                                      <p:cBhvr>
                                        <p:cTn id="19" dur="500"/>
                                        <p:tgtEl>
                                          <p:spTgt spid="7">
                                            <p:graphicEl>
                                              <a:dgm id="{BB5FA71E-0BCE-4F09-9ED0-3533B8D1CD70}"/>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93F02CC2-F86D-431E-840C-FBA5758A6996}"/>
                                            </p:graphicEl>
                                          </p:spTgt>
                                        </p:tgtEl>
                                        <p:attrNameLst>
                                          <p:attrName>style.visibility</p:attrName>
                                        </p:attrNameLst>
                                      </p:cBhvr>
                                      <p:to>
                                        <p:strVal val="visible"/>
                                      </p:to>
                                    </p:set>
                                    <p:animEffect transition="in" filter="fade">
                                      <p:cBhvr>
                                        <p:cTn id="24" dur="500"/>
                                        <p:tgtEl>
                                          <p:spTgt spid="7">
                                            <p:graphicEl>
                                              <a:dgm id="{93F02CC2-F86D-431E-840C-FBA5758A699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Graphic spid="7" grpId="0">
        <p:bldSub>
          <a:bldDgm bld="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3476" y="819501"/>
            <a:ext cx="5579533" cy="979488"/>
          </a:xfrm>
          <a:solidFill>
            <a:srgbClr val="FD2185"/>
          </a:solidFill>
        </p:spPr>
        <p:txBody>
          <a:bodyPr/>
          <a:lstStyle/>
          <a:p>
            <a:r>
              <a:rPr lang="en-US" dirty="0" err="1" smtClean="0">
                <a:solidFill>
                  <a:schemeClr val="bg1"/>
                </a:solidFill>
              </a:rPr>
              <a:t>Phương</a:t>
            </a:r>
            <a:r>
              <a:rPr lang="en-US" dirty="0" smtClean="0">
                <a:solidFill>
                  <a:schemeClr val="bg1"/>
                </a:solidFill>
              </a:rPr>
              <a:t> </a:t>
            </a:r>
            <a:r>
              <a:rPr lang="en-US" dirty="0" err="1" smtClean="0">
                <a:solidFill>
                  <a:schemeClr val="bg1"/>
                </a:solidFill>
              </a:rPr>
              <a:t>hướng</a:t>
            </a:r>
            <a:endParaRPr lang="en-US" dirty="0">
              <a:solidFill>
                <a:schemeClr val="bg1"/>
              </a:solidFill>
            </a:endParaRPr>
          </a:p>
        </p:txBody>
      </p:sp>
      <p:sp>
        <p:nvSpPr>
          <p:cNvPr id="4" name="Content Placeholder 2"/>
          <p:cNvSpPr txBox="1">
            <a:spLocks/>
          </p:cNvSpPr>
          <p:nvPr/>
        </p:nvSpPr>
        <p:spPr>
          <a:xfrm>
            <a:off x="1427136" y="238102"/>
            <a:ext cx="10515600" cy="58139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vi-VN" b="1" i="1" dirty="0"/>
              <a:t>b) Những định hướng lớn phát triển kinh tế, xã hội</a:t>
            </a:r>
            <a:endParaRPr lang="en-US" dirty="0"/>
          </a:p>
          <a:p>
            <a:pPr marL="0" indent="0" algn="just">
              <a:buFont typeface="Arial" panose="020B0604020202020204" pitchFamily="34" charset="0"/>
              <a:buNone/>
            </a:pPr>
            <a:endParaRPr lang="nl-NL" dirty="0" smtClean="0"/>
          </a:p>
          <a:p>
            <a:pPr marL="0" indent="0" algn="just">
              <a:buFont typeface="Arial" panose="020B0604020202020204" pitchFamily="34" charset="0"/>
              <a:buNone/>
            </a:pPr>
            <a:r>
              <a:rPr lang="nl-NL" dirty="0" smtClean="0"/>
              <a:t>	</a:t>
            </a:r>
            <a:endParaRPr lang="en-US" dirty="0"/>
          </a:p>
        </p:txBody>
      </p:sp>
      <p:graphicFrame>
        <p:nvGraphicFramePr>
          <p:cNvPr id="7" name="Diagram 6"/>
          <p:cNvGraphicFramePr/>
          <p:nvPr>
            <p:extLst>
              <p:ext uri="{D42A27DB-BD31-4B8C-83A1-F6EECF244321}">
                <p14:modId xmlns:p14="http://schemas.microsoft.com/office/powerpoint/2010/main" val="805812995"/>
              </p:ext>
            </p:extLst>
          </p:nvPr>
        </p:nvGraphicFramePr>
        <p:xfrm>
          <a:off x="232012" y="2292824"/>
          <a:ext cx="5691116" cy="42822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29098" y="2097206"/>
            <a:ext cx="3740055" cy="3810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12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graphicEl>
                                              <a:dgm id="{DA3EA3E3-5BA2-4307-B44A-E9512BA89F11}"/>
                                            </p:graphicEl>
                                          </p:spTgt>
                                        </p:tgtEl>
                                        <p:attrNameLst>
                                          <p:attrName>style.visibility</p:attrName>
                                        </p:attrNameLst>
                                      </p:cBhvr>
                                      <p:to>
                                        <p:strVal val="visible"/>
                                      </p:to>
                                    </p:set>
                                    <p:animEffect transition="in" filter="fade">
                                      <p:cBhvr>
                                        <p:cTn id="19" dur="500"/>
                                        <p:tgtEl>
                                          <p:spTgt spid="7">
                                            <p:graphicEl>
                                              <a:dgm id="{DA3EA3E3-5BA2-4307-B44A-E9512BA89F11}"/>
                                            </p:graphic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7">
                                            <p:graphicEl>
                                              <a:dgm id="{D080CED4-6A28-4734-90CD-34397F62F0CA}"/>
                                            </p:graphicEl>
                                          </p:spTgt>
                                        </p:tgtEl>
                                        <p:attrNameLst>
                                          <p:attrName>style.visibility</p:attrName>
                                        </p:attrNameLst>
                                      </p:cBhvr>
                                      <p:to>
                                        <p:strVal val="visible"/>
                                      </p:to>
                                    </p:set>
                                    <p:animEffect transition="in" filter="fade">
                                      <p:cBhvr>
                                        <p:cTn id="24" dur="500"/>
                                        <p:tgtEl>
                                          <p:spTgt spid="7">
                                            <p:graphicEl>
                                              <a:dgm id="{D080CED4-6A28-4734-90CD-34397F62F0C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build="p"/>
      <p:bldGraphic spid="7" grpId="0">
        <p:bldSub>
          <a:bldDgm bld="one"/>
        </p:bldSub>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2407" y="615298"/>
            <a:ext cx="10545511" cy="5632311"/>
          </a:xfrm>
          <a:prstGeom prst="rect">
            <a:avLst/>
          </a:prstGeom>
          <a:noFill/>
        </p:spPr>
        <p:txBody>
          <a:bodyPr wrap="square" rtlCol="0">
            <a:spAutoFit/>
          </a:bodyPr>
          <a:lstStyle/>
          <a:p>
            <a:pPr marL="571500" indent="-571500">
              <a:buFont typeface="Wingdings" panose="05000000000000000000" pitchFamily="2" charset="2"/>
              <a:buChar char="Ø"/>
            </a:pPr>
            <a:r>
              <a:rPr lang="vi-VN" sz="3600" dirty="0" smtClean="0">
                <a:solidFill>
                  <a:srgbClr val="002060"/>
                </a:solidFill>
              </a:rPr>
              <a:t>Văn hóa là gì?</a:t>
            </a:r>
          </a:p>
          <a:p>
            <a:pPr marL="571500" indent="-571500">
              <a:buFont typeface="Wingdings" panose="05000000000000000000" pitchFamily="2" charset="2"/>
              <a:buChar char="Ø"/>
            </a:pPr>
            <a:r>
              <a:rPr lang="vi-VN" sz="3600" dirty="0" smtClean="0">
                <a:solidFill>
                  <a:srgbClr val="002060"/>
                </a:solidFill>
              </a:rPr>
              <a:t>Văn hóa phi vật thể?</a:t>
            </a:r>
          </a:p>
          <a:p>
            <a:pPr marL="571500" indent="-571500">
              <a:buFont typeface="Wingdings" panose="05000000000000000000" pitchFamily="2" charset="2"/>
              <a:buChar char="Ø"/>
            </a:pPr>
            <a:r>
              <a:rPr lang="vi-VN" sz="3600" dirty="0" smtClean="0">
                <a:solidFill>
                  <a:srgbClr val="002060"/>
                </a:solidFill>
              </a:rPr>
              <a:t>Văn hóa vật thể?</a:t>
            </a:r>
          </a:p>
          <a:p>
            <a:pPr marL="571500" indent="-571500">
              <a:buFont typeface="Wingdings" panose="05000000000000000000" pitchFamily="2" charset="2"/>
              <a:buChar char="Ø"/>
            </a:pPr>
            <a:r>
              <a:rPr lang="vi-VN" sz="3600" dirty="0" smtClean="0">
                <a:solidFill>
                  <a:srgbClr val="002060"/>
                </a:solidFill>
              </a:rPr>
              <a:t>Hãy liệt kê văn hóa phi vật thể và văn hóa vật thể ở VN được Unessco công nhận di sản văn hóa thế giới</a:t>
            </a:r>
          </a:p>
          <a:p>
            <a:pPr marL="571500" indent="-571500">
              <a:buFont typeface="Wingdings" panose="05000000000000000000" pitchFamily="2" charset="2"/>
              <a:buChar char="Ø"/>
            </a:pPr>
            <a:r>
              <a:rPr lang="vi-VN" sz="3600" dirty="0" smtClean="0">
                <a:solidFill>
                  <a:srgbClr val="002060"/>
                </a:solidFill>
              </a:rPr>
              <a:t>Hãy tìm hiểu về 1 di sản văn hóa mà em hiểu rõ nhất</a:t>
            </a:r>
          </a:p>
          <a:p>
            <a:pPr marL="571500" indent="-571500">
              <a:buFont typeface="Wingdings" panose="05000000000000000000" pitchFamily="2" charset="2"/>
              <a:buChar char="Ø"/>
            </a:pPr>
            <a:r>
              <a:rPr lang="vi-VN" sz="3600" dirty="0">
                <a:solidFill>
                  <a:srgbClr val="002060"/>
                </a:solidFill>
              </a:rPr>
              <a:t>K</a:t>
            </a:r>
            <a:r>
              <a:rPr lang="vi-VN" sz="3600" dirty="0" smtClean="0">
                <a:solidFill>
                  <a:srgbClr val="002060"/>
                </a:solidFill>
              </a:rPr>
              <a:t>ể về di nét văn hóa hoặc di sản văn hóa quê em?</a:t>
            </a:r>
            <a:endParaRPr lang="en-US" sz="3600" dirty="0">
              <a:solidFill>
                <a:srgbClr val="002060"/>
              </a:solidFill>
            </a:endParaRPr>
          </a:p>
        </p:txBody>
      </p:sp>
    </p:spTree>
    <p:extLst>
      <p:ext uri="{BB962C8B-B14F-4D97-AF65-F5344CB8AC3E}">
        <p14:creationId xmlns:p14="http://schemas.microsoft.com/office/powerpoint/2010/main" val="49415444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15270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980024" y="54563"/>
            <a:ext cx="9033717" cy="523220"/>
          </a:xfrm>
          <a:prstGeom prst="rect">
            <a:avLst/>
          </a:prstGeom>
        </p:spPr>
        <p:txBody>
          <a:bodyPr wrap="square">
            <a:spAutoFit/>
          </a:bodyPr>
          <a:lstStyle/>
          <a:p>
            <a:r>
              <a:rPr lang="nl-NL" sz="2800" b="1" dirty="0">
                <a:solidFill>
                  <a:srgbClr val="FF0000"/>
                </a:solidFill>
              </a:rPr>
              <a:t>2. Chủ trương phát triển văn hóa, con người</a:t>
            </a:r>
            <a:endParaRPr lang="en-US" sz="2800" dirty="0">
              <a:solidFill>
                <a:srgbClr val="FF0000"/>
              </a:solidFill>
            </a:endParaRPr>
          </a:p>
        </p:txBody>
      </p:sp>
      <p:graphicFrame>
        <p:nvGraphicFramePr>
          <p:cNvPr id="6" name="Diagram 5"/>
          <p:cNvGraphicFramePr/>
          <p:nvPr>
            <p:extLst>
              <p:ext uri="{D42A27DB-BD31-4B8C-83A1-F6EECF244321}">
                <p14:modId xmlns:p14="http://schemas.microsoft.com/office/powerpoint/2010/main" val="3748818324"/>
              </p:ext>
            </p:extLst>
          </p:nvPr>
        </p:nvGraphicFramePr>
        <p:xfrm>
          <a:off x="245660" y="1088998"/>
          <a:ext cx="11044045" cy="58850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2142648" y="629383"/>
            <a:ext cx="5798703" cy="461665"/>
          </a:xfrm>
          <a:prstGeom prst="rect">
            <a:avLst/>
          </a:prstGeom>
        </p:spPr>
        <p:txBody>
          <a:bodyPr wrap="none">
            <a:spAutoFit/>
          </a:bodyPr>
          <a:lstStyle/>
          <a:p>
            <a:r>
              <a:rPr lang="nl-NL" sz="2400" b="1" i="1" dirty="0"/>
              <a:t>a) Quan điểm phát triển văn hóa, con người</a:t>
            </a:r>
            <a:endParaRPr lang="en-US" sz="2400" dirty="0"/>
          </a:p>
        </p:txBody>
      </p:sp>
    </p:spTree>
    <p:extLst>
      <p:ext uri="{BB962C8B-B14F-4D97-AF65-F5344CB8AC3E}">
        <p14:creationId xmlns:p14="http://schemas.microsoft.com/office/powerpoint/2010/main" val="1125060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dgm id="{074F5C25-3B39-4FD1-8D89-5FDD9081E91D}"/>
                                            </p:graphicEl>
                                          </p:spTgt>
                                        </p:tgtEl>
                                        <p:attrNameLst>
                                          <p:attrName>style.visibility</p:attrName>
                                        </p:attrNameLst>
                                      </p:cBhvr>
                                      <p:to>
                                        <p:strVal val="visible"/>
                                      </p:to>
                                    </p:set>
                                    <p:animEffect transition="in" filter="fade">
                                      <p:cBhvr>
                                        <p:cTn id="12" dur="500"/>
                                        <p:tgtEl>
                                          <p:spTgt spid="6">
                                            <p:graphicEl>
                                              <a:dgm id="{074F5C25-3B39-4FD1-8D89-5FDD9081E91D}"/>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6">
                                            <p:graphicEl>
                                              <a:dgm id="{6FF16070-9D2C-475D-A450-EAD5FBF54CD9}"/>
                                            </p:graphicEl>
                                          </p:spTgt>
                                        </p:tgtEl>
                                        <p:attrNameLst>
                                          <p:attrName>style.visibility</p:attrName>
                                        </p:attrNameLst>
                                      </p:cBhvr>
                                      <p:to>
                                        <p:strVal val="visible"/>
                                      </p:to>
                                    </p:set>
                                    <p:animEffect transition="in" filter="fade">
                                      <p:cBhvr>
                                        <p:cTn id="15" dur="500"/>
                                        <p:tgtEl>
                                          <p:spTgt spid="6">
                                            <p:graphicEl>
                                              <a:dgm id="{6FF16070-9D2C-475D-A450-EAD5FBF54CD9}"/>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6">
                                            <p:graphicEl>
                                              <a:dgm id="{13F4975D-B87A-4ABD-B51C-5F2E540890AD}"/>
                                            </p:graphicEl>
                                          </p:spTgt>
                                        </p:tgtEl>
                                        <p:attrNameLst>
                                          <p:attrName>style.visibility</p:attrName>
                                        </p:attrNameLst>
                                      </p:cBhvr>
                                      <p:to>
                                        <p:strVal val="visible"/>
                                      </p:to>
                                    </p:set>
                                    <p:animEffect transition="in" filter="fade">
                                      <p:cBhvr>
                                        <p:cTn id="18" dur="500"/>
                                        <p:tgtEl>
                                          <p:spTgt spid="6">
                                            <p:graphicEl>
                                              <a:dgm id="{13F4975D-B87A-4ABD-B51C-5F2E540890AD}"/>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6">
                                            <p:graphicEl>
                                              <a:dgm id="{F040B06B-3F78-493F-B410-B0E47A70DB1F}"/>
                                            </p:graphicEl>
                                          </p:spTgt>
                                        </p:tgtEl>
                                        <p:attrNameLst>
                                          <p:attrName>style.visibility</p:attrName>
                                        </p:attrNameLst>
                                      </p:cBhvr>
                                      <p:to>
                                        <p:strVal val="visible"/>
                                      </p:to>
                                    </p:set>
                                    <p:animEffect transition="in" filter="fade">
                                      <p:cBhvr>
                                        <p:cTn id="23" dur="500"/>
                                        <p:tgtEl>
                                          <p:spTgt spid="6">
                                            <p:graphicEl>
                                              <a:dgm id="{F040B06B-3F78-493F-B410-B0E47A70DB1F}"/>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
                                            <p:graphicEl>
                                              <a:dgm id="{229A763E-5A75-4A72-B9B7-3A1E813E2451}"/>
                                            </p:graphicEl>
                                          </p:spTgt>
                                        </p:tgtEl>
                                        <p:attrNameLst>
                                          <p:attrName>style.visibility</p:attrName>
                                        </p:attrNameLst>
                                      </p:cBhvr>
                                      <p:to>
                                        <p:strVal val="visible"/>
                                      </p:to>
                                    </p:set>
                                    <p:animEffect transition="in" filter="fade">
                                      <p:cBhvr>
                                        <p:cTn id="26" dur="500"/>
                                        <p:tgtEl>
                                          <p:spTgt spid="6">
                                            <p:graphicEl>
                                              <a:dgm id="{229A763E-5A75-4A72-B9B7-3A1E813E2451}"/>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graphicEl>
                                              <a:dgm id="{6F3C31FA-D0E7-4D99-8CD4-38F5900B8B17}"/>
                                            </p:graphicEl>
                                          </p:spTgt>
                                        </p:tgtEl>
                                        <p:attrNameLst>
                                          <p:attrName>style.visibility</p:attrName>
                                        </p:attrNameLst>
                                      </p:cBhvr>
                                      <p:to>
                                        <p:strVal val="visible"/>
                                      </p:to>
                                    </p:set>
                                    <p:animEffect transition="in" filter="fade">
                                      <p:cBhvr>
                                        <p:cTn id="31" dur="500"/>
                                        <p:tgtEl>
                                          <p:spTgt spid="6">
                                            <p:graphicEl>
                                              <a:dgm id="{6F3C31FA-D0E7-4D99-8CD4-38F5900B8B17}"/>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
                                            <p:graphicEl>
                                              <a:dgm id="{6EFF1171-CB58-448C-B8F8-E085E3D69587}"/>
                                            </p:graphicEl>
                                          </p:spTgt>
                                        </p:tgtEl>
                                        <p:attrNameLst>
                                          <p:attrName>style.visibility</p:attrName>
                                        </p:attrNameLst>
                                      </p:cBhvr>
                                      <p:to>
                                        <p:strVal val="visible"/>
                                      </p:to>
                                    </p:set>
                                    <p:animEffect transition="in" filter="fade">
                                      <p:cBhvr>
                                        <p:cTn id="34" dur="500"/>
                                        <p:tgtEl>
                                          <p:spTgt spid="6">
                                            <p:graphicEl>
                                              <a:dgm id="{6EFF1171-CB58-448C-B8F8-E085E3D69587}"/>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
                                            <p:graphicEl>
                                              <a:dgm id="{1C4214AA-513A-4539-A4A4-A50ED55B7547}"/>
                                            </p:graphicEl>
                                          </p:spTgt>
                                        </p:tgtEl>
                                        <p:attrNameLst>
                                          <p:attrName>style.visibility</p:attrName>
                                        </p:attrNameLst>
                                      </p:cBhvr>
                                      <p:to>
                                        <p:strVal val="visible"/>
                                      </p:to>
                                    </p:set>
                                    <p:animEffect transition="in" filter="fade">
                                      <p:cBhvr>
                                        <p:cTn id="39" dur="500"/>
                                        <p:tgtEl>
                                          <p:spTgt spid="6">
                                            <p:graphicEl>
                                              <a:dgm id="{1C4214AA-513A-4539-A4A4-A50ED55B7547}"/>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6">
                                            <p:graphicEl>
                                              <a:dgm id="{6AA708E4-4D11-4559-9489-EDCC63475446}"/>
                                            </p:graphicEl>
                                          </p:spTgt>
                                        </p:tgtEl>
                                        <p:attrNameLst>
                                          <p:attrName>style.visibility</p:attrName>
                                        </p:attrNameLst>
                                      </p:cBhvr>
                                      <p:to>
                                        <p:strVal val="visible"/>
                                      </p:to>
                                    </p:set>
                                    <p:animEffect transition="in" filter="fade">
                                      <p:cBhvr>
                                        <p:cTn id="42" dur="500"/>
                                        <p:tgtEl>
                                          <p:spTgt spid="6">
                                            <p:graphicEl>
                                              <a:dgm id="{6AA708E4-4D11-4559-9489-EDCC63475446}"/>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6">
                                            <p:graphicEl>
                                              <a:dgm id="{6FC32A4A-0247-4133-9A2C-A3D214BBCB2A}"/>
                                            </p:graphicEl>
                                          </p:spTgt>
                                        </p:tgtEl>
                                        <p:attrNameLst>
                                          <p:attrName>style.visibility</p:attrName>
                                        </p:attrNameLst>
                                      </p:cBhvr>
                                      <p:to>
                                        <p:strVal val="visible"/>
                                      </p:to>
                                    </p:set>
                                    <p:animEffect transition="in" filter="fade">
                                      <p:cBhvr>
                                        <p:cTn id="47" dur="500"/>
                                        <p:tgtEl>
                                          <p:spTgt spid="6">
                                            <p:graphicEl>
                                              <a:dgm id="{6FC32A4A-0247-4133-9A2C-A3D214BBCB2A}"/>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graphicEl>
                                              <a:dgm id="{5412D3FB-82A6-4D10-9329-1087228D0223}"/>
                                            </p:graphicEl>
                                          </p:spTgt>
                                        </p:tgtEl>
                                        <p:attrNameLst>
                                          <p:attrName>style.visibility</p:attrName>
                                        </p:attrNameLst>
                                      </p:cBhvr>
                                      <p:to>
                                        <p:strVal val="visible"/>
                                      </p:to>
                                    </p:set>
                                    <p:animEffect transition="in" filter="fade">
                                      <p:cBhvr>
                                        <p:cTn id="50" dur="500"/>
                                        <p:tgtEl>
                                          <p:spTgt spid="6">
                                            <p:graphicEl>
                                              <a:dgm id="{5412D3FB-82A6-4D10-9329-1087228D022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Dgm bld="one"/>
        </p:bldSub>
      </p:bldGraphic>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5714999" cy="3162300"/>
          </a:xfrm>
          <a:prstGeom prst="rect">
            <a:avLst/>
          </a:prstGeom>
        </p:spPr>
      </p:pic>
      <p:sp>
        <p:nvSpPr>
          <p:cNvPr id="3" name="Rectangle 2"/>
          <p:cNvSpPr/>
          <p:nvPr/>
        </p:nvSpPr>
        <p:spPr>
          <a:xfrm>
            <a:off x="5911635" y="821410"/>
            <a:ext cx="5789585" cy="5262979"/>
          </a:xfrm>
          <a:prstGeom prst="rect">
            <a:avLst/>
          </a:prstGeom>
        </p:spPr>
        <p:txBody>
          <a:bodyPr wrap="square">
            <a:spAutoFit/>
          </a:bodyPr>
          <a:lstStyle/>
          <a:p>
            <a:pPr algn="just"/>
            <a:r>
              <a:rPr lang="vi-VN" sz="2800" dirty="0"/>
              <a:t>Nghị quyết 70/NQ-CP về Chương trình hành động của Chính phủ thực hiện Nghị quyết số 15-NQ/TW (hỗ trợ nhà ở cho người có công, tỷ lệ thất nghiệp, lao động đi làm việc theo hợp đồng có thời hạn ở nước ngoài, tỷ lệ hộ nghèo giảm bình quân, hộ nghèo được hỗ trợ về nhà ở, cứu trợ thiên tai lũ lụt, tỷ lệ đi học của các nhóm, tỷ lệ bao phủ bảo hiểm y tế, tiếp cận thông tin cho người nghèo, vùng nghèo).</a:t>
            </a:r>
            <a:endParaRPr lang="en-US" sz="2800" dirty="0"/>
          </a:p>
        </p:txBody>
      </p:sp>
      <p:pic>
        <p:nvPicPr>
          <p:cNvPr id="4" name="Picture 3"/>
          <p:cNvPicPr>
            <a:picLocks noChangeAspect="1"/>
          </p:cNvPicPr>
          <p:nvPr/>
        </p:nvPicPr>
        <p:blipFill>
          <a:blip r:embed="rId3"/>
          <a:stretch>
            <a:fillRect/>
          </a:stretch>
        </p:blipFill>
        <p:spPr>
          <a:xfrm>
            <a:off x="0" y="3048000"/>
            <a:ext cx="5715000" cy="3810000"/>
          </a:xfrm>
          <a:prstGeom prst="rect">
            <a:avLst/>
          </a:prstGeom>
        </p:spPr>
      </p:pic>
    </p:spTree>
    <p:extLst>
      <p:ext uri="{BB962C8B-B14F-4D97-AF65-F5344CB8AC3E}">
        <p14:creationId xmlns:p14="http://schemas.microsoft.com/office/powerpoint/2010/main" val="5658439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ết quả hình ảnh cho hình nên pp đẹ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192000" cy="715270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980024" y="54563"/>
            <a:ext cx="9033717" cy="523220"/>
          </a:xfrm>
          <a:prstGeom prst="rect">
            <a:avLst/>
          </a:prstGeom>
        </p:spPr>
        <p:txBody>
          <a:bodyPr wrap="square">
            <a:spAutoFit/>
          </a:bodyPr>
          <a:lstStyle/>
          <a:p>
            <a:r>
              <a:rPr lang="nl-NL" sz="2800" b="1" dirty="0">
                <a:solidFill>
                  <a:srgbClr val="FF0000"/>
                </a:solidFill>
              </a:rPr>
              <a:t>2. Chủ trương phát triển văn hóa, con người</a:t>
            </a:r>
            <a:endParaRPr lang="en-US" sz="2800" dirty="0">
              <a:solidFill>
                <a:srgbClr val="FF0000"/>
              </a:solidFill>
            </a:endParaRPr>
          </a:p>
        </p:txBody>
      </p:sp>
      <p:graphicFrame>
        <p:nvGraphicFramePr>
          <p:cNvPr id="6" name="Diagram 5"/>
          <p:cNvGraphicFramePr/>
          <p:nvPr>
            <p:extLst>
              <p:ext uri="{D42A27DB-BD31-4B8C-83A1-F6EECF244321}">
                <p14:modId xmlns:p14="http://schemas.microsoft.com/office/powerpoint/2010/main" val="4181052034"/>
              </p:ext>
            </p:extLst>
          </p:nvPr>
        </p:nvGraphicFramePr>
        <p:xfrm>
          <a:off x="245660" y="1088998"/>
          <a:ext cx="11044045" cy="58850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Rectangle 1"/>
          <p:cNvSpPr/>
          <p:nvPr/>
        </p:nvSpPr>
        <p:spPr>
          <a:xfrm>
            <a:off x="2142648" y="629383"/>
            <a:ext cx="6491201" cy="830997"/>
          </a:xfrm>
          <a:prstGeom prst="rect">
            <a:avLst/>
          </a:prstGeom>
        </p:spPr>
        <p:txBody>
          <a:bodyPr wrap="none">
            <a:spAutoFit/>
          </a:bodyPr>
          <a:lstStyle/>
          <a:p>
            <a:r>
              <a:rPr lang="nl-NL" sz="2400" b="1" i="1" dirty="0"/>
              <a:t>b) Định hướng lớn phát triển văn hóa, con người </a:t>
            </a:r>
            <a:endParaRPr lang="en-US" sz="2400" dirty="0"/>
          </a:p>
          <a:p>
            <a:endParaRPr lang="en-US" sz="2400" dirty="0"/>
          </a:p>
        </p:txBody>
      </p:sp>
    </p:spTree>
    <p:extLst>
      <p:ext uri="{BB962C8B-B14F-4D97-AF65-F5344CB8AC3E}">
        <p14:creationId xmlns:p14="http://schemas.microsoft.com/office/powerpoint/2010/main" val="13746446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7150" y="250879"/>
            <a:ext cx="7267575" cy="5829300"/>
          </a:xfrm>
          <a:prstGeom prst="rect">
            <a:avLst/>
          </a:prstGeom>
        </p:spPr>
      </p:pic>
      <p:pic>
        <p:nvPicPr>
          <p:cNvPr id="5" name="Picture 4"/>
          <p:cNvPicPr>
            <a:picLocks noChangeAspect="1"/>
          </p:cNvPicPr>
          <p:nvPr/>
        </p:nvPicPr>
        <p:blipFill>
          <a:blip r:embed="rId3"/>
          <a:stretch>
            <a:fillRect/>
          </a:stretch>
        </p:blipFill>
        <p:spPr>
          <a:xfrm>
            <a:off x="7324725" y="250879"/>
            <a:ext cx="4867275" cy="5143500"/>
          </a:xfrm>
          <a:prstGeom prst="rect">
            <a:avLst/>
          </a:prstGeom>
        </p:spPr>
      </p:pic>
      <p:pic>
        <p:nvPicPr>
          <p:cNvPr id="6" name="Picture 5"/>
          <p:cNvPicPr>
            <a:picLocks noChangeAspect="1"/>
          </p:cNvPicPr>
          <p:nvPr/>
        </p:nvPicPr>
        <p:blipFill>
          <a:blip r:embed="rId4"/>
          <a:stretch>
            <a:fillRect/>
          </a:stretch>
        </p:blipFill>
        <p:spPr>
          <a:xfrm>
            <a:off x="1038386" y="165154"/>
            <a:ext cx="10399363" cy="6406127"/>
          </a:xfrm>
          <a:prstGeom prst="rect">
            <a:avLst/>
          </a:prstGeom>
        </p:spPr>
      </p:pic>
    </p:spTree>
    <p:extLst>
      <p:ext uri="{BB962C8B-B14F-4D97-AF65-F5344CB8AC3E}">
        <p14:creationId xmlns:p14="http://schemas.microsoft.com/office/powerpoint/2010/main" val="806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5534" y="143995"/>
            <a:ext cx="11904564" cy="6619875"/>
          </a:xfrm>
          <a:prstGeom prst="rect">
            <a:avLst/>
          </a:prstGeom>
        </p:spPr>
      </p:pic>
    </p:spTree>
    <p:extLst>
      <p:ext uri="{BB962C8B-B14F-4D97-AF65-F5344CB8AC3E}">
        <p14:creationId xmlns:p14="http://schemas.microsoft.com/office/powerpoint/2010/main" val="1258345331"/>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0"/>
            <a:ext cx="12192000" cy="764275"/>
          </a:xfrm>
          <a:solidFill>
            <a:schemeClr val="tx1"/>
          </a:solidFill>
        </p:spPr>
        <p:txBody>
          <a:bodyPr>
            <a:noAutofit/>
          </a:bodyPr>
          <a:lstStyle/>
          <a:p>
            <a:r>
              <a:rPr lang="nl-NL" sz="2800" b="1" dirty="0">
                <a:solidFill>
                  <a:schemeClr val="bg1"/>
                </a:solidFill>
              </a:rPr>
              <a:t>II. GIẢI PHÁP PHÁT TRIỂN KINH TẾ, XÃ HỘI, VĂN HÓA, CON NGƯỜI Ở VIỆT NAM HIỆN NAY</a:t>
            </a:r>
            <a:endParaRPr lang="en-US" sz="2800" b="1" dirty="0">
              <a:solidFill>
                <a:schemeClr val="bg1"/>
              </a:solidFill>
            </a:endParaRPr>
          </a:p>
        </p:txBody>
      </p:sp>
      <p:graphicFrame>
        <p:nvGraphicFramePr>
          <p:cNvPr id="5" name="Diagram 4"/>
          <p:cNvGraphicFramePr/>
          <p:nvPr>
            <p:extLst>
              <p:ext uri="{D42A27DB-BD31-4B8C-83A1-F6EECF244321}">
                <p14:modId xmlns:p14="http://schemas.microsoft.com/office/powerpoint/2010/main" val="1492530577"/>
              </p:ext>
            </p:extLst>
          </p:nvPr>
        </p:nvGraphicFramePr>
        <p:xfrm>
          <a:off x="916121" y="886074"/>
          <a:ext cx="11110564"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8788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13" dur="500"/>
                                        <p:tgtEl>
                                          <p:spTgt spid="5">
                                            <p:graphicEl>
                                              <a:dgm id="{D5158D36-1920-4697-A714-069A6DDB101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C52AF8ED-FF89-40D6-A3BD-3C56EDDA6C5F}"/>
                                            </p:graphicEl>
                                          </p:spTgt>
                                        </p:tgtEl>
                                        <p:attrNameLst>
                                          <p:attrName>style.visibility</p:attrName>
                                        </p:attrNameLst>
                                      </p:cBhvr>
                                      <p:to>
                                        <p:strVal val="visible"/>
                                      </p:to>
                                    </p:set>
                                    <p:animEffect transition="in" filter="fade">
                                      <p:cBhvr>
                                        <p:cTn id="18" dur="500"/>
                                        <p:tgtEl>
                                          <p:spTgt spid="5">
                                            <p:graphicEl>
                                              <a:dgm id="{C52AF8ED-FF89-40D6-A3BD-3C56EDDA6C5F}"/>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F69C9E02-09DC-4A9B-A2F6-DC0642F00270}"/>
                                            </p:graphicEl>
                                          </p:spTgt>
                                        </p:tgtEl>
                                        <p:attrNameLst>
                                          <p:attrName>style.visibility</p:attrName>
                                        </p:attrNameLst>
                                      </p:cBhvr>
                                      <p:to>
                                        <p:strVal val="visible"/>
                                      </p:to>
                                    </p:set>
                                    <p:animEffect transition="in" filter="fade">
                                      <p:cBhvr>
                                        <p:cTn id="21" dur="500"/>
                                        <p:tgtEl>
                                          <p:spTgt spid="5">
                                            <p:graphicEl>
                                              <a:dgm id="{F69C9E02-09DC-4A9B-A2F6-DC0642F00270}"/>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E811E2D1-2D04-4C8F-88D4-69FF7B0E9578}"/>
                                            </p:graphicEl>
                                          </p:spTgt>
                                        </p:tgtEl>
                                        <p:attrNameLst>
                                          <p:attrName>style.visibility</p:attrName>
                                        </p:attrNameLst>
                                      </p:cBhvr>
                                      <p:to>
                                        <p:strVal val="visible"/>
                                      </p:to>
                                    </p:set>
                                    <p:animEffect transition="in" filter="fade">
                                      <p:cBhvr>
                                        <p:cTn id="26" dur="500"/>
                                        <p:tgtEl>
                                          <p:spTgt spid="5">
                                            <p:graphicEl>
                                              <a:dgm id="{E811E2D1-2D04-4C8F-88D4-69FF7B0E9578}"/>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63A02A61-8CA0-42BB-A70C-EF00EF9D5587}"/>
                                            </p:graphicEl>
                                          </p:spTgt>
                                        </p:tgtEl>
                                        <p:attrNameLst>
                                          <p:attrName>style.visibility</p:attrName>
                                        </p:attrNameLst>
                                      </p:cBhvr>
                                      <p:to>
                                        <p:strVal val="visible"/>
                                      </p:to>
                                    </p:set>
                                    <p:animEffect transition="in" filter="fade">
                                      <p:cBhvr>
                                        <p:cTn id="29" dur="500"/>
                                        <p:tgtEl>
                                          <p:spTgt spid="5">
                                            <p:graphicEl>
                                              <a:dgm id="{63A02A61-8CA0-42BB-A70C-EF00EF9D5587}"/>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F63987AC-4D79-4AC3-9E24-166B51ECF3F3}"/>
                                            </p:graphicEl>
                                          </p:spTgt>
                                        </p:tgtEl>
                                        <p:attrNameLst>
                                          <p:attrName>style.visibility</p:attrName>
                                        </p:attrNameLst>
                                      </p:cBhvr>
                                      <p:to>
                                        <p:strVal val="visible"/>
                                      </p:to>
                                    </p:set>
                                    <p:animEffect transition="in" filter="fade">
                                      <p:cBhvr>
                                        <p:cTn id="34" dur="500"/>
                                        <p:tgtEl>
                                          <p:spTgt spid="5">
                                            <p:graphicEl>
                                              <a:dgm id="{F63987AC-4D79-4AC3-9E24-166B51ECF3F3}"/>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E28E68D1-389D-4C8F-969F-330BAF2E0D39}"/>
                                            </p:graphicEl>
                                          </p:spTgt>
                                        </p:tgtEl>
                                        <p:attrNameLst>
                                          <p:attrName>style.visibility</p:attrName>
                                        </p:attrNameLst>
                                      </p:cBhvr>
                                      <p:to>
                                        <p:strVal val="visible"/>
                                      </p:to>
                                    </p:set>
                                    <p:animEffect transition="in" filter="fade">
                                      <p:cBhvr>
                                        <p:cTn id="37" dur="500"/>
                                        <p:tgtEl>
                                          <p:spTgt spid="5">
                                            <p:graphicEl>
                                              <a:dgm id="{E28E68D1-389D-4C8F-969F-330BAF2E0D3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791602951"/>
              </p:ext>
            </p:extLst>
          </p:nvPr>
        </p:nvGraphicFramePr>
        <p:xfrm>
          <a:off x="245660" y="191069"/>
          <a:ext cx="11696131" cy="66669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223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5158D36-1920-4697-A714-069A6DDB1019}"/>
                                            </p:graphicEl>
                                          </p:spTgt>
                                        </p:tgtEl>
                                        <p:attrNameLst>
                                          <p:attrName>style.visibility</p:attrName>
                                        </p:attrNameLst>
                                      </p:cBhvr>
                                      <p:to>
                                        <p:strVal val="visible"/>
                                      </p:to>
                                    </p:set>
                                    <p:animEffect transition="in" filter="fade">
                                      <p:cBhvr>
                                        <p:cTn id="7" dur="500"/>
                                        <p:tgtEl>
                                          <p:spTgt spid="5">
                                            <p:graphicEl>
                                              <a:dgm id="{D5158D36-1920-4697-A714-069A6DDB1019}"/>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535D0498-4CC9-486D-808A-C77CB05CE812}"/>
                                            </p:graphicEl>
                                          </p:spTgt>
                                        </p:tgtEl>
                                        <p:attrNameLst>
                                          <p:attrName>style.visibility</p:attrName>
                                        </p:attrNameLst>
                                      </p:cBhvr>
                                      <p:to>
                                        <p:strVal val="visible"/>
                                      </p:to>
                                    </p:set>
                                    <p:animEffect transition="in" filter="fade">
                                      <p:cBhvr>
                                        <p:cTn id="12" dur="500"/>
                                        <p:tgtEl>
                                          <p:spTgt spid="5">
                                            <p:graphicEl>
                                              <a:dgm id="{535D0498-4CC9-486D-808A-C77CB05CE812}"/>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1F9B83DD-3271-4F51-B5D7-018A904787C1}"/>
                                            </p:graphicEl>
                                          </p:spTgt>
                                        </p:tgtEl>
                                        <p:attrNameLst>
                                          <p:attrName>style.visibility</p:attrName>
                                        </p:attrNameLst>
                                      </p:cBhvr>
                                      <p:to>
                                        <p:strVal val="visible"/>
                                      </p:to>
                                    </p:set>
                                    <p:animEffect transition="in" filter="fade">
                                      <p:cBhvr>
                                        <p:cTn id="15" dur="500"/>
                                        <p:tgtEl>
                                          <p:spTgt spid="5">
                                            <p:graphicEl>
                                              <a:dgm id="{1F9B83DD-3271-4F51-B5D7-018A904787C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graphicEl>
                                              <a:dgm id="{B261E087-E46D-460C-8B9F-0506C1728259}"/>
                                            </p:graphicEl>
                                          </p:spTgt>
                                        </p:tgtEl>
                                        <p:attrNameLst>
                                          <p:attrName>style.visibility</p:attrName>
                                        </p:attrNameLst>
                                      </p:cBhvr>
                                      <p:to>
                                        <p:strVal val="visible"/>
                                      </p:to>
                                    </p:set>
                                    <p:animEffect transition="in" filter="fade">
                                      <p:cBhvr>
                                        <p:cTn id="20" dur="500"/>
                                        <p:tgtEl>
                                          <p:spTgt spid="5">
                                            <p:graphicEl>
                                              <a:dgm id="{B261E087-E46D-460C-8B9F-0506C1728259}"/>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
                                            <p:graphicEl>
                                              <a:dgm id="{BEB23E3B-3631-4113-ADBE-1309E93A93AE}"/>
                                            </p:graphicEl>
                                          </p:spTgt>
                                        </p:tgtEl>
                                        <p:attrNameLst>
                                          <p:attrName>style.visibility</p:attrName>
                                        </p:attrNameLst>
                                      </p:cBhvr>
                                      <p:to>
                                        <p:strVal val="visible"/>
                                      </p:to>
                                    </p:set>
                                    <p:animEffect transition="in" filter="fade">
                                      <p:cBhvr>
                                        <p:cTn id="23" dur="500"/>
                                        <p:tgtEl>
                                          <p:spTgt spid="5">
                                            <p:graphicEl>
                                              <a:dgm id="{BEB23E3B-3631-4113-ADBE-1309E93A93AE}"/>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graphicEl>
                                              <a:dgm id="{A4D12AA5-4811-4158-88F9-8FDE2308AB12}"/>
                                            </p:graphicEl>
                                          </p:spTgt>
                                        </p:tgtEl>
                                        <p:attrNameLst>
                                          <p:attrName>style.visibility</p:attrName>
                                        </p:attrNameLst>
                                      </p:cBhvr>
                                      <p:to>
                                        <p:strVal val="visible"/>
                                      </p:to>
                                    </p:set>
                                    <p:animEffect transition="in" filter="fade">
                                      <p:cBhvr>
                                        <p:cTn id="28" dur="500"/>
                                        <p:tgtEl>
                                          <p:spTgt spid="5">
                                            <p:graphicEl>
                                              <a:dgm id="{A4D12AA5-4811-4158-88F9-8FDE2308AB12}"/>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
                                            <p:graphicEl>
                                              <a:dgm id="{CA0F337C-603E-4ADB-90C7-E8643008C7B9}"/>
                                            </p:graphicEl>
                                          </p:spTgt>
                                        </p:tgtEl>
                                        <p:attrNameLst>
                                          <p:attrName>style.visibility</p:attrName>
                                        </p:attrNameLst>
                                      </p:cBhvr>
                                      <p:to>
                                        <p:strVal val="visible"/>
                                      </p:to>
                                    </p:set>
                                    <p:animEffect transition="in" filter="fade">
                                      <p:cBhvr>
                                        <p:cTn id="31" dur="500"/>
                                        <p:tgtEl>
                                          <p:spTgt spid="5">
                                            <p:graphicEl>
                                              <a:dgm id="{CA0F337C-603E-4ADB-90C7-E8643008C7B9}"/>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5">
                                            <p:graphicEl>
                                              <a:dgm id="{831D6477-3EF6-4965-9674-47C0991FCD4B}"/>
                                            </p:graphicEl>
                                          </p:spTgt>
                                        </p:tgtEl>
                                        <p:attrNameLst>
                                          <p:attrName>style.visibility</p:attrName>
                                        </p:attrNameLst>
                                      </p:cBhvr>
                                      <p:to>
                                        <p:strVal val="visible"/>
                                      </p:to>
                                    </p:set>
                                    <p:animEffect transition="in" filter="fade">
                                      <p:cBhvr>
                                        <p:cTn id="36" dur="500"/>
                                        <p:tgtEl>
                                          <p:spTgt spid="5">
                                            <p:graphicEl>
                                              <a:dgm id="{831D6477-3EF6-4965-9674-47C0991FCD4B}"/>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5">
                                            <p:graphicEl>
                                              <a:dgm id="{024AC35F-DFE0-4016-99DD-A62E8E850645}"/>
                                            </p:graphicEl>
                                          </p:spTgt>
                                        </p:tgtEl>
                                        <p:attrNameLst>
                                          <p:attrName>style.visibility</p:attrName>
                                        </p:attrNameLst>
                                      </p:cBhvr>
                                      <p:to>
                                        <p:strVal val="visible"/>
                                      </p:to>
                                    </p:set>
                                    <p:animEffect transition="in" filter="fade">
                                      <p:cBhvr>
                                        <p:cTn id="39" dur="500"/>
                                        <p:tgtEl>
                                          <p:spTgt spid="5">
                                            <p:graphicEl>
                                              <a:dgm id="{024AC35F-DFE0-4016-99DD-A62E8E850645}"/>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5">
                                            <p:graphicEl>
                                              <a:dgm id="{F37B2570-BFC3-4811-910F-14DDD3F96E0E}"/>
                                            </p:graphicEl>
                                          </p:spTgt>
                                        </p:tgtEl>
                                        <p:attrNameLst>
                                          <p:attrName>style.visibility</p:attrName>
                                        </p:attrNameLst>
                                      </p:cBhvr>
                                      <p:to>
                                        <p:strVal val="visible"/>
                                      </p:to>
                                    </p:set>
                                    <p:animEffect transition="in" filter="fade">
                                      <p:cBhvr>
                                        <p:cTn id="44" dur="500"/>
                                        <p:tgtEl>
                                          <p:spTgt spid="5">
                                            <p:graphicEl>
                                              <a:dgm id="{F37B2570-BFC3-4811-910F-14DDD3F96E0E}"/>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graphicEl>
                                              <a:dgm id="{BCA2B003-31CF-4CBE-9AA0-93AFF5F4E412}"/>
                                            </p:graphicEl>
                                          </p:spTgt>
                                        </p:tgtEl>
                                        <p:attrNameLst>
                                          <p:attrName>style.visibility</p:attrName>
                                        </p:attrNameLst>
                                      </p:cBhvr>
                                      <p:to>
                                        <p:strVal val="visible"/>
                                      </p:to>
                                    </p:set>
                                    <p:animEffect transition="in" filter="fade">
                                      <p:cBhvr>
                                        <p:cTn id="47" dur="500"/>
                                        <p:tgtEl>
                                          <p:spTgt spid="5">
                                            <p:graphicEl>
                                              <a:dgm id="{BCA2B003-31CF-4CBE-9AA0-93AFF5F4E412}"/>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5">
                                            <p:graphicEl>
                                              <a:dgm id="{AE7A814F-9642-48FA-856F-96BFFFD8A664}"/>
                                            </p:graphicEl>
                                          </p:spTgt>
                                        </p:tgtEl>
                                        <p:attrNameLst>
                                          <p:attrName>style.visibility</p:attrName>
                                        </p:attrNameLst>
                                      </p:cBhvr>
                                      <p:to>
                                        <p:strVal val="visible"/>
                                      </p:to>
                                    </p:set>
                                    <p:animEffect transition="in" filter="fade">
                                      <p:cBhvr>
                                        <p:cTn id="52" dur="500"/>
                                        <p:tgtEl>
                                          <p:spTgt spid="5">
                                            <p:graphicEl>
                                              <a:dgm id="{AE7A814F-9642-48FA-856F-96BFFFD8A664}"/>
                                            </p:graphicEl>
                                          </p:spTgt>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5">
                                            <p:graphicEl>
                                              <a:dgm id="{427458D8-42BD-4000-8539-2F5D22123032}"/>
                                            </p:graphicEl>
                                          </p:spTgt>
                                        </p:tgtEl>
                                        <p:attrNameLst>
                                          <p:attrName>style.visibility</p:attrName>
                                        </p:attrNameLst>
                                      </p:cBhvr>
                                      <p:to>
                                        <p:strVal val="visible"/>
                                      </p:to>
                                    </p:set>
                                    <p:animEffect transition="in" filter="fade">
                                      <p:cBhvr>
                                        <p:cTn id="55" dur="500"/>
                                        <p:tgtEl>
                                          <p:spTgt spid="5">
                                            <p:graphicEl>
                                              <a:dgm id="{427458D8-42BD-4000-8539-2F5D22123032}"/>
                                            </p:graphic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5">
                                            <p:graphicEl>
                                              <a:dgm id="{E1F6952B-9792-44FA-A653-C14A5ED9BA19}"/>
                                            </p:graphicEl>
                                          </p:spTgt>
                                        </p:tgtEl>
                                        <p:attrNameLst>
                                          <p:attrName>style.visibility</p:attrName>
                                        </p:attrNameLst>
                                      </p:cBhvr>
                                      <p:to>
                                        <p:strVal val="visible"/>
                                      </p:to>
                                    </p:set>
                                    <p:animEffect transition="in" filter="fade">
                                      <p:cBhvr>
                                        <p:cTn id="60" dur="500"/>
                                        <p:tgtEl>
                                          <p:spTgt spid="5">
                                            <p:graphicEl>
                                              <a:dgm id="{E1F6952B-9792-44FA-A653-C14A5ED9BA19}"/>
                                            </p:graphicEl>
                                          </p:spTgt>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5">
                                            <p:graphicEl>
                                              <a:dgm id="{1ACE14C3-9B0E-48C8-B7D9-8150CD5D41B3}"/>
                                            </p:graphicEl>
                                          </p:spTgt>
                                        </p:tgtEl>
                                        <p:attrNameLst>
                                          <p:attrName>style.visibility</p:attrName>
                                        </p:attrNameLst>
                                      </p:cBhvr>
                                      <p:to>
                                        <p:strVal val="visible"/>
                                      </p:to>
                                    </p:set>
                                    <p:animEffect transition="in" filter="fade">
                                      <p:cBhvr>
                                        <p:cTn id="63" dur="500"/>
                                        <p:tgtEl>
                                          <p:spTgt spid="5">
                                            <p:graphicEl>
                                              <a:dgm id="{1ACE14C3-9B0E-48C8-B7D9-8150CD5D41B3}"/>
                                            </p:graphicEl>
                                          </p:spTgt>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5">
                                            <p:graphicEl>
                                              <a:dgm id="{D64B07BE-CFEE-460C-BC44-302FE7A86CD6}"/>
                                            </p:graphicEl>
                                          </p:spTgt>
                                        </p:tgtEl>
                                        <p:attrNameLst>
                                          <p:attrName>style.visibility</p:attrName>
                                        </p:attrNameLst>
                                      </p:cBhvr>
                                      <p:to>
                                        <p:strVal val="visible"/>
                                      </p:to>
                                    </p:set>
                                    <p:animEffect transition="in" filter="fade">
                                      <p:cBhvr>
                                        <p:cTn id="68" dur="500"/>
                                        <p:tgtEl>
                                          <p:spTgt spid="5">
                                            <p:graphicEl>
                                              <a:dgm id="{D64B07BE-CFEE-460C-BC44-302FE7A86CD6}"/>
                                            </p:graphicEl>
                                          </p:spTgt>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5">
                                            <p:graphicEl>
                                              <a:dgm id="{3DDF4CB2-D50C-434A-B2FB-BC6A7DB25D28}"/>
                                            </p:graphicEl>
                                          </p:spTgt>
                                        </p:tgtEl>
                                        <p:attrNameLst>
                                          <p:attrName>style.visibility</p:attrName>
                                        </p:attrNameLst>
                                      </p:cBhvr>
                                      <p:to>
                                        <p:strVal val="visible"/>
                                      </p:to>
                                    </p:set>
                                    <p:animEffect transition="in" filter="fade">
                                      <p:cBhvr>
                                        <p:cTn id="71" dur="500"/>
                                        <p:tgtEl>
                                          <p:spTgt spid="5">
                                            <p:graphicEl>
                                              <a:dgm id="{3DDF4CB2-D50C-434A-B2FB-BC6A7DB25D28}"/>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536504073"/>
              </p:ext>
            </p:extLst>
          </p:nvPr>
        </p:nvGraphicFramePr>
        <p:xfrm>
          <a:off x="436729" y="1023582"/>
          <a:ext cx="11600596" cy="53226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Rectangle 9"/>
          <p:cNvSpPr/>
          <p:nvPr/>
        </p:nvSpPr>
        <p:spPr>
          <a:xfrm>
            <a:off x="1037230" y="285638"/>
            <a:ext cx="10017455" cy="461665"/>
          </a:xfrm>
          <a:prstGeom prst="rect">
            <a:avLst/>
          </a:prstGeom>
        </p:spPr>
        <p:txBody>
          <a:bodyPr wrap="square">
            <a:spAutoFit/>
          </a:bodyPr>
          <a:lstStyle/>
          <a:p>
            <a:r>
              <a:rPr lang="en-US" sz="2400" b="1" i="1" dirty="0" smtClean="0"/>
              <a:t>-</a:t>
            </a:r>
            <a:r>
              <a:rPr lang="vi-VN" sz="2400" b="1" i="1" dirty="0" smtClean="0"/>
              <a:t>Định </a:t>
            </a:r>
            <a:r>
              <a:rPr lang="vi-VN" sz="2400" b="1" i="1" dirty="0"/>
              <a:t>hướng đổi mới mô hình tăng trưởng, cơ cấu lại nền kinh tế</a:t>
            </a:r>
            <a:endParaRPr lang="en-US" sz="2400" b="1" i="1" dirty="0"/>
          </a:p>
        </p:txBody>
      </p:sp>
    </p:spTree>
    <p:extLst>
      <p:ext uri="{BB962C8B-B14F-4D97-AF65-F5344CB8AC3E}">
        <p14:creationId xmlns:p14="http://schemas.microsoft.com/office/powerpoint/2010/main" val="3107382927"/>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graphicEl>
                                              <a:dgm id="{5F866F59-E65B-49EE-AC51-9015A43A446B}"/>
                                            </p:graphicEl>
                                          </p:spTgt>
                                        </p:tgtEl>
                                        <p:attrNameLst>
                                          <p:attrName>style.visibility</p:attrName>
                                        </p:attrNameLst>
                                      </p:cBhvr>
                                      <p:to>
                                        <p:strVal val="visible"/>
                                      </p:to>
                                    </p:set>
                                    <p:animEffect transition="in" filter="fade">
                                      <p:cBhvr>
                                        <p:cTn id="7" dur="500"/>
                                        <p:tgtEl>
                                          <p:spTgt spid="4">
                                            <p:graphicEl>
                                              <a:dgm id="{5F866F59-E65B-49EE-AC51-9015A43A446B}"/>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graphicEl>
                                              <a:dgm id="{9A223570-9122-46F9-B639-B9E5A6D56066}"/>
                                            </p:graphicEl>
                                          </p:spTgt>
                                        </p:tgtEl>
                                        <p:attrNameLst>
                                          <p:attrName>style.visibility</p:attrName>
                                        </p:attrNameLst>
                                      </p:cBhvr>
                                      <p:to>
                                        <p:strVal val="visible"/>
                                      </p:to>
                                    </p:set>
                                    <p:animEffect transition="in" filter="fade">
                                      <p:cBhvr>
                                        <p:cTn id="12" dur="500"/>
                                        <p:tgtEl>
                                          <p:spTgt spid="4">
                                            <p:graphicEl>
                                              <a:dgm id="{9A223570-9122-46F9-B639-B9E5A6D5606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graphicEl>
                                              <a:dgm id="{1E4295E7-260D-492E-9DB3-485F84815664}"/>
                                            </p:graphicEl>
                                          </p:spTgt>
                                        </p:tgtEl>
                                        <p:attrNameLst>
                                          <p:attrName>style.visibility</p:attrName>
                                        </p:attrNameLst>
                                      </p:cBhvr>
                                      <p:to>
                                        <p:strVal val="visible"/>
                                      </p:to>
                                    </p:set>
                                    <p:animEffect transition="in" filter="fade">
                                      <p:cBhvr>
                                        <p:cTn id="17" dur="500"/>
                                        <p:tgtEl>
                                          <p:spTgt spid="4">
                                            <p:graphicEl>
                                              <a:dgm id="{1E4295E7-260D-492E-9DB3-485F8481566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graphicEl>
                                              <a:dgm id="{7BF4B172-99C0-48C3-8E7A-1E690F0F2C3E}"/>
                                            </p:graphicEl>
                                          </p:spTgt>
                                        </p:tgtEl>
                                        <p:attrNameLst>
                                          <p:attrName>style.visibility</p:attrName>
                                        </p:attrNameLst>
                                      </p:cBhvr>
                                      <p:to>
                                        <p:strVal val="visible"/>
                                      </p:to>
                                    </p:set>
                                    <p:animEffect transition="in" filter="fade">
                                      <p:cBhvr>
                                        <p:cTn id="22" dur="500"/>
                                        <p:tgtEl>
                                          <p:spTgt spid="4">
                                            <p:graphicEl>
                                              <a:dgm id="{7BF4B172-99C0-48C3-8E7A-1E690F0F2C3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graphicEl>
                                              <a:dgm id="{4C4CF023-4649-40BF-99B5-8F4421306407}"/>
                                            </p:graphicEl>
                                          </p:spTgt>
                                        </p:tgtEl>
                                        <p:attrNameLst>
                                          <p:attrName>style.visibility</p:attrName>
                                        </p:attrNameLst>
                                      </p:cBhvr>
                                      <p:to>
                                        <p:strVal val="visible"/>
                                      </p:to>
                                    </p:set>
                                    <p:animEffect transition="in" filter="fade">
                                      <p:cBhvr>
                                        <p:cTn id="27" dur="500"/>
                                        <p:tgtEl>
                                          <p:spTgt spid="4">
                                            <p:graphicEl>
                                              <a:dgm id="{4C4CF023-4649-40BF-99B5-8F4421306407}"/>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graphicEl>
                                              <a:dgm id="{CA83A758-6C4F-4C58-B72B-696C4E569EF4}"/>
                                            </p:graphicEl>
                                          </p:spTgt>
                                        </p:tgtEl>
                                        <p:attrNameLst>
                                          <p:attrName>style.visibility</p:attrName>
                                        </p:attrNameLst>
                                      </p:cBhvr>
                                      <p:to>
                                        <p:strVal val="visible"/>
                                      </p:to>
                                    </p:set>
                                    <p:animEffect transition="in" filter="fade">
                                      <p:cBhvr>
                                        <p:cTn id="32" dur="500"/>
                                        <p:tgtEl>
                                          <p:spTgt spid="4">
                                            <p:graphicEl>
                                              <a:dgm id="{CA83A758-6C4F-4C58-B72B-696C4E569EF4}"/>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graphicEl>
                                              <a:dgm id="{51703667-A6ED-4CDF-B1F3-3F214A4E6FED}"/>
                                            </p:graphicEl>
                                          </p:spTgt>
                                        </p:tgtEl>
                                        <p:attrNameLst>
                                          <p:attrName>style.visibility</p:attrName>
                                        </p:attrNameLst>
                                      </p:cBhvr>
                                      <p:to>
                                        <p:strVal val="visible"/>
                                      </p:to>
                                    </p:set>
                                    <p:animEffect transition="in" filter="fade">
                                      <p:cBhvr>
                                        <p:cTn id="37" dur="500"/>
                                        <p:tgtEl>
                                          <p:spTgt spid="4">
                                            <p:graphicEl>
                                              <a:dgm id="{51703667-A6ED-4CDF-B1F3-3F214A4E6FED}"/>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graphicEl>
                                              <a:dgm id="{23C09138-F9CB-4FA4-872F-309A32A55143}"/>
                                            </p:graphicEl>
                                          </p:spTgt>
                                        </p:tgtEl>
                                        <p:attrNameLst>
                                          <p:attrName>style.visibility</p:attrName>
                                        </p:attrNameLst>
                                      </p:cBhvr>
                                      <p:to>
                                        <p:strVal val="visible"/>
                                      </p:to>
                                    </p:set>
                                    <p:animEffect transition="in" filter="fade">
                                      <p:cBhvr>
                                        <p:cTn id="42" dur="500"/>
                                        <p:tgtEl>
                                          <p:spTgt spid="4">
                                            <p:graphicEl>
                                              <a:dgm id="{23C09138-F9CB-4FA4-872F-309A32A55143}"/>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graphicEl>
                                              <a:dgm id="{ABBD53A5-7527-43A3-825A-9ED42DB28551}"/>
                                            </p:graphicEl>
                                          </p:spTgt>
                                        </p:tgtEl>
                                        <p:attrNameLst>
                                          <p:attrName>style.visibility</p:attrName>
                                        </p:attrNameLst>
                                      </p:cBhvr>
                                      <p:to>
                                        <p:strVal val="visible"/>
                                      </p:to>
                                    </p:set>
                                    <p:animEffect transition="in" filter="fade">
                                      <p:cBhvr>
                                        <p:cTn id="47" dur="500"/>
                                        <p:tgtEl>
                                          <p:spTgt spid="4">
                                            <p:graphicEl>
                                              <a:dgm id="{ABBD53A5-7527-43A3-825A-9ED42DB28551}"/>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graphicEl>
                                              <a:dgm id="{8415F2A3-09E4-40E5-B948-F29B7E5AD82A}"/>
                                            </p:graphicEl>
                                          </p:spTgt>
                                        </p:tgtEl>
                                        <p:attrNameLst>
                                          <p:attrName>style.visibility</p:attrName>
                                        </p:attrNameLst>
                                      </p:cBhvr>
                                      <p:to>
                                        <p:strVal val="visible"/>
                                      </p:to>
                                    </p:set>
                                    <p:animEffect transition="in" filter="fade">
                                      <p:cBhvr>
                                        <p:cTn id="52" dur="500"/>
                                        <p:tgtEl>
                                          <p:spTgt spid="4">
                                            <p:graphicEl>
                                              <a:dgm id="{8415F2A3-09E4-40E5-B948-F29B7E5AD82A}"/>
                                            </p:graphic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graphicEl>
                                              <a:dgm id="{4FA76C3B-497A-471A-BE38-C4B74BBD8B93}"/>
                                            </p:graphicEl>
                                          </p:spTgt>
                                        </p:tgtEl>
                                        <p:attrNameLst>
                                          <p:attrName>style.visibility</p:attrName>
                                        </p:attrNameLst>
                                      </p:cBhvr>
                                      <p:to>
                                        <p:strVal val="visible"/>
                                      </p:to>
                                    </p:set>
                                    <p:animEffect transition="in" filter="fade">
                                      <p:cBhvr>
                                        <p:cTn id="57" dur="500"/>
                                        <p:tgtEl>
                                          <p:spTgt spid="4">
                                            <p:graphicEl>
                                              <a:dgm id="{4FA76C3B-497A-471A-BE38-C4B74BBD8B93}"/>
                                            </p:graphic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4">
                                            <p:graphicEl>
                                              <a:dgm id="{66BBAC71-6AC5-4A98-904D-B99F03D1B8C0}"/>
                                            </p:graphicEl>
                                          </p:spTgt>
                                        </p:tgtEl>
                                        <p:attrNameLst>
                                          <p:attrName>style.visibility</p:attrName>
                                        </p:attrNameLst>
                                      </p:cBhvr>
                                      <p:to>
                                        <p:strVal val="visible"/>
                                      </p:to>
                                    </p:set>
                                    <p:animEffect transition="in" filter="fade">
                                      <p:cBhvr>
                                        <p:cTn id="62" dur="500"/>
                                        <p:tgtEl>
                                          <p:spTgt spid="4">
                                            <p:graphicEl>
                                              <a:dgm id="{66BBAC71-6AC5-4A98-904D-B99F03D1B8C0}"/>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3484" y="21888"/>
            <a:ext cx="12168516" cy="6858785"/>
          </a:xfrm>
          <a:prstGeom prst="rect">
            <a:avLst/>
          </a:prstGeom>
        </p:spPr>
      </p:pic>
      <p:sp>
        <p:nvSpPr>
          <p:cNvPr id="3" name="Content Placeholder 2"/>
          <p:cNvSpPr>
            <a:spLocks noGrp="1"/>
          </p:cNvSpPr>
          <p:nvPr>
            <p:ph idx="1"/>
          </p:nvPr>
        </p:nvSpPr>
        <p:spPr>
          <a:xfrm>
            <a:off x="1296537" y="1585471"/>
            <a:ext cx="10041709" cy="3731618"/>
          </a:xfrm>
        </p:spPr>
        <p:txBody>
          <a:bodyPr>
            <a:normAutofit lnSpcReduction="10000"/>
          </a:bodyPr>
          <a:lstStyle/>
          <a:p>
            <a:pPr algn="just"/>
            <a:r>
              <a:rPr lang="nl-NL" i="1" dirty="0"/>
              <a:t>Công nghiệp hóa, hiện đại hóa</a:t>
            </a:r>
            <a:r>
              <a:rPr lang="nl-NL" dirty="0"/>
              <a:t> là quá trình chuyển đổi căn bản, toàn diện các hoạt động sản xuất kinh doanh, dịch vụ và quản lý kinh tế - xã hội, từ sử dụng sức lao động thủ công là chính sang sử dụng một cách phổ biến sức lao động với công nghệ, phương tiện, phương pháp tiên tiến hiện đại, dựa trên sự phát triển của công nghiệp và tiến bộ khoa học công nghệ, tạo ra năng suất lao động xã hội cao.</a:t>
            </a:r>
            <a:endParaRPr lang="en-US" dirty="0"/>
          </a:p>
          <a:p>
            <a:pPr algn="just"/>
            <a:r>
              <a:rPr lang="nl-NL" dirty="0"/>
              <a:t>Công nghiệp hóa, hiện đại hóa lấy khoa học, công nghệ, tri thức và nguồn nhân lực chất lượng cao làm động lực chủ yếu phát triển kinh tế</a:t>
            </a:r>
            <a:endParaRPr lang="en-US" dirty="0"/>
          </a:p>
          <a:p>
            <a:pPr marL="0" indent="0" algn="just">
              <a:buNone/>
            </a:pPr>
            <a:endParaRPr lang="en-US" dirty="0"/>
          </a:p>
        </p:txBody>
      </p:sp>
      <p:sp>
        <p:nvSpPr>
          <p:cNvPr id="4" name="Title 1"/>
          <p:cNvSpPr>
            <a:spLocks noGrp="1"/>
          </p:cNvSpPr>
          <p:nvPr>
            <p:ph type="title"/>
          </p:nvPr>
        </p:nvSpPr>
        <p:spPr>
          <a:xfrm>
            <a:off x="430272" y="21888"/>
            <a:ext cx="11631706" cy="1083581"/>
          </a:xfrm>
          <a:ln w="12700">
            <a:solidFill>
              <a:srgbClr val="00B050"/>
            </a:solidFill>
          </a:ln>
        </p:spPr>
        <p:txBody>
          <a:bodyPr>
            <a:noAutofit/>
          </a:bodyPr>
          <a:lstStyle/>
          <a:p>
            <a:pPr lvl="0"/>
            <a:r>
              <a:rPr lang="nl-NL" sz="2800" b="1" i="1" dirty="0" smtClean="0">
                <a:solidFill>
                  <a:srgbClr val="FF0000"/>
                </a:solidFill>
              </a:rPr>
              <a:t>	- Đẩy </a:t>
            </a:r>
            <a:r>
              <a:rPr lang="nl-NL" sz="2800" b="1" i="1" dirty="0">
                <a:solidFill>
                  <a:srgbClr val="FF0000"/>
                </a:solidFill>
              </a:rPr>
              <a:t>mạnh công nghiệp hóa, hiện đại hóa, phấn đấu sớm đưa nước ta cơ bản trở thành nước công nghiệp theo hướng hiện </a:t>
            </a:r>
            <a:r>
              <a:rPr lang="nl-NL" sz="2800" b="1" i="1" dirty="0" smtClean="0">
                <a:solidFill>
                  <a:srgbClr val="FF0000"/>
                </a:solidFill>
              </a:rPr>
              <a:t>đại</a:t>
            </a:r>
            <a:endParaRPr lang="en-US" sz="2800" b="1" dirty="0">
              <a:solidFill>
                <a:srgbClr val="FF0000"/>
              </a:solidFill>
            </a:endParaRPr>
          </a:p>
        </p:txBody>
      </p:sp>
    </p:spTree>
    <p:extLst>
      <p:ext uri="{BB962C8B-B14F-4D97-AF65-F5344CB8AC3E}">
        <p14:creationId xmlns:p14="http://schemas.microsoft.com/office/powerpoint/2010/main" val="37336622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1467367" y="368501"/>
            <a:ext cx="4640375" cy="781750"/>
          </a:xfrm>
          <a:noFill/>
          <a:ln w="28575">
            <a:solidFill>
              <a:srgbClr val="00B050"/>
            </a:solidFill>
          </a:ln>
        </p:spPr>
        <p:txBody>
          <a:bodyPr>
            <a:noAutofit/>
          </a:bodyPr>
          <a:lstStyle/>
          <a:p>
            <a:pPr algn="just"/>
            <a:r>
              <a:rPr lang="nl-NL" sz="2800" b="1" i="1" dirty="0">
                <a:solidFill>
                  <a:srgbClr val="FF0000"/>
                </a:solidFill>
              </a:rPr>
              <a:t>Phát triển công nghiệp </a:t>
            </a:r>
            <a:endParaRPr lang="en-US" sz="2800" b="1" i="1" dirty="0">
              <a:solidFill>
                <a:srgbClr val="FF0000"/>
              </a:solidFill>
            </a:endParaRPr>
          </a:p>
        </p:txBody>
      </p:sp>
      <p:sp>
        <p:nvSpPr>
          <p:cNvPr id="3" name="Content Placeholder 2"/>
          <p:cNvSpPr>
            <a:spLocks noGrp="1"/>
          </p:cNvSpPr>
          <p:nvPr>
            <p:ph idx="1"/>
          </p:nvPr>
        </p:nvSpPr>
        <p:spPr>
          <a:xfrm>
            <a:off x="1296536" y="1367552"/>
            <a:ext cx="10069005" cy="3163505"/>
          </a:xfrm>
        </p:spPr>
        <p:txBody>
          <a:bodyPr/>
          <a:lstStyle/>
          <a:p>
            <a:pPr algn="just"/>
            <a:r>
              <a:rPr lang="nl-NL" dirty="0"/>
              <a:t>Tiếp tục xây dựng, phát triển các ngành công nghiệp theo hướng hiện đại, tăng hàm lượng khoa học - công nghệ và tỉ trọng giá trị nội địa trong sản phẩm.</a:t>
            </a:r>
            <a:endParaRPr lang="en-US" dirty="0"/>
          </a:p>
          <a:p>
            <a:pPr algn="just"/>
            <a:r>
              <a:rPr lang="nl-NL" dirty="0"/>
              <a:t>Phát triển có chọn lọc một số ngành công nghiệp chế tạo, chế biến, công nghiệp công nghệ </a:t>
            </a:r>
            <a:r>
              <a:rPr lang="nl-NL" dirty="0" smtClean="0"/>
              <a:t>cao</a:t>
            </a:r>
          </a:p>
          <a:p>
            <a:pPr algn="just"/>
            <a:r>
              <a:rPr lang="nl-NL" dirty="0"/>
              <a:t>Chú trọng phát triển các ngành có lợi thế cạnh tranh</a:t>
            </a:r>
            <a:endParaRPr lang="en-US" dirty="0"/>
          </a:p>
        </p:txBody>
      </p:sp>
    </p:spTree>
    <p:extLst>
      <p:ext uri="{BB962C8B-B14F-4D97-AF65-F5344CB8AC3E}">
        <p14:creationId xmlns:p14="http://schemas.microsoft.com/office/powerpoint/2010/main" val="8906071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1467367" y="368501"/>
            <a:ext cx="10010400" cy="781750"/>
          </a:xfrm>
          <a:ln w="38100">
            <a:solidFill>
              <a:srgbClr val="008000"/>
            </a:solidFill>
          </a:ln>
        </p:spPr>
        <p:txBody>
          <a:bodyPr>
            <a:noAutofit/>
          </a:bodyPr>
          <a:lstStyle/>
          <a:p>
            <a:pPr lvl="0"/>
            <a:r>
              <a:rPr lang="nl-NL" sz="2800" b="1" i="1" dirty="0">
                <a:solidFill>
                  <a:srgbClr val="FF0000"/>
                </a:solidFill>
              </a:rPr>
              <a:t>Phát triển nông nghiệp và kinh tế nông thôn gắn với xây dựng nông thôn mới</a:t>
            </a:r>
            <a:endParaRPr lang="en-US" sz="2800" b="1" dirty="0">
              <a:solidFill>
                <a:srgbClr val="FF0000"/>
              </a:solidFill>
            </a:endParaRPr>
          </a:p>
        </p:txBody>
      </p:sp>
      <p:sp>
        <p:nvSpPr>
          <p:cNvPr id="3" name="Content Placeholder 2"/>
          <p:cNvSpPr>
            <a:spLocks noGrp="1"/>
          </p:cNvSpPr>
          <p:nvPr>
            <p:ph idx="1"/>
          </p:nvPr>
        </p:nvSpPr>
        <p:spPr>
          <a:xfrm>
            <a:off x="1746913" y="1517422"/>
            <a:ext cx="9116706" cy="3867716"/>
          </a:xfrm>
        </p:spPr>
        <p:txBody>
          <a:bodyPr>
            <a:normAutofit lnSpcReduction="10000"/>
          </a:bodyPr>
          <a:lstStyle/>
          <a:p>
            <a:pPr algn="just">
              <a:buFont typeface="Wingdings" pitchFamily="2" charset="2"/>
              <a:buChar char="Ø"/>
            </a:pPr>
            <a:r>
              <a:rPr lang="nl-NL" dirty="0"/>
              <a:t>Xây dựng nền nông nghiệp theo hướng sản xuất hàng hóa lớn, ứng dụng công nghệ </a:t>
            </a:r>
            <a:r>
              <a:rPr lang="nl-NL" dirty="0" smtClean="0"/>
              <a:t>cao</a:t>
            </a:r>
          </a:p>
          <a:p>
            <a:pPr algn="just">
              <a:buFont typeface="Wingdings" pitchFamily="2" charset="2"/>
              <a:buChar char="Ø"/>
            </a:pPr>
            <a:r>
              <a:rPr lang="nl-NL" dirty="0"/>
              <a:t>Đẩy nhanh cơ cấu lại ngành nông nghiệp, xây dựng nền nông nghiệp sinh thái phát triển toàn diện cả về nông, lâm, ngư nghiệp theo hướng hiện </a:t>
            </a:r>
            <a:r>
              <a:rPr lang="nl-NL" dirty="0" smtClean="0"/>
              <a:t>đại</a:t>
            </a:r>
          </a:p>
          <a:p>
            <a:pPr algn="just">
              <a:buFont typeface="Wingdings" pitchFamily="2" charset="2"/>
              <a:buChar char="Ø"/>
            </a:pPr>
            <a:r>
              <a:rPr lang="nl-NL" dirty="0"/>
              <a:t>Chuyển đổi cơ cấu kinh tế nông thôn gắn với xây dựng nông thôn mới và quá trình đô thị hóa một cách hợp </a:t>
            </a:r>
            <a:r>
              <a:rPr lang="nl-NL" dirty="0" smtClean="0"/>
              <a:t>lý</a:t>
            </a:r>
          </a:p>
          <a:p>
            <a:pPr algn="just">
              <a:buFont typeface="Wingdings" pitchFamily="2" charset="2"/>
              <a:buChar char="Ø"/>
            </a:pPr>
            <a:r>
              <a:rPr lang="nl-NL" dirty="0"/>
              <a:t>Phát huy vai trò chủ thể của hộ nông dân và kinh tế hộ; doanh nghiệp trong nông nghiệp</a:t>
            </a:r>
            <a:endParaRPr lang="en-US" dirty="0"/>
          </a:p>
        </p:txBody>
      </p:sp>
    </p:spTree>
    <p:extLst>
      <p:ext uri="{BB962C8B-B14F-4D97-AF65-F5344CB8AC3E}">
        <p14:creationId xmlns:p14="http://schemas.microsoft.com/office/powerpoint/2010/main" val="63095207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fade">
                                      <p:cBhvr>
                                        <p:cTn id="2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3923964" y="436739"/>
            <a:ext cx="4640375" cy="781750"/>
          </a:xfrm>
          <a:ln w="28575">
            <a:solidFill>
              <a:srgbClr val="008000"/>
            </a:solidFill>
          </a:ln>
        </p:spPr>
        <p:txBody>
          <a:bodyPr>
            <a:noAutofit/>
          </a:bodyPr>
          <a:lstStyle/>
          <a:p>
            <a:pPr lvl="0"/>
            <a:r>
              <a:rPr lang="nl-NL" sz="2800" b="1" i="1" dirty="0">
                <a:solidFill>
                  <a:srgbClr val="FF0000"/>
                </a:solidFill>
              </a:rPr>
              <a:t>Phát triển khu vực dịch vụ</a:t>
            </a:r>
            <a:endParaRPr lang="en-US" sz="2800" b="1" dirty="0">
              <a:solidFill>
                <a:srgbClr val="FF0000"/>
              </a:solidFill>
            </a:endParaRPr>
          </a:p>
        </p:txBody>
      </p:sp>
      <p:sp>
        <p:nvSpPr>
          <p:cNvPr id="3" name="Content Placeholder 2"/>
          <p:cNvSpPr>
            <a:spLocks noGrp="1"/>
          </p:cNvSpPr>
          <p:nvPr>
            <p:ph idx="1"/>
          </p:nvPr>
        </p:nvSpPr>
        <p:spPr>
          <a:xfrm>
            <a:off x="1646445" y="1640507"/>
            <a:ext cx="8922593" cy="3867716"/>
          </a:xfrm>
        </p:spPr>
        <p:txBody>
          <a:bodyPr>
            <a:normAutofit/>
          </a:bodyPr>
          <a:lstStyle/>
          <a:p>
            <a:pPr algn="just"/>
            <a:r>
              <a:rPr lang="nl-NL" dirty="0"/>
              <a:t>Đẩy mạnh phát triển khu vực dịch vụ theo hướng hiện đại, đạt tốc độ tăng trưởng cao hơn các khu vực sản xuất và cao hơn tốc độ tăng trưởng của cả nền kinh </a:t>
            </a:r>
            <a:r>
              <a:rPr lang="nl-NL" dirty="0" smtClean="0"/>
              <a:t>tế</a:t>
            </a:r>
          </a:p>
          <a:p>
            <a:pPr algn="just"/>
            <a:r>
              <a:rPr lang="nl-NL" dirty="0"/>
              <a:t>Tập trung phát triển một số ngành dịch vụ có lợi thế, có hàm lượng tri thức và công nghệ </a:t>
            </a:r>
            <a:r>
              <a:rPr lang="nl-NL" dirty="0" smtClean="0"/>
              <a:t>cao</a:t>
            </a:r>
          </a:p>
          <a:p>
            <a:pPr algn="just"/>
            <a:r>
              <a:rPr lang="nl-NL" dirty="0" smtClean="0"/>
              <a:t>Hiện </a:t>
            </a:r>
            <a:r>
              <a:rPr lang="nl-NL" dirty="0"/>
              <a:t>đại hóa và mở rộng các dịch vụ có giá trị gia tăng cao như tài chính, ngân hàng, bảo hiểm, chứng khoán, logistics và các dịch vụ hỗ trợ khác</a:t>
            </a:r>
            <a:endParaRPr lang="en-US" dirty="0"/>
          </a:p>
        </p:txBody>
      </p:sp>
    </p:spTree>
    <p:extLst>
      <p:ext uri="{BB962C8B-B14F-4D97-AF65-F5344CB8AC3E}">
        <p14:creationId xmlns:p14="http://schemas.microsoft.com/office/powerpoint/2010/main" val="19888899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4087737" y="504979"/>
            <a:ext cx="3677839" cy="781750"/>
          </a:xfrm>
          <a:ln w="28575">
            <a:solidFill>
              <a:srgbClr val="008000"/>
            </a:solidFill>
          </a:ln>
        </p:spPr>
        <p:txBody>
          <a:bodyPr>
            <a:noAutofit/>
          </a:bodyPr>
          <a:lstStyle/>
          <a:p>
            <a:r>
              <a:rPr lang="nl-NL" sz="2800" b="1" i="1" dirty="0">
                <a:solidFill>
                  <a:srgbClr val="FF0000"/>
                </a:solidFill>
              </a:rPr>
              <a:t>- Phát triển kinh tế biển</a:t>
            </a:r>
            <a:endParaRPr lang="en-US" sz="2800" b="1" dirty="0">
              <a:solidFill>
                <a:srgbClr val="FF0000"/>
              </a:solidFill>
            </a:endParaRPr>
          </a:p>
        </p:txBody>
      </p:sp>
      <p:sp>
        <p:nvSpPr>
          <p:cNvPr id="3" name="Content Placeholder 2"/>
          <p:cNvSpPr>
            <a:spLocks noGrp="1"/>
          </p:cNvSpPr>
          <p:nvPr>
            <p:ph idx="1"/>
          </p:nvPr>
        </p:nvSpPr>
        <p:spPr>
          <a:xfrm>
            <a:off x="1955411" y="1817928"/>
            <a:ext cx="8935503" cy="2522060"/>
          </a:xfrm>
        </p:spPr>
        <p:txBody>
          <a:bodyPr>
            <a:normAutofit/>
          </a:bodyPr>
          <a:lstStyle/>
          <a:p>
            <a:pPr algn="just">
              <a:buFont typeface="Wingdings" pitchFamily="2" charset="2"/>
              <a:buChar char="Ø"/>
            </a:pPr>
            <a:r>
              <a:rPr lang="nl-NL" dirty="0"/>
              <a:t>Chú trọng phát triển các ngành công nghiệp dầu khí, đánh bắt xa bờ và hậu cần nghề cá, kinh tế hàng hải </a:t>
            </a:r>
            <a:endParaRPr lang="nl-NL" dirty="0" smtClean="0"/>
          </a:p>
          <a:p>
            <a:pPr algn="just">
              <a:buFont typeface="Wingdings" pitchFamily="2" charset="2"/>
              <a:buChar char="Ø"/>
            </a:pPr>
            <a:r>
              <a:rPr lang="nl-NL" dirty="0"/>
              <a:t>Thu hút mạnh mọi nguồn lực đầu tư để phát triển kinh tế biển và bảo vệ môi trường, ứng phó với biến đổi khí hậu, khai thác tài nguyên biển, đảo một cách bền vững.</a:t>
            </a:r>
            <a:endParaRPr lang="en-US" dirty="0"/>
          </a:p>
        </p:txBody>
      </p:sp>
    </p:spTree>
    <p:extLst>
      <p:ext uri="{BB962C8B-B14F-4D97-AF65-F5344CB8AC3E}">
        <p14:creationId xmlns:p14="http://schemas.microsoft.com/office/powerpoint/2010/main" val="299164454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2695665" y="313899"/>
            <a:ext cx="5643117" cy="764275"/>
          </a:xfrm>
          <a:ln w="28575">
            <a:solidFill>
              <a:schemeClr val="tx1"/>
            </a:solidFill>
          </a:ln>
        </p:spPr>
        <p:txBody>
          <a:bodyPr>
            <a:noAutofit/>
          </a:bodyPr>
          <a:lstStyle/>
          <a:p>
            <a:r>
              <a:rPr lang="nl-NL" sz="2800" b="1" i="1" dirty="0" smtClean="0">
                <a:solidFill>
                  <a:srgbClr val="FF0000"/>
                </a:solidFill>
              </a:rPr>
              <a:t>- </a:t>
            </a:r>
            <a:r>
              <a:rPr lang="nl-NL" sz="2800" b="1" i="1" dirty="0">
                <a:solidFill>
                  <a:srgbClr val="FF0000"/>
                </a:solidFill>
              </a:rPr>
              <a:t>Phát triển kinh tế vùng, liên </a:t>
            </a:r>
            <a:r>
              <a:rPr lang="nl-NL" sz="2800" b="1" i="1" dirty="0" smtClean="0">
                <a:solidFill>
                  <a:srgbClr val="FF0000"/>
                </a:solidFill>
              </a:rPr>
              <a:t>vùng</a:t>
            </a:r>
            <a:endParaRPr lang="en-US" sz="2800" b="1" dirty="0">
              <a:solidFill>
                <a:srgbClr val="FF0000"/>
              </a:solidFill>
            </a:endParaRPr>
          </a:p>
        </p:txBody>
      </p:sp>
      <p:sp>
        <p:nvSpPr>
          <p:cNvPr id="3" name="Content Placeholder 2"/>
          <p:cNvSpPr>
            <a:spLocks noGrp="1"/>
          </p:cNvSpPr>
          <p:nvPr>
            <p:ph idx="1"/>
          </p:nvPr>
        </p:nvSpPr>
        <p:spPr>
          <a:xfrm>
            <a:off x="2172253" y="1558620"/>
            <a:ext cx="7870977" cy="2083728"/>
          </a:xfrm>
        </p:spPr>
        <p:txBody>
          <a:bodyPr>
            <a:normAutofit/>
          </a:bodyPr>
          <a:lstStyle/>
          <a:p>
            <a:pPr algn="just"/>
            <a:r>
              <a:rPr lang="nl-NL" dirty="0"/>
              <a:t>Thống nhất quản lý, phát huy tiềm năng, thế mạnh của từng vùng, đồng thời ưu tiên phát triển các vùng kinh tế động lực, tạo sức lôi cuốn, lan tỏa phát triển đến các địa phương trong vùng và đến các vùng khác. </a:t>
            </a:r>
            <a:endParaRPr lang="en-US" dirty="0"/>
          </a:p>
        </p:txBody>
      </p:sp>
    </p:spTree>
    <p:extLst>
      <p:ext uri="{BB962C8B-B14F-4D97-AF65-F5344CB8AC3E}">
        <p14:creationId xmlns:p14="http://schemas.microsoft.com/office/powerpoint/2010/main" val="300225039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21888"/>
            <a:ext cx="12168516" cy="6858785"/>
          </a:xfrm>
          <a:prstGeom prst="rect">
            <a:avLst/>
          </a:prstGeom>
        </p:spPr>
      </p:pic>
      <p:sp>
        <p:nvSpPr>
          <p:cNvPr id="2" name="Title 1"/>
          <p:cNvSpPr>
            <a:spLocks noGrp="1"/>
          </p:cNvSpPr>
          <p:nvPr>
            <p:ph type="title"/>
          </p:nvPr>
        </p:nvSpPr>
        <p:spPr>
          <a:xfrm>
            <a:off x="3050507" y="286615"/>
            <a:ext cx="5370161" cy="781750"/>
          </a:xfrm>
          <a:ln w="28575">
            <a:solidFill>
              <a:srgbClr val="008000"/>
            </a:solidFill>
          </a:ln>
        </p:spPr>
        <p:txBody>
          <a:bodyPr>
            <a:noAutofit/>
          </a:bodyPr>
          <a:lstStyle/>
          <a:p>
            <a:r>
              <a:rPr lang="nl-NL" sz="2800" b="1" i="1" dirty="0" smtClean="0">
                <a:solidFill>
                  <a:srgbClr val="FF0000"/>
                </a:solidFill>
              </a:rPr>
              <a:t>- </a:t>
            </a:r>
            <a:r>
              <a:rPr lang="nl-NL" sz="2800" b="1" i="1" dirty="0">
                <a:solidFill>
                  <a:srgbClr val="FF0000"/>
                </a:solidFill>
              </a:rPr>
              <a:t>Phát triển kinh tế vùng, liên </a:t>
            </a:r>
            <a:r>
              <a:rPr lang="nl-NL" sz="2800" b="1" i="1" dirty="0" smtClean="0">
                <a:solidFill>
                  <a:srgbClr val="FF0000"/>
                </a:solidFill>
              </a:rPr>
              <a:t>vùng</a:t>
            </a:r>
            <a:endParaRPr lang="en-US" sz="2800" b="1" dirty="0">
              <a:solidFill>
                <a:srgbClr val="FF0000"/>
              </a:solidFill>
            </a:endParaRPr>
          </a:p>
        </p:txBody>
      </p:sp>
      <p:sp>
        <p:nvSpPr>
          <p:cNvPr id="3" name="Content Placeholder 2"/>
          <p:cNvSpPr>
            <a:spLocks noGrp="1"/>
          </p:cNvSpPr>
          <p:nvPr>
            <p:ph idx="1"/>
          </p:nvPr>
        </p:nvSpPr>
        <p:spPr>
          <a:xfrm>
            <a:off x="832513" y="1228299"/>
            <a:ext cx="10849971" cy="1770302"/>
          </a:xfrm>
          <a:ln>
            <a:solidFill>
              <a:srgbClr val="FF0000"/>
            </a:solidFill>
          </a:ln>
        </p:spPr>
        <p:txBody>
          <a:bodyPr>
            <a:normAutofit/>
          </a:bodyPr>
          <a:lstStyle/>
          <a:p>
            <a:pPr algn="just"/>
            <a:r>
              <a:rPr lang="nl-NL" dirty="0"/>
              <a:t>Thống nhất quản lý, phát huy tiềm năng, thế mạnh của từng vùng, đồng thời ưu tiên phát triển các vùng kinh tế động lực, tạo sức lôi cuốn, lan tỏa phát triển đến các địa phương trong vùng và đến các vùng khác. </a:t>
            </a:r>
            <a:endParaRPr lang="en-US" dirty="0"/>
          </a:p>
        </p:txBody>
      </p:sp>
      <p:sp>
        <p:nvSpPr>
          <p:cNvPr id="5" name="Rectangle 4"/>
          <p:cNvSpPr/>
          <p:nvPr/>
        </p:nvSpPr>
        <p:spPr>
          <a:xfrm>
            <a:off x="4658467" y="3189670"/>
            <a:ext cx="2898550" cy="523220"/>
          </a:xfrm>
          <a:prstGeom prst="rect">
            <a:avLst/>
          </a:prstGeom>
          <a:ln w="28575">
            <a:solidFill>
              <a:srgbClr val="008000"/>
            </a:solidFill>
          </a:ln>
        </p:spPr>
        <p:txBody>
          <a:bodyPr wrap="none">
            <a:spAutoFit/>
          </a:bodyPr>
          <a:lstStyle/>
          <a:p>
            <a:r>
              <a:rPr lang="nl-NL" sz="2800" b="1" i="1" dirty="0">
                <a:solidFill>
                  <a:srgbClr val="FF0000"/>
                </a:solidFill>
              </a:rPr>
              <a:t>- Phát triển đô thị </a:t>
            </a:r>
            <a:endParaRPr lang="en-US" sz="2800" b="1" dirty="0">
              <a:solidFill>
                <a:srgbClr val="FF0000"/>
              </a:solidFill>
            </a:endParaRPr>
          </a:p>
        </p:txBody>
      </p:sp>
      <p:sp>
        <p:nvSpPr>
          <p:cNvPr id="6" name="Rectangle 5"/>
          <p:cNvSpPr/>
          <p:nvPr/>
        </p:nvSpPr>
        <p:spPr>
          <a:xfrm>
            <a:off x="944338" y="3747979"/>
            <a:ext cx="10574372" cy="2677656"/>
          </a:xfrm>
          <a:prstGeom prst="rect">
            <a:avLst/>
          </a:prstGeom>
          <a:ln>
            <a:solidFill>
              <a:srgbClr val="FF0000"/>
            </a:solidFill>
          </a:ln>
        </p:spPr>
        <p:txBody>
          <a:bodyPr wrap="square">
            <a:spAutoFit/>
          </a:bodyPr>
          <a:lstStyle/>
          <a:p>
            <a:pPr marL="457200" indent="-457200">
              <a:buFont typeface="Wingdings" pitchFamily="2" charset="2"/>
              <a:buChar char="§"/>
            </a:pPr>
            <a:r>
              <a:rPr lang="nl-NL" sz="2800" dirty="0"/>
              <a:t>Đổi mới cơ chế, chính sách, kiểm soát chặt chẽ quá trình phát triển đô thị theo quy hoạch và kế </a:t>
            </a:r>
            <a:r>
              <a:rPr lang="nl-NL" sz="2800" dirty="0" smtClean="0"/>
              <a:t>hoạch</a:t>
            </a:r>
          </a:p>
          <a:p>
            <a:pPr marL="457200" indent="-457200">
              <a:buFont typeface="Wingdings" pitchFamily="2" charset="2"/>
              <a:buChar char="§"/>
            </a:pPr>
            <a:r>
              <a:rPr lang="nl-NL" sz="2800" dirty="0"/>
              <a:t>Chú trọng phát huy vai trò, giá trị của các đô thị động lực phát triển kinh tế cấp quốc gia và cấp vùng, đô thị di sản, đô thị sinh thái, đô thị du lịch, đô thị khoa học.</a:t>
            </a:r>
            <a:endParaRPr lang="en-US" sz="2800" dirty="0"/>
          </a:p>
          <a:p>
            <a:pPr marL="457200" indent="-457200">
              <a:buFont typeface="Wingdings" pitchFamily="2" charset="2"/>
              <a:buChar char="§"/>
            </a:pPr>
            <a:endParaRPr lang="en-US" sz="2800" dirty="0"/>
          </a:p>
        </p:txBody>
      </p:sp>
    </p:spTree>
    <p:extLst>
      <p:ext uri="{BB962C8B-B14F-4D97-AF65-F5344CB8AC3E}">
        <p14:creationId xmlns:p14="http://schemas.microsoft.com/office/powerpoint/2010/main" val="17514985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animEffect transition="in" filter="fade">
                                      <p:cBhvr>
                                        <p:cTn id="11" dur="500"/>
                                        <p:tgtEl>
                                          <p:spTgt spid="3">
                                            <p:bg/>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bg/>
                                          </p:spTgt>
                                        </p:tgtEl>
                                        <p:attrNameLst>
                                          <p:attrName>style.visibility</p:attrName>
                                        </p:attrNameLst>
                                      </p:cBhvr>
                                      <p:to>
                                        <p:strVal val="visible"/>
                                      </p:to>
                                    </p:set>
                                    <p:animEffect transition="in" filter="fade">
                                      <p:cBhvr>
                                        <p:cTn id="26" dur="500"/>
                                        <p:tgtEl>
                                          <p:spTgt spid="6">
                                            <p:bg/>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fade">
                                      <p:cBhvr>
                                        <p:cTn id="31" dur="500"/>
                                        <p:tgtEl>
                                          <p:spTgt spid="6">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xEl>
                                              <p:pRg st="1" end="1"/>
                                            </p:txEl>
                                          </p:spTgt>
                                        </p:tgtEl>
                                        <p:attrNameLst>
                                          <p:attrName>style.visibility</p:attrName>
                                        </p:attrNameLst>
                                      </p:cBhvr>
                                      <p:to>
                                        <p:strVal val="visible"/>
                                      </p:to>
                                    </p:set>
                                    <p:animEffect transition="in" filter="fade">
                                      <p:cBhvr>
                                        <p:cTn id="36"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P spid="6"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21888"/>
            <a:ext cx="12168516" cy="6858785"/>
          </a:xfrm>
          <a:prstGeom prst="rect">
            <a:avLst/>
          </a:prstGeom>
        </p:spPr>
      </p:pic>
      <p:sp>
        <p:nvSpPr>
          <p:cNvPr id="2" name="Title 1"/>
          <p:cNvSpPr>
            <a:spLocks noGrp="1"/>
          </p:cNvSpPr>
          <p:nvPr>
            <p:ph type="title"/>
          </p:nvPr>
        </p:nvSpPr>
        <p:spPr>
          <a:xfrm>
            <a:off x="1467367" y="368501"/>
            <a:ext cx="10010400" cy="781750"/>
          </a:xfrm>
          <a:ln w="28575">
            <a:solidFill>
              <a:srgbClr val="008000"/>
            </a:solidFill>
          </a:ln>
        </p:spPr>
        <p:txBody>
          <a:bodyPr>
            <a:noAutofit/>
          </a:bodyPr>
          <a:lstStyle/>
          <a:p>
            <a:pPr algn="ctr"/>
            <a:r>
              <a:rPr lang="nl-NL" sz="2800" b="1" i="1" dirty="0">
                <a:solidFill>
                  <a:srgbClr val="FF0000"/>
                </a:solidFill>
              </a:rPr>
              <a:t>- Xây dựng hệ thống kết cấu hạ tầng kinh tế - xã hội</a:t>
            </a:r>
            <a:endParaRPr lang="en-US" sz="2800" b="1" dirty="0">
              <a:solidFill>
                <a:srgbClr val="FF0000"/>
              </a:solidFill>
            </a:endParaRPr>
          </a:p>
        </p:txBody>
      </p:sp>
      <p:sp>
        <p:nvSpPr>
          <p:cNvPr id="3" name="Content Placeholder 2"/>
          <p:cNvSpPr>
            <a:spLocks noGrp="1"/>
          </p:cNvSpPr>
          <p:nvPr>
            <p:ph idx="1"/>
          </p:nvPr>
        </p:nvSpPr>
        <p:spPr>
          <a:xfrm>
            <a:off x="2006220" y="2063588"/>
            <a:ext cx="8895297" cy="2083728"/>
          </a:xfrm>
        </p:spPr>
        <p:txBody>
          <a:bodyPr>
            <a:normAutofit/>
          </a:bodyPr>
          <a:lstStyle/>
          <a:p>
            <a:pPr algn="just"/>
            <a:r>
              <a:rPr lang="nl-NL" dirty="0"/>
              <a:t>Xây dựng hạ tầng giao thông đồng bộ, có trọng điểm, kết nối giữa các trung tâm kinh tế lớn và giữa các trục giao thông đầu mối; hạ tầng ngành điện bảo đảm cung cấp đủ điện cho sản xuất và sinh hoạt, đáp ứng yêu cầu phát triển kinh tế-xã hội</a:t>
            </a:r>
            <a:endParaRPr lang="en-US" dirty="0"/>
          </a:p>
        </p:txBody>
      </p:sp>
    </p:spTree>
    <p:extLst>
      <p:ext uri="{BB962C8B-B14F-4D97-AF65-F5344CB8AC3E}">
        <p14:creationId xmlns:p14="http://schemas.microsoft.com/office/powerpoint/2010/main" val="73736192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3484" y="-30374"/>
            <a:ext cx="12168516" cy="6858785"/>
          </a:xfrm>
          <a:prstGeom prst="rect">
            <a:avLst/>
          </a:prstGeom>
        </p:spPr>
      </p:pic>
      <p:sp>
        <p:nvSpPr>
          <p:cNvPr id="2" name="Title 1"/>
          <p:cNvSpPr>
            <a:spLocks noGrp="1"/>
          </p:cNvSpPr>
          <p:nvPr>
            <p:ph type="title"/>
          </p:nvPr>
        </p:nvSpPr>
        <p:spPr>
          <a:xfrm>
            <a:off x="614618" y="757077"/>
            <a:ext cx="10986247" cy="973363"/>
          </a:xfrm>
        </p:spPr>
        <p:txBody>
          <a:bodyPr>
            <a:noAutofit/>
          </a:bodyPr>
          <a:lstStyle/>
          <a:p>
            <a:r>
              <a:rPr lang="vi-VN" sz="2400" b="1" i="1" dirty="0">
                <a:solidFill>
                  <a:srgbClr val="FF0000"/>
                </a:solidFill>
              </a:rPr>
              <a:t>b) Hoàn thiện thể chế, phát triển kinh tế thị trường định hướng xã hội chủ nghĩa</a:t>
            </a:r>
            <a:endParaRPr lang="en-US" sz="2400" dirty="0">
              <a:solidFill>
                <a:srgbClr val="FF0000"/>
              </a:solidFill>
            </a:endParaRPr>
          </a:p>
        </p:txBody>
      </p:sp>
      <p:grpSp>
        <p:nvGrpSpPr>
          <p:cNvPr id="4" name="Group 3"/>
          <p:cNvGrpSpPr/>
          <p:nvPr/>
        </p:nvGrpSpPr>
        <p:grpSpPr>
          <a:xfrm>
            <a:off x="23484" y="-30374"/>
            <a:ext cx="5870918" cy="755789"/>
            <a:chOff x="171241" y="-30247"/>
            <a:chExt cx="5870918" cy="755789"/>
          </a:xfrm>
          <a:solidFill>
            <a:srgbClr val="7030A0"/>
          </a:solidFill>
        </p:grpSpPr>
        <p:sp>
          <p:nvSpPr>
            <p:cNvPr id="5" name="Rounded Rectangle 4"/>
            <p:cNvSpPr/>
            <p:nvPr/>
          </p:nvSpPr>
          <p:spPr>
            <a:xfrm>
              <a:off x="171241" y="-30247"/>
              <a:ext cx="5870918" cy="747303"/>
            </a:xfrm>
            <a:prstGeom prst="roundRect">
              <a:avLst>
                <a:gd name="adj" fmla="val 10000"/>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Rounded Rectangle 4"/>
            <p:cNvSpPr/>
            <p:nvPr/>
          </p:nvSpPr>
          <p:spPr>
            <a:xfrm>
              <a:off x="171241" y="22015"/>
              <a:ext cx="5827142" cy="703527"/>
            </a:xfrm>
            <a:prstGeom prst="rect">
              <a:avLst/>
            </a:prstGeom>
            <a:grpFill/>
          </p:spPr>
          <p:style>
            <a:lnRef idx="0">
              <a:scrgbClr r="0" g="0" b="0"/>
            </a:lnRef>
            <a:fillRef idx="0">
              <a:scrgbClr r="0" g="0" b="0"/>
            </a:fillRef>
            <a:effectRef idx="0">
              <a:scrgbClr r="0" g="0" b="0"/>
            </a:effectRef>
            <a:fontRef idx="minor">
              <a:schemeClr val="lt1"/>
            </a:fontRef>
          </p:style>
          <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nl-NL" sz="2400" b="1" i="1" dirty="0">
                  <a:solidFill>
                    <a:schemeClr val="bg1"/>
                  </a:solidFill>
                </a:rPr>
                <a:t>1. Nội dung phát triển kinh tế, xã hội </a:t>
              </a:r>
            </a:p>
          </p:txBody>
        </p:sp>
      </p:grpSp>
      <p:graphicFrame>
        <p:nvGraphicFramePr>
          <p:cNvPr id="8" name="Diagram 7"/>
          <p:cNvGraphicFramePr/>
          <p:nvPr>
            <p:extLst>
              <p:ext uri="{D42A27DB-BD31-4B8C-83A1-F6EECF244321}">
                <p14:modId xmlns:p14="http://schemas.microsoft.com/office/powerpoint/2010/main" val="2344489915"/>
              </p:ext>
            </p:extLst>
          </p:nvPr>
        </p:nvGraphicFramePr>
        <p:xfrm>
          <a:off x="1141396" y="1742554"/>
          <a:ext cx="993269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26075267"/>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8">
                                            <p:graphicEl>
                                              <a:dgm id="{D4DADA9A-544D-4A89-8D88-E1692444D71A}"/>
                                            </p:graphicEl>
                                          </p:spTgt>
                                        </p:tgtEl>
                                        <p:attrNameLst>
                                          <p:attrName>style.visibility</p:attrName>
                                        </p:attrNameLst>
                                      </p:cBhvr>
                                      <p:to>
                                        <p:strVal val="visible"/>
                                      </p:to>
                                    </p:set>
                                    <p:animEffect transition="in" filter="fade">
                                      <p:cBhvr>
                                        <p:cTn id="13" dur="500"/>
                                        <p:tgtEl>
                                          <p:spTgt spid="8">
                                            <p:graphicEl>
                                              <a:dgm id="{D4DADA9A-544D-4A89-8D88-E1692444D71A}"/>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8">
                                            <p:graphicEl>
                                              <a:dgm id="{7ABA7C5F-3B4B-4E39-86E2-C7B249AFC9DA}"/>
                                            </p:graphicEl>
                                          </p:spTgt>
                                        </p:tgtEl>
                                        <p:attrNameLst>
                                          <p:attrName>style.visibility</p:attrName>
                                        </p:attrNameLst>
                                      </p:cBhvr>
                                      <p:to>
                                        <p:strVal val="visible"/>
                                      </p:to>
                                    </p:set>
                                    <p:animEffect transition="in" filter="fade">
                                      <p:cBhvr>
                                        <p:cTn id="18" dur="500"/>
                                        <p:tgtEl>
                                          <p:spTgt spid="8">
                                            <p:graphicEl>
                                              <a:dgm id="{7ABA7C5F-3B4B-4E39-86E2-C7B249AFC9DA}"/>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graphicEl>
                                              <a:dgm id="{23A250CD-C9AA-4AAD-8910-A91302079D61}"/>
                                            </p:graphicEl>
                                          </p:spTgt>
                                        </p:tgtEl>
                                        <p:attrNameLst>
                                          <p:attrName>style.visibility</p:attrName>
                                        </p:attrNameLst>
                                      </p:cBhvr>
                                      <p:to>
                                        <p:strVal val="visible"/>
                                      </p:to>
                                    </p:set>
                                    <p:animEffect transition="in" filter="fade">
                                      <p:cBhvr>
                                        <p:cTn id="23" dur="500"/>
                                        <p:tgtEl>
                                          <p:spTgt spid="8">
                                            <p:graphicEl>
                                              <a:dgm id="{23A250CD-C9AA-4AAD-8910-A91302079D61}"/>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8">
                                            <p:graphicEl>
                                              <a:dgm id="{3EFBE56D-137D-4624-A78B-1381A04895A4}"/>
                                            </p:graphicEl>
                                          </p:spTgt>
                                        </p:tgtEl>
                                        <p:attrNameLst>
                                          <p:attrName>style.visibility</p:attrName>
                                        </p:attrNameLst>
                                      </p:cBhvr>
                                      <p:to>
                                        <p:strVal val="visible"/>
                                      </p:to>
                                    </p:set>
                                    <p:animEffect transition="in" filter="fade">
                                      <p:cBhvr>
                                        <p:cTn id="28" dur="500"/>
                                        <p:tgtEl>
                                          <p:spTgt spid="8">
                                            <p:graphicEl>
                                              <a:dgm id="{3EFBE56D-137D-4624-A78B-1381A04895A4}"/>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8">
                                            <p:graphicEl>
                                              <a:dgm id="{32AF39B7-49AE-4201-B561-7888A1E5EBA6}"/>
                                            </p:graphicEl>
                                          </p:spTgt>
                                        </p:tgtEl>
                                        <p:attrNameLst>
                                          <p:attrName>style.visibility</p:attrName>
                                        </p:attrNameLst>
                                      </p:cBhvr>
                                      <p:to>
                                        <p:strVal val="visible"/>
                                      </p:to>
                                    </p:set>
                                    <p:animEffect transition="in" filter="fade">
                                      <p:cBhvr>
                                        <p:cTn id="33" dur="500"/>
                                        <p:tgtEl>
                                          <p:spTgt spid="8">
                                            <p:graphicEl>
                                              <a:dgm id="{32AF39B7-49AE-4201-B561-7888A1E5EBA6}"/>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8">
                                            <p:graphicEl>
                                              <a:dgm id="{0271A2B7-1F74-4B45-94A7-7151B97C0B5B}"/>
                                            </p:graphicEl>
                                          </p:spTgt>
                                        </p:tgtEl>
                                        <p:attrNameLst>
                                          <p:attrName>style.visibility</p:attrName>
                                        </p:attrNameLst>
                                      </p:cBhvr>
                                      <p:to>
                                        <p:strVal val="visible"/>
                                      </p:to>
                                    </p:set>
                                    <p:animEffect transition="in" filter="fade">
                                      <p:cBhvr>
                                        <p:cTn id="38" dur="500"/>
                                        <p:tgtEl>
                                          <p:spTgt spid="8">
                                            <p:graphicEl>
                                              <a:dgm id="{0271A2B7-1F74-4B45-94A7-7151B97C0B5B}"/>
                                            </p:graphicEl>
                                          </p:spTgt>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8">
                                            <p:graphicEl>
                                              <a:dgm id="{DF2FE5D2-4126-4A2A-A10E-FEEE79D66C0E}"/>
                                            </p:graphicEl>
                                          </p:spTgt>
                                        </p:tgtEl>
                                        <p:attrNameLst>
                                          <p:attrName>style.visibility</p:attrName>
                                        </p:attrNameLst>
                                      </p:cBhvr>
                                      <p:to>
                                        <p:strVal val="visible"/>
                                      </p:to>
                                    </p:set>
                                    <p:animEffect transition="in" filter="fade">
                                      <p:cBhvr>
                                        <p:cTn id="43" dur="500"/>
                                        <p:tgtEl>
                                          <p:spTgt spid="8">
                                            <p:graphicEl>
                                              <a:dgm id="{DF2FE5D2-4126-4A2A-A10E-FEEE79D66C0E}"/>
                                            </p:graphicEl>
                                          </p:spTgt>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8">
                                            <p:graphicEl>
                                              <a:dgm id="{8EC3EA35-317F-48B7-807B-953804E21A15}"/>
                                            </p:graphicEl>
                                          </p:spTgt>
                                        </p:tgtEl>
                                        <p:attrNameLst>
                                          <p:attrName>style.visibility</p:attrName>
                                        </p:attrNameLst>
                                      </p:cBhvr>
                                      <p:to>
                                        <p:strVal val="visible"/>
                                      </p:to>
                                    </p:set>
                                    <p:animEffect transition="in" filter="fade">
                                      <p:cBhvr>
                                        <p:cTn id="48" dur="500"/>
                                        <p:tgtEl>
                                          <p:spTgt spid="8">
                                            <p:graphicEl>
                                              <a:dgm id="{8EC3EA35-317F-48B7-807B-953804E21A15}"/>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8" grpId="0">
        <p:bldSub>
          <a:bldDgm bld="one"/>
        </p:bldSub>
      </p:bldGraphic>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405621" y="0"/>
            <a:ext cx="11786379" cy="766714"/>
          </a:xfrm>
        </p:spPr>
        <p:txBody>
          <a:bodyPr>
            <a:noAutofit/>
          </a:bodyPr>
          <a:lstStyle/>
          <a:p>
            <a:pPr algn="ctr"/>
            <a:r>
              <a:rPr lang="vi-VN" sz="2400" b="1" i="1" dirty="0">
                <a:solidFill>
                  <a:srgbClr val="FF0000"/>
                </a:solidFill>
              </a:rPr>
              <a:t>b) Hoàn thiện thể chế, phát triển kinh tế thị trường định hướng xã hội chủ nghĩa</a:t>
            </a:r>
            <a:endParaRPr lang="en-US" sz="2400" b="1" dirty="0">
              <a:solidFill>
                <a:srgbClr val="FF0000"/>
              </a:solidFill>
            </a:endParaRPr>
          </a:p>
        </p:txBody>
      </p:sp>
      <p:sp>
        <p:nvSpPr>
          <p:cNvPr id="5" name="Rectangle 4"/>
          <p:cNvSpPr/>
          <p:nvPr/>
        </p:nvSpPr>
        <p:spPr>
          <a:xfrm>
            <a:off x="1187355" y="1442324"/>
            <a:ext cx="10181230" cy="3170099"/>
          </a:xfrm>
          <a:prstGeom prst="rect">
            <a:avLst/>
          </a:prstGeom>
        </p:spPr>
        <p:txBody>
          <a:bodyPr wrap="square">
            <a:spAutoFit/>
          </a:bodyPr>
          <a:lstStyle/>
          <a:p>
            <a:pPr algn="just"/>
            <a:r>
              <a:rPr lang="en-US" sz="3200" u="sng" dirty="0" err="1" smtClean="0">
                <a:solidFill>
                  <a:srgbClr val="FF0000"/>
                </a:solidFill>
              </a:rPr>
              <a:t>Khái</a:t>
            </a:r>
            <a:r>
              <a:rPr lang="en-US" sz="3200" u="sng" dirty="0" smtClean="0">
                <a:solidFill>
                  <a:srgbClr val="FF0000"/>
                </a:solidFill>
              </a:rPr>
              <a:t> </a:t>
            </a:r>
            <a:r>
              <a:rPr lang="en-US" sz="3200" u="sng" dirty="0" err="1" smtClean="0">
                <a:solidFill>
                  <a:srgbClr val="FF0000"/>
                </a:solidFill>
              </a:rPr>
              <a:t>niệm</a:t>
            </a:r>
            <a:r>
              <a:rPr lang="en-US" sz="2800" dirty="0" smtClean="0"/>
              <a:t>: </a:t>
            </a:r>
            <a:r>
              <a:rPr lang="vi-VN" sz="2800" i="1" dirty="0" smtClean="0"/>
              <a:t>Nền </a:t>
            </a:r>
            <a:r>
              <a:rPr lang="vi-VN" sz="2800" i="1" dirty="0"/>
              <a:t>kinh tế thị trường định hướng xã hội chủ nghĩa Việt Nam </a:t>
            </a:r>
            <a:r>
              <a:rPr lang="vi-VN" sz="2800" dirty="0"/>
              <a:t>là nền kinh tế vận hành đầy đủ, đồng bộ theo các quy luật của kinh tế thị trường, đồng thời bảo đảm định hướng xã hội chủ nghĩa phù hợp với từng giai đoạn phát triển của đất nước. Đó là nền kinh tế thị trường hiện đại và hội nhập quốc tế; có sự quản lý của Nhà nước pháp quyền xã hội chủ nghĩa, do Đảng Cộng sản Việt Nam lãnh đạo.</a:t>
            </a:r>
          </a:p>
        </p:txBody>
      </p:sp>
    </p:spTree>
    <p:extLst>
      <p:ext uri="{BB962C8B-B14F-4D97-AF65-F5344CB8AC3E}">
        <p14:creationId xmlns:p14="http://schemas.microsoft.com/office/powerpoint/2010/main" val="414901040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787760" y="232011"/>
            <a:ext cx="11290510" cy="766714"/>
          </a:xfrm>
          <a:ln w="28575">
            <a:solidFill>
              <a:srgbClr val="008000"/>
            </a:solidFill>
          </a:ln>
        </p:spPr>
        <p:txBody>
          <a:bodyPr>
            <a:noAutofit/>
          </a:bodyPr>
          <a:lstStyle/>
          <a:p>
            <a:pPr algn="ctr"/>
            <a:r>
              <a:rPr lang="vi-VN" sz="2400" b="1" i="1" dirty="0">
                <a:solidFill>
                  <a:srgbClr val="FF0000"/>
                </a:solidFill>
              </a:rPr>
              <a:t>b) Hoàn thiện thể chế, phát triển kinh tế thị trường định hướng xã hội chủ nghĩa</a:t>
            </a:r>
            <a:endParaRPr lang="en-US" sz="2400" b="1" dirty="0">
              <a:solidFill>
                <a:srgbClr val="FF0000"/>
              </a:solidFill>
            </a:endParaRPr>
          </a:p>
        </p:txBody>
      </p:sp>
      <p:sp>
        <p:nvSpPr>
          <p:cNvPr id="3" name="Content Placeholder 2"/>
          <p:cNvSpPr>
            <a:spLocks noGrp="1"/>
          </p:cNvSpPr>
          <p:nvPr>
            <p:ph idx="1"/>
          </p:nvPr>
        </p:nvSpPr>
        <p:spPr>
          <a:xfrm>
            <a:off x="1064164" y="1197966"/>
            <a:ext cx="10515600" cy="3469568"/>
          </a:xfrm>
        </p:spPr>
        <p:txBody>
          <a:bodyPr>
            <a:normAutofit/>
          </a:bodyPr>
          <a:lstStyle/>
          <a:p>
            <a:r>
              <a:rPr lang="nl-NL" dirty="0" smtClean="0"/>
              <a:t>Đặc điểm: </a:t>
            </a:r>
          </a:p>
          <a:p>
            <a:pPr>
              <a:buFont typeface="Wingdings" pitchFamily="2" charset="2"/>
              <a:buChar char="Ø"/>
            </a:pPr>
            <a:r>
              <a:rPr lang="nl-NL" dirty="0" smtClean="0"/>
              <a:t>có QHSX tiến </a:t>
            </a:r>
            <a:r>
              <a:rPr lang="nl-NL" dirty="0"/>
              <a:t>bộ phù hợp với trình độ phát triển </a:t>
            </a:r>
            <a:r>
              <a:rPr lang="nl-NL" dirty="0" smtClean="0"/>
              <a:t>củaLLSX; </a:t>
            </a:r>
          </a:p>
          <a:p>
            <a:pPr>
              <a:buFont typeface="Wingdings" pitchFamily="2" charset="2"/>
              <a:buChar char="Ø"/>
            </a:pPr>
            <a:r>
              <a:rPr lang="nl-NL" dirty="0"/>
              <a:t> </a:t>
            </a:r>
            <a:r>
              <a:rPr lang="nl-NL" dirty="0" smtClean="0"/>
              <a:t>có </a:t>
            </a:r>
            <a:r>
              <a:rPr lang="nl-NL" dirty="0"/>
              <a:t>nhiều hình thức sở hữu, nhiều thành phần kinh tế, </a:t>
            </a:r>
            <a:endParaRPr lang="nl-NL" dirty="0" smtClean="0"/>
          </a:p>
          <a:p>
            <a:pPr>
              <a:buFont typeface="Wingdings" pitchFamily="2" charset="2"/>
              <a:buChar char="Ø"/>
            </a:pPr>
            <a:r>
              <a:rPr lang="nl-NL" dirty="0" smtClean="0"/>
              <a:t>các </a:t>
            </a:r>
            <a:r>
              <a:rPr lang="nl-NL" dirty="0"/>
              <a:t>chủ thể thuộc các thành phần kinh tế bình đẳng, hợp tác và cạnh tranh theo pháp luật</a:t>
            </a:r>
            <a:r>
              <a:rPr lang="nl-NL" dirty="0" smtClean="0"/>
              <a:t>.</a:t>
            </a:r>
          </a:p>
          <a:p>
            <a:pPr>
              <a:buFont typeface="Wingdings" pitchFamily="2" charset="2"/>
              <a:buChar char="Ø"/>
            </a:pPr>
            <a:r>
              <a:rPr lang="nl-NL" dirty="0"/>
              <a:t>Nhà nước đóng vai trò định hướng, xây dựng và hoàn thiện thể chế kinh tế, tạo môi trường cạnh tranh bình đẳng, minh bạch</a:t>
            </a:r>
            <a:r>
              <a:rPr lang="nl-NL" dirty="0" smtClean="0"/>
              <a:t> </a:t>
            </a:r>
            <a:endParaRPr lang="en-US" dirty="0"/>
          </a:p>
          <a:p>
            <a:endParaRPr lang="en-US" dirty="0"/>
          </a:p>
        </p:txBody>
      </p:sp>
    </p:spTree>
    <p:extLst>
      <p:ext uri="{BB962C8B-B14F-4D97-AF65-F5344CB8AC3E}">
        <p14:creationId xmlns:p14="http://schemas.microsoft.com/office/powerpoint/2010/main" val="9806442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strips(downLeft)">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strips(downLeft)">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strips(downLeft)">
                                      <p:cBhvr>
                                        <p:cTn id="27" dur="5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strips(downLeft)">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854" y="739063"/>
            <a:ext cx="11202939" cy="874739"/>
          </a:xfrm>
          <a:ln w="28575">
            <a:solidFill>
              <a:srgbClr val="008000"/>
            </a:solidFill>
          </a:ln>
        </p:spPr>
        <p:txBody>
          <a:bodyPr>
            <a:noAutofit/>
          </a:bodyPr>
          <a:lstStyle/>
          <a:p>
            <a:r>
              <a:rPr lang="nl-NL" sz="2400" b="1" i="1" dirty="0" smtClean="0">
                <a:solidFill>
                  <a:srgbClr val="FF0000"/>
                </a:solidFill>
              </a:rPr>
              <a:t> </a:t>
            </a:r>
            <a:r>
              <a:rPr lang="nl-NL" sz="2400" b="1" i="1" dirty="0">
                <a:solidFill>
                  <a:srgbClr val="FF0000"/>
                </a:solidFill>
              </a:rPr>
              <a:t>- Tiếp tục hoàn thiện thể chế về sở hữu, phát triển các thành phần kinh tế, các loại hình doanh nghiệp</a:t>
            </a:r>
            <a:endParaRPr lang="en-US" sz="2400" b="1" dirty="0">
              <a:solidFill>
                <a:srgbClr val="FF0000"/>
              </a:solidFill>
            </a:endParaRPr>
          </a:p>
        </p:txBody>
      </p:sp>
      <p:sp>
        <p:nvSpPr>
          <p:cNvPr id="3" name="Content Placeholder 2"/>
          <p:cNvSpPr>
            <a:spLocks noGrp="1"/>
          </p:cNvSpPr>
          <p:nvPr>
            <p:ph idx="1"/>
          </p:nvPr>
        </p:nvSpPr>
        <p:spPr>
          <a:xfrm>
            <a:off x="409432" y="2095934"/>
            <a:ext cx="11368585" cy="2544305"/>
          </a:xfrm>
        </p:spPr>
        <p:txBody>
          <a:bodyPr>
            <a:noAutofit/>
          </a:bodyPr>
          <a:lstStyle/>
          <a:p>
            <a:pPr algn="just"/>
            <a:r>
              <a:rPr lang="nl-NL" dirty="0"/>
              <a:t>Thể chế hóa quyền sở hữu, quyền sử dụng, quyền định đoạt và hưởng lợi từ sử dụng tài sản của Nhà nước, tổ chức và cá nhân.</a:t>
            </a:r>
            <a:endParaRPr lang="en-US" dirty="0"/>
          </a:p>
          <a:p>
            <a:pPr algn="just"/>
            <a:r>
              <a:rPr lang="nl-NL" dirty="0"/>
              <a:t> Bảo đảm công khai, minh bạch về nghĩa vụ và trách nhiệm trong thủ tục hành chính nhà nước và dịch vụ công để quyền tài sản được giao dịch thông suốt.</a:t>
            </a:r>
            <a:endParaRPr lang="en-US" dirty="0"/>
          </a:p>
          <a:p>
            <a:pPr algn="just"/>
            <a:r>
              <a:rPr lang="nl-NL" dirty="0"/>
              <a:t>Mọi doanh nghiệp thuộc các thành phần kinh tế đều phải hoạt động theo cơ chế thị trường, bình đẳng và cạnh tranh theo pháp luật</a:t>
            </a:r>
            <a:endParaRPr lang="en-US" dirty="0"/>
          </a:p>
          <a:p>
            <a:pPr marL="0" indent="0" algn="just">
              <a:buNone/>
            </a:pPr>
            <a:endParaRPr lang="en-US" dirty="0"/>
          </a:p>
        </p:txBody>
      </p:sp>
      <p:sp>
        <p:nvSpPr>
          <p:cNvPr id="11" name="Rectangle 10"/>
          <p:cNvSpPr/>
          <p:nvPr/>
        </p:nvSpPr>
        <p:spPr>
          <a:xfrm>
            <a:off x="300251" y="171567"/>
            <a:ext cx="11586949" cy="369332"/>
          </a:xfrm>
          <a:prstGeom prst="rect">
            <a:avLst/>
          </a:prstGeom>
        </p:spPr>
        <p:txBody>
          <a:bodyPr wrap="square">
            <a:spAutoFit/>
          </a:bodyPr>
          <a:lstStyle/>
          <a:p>
            <a:r>
              <a:rPr lang="vi-VN" b="1" i="1" dirty="0">
                <a:solidFill>
                  <a:srgbClr val="FF0000"/>
                </a:solidFill>
              </a:rPr>
              <a:t>b) Hoàn thiện thể chế, phát triển kinh tế thị trường định hướng xã hội chủ nghĩa</a:t>
            </a:r>
            <a:endParaRPr lang="en-US" dirty="0"/>
          </a:p>
        </p:txBody>
      </p:sp>
    </p:spTree>
    <p:extLst>
      <p:ext uri="{BB962C8B-B14F-4D97-AF65-F5344CB8AC3E}">
        <p14:creationId xmlns:p14="http://schemas.microsoft.com/office/powerpoint/2010/main" val="21641948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circle(in)">
                                      <p:cBhvr>
                                        <p:cTn id="23"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1209191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892791" y="725415"/>
            <a:ext cx="10869706" cy="874739"/>
          </a:xfrm>
          <a:ln w="28575">
            <a:solidFill>
              <a:srgbClr val="008000"/>
            </a:solidFill>
          </a:ln>
        </p:spPr>
        <p:txBody>
          <a:bodyPr>
            <a:noAutofit/>
          </a:bodyPr>
          <a:lstStyle/>
          <a:p>
            <a:r>
              <a:rPr lang="nl-NL" sz="2400" b="1" i="1" dirty="0" smtClean="0">
                <a:solidFill>
                  <a:srgbClr val="FF0000"/>
                </a:solidFill>
              </a:rPr>
              <a:t> </a:t>
            </a:r>
            <a:r>
              <a:rPr lang="nl-NL" sz="2400" b="1" i="1" dirty="0">
                <a:solidFill>
                  <a:srgbClr val="FF0000"/>
                </a:solidFill>
              </a:rPr>
              <a:t>- Tiếp tục hoàn thiện thể chế về sở hữu, phát triển các thành phần kinh tế, các loại hình doanh nghiệp</a:t>
            </a:r>
            <a:endParaRPr lang="en-US" sz="2400" b="1" dirty="0">
              <a:solidFill>
                <a:srgbClr val="FF0000"/>
              </a:solidFill>
            </a:endParaRPr>
          </a:p>
        </p:txBody>
      </p:sp>
      <p:sp>
        <p:nvSpPr>
          <p:cNvPr id="3" name="Content Placeholder 2"/>
          <p:cNvSpPr>
            <a:spLocks noGrp="1"/>
          </p:cNvSpPr>
          <p:nvPr>
            <p:ph idx="1"/>
          </p:nvPr>
        </p:nvSpPr>
        <p:spPr>
          <a:xfrm>
            <a:off x="1337480" y="1822979"/>
            <a:ext cx="9908275" cy="4141093"/>
          </a:xfrm>
        </p:spPr>
        <p:txBody>
          <a:bodyPr>
            <a:noAutofit/>
          </a:bodyPr>
          <a:lstStyle/>
          <a:p>
            <a:pPr algn="just"/>
            <a:r>
              <a:rPr lang="nl-NL" dirty="0" smtClean="0"/>
              <a:t>Bảo </a:t>
            </a:r>
            <a:r>
              <a:rPr lang="nl-NL" dirty="0"/>
              <a:t>đảm quyền tự do kinh doanh các lĩnh vực mà luật pháp không </a:t>
            </a:r>
            <a:r>
              <a:rPr lang="nl-NL" dirty="0" smtClean="0"/>
              <a:t>cấm</a:t>
            </a:r>
            <a:endParaRPr lang="en-US" dirty="0"/>
          </a:p>
          <a:p>
            <a:pPr algn="just"/>
            <a:r>
              <a:rPr lang="nl-NL" dirty="0"/>
              <a:t>Tiếp tục đổi mới nội dung và phương thức hoạt động của kinh tế tập thể, kinh tế hợp tác </a:t>
            </a:r>
            <a:r>
              <a:rPr lang="nl-NL" dirty="0" smtClean="0"/>
              <a:t>xã. </a:t>
            </a:r>
            <a:endParaRPr lang="en-US" dirty="0"/>
          </a:p>
          <a:p>
            <a:pPr algn="just"/>
            <a:r>
              <a:rPr lang="nl-NL" dirty="0"/>
              <a:t>Hoàn thiện cơ chế, chính sách khuyến khích, tạo thuận lợi phát triển mạnh kinh tế tư nhân phát triển ở các ngành và lĩnh vực kinh tế. </a:t>
            </a:r>
            <a:endParaRPr lang="en-US" dirty="0"/>
          </a:p>
          <a:p>
            <a:pPr algn="just"/>
            <a:r>
              <a:rPr lang="nl-NL" dirty="0"/>
              <a:t>Nâng cao hiệu quả thu hút đầu tư trực tiếp nước ngoài, chú trọng chuyển giao công nghệ, trình độ quản lý tiên tiến và thị trường tiêu thụ sản phẩm.</a:t>
            </a:r>
            <a:endParaRPr lang="en-US" dirty="0"/>
          </a:p>
          <a:p>
            <a:pPr marL="0" indent="0" algn="just">
              <a:buNone/>
            </a:pPr>
            <a:endParaRPr lang="en-US" dirty="0"/>
          </a:p>
        </p:txBody>
      </p:sp>
      <p:sp>
        <p:nvSpPr>
          <p:cNvPr id="11" name="Rectangle 10"/>
          <p:cNvSpPr/>
          <p:nvPr/>
        </p:nvSpPr>
        <p:spPr>
          <a:xfrm>
            <a:off x="300251" y="171567"/>
            <a:ext cx="11586949" cy="400110"/>
          </a:xfrm>
          <a:prstGeom prst="rect">
            <a:avLst/>
          </a:prstGeom>
        </p:spPr>
        <p:txBody>
          <a:bodyPr wrap="square">
            <a:spAutoFit/>
          </a:bodyPr>
          <a:lstStyle/>
          <a:p>
            <a:r>
              <a:rPr lang="vi-VN" sz="2000" b="1" i="1" dirty="0">
                <a:solidFill>
                  <a:srgbClr val="FF0000"/>
                </a:solidFill>
              </a:rPr>
              <a:t>b) Hoàn thiện thể chế, phát triển kinh tế thị trường định hướng xã hội chủ nghĩa</a:t>
            </a:r>
            <a:endParaRPr lang="en-US" sz="2000" dirty="0"/>
          </a:p>
        </p:txBody>
      </p:sp>
    </p:spTree>
    <p:extLst>
      <p:ext uri="{BB962C8B-B14F-4D97-AF65-F5344CB8AC3E}">
        <p14:creationId xmlns:p14="http://schemas.microsoft.com/office/powerpoint/2010/main" val="360904475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circle(in)">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circle(in)">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circle(in)">
                                      <p:cBhvr>
                                        <p:cTn id="23" dur="2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circle(in)">
                                      <p:cBhvr>
                                        <p:cTn id="28"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484" y="0"/>
            <a:ext cx="12168516" cy="6858785"/>
          </a:xfrm>
          <a:prstGeom prst="rect">
            <a:avLst/>
          </a:prstGeom>
        </p:spPr>
      </p:pic>
      <p:sp>
        <p:nvSpPr>
          <p:cNvPr id="2" name="Title 1"/>
          <p:cNvSpPr>
            <a:spLocks noGrp="1"/>
          </p:cNvSpPr>
          <p:nvPr>
            <p:ph type="title"/>
          </p:nvPr>
        </p:nvSpPr>
        <p:spPr>
          <a:xfrm>
            <a:off x="1978811" y="797226"/>
            <a:ext cx="8257861" cy="611268"/>
          </a:xfrm>
          <a:ln w="28575">
            <a:solidFill>
              <a:srgbClr val="008000"/>
            </a:solidFill>
          </a:ln>
        </p:spPr>
        <p:txBody>
          <a:bodyPr>
            <a:normAutofit fontScale="90000"/>
          </a:bodyPr>
          <a:lstStyle/>
          <a:p>
            <a:r>
              <a:rPr lang="nl-NL" sz="2800" b="1" i="1" dirty="0">
                <a:solidFill>
                  <a:srgbClr val="FF0000"/>
                </a:solidFill>
              </a:rPr>
              <a:t>- Phát triển đồng bộ các yếu tố thị trường và các loại thị trường</a:t>
            </a:r>
            <a:endParaRPr lang="en-US" sz="2800" b="1" dirty="0">
              <a:solidFill>
                <a:srgbClr val="FF0000"/>
              </a:solidFill>
            </a:endParaRPr>
          </a:p>
        </p:txBody>
      </p:sp>
      <p:sp>
        <p:nvSpPr>
          <p:cNvPr id="3" name="Content Placeholder 2"/>
          <p:cNvSpPr>
            <a:spLocks noGrp="1"/>
          </p:cNvSpPr>
          <p:nvPr>
            <p:ph idx="1"/>
          </p:nvPr>
        </p:nvSpPr>
        <p:spPr>
          <a:xfrm>
            <a:off x="1528549" y="1825625"/>
            <a:ext cx="9198591" cy="4351338"/>
          </a:xfrm>
        </p:spPr>
        <p:txBody>
          <a:bodyPr>
            <a:normAutofit/>
          </a:bodyPr>
          <a:lstStyle/>
          <a:p>
            <a:pPr algn="just">
              <a:buFont typeface="Wingdings" pitchFamily="2" charset="2"/>
              <a:buChar char="Ø"/>
            </a:pPr>
            <a:r>
              <a:rPr lang="nl-NL" dirty="0" smtClean="0"/>
              <a:t>Thực </a:t>
            </a:r>
            <a:r>
              <a:rPr lang="nl-NL" dirty="0"/>
              <a:t>hiện nhất quán cơ chế giá thị trường; bảo đảm tính đúng, tính đủ và công khai, minh </a:t>
            </a:r>
            <a:r>
              <a:rPr lang="nl-NL" dirty="0" smtClean="0"/>
              <a:t>bạch</a:t>
            </a:r>
          </a:p>
          <a:p>
            <a:pPr algn="just">
              <a:buFont typeface="Wingdings" pitchFamily="2" charset="2"/>
              <a:buChar char="Ø"/>
            </a:pPr>
            <a:r>
              <a:rPr lang="nl-NL" dirty="0"/>
              <a:t>Xây dựng và thực hiện nghiêm các quy định về trách nhiệm xã hội của doanh nghiệp đối với người tiêu dùng và đối với môi </a:t>
            </a:r>
            <a:r>
              <a:rPr lang="nl-NL" dirty="0" smtClean="0"/>
              <a:t>trường</a:t>
            </a:r>
          </a:p>
          <a:p>
            <a:pPr algn="just">
              <a:buFont typeface="Wingdings" pitchFamily="2" charset="2"/>
              <a:buChar char="Ø"/>
            </a:pPr>
            <a:r>
              <a:rPr lang="nl-NL" dirty="0"/>
              <a:t>Tiếp tục phát triển đồng bộ và vận hành thông suốt các loại thị trường. Thực hiện đa dạng hóa thị trường hàng hóa, dịch vụ theo hướng hiện </a:t>
            </a:r>
            <a:r>
              <a:rPr lang="nl-NL" dirty="0" smtClean="0"/>
              <a:t>đại</a:t>
            </a:r>
            <a:endParaRPr lang="en-US" dirty="0"/>
          </a:p>
        </p:txBody>
      </p:sp>
      <p:sp>
        <p:nvSpPr>
          <p:cNvPr id="5" name="Rectangle 4"/>
          <p:cNvSpPr/>
          <p:nvPr/>
        </p:nvSpPr>
        <p:spPr>
          <a:xfrm>
            <a:off x="1214651" y="212510"/>
            <a:ext cx="10836322" cy="430887"/>
          </a:xfrm>
          <a:prstGeom prst="rect">
            <a:avLst/>
          </a:prstGeom>
        </p:spPr>
        <p:txBody>
          <a:bodyPr wrap="square">
            <a:spAutoFit/>
          </a:bodyPr>
          <a:lstStyle/>
          <a:p>
            <a:r>
              <a:rPr lang="vi-VN" sz="2200" b="1" i="1" dirty="0">
                <a:solidFill>
                  <a:srgbClr val="FF0000"/>
                </a:solidFill>
              </a:rPr>
              <a:t>b) Hoàn thiện thể chế, phát triển kinh tế thị trường định hướng xã hội chủ nghĩa</a:t>
            </a:r>
            <a:endParaRPr lang="en-US" sz="2200" dirty="0"/>
          </a:p>
        </p:txBody>
      </p:sp>
    </p:spTree>
    <p:extLst>
      <p:ext uri="{BB962C8B-B14F-4D97-AF65-F5344CB8AC3E}">
        <p14:creationId xmlns:p14="http://schemas.microsoft.com/office/powerpoint/2010/main" val="114929052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069170" cy="6921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1008530" y="1922843"/>
            <a:ext cx="10515600" cy="2990351"/>
          </a:xfrm>
        </p:spPr>
        <p:txBody>
          <a:bodyPr/>
          <a:lstStyle/>
          <a:p>
            <a:r>
              <a:rPr lang="nl-NL" dirty="0"/>
              <a:t>Chủ động, tích cực hội nhập kinh tế quốc tế; đa dạng hóa, đa phương hóa quan hệ kinh tế quốc tế, gắn hội nhập kinh tế quốc tế với xây dựng nền kinh tế độc lập, tự chủ. </a:t>
            </a:r>
            <a:endParaRPr lang="en-US" dirty="0"/>
          </a:p>
          <a:p>
            <a:r>
              <a:rPr lang="nl-NL" dirty="0"/>
              <a:t>Rà soát, hoàn thiện hệ thống pháp luật, cơ chế, chính sách nhằm thực thi có hiệu quả các hiệp định thương mại tự do mà Việt Nam đã ký kết. </a:t>
            </a:r>
            <a:endParaRPr lang="en-US" dirty="0"/>
          </a:p>
        </p:txBody>
      </p:sp>
      <p:sp>
        <p:nvSpPr>
          <p:cNvPr id="4" name="Title 1"/>
          <p:cNvSpPr>
            <a:spLocks noGrp="1"/>
          </p:cNvSpPr>
          <p:nvPr>
            <p:ph type="title"/>
          </p:nvPr>
        </p:nvSpPr>
        <p:spPr>
          <a:xfrm>
            <a:off x="1877591" y="974027"/>
            <a:ext cx="8088975" cy="564087"/>
          </a:xfrm>
          <a:ln>
            <a:solidFill>
              <a:srgbClr val="008000"/>
            </a:solidFill>
          </a:ln>
        </p:spPr>
        <p:txBody>
          <a:bodyPr>
            <a:normAutofit/>
          </a:bodyPr>
          <a:lstStyle/>
          <a:p>
            <a:pPr lvl="0"/>
            <a:r>
              <a:rPr lang="nl-NL" sz="2800" b="1" i="1" dirty="0">
                <a:solidFill>
                  <a:srgbClr val="FF0000"/>
                </a:solidFill>
              </a:rPr>
              <a:t>Đẩy mạnh, nâng cao hiệu quả hội nhập kinh tế quốc tế</a:t>
            </a:r>
            <a:endParaRPr lang="en-US" sz="2800" b="1" dirty="0">
              <a:solidFill>
                <a:srgbClr val="FF0000"/>
              </a:solidFill>
            </a:endParaRPr>
          </a:p>
        </p:txBody>
      </p:sp>
      <p:sp>
        <p:nvSpPr>
          <p:cNvPr id="10" name="Rectangle 9"/>
          <p:cNvSpPr/>
          <p:nvPr/>
        </p:nvSpPr>
        <p:spPr>
          <a:xfrm>
            <a:off x="177422" y="171567"/>
            <a:ext cx="11891749" cy="461665"/>
          </a:xfrm>
          <a:prstGeom prst="rect">
            <a:avLst/>
          </a:prstGeom>
        </p:spPr>
        <p:txBody>
          <a:bodyPr wrap="square">
            <a:spAutoFit/>
          </a:bodyPr>
          <a:lstStyle/>
          <a:p>
            <a:r>
              <a:rPr lang="vi-VN" sz="2400" b="1" i="1" dirty="0">
                <a:solidFill>
                  <a:srgbClr val="FF0000"/>
                </a:solidFill>
              </a:rPr>
              <a:t>b) Hoàn thiện thể chế, phát triển kinh tế thị trường định hướng xã hội chủ nghĩa</a:t>
            </a:r>
            <a:endParaRPr lang="en-US" sz="2400" dirty="0"/>
          </a:p>
        </p:txBody>
      </p:sp>
    </p:spTree>
    <p:extLst>
      <p:ext uri="{BB962C8B-B14F-4D97-AF65-F5344CB8AC3E}">
        <p14:creationId xmlns:p14="http://schemas.microsoft.com/office/powerpoint/2010/main" val="387246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1000" fill="hold"/>
                                        <p:tgtEl>
                                          <p:spTgt spid="3">
                                            <p:txEl>
                                              <p:pRg st="1" end="1"/>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1" end="1"/>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97027" y="141616"/>
            <a:ext cx="7341497" cy="461665"/>
          </a:xfrm>
          <a:prstGeom prst="rect">
            <a:avLst/>
          </a:prstGeom>
          <a:solidFill>
            <a:srgbClr val="002060"/>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graphicFrame>
        <p:nvGraphicFramePr>
          <p:cNvPr id="11" name="Diagram 10"/>
          <p:cNvGraphicFramePr/>
          <p:nvPr>
            <p:extLst>
              <p:ext uri="{D42A27DB-BD31-4B8C-83A1-F6EECF244321}">
                <p14:modId xmlns:p14="http://schemas.microsoft.com/office/powerpoint/2010/main" val="644752912"/>
              </p:ext>
            </p:extLst>
          </p:nvPr>
        </p:nvGraphicFramePr>
        <p:xfrm>
          <a:off x="1431499" y="920338"/>
          <a:ext cx="9950734" cy="59677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16571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C241EBF9-A79A-4A97-B831-46F66B4AE987}"/>
                                            </p:graphicEl>
                                          </p:spTgt>
                                        </p:tgtEl>
                                        <p:attrNameLst>
                                          <p:attrName>style.visibility</p:attrName>
                                        </p:attrNameLst>
                                      </p:cBhvr>
                                      <p:to>
                                        <p:strVal val="visible"/>
                                      </p:to>
                                    </p:set>
                                    <p:animEffect transition="in" filter="fade">
                                      <p:cBhvr>
                                        <p:cTn id="7" dur="500"/>
                                        <p:tgtEl>
                                          <p:spTgt spid="11">
                                            <p:graphicEl>
                                              <a:dgm id="{C241EBF9-A79A-4A97-B831-46F66B4AE9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A4F7BD54-FCBA-4E9F-84EB-CD8E783B264A}"/>
                                            </p:graphicEl>
                                          </p:spTgt>
                                        </p:tgtEl>
                                        <p:attrNameLst>
                                          <p:attrName>style.visibility</p:attrName>
                                        </p:attrNameLst>
                                      </p:cBhvr>
                                      <p:to>
                                        <p:strVal val="visible"/>
                                      </p:to>
                                    </p:set>
                                    <p:animEffect transition="in" filter="fade">
                                      <p:cBhvr>
                                        <p:cTn id="12" dur="500"/>
                                        <p:tgtEl>
                                          <p:spTgt spid="11">
                                            <p:graphicEl>
                                              <a:dgm id="{A4F7BD54-FCBA-4E9F-84EB-CD8E783B264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3A7328C5-7EFA-4707-A449-085A9996633D}"/>
                                            </p:graphicEl>
                                          </p:spTgt>
                                        </p:tgtEl>
                                        <p:attrNameLst>
                                          <p:attrName>style.visibility</p:attrName>
                                        </p:attrNameLst>
                                      </p:cBhvr>
                                      <p:to>
                                        <p:strVal val="visible"/>
                                      </p:to>
                                    </p:set>
                                    <p:animEffect transition="in" filter="fade">
                                      <p:cBhvr>
                                        <p:cTn id="17" dur="500"/>
                                        <p:tgtEl>
                                          <p:spTgt spid="11">
                                            <p:graphicEl>
                                              <a:dgm id="{3A7328C5-7EFA-4707-A449-085A9996633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1B3A5D79-2AAE-406F-B92F-78E4E051D80E}"/>
                                            </p:graphicEl>
                                          </p:spTgt>
                                        </p:tgtEl>
                                        <p:attrNameLst>
                                          <p:attrName>style.visibility</p:attrName>
                                        </p:attrNameLst>
                                      </p:cBhvr>
                                      <p:to>
                                        <p:strVal val="visible"/>
                                      </p:to>
                                    </p:set>
                                    <p:animEffect transition="in" filter="fade">
                                      <p:cBhvr>
                                        <p:cTn id="22" dur="500"/>
                                        <p:tgtEl>
                                          <p:spTgt spid="11">
                                            <p:graphicEl>
                                              <a:dgm id="{1B3A5D79-2AAE-406F-B92F-78E4E051D8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1B19388F-9B09-4C4D-BB1B-006639527FFD}"/>
                                            </p:graphicEl>
                                          </p:spTgt>
                                        </p:tgtEl>
                                        <p:attrNameLst>
                                          <p:attrName>style.visibility</p:attrName>
                                        </p:attrNameLst>
                                      </p:cBhvr>
                                      <p:to>
                                        <p:strVal val="visible"/>
                                      </p:to>
                                    </p:set>
                                    <p:animEffect transition="in" filter="fade">
                                      <p:cBhvr>
                                        <p:cTn id="27" dur="500"/>
                                        <p:tgtEl>
                                          <p:spTgt spid="11">
                                            <p:graphicEl>
                                              <a:dgm id="{1B19388F-9B09-4C4D-BB1B-006639527FF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D1ACF473-A676-4AC2-B278-5CDD759E9C17}"/>
                                            </p:graphicEl>
                                          </p:spTgt>
                                        </p:tgtEl>
                                        <p:attrNameLst>
                                          <p:attrName>style.visibility</p:attrName>
                                        </p:attrNameLst>
                                      </p:cBhvr>
                                      <p:to>
                                        <p:strVal val="visible"/>
                                      </p:to>
                                    </p:set>
                                    <p:animEffect transition="in" filter="fade">
                                      <p:cBhvr>
                                        <p:cTn id="32" dur="500"/>
                                        <p:tgtEl>
                                          <p:spTgt spid="11">
                                            <p:graphicEl>
                                              <a:dgm id="{D1ACF473-A676-4AC2-B278-5CDD759E9C1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C108FE2F-D63E-4A84-BBAB-AD8D9643A1F9}"/>
                                            </p:graphicEl>
                                          </p:spTgt>
                                        </p:tgtEl>
                                        <p:attrNameLst>
                                          <p:attrName>style.visibility</p:attrName>
                                        </p:attrNameLst>
                                      </p:cBhvr>
                                      <p:to>
                                        <p:strVal val="visible"/>
                                      </p:to>
                                    </p:set>
                                    <p:animEffect transition="in" filter="fade">
                                      <p:cBhvr>
                                        <p:cTn id="37" dur="500"/>
                                        <p:tgtEl>
                                          <p:spTgt spid="11">
                                            <p:graphicEl>
                                              <a:dgm id="{C108FE2F-D63E-4A84-BBAB-AD8D9643A1F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355B0C9A-C047-4E16-A4A4-5049E717B359}"/>
                                            </p:graphicEl>
                                          </p:spTgt>
                                        </p:tgtEl>
                                        <p:attrNameLst>
                                          <p:attrName>style.visibility</p:attrName>
                                        </p:attrNameLst>
                                      </p:cBhvr>
                                      <p:to>
                                        <p:strVal val="visible"/>
                                      </p:to>
                                    </p:set>
                                    <p:animEffect transition="in" filter="fade">
                                      <p:cBhvr>
                                        <p:cTn id="42" dur="500"/>
                                        <p:tgtEl>
                                          <p:spTgt spid="11">
                                            <p:graphicEl>
                                              <a:dgm id="{355B0C9A-C047-4E16-A4A4-5049E717B35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597027" y="141616"/>
            <a:ext cx="7341497" cy="461665"/>
          </a:xfrm>
          <a:prstGeom prst="rect">
            <a:avLst/>
          </a:prstGeom>
          <a:solidFill>
            <a:srgbClr val="002060"/>
          </a:solidFill>
        </p:spPr>
        <p:txBody>
          <a:bodyPr wrap="none">
            <a:spAutoFit/>
          </a:bodyPr>
          <a:lstStyle/>
          <a:p>
            <a:r>
              <a:rPr lang="nl-NL" sz="2400" b="1" dirty="0">
                <a:solidFill>
                  <a:schemeClr val="bg1"/>
                </a:solidFill>
              </a:rPr>
              <a:t>c) Quản lý, phát triển xã hội, thực hiện công bằng xã hội </a:t>
            </a:r>
            <a:endParaRPr lang="en-US" sz="2400" dirty="0">
              <a:solidFill>
                <a:schemeClr val="bg1"/>
              </a:solidFill>
            </a:endParaRPr>
          </a:p>
        </p:txBody>
      </p:sp>
      <p:graphicFrame>
        <p:nvGraphicFramePr>
          <p:cNvPr id="11" name="Diagram 10"/>
          <p:cNvGraphicFramePr/>
          <p:nvPr>
            <p:extLst>
              <p:ext uri="{D42A27DB-BD31-4B8C-83A1-F6EECF244321}">
                <p14:modId xmlns:p14="http://schemas.microsoft.com/office/powerpoint/2010/main" val="1835356932"/>
              </p:ext>
            </p:extLst>
          </p:nvPr>
        </p:nvGraphicFramePr>
        <p:xfrm>
          <a:off x="109182" y="1009934"/>
          <a:ext cx="11273051" cy="5878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001511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graphicEl>
                                              <a:dgm id="{C241EBF9-A79A-4A97-B831-46F66B4AE987}"/>
                                            </p:graphicEl>
                                          </p:spTgt>
                                        </p:tgtEl>
                                        <p:attrNameLst>
                                          <p:attrName>style.visibility</p:attrName>
                                        </p:attrNameLst>
                                      </p:cBhvr>
                                      <p:to>
                                        <p:strVal val="visible"/>
                                      </p:to>
                                    </p:set>
                                    <p:animEffect transition="in" filter="fade">
                                      <p:cBhvr>
                                        <p:cTn id="7" dur="500"/>
                                        <p:tgtEl>
                                          <p:spTgt spid="11">
                                            <p:graphicEl>
                                              <a:dgm id="{C241EBF9-A79A-4A97-B831-46F66B4AE9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graphicEl>
                                              <a:dgm id="{A4F7BD54-FCBA-4E9F-84EB-CD8E783B264A}"/>
                                            </p:graphicEl>
                                          </p:spTgt>
                                        </p:tgtEl>
                                        <p:attrNameLst>
                                          <p:attrName>style.visibility</p:attrName>
                                        </p:attrNameLst>
                                      </p:cBhvr>
                                      <p:to>
                                        <p:strVal val="visible"/>
                                      </p:to>
                                    </p:set>
                                    <p:animEffect transition="in" filter="fade">
                                      <p:cBhvr>
                                        <p:cTn id="12" dur="500"/>
                                        <p:tgtEl>
                                          <p:spTgt spid="11">
                                            <p:graphicEl>
                                              <a:dgm id="{A4F7BD54-FCBA-4E9F-84EB-CD8E783B264A}"/>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graphicEl>
                                              <a:dgm id="{3A7328C5-7EFA-4707-A449-085A9996633D}"/>
                                            </p:graphicEl>
                                          </p:spTgt>
                                        </p:tgtEl>
                                        <p:attrNameLst>
                                          <p:attrName>style.visibility</p:attrName>
                                        </p:attrNameLst>
                                      </p:cBhvr>
                                      <p:to>
                                        <p:strVal val="visible"/>
                                      </p:to>
                                    </p:set>
                                    <p:animEffect transition="in" filter="fade">
                                      <p:cBhvr>
                                        <p:cTn id="17" dur="500"/>
                                        <p:tgtEl>
                                          <p:spTgt spid="11">
                                            <p:graphicEl>
                                              <a:dgm id="{3A7328C5-7EFA-4707-A449-085A9996633D}"/>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graphicEl>
                                              <a:dgm id="{1B3A5D79-2AAE-406F-B92F-78E4E051D80E}"/>
                                            </p:graphicEl>
                                          </p:spTgt>
                                        </p:tgtEl>
                                        <p:attrNameLst>
                                          <p:attrName>style.visibility</p:attrName>
                                        </p:attrNameLst>
                                      </p:cBhvr>
                                      <p:to>
                                        <p:strVal val="visible"/>
                                      </p:to>
                                    </p:set>
                                    <p:animEffect transition="in" filter="fade">
                                      <p:cBhvr>
                                        <p:cTn id="22" dur="500"/>
                                        <p:tgtEl>
                                          <p:spTgt spid="11">
                                            <p:graphicEl>
                                              <a:dgm id="{1B3A5D79-2AAE-406F-B92F-78E4E051D80E}"/>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graphicEl>
                                              <a:dgm id="{1B19388F-9B09-4C4D-BB1B-006639527FFD}"/>
                                            </p:graphicEl>
                                          </p:spTgt>
                                        </p:tgtEl>
                                        <p:attrNameLst>
                                          <p:attrName>style.visibility</p:attrName>
                                        </p:attrNameLst>
                                      </p:cBhvr>
                                      <p:to>
                                        <p:strVal val="visible"/>
                                      </p:to>
                                    </p:set>
                                    <p:animEffect transition="in" filter="fade">
                                      <p:cBhvr>
                                        <p:cTn id="27" dur="500"/>
                                        <p:tgtEl>
                                          <p:spTgt spid="11">
                                            <p:graphicEl>
                                              <a:dgm id="{1B19388F-9B09-4C4D-BB1B-006639527FFD}"/>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graphicEl>
                                              <a:dgm id="{D1ACF473-A676-4AC2-B278-5CDD759E9C17}"/>
                                            </p:graphicEl>
                                          </p:spTgt>
                                        </p:tgtEl>
                                        <p:attrNameLst>
                                          <p:attrName>style.visibility</p:attrName>
                                        </p:attrNameLst>
                                      </p:cBhvr>
                                      <p:to>
                                        <p:strVal val="visible"/>
                                      </p:to>
                                    </p:set>
                                    <p:animEffect transition="in" filter="fade">
                                      <p:cBhvr>
                                        <p:cTn id="32" dur="500"/>
                                        <p:tgtEl>
                                          <p:spTgt spid="11">
                                            <p:graphicEl>
                                              <a:dgm id="{D1ACF473-A676-4AC2-B278-5CDD759E9C17}"/>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graphicEl>
                                              <a:dgm id="{C108FE2F-D63E-4A84-BBAB-AD8D9643A1F9}"/>
                                            </p:graphicEl>
                                          </p:spTgt>
                                        </p:tgtEl>
                                        <p:attrNameLst>
                                          <p:attrName>style.visibility</p:attrName>
                                        </p:attrNameLst>
                                      </p:cBhvr>
                                      <p:to>
                                        <p:strVal val="visible"/>
                                      </p:to>
                                    </p:set>
                                    <p:animEffect transition="in" filter="fade">
                                      <p:cBhvr>
                                        <p:cTn id="37" dur="500"/>
                                        <p:tgtEl>
                                          <p:spTgt spid="11">
                                            <p:graphicEl>
                                              <a:dgm id="{C108FE2F-D63E-4A84-BBAB-AD8D9643A1F9}"/>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graphicEl>
                                              <a:dgm id="{355B0C9A-C047-4E16-A4A4-5049E717B359}"/>
                                            </p:graphicEl>
                                          </p:spTgt>
                                        </p:tgtEl>
                                        <p:attrNameLst>
                                          <p:attrName>style.visibility</p:attrName>
                                        </p:attrNameLst>
                                      </p:cBhvr>
                                      <p:to>
                                        <p:strVal val="visible"/>
                                      </p:to>
                                    </p:set>
                                    <p:animEffect transition="in" filter="fade">
                                      <p:cBhvr>
                                        <p:cTn id="42" dur="500"/>
                                        <p:tgtEl>
                                          <p:spTgt spid="11">
                                            <p:graphicEl>
                                              <a:dgm id="{355B0C9A-C047-4E16-A4A4-5049E717B359}"/>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graphicEl>
                                              <a:dgm id="{C7E5977D-8BF7-44A7-9761-40D929FE3042}"/>
                                            </p:graphicEl>
                                          </p:spTgt>
                                        </p:tgtEl>
                                        <p:attrNameLst>
                                          <p:attrName>style.visibility</p:attrName>
                                        </p:attrNameLst>
                                      </p:cBhvr>
                                      <p:to>
                                        <p:strVal val="visible"/>
                                      </p:to>
                                    </p:set>
                                    <p:animEffect transition="in" filter="fade">
                                      <p:cBhvr>
                                        <p:cTn id="47" dur="500"/>
                                        <p:tgtEl>
                                          <p:spTgt spid="11">
                                            <p:graphicEl>
                                              <a:dgm id="{C7E5977D-8BF7-44A7-9761-40D929FE3042}"/>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1">
                                            <p:graphicEl>
                                              <a:dgm id="{EF3641C5-D19C-410E-B66C-D7970F3A244E}"/>
                                            </p:graphicEl>
                                          </p:spTgt>
                                        </p:tgtEl>
                                        <p:attrNameLst>
                                          <p:attrName>style.visibility</p:attrName>
                                        </p:attrNameLst>
                                      </p:cBhvr>
                                      <p:to>
                                        <p:strVal val="visible"/>
                                      </p:to>
                                    </p:set>
                                    <p:animEffect transition="in" filter="fade">
                                      <p:cBhvr>
                                        <p:cTn id="52" dur="500"/>
                                        <p:tgtEl>
                                          <p:spTgt spid="11">
                                            <p:graphicEl>
                                              <a:dgm id="{EF3641C5-D19C-410E-B66C-D7970F3A244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1"/>
            <a:ext cx="12192000" cy="604434"/>
          </a:xfrm>
          <a:solidFill>
            <a:srgbClr val="002060"/>
          </a:solidFill>
        </p:spPr>
        <p:txBody>
          <a:bodyPr>
            <a:normAutofit/>
          </a:bodyPr>
          <a:lstStyle/>
          <a:p>
            <a:pPr algn="ctr"/>
            <a:r>
              <a:rPr lang="nl-NL" sz="2800" b="1" dirty="0">
                <a:solidFill>
                  <a:schemeClr val="bg1"/>
                </a:solidFill>
              </a:rPr>
              <a:t>2. Nội dung phát triển văn hóa, con người</a:t>
            </a:r>
            <a:endParaRPr lang="en-US" sz="2800" b="1" dirty="0">
              <a:solidFill>
                <a:schemeClr val="bg1"/>
              </a:solidFill>
            </a:endParaRPr>
          </a:p>
        </p:txBody>
      </p:sp>
      <p:graphicFrame>
        <p:nvGraphicFramePr>
          <p:cNvPr id="5" name="Diagram 4"/>
          <p:cNvGraphicFramePr/>
          <p:nvPr>
            <p:extLst>
              <p:ext uri="{D42A27DB-BD31-4B8C-83A1-F6EECF244321}">
                <p14:modId xmlns:p14="http://schemas.microsoft.com/office/powerpoint/2010/main" val="3687098970"/>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56733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12" dur="500"/>
                                        <p:tgtEl>
                                          <p:spTgt spid="5">
                                            <p:graphicEl>
                                              <a:dgm id="{E723918E-C26D-4BEB-BBE5-DE00996F1FD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5">
                                            <p:graphicEl>
                                              <a:dgm id="{448898D1-52A9-4131-BF03-49E830D7BCC2}"/>
                                            </p:graphicEl>
                                          </p:spTgt>
                                        </p:tgtEl>
                                        <p:attrNameLst>
                                          <p:attrName>style.visibility</p:attrName>
                                        </p:attrNameLst>
                                      </p:cBhvr>
                                      <p:to>
                                        <p:strVal val="visible"/>
                                      </p:to>
                                    </p:set>
                                    <p:animEffect transition="in" filter="fade">
                                      <p:cBhvr>
                                        <p:cTn id="15" dur="500"/>
                                        <p:tgtEl>
                                          <p:spTgt spid="5">
                                            <p:graphicEl>
                                              <a:dgm id="{448898D1-52A9-4131-BF03-49E830D7BCC2}"/>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5">
                                            <p:graphicEl>
                                              <a:dgm id="{FAB9DD44-DD23-4AA7-B850-1B66BBFFBD57}"/>
                                            </p:graphicEl>
                                          </p:spTgt>
                                        </p:tgtEl>
                                        <p:attrNameLst>
                                          <p:attrName>style.visibility</p:attrName>
                                        </p:attrNameLst>
                                      </p:cBhvr>
                                      <p:to>
                                        <p:strVal val="visible"/>
                                      </p:to>
                                    </p:set>
                                    <p:animEffect transition="in" filter="fade">
                                      <p:cBhvr>
                                        <p:cTn id="18" dur="500"/>
                                        <p:tgtEl>
                                          <p:spTgt spid="5">
                                            <p:graphicEl>
                                              <a:dgm id="{FAB9DD44-DD23-4AA7-B850-1B66BBFFBD57}"/>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graphicEl>
                                              <a:dgm id="{EAED475D-DC32-4BB8-8338-B36467CED77C}"/>
                                            </p:graphicEl>
                                          </p:spTgt>
                                        </p:tgtEl>
                                        <p:attrNameLst>
                                          <p:attrName>style.visibility</p:attrName>
                                        </p:attrNameLst>
                                      </p:cBhvr>
                                      <p:to>
                                        <p:strVal val="visible"/>
                                      </p:to>
                                    </p:set>
                                    <p:animEffect transition="in" filter="fade">
                                      <p:cBhvr>
                                        <p:cTn id="23" dur="500"/>
                                        <p:tgtEl>
                                          <p:spTgt spid="5">
                                            <p:graphicEl>
                                              <a:dgm id="{EAED475D-DC32-4BB8-8338-B36467CED77C}"/>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5">
                                            <p:graphicEl>
                                              <a:dgm id="{FAB59F12-5525-42DA-945D-090FF64EB1AC}"/>
                                            </p:graphicEl>
                                          </p:spTgt>
                                        </p:tgtEl>
                                        <p:attrNameLst>
                                          <p:attrName>style.visibility</p:attrName>
                                        </p:attrNameLst>
                                      </p:cBhvr>
                                      <p:to>
                                        <p:strVal val="visible"/>
                                      </p:to>
                                    </p:set>
                                    <p:animEffect transition="in" filter="fade">
                                      <p:cBhvr>
                                        <p:cTn id="26" dur="500"/>
                                        <p:tgtEl>
                                          <p:spTgt spid="5">
                                            <p:graphicEl>
                                              <a:dgm id="{FAB59F12-5525-42DA-945D-090FF64EB1AC}"/>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5">
                                            <p:graphicEl>
                                              <a:dgm id="{8C03156E-255C-45AC-B01F-98DC31F4FC4F}"/>
                                            </p:graphicEl>
                                          </p:spTgt>
                                        </p:tgtEl>
                                        <p:attrNameLst>
                                          <p:attrName>style.visibility</p:attrName>
                                        </p:attrNameLst>
                                      </p:cBhvr>
                                      <p:to>
                                        <p:strVal val="visible"/>
                                      </p:to>
                                    </p:set>
                                    <p:animEffect transition="in" filter="fade">
                                      <p:cBhvr>
                                        <p:cTn id="31" dur="500"/>
                                        <p:tgtEl>
                                          <p:spTgt spid="5">
                                            <p:graphicEl>
                                              <a:dgm id="{8C03156E-255C-45AC-B01F-98DC31F4FC4F}"/>
                                            </p:graphicEl>
                                          </p:spTgt>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5">
                                            <p:graphicEl>
                                              <a:dgm id="{FC4E917A-A81B-4E1E-9905-6E25EBE1E809}"/>
                                            </p:graphicEl>
                                          </p:spTgt>
                                        </p:tgtEl>
                                        <p:attrNameLst>
                                          <p:attrName>style.visibility</p:attrName>
                                        </p:attrNameLst>
                                      </p:cBhvr>
                                      <p:to>
                                        <p:strVal val="visible"/>
                                      </p:to>
                                    </p:set>
                                    <p:animEffect transition="in" filter="fade">
                                      <p:cBhvr>
                                        <p:cTn id="34" dur="500"/>
                                        <p:tgtEl>
                                          <p:spTgt spid="5">
                                            <p:graphicEl>
                                              <a:dgm id="{FC4E917A-A81B-4E1E-9905-6E25EBE1E809}"/>
                                            </p:graphic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5">
                                            <p:graphicEl>
                                              <a:dgm id="{06021933-7D24-4678-9077-00E5518E0D6B}"/>
                                            </p:graphicEl>
                                          </p:spTgt>
                                        </p:tgtEl>
                                        <p:attrNameLst>
                                          <p:attrName>style.visibility</p:attrName>
                                        </p:attrNameLst>
                                      </p:cBhvr>
                                      <p:to>
                                        <p:strVal val="visible"/>
                                      </p:to>
                                    </p:set>
                                    <p:animEffect transition="in" filter="fade">
                                      <p:cBhvr>
                                        <p:cTn id="39" dur="500"/>
                                        <p:tgtEl>
                                          <p:spTgt spid="5">
                                            <p:graphicEl>
                                              <a:dgm id="{06021933-7D24-4678-9077-00E5518E0D6B}"/>
                                            </p:graphicEl>
                                          </p:spTgt>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
                                            <p:graphicEl>
                                              <a:dgm id="{06CF5F23-6EF3-4130-8C22-6635BA76139A}"/>
                                            </p:graphicEl>
                                          </p:spTgt>
                                        </p:tgtEl>
                                        <p:attrNameLst>
                                          <p:attrName>style.visibility</p:attrName>
                                        </p:attrNameLst>
                                      </p:cBhvr>
                                      <p:to>
                                        <p:strVal val="visible"/>
                                      </p:to>
                                    </p:set>
                                    <p:animEffect transition="in" filter="fade">
                                      <p:cBhvr>
                                        <p:cTn id="42" dur="500"/>
                                        <p:tgtEl>
                                          <p:spTgt spid="5">
                                            <p:graphicEl>
                                              <a:dgm id="{06CF5F23-6EF3-4130-8C22-6635BA76139A}"/>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94A1CB00-584B-4523-8913-537B53FB4C41}"/>
                                            </p:graphicEl>
                                          </p:spTgt>
                                        </p:tgtEl>
                                        <p:attrNameLst>
                                          <p:attrName>style.visibility</p:attrName>
                                        </p:attrNameLst>
                                      </p:cBhvr>
                                      <p:to>
                                        <p:strVal val="visible"/>
                                      </p:to>
                                    </p:set>
                                    <p:animEffect transition="in" filter="fade">
                                      <p:cBhvr>
                                        <p:cTn id="47" dur="500"/>
                                        <p:tgtEl>
                                          <p:spTgt spid="5">
                                            <p:graphicEl>
                                              <a:dgm id="{94A1CB00-584B-4523-8913-537B53FB4C41}"/>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
                                            <p:graphicEl>
                                              <a:dgm id="{A78F70DB-B2AA-4CA8-A602-5BDE73B6712D}"/>
                                            </p:graphicEl>
                                          </p:spTgt>
                                        </p:tgtEl>
                                        <p:attrNameLst>
                                          <p:attrName>style.visibility</p:attrName>
                                        </p:attrNameLst>
                                      </p:cBhvr>
                                      <p:to>
                                        <p:strVal val="visible"/>
                                      </p:to>
                                    </p:set>
                                    <p:animEffect transition="in" filter="fade">
                                      <p:cBhvr>
                                        <p:cTn id="50" dur="500"/>
                                        <p:tgtEl>
                                          <p:spTgt spid="5">
                                            <p:graphicEl>
                                              <a:dgm id="{A78F70DB-B2AA-4CA8-A602-5BDE73B6712D}"/>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5">
                                            <p:graphicEl>
                                              <a:dgm id="{6C58E7A1-651B-442A-A55C-5435FFBD18C2}"/>
                                            </p:graphicEl>
                                          </p:spTgt>
                                        </p:tgtEl>
                                        <p:attrNameLst>
                                          <p:attrName>style.visibility</p:attrName>
                                        </p:attrNameLst>
                                      </p:cBhvr>
                                      <p:to>
                                        <p:strVal val="visible"/>
                                      </p:to>
                                    </p:set>
                                    <p:animEffect transition="in" filter="fade">
                                      <p:cBhvr>
                                        <p:cTn id="55" dur="500"/>
                                        <p:tgtEl>
                                          <p:spTgt spid="5">
                                            <p:graphicEl>
                                              <a:dgm id="{6C58E7A1-651B-442A-A55C-5435FFBD18C2}"/>
                                            </p:graphicEl>
                                          </p:spTgt>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5">
                                            <p:graphicEl>
                                              <a:dgm id="{FF8D9D5C-88DC-41D9-95A6-A2569A3A1EF4}"/>
                                            </p:graphicEl>
                                          </p:spTgt>
                                        </p:tgtEl>
                                        <p:attrNameLst>
                                          <p:attrName>style.visibility</p:attrName>
                                        </p:attrNameLst>
                                      </p:cBhvr>
                                      <p:to>
                                        <p:strVal val="visible"/>
                                      </p:to>
                                    </p:set>
                                    <p:animEffect transition="in" filter="fade">
                                      <p:cBhvr>
                                        <p:cTn id="58" dur="500"/>
                                        <p:tgtEl>
                                          <p:spTgt spid="5">
                                            <p:graphicEl>
                                              <a:dgm id="{FF8D9D5C-88DC-41D9-95A6-A2569A3A1EF4}"/>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959214058"/>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5"/>
          <p:cNvGrpSpPr/>
          <p:nvPr/>
        </p:nvGrpSpPr>
        <p:grpSpPr>
          <a:xfrm>
            <a:off x="1354604" y="112310"/>
            <a:ext cx="10574612" cy="491888"/>
            <a:chOff x="434398" y="324641"/>
            <a:chExt cx="10574612" cy="491888"/>
          </a:xfrm>
        </p:grpSpPr>
        <p:sp>
          <p:nvSpPr>
            <p:cNvPr id="7" name="Rectangle 6"/>
            <p:cNvSpPr/>
            <p:nvPr/>
          </p:nvSpPr>
          <p:spPr>
            <a:xfrm>
              <a:off x="434398" y="324641"/>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dirty="0" smtClean="0"/>
                <a:t>a) Xây dựng con người Việt Nam phát triển toàn diện</a:t>
              </a:r>
              <a:endParaRPr lang="en-US" sz="2400" kern="1200" dirty="0"/>
            </a:p>
          </p:txBody>
        </p:sp>
      </p:grpSp>
    </p:spTree>
    <p:extLst>
      <p:ext uri="{BB962C8B-B14F-4D97-AF65-F5344CB8AC3E}">
        <p14:creationId xmlns:p14="http://schemas.microsoft.com/office/powerpoint/2010/main" val="1166690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4D554BF-19FB-4152-B20F-72F91F66715A}"/>
                                            </p:graphicEl>
                                          </p:spTgt>
                                        </p:tgtEl>
                                        <p:attrNameLst>
                                          <p:attrName>style.visibility</p:attrName>
                                        </p:attrNameLst>
                                      </p:cBhvr>
                                      <p:to>
                                        <p:strVal val="visible"/>
                                      </p:to>
                                    </p:set>
                                    <p:animEffect transition="in" filter="fade">
                                      <p:cBhvr>
                                        <p:cTn id="10" dur="500"/>
                                        <p:tgtEl>
                                          <p:spTgt spid="5">
                                            <p:graphicEl>
                                              <a:dgm id="{B4D554BF-19FB-4152-B20F-72F91F66715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A1AF64C-F353-41DB-B7CB-53E7FE3E65F9}"/>
                                            </p:graphicEl>
                                          </p:spTgt>
                                        </p:tgtEl>
                                        <p:attrNameLst>
                                          <p:attrName>style.visibility</p:attrName>
                                        </p:attrNameLst>
                                      </p:cBhvr>
                                      <p:to>
                                        <p:strVal val="visible"/>
                                      </p:to>
                                    </p:set>
                                    <p:animEffect transition="in" filter="fade">
                                      <p:cBhvr>
                                        <p:cTn id="13" dur="500"/>
                                        <p:tgtEl>
                                          <p:spTgt spid="5">
                                            <p:graphicEl>
                                              <a:dgm id="{CA1AF64C-F353-41DB-B7CB-53E7FE3E65F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8" dur="500"/>
                                        <p:tgtEl>
                                          <p:spTgt spid="5">
                                            <p:graphicEl>
                                              <a:dgm id="{0C343591-F2AF-4DAC-AE7C-BFE0F12DD63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3C62A88A-0CFB-4EB9-8A80-B39F1352A622}"/>
                                            </p:graphicEl>
                                          </p:spTgt>
                                        </p:tgtEl>
                                        <p:attrNameLst>
                                          <p:attrName>style.visibility</p:attrName>
                                        </p:attrNameLst>
                                      </p:cBhvr>
                                      <p:to>
                                        <p:strVal val="visible"/>
                                      </p:to>
                                    </p:set>
                                    <p:animEffect transition="in" filter="fade">
                                      <p:cBhvr>
                                        <p:cTn id="21" dur="500"/>
                                        <p:tgtEl>
                                          <p:spTgt spid="5">
                                            <p:graphicEl>
                                              <a:dgm id="{3C62A88A-0CFB-4EB9-8A80-B39F1352A622}"/>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30D7A8A3-F16D-47DD-9FCB-FBD646C09480}"/>
                                            </p:graphicEl>
                                          </p:spTgt>
                                        </p:tgtEl>
                                        <p:attrNameLst>
                                          <p:attrName>style.visibility</p:attrName>
                                        </p:attrNameLst>
                                      </p:cBhvr>
                                      <p:to>
                                        <p:strVal val="visible"/>
                                      </p:to>
                                    </p:set>
                                    <p:animEffect transition="in" filter="fade">
                                      <p:cBhvr>
                                        <p:cTn id="26" dur="500"/>
                                        <p:tgtEl>
                                          <p:spTgt spid="5">
                                            <p:graphicEl>
                                              <a:dgm id="{30D7A8A3-F16D-47DD-9FCB-FBD646C09480}"/>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5BF574C7-6523-47C3-ADC7-602CDA331C5C}"/>
                                            </p:graphicEl>
                                          </p:spTgt>
                                        </p:tgtEl>
                                        <p:attrNameLst>
                                          <p:attrName>style.visibility</p:attrName>
                                        </p:attrNameLst>
                                      </p:cBhvr>
                                      <p:to>
                                        <p:strVal val="visible"/>
                                      </p:to>
                                    </p:set>
                                    <p:animEffect transition="in" filter="fade">
                                      <p:cBhvr>
                                        <p:cTn id="29" dur="500"/>
                                        <p:tgtEl>
                                          <p:spTgt spid="5">
                                            <p:graphicEl>
                                              <a:dgm id="{5BF574C7-6523-47C3-ADC7-602CDA331C5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p:cNvGraphicFramePr/>
          <p:nvPr>
            <p:extLst>
              <p:ext uri="{D42A27DB-BD31-4B8C-83A1-F6EECF244321}">
                <p14:modId xmlns:p14="http://schemas.microsoft.com/office/powerpoint/2010/main" val="3330966654"/>
              </p:ext>
            </p:extLst>
          </p:nvPr>
        </p:nvGraphicFramePr>
        <p:xfrm>
          <a:off x="687951" y="905645"/>
          <a:ext cx="11085593"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6" name="Group 5"/>
          <p:cNvGrpSpPr/>
          <p:nvPr/>
        </p:nvGrpSpPr>
        <p:grpSpPr>
          <a:xfrm>
            <a:off x="1354604" y="112310"/>
            <a:ext cx="10574612" cy="491888"/>
            <a:chOff x="434398" y="324641"/>
            <a:chExt cx="10574612" cy="491888"/>
          </a:xfrm>
        </p:grpSpPr>
        <p:sp>
          <p:nvSpPr>
            <p:cNvPr id="7" name="Rectangle 6"/>
            <p:cNvSpPr/>
            <p:nvPr/>
          </p:nvSpPr>
          <p:spPr>
            <a:xfrm>
              <a:off x="434398" y="324641"/>
              <a:ext cx="10574612" cy="491888"/>
            </a:xfrm>
            <a:prstGeom prst="rect">
              <a:avLst/>
            </a:prstGeom>
            <a:solidFill>
              <a:srgbClr val="C00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Rectangle 7"/>
            <p:cNvSpPr/>
            <p:nvPr/>
          </p:nvSpPr>
          <p:spPr>
            <a:xfrm>
              <a:off x="434398" y="324641"/>
              <a:ext cx="10574612" cy="491888"/>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452816" tIns="60960" rIns="60960" bIns="60960" numCol="1" spcCol="1270" anchor="ctr" anchorCtr="0">
              <a:noAutofit/>
            </a:bodyPr>
            <a:lstStyle/>
            <a:p>
              <a:pPr lvl="0" algn="l" defTabSz="1066800">
                <a:lnSpc>
                  <a:spcPct val="90000"/>
                </a:lnSpc>
                <a:spcBef>
                  <a:spcPct val="0"/>
                </a:spcBef>
                <a:spcAft>
                  <a:spcPct val="35000"/>
                </a:spcAft>
              </a:pPr>
              <a:r>
                <a:rPr lang="nl-NL" sz="2400" b="1" i="1" kern="1200" dirty="0" smtClean="0"/>
                <a:t>a) Xây dựng con người Việt Nam phát triển toàn diện</a:t>
              </a:r>
              <a:endParaRPr lang="en-US" sz="2400" kern="1200" dirty="0"/>
            </a:p>
          </p:txBody>
        </p:sp>
      </p:grpSp>
    </p:spTree>
    <p:extLst>
      <p:ext uri="{BB962C8B-B14F-4D97-AF65-F5344CB8AC3E}">
        <p14:creationId xmlns:p14="http://schemas.microsoft.com/office/powerpoint/2010/main" val="1590294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E723918E-C26D-4BEB-BBE5-DE00996F1FDE}"/>
                                            </p:graphicEl>
                                          </p:spTgt>
                                        </p:tgtEl>
                                        <p:attrNameLst>
                                          <p:attrName>style.visibility</p:attrName>
                                        </p:attrNameLst>
                                      </p:cBhvr>
                                      <p:to>
                                        <p:strVal val="visible"/>
                                      </p:to>
                                    </p:set>
                                    <p:animEffect transition="in" filter="fade">
                                      <p:cBhvr>
                                        <p:cTn id="7" dur="500"/>
                                        <p:tgtEl>
                                          <p:spTgt spid="5">
                                            <p:graphicEl>
                                              <a:dgm id="{E723918E-C26D-4BEB-BBE5-DE00996F1FD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graphicEl>
                                              <a:dgm id="{B4D554BF-19FB-4152-B20F-72F91F66715A}"/>
                                            </p:graphicEl>
                                          </p:spTgt>
                                        </p:tgtEl>
                                        <p:attrNameLst>
                                          <p:attrName>style.visibility</p:attrName>
                                        </p:attrNameLst>
                                      </p:cBhvr>
                                      <p:to>
                                        <p:strVal val="visible"/>
                                      </p:to>
                                    </p:set>
                                    <p:animEffect transition="in" filter="fade">
                                      <p:cBhvr>
                                        <p:cTn id="10" dur="500"/>
                                        <p:tgtEl>
                                          <p:spTgt spid="5">
                                            <p:graphicEl>
                                              <a:dgm id="{B4D554BF-19FB-4152-B20F-72F91F66715A}"/>
                                            </p:graphic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graphicEl>
                                              <a:dgm id="{CA1AF64C-F353-41DB-B7CB-53E7FE3E65F9}"/>
                                            </p:graphicEl>
                                          </p:spTgt>
                                        </p:tgtEl>
                                        <p:attrNameLst>
                                          <p:attrName>style.visibility</p:attrName>
                                        </p:attrNameLst>
                                      </p:cBhvr>
                                      <p:to>
                                        <p:strVal val="visible"/>
                                      </p:to>
                                    </p:set>
                                    <p:animEffect transition="in" filter="fade">
                                      <p:cBhvr>
                                        <p:cTn id="13" dur="500"/>
                                        <p:tgtEl>
                                          <p:spTgt spid="5">
                                            <p:graphicEl>
                                              <a:dgm id="{CA1AF64C-F353-41DB-B7CB-53E7FE3E65F9}"/>
                                            </p:graphic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5">
                                            <p:graphicEl>
                                              <a:dgm id="{0C343591-F2AF-4DAC-AE7C-BFE0F12DD638}"/>
                                            </p:graphicEl>
                                          </p:spTgt>
                                        </p:tgtEl>
                                        <p:attrNameLst>
                                          <p:attrName>style.visibility</p:attrName>
                                        </p:attrNameLst>
                                      </p:cBhvr>
                                      <p:to>
                                        <p:strVal val="visible"/>
                                      </p:to>
                                    </p:set>
                                    <p:animEffect transition="in" filter="fade">
                                      <p:cBhvr>
                                        <p:cTn id="18" dur="500"/>
                                        <p:tgtEl>
                                          <p:spTgt spid="5">
                                            <p:graphicEl>
                                              <a:dgm id="{0C343591-F2AF-4DAC-AE7C-BFE0F12DD638}"/>
                                            </p:graphic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5">
                                            <p:graphicEl>
                                              <a:dgm id="{3C62A88A-0CFB-4EB9-8A80-B39F1352A622}"/>
                                            </p:graphicEl>
                                          </p:spTgt>
                                        </p:tgtEl>
                                        <p:attrNameLst>
                                          <p:attrName>style.visibility</p:attrName>
                                        </p:attrNameLst>
                                      </p:cBhvr>
                                      <p:to>
                                        <p:strVal val="visible"/>
                                      </p:to>
                                    </p:set>
                                    <p:animEffect transition="in" filter="fade">
                                      <p:cBhvr>
                                        <p:cTn id="21" dur="500"/>
                                        <p:tgtEl>
                                          <p:spTgt spid="5">
                                            <p:graphicEl>
                                              <a:dgm id="{3C62A88A-0CFB-4EB9-8A80-B39F1352A622}"/>
                                            </p:graphic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5">
                                            <p:graphicEl>
                                              <a:dgm id="{30D7A8A3-F16D-47DD-9FCB-FBD646C09480}"/>
                                            </p:graphicEl>
                                          </p:spTgt>
                                        </p:tgtEl>
                                        <p:attrNameLst>
                                          <p:attrName>style.visibility</p:attrName>
                                        </p:attrNameLst>
                                      </p:cBhvr>
                                      <p:to>
                                        <p:strVal val="visible"/>
                                      </p:to>
                                    </p:set>
                                    <p:animEffect transition="in" filter="fade">
                                      <p:cBhvr>
                                        <p:cTn id="26" dur="500"/>
                                        <p:tgtEl>
                                          <p:spTgt spid="5">
                                            <p:graphicEl>
                                              <a:dgm id="{30D7A8A3-F16D-47DD-9FCB-FBD646C09480}"/>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5">
                                            <p:graphicEl>
                                              <a:dgm id="{5BF574C7-6523-47C3-ADC7-602CDA331C5C}"/>
                                            </p:graphicEl>
                                          </p:spTgt>
                                        </p:tgtEl>
                                        <p:attrNameLst>
                                          <p:attrName>style.visibility</p:attrName>
                                        </p:attrNameLst>
                                      </p:cBhvr>
                                      <p:to>
                                        <p:strVal val="visible"/>
                                      </p:to>
                                    </p:set>
                                    <p:animEffect transition="in" filter="fade">
                                      <p:cBhvr>
                                        <p:cTn id="29" dur="500"/>
                                        <p:tgtEl>
                                          <p:spTgt spid="5">
                                            <p:graphicEl>
                                              <a:dgm id="{5BF574C7-6523-47C3-ADC7-602CDA331C5C}"/>
                                            </p:graphic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5">
                                            <p:graphicEl>
                                              <a:dgm id="{114B1FBE-A80C-42A8-B788-D5ED867D4BCE}"/>
                                            </p:graphicEl>
                                          </p:spTgt>
                                        </p:tgtEl>
                                        <p:attrNameLst>
                                          <p:attrName>style.visibility</p:attrName>
                                        </p:attrNameLst>
                                      </p:cBhvr>
                                      <p:to>
                                        <p:strVal val="visible"/>
                                      </p:to>
                                    </p:set>
                                    <p:animEffect transition="in" filter="fade">
                                      <p:cBhvr>
                                        <p:cTn id="34" dur="500"/>
                                        <p:tgtEl>
                                          <p:spTgt spid="5">
                                            <p:graphicEl>
                                              <a:dgm id="{114B1FBE-A80C-42A8-B788-D5ED867D4BCE}"/>
                                            </p:graphicEl>
                                          </p:spTgt>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5">
                                            <p:graphicEl>
                                              <a:dgm id="{B82826A8-A96B-4E64-A1CF-16B011F97641}"/>
                                            </p:graphicEl>
                                          </p:spTgt>
                                        </p:tgtEl>
                                        <p:attrNameLst>
                                          <p:attrName>style.visibility</p:attrName>
                                        </p:attrNameLst>
                                      </p:cBhvr>
                                      <p:to>
                                        <p:strVal val="visible"/>
                                      </p:to>
                                    </p:set>
                                    <p:animEffect transition="in" filter="fade">
                                      <p:cBhvr>
                                        <p:cTn id="37" dur="500"/>
                                        <p:tgtEl>
                                          <p:spTgt spid="5">
                                            <p:graphicEl>
                                              <a:dgm id="{B82826A8-A96B-4E64-A1CF-16B011F9764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604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911723" y="1321852"/>
            <a:ext cx="10309412" cy="4376205"/>
          </a:xfrm>
        </p:spPr>
        <p:txBody>
          <a:bodyPr>
            <a:noAutofit/>
          </a:bodyPr>
          <a:lstStyle/>
          <a:p>
            <a:pPr indent="511175" algn="just"/>
            <a:r>
              <a:rPr lang="nl-NL" dirty="0"/>
              <a:t>Mỗi địa phương, cộng đồng, cơ quan, đơn vị, tổ chức phải là một môi trường văn hóa lành </a:t>
            </a:r>
            <a:r>
              <a:rPr lang="nl-NL" dirty="0" smtClean="0"/>
              <a:t>mạnh</a:t>
            </a:r>
          </a:p>
          <a:p>
            <a:pPr indent="511175" algn="just"/>
            <a:r>
              <a:rPr lang="nl-NL" dirty="0"/>
              <a:t>Xây dựng gia đình thực sự là nơi hình thành, nuôi dưỡng nhân cách văn hóa và giáo dục nếp sống cho con người</a:t>
            </a:r>
            <a:r>
              <a:rPr lang="nl-NL" dirty="0" smtClean="0"/>
              <a:t>.</a:t>
            </a:r>
          </a:p>
          <a:p>
            <a:pPr indent="511175" algn="just"/>
            <a:r>
              <a:rPr lang="nl-NL" dirty="0"/>
              <a:t>Xây dựng mỗi trường học phải thực sự là một trung tâm văn hóa giáo dục, rèn luyện con người về lý </a:t>
            </a:r>
            <a:r>
              <a:rPr lang="nl-NL" dirty="0" smtClean="0"/>
              <a:t>tưởng...</a:t>
            </a:r>
            <a:endParaRPr lang="nl-NL" sz="1050" dirty="0" smtClean="0"/>
          </a:p>
        </p:txBody>
      </p:sp>
      <p:sp>
        <p:nvSpPr>
          <p:cNvPr id="7" name="Rectangle 6"/>
          <p:cNvSpPr/>
          <p:nvPr/>
        </p:nvSpPr>
        <p:spPr>
          <a:xfrm>
            <a:off x="532262" y="261610"/>
            <a:ext cx="11068335" cy="523220"/>
          </a:xfrm>
          <a:prstGeom prst="rect">
            <a:avLst/>
          </a:prstGeom>
          <a:solidFill>
            <a:schemeClr val="accent6">
              <a:lumMod val="50000"/>
            </a:schemeClr>
          </a:solidFill>
        </p:spPr>
        <p:txBody>
          <a:bodyPr wrap="square">
            <a:spAutoFit/>
          </a:bodyPr>
          <a:lstStyle/>
          <a:p>
            <a:pPr algn="ctr"/>
            <a:r>
              <a:rPr lang="nl-NL" sz="2800" b="1" i="1" dirty="0">
                <a:solidFill>
                  <a:schemeClr val="bg1"/>
                </a:solidFill>
              </a:rPr>
              <a:t>b) Xây dựng môi trường văn hóa lành mạnh</a:t>
            </a:r>
            <a:endParaRPr lang="en-US" sz="2800" dirty="0">
              <a:solidFill>
                <a:schemeClr val="bg1"/>
              </a:solidFill>
            </a:endParaRPr>
          </a:p>
        </p:txBody>
      </p:sp>
    </p:spTree>
    <p:extLst>
      <p:ext uri="{BB962C8B-B14F-4D97-AF65-F5344CB8AC3E}">
        <p14:creationId xmlns:p14="http://schemas.microsoft.com/office/powerpoint/2010/main" val="22815232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3728" y="0"/>
            <a:ext cx="7620000" cy="4200525"/>
          </a:xfrm>
          <a:prstGeom prst="rect">
            <a:avLst/>
          </a:prstGeom>
        </p:spPr>
      </p:pic>
      <p:sp>
        <p:nvSpPr>
          <p:cNvPr id="3" name="Rectangle 2"/>
          <p:cNvSpPr/>
          <p:nvPr/>
        </p:nvSpPr>
        <p:spPr>
          <a:xfrm>
            <a:off x="8617057" y="673586"/>
            <a:ext cx="3122446" cy="2308324"/>
          </a:xfrm>
          <a:prstGeom prst="rect">
            <a:avLst/>
          </a:prstGeom>
        </p:spPr>
        <p:txBody>
          <a:bodyPr wrap="square">
            <a:spAutoFit/>
          </a:bodyPr>
          <a:lstStyle/>
          <a:p>
            <a:pPr algn="just"/>
            <a:r>
              <a:rPr lang="vi-VN" sz="2400" dirty="0"/>
              <a:t>Tục cà răng: </a:t>
            </a:r>
            <a:r>
              <a:rPr lang="vi-VN" sz="2400" dirty="0" smtClean="0"/>
              <a:t>Khi trẻ </a:t>
            </a:r>
            <a:r>
              <a:rPr lang="vi-VN" sz="2400" dirty="0"/>
              <a:t>em S’tiêng từ 15 tuổi trở lên là lúc đã mọc hết răng thì bắt đầu tiến hành nghi lễ cà răng.</a:t>
            </a:r>
            <a:endParaRPr lang="en-US" sz="2400" dirty="0"/>
          </a:p>
        </p:txBody>
      </p:sp>
      <p:sp>
        <p:nvSpPr>
          <p:cNvPr id="4" name="Rectangle 3"/>
          <p:cNvSpPr/>
          <p:nvPr/>
        </p:nvSpPr>
        <p:spPr>
          <a:xfrm>
            <a:off x="7950630" y="4023741"/>
            <a:ext cx="3122446" cy="2677656"/>
          </a:xfrm>
          <a:prstGeom prst="rect">
            <a:avLst/>
          </a:prstGeom>
        </p:spPr>
        <p:txBody>
          <a:bodyPr wrap="square">
            <a:spAutoFit/>
          </a:bodyPr>
          <a:lstStyle/>
          <a:p>
            <a:pPr algn="just"/>
            <a:r>
              <a:rPr lang="en-US" sz="2400" dirty="0" err="1"/>
              <a:t>Tục</a:t>
            </a:r>
            <a:r>
              <a:rPr lang="en-US" sz="2400" dirty="0"/>
              <a:t> </a:t>
            </a:r>
            <a:r>
              <a:rPr lang="en-US" sz="2400" dirty="0" err="1"/>
              <a:t>căng</a:t>
            </a:r>
            <a:r>
              <a:rPr lang="en-US" sz="2400" dirty="0"/>
              <a:t> tai: </a:t>
            </a:r>
            <a:r>
              <a:rPr lang="en-US" sz="2400" dirty="0" err="1"/>
              <a:t>Căng</a:t>
            </a:r>
            <a:r>
              <a:rPr lang="en-US" sz="2400" dirty="0"/>
              <a:t> tai </a:t>
            </a:r>
            <a:r>
              <a:rPr lang="en-US" sz="2400" dirty="0" err="1"/>
              <a:t>chủ</a:t>
            </a:r>
            <a:r>
              <a:rPr lang="en-US" sz="2400" dirty="0"/>
              <a:t> </a:t>
            </a:r>
            <a:r>
              <a:rPr lang="en-US" sz="2400" dirty="0" err="1"/>
              <a:t>yếu</a:t>
            </a:r>
            <a:r>
              <a:rPr lang="en-US" sz="2400" dirty="0"/>
              <a:t> </a:t>
            </a:r>
            <a:r>
              <a:rPr lang="en-US" sz="2400" dirty="0" err="1"/>
              <a:t>thực</a:t>
            </a:r>
            <a:r>
              <a:rPr lang="en-US" sz="2400" dirty="0"/>
              <a:t> </a:t>
            </a:r>
            <a:r>
              <a:rPr lang="en-US" sz="2400" dirty="0" err="1"/>
              <a:t>hiện</a:t>
            </a:r>
            <a:r>
              <a:rPr lang="en-US" sz="2400" dirty="0"/>
              <a:t> </a:t>
            </a:r>
            <a:r>
              <a:rPr lang="en-US" sz="2400" dirty="0" err="1"/>
              <a:t>đối</a:t>
            </a:r>
            <a:r>
              <a:rPr lang="en-US" sz="2400" dirty="0"/>
              <a:t> </a:t>
            </a:r>
            <a:r>
              <a:rPr lang="en-US" sz="2400" dirty="0" err="1"/>
              <a:t>với</a:t>
            </a:r>
            <a:r>
              <a:rPr lang="en-US" sz="2400" dirty="0"/>
              <a:t> </a:t>
            </a:r>
            <a:r>
              <a:rPr lang="en-US" sz="2400" dirty="0" err="1"/>
              <a:t>phụ</a:t>
            </a:r>
            <a:r>
              <a:rPr lang="en-US" sz="2400" dirty="0"/>
              <a:t> </a:t>
            </a:r>
            <a:r>
              <a:rPr lang="en-US" sz="2400" dirty="0" err="1"/>
              <a:t>nữ</a:t>
            </a:r>
            <a:r>
              <a:rPr lang="en-US" sz="2400" dirty="0"/>
              <a:t> </a:t>
            </a:r>
            <a:r>
              <a:rPr lang="en-US" sz="2400" dirty="0" err="1"/>
              <a:t>S’tiêng</a:t>
            </a:r>
            <a:r>
              <a:rPr lang="en-US" sz="2400" dirty="0"/>
              <a:t>. </a:t>
            </a:r>
            <a:r>
              <a:rPr lang="en-US" sz="2400" dirty="0" err="1"/>
              <a:t>Khi</a:t>
            </a:r>
            <a:r>
              <a:rPr lang="en-US" sz="2400" dirty="0"/>
              <a:t> </a:t>
            </a:r>
            <a:r>
              <a:rPr lang="en-US" sz="2400" dirty="0" err="1"/>
              <a:t>đứa</a:t>
            </a:r>
            <a:r>
              <a:rPr lang="en-US" sz="2400" dirty="0"/>
              <a:t> </a:t>
            </a:r>
            <a:r>
              <a:rPr lang="en-US" sz="2400" dirty="0" err="1"/>
              <a:t>trẻ</a:t>
            </a:r>
            <a:r>
              <a:rPr lang="en-US" sz="2400" dirty="0"/>
              <a:t> </a:t>
            </a:r>
            <a:r>
              <a:rPr lang="en-US" sz="2400" dirty="0" err="1"/>
              <a:t>tầm</a:t>
            </a:r>
            <a:r>
              <a:rPr lang="en-US" sz="2400" dirty="0"/>
              <a:t> 5 </a:t>
            </a:r>
            <a:r>
              <a:rPr lang="en-US" sz="2400" dirty="0" err="1"/>
              <a:t>đến</a:t>
            </a:r>
            <a:r>
              <a:rPr lang="en-US" sz="2400" dirty="0"/>
              <a:t> 6 </a:t>
            </a:r>
            <a:r>
              <a:rPr lang="en-US" sz="2400" dirty="0" err="1"/>
              <a:t>tuổi</a:t>
            </a:r>
            <a:r>
              <a:rPr lang="en-US" sz="2400" dirty="0"/>
              <a:t> </a:t>
            </a:r>
            <a:r>
              <a:rPr lang="en-US" sz="2400" dirty="0" err="1"/>
              <a:t>là</a:t>
            </a:r>
            <a:r>
              <a:rPr lang="en-US" sz="2400" dirty="0"/>
              <a:t> </a:t>
            </a:r>
            <a:r>
              <a:rPr lang="en-US" sz="2400" dirty="0" err="1"/>
              <a:t>thời</a:t>
            </a:r>
            <a:r>
              <a:rPr lang="en-US" sz="2400" dirty="0"/>
              <a:t> </a:t>
            </a:r>
            <a:r>
              <a:rPr lang="en-US" sz="2400" dirty="0" err="1"/>
              <a:t>điểm</a:t>
            </a:r>
            <a:r>
              <a:rPr lang="en-US" sz="2400" dirty="0"/>
              <a:t> </a:t>
            </a:r>
            <a:r>
              <a:rPr lang="en-US" sz="2400" dirty="0" err="1"/>
              <a:t>tiến</a:t>
            </a:r>
            <a:r>
              <a:rPr lang="en-US" sz="2400" dirty="0"/>
              <a:t> </a:t>
            </a:r>
            <a:r>
              <a:rPr lang="en-US" sz="2400" dirty="0" err="1"/>
              <a:t>hành</a:t>
            </a:r>
            <a:r>
              <a:rPr lang="en-US" sz="2400" dirty="0"/>
              <a:t> </a:t>
            </a:r>
            <a:r>
              <a:rPr lang="en-US" sz="2400" dirty="0" err="1"/>
              <a:t>căng</a:t>
            </a:r>
            <a:r>
              <a:rPr lang="en-US" sz="2400" dirty="0"/>
              <a:t> tai </a:t>
            </a:r>
            <a:r>
              <a:rPr lang="en-US" sz="2400" dirty="0" err="1"/>
              <a:t>thuận</a:t>
            </a:r>
            <a:r>
              <a:rPr lang="en-US" sz="2400" dirty="0"/>
              <a:t> </a:t>
            </a:r>
            <a:r>
              <a:rPr lang="en-US" sz="2400" dirty="0" err="1"/>
              <a:t>lợi</a:t>
            </a:r>
            <a:r>
              <a:rPr lang="en-US" sz="2400" dirty="0"/>
              <a:t> </a:t>
            </a:r>
            <a:r>
              <a:rPr lang="en-US" sz="2400" dirty="0" err="1"/>
              <a:t>nhất</a:t>
            </a:r>
            <a:endParaRPr lang="en-US" sz="2400" dirty="0"/>
          </a:p>
        </p:txBody>
      </p:sp>
    </p:spTree>
    <p:extLst>
      <p:ext uri="{BB962C8B-B14F-4D97-AF65-F5344CB8AC3E}">
        <p14:creationId xmlns:p14="http://schemas.microsoft.com/office/powerpoint/2010/main" val="373696087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1477" y="0"/>
            <a:ext cx="7671662" cy="5873858"/>
          </a:xfrm>
          <a:prstGeom prst="rect">
            <a:avLst/>
          </a:prstGeom>
        </p:spPr>
      </p:pic>
      <p:sp>
        <p:nvSpPr>
          <p:cNvPr id="7" name="Rectangle 6"/>
          <p:cNvSpPr/>
          <p:nvPr/>
        </p:nvSpPr>
        <p:spPr>
          <a:xfrm>
            <a:off x="8167605" y="119589"/>
            <a:ext cx="3735091" cy="6740307"/>
          </a:xfrm>
          <a:prstGeom prst="rect">
            <a:avLst/>
          </a:prstGeom>
        </p:spPr>
        <p:txBody>
          <a:bodyPr wrap="square">
            <a:spAutoFit/>
          </a:bodyPr>
          <a:lstStyle/>
          <a:p>
            <a:pPr algn="just"/>
            <a:r>
              <a:rPr lang="vi-VN" sz="2400" b="1" dirty="0"/>
              <a:t>Chỉ tổ chức đám cưới vào 2 ngày trong tháng là mùng 2 và 16 âm lịch; </a:t>
            </a:r>
            <a:r>
              <a:rPr lang="vi-VN" sz="2400" b="1" dirty="0" smtClean="0">
                <a:solidFill>
                  <a:srgbClr val="3F4D5D"/>
                </a:solidFill>
              </a:rPr>
              <a:t>không </a:t>
            </a:r>
            <a:r>
              <a:rPr lang="vi-VN" sz="2400" b="1" dirty="0">
                <a:solidFill>
                  <a:srgbClr val="3F4D5D"/>
                </a:solidFill>
              </a:rPr>
              <a:t>tổ chức đón dâu 2 lần, loa đài phục vụ đám cưới phải nghỉ trước 22 giờ để đảm bảo trật tự khu phố, tránh ô nhiễm tiếng ồn tới khu dân cư. Không ăn uống linh đình. Không hút thuốc lá. Không sử dụng nhạc sống. Không sân khấu đèn nhảy. Không sử dụng loa có công suất lớn, không được đánh bạc.</a:t>
            </a:r>
            <a:endParaRPr lang="en-US" sz="2400" b="1" dirty="0"/>
          </a:p>
        </p:txBody>
      </p:sp>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642820" y="0"/>
            <a:ext cx="9236990" cy="6214820"/>
          </a:xfrm>
          <a:prstGeom prst="rect">
            <a:avLst/>
          </a:prstGeom>
        </p:spPr>
      </p:pic>
      <p:sp>
        <p:nvSpPr>
          <p:cNvPr id="3" name="Rectangle 2"/>
          <p:cNvSpPr/>
          <p:nvPr/>
        </p:nvSpPr>
        <p:spPr>
          <a:xfrm>
            <a:off x="3184462" y="6387929"/>
            <a:ext cx="5141151" cy="369332"/>
          </a:xfrm>
          <a:prstGeom prst="rect">
            <a:avLst/>
          </a:prstGeom>
        </p:spPr>
        <p:txBody>
          <a:bodyPr wrap="none">
            <a:spAutoFit/>
          </a:bodyPr>
          <a:lstStyle/>
          <a:p>
            <a:r>
              <a:rPr lang="vi-VN" b="1" dirty="0">
                <a:solidFill>
                  <a:srgbClr val="3F4D5D"/>
                </a:solidFill>
              </a:rPr>
              <a:t>Phú Quý, Bình Thuận: Nơi không có cưới xin</a:t>
            </a:r>
            <a:endParaRPr lang="en-US" dirty="0"/>
          </a:p>
        </p:txBody>
      </p:sp>
    </p:spTree>
    <p:extLst>
      <p:ext uri="{BB962C8B-B14F-4D97-AF65-F5344CB8AC3E}">
        <p14:creationId xmlns:p14="http://schemas.microsoft.com/office/powerpoint/2010/main" val="363909276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6478" y="1187413"/>
            <a:ext cx="11805313" cy="5356689"/>
          </a:xfrm>
        </p:spPr>
        <p:txBody>
          <a:bodyPr>
            <a:noAutofit/>
          </a:bodyPr>
          <a:lstStyle/>
          <a:p>
            <a:pPr indent="631825" algn="just"/>
            <a:r>
              <a:rPr lang="nl-NL" dirty="0"/>
              <a:t>Chú trọng chăm lo xây dựng văn hóa trong Đảng, trong các cơ quan nhà nước và các đoàn thể; coi đây là nhân tố quan trọng để xây dựng hệ thống chính trị trong sạch, vững mạnh</a:t>
            </a:r>
            <a:r>
              <a:rPr lang="nl-NL" dirty="0" smtClean="0"/>
              <a:t>.</a:t>
            </a:r>
          </a:p>
          <a:p>
            <a:pPr indent="631825" algn="just"/>
            <a:r>
              <a:rPr lang="nl-NL" dirty="0"/>
              <a:t>Ngăn chặn, đẩy lùi tình trạng suy thoái về tư tưởng chính trị, đạo đức, lối sống trong một bộ phận cán bộ, công chức, đảng </a:t>
            </a:r>
            <a:r>
              <a:rPr lang="nl-NL" dirty="0" smtClean="0"/>
              <a:t>viên</a:t>
            </a:r>
          </a:p>
          <a:p>
            <a:pPr indent="631825" algn="just"/>
            <a:r>
              <a:rPr lang="nl-NL" dirty="0"/>
              <a:t>Thường xuyên quan tâm xây dựng văn hóa trong kinh </a:t>
            </a:r>
            <a:r>
              <a:rPr lang="nl-NL" dirty="0" smtClean="0"/>
              <a:t>tế</a:t>
            </a:r>
          </a:p>
          <a:p>
            <a:pPr indent="631825" algn="just"/>
            <a:r>
              <a:rPr lang="nl-NL" dirty="0"/>
              <a:t>Tạo lập môi trường văn hóa pháp lý, thị trường sản phẩm văn hóa minh bạch, tiến bộ, hiện </a:t>
            </a:r>
            <a:r>
              <a:rPr lang="nl-NL" dirty="0" smtClean="0"/>
              <a:t>đại</a:t>
            </a:r>
          </a:p>
          <a:p>
            <a:pPr indent="631825" algn="just"/>
            <a:r>
              <a:rPr lang="nl-NL" dirty="0"/>
              <a:t>Xây dựng văn hóa doanh nghiệp, văn hóa doanh nhân với ý thức tôn trọng pháp luật, giữ chữ tín, cạnh tranh lành </a:t>
            </a:r>
            <a:r>
              <a:rPr lang="nl-NL" dirty="0" smtClean="0"/>
              <a:t>mạnh</a:t>
            </a:r>
          </a:p>
          <a:p>
            <a:pPr indent="631825" algn="just"/>
            <a:r>
              <a:rPr lang="nl-NL" dirty="0"/>
              <a:t>Phát huy ý thức và tinh thần dân tộc, động viên toàn dân, trước hết là các doanh nghiệp, doanh nhân xây dựng và phát triển các thương hiệu Việt Nam </a:t>
            </a:r>
            <a:endParaRPr lang="en-US" dirty="0"/>
          </a:p>
        </p:txBody>
      </p:sp>
      <p:sp>
        <p:nvSpPr>
          <p:cNvPr id="2" name="Rectangle 1"/>
          <p:cNvSpPr/>
          <p:nvPr/>
        </p:nvSpPr>
        <p:spPr>
          <a:xfrm>
            <a:off x="3026756" y="169753"/>
            <a:ext cx="6970370" cy="523220"/>
          </a:xfrm>
          <a:prstGeom prst="rect">
            <a:avLst/>
          </a:prstGeom>
          <a:solidFill>
            <a:schemeClr val="accent6">
              <a:lumMod val="50000"/>
            </a:schemeClr>
          </a:solidFill>
        </p:spPr>
        <p:txBody>
          <a:bodyPr wrap="none">
            <a:spAutoFit/>
          </a:bodyPr>
          <a:lstStyle/>
          <a:p>
            <a:pPr fontAlgn="base"/>
            <a:r>
              <a:rPr lang="nl-NL" sz="2800" b="1" i="1" dirty="0">
                <a:solidFill>
                  <a:schemeClr val="bg1"/>
                </a:solidFill>
              </a:rPr>
              <a:t>c) Xây dựng văn hóa trong chính trị và kinh tế</a:t>
            </a:r>
            <a:endParaRPr lang="en-US" sz="2800" dirty="0">
              <a:solidFill>
                <a:schemeClr val="bg1"/>
              </a:solidFill>
            </a:endParaRPr>
          </a:p>
        </p:txBody>
      </p:sp>
    </p:spTree>
    <p:extLst>
      <p:ext uri="{BB962C8B-B14F-4D97-AF65-F5344CB8AC3E}">
        <p14:creationId xmlns:p14="http://schemas.microsoft.com/office/powerpoint/2010/main" val="21398501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ox(in)">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ox(in)">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ox(in)">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ox(in)">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80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ontent Placeholder 2"/>
          <p:cNvSpPr>
            <a:spLocks noGrp="1"/>
          </p:cNvSpPr>
          <p:nvPr>
            <p:ph idx="1"/>
          </p:nvPr>
        </p:nvSpPr>
        <p:spPr>
          <a:xfrm>
            <a:off x="571586" y="1503529"/>
            <a:ext cx="11206432" cy="4242177"/>
          </a:xfrm>
        </p:spPr>
        <p:txBody>
          <a:bodyPr>
            <a:noAutofit/>
          </a:bodyPr>
          <a:lstStyle/>
          <a:p>
            <a:pPr indent="631825" algn="just"/>
            <a:r>
              <a:rPr lang="vi-VN" dirty="0"/>
              <a:t>Huy động sức mạnh của toàn xã hội nhằm bảo tồn, phát huy các giá trị văn hóa truyền </a:t>
            </a:r>
            <a:r>
              <a:rPr lang="vi-VN" dirty="0" smtClean="0"/>
              <a:t>thống</a:t>
            </a:r>
            <a:endParaRPr lang="en-US" dirty="0" smtClean="0"/>
          </a:p>
          <a:p>
            <a:pPr indent="631825" algn="just"/>
            <a:r>
              <a:rPr lang="nl-NL" dirty="0"/>
              <a:t>Xây dựng cơ chế để giải quyết hợp lý, hài hòa giữa bảo tồn, phát huy di sản văn hóa với phát triển kinh tế - xã </a:t>
            </a:r>
            <a:r>
              <a:rPr lang="nl-NL" dirty="0" smtClean="0"/>
              <a:t>hội</a:t>
            </a:r>
          </a:p>
          <a:p>
            <a:pPr indent="631825" algn="just"/>
            <a:r>
              <a:rPr lang="nl-NL" dirty="0"/>
              <a:t>Phát triển đi đôi với giữ gìn sự trong sáng của tiếng </a:t>
            </a:r>
            <a:r>
              <a:rPr lang="nl-NL" dirty="0" smtClean="0"/>
              <a:t>Việt</a:t>
            </a:r>
          </a:p>
          <a:p>
            <a:pPr indent="631825" algn="just"/>
            <a:r>
              <a:rPr lang="nl-NL" dirty="0"/>
              <a:t>Phát triển sự nghiệp văn học, nghệ thuật, tạo mọi điều kiện cho sự tìm tòi, sáng tạo của đội ngũ văn nghệ sĩ </a:t>
            </a:r>
            <a:endParaRPr lang="nl-NL" dirty="0" smtClean="0"/>
          </a:p>
          <a:p>
            <a:pPr indent="631825" algn="just"/>
            <a:r>
              <a:rPr lang="nl-NL" dirty="0"/>
              <a:t>Quy hoạch, sắp xếp lại hệ thống báo chí đáp ứng yêu cầu phát triển, bảo đảm thiết thực, hiệu quả</a:t>
            </a:r>
            <a:endParaRPr lang="en-US" dirty="0"/>
          </a:p>
        </p:txBody>
      </p:sp>
      <p:sp>
        <p:nvSpPr>
          <p:cNvPr id="3" name="Rectangle 2"/>
          <p:cNvSpPr/>
          <p:nvPr/>
        </p:nvSpPr>
        <p:spPr>
          <a:xfrm>
            <a:off x="1696201" y="146292"/>
            <a:ext cx="9207970" cy="523220"/>
          </a:xfrm>
          <a:prstGeom prst="rect">
            <a:avLst/>
          </a:prstGeom>
          <a:ln w="28575">
            <a:solidFill>
              <a:srgbClr val="FF0000"/>
            </a:solidFill>
          </a:ln>
        </p:spPr>
        <p:txBody>
          <a:bodyPr wrap="none">
            <a:spAutoFit/>
          </a:bodyPr>
          <a:lstStyle/>
          <a:p>
            <a:r>
              <a:rPr lang="vi-VN" sz="2800" b="1" dirty="0"/>
              <a:t>d) Nâng cao chất lượng, hiệu quả hoạt động văn hóa</a:t>
            </a:r>
            <a:endParaRPr lang="en-US" sz="2800" b="1" dirty="0"/>
          </a:p>
        </p:txBody>
      </p:sp>
    </p:spTree>
    <p:extLst>
      <p:ext uri="{BB962C8B-B14F-4D97-AF65-F5344CB8AC3E}">
        <p14:creationId xmlns:p14="http://schemas.microsoft.com/office/powerpoint/2010/main" val="12973802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ox(in)">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ox(in)">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ox(in)">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box(in)">
                                      <p:cBhvr>
                                        <p:cTn id="27"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0583"/>
            <a:ext cx="12191999" cy="69285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728616" y="2578900"/>
            <a:ext cx="10535938" cy="3480706"/>
          </a:xfrm>
        </p:spPr>
        <p:txBody>
          <a:bodyPr>
            <a:noAutofit/>
          </a:bodyPr>
          <a:lstStyle/>
          <a:p>
            <a:pPr algn="just"/>
            <a:r>
              <a:rPr lang="nl-NL" dirty="0"/>
              <a:t>Phát triển công nghiệp văn hóa nhằm khai thác và phát huy những tiềm năng và giá trị đặc sắc của văn hóa Việt </a:t>
            </a:r>
            <a:r>
              <a:rPr lang="nl-NL" dirty="0" smtClean="0"/>
              <a:t>Nam</a:t>
            </a:r>
          </a:p>
          <a:p>
            <a:pPr algn="just"/>
            <a:r>
              <a:rPr lang="nl-NL" dirty="0"/>
              <a:t>Đổi mới, hoàn thiện thể chế, tạo môi trường pháp lý thuận lợi để xây dựng, phát triển thị trường văn hóa và công nghiệp văn hóa.</a:t>
            </a:r>
            <a:endParaRPr lang="en-US" dirty="0"/>
          </a:p>
          <a:p>
            <a:pPr algn="just"/>
            <a:r>
              <a:rPr lang="nl-NL" dirty="0"/>
              <a:t>Nâng cao ý thức thực thi các quy định pháp luật về quyền tác giả và các quyền liên quan trong toàn xã hội.</a:t>
            </a:r>
            <a:endParaRPr lang="en-US" dirty="0" smtClean="0"/>
          </a:p>
          <a:p>
            <a:pPr marL="0" indent="0" algn="just">
              <a:buNone/>
            </a:pPr>
            <a:endParaRPr lang="en-US" dirty="0"/>
          </a:p>
        </p:txBody>
      </p:sp>
      <p:sp>
        <p:nvSpPr>
          <p:cNvPr id="5" name="Rectangle 4"/>
          <p:cNvSpPr/>
          <p:nvPr/>
        </p:nvSpPr>
        <p:spPr>
          <a:xfrm>
            <a:off x="1110018" y="902690"/>
            <a:ext cx="11081982" cy="954107"/>
          </a:xfrm>
          <a:prstGeom prst="rect">
            <a:avLst/>
          </a:prstGeom>
          <a:ln w="28575">
            <a:solidFill>
              <a:srgbClr val="002060"/>
            </a:solidFill>
          </a:ln>
        </p:spPr>
        <p:txBody>
          <a:bodyPr wrap="square">
            <a:spAutoFit/>
          </a:bodyPr>
          <a:lstStyle/>
          <a:p>
            <a:r>
              <a:rPr lang="vi-VN" sz="2800" i="1" dirty="0">
                <a:solidFill>
                  <a:srgbClr val="FF0000"/>
                </a:solidFill>
              </a:rPr>
              <a:t>e) Phát triển công nghiệp văn hóa đi đôi với xây dựng, hoàn thiện thị trường văn hóa </a:t>
            </a:r>
            <a:endParaRPr lang="en-US" sz="2800" i="1" dirty="0">
              <a:solidFill>
                <a:srgbClr val="FF0000"/>
              </a:solidFill>
            </a:endParaRPr>
          </a:p>
        </p:txBody>
      </p:sp>
    </p:spTree>
    <p:extLst>
      <p:ext uri="{BB962C8B-B14F-4D97-AF65-F5344CB8AC3E}">
        <p14:creationId xmlns:p14="http://schemas.microsoft.com/office/powerpoint/2010/main" val="356753844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431"/>
            <a:ext cx="12096465" cy="68205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316582" y="2298937"/>
            <a:ext cx="5721949" cy="3970318"/>
          </a:xfrm>
          <a:prstGeom prst="rect">
            <a:avLst/>
          </a:prstGeom>
        </p:spPr>
        <p:txBody>
          <a:bodyPr wrap="square">
            <a:spAutoFit/>
          </a:bodyPr>
          <a:lstStyle/>
          <a:p>
            <a:pPr marL="457200" indent="-457200" fontAlgn="base">
              <a:buFont typeface="Wingdings" pitchFamily="2" charset="2"/>
              <a:buChar char="ü"/>
            </a:pPr>
            <a:r>
              <a:rPr lang="nl-NL" sz="2800" dirty="0"/>
              <a:t>Chủ động mở rộng hợp tác văn hóa với các nước, thực hiện đa dạng các hình thức văn hóa đối ngoại, đưa các quan hệ quốc tế về văn hóa đi vào chiều </a:t>
            </a:r>
            <a:r>
              <a:rPr lang="nl-NL" sz="2800" dirty="0" smtClean="0"/>
              <a:t>sâu</a:t>
            </a:r>
            <a:endParaRPr lang="en-US" sz="2800" dirty="0"/>
          </a:p>
          <a:p>
            <a:pPr marL="457200" indent="-457200">
              <a:buFont typeface="Wingdings" pitchFamily="2" charset="2"/>
              <a:buChar char="ü"/>
            </a:pPr>
            <a:r>
              <a:rPr lang="nl-NL" sz="2800" dirty="0"/>
              <a:t>Chủ động đón nhận cơ hội phát triển, vượt qua các thách thức để giữ gìn, hoàn thiện bản sắc văn hóa dân </a:t>
            </a:r>
            <a:r>
              <a:rPr lang="nl-NL" sz="2800" dirty="0" smtClean="0"/>
              <a:t>tộc</a:t>
            </a:r>
            <a:endParaRPr lang="en-US" sz="2800" dirty="0"/>
          </a:p>
        </p:txBody>
      </p:sp>
      <p:sp>
        <p:nvSpPr>
          <p:cNvPr id="2" name="Rectangle 1"/>
          <p:cNvSpPr/>
          <p:nvPr/>
        </p:nvSpPr>
        <p:spPr>
          <a:xfrm>
            <a:off x="491475" y="686630"/>
            <a:ext cx="11700525" cy="523220"/>
          </a:xfrm>
          <a:prstGeom prst="rect">
            <a:avLst/>
          </a:prstGeom>
          <a:solidFill>
            <a:schemeClr val="tx1"/>
          </a:solidFill>
          <a:ln w="28575">
            <a:solidFill>
              <a:srgbClr val="008000"/>
            </a:solidFill>
          </a:ln>
        </p:spPr>
        <p:txBody>
          <a:bodyPr wrap="square">
            <a:spAutoFit/>
          </a:bodyPr>
          <a:lstStyle/>
          <a:p>
            <a:r>
              <a:rPr lang="nl-NL" sz="2800" b="1" i="1" dirty="0">
                <a:solidFill>
                  <a:schemeClr val="bg1"/>
                </a:solidFill>
              </a:rPr>
              <a:t>g) Chủ động hội nhập quốc tế về văn hóa, tiếp thu tinh hoa văn hóa nhân loại</a:t>
            </a:r>
            <a:endParaRPr lang="en-US" sz="2800" dirty="0">
              <a:solidFill>
                <a:schemeClr val="bg1"/>
              </a:solidFill>
            </a:endParaRPr>
          </a:p>
        </p:txBody>
      </p:sp>
    </p:spTree>
    <p:extLst>
      <p:ext uri="{BB962C8B-B14F-4D97-AF65-F5344CB8AC3E}">
        <p14:creationId xmlns:p14="http://schemas.microsoft.com/office/powerpoint/2010/main" val="1840540569"/>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5172075" cy="2905125"/>
          </a:xfrm>
          <a:prstGeom prst="rect">
            <a:avLst/>
          </a:prstGeom>
        </p:spPr>
      </p:pic>
      <p:sp>
        <p:nvSpPr>
          <p:cNvPr id="3" name="Rectangle 2"/>
          <p:cNvSpPr/>
          <p:nvPr/>
        </p:nvSpPr>
        <p:spPr>
          <a:xfrm>
            <a:off x="180814" y="2905125"/>
            <a:ext cx="4391186" cy="923330"/>
          </a:xfrm>
          <a:prstGeom prst="rect">
            <a:avLst/>
          </a:prstGeom>
        </p:spPr>
        <p:txBody>
          <a:bodyPr wrap="square">
            <a:spAutoFit/>
          </a:bodyPr>
          <a:lstStyle/>
          <a:p>
            <a:r>
              <a:rPr lang="en-US" dirty="0" err="1" smtClean="0"/>
              <a:t>Huấn</a:t>
            </a:r>
            <a:r>
              <a:rPr lang="en-US" dirty="0" smtClean="0"/>
              <a:t> </a:t>
            </a:r>
            <a:r>
              <a:rPr lang="en-US" dirty="0" err="1" smtClean="0"/>
              <a:t>râu-Giám</a:t>
            </a:r>
            <a:r>
              <a:rPr lang="en-US" dirty="0" smtClean="0"/>
              <a:t> </a:t>
            </a:r>
            <a:r>
              <a:rPr lang="en-US" dirty="0" err="1"/>
              <a:t>đốc</a:t>
            </a:r>
            <a:r>
              <a:rPr lang="en-US" dirty="0"/>
              <a:t> </a:t>
            </a:r>
            <a:r>
              <a:rPr lang="en-US" dirty="0" err="1"/>
              <a:t>công</a:t>
            </a:r>
            <a:r>
              <a:rPr lang="en-US" dirty="0"/>
              <a:t> ty </a:t>
            </a:r>
            <a:r>
              <a:rPr lang="en-US" dirty="0" err="1"/>
              <a:t>cổ</a:t>
            </a:r>
            <a:r>
              <a:rPr lang="en-US" dirty="0"/>
              <a:t> </a:t>
            </a:r>
            <a:r>
              <a:rPr lang="en-US" dirty="0" err="1"/>
              <a:t>phần</a:t>
            </a:r>
            <a:r>
              <a:rPr lang="en-US" dirty="0"/>
              <a:t> </a:t>
            </a:r>
            <a:r>
              <a:rPr lang="en-US" dirty="0" err="1"/>
              <a:t>dịch</a:t>
            </a:r>
            <a:r>
              <a:rPr lang="en-US" dirty="0"/>
              <a:t> </a:t>
            </a:r>
            <a:r>
              <a:rPr lang="en-US" dirty="0" err="1"/>
              <a:t>vụ</a:t>
            </a:r>
            <a:r>
              <a:rPr lang="en-US" dirty="0"/>
              <a:t> 168, </a:t>
            </a:r>
            <a:r>
              <a:rPr lang="en-US" dirty="0" err="1"/>
              <a:t>đây</a:t>
            </a:r>
            <a:r>
              <a:rPr lang="en-US" dirty="0"/>
              <a:t> </a:t>
            </a:r>
            <a:r>
              <a:rPr lang="en-US" dirty="0" err="1"/>
              <a:t>thực</a:t>
            </a:r>
            <a:r>
              <a:rPr lang="en-US" dirty="0"/>
              <a:t> </a:t>
            </a:r>
            <a:r>
              <a:rPr lang="en-US" dirty="0" err="1"/>
              <a:t>chất</a:t>
            </a:r>
            <a:r>
              <a:rPr lang="en-US" dirty="0"/>
              <a:t> </a:t>
            </a:r>
            <a:r>
              <a:rPr lang="en-US" dirty="0" err="1"/>
              <a:t>là</a:t>
            </a:r>
            <a:r>
              <a:rPr lang="en-US" dirty="0"/>
              <a:t> </a:t>
            </a:r>
            <a:r>
              <a:rPr lang="en-US" dirty="0" err="1"/>
              <a:t>một</a:t>
            </a:r>
            <a:r>
              <a:rPr lang="en-US" dirty="0"/>
              <a:t> </a:t>
            </a:r>
            <a:r>
              <a:rPr lang="en-US" dirty="0" err="1"/>
              <a:t>công</a:t>
            </a:r>
            <a:r>
              <a:rPr lang="en-US" dirty="0"/>
              <a:t> ty </a:t>
            </a:r>
            <a:r>
              <a:rPr lang="en-US" dirty="0" err="1"/>
              <a:t>chuyên</a:t>
            </a:r>
            <a:r>
              <a:rPr lang="en-US" dirty="0"/>
              <a:t> </a:t>
            </a:r>
            <a:r>
              <a:rPr lang="en-US" dirty="0" err="1"/>
              <a:t>cho</a:t>
            </a:r>
            <a:r>
              <a:rPr lang="en-US" dirty="0"/>
              <a:t> </a:t>
            </a:r>
            <a:r>
              <a:rPr lang="en-US" dirty="0" err="1"/>
              <a:t>vay</a:t>
            </a:r>
            <a:r>
              <a:rPr lang="en-US" dirty="0"/>
              <a:t> </a:t>
            </a:r>
            <a:r>
              <a:rPr lang="en-US" dirty="0" err="1"/>
              <a:t>lãi</a:t>
            </a:r>
            <a:r>
              <a:rPr lang="en-US" dirty="0"/>
              <a:t> </a:t>
            </a:r>
            <a:r>
              <a:rPr lang="en-US" dirty="0" err="1"/>
              <a:t>và</a:t>
            </a:r>
            <a:r>
              <a:rPr lang="en-US" dirty="0"/>
              <a:t> </a:t>
            </a:r>
            <a:r>
              <a:rPr lang="en-US" dirty="0" err="1"/>
              <a:t>dịch</a:t>
            </a:r>
            <a:r>
              <a:rPr lang="en-US" dirty="0"/>
              <a:t> </a:t>
            </a:r>
            <a:r>
              <a:rPr lang="en-US" dirty="0" err="1"/>
              <a:t>vụ</a:t>
            </a:r>
            <a:r>
              <a:rPr lang="en-US" dirty="0"/>
              <a:t> </a:t>
            </a:r>
            <a:r>
              <a:rPr lang="en-US" dirty="0" err="1"/>
              <a:t>cầm</a:t>
            </a:r>
            <a:r>
              <a:rPr lang="en-US" dirty="0"/>
              <a:t> </a:t>
            </a:r>
            <a:r>
              <a:rPr lang="en-US" dirty="0" err="1"/>
              <a:t>đồ</a:t>
            </a:r>
            <a:r>
              <a:rPr lang="en-US" dirty="0"/>
              <a:t>. </a:t>
            </a:r>
          </a:p>
        </p:txBody>
      </p:sp>
      <p:pic>
        <p:nvPicPr>
          <p:cNvPr id="4" name="Picture 3"/>
          <p:cNvPicPr>
            <a:picLocks noChangeAspect="1"/>
          </p:cNvPicPr>
          <p:nvPr/>
        </p:nvPicPr>
        <p:blipFill>
          <a:blip r:embed="rId3"/>
          <a:stretch>
            <a:fillRect/>
          </a:stretch>
        </p:blipFill>
        <p:spPr>
          <a:xfrm>
            <a:off x="6749109" y="75605"/>
            <a:ext cx="5369194" cy="3752850"/>
          </a:xfrm>
          <a:prstGeom prst="rect">
            <a:avLst/>
          </a:prstGeom>
        </p:spPr>
      </p:pic>
      <p:pic>
        <p:nvPicPr>
          <p:cNvPr id="5" name="Picture 4"/>
          <p:cNvPicPr>
            <a:picLocks noChangeAspect="1"/>
          </p:cNvPicPr>
          <p:nvPr/>
        </p:nvPicPr>
        <p:blipFill>
          <a:blip r:embed="rId4"/>
          <a:stretch>
            <a:fillRect/>
          </a:stretch>
        </p:blipFill>
        <p:spPr>
          <a:xfrm>
            <a:off x="4277532" y="3828455"/>
            <a:ext cx="5156174" cy="3029545"/>
          </a:xfrm>
          <a:prstGeom prst="rect">
            <a:avLst/>
          </a:prstGeom>
        </p:spPr>
      </p:pic>
    </p:spTree>
    <p:extLst>
      <p:ext uri="{BB962C8B-B14F-4D97-AF65-F5344CB8AC3E}">
        <p14:creationId xmlns:p14="http://schemas.microsoft.com/office/powerpoint/2010/main" val="2156951233"/>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46177" y="128027"/>
            <a:ext cx="7772400" cy="6010275"/>
          </a:xfrm>
          <a:prstGeom prst="rect">
            <a:avLst/>
          </a:prstGeom>
        </p:spPr>
      </p:pic>
      <p:pic>
        <p:nvPicPr>
          <p:cNvPr id="5" name="Picture 4"/>
          <p:cNvPicPr>
            <a:picLocks noChangeAspect="1"/>
          </p:cNvPicPr>
          <p:nvPr/>
        </p:nvPicPr>
        <p:blipFill>
          <a:blip r:embed="rId3"/>
          <a:stretch>
            <a:fillRect/>
          </a:stretch>
        </p:blipFill>
        <p:spPr>
          <a:xfrm>
            <a:off x="1" y="128026"/>
            <a:ext cx="4146176" cy="4242267"/>
          </a:xfrm>
          <a:prstGeom prst="rect">
            <a:avLst/>
          </a:prstGeom>
        </p:spPr>
      </p:pic>
    </p:spTree>
    <p:extLst>
      <p:ext uri="{BB962C8B-B14F-4D97-AF65-F5344CB8AC3E}">
        <p14:creationId xmlns:p14="http://schemas.microsoft.com/office/powerpoint/2010/main" val="20772701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4013</TotalTime>
  <Words>4890</Words>
  <Application>Microsoft Office PowerPoint</Application>
  <PresentationFormat>Widescreen</PresentationFormat>
  <Paragraphs>229</Paragraphs>
  <Slides>56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56</vt:i4>
      </vt:variant>
    </vt:vector>
  </HeadingPairs>
  <TitlesOfParts>
    <vt:vector size="62" baseType="lpstr">
      <vt:lpstr>Arial</vt:lpstr>
      <vt:lpstr>Calibri</vt:lpstr>
      <vt:lpstr>Calibri Light</vt:lpstr>
      <vt:lpstr>Times New Roman</vt:lpstr>
      <vt:lpstr>Wingdings</vt:lpstr>
      <vt:lpstr>Office Theme</vt:lpstr>
      <vt:lpstr>Bài 5  PHÁT TRIỂN KINH TẾ, XÃ HỘI, VĂN HÓA,  CON NGƯỜI Ở VIỆT NAM </vt:lpstr>
      <vt:lpstr>Nội dung</vt:lpstr>
      <vt:lpstr>1. Chủ trương phát triển kinh tế, xã hội</vt:lpstr>
      <vt:lpstr>1. Chủ trương phát triển kinh tế, xã hội</vt:lpstr>
      <vt:lpstr> Một là, phát triển nhanh gắn liền với phát triển bền vững.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Phương hướng</vt:lpstr>
      <vt:lpstr>Phương hướng</vt:lpstr>
      <vt:lpstr>Phương hướng</vt:lpstr>
      <vt:lpstr>Phương hướng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II. GIẢI PHÁP PHÁT TRIỂN KINH TẾ, XÃ HỘI, VĂN HÓA, CON NGƯỜI Ở VIỆT NAM HIỆN NAY</vt:lpstr>
      <vt:lpstr>PowerPoint Presentation</vt:lpstr>
      <vt:lpstr>PowerPoint Presentation</vt:lpstr>
      <vt:lpstr> - Đẩy mạnh công nghiệp hóa, hiện đại hóa, phấn đấu sớm đưa nước ta cơ bản trở thành nước công nghiệp theo hướng hiện đại</vt:lpstr>
      <vt:lpstr>Phát triển công nghiệp </vt:lpstr>
      <vt:lpstr>Phát triển nông nghiệp và kinh tế nông thôn gắn với xây dựng nông thôn mới</vt:lpstr>
      <vt:lpstr>Phát triển khu vực dịch vụ</vt:lpstr>
      <vt:lpstr>- Phát triển kinh tế biển</vt:lpstr>
      <vt:lpstr>- Phát triển kinh tế vùng, liên vùng</vt:lpstr>
      <vt:lpstr>- Phát triển kinh tế vùng, liên vùng</vt:lpstr>
      <vt:lpstr>- Xây dựng hệ thống kết cấu hạ tầng kinh tế - xã hội</vt:lpstr>
      <vt:lpstr>b) Hoàn thiện thể chế, phát triển kinh tế thị trường định hướng xã hội chủ nghĩa</vt:lpstr>
      <vt:lpstr>b) Hoàn thiện thể chế, phát triển kinh tế thị trường định hướng xã hội chủ nghĩa</vt:lpstr>
      <vt:lpstr>b) Hoàn thiện thể chế, phát triển kinh tế thị trường định hướng xã hội chủ nghĩa</vt:lpstr>
      <vt:lpstr> - Tiếp tục hoàn thiện thể chế về sở hữu, phát triển các thành phần kinh tế, các loại hình doanh nghiệp</vt:lpstr>
      <vt:lpstr> - Tiếp tục hoàn thiện thể chế về sở hữu, phát triển các thành phần kinh tế, các loại hình doanh nghiệp</vt:lpstr>
      <vt:lpstr>- Phát triển đồng bộ các yếu tố thị trường và các loại thị trường</vt:lpstr>
      <vt:lpstr>Đẩy mạnh, nâng cao hiệu quả hội nhập kinh tế quốc tế</vt:lpstr>
      <vt:lpstr>PowerPoint Presentation</vt:lpstr>
      <vt:lpstr>PowerPoint Presentation</vt:lpstr>
      <vt:lpstr>2. Nội dung phát triển văn hóa, con người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User</cp:lastModifiedBy>
  <cp:revision>233</cp:revision>
  <dcterms:created xsi:type="dcterms:W3CDTF">2019-08-29T03:16:30Z</dcterms:created>
  <dcterms:modified xsi:type="dcterms:W3CDTF">2021-01-12T06:59:47Z</dcterms:modified>
</cp:coreProperties>
</file>