
<file path=[Content_Types].xml><?xml version="1.0" encoding="utf-8"?>
<Types xmlns="http://schemas.openxmlformats.org/package/2006/content-types">
  <Override PartName="/ppt/slideMasters/slideMaster3.xml" ContentType="application/vnd.openxmlformats-officedocument.presentationml.slideMaster+xml"/>
  <Override PartName="/ppt/theme/theme5.xml" ContentType="application/vnd.openxmlformats-officedocument.theme+xml"/>
  <Override PartName="/ppt/slideLayouts/slideLayout57.xml" ContentType="application/vnd.openxmlformats-officedocument.presentationml.slideLayout+xml"/>
  <Override PartName="/ppt/slideLayouts/slideLayout157.xml" ContentType="application/vnd.openxmlformats-officedocument.presentationml.slideLayout+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Layouts/slideLayout135.xml" ContentType="application/vnd.openxmlformats-officedocument.presentationml.slideLayout+xml"/>
  <Override PartName="/ppt/slideLayouts/slideLayout146.xml" ContentType="application/vnd.openxmlformats-officedocument.presentationml.slideLayout+xml"/>
  <Override PartName="/ppt/slideLayouts/slideLayout182.xml" ContentType="application/vnd.openxmlformats-officedocument.presentationml.slideLayout+xml"/>
  <Override PartName="/ppt/slideLayouts/slideLayout193.xml" ContentType="application/vnd.openxmlformats-officedocument.presentationml.slideLayout+xml"/>
  <Override PartName="/ppt/slideMasters/slideMaster19.xml" ContentType="application/vnd.openxmlformats-officedocument.presentationml.slideMaster+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slideLayouts/slideLayout124.xml" ContentType="application/vnd.openxmlformats-officedocument.presentationml.slideLayout+xml"/>
  <Override PartName="/ppt/slideLayouts/slideLayout171.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Layouts/slideLayout113.xml" ContentType="application/vnd.openxmlformats-officedocument.presentationml.slideLayout+xml"/>
  <Override PartName="/ppt/slideLayouts/slideLayout160.xml" ContentType="application/vnd.openxmlformats-officedocument.presentationml.slideLayout+xml"/>
  <Override PartName="/ppt/theme/theme18.xml" ContentType="application/vnd.openxmlformats-officedocument.theme+xml"/>
  <Override PartName="/ppt/slideLayouts/slideLayout247.xml" ContentType="application/vnd.openxmlformats-officedocument.presentationml.slideLayout+xml"/>
  <Override PartName="/ppt/tableStyles.xml" ContentType="application/vnd.openxmlformats-officedocument.presentationml.tableStyles+xml"/>
  <Override PartName="/ppt/slideLayouts/slideLayout102.xml" ContentType="application/vnd.openxmlformats-officedocument.presentationml.slideLayout+xml"/>
  <Override PartName="/ppt/slideLayouts/slideLayout236.xml" ContentType="application/vnd.openxmlformats-officedocument.presentationml.slideLayout+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slideLayouts/slideLayout225.xml" ContentType="application/vnd.openxmlformats-officedocument.presentationml.slideLayout+xml"/>
  <Override PartName="/ppt/slideLayouts/slideLayout198.xml" ContentType="application/vnd.openxmlformats-officedocument.presentationml.slideLayout+xml"/>
  <Override PartName="/ppt/slideLayouts/slideLayout203.xml" ContentType="application/vnd.openxmlformats-officedocument.presentationml.slideLayout+xml"/>
  <Override PartName="/ppt/slideLayouts/slideLayout214.xml" ContentType="application/vnd.openxmlformats-officedocument.presentationml.slideLayout+xml"/>
  <Override PartName="/ppt/slideLayouts/slideLayout250.xml" ContentType="application/vnd.openxmlformats-officedocument.presentationml.slideLayout+xml"/>
  <Override PartName="/ppt/theme/theme21.xml" ContentType="application/vnd.openxmlformats-officedocument.theme+xml"/>
  <Override PartName="/ppt/diagrams/layout1.xml" ContentType="application/vnd.openxmlformats-officedocument.drawingml.diagramLayout+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Layouts/slideLayout187.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slideLayouts/slideLayout118.xml" ContentType="application/vnd.openxmlformats-officedocument.presentationml.slideLayout+xml"/>
  <Override PartName="/ppt/slideLayouts/slideLayout129.xml" ContentType="application/vnd.openxmlformats-officedocument.presentationml.slideLayout+xml"/>
  <Override PartName="/ppt/slideLayouts/slideLayout165.xml" ContentType="application/vnd.openxmlformats-officedocument.presentationml.slideLayout+xml"/>
  <Override PartName="/ppt/slideLayouts/slideLayout176.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65.xml" ContentType="application/vnd.openxmlformats-officedocument.presentationml.slideLayout+xml"/>
  <Override PartName="/ppt/slideLayouts/slideLayout107.xml" ContentType="application/vnd.openxmlformats-officedocument.presentationml.slideLayout+xml"/>
  <Override PartName="/ppt/slideLayouts/slideLayout154.xml" ContentType="application/vnd.openxmlformats-officedocument.presentationml.slideLayout+xml"/>
  <Override PartName="/ppt/slides/slide33.xml" ContentType="application/vnd.openxmlformats-officedocument.presentationml.slide+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90.xml" ContentType="application/vnd.openxmlformats-officedocument.presentationml.slideLayout+xml"/>
  <Override PartName="/ppt/slideLayouts/slideLayout143.xml" ContentType="application/vnd.openxmlformats-officedocument.presentationml.slideLayout+xml"/>
  <Override PartName="/ppt/slideLayouts/slideLayout190.xml" ContentType="application/vnd.openxmlformats-officedocument.presentationml.slideLayout+xml"/>
  <Override PartName="/ppt/presentation.xml" ContentType="application/vnd.openxmlformats-officedocument.presentationml.presentation.main+xml"/>
  <Override PartName="/ppt/slideMasters/slideMaster16.xml" ContentType="application/vnd.openxmlformats-officedocument.presentationml.slideMaster+xml"/>
  <Override PartName="/ppt/slides/slide22.xml" ContentType="application/vnd.openxmlformats-officedocument.presentationml.slide+xml"/>
  <Override PartName="/ppt/slideLayouts/slideLayout32.xml" ContentType="application/vnd.openxmlformats-officedocument.presentationml.slideLayout+xml"/>
  <Override PartName="/ppt/slideLayouts/slideLayout132.xml" ContentType="application/vnd.openxmlformats-officedocument.presentationml.slideLayout+xml"/>
  <Override PartName="/ppt/slideLayouts/slideLayout219.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slideLayouts/slideLayout110.xml" ContentType="application/vnd.openxmlformats-officedocument.presentationml.slideLayout+xml"/>
  <Override PartName="/ppt/slideLayouts/slideLayout121.xml" ContentType="application/vnd.openxmlformats-officedocument.presentationml.slideLayout+xml"/>
  <Override PartName="/ppt/slideLayouts/slideLayout208.xml" ContentType="application/vnd.openxmlformats-officedocument.presentationml.slideLayout+xml"/>
  <Override PartName="/ppt/slideLayouts/slideLayout255.xml" ContentType="application/vnd.openxmlformats-officedocument.presentationml.slideLayout+xml"/>
  <Override PartName="/ppt/slideLayouts/slideLayout10.xml" ContentType="application/vnd.openxmlformats-officedocument.presentationml.slideLayout+xml"/>
  <Override PartName="/ppt/theme/theme15.xml" ContentType="application/vnd.openxmlformats-officedocument.theme+xml"/>
  <Override PartName="/ppt/slideLayouts/slideLayout233.xml" ContentType="application/vnd.openxmlformats-officedocument.presentationml.slideLayout+xml"/>
  <Override PartName="/ppt/slideLayouts/slideLayout244.xml" ContentType="application/vnd.openxmlformats-officedocument.presentationml.slideLayout+xml"/>
  <Override PartName="/ppt/slideLayouts/slideLayout222.xml" ContentType="application/vnd.openxmlformats-officedocument.presentationml.slideLayout+xml"/>
  <Override PartName="/ppt/slideMasters/slideMaster5.xml" ContentType="application/vnd.openxmlformats-officedocument.presentationml.slideMaster+xml"/>
  <Override PartName="/ppt/theme/theme7.xml" ContentType="application/vnd.openxmlformats-officedocument.theme+xml"/>
  <Override PartName="/ppt/slideLayouts/slideLayout59.xml" ContentType="application/vnd.openxmlformats-officedocument.presentationml.slideLayout+xml"/>
  <Override PartName="/ppt/slideLayouts/slideLayout159.xml" ContentType="application/vnd.openxmlformats-officedocument.presentationml.slideLayout+xml"/>
  <Override PartName="/ppt/slideLayouts/slideLayout211.xml" ContentType="application/vnd.openxmlformats-officedocument.presentationml.slideLayout+xml"/>
  <Override PartName="/ppt/slideLayouts/slideLayout48.xml" ContentType="application/vnd.openxmlformats-officedocument.presentationml.slideLayout+xml"/>
  <Override PartName="/ppt/slideLayouts/slideLayout95.xml" ContentType="application/vnd.openxmlformats-officedocument.presentationml.slideLayout+xml"/>
  <Override PartName="/ppt/slideLayouts/slideLayout137.xml" ContentType="application/vnd.openxmlformats-officedocument.presentationml.slideLayout+xml"/>
  <Override PartName="/ppt/slideLayouts/slideLayout148.xml" ContentType="application/vnd.openxmlformats-officedocument.presentationml.slideLayout+xml"/>
  <Override PartName="/ppt/slideLayouts/slideLayout184.xml" ContentType="application/vnd.openxmlformats-officedocument.presentationml.slideLayout+xml"/>
  <Override PartName="/ppt/slideLayouts/slideLayout195.xml" ContentType="application/vnd.openxmlformats-officedocument.presentationml.slideLayout+xml"/>
  <Override PartName="/ppt/slideLayouts/slideLayout200.xml" ContentType="application/vnd.openxmlformats-officedocument.presentationml.slideLayout+xml"/>
  <Override PartName="/ppt/diagrams/colors1.xml" ContentType="application/vnd.openxmlformats-officedocument.drawingml.diagramColors+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slideLayouts/slideLayout84.xml" ContentType="application/vnd.openxmlformats-officedocument.presentationml.slideLayout+xml"/>
  <Override PartName="/ppt/slideLayouts/slideLayout126.xml" ContentType="application/vnd.openxmlformats-officedocument.presentationml.slideLayout+xml"/>
  <Override PartName="/ppt/slideLayouts/slideLayout173.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115.xml" ContentType="application/vnd.openxmlformats-officedocument.presentationml.slideLayout+xml"/>
  <Override PartName="/ppt/slideLayouts/slideLayout162.xml" ContentType="application/vnd.openxmlformats-officedocument.presentationml.slideLayout+xml"/>
  <Override PartName="/ppt/slideLayouts/slideLayout249.xml" ContentType="application/vnd.openxmlformats-officedocument.presentationml.slideLayout+xml"/>
  <Default Extension="wmf" ContentType="image/x-wmf"/>
  <Override PartName="/ppt/slideLayouts/slideLayout51.xml" ContentType="application/vnd.openxmlformats-officedocument.presentationml.slideLayout+xml"/>
  <Override PartName="/ppt/slideLayouts/slideLayout104.xml" ContentType="application/vnd.openxmlformats-officedocument.presentationml.slideLayout+xml"/>
  <Override PartName="/ppt/slideLayouts/slideLayout140.xml" ContentType="application/vnd.openxmlformats-officedocument.presentationml.slideLayout+xml"/>
  <Override PartName="/ppt/slideLayouts/slideLayout151.xml" ContentType="application/vnd.openxmlformats-officedocument.presentationml.slideLayout+xml"/>
  <Override PartName="/ppt/slideLayouts/slideLayout238.xml" ContentType="application/vnd.openxmlformats-officedocument.presentationml.slideLayout+xml"/>
  <Override PartName="/ppt/slides/slide30.xml" ContentType="application/vnd.openxmlformats-officedocument.presentationml.slide+xml"/>
  <Override PartName="/ppt/slideLayouts/slideLayout40.xml" ContentType="application/vnd.openxmlformats-officedocument.presentationml.slideLayout+xml"/>
  <Override PartName="/ppt/slideLayouts/slideLayout227.xml" ContentType="application/vnd.openxmlformats-officedocument.presentationml.slideLayout+xml"/>
  <Override PartName="/ppt/slideMasters/slideMaster13.xml" ContentType="application/vnd.openxmlformats-officedocument.presentationml.slideMaster+xml"/>
  <Override PartName="/ppt/slideLayouts/slideLayout205.xml" ContentType="application/vnd.openxmlformats-officedocument.presentationml.slideLayout+xml"/>
  <Override PartName="/ppt/slideLayouts/slideLayout216.xml" ContentType="application/vnd.openxmlformats-officedocument.presentationml.slideLayout+xml"/>
  <Override PartName="/ppt/slideLayouts/slideLayout252.xml" ContentType="application/vnd.openxmlformats-officedocument.presentationml.slideLayout+xml"/>
  <Override PartName="/ppt/slideLayouts/slideLayout89.xml" ContentType="application/vnd.openxmlformats-officedocument.presentationml.slideLayout+xml"/>
  <Override PartName="/ppt/theme/theme12.xml" ContentType="application/vnd.openxmlformats-officedocument.theme+xml"/>
  <Override PartName="/ppt/slideLayouts/slideLayout189.xml" ContentType="application/vnd.openxmlformats-officedocument.presentationml.slideLayout+xml"/>
  <Override PartName="/ppt/slideLayouts/slideLayout241.xml" ContentType="application/vnd.openxmlformats-officedocument.presentationml.slideLayout+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Layouts/slideLayout178.xml" ContentType="application/vnd.openxmlformats-officedocument.presentationml.slideLayout+xml"/>
  <Override PartName="/ppt/slideLayouts/slideLayout230.xml" ContentType="application/vnd.openxmlformats-officedocument.presentationml.slideLayout+xml"/>
  <Override PartName="/ppt/slideMasters/slideMaster2.xml" ContentType="application/vnd.openxmlformats-officedocument.presentationml.slideMaster+xml"/>
  <Override PartName="/ppt/theme/theme4.xml" ContentType="application/vnd.openxmlformats-officedocument.theme+xml"/>
  <Override PartName="/ppt/slideLayouts/slideLayout67.xml" ContentType="application/vnd.openxmlformats-officedocument.presentationml.slideLayout+xml"/>
  <Override PartName="/ppt/slideLayouts/slideLayout109.xml" ContentType="application/vnd.openxmlformats-officedocument.presentationml.slideLayout+xml"/>
  <Override PartName="/ppt/slideLayouts/slideLayout156.xml" ContentType="application/vnd.openxmlformats-officedocument.presentationml.slideLayout+xml"/>
  <Override PartName="/ppt/slideLayouts/slideLayout167.xml" ContentType="application/vnd.openxmlformats-officedocument.presentationml.slideLayout+xml"/>
  <Override PartName="/ppt/notesSlides/notesSlide1.xml" ContentType="application/vnd.openxmlformats-officedocument.presentationml.notesSlide+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145.xml" ContentType="application/vnd.openxmlformats-officedocument.presentationml.slideLayout+xml"/>
  <Override PartName="/ppt/slideLayouts/slideLayout192.xml" ContentType="application/vnd.openxmlformats-officedocument.presentationml.slideLayout+xml"/>
  <Override PartName="/ppt/slideMasters/slideMaster18.xml" ContentType="application/vnd.openxmlformats-officedocument.presentationml.slideMaster+xml"/>
  <Override PartName="/ppt/slides/slide24.xml" ContentType="application/vnd.openxmlformats-officedocument.presentationml.slide+xml"/>
  <Override PartName="/ppt/slideLayouts/slideLayout34.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34.xml" ContentType="application/vnd.openxmlformats-officedocument.presentationml.slideLayout+xml"/>
  <Override PartName="/ppt/slideLayouts/slideLayout181.xml" ContentType="application/vnd.openxmlformats-officedocument.presentationml.slideLayout+xml"/>
  <Override PartName="/ppt/slides/slide1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slideLayouts/slideLayout123.xml" ContentType="application/vnd.openxmlformats-officedocument.presentationml.slideLayout+xml"/>
  <Override PartName="/ppt/slideLayouts/slideLayout141.xml" ContentType="application/vnd.openxmlformats-officedocument.presentationml.slideLayout+xml"/>
  <Override PartName="/ppt/slideLayouts/slideLayout170.xml" ContentType="application/vnd.openxmlformats-officedocument.presentationml.slideLayout+xml"/>
  <Override PartName="/ppt/slideLayouts/slideLayout228.xml" ContentType="application/vnd.openxmlformats-officedocument.presentationml.slideLayout+xml"/>
  <Override PartName="/ppt/slideLayouts/slideLayout239.xml" ContentType="application/vnd.openxmlformats-officedocument.presentationml.slideLayout+xml"/>
  <Override PartName="/ppt/slideMasters/slideMaster14.xml" ContentType="application/vnd.openxmlformats-officedocument.presentationml.slideMaster+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slideLayouts/slideLayout130.xml" ContentType="application/vnd.openxmlformats-officedocument.presentationml.slideLayout+xml"/>
  <Override PartName="/ppt/theme/theme17.xml" ContentType="application/vnd.openxmlformats-officedocument.theme+xml"/>
  <Override PartName="/ppt/slideLayouts/slideLayout217.xml" ContentType="application/vnd.openxmlformats-officedocument.presentationml.slideLayout+xml"/>
  <Override PartName="/ppt/slideLayouts/slideLayout235.xml" ContentType="application/vnd.openxmlformats-officedocument.presentationml.slideLayout+xml"/>
  <Override PartName="/ppt/slideLayouts/slideLayout246.xml" ContentType="application/vnd.openxmlformats-officedocument.presentationml.slideLayout+xml"/>
  <Override PartName="/ppt/slideLayouts/slideLayout206.xml" ContentType="application/vnd.openxmlformats-officedocument.presentationml.slideLayout+xml"/>
  <Override PartName="/ppt/slideLayouts/slideLayout224.xml" ContentType="application/vnd.openxmlformats-officedocument.presentationml.slideLayout+xml"/>
  <Override PartName="/ppt/slideLayouts/slideLayout253.xml" ContentType="application/vnd.openxmlformats-officedocument.presentationml.slideLayout+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theme/theme13.xml" ContentType="application/vnd.openxmlformats-officedocument.theme+xml"/>
  <Override PartName="/ppt/slideLayouts/slideLayout179.xml" ContentType="application/vnd.openxmlformats-officedocument.presentationml.slideLayout+xml"/>
  <Override PartName="/ppt/slideLayouts/slideLayout213.xml" ContentType="application/vnd.openxmlformats-officedocument.presentationml.slideLayout+xml"/>
  <Override PartName="/ppt/slideLayouts/slideLayout231.xml" ContentType="application/vnd.openxmlformats-officedocument.presentationml.slideLayout+xml"/>
  <Override PartName="/ppt/slideLayouts/slideLayout242.xml" ContentType="application/vnd.openxmlformats-officedocument.presentationml.slideLayout+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slideLayouts/slideLayout139.xml" ContentType="application/vnd.openxmlformats-officedocument.presentationml.slideLayout+xml"/>
  <Override PartName="/ppt/slideLayouts/slideLayout168.xml" ContentType="application/vnd.openxmlformats-officedocument.presentationml.slideLayout+xml"/>
  <Override PartName="/ppt/slideLayouts/slideLayout186.xml" ContentType="application/vnd.openxmlformats-officedocument.presentationml.slideLayout+xml"/>
  <Override PartName="/ppt/slideLayouts/slideLayout197.xml" ContentType="application/vnd.openxmlformats-officedocument.presentationml.slideLayout+xml"/>
  <Override PartName="/ppt/slideLayouts/slideLayout202.xml" ContentType="application/vnd.openxmlformats-officedocument.presentationml.slideLayout+xml"/>
  <Override PartName="/ppt/slideLayouts/slideLayout220.xml" ContentType="application/vnd.openxmlformats-officedocument.presentationml.slideLayout+xml"/>
  <Override PartName="/ppt/theme/theme20.xml" ContentType="application/vnd.openxmlformats-officedocument.theme+xml"/>
  <Override PartName="/ppt/diagrams/data1.xml" ContentType="application/vnd.openxmlformats-officedocument.drawingml.diagramData+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Layouts/slideLayout128.xml" ContentType="application/vnd.openxmlformats-officedocument.presentationml.slideLayout+xml"/>
  <Override PartName="/ppt/slideLayouts/slideLayout175.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117.xml" ContentType="application/vnd.openxmlformats-officedocument.presentationml.slideLayout+xml"/>
  <Override PartName="/ppt/slideLayouts/slideLayout164.xml" ContentType="application/vnd.openxmlformats-officedocument.presentationml.slideLayout+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slideLayouts/slideLayout142.xml" ContentType="application/vnd.openxmlformats-officedocument.presentationml.slideLayout+xml"/>
  <Override PartName="/ppt/slideLayouts/slideLayout153.xml" ContentType="application/vnd.openxmlformats-officedocument.presentationml.slideLayout+xml"/>
  <Override PartName="/ppt/slides/slide32.xml" ContentType="application/vnd.openxmlformats-officedocument.presentationml.slide+xml"/>
  <Override PartName="/ppt/slideLayouts/slideLayout42.xml" ContentType="application/vnd.openxmlformats-officedocument.presentationml.slideLayout+xml"/>
  <Override PartName="/ppt/slideLayouts/slideLayout131.xml" ContentType="application/vnd.openxmlformats-officedocument.presentationml.slideLayout+xml"/>
  <Override PartName="/ppt/slideLayouts/slideLayout229.xml" ContentType="application/vnd.openxmlformats-officedocument.presentationml.slideLayout+xml"/>
  <Override PartName="/ppt/slideMasters/slideMaster15.xml" ContentType="application/vnd.openxmlformats-officedocument.presentationml.slideMaster+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20.xml" ContentType="application/vnd.openxmlformats-officedocument.presentationml.slideLayout+xml"/>
  <Override PartName="/ppt/slideLayouts/slideLayout207.xml" ContentType="application/vnd.openxmlformats-officedocument.presentationml.slideLayout+xml"/>
  <Override PartName="/ppt/slideLayouts/slideLayout218.xml" ContentType="application/vnd.openxmlformats-officedocument.presentationml.slideLayout+xml"/>
  <Override PartName="/ppt/slideLayouts/slideLayout254.xml" ContentType="application/vnd.openxmlformats-officedocument.presentationml.slideLayout+xml"/>
  <Override PartName="/ppt/theme/theme14.xml" ContentType="application/vnd.openxmlformats-officedocument.theme+xml"/>
  <Override PartName="/ppt/slideLayouts/slideLayout243.xml" ContentType="application/vnd.openxmlformats-officedocument.presentationml.slideLayout+xml"/>
  <Override PartName="/ppt/slideLayouts/slideLayout232.xml" ContentType="application/vnd.openxmlformats-officedocument.presentationml.slideLayout+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158.xml" ContentType="application/vnd.openxmlformats-officedocument.presentationml.slideLayout+xml"/>
  <Override PartName="/ppt/slideLayouts/slideLayout169.xml" ContentType="application/vnd.openxmlformats-officedocument.presentationml.slideLayout+xml"/>
  <Override PartName="/ppt/slideLayouts/slideLayout210.xml" ContentType="application/vnd.openxmlformats-officedocument.presentationml.slideLayout+xml"/>
  <Override PartName="/ppt/slideLayouts/slideLayout221.xml" ContentType="application/vnd.openxmlformats-officedocument.presentationml.slideLayout+xml"/>
  <Override PartName="/ppt/slideLayouts/slideLayout58.xml" ContentType="application/vnd.openxmlformats-officedocument.presentationml.slideLayout+xml"/>
  <Override PartName="/ppt/slideLayouts/slideLayout147.xml" ContentType="application/vnd.openxmlformats-officedocument.presentationml.slideLayout+xml"/>
  <Override PartName="/ppt/slideLayouts/slideLayout194.xml" ContentType="application/vnd.openxmlformats-officedocument.presentationml.slideLayout+xml"/>
  <Override PartName="/ppt/slides/slide26.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36.xml" ContentType="application/vnd.openxmlformats-officedocument.presentationml.slideLayout+xml"/>
  <Override PartName="/ppt/slideLayouts/slideLayout183.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slideLayouts/slideLayout114.xml" ContentType="application/vnd.openxmlformats-officedocument.presentationml.slideLayout+xml"/>
  <Override PartName="/ppt/slideLayouts/slideLayout125.xml" ContentType="application/vnd.openxmlformats-officedocument.presentationml.slideLayout+xml"/>
  <Override PartName="/ppt/slideLayouts/slideLayout161.xml" ContentType="application/vnd.openxmlformats-officedocument.presentationml.slideLayout+xml"/>
  <Override PartName="/ppt/slideLayouts/slideLayout172.xml" ContentType="application/vnd.openxmlformats-officedocument.presentationml.slideLayout+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slideLayouts/slideLayout150.xml" ContentType="application/vnd.openxmlformats-officedocument.presentationml.slideLayout+xml"/>
  <Override PartName="/ppt/theme/theme19.xml" ContentType="application/vnd.openxmlformats-officedocument.theme+xml"/>
  <Override PartName="/ppt/slideLayouts/slideLayout248.xml" ContentType="application/vnd.openxmlformats-officedocument.presentationml.slideLayout+xml"/>
  <Override PartName="/ppt/slideLayouts/slideLayout50.xml" ContentType="application/vnd.openxmlformats-officedocument.presentationml.slideLayout+xml"/>
  <Override PartName="/ppt/slideLayouts/slideLayout226.xml" ContentType="application/vnd.openxmlformats-officedocument.presentationml.slideLayout+xml"/>
  <Override PartName="/ppt/slideLayouts/slideLayout237.xml" ContentType="application/vnd.openxmlformats-officedocument.presentationml.slideLayout+xml"/>
  <Default Extension="wdp" ContentType="image/vnd.ms-photo"/>
  <Override PartName="/ppt/slideMasters/slideMaster9.xml" ContentType="application/vnd.openxmlformats-officedocument.presentationml.slideMaster+xml"/>
  <Override PartName="/ppt/slideMasters/slideMaster12.xml" ContentType="application/vnd.openxmlformats-officedocument.presentationml.slideMaster+xml"/>
  <Override PartName="/ppt/slideLayouts/slideLayout215.xml" ContentType="application/vnd.openxmlformats-officedocument.presentationml.slideLayout+xml"/>
  <Override PartName="/ppt/slideLayouts/slideLayout99.xml" ContentType="application/vnd.openxmlformats-officedocument.presentationml.slideLayout+xml"/>
  <Override PartName="/ppt/slideLayouts/slideLayout188.xml" ContentType="application/vnd.openxmlformats-officedocument.presentationml.slideLayout+xml"/>
  <Override PartName="/ppt/slideLayouts/slideLayout199.xml" ContentType="application/vnd.openxmlformats-officedocument.presentationml.slideLayout+xml"/>
  <Override PartName="/ppt/slideLayouts/slideLayout204.xml" ContentType="application/vnd.openxmlformats-officedocument.presentationml.slideLayout+xml"/>
  <Override PartName="/ppt/slideLayouts/slideLayout251.xml" ContentType="application/vnd.openxmlformats-officedocument.presentationml.slideLayout+xml"/>
  <Override PartName="/ppt/slideLayouts/slideLayout88.xml" ContentType="application/vnd.openxmlformats-officedocument.presentationml.slideLayout+xml"/>
  <Override PartName="/ppt/theme/theme11.xml" ContentType="application/vnd.openxmlformats-officedocument.theme+xml"/>
  <Override PartName="/ppt/slideLayouts/slideLayout177.xml" ContentType="application/vnd.openxmlformats-officedocument.presentationml.slideLayout+xml"/>
  <Override PartName="/ppt/slideLayouts/slideLayout240.xml" ContentType="application/vnd.openxmlformats-officedocument.presentationml.slideLayou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119.xml" ContentType="application/vnd.openxmlformats-officedocument.presentationml.slideLayout+xml"/>
  <Override PartName="/ppt/slideLayouts/slideLayout166.xml" ContentType="application/vnd.openxmlformats-officedocument.presentationml.slideLayout+xml"/>
  <Override PartName="/ppt/slideMasters/slideMaster1.xml" ContentType="application/vnd.openxmlformats-officedocument.presentationml.slideMaster+xml"/>
  <Override PartName="/ppt/theme/theme3.xml" ContentType="application/vnd.openxmlformats-officedocument.theme+xml"/>
  <Override PartName="/ppt/slideLayouts/slideLayout55.xml" ContentType="application/vnd.openxmlformats-officedocument.presentationml.slideLayout+xml"/>
  <Override PartName="/ppt/slideLayouts/slideLayout108.xml" ContentType="application/vnd.openxmlformats-officedocument.presentationml.slideLayout+xml"/>
  <Override PartName="/ppt/slideLayouts/slideLayout155.xml" ContentType="application/vnd.openxmlformats-officedocument.presentationml.slideLayout+xml"/>
  <Override PartName="/ppt/slides/slide34.xml" ContentType="application/vnd.openxmlformats-officedocument.presentationml.slide+xml"/>
  <Override PartName="/ppt/slideLayouts/slideLayout44.xml" ContentType="application/vnd.openxmlformats-officedocument.presentationml.slideLayout+xml"/>
  <Override PartName="/ppt/slideLayouts/slideLayout91.xml" ContentType="application/vnd.openxmlformats-officedocument.presentationml.slideLayout+xml"/>
  <Override PartName="/ppt/slideLayouts/slideLayout133.xml" ContentType="application/vnd.openxmlformats-officedocument.presentationml.slideLayout+xml"/>
  <Override PartName="/ppt/slideLayouts/slideLayout144.xml" ContentType="application/vnd.openxmlformats-officedocument.presentationml.slideLayout+xml"/>
  <Override PartName="/ppt/slideLayouts/slideLayout180.xml" ContentType="application/vnd.openxmlformats-officedocument.presentationml.slideLayout+xml"/>
  <Override PartName="/ppt/slideLayouts/slideLayout191.xml" ContentType="application/vnd.openxmlformats-officedocument.presentationml.slideLayout+xml"/>
  <Default Extension="rels" ContentType="application/vnd.openxmlformats-package.relationships+xml"/>
  <Override PartName="/ppt/slideMasters/slideMaster17.xml" ContentType="application/vnd.openxmlformats-officedocument.presentationml.slideMaster+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80.xml" ContentType="application/vnd.openxmlformats-officedocument.presentationml.slideLayout+xml"/>
  <Override PartName="/ppt/slideLayouts/slideLayout122.xml" ContentType="application/vnd.openxmlformats-officedocument.presentationml.slideLayout+xml"/>
  <Override PartName="/ppt/slideLayouts/slideLayout209.xml" ContentType="application/vnd.openxmlformats-officedocument.presentationml.slideLayout+xml"/>
  <Override PartName="/ppt/slideLayouts/slideLayout256.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111.xml" ContentType="application/vnd.openxmlformats-officedocument.presentationml.slideLayout+xml"/>
  <Override PartName="/ppt/theme/theme16.xml" ContentType="application/vnd.openxmlformats-officedocument.theme+xml"/>
  <Override PartName="/ppt/slideLayouts/slideLayout245.xml" ContentType="application/vnd.openxmlformats-officedocument.presentationml.slideLayout+xml"/>
  <Override PartName="/ppt/slideLayouts/slideLayout100.xml" ContentType="application/vnd.openxmlformats-officedocument.presentationml.slideLayout+xml"/>
  <Override PartName="/ppt/slideLayouts/slideLayout234.xml" ContentType="application/vnd.openxmlformats-officedocument.presentationml.slideLayout+xml"/>
  <Override PartName="/ppt/slideMasters/slideMaster6.xml" ContentType="application/vnd.openxmlformats-officedocument.presentationml.slideMaster+xml"/>
  <Override PartName="/ppt/slideMasters/slideMaster20.xml" ContentType="application/vnd.openxmlformats-officedocument.presentationml.slideMaster+xml"/>
  <Override PartName="/ppt/theme/theme8.xml" ContentType="application/vnd.openxmlformats-officedocument.theme+xml"/>
  <Override PartName="/ppt/slideLayouts/slideLayout223.xml" ContentType="application/vnd.openxmlformats-officedocument.presentationml.slideLayout+xml"/>
  <Override PartName="/ppt/slideLayouts/slideLayout149.xml" ContentType="application/vnd.openxmlformats-officedocument.presentationml.slideLayout+xml"/>
  <Override PartName="/ppt/slideLayouts/slideLayout196.xml" ContentType="application/vnd.openxmlformats-officedocument.presentationml.slideLayout+xml"/>
  <Override PartName="/ppt/slideLayouts/slideLayout201.xml" ContentType="application/vnd.openxmlformats-officedocument.presentationml.slideLayout+xml"/>
  <Override PartName="/ppt/slideLayouts/slideLayout212.xml" ContentType="application/vnd.openxmlformats-officedocument.presentationml.slideLayout+xml"/>
  <Override PartName="/ppt/slides/slide28.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38.xml" ContentType="application/vnd.openxmlformats-officedocument.presentationml.slideLayout+xml"/>
  <Override PartName="/ppt/slideLayouts/slideLayout185.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Override PartName="/ppt/slideLayouts/slideLayout127.xml" ContentType="application/vnd.openxmlformats-officedocument.presentationml.slideLayout+xml"/>
  <Override PartName="/ppt/slideLayouts/slideLayout163.xml" ContentType="application/vnd.openxmlformats-officedocument.presentationml.slideLayout+xml"/>
  <Override PartName="/ppt/slideLayouts/slideLayout174.xml" ContentType="application/vnd.openxmlformats-officedocument.presentationml.slideLayout+xml"/>
  <Override PartName="/ppt/diagrams/drawing1.xml" ContentType="application/vnd.ms-office.drawingml.diagramDrawing+xml"/>
  <Default Extension="jpeg" ContentType="image/jpeg"/>
  <Override PartName="/ppt/slideLayouts/slideLayout16.xml" ContentType="application/vnd.openxmlformats-officedocument.presentationml.slideLayout+xml"/>
  <Override PartName="/ppt/slideLayouts/slideLayout63.xml" ContentType="application/vnd.openxmlformats-officedocument.presentationml.slideLayout+xml"/>
  <Override PartName="/ppt/slideLayouts/slideLayout105.xml" ContentType="application/vnd.openxmlformats-officedocument.presentationml.slideLayout+xml"/>
  <Override PartName="/ppt/slideLayouts/slideLayout152.xml" ContentType="application/vnd.openxmlformats-officedocument.presentationml.slideLayout+xml"/>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 id="2147483747" r:id="rId4"/>
    <p:sldMasterId id="2147483774" r:id="rId5"/>
    <p:sldMasterId id="2147483777" r:id="rId6"/>
    <p:sldMasterId id="2147483799" r:id="rId7"/>
    <p:sldMasterId id="2147483801" r:id="rId8"/>
    <p:sldMasterId id="2147483821" r:id="rId9"/>
    <p:sldMasterId id="2147483838" r:id="rId10"/>
    <p:sldMasterId id="2147483853" r:id="rId11"/>
    <p:sldMasterId id="2147483868" r:id="rId12"/>
    <p:sldMasterId id="2147483883" r:id="rId13"/>
    <p:sldMasterId id="2147483905" r:id="rId14"/>
    <p:sldMasterId id="2147483909" r:id="rId15"/>
    <p:sldMasterId id="2147483936" r:id="rId16"/>
    <p:sldMasterId id="2147483938" r:id="rId17"/>
    <p:sldMasterId id="2147483965" r:id="rId18"/>
    <p:sldMasterId id="2147483984" r:id="rId19"/>
    <p:sldMasterId id="2147484008" r:id="rId20"/>
  </p:sldMasterIdLst>
  <p:notesMasterIdLst>
    <p:notesMasterId r:id="rId55"/>
  </p:notesMasterIdLst>
  <p:sldIdLst>
    <p:sldId id="397" r:id="rId21"/>
    <p:sldId id="547" r:id="rId22"/>
    <p:sldId id="548" r:id="rId23"/>
    <p:sldId id="549" r:id="rId24"/>
    <p:sldId id="584" r:id="rId25"/>
    <p:sldId id="550" r:id="rId26"/>
    <p:sldId id="551" r:id="rId27"/>
    <p:sldId id="581" r:id="rId28"/>
    <p:sldId id="555" r:id="rId29"/>
    <p:sldId id="583" r:id="rId30"/>
    <p:sldId id="585" r:id="rId31"/>
    <p:sldId id="560" r:id="rId32"/>
    <p:sldId id="586" r:id="rId33"/>
    <p:sldId id="562" r:id="rId34"/>
    <p:sldId id="561" r:id="rId35"/>
    <p:sldId id="565" r:id="rId36"/>
    <p:sldId id="593" r:id="rId37"/>
    <p:sldId id="587" r:id="rId38"/>
    <p:sldId id="588" r:id="rId39"/>
    <p:sldId id="589" r:id="rId40"/>
    <p:sldId id="590" r:id="rId41"/>
    <p:sldId id="591" r:id="rId42"/>
    <p:sldId id="592" r:id="rId43"/>
    <p:sldId id="567" r:id="rId44"/>
    <p:sldId id="566" r:id="rId45"/>
    <p:sldId id="594" r:id="rId46"/>
    <p:sldId id="595" r:id="rId47"/>
    <p:sldId id="596" r:id="rId48"/>
    <p:sldId id="597" r:id="rId49"/>
    <p:sldId id="598" r:id="rId50"/>
    <p:sldId id="579" r:id="rId51"/>
    <p:sldId id="599" r:id="rId52"/>
    <p:sldId id="600" r:id="rId53"/>
    <p:sldId id="601" r:id="rId54"/>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0CCFF"/>
    <a:srgbClr val="FF0000"/>
    <a:srgbClr val="0033CC"/>
    <a:srgbClr val="D60093"/>
    <a:srgbClr val="800000"/>
    <a:srgbClr val="FF00FF"/>
    <a:srgbClr val="008000"/>
    <a:srgbClr val="663300"/>
    <a:srgbClr val="996633"/>
    <a:srgbClr val="6600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6769" autoAdjust="0"/>
    <p:restoredTop sz="96196" autoAdjust="0"/>
  </p:normalViewPr>
  <p:slideViewPr>
    <p:cSldViewPr snapToGrid="0">
      <p:cViewPr varScale="1">
        <p:scale>
          <a:sx n="73" d="100"/>
          <a:sy n="73" d="100"/>
        </p:scale>
        <p:origin x="-552" y="-102"/>
      </p:cViewPr>
      <p:guideLst>
        <p:guide orient="horz" pos="2352"/>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6.xml"/><Relationship Id="rId39" Type="http://schemas.openxmlformats.org/officeDocument/2006/relationships/slide" Target="slides/slide19.xml"/><Relationship Id="rId21" Type="http://schemas.openxmlformats.org/officeDocument/2006/relationships/slide" Target="slides/slide1.xml"/><Relationship Id="rId34" Type="http://schemas.openxmlformats.org/officeDocument/2006/relationships/slide" Target="slides/slide14.xml"/><Relationship Id="rId42" Type="http://schemas.openxmlformats.org/officeDocument/2006/relationships/slide" Target="slides/slide22.xml"/><Relationship Id="rId47" Type="http://schemas.openxmlformats.org/officeDocument/2006/relationships/slide" Target="slides/slide27.xml"/><Relationship Id="rId50" Type="http://schemas.openxmlformats.org/officeDocument/2006/relationships/slide" Target="slides/slide30.xml"/><Relationship Id="rId55"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5.xml"/><Relationship Id="rId33" Type="http://schemas.openxmlformats.org/officeDocument/2006/relationships/slide" Target="slides/slide13.xml"/><Relationship Id="rId38" Type="http://schemas.openxmlformats.org/officeDocument/2006/relationships/slide" Target="slides/slide18.xml"/><Relationship Id="rId46" Type="http://schemas.openxmlformats.org/officeDocument/2006/relationships/slide" Target="slides/slide26.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 Target="slides/slide9.xml"/><Relationship Id="rId41" Type="http://schemas.openxmlformats.org/officeDocument/2006/relationships/slide" Target="slides/slide21.xml"/><Relationship Id="rId54"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4.xml"/><Relationship Id="rId32" Type="http://schemas.openxmlformats.org/officeDocument/2006/relationships/slide" Target="slides/slide12.xml"/><Relationship Id="rId37" Type="http://schemas.openxmlformats.org/officeDocument/2006/relationships/slide" Target="slides/slide17.xml"/><Relationship Id="rId40" Type="http://schemas.openxmlformats.org/officeDocument/2006/relationships/slide" Target="slides/slide20.xml"/><Relationship Id="rId45" Type="http://schemas.openxmlformats.org/officeDocument/2006/relationships/slide" Target="slides/slide25.xml"/><Relationship Id="rId53" Type="http://schemas.openxmlformats.org/officeDocument/2006/relationships/slide" Target="slides/slide33.xml"/><Relationship Id="rId58"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3.xml"/><Relationship Id="rId28" Type="http://schemas.openxmlformats.org/officeDocument/2006/relationships/slide" Target="slides/slide8.xml"/><Relationship Id="rId36" Type="http://schemas.openxmlformats.org/officeDocument/2006/relationships/slide" Target="slides/slide16.xml"/><Relationship Id="rId49" Type="http://schemas.openxmlformats.org/officeDocument/2006/relationships/slide" Target="slides/slide29.xml"/><Relationship Id="rId57"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1.xml"/><Relationship Id="rId44" Type="http://schemas.openxmlformats.org/officeDocument/2006/relationships/slide" Target="slides/slide24.xml"/><Relationship Id="rId52" Type="http://schemas.openxmlformats.org/officeDocument/2006/relationships/slide" Target="slides/slide32.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2.xml"/><Relationship Id="rId27" Type="http://schemas.openxmlformats.org/officeDocument/2006/relationships/slide" Target="slides/slide7.xml"/><Relationship Id="rId30" Type="http://schemas.openxmlformats.org/officeDocument/2006/relationships/slide" Target="slides/slide10.xml"/><Relationship Id="rId35" Type="http://schemas.openxmlformats.org/officeDocument/2006/relationships/slide" Target="slides/slide15.xml"/><Relationship Id="rId43" Type="http://schemas.openxmlformats.org/officeDocument/2006/relationships/slide" Target="slides/slide23.xml"/><Relationship Id="rId48" Type="http://schemas.openxmlformats.org/officeDocument/2006/relationships/slide" Target="slides/slide28.xml"/><Relationship Id="rId56"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31.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FC9A19-E00C-4E4A-986A-5862B5F4F98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8A7C8E35-F116-4E69-8179-2A7CEE13DAB7}">
      <dgm:prSet custT="1"/>
      <dgm:spPr>
        <a:solidFill>
          <a:schemeClr val="bg1"/>
        </a:solidFill>
      </dgm:spPr>
      <dgm:t>
        <a:bodyPr/>
        <a:lstStyle/>
        <a:p>
          <a:pPr algn="ctr"/>
          <a:r>
            <a:rPr lang="en-US" altLang="en-US" sz="2400" dirty="0" err="1" smtClean="0">
              <a:solidFill>
                <a:schemeClr val="tx1"/>
              </a:solidFill>
              <a:latin typeface="+mj-lt"/>
            </a:rPr>
            <a:t>Cách</a:t>
          </a:r>
          <a:r>
            <a:rPr lang="en-US" altLang="en-US" sz="2400" dirty="0" smtClean="0">
              <a:solidFill>
                <a:schemeClr val="tx1"/>
              </a:solidFill>
              <a:latin typeface="+mj-lt"/>
            </a:rPr>
            <a:t> </a:t>
          </a:r>
          <a:r>
            <a:rPr lang="en-US" altLang="en-US" sz="2400" dirty="0" err="1" smtClean="0">
              <a:solidFill>
                <a:schemeClr val="tx1"/>
              </a:solidFill>
              <a:latin typeface="+mj-lt"/>
            </a:rPr>
            <a:t>mạng</a:t>
          </a:r>
          <a:r>
            <a:rPr lang="en-US" altLang="en-US" sz="2400" dirty="0" smtClean="0">
              <a:solidFill>
                <a:schemeClr val="tx1"/>
              </a:solidFill>
              <a:latin typeface="+mj-lt"/>
            </a:rPr>
            <a:t> </a:t>
          </a:r>
          <a:r>
            <a:rPr lang="en-US" altLang="en-US" sz="2400" dirty="0" err="1" smtClean="0">
              <a:solidFill>
                <a:schemeClr val="tx1"/>
              </a:solidFill>
              <a:latin typeface="+mj-lt"/>
            </a:rPr>
            <a:t>là</a:t>
          </a:r>
          <a:r>
            <a:rPr lang="en-US" altLang="en-US" sz="2400" dirty="0" smtClean="0">
              <a:solidFill>
                <a:schemeClr val="tx1"/>
              </a:solidFill>
              <a:latin typeface="+mj-lt"/>
            </a:rPr>
            <a:t> </a:t>
          </a:r>
          <a:r>
            <a:rPr lang="en-US" altLang="en-US" sz="2400" b="1" dirty="0" err="1" smtClean="0">
              <a:solidFill>
                <a:schemeClr val="tx1"/>
              </a:solidFill>
              <a:latin typeface="+mj-lt"/>
            </a:rPr>
            <a:t>sự</a:t>
          </a:r>
          <a:r>
            <a:rPr lang="en-US" altLang="en-US" sz="2400" b="1" dirty="0" smtClean="0">
              <a:solidFill>
                <a:schemeClr val="tx1"/>
              </a:solidFill>
              <a:latin typeface="+mj-lt"/>
            </a:rPr>
            <a:t> </a:t>
          </a:r>
          <a:r>
            <a:rPr lang="en-US" altLang="en-US" sz="2400" b="1" dirty="0" err="1" smtClean="0">
              <a:solidFill>
                <a:schemeClr val="tx1"/>
              </a:solidFill>
              <a:latin typeface="+mj-lt"/>
            </a:rPr>
            <a:t>nghiệp</a:t>
          </a:r>
          <a:r>
            <a:rPr lang="en-US" altLang="en-US" sz="2400" b="1" dirty="0" smtClean="0">
              <a:solidFill>
                <a:schemeClr val="tx1"/>
              </a:solidFill>
              <a:latin typeface="+mj-lt"/>
            </a:rPr>
            <a:t> </a:t>
          </a:r>
          <a:r>
            <a:rPr lang="en-US" altLang="en-US" sz="2400" b="1" dirty="0" err="1" smtClean="0">
              <a:solidFill>
                <a:schemeClr val="tx1"/>
              </a:solidFill>
              <a:latin typeface="+mj-lt"/>
            </a:rPr>
            <a:t>của</a:t>
          </a:r>
          <a:r>
            <a:rPr lang="en-US" altLang="en-US" sz="2400" b="1" dirty="0" smtClean="0">
              <a:solidFill>
                <a:schemeClr val="tx1"/>
              </a:solidFill>
              <a:latin typeface="+mj-lt"/>
            </a:rPr>
            <a:t> </a:t>
          </a:r>
          <a:r>
            <a:rPr lang="en-US" altLang="en-US" sz="2400" b="1" dirty="0" err="1" smtClean="0">
              <a:solidFill>
                <a:schemeClr val="tx1"/>
              </a:solidFill>
              <a:latin typeface="+mj-lt"/>
            </a:rPr>
            <a:t>quần</a:t>
          </a:r>
          <a:r>
            <a:rPr lang="en-US" altLang="en-US" sz="2400" b="1" dirty="0" smtClean="0">
              <a:solidFill>
                <a:schemeClr val="tx1"/>
              </a:solidFill>
              <a:latin typeface="+mj-lt"/>
            </a:rPr>
            <a:t> </a:t>
          </a:r>
          <a:r>
            <a:rPr lang="en-US" altLang="en-US" sz="2400" b="1" dirty="0" err="1" smtClean="0">
              <a:solidFill>
                <a:schemeClr val="tx1"/>
              </a:solidFill>
              <a:latin typeface="+mj-lt"/>
            </a:rPr>
            <a:t>chúng</a:t>
          </a:r>
          <a:r>
            <a:rPr lang="en-US" altLang="en-US" sz="2400" b="1" dirty="0" smtClean="0">
              <a:solidFill>
                <a:schemeClr val="tx1"/>
              </a:solidFill>
              <a:latin typeface="+mj-lt"/>
            </a:rPr>
            <a:t> </a:t>
          </a:r>
          <a:r>
            <a:rPr lang="en-US" altLang="en-US" sz="2400" b="1" dirty="0" err="1" smtClean="0">
              <a:solidFill>
                <a:schemeClr val="tx1"/>
              </a:solidFill>
              <a:latin typeface="+mj-lt"/>
            </a:rPr>
            <a:t>nhân</a:t>
          </a:r>
          <a:r>
            <a:rPr lang="en-US" altLang="en-US" sz="2400" b="1" dirty="0" smtClean="0">
              <a:solidFill>
                <a:schemeClr val="tx1"/>
              </a:solidFill>
              <a:latin typeface="+mj-lt"/>
            </a:rPr>
            <a:t> </a:t>
          </a:r>
          <a:r>
            <a:rPr lang="en-US" altLang="en-US" sz="2400" b="1" dirty="0" err="1" smtClean="0">
              <a:solidFill>
                <a:schemeClr val="tx1"/>
              </a:solidFill>
              <a:latin typeface="+mj-lt"/>
            </a:rPr>
            <a:t>dân</a:t>
          </a:r>
          <a:r>
            <a:rPr lang="en-US" altLang="en-US" sz="2400" dirty="0" smtClean="0">
              <a:solidFill>
                <a:schemeClr val="tx1"/>
              </a:solidFill>
              <a:latin typeface="+mj-lt"/>
            </a:rPr>
            <a:t>, </a:t>
          </a:r>
          <a:r>
            <a:rPr lang="en-US" altLang="en-US" sz="2400" dirty="0" err="1" smtClean="0">
              <a:solidFill>
                <a:schemeClr val="tx1"/>
              </a:solidFill>
              <a:latin typeface="+mj-lt"/>
            </a:rPr>
            <a:t>nhân</a:t>
          </a:r>
          <a:r>
            <a:rPr lang="en-US" altLang="en-US" sz="2400" dirty="0" smtClean="0">
              <a:solidFill>
                <a:schemeClr val="tx1"/>
              </a:solidFill>
              <a:latin typeface="+mj-lt"/>
            </a:rPr>
            <a:t> </a:t>
          </a:r>
          <a:r>
            <a:rPr lang="en-US" altLang="en-US" sz="2400" dirty="0" err="1" smtClean="0">
              <a:solidFill>
                <a:schemeClr val="tx1"/>
              </a:solidFill>
              <a:latin typeface="+mj-lt"/>
            </a:rPr>
            <a:t>dân</a:t>
          </a:r>
          <a:r>
            <a:rPr lang="en-US" altLang="en-US" sz="2400" dirty="0" smtClean="0">
              <a:solidFill>
                <a:schemeClr val="tx1"/>
              </a:solidFill>
              <a:latin typeface="+mj-lt"/>
            </a:rPr>
            <a:t> </a:t>
          </a:r>
          <a:r>
            <a:rPr lang="en-US" altLang="en-US" sz="2400" dirty="0" err="1" smtClean="0">
              <a:solidFill>
                <a:schemeClr val="tx1"/>
              </a:solidFill>
              <a:latin typeface="+mj-lt"/>
            </a:rPr>
            <a:t>là</a:t>
          </a:r>
          <a:r>
            <a:rPr lang="en-US" altLang="en-US" sz="2400" dirty="0" smtClean="0">
              <a:solidFill>
                <a:schemeClr val="tx1"/>
              </a:solidFill>
              <a:latin typeface="+mj-lt"/>
            </a:rPr>
            <a:t> </a:t>
          </a:r>
          <a:r>
            <a:rPr lang="en-US" altLang="en-US" sz="2400" dirty="0" err="1" smtClean="0">
              <a:solidFill>
                <a:schemeClr val="tx1"/>
              </a:solidFill>
              <a:latin typeface="+mj-lt"/>
            </a:rPr>
            <a:t>người</a:t>
          </a:r>
          <a:r>
            <a:rPr lang="en-US" altLang="en-US" sz="2400" dirty="0" smtClean="0">
              <a:solidFill>
                <a:schemeClr val="tx1"/>
              </a:solidFill>
              <a:latin typeface="+mj-lt"/>
            </a:rPr>
            <a:t> </a:t>
          </a:r>
          <a:r>
            <a:rPr lang="en-US" altLang="en-US" sz="2400" dirty="0" err="1" smtClean="0">
              <a:solidFill>
                <a:schemeClr val="tx1"/>
              </a:solidFill>
              <a:latin typeface="+mj-lt"/>
            </a:rPr>
            <a:t>sáng</a:t>
          </a:r>
          <a:r>
            <a:rPr lang="en-US" altLang="en-US" sz="2400" dirty="0" smtClean="0">
              <a:solidFill>
                <a:schemeClr val="tx1"/>
              </a:solidFill>
              <a:latin typeface="+mj-lt"/>
            </a:rPr>
            <a:t> </a:t>
          </a:r>
          <a:r>
            <a:rPr lang="en-US" altLang="en-US" sz="2400" dirty="0" err="1" smtClean="0">
              <a:solidFill>
                <a:schemeClr val="tx1"/>
              </a:solidFill>
              <a:latin typeface="+mj-lt"/>
            </a:rPr>
            <a:t>tạo</a:t>
          </a:r>
          <a:r>
            <a:rPr lang="en-US" altLang="en-US" sz="2400" dirty="0" smtClean="0">
              <a:solidFill>
                <a:schemeClr val="tx1"/>
              </a:solidFill>
              <a:latin typeface="+mj-lt"/>
            </a:rPr>
            <a:t> </a:t>
          </a:r>
          <a:r>
            <a:rPr lang="en-US" altLang="en-US" sz="2400" dirty="0" err="1" smtClean="0">
              <a:solidFill>
                <a:schemeClr val="tx1"/>
              </a:solidFill>
              <a:latin typeface="+mj-lt"/>
            </a:rPr>
            <a:t>ra</a:t>
          </a:r>
          <a:r>
            <a:rPr lang="en-US" altLang="en-US" sz="2400" dirty="0" smtClean="0">
              <a:solidFill>
                <a:schemeClr val="tx1"/>
              </a:solidFill>
              <a:latin typeface="+mj-lt"/>
            </a:rPr>
            <a:t> </a:t>
          </a:r>
          <a:r>
            <a:rPr lang="en-US" altLang="en-US" sz="2400" dirty="0" err="1" smtClean="0">
              <a:solidFill>
                <a:schemeClr val="tx1"/>
              </a:solidFill>
              <a:latin typeface="+mj-lt"/>
            </a:rPr>
            <a:t>lịch</a:t>
          </a:r>
          <a:r>
            <a:rPr lang="en-US" altLang="en-US" sz="2400" dirty="0" smtClean="0">
              <a:solidFill>
                <a:schemeClr val="tx1"/>
              </a:solidFill>
              <a:latin typeface="+mj-lt"/>
            </a:rPr>
            <a:t> </a:t>
          </a:r>
          <a:r>
            <a:rPr lang="en-US" altLang="en-US" sz="2400" dirty="0" err="1" smtClean="0">
              <a:solidFill>
                <a:schemeClr val="tx1"/>
              </a:solidFill>
              <a:latin typeface="+mj-lt"/>
            </a:rPr>
            <a:t>sử</a:t>
          </a:r>
          <a:r>
            <a:rPr lang="en-US" altLang="en-US" sz="2400" dirty="0" smtClean="0">
              <a:solidFill>
                <a:schemeClr val="tx1"/>
              </a:solidFill>
              <a:latin typeface="+mj-lt"/>
            </a:rPr>
            <a:t>.</a:t>
          </a:r>
          <a:endParaRPr lang="en-US" sz="2400" dirty="0">
            <a:solidFill>
              <a:schemeClr val="tx1"/>
            </a:solidFill>
            <a:latin typeface="+mj-lt"/>
          </a:endParaRPr>
        </a:p>
      </dgm:t>
    </dgm:pt>
    <dgm:pt modelId="{3237E6D9-C67D-43B4-84AE-B1ECFD9D026C}" type="parTrans" cxnId="{0B933CE8-F94A-4E4A-AE83-1071CB4B8279}">
      <dgm:prSet/>
      <dgm:spPr/>
      <dgm:t>
        <a:bodyPr/>
        <a:lstStyle/>
        <a:p>
          <a:endParaRPr lang="en-US"/>
        </a:p>
      </dgm:t>
    </dgm:pt>
    <dgm:pt modelId="{2CD2F65A-CEDF-4E22-BB64-506D1D39F585}" type="sibTrans" cxnId="{0B933CE8-F94A-4E4A-AE83-1071CB4B8279}">
      <dgm:prSet/>
      <dgm:spPr/>
      <dgm:t>
        <a:bodyPr/>
        <a:lstStyle/>
        <a:p>
          <a:endParaRPr lang="en-US"/>
        </a:p>
      </dgm:t>
    </dgm:pt>
    <dgm:pt modelId="{7FA424E8-9265-4604-83AB-6A1D53C32E52}">
      <dgm:prSet custT="1"/>
      <dgm:spPr>
        <a:solidFill>
          <a:schemeClr val="bg1"/>
        </a:solidFill>
      </dgm:spPr>
      <dgm:t>
        <a:bodyPr/>
        <a:lstStyle/>
        <a:p>
          <a:pPr algn="ctr"/>
          <a:r>
            <a:rPr lang="nl-NL" sz="2400" dirty="0" smtClean="0">
              <a:solidFill>
                <a:schemeClr val="tx1"/>
              </a:solidFill>
            </a:rPr>
            <a:t>Cơ sở của đoàn kết dân tộc, đoàn kết tôn giáo từ sự </a:t>
          </a:r>
          <a:r>
            <a:rPr lang="nl-NL" sz="2400" b="1" dirty="0" smtClean="0">
              <a:solidFill>
                <a:schemeClr val="tx1"/>
              </a:solidFill>
            </a:rPr>
            <a:t>thống nhất về lợi ích căn bản </a:t>
          </a:r>
          <a:endParaRPr lang="en-US" sz="2400" b="1" dirty="0">
            <a:solidFill>
              <a:schemeClr val="tx1"/>
            </a:solidFill>
          </a:endParaRPr>
        </a:p>
      </dgm:t>
    </dgm:pt>
    <dgm:pt modelId="{65C2D4A0-45F2-40CD-B175-0D2334218313}" type="parTrans" cxnId="{0DC584D3-693A-47E4-B8D3-BC5A9B24B784}">
      <dgm:prSet/>
      <dgm:spPr/>
      <dgm:t>
        <a:bodyPr/>
        <a:lstStyle/>
        <a:p>
          <a:endParaRPr lang="en-US"/>
        </a:p>
      </dgm:t>
    </dgm:pt>
    <dgm:pt modelId="{507959C1-CD3A-4EF2-B630-7121D013718C}" type="sibTrans" cxnId="{0DC584D3-693A-47E4-B8D3-BC5A9B24B784}">
      <dgm:prSet/>
      <dgm:spPr/>
      <dgm:t>
        <a:bodyPr/>
        <a:lstStyle/>
        <a:p>
          <a:endParaRPr lang="en-US"/>
        </a:p>
      </dgm:t>
    </dgm:pt>
    <dgm:pt modelId="{B789FCD9-D5F6-462C-8EF3-357301A2C3C6}">
      <dgm:prSet phldrT="[Text]" custT="1"/>
      <dgm:spPr>
        <a:solidFill>
          <a:schemeClr val="bg1"/>
        </a:solidFill>
      </dgm:spPr>
      <dgm:t>
        <a:bodyPr/>
        <a:lstStyle/>
        <a:p>
          <a:endParaRPr lang="en-US" sz="2000" dirty="0">
            <a:solidFill>
              <a:srgbClr val="000099"/>
            </a:solidFill>
            <a:latin typeface="+mj-lt"/>
          </a:endParaRPr>
        </a:p>
      </dgm:t>
    </dgm:pt>
    <dgm:pt modelId="{6F7A6FA2-B0CD-44C1-901C-A81B7CFC3431}" type="sibTrans" cxnId="{B0E0EC78-69D4-4E99-A820-A04791D45EEF}">
      <dgm:prSet/>
      <dgm:spPr>
        <a:solidFill>
          <a:srgbClr val="009900"/>
        </a:solidFill>
      </dgm:spPr>
      <dgm:t>
        <a:bodyPr/>
        <a:lstStyle/>
        <a:p>
          <a:endParaRPr lang="en-US">
            <a:solidFill>
              <a:srgbClr val="008000"/>
            </a:solidFill>
          </a:endParaRPr>
        </a:p>
      </dgm:t>
    </dgm:pt>
    <dgm:pt modelId="{EDDAB094-6DF6-46EA-92F9-7D21D69491C1}" type="parTrans" cxnId="{B0E0EC78-69D4-4E99-A820-A04791D45EEF}">
      <dgm:prSet/>
      <dgm:spPr/>
      <dgm:t>
        <a:bodyPr/>
        <a:lstStyle/>
        <a:p>
          <a:endParaRPr lang="en-US"/>
        </a:p>
      </dgm:t>
    </dgm:pt>
    <dgm:pt modelId="{4B6FDE43-F28C-45BE-B25B-93266F7F9F82}">
      <dgm:prSet custT="1"/>
      <dgm:spPr>
        <a:solidFill>
          <a:schemeClr val="bg1"/>
        </a:solidFill>
      </dgm:spPr>
      <dgm:t>
        <a:bodyPr/>
        <a:lstStyle/>
        <a:p>
          <a:pPr algn="ctr"/>
          <a:r>
            <a:rPr lang="nl-NL" sz="2400" dirty="0" smtClean="0">
              <a:solidFill>
                <a:schemeClr val="tx1"/>
              </a:solidFill>
            </a:rPr>
            <a:t>Đại đoàn kết dân tộc </a:t>
          </a:r>
          <a:r>
            <a:rPr lang="nl-NL" sz="2400" b="1" dirty="0" smtClean="0">
              <a:solidFill>
                <a:schemeClr val="tx1"/>
              </a:solidFill>
            </a:rPr>
            <a:t>là nội dung, là nhiệm vụ chiến lược</a:t>
          </a:r>
          <a:r>
            <a:rPr lang="nl-NL" sz="2400" dirty="0" smtClean="0">
              <a:solidFill>
                <a:schemeClr val="tx1"/>
              </a:solidFill>
            </a:rPr>
            <a:t> của cách mạng</a:t>
          </a:r>
          <a:endParaRPr lang="en-US" sz="2400" b="1" dirty="0">
            <a:solidFill>
              <a:schemeClr val="tx1"/>
            </a:solidFill>
          </a:endParaRPr>
        </a:p>
      </dgm:t>
    </dgm:pt>
    <dgm:pt modelId="{13B92D65-C6E2-4A5B-BCA0-2E1F6E14B131}" type="parTrans" cxnId="{EEE1CA86-4A67-418D-A00B-733564ACA262}">
      <dgm:prSet/>
      <dgm:spPr/>
      <dgm:t>
        <a:bodyPr/>
        <a:lstStyle/>
        <a:p>
          <a:endParaRPr lang="en-US"/>
        </a:p>
      </dgm:t>
    </dgm:pt>
    <dgm:pt modelId="{EBC6CC67-4D98-428D-9717-0F6D8C4B23BD}" type="sibTrans" cxnId="{EEE1CA86-4A67-418D-A00B-733564ACA262}">
      <dgm:prSet/>
      <dgm:spPr/>
      <dgm:t>
        <a:bodyPr/>
        <a:lstStyle/>
        <a:p>
          <a:endParaRPr lang="en-US"/>
        </a:p>
      </dgm:t>
    </dgm:pt>
    <dgm:pt modelId="{CD79E34B-DABD-4886-87E4-5D644A0A8A06}" type="pres">
      <dgm:prSet presAssocID="{01FC9A19-E00C-4E4A-986A-5862B5F4F983}" presName="Name0" presStyleCnt="0">
        <dgm:presLayoutVars>
          <dgm:chMax val="7"/>
          <dgm:chPref val="7"/>
          <dgm:dir/>
        </dgm:presLayoutVars>
      </dgm:prSet>
      <dgm:spPr/>
      <dgm:t>
        <a:bodyPr/>
        <a:lstStyle/>
        <a:p>
          <a:endParaRPr lang="en-US"/>
        </a:p>
      </dgm:t>
    </dgm:pt>
    <dgm:pt modelId="{07985BBA-FE65-485D-8174-EF4C16B05A6F}" type="pres">
      <dgm:prSet presAssocID="{01FC9A19-E00C-4E4A-986A-5862B5F4F983}" presName="Name1" presStyleCnt="0"/>
      <dgm:spPr/>
    </dgm:pt>
    <dgm:pt modelId="{1CCAAC9F-DA2A-4D46-A5B1-935129EF3D50}" type="pres">
      <dgm:prSet presAssocID="{01FC9A19-E00C-4E4A-986A-5862B5F4F983}" presName="cycle" presStyleCnt="0"/>
      <dgm:spPr/>
    </dgm:pt>
    <dgm:pt modelId="{42BF8D56-0866-4FD1-B89E-5A9ABEECC842}" type="pres">
      <dgm:prSet presAssocID="{01FC9A19-E00C-4E4A-986A-5862B5F4F983}" presName="srcNode" presStyleLbl="node1" presStyleIdx="0" presStyleCnt="4"/>
      <dgm:spPr/>
    </dgm:pt>
    <dgm:pt modelId="{A4BEDC73-6F85-4D7F-BBCF-DB08E1777E1F}" type="pres">
      <dgm:prSet presAssocID="{01FC9A19-E00C-4E4A-986A-5862B5F4F983}" presName="conn" presStyleLbl="parChTrans1D2" presStyleIdx="0" presStyleCnt="1"/>
      <dgm:spPr/>
      <dgm:t>
        <a:bodyPr/>
        <a:lstStyle/>
        <a:p>
          <a:endParaRPr lang="en-US"/>
        </a:p>
      </dgm:t>
    </dgm:pt>
    <dgm:pt modelId="{4414B304-564B-48A3-82F3-86C38883B01C}" type="pres">
      <dgm:prSet presAssocID="{01FC9A19-E00C-4E4A-986A-5862B5F4F983}" presName="extraNode" presStyleLbl="node1" presStyleIdx="0" presStyleCnt="4"/>
      <dgm:spPr/>
    </dgm:pt>
    <dgm:pt modelId="{9F6C02A7-F546-49FF-A9EC-CD788F302799}" type="pres">
      <dgm:prSet presAssocID="{01FC9A19-E00C-4E4A-986A-5862B5F4F983}" presName="dstNode" presStyleLbl="node1" presStyleIdx="0" presStyleCnt="4"/>
      <dgm:spPr/>
    </dgm:pt>
    <dgm:pt modelId="{C1C38408-C714-433A-BFE3-47D164D83833}" type="pres">
      <dgm:prSet presAssocID="{B789FCD9-D5F6-462C-8EF3-357301A2C3C6}" presName="text_1" presStyleLbl="node1" presStyleIdx="0" presStyleCnt="4" custScaleY="188336" custLinFactNeighborX="-4453" custLinFactNeighborY="-14816">
        <dgm:presLayoutVars>
          <dgm:bulletEnabled val="1"/>
        </dgm:presLayoutVars>
      </dgm:prSet>
      <dgm:spPr/>
      <dgm:t>
        <a:bodyPr/>
        <a:lstStyle/>
        <a:p>
          <a:endParaRPr lang="en-US"/>
        </a:p>
      </dgm:t>
    </dgm:pt>
    <dgm:pt modelId="{8C22F736-2EB9-429D-8926-4581A54112B8}" type="pres">
      <dgm:prSet presAssocID="{B789FCD9-D5F6-462C-8EF3-357301A2C3C6}" presName="accent_1" presStyleCnt="0"/>
      <dgm:spPr/>
    </dgm:pt>
    <dgm:pt modelId="{333A6ECB-578C-4B83-9A11-5450FF5F1634}" type="pres">
      <dgm:prSet presAssocID="{B789FCD9-D5F6-462C-8EF3-357301A2C3C6}" presName="accentRepeatNode" presStyleLbl="solidFgAcc1" presStyleIdx="0" presStyleCnt="4"/>
      <dgm:spPr>
        <a:solidFill>
          <a:srgbClr val="FF0000"/>
        </a:solidFill>
      </dgm:spPr>
    </dgm:pt>
    <dgm:pt modelId="{C0ECE73E-F090-42A5-B2DF-5E713D016694}" type="pres">
      <dgm:prSet presAssocID="{4B6FDE43-F28C-45BE-B25B-93266F7F9F82}" presName="text_2" presStyleLbl="node1" presStyleIdx="1" presStyleCnt="4" custScaleY="164154" custLinFactNeighborX="2624" custLinFactNeighborY="60297">
        <dgm:presLayoutVars>
          <dgm:bulletEnabled val="1"/>
        </dgm:presLayoutVars>
      </dgm:prSet>
      <dgm:spPr/>
      <dgm:t>
        <a:bodyPr/>
        <a:lstStyle/>
        <a:p>
          <a:endParaRPr lang="en-US"/>
        </a:p>
      </dgm:t>
    </dgm:pt>
    <dgm:pt modelId="{D799D869-6BFA-4520-A2B8-A95C97E7904B}" type="pres">
      <dgm:prSet presAssocID="{4B6FDE43-F28C-45BE-B25B-93266F7F9F82}" presName="accent_2" presStyleCnt="0"/>
      <dgm:spPr/>
    </dgm:pt>
    <dgm:pt modelId="{3BCF30E9-9FF4-46F8-9711-20047A34A60E}" type="pres">
      <dgm:prSet presAssocID="{4B6FDE43-F28C-45BE-B25B-93266F7F9F82}" presName="accentRepeatNode" presStyleLbl="solidFgAcc1" presStyleIdx="1" presStyleCnt="4" custLinFactNeighborX="-21613" custLinFactNeighborY="63396"/>
      <dgm:spPr/>
    </dgm:pt>
    <dgm:pt modelId="{E544C1A0-A508-44AA-A16C-87226B31152D}" type="pres">
      <dgm:prSet presAssocID="{8A7C8E35-F116-4E69-8179-2A7CEE13DAB7}" presName="text_3" presStyleLbl="node1" presStyleIdx="2" presStyleCnt="4" custScaleX="100841" custScaleY="193634" custLinFactY="-100691" custLinFactNeighborX="1334" custLinFactNeighborY="-200000">
        <dgm:presLayoutVars>
          <dgm:bulletEnabled val="1"/>
        </dgm:presLayoutVars>
      </dgm:prSet>
      <dgm:spPr/>
      <dgm:t>
        <a:bodyPr/>
        <a:lstStyle/>
        <a:p>
          <a:endParaRPr lang="en-US"/>
        </a:p>
      </dgm:t>
    </dgm:pt>
    <dgm:pt modelId="{3ADBFF10-CEDB-43D6-8999-9E3206B75B75}" type="pres">
      <dgm:prSet presAssocID="{8A7C8E35-F116-4E69-8179-2A7CEE13DAB7}" presName="accent_3" presStyleCnt="0"/>
      <dgm:spPr/>
    </dgm:pt>
    <dgm:pt modelId="{B99C318E-0370-402D-93CB-C5C8F85881E2}" type="pres">
      <dgm:prSet presAssocID="{8A7C8E35-F116-4E69-8179-2A7CEE13DAB7}" presName="accentRepeatNode" presStyleLbl="solidFgAcc1" presStyleIdx="2" presStyleCnt="4" custLinFactNeighborX="-23474" custLinFactNeighborY="-56305"/>
      <dgm:spPr>
        <a:solidFill>
          <a:schemeClr val="tx2">
            <a:lumMod val="60000"/>
            <a:lumOff val="40000"/>
          </a:schemeClr>
        </a:solidFill>
      </dgm:spPr>
      <dgm:t>
        <a:bodyPr/>
        <a:lstStyle/>
        <a:p>
          <a:endParaRPr lang="en-US"/>
        </a:p>
      </dgm:t>
    </dgm:pt>
    <dgm:pt modelId="{F86A3AC1-CB79-47FD-B1B5-F457CBCE9D5B}" type="pres">
      <dgm:prSet presAssocID="{7FA424E8-9265-4604-83AB-6A1D53C32E52}" presName="text_4" presStyleLbl="node1" presStyleIdx="3" presStyleCnt="4" custScaleX="94196" custScaleY="155487" custLinFactNeighborX="1671" custLinFactNeighborY="10066">
        <dgm:presLayoutVars>
          <dgm:bulletEnabled val="1"/>
        </dgm:presLayoutVars>
      </dgm:prSet>
      <dgm:spPr/>
      <dgm:t>
        <a:bodyPr/>
        <a:lstStyle/>
        <a:p>
          <a:endParaRPr lang="en-US"/>
        </a:p>
      </dgm:t>
    </dgm:pt>
    <dgm:pt modelId="{D9860274-001C-4DB9-8DE4-C91ABB9918E0}" type="pres">
      <dgm:prSet presAssocID="{7FA424E8-9265-4604-83AB-6A1D53C32E52}" presName="accent_4" presStyleCnt="0"/>
      <dgm:spPr/>
    </dgm:pt>
    <dgm:pt modelId="{90AAF44F-996F-4530-BB4C-78CB8DC56C13}" type="pres">
      <dgm:prSet presAssocID="{7FA424E8-9265-4604-83AB-6A1D53C32E52}" presName="accentRepeatNode" presStyleLbl="solidFgAcc1" presStyleIdx="3" presStyleCnt="4"/>
      <dgm:spPr>
        <a:solidFill>
          <a:srgbClr val="009900"/>
        </a:solidFill>
      </dgm:spPr>
      <dgm:t>
        <a:bodyPr/>
        <a:lstStyle/>
        <a:p>
          <a:endParaRPr lang="en-US"/>
        </a:p>
      </dgm:t>
    </dgm:pt>
  </dgm:ptLst>
  <dgm:cxnLst>
    <dgm:cxn modelId="{231A4ACC-5C46-42DD-9703-E27E88302239}" type="presOf" srcId="{7FA424E8-9265-4604-83AB-6A1D53C32E52}" destId="{F86A3AC1-CB79-47FD-B1B5-F457CBCE9D5B}" srcOrd="0" destOrd="0" presId="urn:microsoft.com/office/officeart/2008/layout/VerticalCurvedList"/>
    <dgm:cxn modelId="{0B933CE8-F94A-4E4A-AE83-1071CB4B8279}" srcId="{01FC9A19-E00C-4E4A-986A-5862B5F4F983}" destId="{8A7C8E35-F116-4E69-8179-2A7CEE13DAB7}" srcOrd="2" destOrd="0" parTransId="{3237E6D9-C67D-43B4-84AE-B1ECFD9D026C}" sibTransId="{2CD2F65A-CEDF-4E22-BB64-506D1D39F585}"/>
    <dgm:cxn modelId="{EEE1CA86-4A67-418D-A00B-733564ACA262}" srcId="{01FC9A19-E00C-4E4A-986A-5862B5F4F983}" destId="{4B6FDE43-F28C-45BE-B25B-93266F7F9F82}" srcOrd="1" destOrd="0" parTransId="{13B92D65-C6E2-4A5B-BCA0-2E1F6E14B131}" sibTransId="{EBC6CC67-4D98-428D-9717-0F6D8C4B23BD}"/>
    <dgm:cxn modelId="{70261B0D-C2F6-428C-9634-B6416295D9E9}" type="presOf" srcId="{B789FCD9-D5F6-462C-8EF3-357301A2C3C6}" destId="{C1C38408-C714-433A-BFE3-47D164D83833}" srcOrd="0" destOrd="0" presId="urn:microsoft.com/office/officeart/2008/layout/VerticalCurvedList"/>
    <dgm:cxn modelId="{BC5592D0-F8E5-4DEB-9D8A-0168D94F0174}" type="presOf" srcId="{4B6FDE43-F28C-45BE-B25B-93266F7F9F82}" destId="{C0ECE73E-F090-42A5-B2DF-5E713D016694}" srcOrd="0" destOrd="0" presId="urn:microsoft.com/office/officeart/2008/layout/VerticalCurvedList"/>
    <dgm:cxn modelId="{C495134B-3CB6-49FD-9186-373CCB526FA2}" type="presOf" srcId="{6F7A6FA2-B0CD-44C1-901C-A81B7CFC3431}" destId="{A4BEDC73-6F85-4D7F-BBCF-DB08E1777E1F}" srcOrd="0" destOrd="0" presId="urn:microsoft.com/office/officeart/2008/layout/VerticalCurvedList"/>
    <dgm:cxn modelId="{B0E0EC78-69D4-4E99-A820-A04791D45EEF}" srcId="{01FC9A19-E00C-4E4A-986A-5862B5F4F983}" destId="{B789FCD9-D5F6-462C-8EF3-357301A2C3C6}" srcOrd="0" destOrd="0" parTransId="{EDDAB094-6DF6-46EA-92F9-7D21D69491C1}" sibTransId="{6F7A6FA2-B0CD-44C1-901C-A81B7CFC3431}"/>
    <dgm:cxn modelId="{62A1678E-A6F3-4B0E-A09D-849266402F7F}" type="presOf" srcId="{8A7C8E35-F116-4E69-8179-2A7CEE13DAB7}" destId="{E544C1A0-A508-44AA-A16C-87226B31152D}" srcOrd="0" destOrd="0" presId="urn:microsoft.com/office/officeart/2008/layout/VerticalCurvedList"/>
    <dgm:cxn modelId="{AD5FB650-21B7-416C-B0BE-44415005A6F2}" type="presOf" srcId="{01FC9A19-E00C-4E4A-986A-5862B5F4F983}" destId="{CD79E34B-DABD-4886-87E4-5D644A0A8A06}" srcOrd="0" destOrd="0" presId="urn:microsoft.com/office/officeart/2008/layout/VerticalCurvedList"/>
    <dgm:cxn modelId="{0DC584D3-693A-47E4-B8D3-BC5A9B24B784}" srcId="{01FC9A19-E00C-4E4A-986A-5862B5F4F983}" destId="{7FA424E8-9265-4604-83AB-6A1D53C32E52}" srcOrd="3" destOrd="0" parTransId="{65C2D4A0-45F2-40CD-B175-0D2334218313}" sibTransId="{507959C1-CD3A-4EF2-B630-7121D013718C}"/>
    <dgm:cxn modelId="{C963E00C-C4E1-4A43-AA1C-61AE69745DD8}" type="presParOf" srcId="{CD79E34B-DABD-4886-87E4-5D644A0A8A06}" destId="{07985BBA-FE65-485D-8174-EF4C16B05A6F}" srcOrd="0" destOrd="0" presId="urn:microsoft.com/office/officeart/2008/layout/VerticalCurvedList"/>
    <dgm:cxn modelId="{A40F5F9B-3BF9-4272-AE06-16C81F6FC5C1}" type="presParOf" srcId="{07985BBA-FE65-485D-8174-EF4C16B05A6F}" destId="{1CCAAC9F-DA2A-4D46-A5B1-935129EF3D50}" srcOrd="0" destOrd="0" presId="urn:microsoft.com/office/officeart/2008/layout/VerticalCurvedList"/>
    <dgm:cxn modelId="{69F9D442-6D27-45AC-B810-DD89E3A82574}" type="presParOf" srcId="{1CCAAC9F-DA2A-4D46-A5B1-935129EF3D50}" destId="{42BF8D56-0866-4FD1-B89E-5A9ABEECC842}" srcOrd="0" destOrd="0" presId="urn:microsoft.com/office/officeart/2008/layout/VerticalCurvedList"/>
    <dgm:cxn modelId="{3769B45B-BE51-4E17-AA80-4BAF48BA1A56}" type="presParOf" srcId="{1CCAAC9F-DA2A-4D46-A5B1-935129EF3D50}" destId="{A4BEDC73-6F85-4D7F-BBCF-DB08E1777E1F}" srcOrd="1" destOrd="0" presId="urn:microsoft.com/office/officeart/2008/layout/VerticalCurvedList"/>
    <dgm:cxn modelId="{86EC888D-950A-480C-B83B-76CCA6DD7F10}" type="presParOf" srcId="{1CCAAC9F-DA2A-4D46-A5B1-935129EF3D50}" destId="{4414B304-564B-48A3-82F3-86C38883B01C}" srcOrd="2" destOrd="0" presId="urn:microsoft.com/office/officeart/2008/layout/VerticalCurvedList"/>
    <dgm:cxn modelId="{D5D84759-0927-4EBE-8EA9-EEA6B94EA31A}" type="presParOf" srcId="{1CCAAC9F-DA2A-4D46-A5B1-935129EF3D50}" destId="{9F6C02A7-F546-49FF-A9EC-CD788F302799}" srcOrd="3" destOrd="0" presId="urn:microsoft.com/office/officeart/2008/layout/VerticalCurvedList"/>
    <dgm:cxn modelId="{A53802F1-72DA-4C74-B133-126183BB504B}" type="presParOf" srcId="{07985BBA-FE65-485D-8174-EF4C16B05A6F}" destId="{C1C38408-C714-433A-BFE3-47D164D83833}" srcOrd="1" destOrd="0" presId="urn:microsoft.com/office/officeart/2008/layout/VerticalCurvedList"/>
    <dgm:cxn modelId="{E1F81454-0E06-4272-AE15-23939861159F}" type="presParOf" srcId="{07985BBA-FE65-485D-8174-EF4C16B05A6F}" destId="{8C22F736-2EB9-429D-8926-4581A54112B8}" srcOrd="2" destOrd="0" presId="urn:microsoft.com/office/officeart/2008/layout/VerticalCurvedList"/>
    <dgm:cxn modelId="{337D3266-1DEE-4EC7-B59F-29EE7E248FEF}" type="presParOf" srcId="{8C22F736-2EB9-429D-8926-4581A54112B8}" destId="{333A6ECB-578C-4B83-9A11-5450FF5F1634}" srcOrd="0" destOrd="0" presId="urn:microsoft.com/office/officeart/2008/layout/VerticalCurvedList"/>
    <dgm:cxn modelId="{615CA722-7A28-4E3D-B266-DE2DB0F624C8}" type="presParOf" srcId="{07985BBA-FE65-485D-8174-EF4C16B05A6F}" destId="{C0ECE73E-F090-42A5-B2DF-5E713D016694}" srcOrd="3" destOrd="0" presId="urn:microsoft.com/office/officeart/2008/layout/VerticalCurvedList"/>
    <dgm:cxn modelId="{6DB4FB69-AD61-43BE-BEF0-3E516108970E}" type="presParOf" srcId="{07985BBA-FE65-485D-8174-EF4C16B05A6F}" destId="{D799D869-6BFA-4520-A2B8-A95C97E7904B}" srcOrd="4" destOrd="0" presId="urn:microsoft.com/office/officeart/2008/layout/VerticalCurvedList"/>
    <dgm:cxn modelId="{750922E7-2642-41C1-9610-1C714BD6B43E}" type="presParOf" srcId="{D799D869-6BFA-4520-A2B8-A95C97E7904B}" destId="{3BCF30E9-9FF4-46F8-9711-20047A34A60E}" srcOrd="0" destOrd="0" presId="urn:microsoft.com/office/officeart/2008/layout/VerticalCurvedList"/>
    <dgm:cxn modelId="{D91AA73D-D3E3-44D4-9757-3E5B6066B3C0}" type="presParOf" srcId="{07985BBA-FE65-485D-8174-EF4C16B05A6F}" destId="{E544C1A0-A508-44AA-A16C-87226B31152D}" srcOrd="5" destOrd="0" presId="urn:microsoft.com/office/officeart/2008/layout/VerticalCurvedList"/>
    <dgm:cxn modelId="{BC9198A9-280F-4FAA-84D4-3C04FA5901C3}" type="presParOf" srcId="{07985BBA-FE65-485D-8174-EF4C16B05A6F}" destId="{3ADBFF10-CEDB-43D6-8999-9E3206B75B75}" srcOrd="6" destOrd="0" presId="urn:microsoft.com/office/officeart/2008/layout/VerticalCurvedList"/>
    <dgm:cxn modelId="{BCB08FD7-8A94-4F15-80E2-A3897BE88702}" type="presParOf" srcId="{3ADBFF10-CEDB-43D6-8999-9E3206B75B75}" destId="{B99C318E-0370-402D-93CB-C5C8F85881E2}" srcOrd="0" destOrd="0" presId="urn:microsoft.com/office/officeart/2008/layout/VerticalCurvedList"/>
    <dgm:cxn modelId="{A468BEB5-0F57-41E4-82FA-459C145D0C9F}" type="presParOf" srcId="{07985BBA-FE65-485D-8174-EF4C16B05A6F}" destId="{F86A3AC1-CB79-47FD-B1B5-F457CBCE9D5B}" srcOrd="7" destOrd="0" presId="urn:microsoft.com/office/officeart/2008/layout/VerticalCurvedList"/>
    <dgm:cxn modelId="{3AE42F28-5ADE-4A12-9B94-D9EC2610109B}" type="presParOf" srcId="{07985BBA-FE65-485D-8174-EF4C16B05A6F}" destId="{D9860274-001C-4DB9-8DE4-C91ABB9918E0}" srcOrd="8" destOrd="0" presId="urn:microsoft.com/office/officeart/2008/layout/VerticalCurvedList"/>
    <dgm:cxn modelId="{754CF2DC-BD5A-42FF-BD23-5ACD6E3C0184}" type="presParOf" srcId="{D9860274-001C-4DB9-8DE4-C91ABB9918E0}" destId="{90AAF44F-996F-4530-BB4C-78CB8DC56C13}" srcOrd="0" destOrd="0" presId="urn:microsoft.com/office/officeart/2008/layout/VerticalCurvedList"/>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EDC73-6F85-4D7F-BBCF-DB08E1777E1F}">
      <dsp:nvSpPr>
        <dsp:cNvPr id="0" name=""/>
        <dsp:cNvSpPr/>
      </dsp:nvSpPr>
      <dsp:spPr>
        <a:xfrm>
          <a:off x="-5402641" y="-776955"/>
          <a:ext cx="6257980" cy="6257980"/>
        </a:xfrm>
        <a:prstGeom prst="blockArc">
          <a:avLst>
            <a:gd name="adj1" fmla="val 18900000"/>
            <a:gd name="adj2" fmla="val 2700000"/>
            <a:gd name="adj3" fmla="val 345"/>
          </a:avLst>
        </a:prstGeom>
        <a:solidFill>
          <a:srgbClr val="009900"/>
        </a:solid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1C38408-C714-433A-BFE3-47D164D83833}">
      <dsp:nvSpPr>
        <dsp:cNvPr id="0" name=""/>
        <dsp:cNvSpPr/>
      </dsp:nvSpPr>
      <dsp:spPr>
        <a:xfrm>
          <a:off x="34" y="0"/>
          <a:ext cx="8479481" cy="1346751"/>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50800" rIns="50800" bIns="50800" numCol="1" spcCol="1270" anchor="ctr" anchorCtr="0">
          <a:noAutofit/>
        </a:bodyPr>
        <a:lstStyle/>
        <a:p>
          <a:pPr lvl="0" algn="l" defTabSz="889000">
            <a:lnSpc>
              <a:spcPct val="90000"/>
            </a:lnSpc>
            <a:spcBef>
              <a:spcPct val="0"/>
            </a:spcBef>
            <a:spcAft>
              <a:spcPct val="35000"/>
            </a:spcAft>
          </a:pPr>
          <a:endParaRPr lang="en-US" sz="2000" kern="1200" dirty="0">
            <a:solidFill>
              <a:srgbClr val="000099"/>
            </a:solidFill>
            <a:latin typeface="+mj-lt"/>
          </a:endParaRPr>
        </a:p>
      </dsp:txBody>
      <dsp:txXfrm>
        <a:off x="34" y="0"/>
        <a:ext cx="8479481" cy="1346751"/>
      </dsp:txXfrm>
    </dsp:sp>
    <dsp:sp modelId="{333A6ECB-578C-4B83-9A11-5450FF5F1634}">
      <dsp:nvSpPr>
        <dsp:cNvPr id="0" name=""/>
        <dsp:cNvSpPr/>
      </dsp:nvSpPr>
      <dsp:spPr>
        <a:xfrm>
          <a:off x="-69298" y="295904"/>
          <a:ext cx="893848" cy="893848"/>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ECE73E-F090-42A5-B2DF-5E713D016694}">
      <dsp:nvSpPr>
        <dsp:cNvPr id="0" name=""/>
        <dsp:cNvSpPr/>
      </dsp:nvSpPr>
      <dsp:spPr>
        <a:xfrm>
          <a:off x="999341" y="376707"/>
          <a:ext cx="8069510" cy="1173830"/>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lvl="0" algn="ctr" defTabSz="1066800">
            <a:lnSpc>
              <a:spcPct val="90000"/>
            </a:lnSpc>
            <a:spcBef>
              <a:spcPct val="0"/>
            </a:spcBef>
            <a:spcAft>
              <a:spcPct val="35000"/>
            </a:spcAft>
          </a:pPr>
          <a:r>
            <a:rPr lang="en-US" sz="2400" kern="1200" dirty="0" err="1" smtClean="0">
              <a:solidFill>
                <a:srgbClr val="008000"/>
              </a:solidFill>
            </a:rPr>
            <a:t>Thực</a:t>
          </a:r>
          <a:r>
            <a:rPr lang="en-US" sz="2400" kern="1200" dirty="0" smtClean="0">
              <a:solidFill>
                <a:srgbClr val="008000"/>
              </a:solidFill>
            </a:rPr>
            <a:t> </a:t>
          </a:r>
          <a:r>
            <a:rPr lang="en-US" sz="2400" kern="1200" dirty="0" err="1" smtClean="0">
              <a:solidFill>
                <a:srgbClr val="008000"/>
              </a:solidFill>
            </a:rPr>
            <a:t>hiện</a:t>
          </a:r>
          <a:r>
            <a:rPr lang="en-US" sz="2400" kern="1200" dirty="0" smtClean="0">
              <a:solidFill>
                <a:srgbClr val="008000"/>
              </a:solidFill>
            </a:rPr>
            <a:t> </a:t>
          </a:r>
          <a:r>
            <a:rPr lang="en-US" sz="2400" kern="1200" dirty="0" err="1" smtClean="0">
              <a:solidFill>
                <a:srgbClr val="008000"/>
              </a:solidFill>
            </a:rPr>
            <a:t>đoàn</a:t>
          </a:r>
          <a:r>
            <a:rPr lang="en-US" sz="2400" kern="1200" dirty="0" smtClean="0">
              <a:solidFill>
                <a:srgbClr val="008000"/>
              </a:solidFill>
            </a:rPr>
            <a:t> </a:t>
          </a:r>
          <a:r>
            <a:rPr lang="en-US" sz="2400" kern="1200" dirty="0" err="1" smtClean="0">
              <a:solidFill>
                <a:srgbClr val="008000"/>
              </a:solidFill>
            </a:rPr>
            <a:t>kết</a:t>
          </a:r>
          <a:r>
            <a:rPr lang="en-US" sz="2400" kern="1200" dirty="0" smtClean="0">
              <a:solidFill>
                <a:srgbClr val="008000"/>
              </a:solidFill>
            </a:rPr>
            <a:t> </a:t>
          </a:r>
          <a:r>
            <a:rPr lang="en-US" sz="2400" kern="1200" dirty="0" err="1" smtClean="0">
              <a:solidFill>
                <a:srgbClr val="008000"/>
              </a:solidFill>
            </a:rPr>
            <a:t>dân</a:t>
          </a:r>
          <a:r>
            <a:rPr lang="en-US" sz="2400" kern="1200" dirty="0" smtClean="0">
              <a:solidFill>
                <a:srgbClr val="008000"/>
              </a:solidFill>
            </a:rPr>
            <a:t> </a:t>
          </a:r>
          <a:r>
            <a:rPr lang="en-US" sz="2400" kern="1200" dirty="0" err="1" smtClean="0">
              <a:solidFill>
                <a:srgbClr val="008000"/>
              </a:solidFill>
            </a:rPr>
            <a:t>tộc</a:t>
          </a:r>
          <a:r>
            <a:rPr lang="en-US" sz="2400" kern="1200" dirty="0" smtClean="0">
              <a:solidFill>
                <a:srgbClr val="008000"/>
              </a:solidFill>
            </a:rPr>
            <a:t> </a:t>
          </a:r>
          <a:r>
            <a:rPr lang="en-US" sz="2400" kern="1200" dirty="0" err="1" smtClean="0">
              <a:solidFill>
                <a:srgbClr val="008000"/>
              </a:solidFill>
            </a:rPr>
            <a:t>là</a:t>
          </a:r>
          <a:r>
            <a:rPr lang="en-US" sz="2400" kern="1200" dirty="0" smtClean="0">
              <a:solidFill>
                <a:srgbClr val="008000"/>
              </a:solidFill>
            </a:rPr>
            <a:t> </a:t>
          </a:r>
          <a:r>
            <a:rPr lang="en-US" sz="2400" b="1" kern="1200" dirty="0" err="1" smtClean="0">
              <a:solidFill>
                <a:srgbClr val="D60093"/>
              </a:solidFill>
            </a:rPr>
            <a:t>một</a:t>
          </a:r>
          <a:r>
            <a:rPr lang="en-US" sz="2400" b="1" kern="1200" dirty="0" smtClean="0">
              <a:solidFill>
                <a:srgbClr val="D60093"/>
              </a:solidFill>
            </a:rPr>
            <a:t> </a:t>
          </a:r>
          <a:r>
            <a:rPr lang="en-US" sz="2400" b="1" kern="1200" dirty="0" err="1" smtClean="0">
              <a:solidFill>
                <a:srgbClr val="D60093"/>
              </a:solidFill>
            </a:rPr>
            <a:t>nội</a:t>
          </a:r>
          <a:r>
            <a:rPr lang="en-US" sz="2400" b="1" kern="1200" dirty="0" smtClean="0">
              <a:solidFill>
                <a:srgbClr val="D60093"/>
              </a:solidFill>
            </a:rPr>
            <a:t> dung, </a:t>
          </a:r>
          <a:r>
            <a:rPr lang="en-US" sz="2400" b="1" kern="1200" dirty="0" err="1" smtClean="0">
              <a:solidFill>
                <a:srgbClr val="D60093"/>
              </a:solidFill>
            </a:rPr>
            <a:t>một</a:t>
          </a:r>
          <a:r>
            <a:rPr lang="en-US" sz="2400" b="1" kern="1200" dirty="0" smtClean="0">
              <a:solidFill>
                <a:srgbClr val="D60093"/>
              </a:solidFill>
            </a:rPr>
            <a:t> </a:t>
          </a:r>
          <a:r>
            <a:rPr lang="en-US" sz="2400" b="1" kern="1200" dirty="0" err="1" smtClean="0">
              <a:solidFill>
                <a:srgbClr val="D60093"/>
              </a:solidFill>
            </a:rPr>
            <a:t>nhiệm</a:t>
          </a:r>
          <a:r>
            <a:rPr lang="en-US" sz="2400" b="1" kern="1200" dirty="0" smtClean="0">
              <a:solidFill>
                <a:srgbClr val="D60093"/>
              </a:solidFill>
            </a:rPr>
            <a:t> </a:t>
          </a:r>
          <a:r>
            <a:rPr lang="en-US" sz="2400" b="1" kern="1200" dirty="0" err="1" smtClean="0">
              <a:solidFill>
                <a:srgbClr val="D60093"/>
              </a:solidFill>
            </a:rPr>
            <a:t>vụ</a:t>
          </a:r>
          <a:r>
            <a:rPr lang="en-US" sz="2400" b="1" kern="1200" dirty="0" smtClean="0">
              <a:solidFill>
                <a:srgbClr val="D60093"/>
              </a:solidFill>
            </a:rPr>
            <a:t> </a:t>
          </a:r>
          <a:r>
            <a:rPr lang="en-US" sz="2400" b="1" kern="1200" dirty="0" err="1" smtClean="0">
              <a:solidFill>
                <a:srgbClr val="D60093"/>
              </a:solidFill>
            </a:rPr>
            <a:t>chiến</a:t>
          </a:r>
          <a:r>
            <a:rPr lang="en-US" sz="2400" b="1" kern="1200" dirty="0" smtClean="0">
              <a:solidFill>
                <a:srgbClr val="D60093"/>
              </a:solidFill>
            </a:rPr>
            <a:t> </a:t>
          </a:r>
          <a:r>
            <a:rPr lang="en-US" sz="2400" b="1" kern="1200" dirty="0" err="1" smtClean="0">
              <a:solidFill>
                <a:srgbClr val="D60093"/>
              </a:solidFill>
            </a:rPr>
            <a:t>lược</a:t>
          </a:r>
          <a:r>
            <a:rPr lang="en-US" sz="2400" kern="1200" dirty="0" smtClean="0">
              <a:solidFill>
                <a:srgbClr val="008000"/>
              </a:solidFill>
            </a:rPr>
            <a:t> </a:t>
          </a:r>
          <a:r>
            <a:rPr lang="en-US" sz="2400" kern="1200" dirty="0" err="1" smtClean="0">
              <a:solidFill>
                <a:srgbClr val="008000"/>
              </a:solidFill>
            </a:rPr>
            <a:t>của</a:t>
          </a:r>
          <a:r>
            <a:rPr lang="en-US" sz="2400" kern="1200" dirty="0" smtClean="0">
              <a:solidFill>
                <a:srgbClr val="008000"/>
              </a:solidFill>
            </a:rPr>
            <a:t> </a:t>
          </a:r>
          <a:r>
            <a:rPr lang="en-US" sz="2400" kern="1200" dirty="0" err="1" smtClean="0">
              <a:solidFill>
                <a:srgbClr val="008000"/>
              </a:solidFill>
            </a:rPr>
            <a:t>cách</a:t>
          </a:r>
          <a:r>
            <a:rPr lang="en-US" sz="2400" kern="1200" dirty="0" smtClean="0">
              <a:solidFill>
                <a:srgbClr val="008000"/>
              </a:solidFill>
            </a:rPr>
            <a:t> </a:t>
          </a:r>
          <a:r>
            <a:rPr lang="en-US" sz="2400" kern="1200" dirty="0" err="1" smtClean="0">
              <a:solidFill>
                <a:srgbClr val="008000"/>
              </a:solidFill>
            </a:rPr>
            <a:t>mạng</a:t>
          </a:r>
          <a:r>
            <a:rPr lang="en-US" sz="2400" kern="1200" dirty="0" smtClean="0">
              <a:solidFill>
                <a:srgbClr val="008000"/>
              </a:solidFill>
            </a:rPr>
            <a:t> XHCN </a:t>
          </a:r>
          <a:r>
            <a:rPr lang="en-US" sz="2400" kern="1200" dirty="0" err="1" smtClean="0">
              <a:solidFill>
                <a:srgbClr val="008000"/>
              </a:solidFill>
            </a:rPr>
            <a:t>và</a:t>
          </a:r>
          <a:r>
            <a:rPr lang="en-US" sz="2400" kern="1200" dirty="0" smtClean="0">
              <a:solidFill>
                <a:srgbClr val="008000"/>
              </a:solidFill>
            </a:rPr>
            <a:t> </a:t>
          </a:r>
          <a:r>
            <a:rPr lang="en-US" sz="2400" kern="1200" dirty="0" err="1" smtClean="0">
              <a:solidFill>
                <a:srgbClr val="008000"/>
              </a:solidFill>
            </a:rPr>
            <a:t>là</a:t>
          </a:r>
          <a:r>
            <a:rPr lang="en-US" sz="2400" kern="1200" dirty="0" smtClean="0">
              <a:solidFill>
                <a:srgbClr val="008000"/>
              </a:solidFill>
            </a:rPr>
            <a:t> </a:t>
          </a:r>
          <a:r>
            <a:rPr lang="en-US" sz="2400" kern="1200" dirty="0" err="1" smtClean="0">
              <a:solidFill>
                <a:srgbClr val="008000"/>
              </a:solidFill>
            </a:rPr>
            <a:t>một</a:t>
          </a:r>
          <a:r>
            <a:rPr lang="en-US" sz="2400" kern="1200" dirty="0" smtClean="0">
              <a:solidFill>
                <a:srgbClr val="008000"/>
              </a:solidFill>
            </a:rPr>
            <a:t> </a:t>
          </a:r>
          <a:r>
            <a:rPr lang="en-US" sz="2400" b="1" kern="1200" dirty="0" err="1" smtClean="0">
              <a:solidFill>
                <a:srgbClr val="0033CC"/>
              </a:solidFill>
            </a:rPr>
            <a:t>điều</a:t>
          </a:r>
          <a:r>
            <a:rPr lang="en-US" sz="2400" b="1" kern="1200" dirty="0" smtClean="0">
              <a:solidFill>
                <a:srgbClr val="0033CC"/>
              </a:solidFill>
            </a:rPr>
            <a:t> </a:t>
          </a:r>
          <a:r>
            <a:rPr lang="en-US" sz="2400" b="1" kern="1200" dirty="0" err="1" smtClean="0">
              <a:solidFill>
                <a:srgbClr val="0033CC"/>
              </a:solidFill>
            </a:rPr>
            <a:t>kiện</a:t>
          </a:r>
          <a:r>
            <a:rPr lang="en-US" sz="2400" b="1" kern="1200" dirty="0" smtClean="0">
              <a:solidFill>
                <a:srgbClr val="0033CC"/>
              </a:solidFill>
            </a:rPr>
            <a:t> </a:t>
          </a:r>
          <a:r>
            <a:rPr lang="en-US" sz="2400" b="1" kern="1200" dirty="0" err="1" smtClean="0">
              <a:solidFill>
                <a:srgbClr val="0033CC"/>
              </a:solidFill>
            </a:rPr>
            <a:t>tất</a:t>
          </a:r>
          <a:r>
            <a:rPr lang="en-US" sz="2400" b="1" kern="1200" dirty="0" smtClean="0">
              <a:solidFill>
                <a:srgbClr val="0033CC"/>
              </a:solidFill>
            </a:rPr>
            <a:t> </a:t>
          </a:r>
          <a:r>
            <a:rPr lang="en-US" sz="2400" b="1" kern="1200" dirty="0" err="1" smtClean="0">
              <a:solidFill>
                <a:srgbClr val="0033CC"/>
              </a:solidFill>
            </a:rPr>
            <a:t>yếu</a:t>
          </a:r>
          <a:r>
            <a:rPr lang="en-US" sz="2400" b="1" kern="1200" dirty="0" smtClean="0">
              <a:solidFill>
                <a:srgbClr val="0033CC"/>
              </a:solidFill>
            </a:rPr>
            <a:t> </a:t>
          </a:r>
          <a:r>
            <a:rPr lang="en-US" sz="2400" kern="1200" dirty="0" err="1" smtClean="0">
              <a:solidFill>
                <a:srgbClr val="008000"/>
              </a:solidFill>
            </a:rPr>
            <a:t>để</a:t>
          </a:r>
          <a:r>
            <a:rPr lang="en-US" sz="2400" kern="1200" dirty="0" smtClean="0">
              <a:solidFill>
                <a:srgbClr val="008000"/>
              </a:solidFill>
            </a:rPr>
            <a:t> </a:t>
          </a:r>
          <a:r>
            <a:rPr lang="en-US" sz="2400" kern="1200" dirty="0" err="1" smtClean="0">
              <a:solidFill>
                <a:srgbClr val="008000"/>
              </a:solidFill>
            </a:rPr>
            <a:t>thực</a:t>
          </a:r>
          <a:r>
            <a:rPr lang="en-US" sz="2400" kern="1200" dirty="0" smtClean="0">
              <a:solidFill>
                <a:srgbClr val="008000"/>
              </a:solidFill>
            </a:rPr>
            <a:t> </a:t>
          </a:r>
          <a:r>
            <a:rPr lang="en-US" sz="2400" kern="1200" dirty="0" err="1" smtClean="0">
              <a:solidFill>
                <a:srgbClr val="008000"/>
              </a:solidFill>
            </a:rPr>
            <a:t>hiện</a:t>
          </a:r>
          <a:r>
            <a:rPr lang="en-US" sz="2400" kern="1200" dirty="0" smtClean="0">
              <a:solidFill>
                <a:srgbClr val="008000"/>
              </a:solidFill>
            </a:rPr>
            <a:t> </a:t>
          </a:r>
          <a:r>
            <a:rPr lang="en-US" sz="2400" b="1" kern="1200" dirty="0" err="1" smtClean="0">
              <a:solidFill>
                <a:srgbClr val="FF0000"/>
              </a:solidFill>
            </a:rPr>
            <a:t>sứ</a:t>
          </a:r>
          <a:r>
            <a:rPr lang="en-US" sz="2400" b="1" kern="1200" dirty="0" smtClean="0">
              <a:solidFill>
                <a:srgbClr val="FF0000"/>
              </a:solidFill>
            </a:rPr>
            <a:t> </a:t>
          </a:r>
          <a:r>
            <a:rPr lang="en-US" sz="2400" b="1" kern="1200" dirty="0" err="1" smtClean="0">
              <a:solidFill>
                <a:srgbClr val="FF0000"/>
              </a:solidFill>
            </a:rPr>
            <a:t>mệnh</a:t>
          </a:r>
          <a:r>
            <a:rPr lang="en-US" sz="2400" b="1" kern="1200" dirty="0" smtClean="0">
              <a:solidFill>
                <a:srgbClr val="FF0000"/>
              </a:solidFill>
            </a:rPr>
            <a:t> </a:t>
          </a:r>
          <a:r>
            <a:rPr lang="en-US" sz="2400" b="1" kern="1200" dirty="0" err="1" smtClean="0">
              <a:solidFill>
                <a:srgbClr val="FF0000"/>
              </a:solidFill>
            </a:rPr>
            <a:t>lịch</a:t>
          </a:r>
          <a:r>
            <a:rPr lang="en-US" sz="2400" b="1" kern="1200" dirty="0" smtClean="0">
              <a:solidFill>
                <a:srgbClr val="FF0000"/>
              </a:solidFill>
            </a:rPr>
            <a:t> </a:t>
          </a:r>
          <a:r>
            <a:rPr lang="en-US" sz="2400" b="1" kern="1200" dirty="0" err="1" smtClean="0">
              <a:solidFill>
                <a:srgbClr val="FF0000"/>
              </a:solidFill>
            </a:rPr>
            <a:t>sử</a:t>
          </a:r>
          <a:r>
            <a:rPr lang="en-US" sz="2400" b="1" kern="1200" dirty="0" smtClean="0">
              <a:solidFill>
                <a:srgbClr val="FF0000"/>
              </a:solidFill>
            </a:rPr>
            <a:t> </a:t>
          </a:r>
          <a:r>
            <a:rPr lang="en-US" sz="2400" b="1" kern="1200" dirty="0" err="1" smtClean="0">
              <a:solidFill>
                <a:srgbClr val="FF0000"/>
              </a:solidFill>
            </a:rPr>
            <a:t>của</a:t>
          </a:r>
          <a:r>
            <a:rPr lang="en-US" sz="2400" b="1" kern="1200" dirty="0" smtClean="0">
              <a:solidFill>
                <a:srgbClr val="FF0000"/>
              </a:solidFill>
            </a:rPr>
            <a:t> GCCN</a:t>
          </a:r>
          <a:endParaRPr lang="en-US" sz="2400" b="1" kern="1200" dirty="0">
            <a:solidFill>
              <a:srgbClr val="FF0000"/>
            </a:solidFill>
          </a:endParaRPr>
        </a:p>
      </dsp:txBody>
      <dsp:txXfrm>
        <a:off x="999341" y="376707"/>
        <a:ext cx="8069510" cy="1173830"/>
      </dsp:txXfrm>
    </dsp:sp>
    <dsp:sp modelId="{3BCF30E9-9FF4-46F8-9711-20047A34A60E}">
      <dsp:nvSpPr>
        <dsp:cNvPr id="0" name=""/>
        <dsp:cNvSpPr/>
      </dsp:nvSpPr>
      <dsp:spPr>
        <a:xfrm>
          <a:off x="147485" y="1935372"/>
          <a:ext cx="893848" cy="89384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544C1A0-A508-44AA-A16C-87226B31152D}">
      <dsp:nvSpPr>
        <dsp:cNvPr id="0" name=""/>
        <dsp:cNvSpPr/>
      </dsp:nvSpPr>
      <dsp:spPr>
        <a:xfrm>
          <a:off x="895244" y="1697695"/>
          <a:ext cx="8069510" cy="1384636"/>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lvl="0" algn="ctr" defTabSz="1066800">
            <a:lnSpc>
              <a:spcPct val="90000"/>
            </a:lnSpc>
            <a:spcBef>
              <a:spcPct val="0"/>
            </a:spcBef>
            <a:spcAft>
              <a:spcPct val="35000"/>
            </a:spcAft>
          </a:pPr>
          <a:r>
            <a:rPr lang="en-US" altLang="en-US" sz="2400" kern="1200" dirty="0" err="1" smtClean="0">
              <a:solidFill>
                <a:srgbClr val="000099"/>
              </a:solidFill>
              <a:latin typeface="+mj-lt"/>
            </a:rPr>
            <a:t>Cách</a:t>
          </a:r>
          <a:r>
            <a:rPr lang="en-US" altLang="en-US" sz="2400" kern="1200" dirty="0" smtClean="0">
              <a:solidFill>
                <a:srgbClr val="000099"/>
              </a:solidFill>
              <a:latin typeface="+mj-lt"/>
            </a:rPr>
            <a:t> </a:t>
          </a:r>
          <a:r>
            <a:rPr lang="en-US" altLang="en-US" sz="2400" kern="1200" dirty="0" err="1" smtClean="0">
              <a:solidFill>
                <a:srgbClr val="000099"/>
              </a:solidFill>
              <a:latin typeface="+mj-lt"/>
            </a:rPr>
            <a:t>mạng</a:t>
          </a:r>
          <a:r>
            <a:rPr lang="en-US" altLang="en-US" sz="2400" kern="1200" dirty="0" smtClean="0">
              <a:solidFill>
                <a:srgbClr val="000099"/>
              </a:solidFill>
              <a:latin typeface="+mj-lt"/>
            </a:rPr>
            <a:t> </a:t>
          </a:r>
          <a:r>
            <a:rPr lang="en-US" altLang="en-US" sz="2400" kern="1200" dirty="0" err="1" smtClean="0">
              <a:solidFill>
                <a:srgbClr val="000099"/>
              </a:solidFill>
              <a:latin typeface="+mj-lt"/>
            </a:rPr>
            <a:t>là</a:t>
          </a:r>
          <a:r>
            <a:rPr lang="en-US" altLang="en-US" sz="2400" kern="1200" dirty="0" smtClean="0">
              <a:solidFill>
                <a:srgbClr val="000099"/>
              </a:solidFill>
              <a:latin typeface="+mj-lt"/>
            </a:rPr>
            <a:t> </a:t>
          </a:r>
          <a:r>
            <a:rPr lang="en-US" altLang="en-US" sz="2400" b="1" kern="1200" dirty="0" err="1" smtClean="0">
              <a:solidFill>
                <a:srgbClr val="FF00FF"/>
              </a:solidFill>
              <a:latin typeface="+mj-lt"/>
            </a:rPr>
            <a:t>sự</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nghiệp</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của</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quần</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chúng</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nhân</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dân</a:t>
          </a:r>
          <a:r>
            <a:rPr lang="en-US" altLang="en-US" sz="2400" kern="1200" dirty="0" smtClean="0">
              <a:solidFill>
                <a:srgbClr val="000099"/>
              </a:solidFill>
              <a:latin typeface="+mj-lt"/>
            </a:rPr>
            <a:t>, </a:t>
          </a:r>
          <a:r>
            <a:rPr lang="en-US" altLang="en-US" sz="2400" kern="1200" dirty="0" err="1" smtClean="0">
              <a:solidFill>
                <a:srgbClr val="000099"/>
              </a:solidFill>
              <a:latin typeface="+mj-lt"/>
            </a:rPr>
            <a:t>nhân</a:t>
          </a:r>
          <a:r>
            <a:rPr lang="en-US" altLang="en-US" sz="2400" kern="1200" dirty="0" smtClean="0">
              <a:solidFill>
                <a:srgbClr val="000099"/>
              </a:solidFill>
              <a:latin typeface="+mj-lt"/>
            </a:rPr>
            <a:t> </a:t>
          </a:r>
          <a:r>
            <a:rPr lang="en-US" altLang="en-US" sz="2400" kern="1200" dirty="0" err="1" smtClean="0">
              <a:solidFill>
                <a:srgbClr val="000099"/>
              </a:solidFill>
              <a:latin typeface="+mj-lt"/>
            </a:rPr>
            <a:t>dân</a:t>
          </a:r>
          <a:r>
            <a:rPr lang="en-US" altLang="en-US" sz="2400" kern="1200" dirty="0" smtClean="0">
              <a:solidFill>
                <a:srgbClr val="000099"/>
              </a:solidFill>
              <a:latin typeface="+mj-lt"/>
            </a:rPr>
            <a:t> </a:t>
          </a:r>
          <a:r>
            <a:rPr lang="en-US" altLang="en-US" sz="2400" kern="1200" dirty="0" err="1" smtClean="0">
              <a:solidFill>
                <a:srgbClr val="000099"/>
              </a:solidFill>
              <a:latin typeface="+mj-lt"/>
            </a:rPr>
            <a:t>là</a:t>
          </a:r>
          <a:r>
            <a:rPr lang="en-US" altLang="en-US" sz="2400" kern="1200" dirty="0" smtClean="0">
              <a:solidFill>
                <a:srgbClr val="000099"/>
              </a:solidFill>
              <a:latin typeface="+mj-lt"/>
            </a:rPr>
            <a:t> </a:t>
          </a:r>
          <a:r>
            <a:rPr lang="en-US" altLang="en-US" sz="2400" kern="1200" dirty="0" err="1" smtClean="0">
              <a:solidFill>
                <a:srgbClr val="000099"/>
              </a:solidFill>
              <a:latin typeface="+mj-lt"/>
            </a:rPr>
            <a:t>người</a:t>
          </a:r>
          <a:r>
            <a:rPr lang="en-US" altLang="en-US" sz="2400" kern="1200" dirty="0" smtClean="0">
              <a:solidFill>
                <a:srgbClr val="000099"/>
              </a:solidFill>
              <a:latin typeface="+mj-lt"/>
            </a:rPr>
            <a:t> </a:t>
          </a:r>
          <a:r>
            <a:rPr lang="en-US" altLang="en-US" sz="2400" kern="1200" dirty="0" err="1" smtClean="0">
              <a:solidFill>
                <a:srgbClr val="000099"/>
              </a:solidFill>
              <a:latin typeface="+mj-lt"/>
            </a:rPr>
            <a:t>sáng</a:t>
          </a:r>
          <a:r>
            <a:rPr lang="en-US" altLang="en-US" sz="2400" kern="1200" dirty="0" smtClean="0">
              <a:solidFill>
                <a:srgbClr val="000099"/>
              </a:solidFill>
              <a:latin typeface="+mj-lt"/>
            </a:rPr>
            <a:t> </a:t>
          </a:r>
          <a:r>
            <a:rPr lang="en-US" altLang="en-US" sz="2400" kern="1200" dirty="0" err="1" smtClean="0">
              <a:solidFill>
                <a:srgbClr val="000099"/>
              </a:solidFill>
              <a:latin typeface="+mj-lt"/>
            </a:rPr>
            <a:t>tạo</a:t>
          </a:r>
          <a:r>
            <a:rPr lang="en-US" altLang="en-US" sz="2400" kern="1200" dirty="0" smtClean="0">
              <a:solidFill>
                <a:srgbClr val="000099"/>
              </a:solidFill>
              <a:latin typeface="+mj-lt"/>
            </a:rPr>
            <a:t> </a:t>
          </a:r>
          <a:r>
            <a:rPr lang="en-US" altLang="en-US" sz="2400" kern="1200" dirty="0" err="1" smtClean="0">
              <a:solidFill>
                <a:srgbClr val="000099"/>
              </a:solidFill>
              <a:latin typeface="+mj-lt"/>
            </a:rPr>
            <a:t>ra</a:t>
          </a:r>
          <a:r>
            <a:rPr lang="en-US" altLang="en-US" sz="2400" kern="1200" dirty="0" smtClean="0">
              <a:solidFill>
                <a:srgbClr val="000099"/>
              </a:solidFill>
              <a:latin typeface="+mj-lt"/>
            </a:rPr>
            <a:t> </a:t>
          </a:r>
          <a:r>
            <a:rPr lang="en-US" altLang="en-US" sz="2400" kern="1200" dirty="0" err="1" smtClean="0">
              <a:solidFill>
                <a:srgbClr val="000099"/>
              </a:solidFill>
              <a:latin typeface="+mj-lt"/>
            </a:rPr>
            <a:t>lịch</a:t>
          </a:r>
          <a:r>
            <a:rPr lang="en-US" altLang="en-US" sz="2400" kern="1200" dirty="0" smtClean="0">
              <a:solidFill>
                <a:srgbClr val="000099"/>
              </a:solidFill>
              <a:latin typeface="+mj-lt"/>
            </a:rPr>
            <a:t> </a:t>
          </a:r>
          <a:r>
            <a:rPr lang="en-US" altLang="en-US" sz="2400" kern="1200" dirty="0" err="1" smtClean="0">
              <a:solidFill>
                <a:srgbClr val="000099"/>
              </a:solidFill>
              <a:latin typeface="+mj-lt"/>
            </a:rPr>
            <a:t>sử</a:t>
          </a:r>
          <a:r>
            <a:rPr lang="en-US" altLang="en-US" sz="2400" kern="1200" dirty="0" smtClean="0">
              <a:solidFill>
                <a:srgbClr val="000099"/>
              </a:solidFill>
              <a:latin typeface="+mj-lt"/>
            </a:rPr>
            <a:t>.</a:t>
          </a:r>
          <a:endParaRPr lang="en-US" sz="2400" kern="1200" dirty="0">
            <a:solidFill>
              <a:srgbClr val="000099"/>
            </a:solidFill>
            <a:latin typeface="+mj-lt"/>
          </a:endParaRPr>
        </a:p>
      </dsp:txBody>
      <dsp:txXfrm>
        <a:off x="895244" y="1697695"/>
        <a:ext cx="8069510" cy="1384636"/>
      </dsp:txXfrm>
    </dsp:sp>
    <dsp:sp modelId="{B99C318E-0370-402D-93CB-C5C8F85881E2}">
      <dsp:nvSpPr>
        <dsp:cNvPr id="0" name=""/>
        <dsp:cNvSpPr/>
      </dsp:nvSpPr>
      <dsp:spPr>
        <a:xfrm>
          <a:off x="130850" y="1938231"/>
          <a:ext cx="893848" cy="893848"/>
        </a:xfrm>
        <a:prstGeom prst="ellipse">
          <a:avLst/>
        </a:prstGeom>
        <a:solidFill>
          <a:schemeClr val="tx2">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6A3AC1-CB79-47FD-B1B5-F457CBCE9D5B}">
      <dsp:nvSpPr>
        <dsp:cNvPr id="0" name=""/>
        <dsp:cNvSpPr/>
      </dsp:nvSpPr>
      <dsp:spPr>
        <a:xfrm>
          <a:off x="82921" y="3477294"/>
          <a:ext cx="9068889" cy="1111855"/>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lvl="0" algn="ctr" defTabSz="1066800">
            <a:lnSpc>
              <a:spcPct val="90000"/>
            </a:lnSpc>
            <a:spcBef>
              <a:spcPct val="0"/>
            </a:spcBef>
            <a:spcAft>
              <a:spcPct val="35000"/>
            </a:spcAft>
          </a:pPr>
          <a:r>
            <a:rPr lang="en-US" sz="2400" b="1" kern="1200" dirty="0" err="1" smtClean="0">
              <a:solidFill>
                <a:srgbClr val="660066"/>
              </a:solidFill>
            </a:rPr>
            <a:t>Cơ</a:t>
          </a:r>
          <a:r>
            <a:rPr lang="en-US" sz="2400" b="1" kern="1200" dirty="0" smtClean="0">
              <a:solidFill>
                <a:srgbClr val="660066"/>
              </a:solidFill>
            </a:rPr>
            <a:t> </a:t>
          </a:r>
          <a:r>
            <a:rPr lang="en-US" sz="2400" b="1" kern="1200" dirty="0" err="1" smtClean="0">
              <a:solidFill>
                <a:srgbClr val="660066"/>
              </a:solidFill>
            </a:rPr>
            <a:t>sở</a:t>
          </a:r>
          <a:r>
            <a:rPr lang="en-US" sz="2400" b="1" kern="1200" dirty="0" smtClean="0">
              <a:solidFill>
                <a:srgbClr val="660066"/>
              </a:solidFill>
            </a:rPr>
            <a:t>, </a:t>
          </a:r>
          <a:r>
            <a:rPr lang="en-US" sz="2400" b="1" kern="1200" dirty="0" err="1" smtClean="0">
              <a:solidFill>
                <a:srgbClr val="FF00FF"/>
              </a:solidFill>
            </a:rPr>
            <a:t>mục</a:t>
          </a:r>
          <a:r>
            <a:rPr lang="en-US" sz="2400" b="1" kern="1200" dirty="0" smtClean="0">
              <a:solidFill>
                <a:srgbClr val="FF00FF"/>
              </a:solidFill>
            </a:rPr>
            <a:t> </a:t>
          </a:r>
          <a:r>
            <a:rPr lang="en-US" sz="2400" b="1" kern="1200" dirty="0" err="1" smtClean="0">
              <a:solidFill>
                <a:srgbClr val="FF00FF"/>
              </a:solidFill>
            </a:rPr>
            <a:t>tiêu</a:t>
          </a:r>
          <a:r>
            <a:rPr lang="en-US" sz="2400" kern="1200" dirty="0" smtClean="0">
              <a:solidFill>
                <a:srgbClr val="FF00FF"/>
              </a:solidFill>
            </a:rPr>
            <a:t>, </a:t>
          </a:r>
          <a:r>
            <a:rPr lang="en-US" sz="2400" kern="1200" dirty="0" err="1" smtClean="0">
              <a:solidFill>
                <a:srgbClr val="660066"/>
              </a:solidFill>
            </a:rPr>
            <a:t>những</a:t>
          </a:r>
          <a:r>
            <a:rPr lang="en-US" sz="2400" kern="1200" dirty="0" smtClean="0">
              <a:solidFill>
                <a:srgbClr val="660066"/>
              </a:solidFill>
            </a:rPr>
            <a:t> </a:t>
          </a:r>
          <a:r>
            <a:rPr lang="en-US" sz="2400" b="1" kern="1200" dirty="0" err="1" smtClean="0">
              <a:solidFill>
                <a:srgbClr val="800000"/>
              </a:solidFill>
            </a:rPr>
            <a:t>lực</a:t>
          </a:r>
          <a:r>
            <a:rPr lang="en-US" sz="2400" b="1" kern="1200" dirty="0" smtClean="0">
              <a:solidFill>
                <a:srgbClr val="800000"/>
              </a:solidFill>
            </a:rPr>
            <a:t> </a:t>
          </a:r>
          <a:r>
            <a:rPr lang="en-US" sz="2400" b="1" kern="1200" dirty="0" err="1" smtClean="0">
              <a:solidFill>
                <a:srgbClr val="800000"/>
              </a:solidFill>
            </a:rPr>
            <a:t>lượng</a:t>
          </a:r>
          <a:r>
            <a:rPr lang="en-US" sz="2400" b="1" kern="1200" dirty="0" smtClean="0">
              <a:solidFill>
                <a:srgbClr val="800000"/>
              </a:solidFill>
            </a:rPr>
            <a:t> </a:t>
          </a:r>
          <a:r>
            <a:rPr lang="en-US" sz="2400" kern="1200" dirty="0" err="1" smtClean="0">
              <a:solidFill>
                <a:srgbClr val="660066"/>
              </a:solidFill>
            </a:rPr>
            <a:t>và</a:t>
          </a:r>
          <a:r>
            <a:rPr lang="en-US" sz="2400" kern="1200" dirty="0" smtClean="0">
              <a:solidFill>
                <a:srgbClr val="660066"/>
              </a:solidFill>
            </a:rPr>
            <a:t> </a:t>
          </a:r>
          <a:r>
            <a:rPr lang="en-US" sz="2400" b="1" kern="1200" dirty="0" err="1" smtClean="0">
              <a:solidFill>
                <a:srgbClr val="00CCFF"/>
              </a:solidFill>
            </a:rPr>
            <a:t>nguyên</a:t>
          </a:r>
          <a:r>
            <a:rPr lang="en-US" sz="2400" b="1" kern="1200" dirty="0" smtClean="0">
              <a:solidFill>
                <a:srgbClr val="00CCFF"/>
              </a:solidFill>
            </a:rPr>
            <a:t> </a:t>
          </a:r>
          <a:r>
            <a:rPr lang="en-US" sz="2400" b="1" kern="1200" dirty="0" err="1" smtClean="0">
              <a:solidFill>
                <a:srgbClr val="00CCFF"/>
              </a:solidFill>
            </a:rPr>
            <a:t>tắc</a:t>
          </a:r>
          <a:r>
            <a:rPr lang="en-US" sz="2400" b="1" kern="1200" dirty="0" smtClean="0">
              <a:solidFill>
                <a:srgbClr val="00CCFF"/>
              </a:solidFill>
            </a:rPr>
            <a:t> </a:t>
          </a:r>
          <a:r>
            <a:rPr lang="en-US" sz="2400" kern="1200" dirty="0" err="1" smtClean="0">
              <a:solidFill>
                <a:srgbClr val="660066"/>
              </a:solidFill>
            </a:rPr>
            <a:t>đoàn</a:t>
          </a:r>
          <a:r>
            <a:rPr lang="en-US" sz="2400" kern="1200" dirty="0" smtClean="0">
              <a:solidFill>
                <a:srgbClr val="660066"/>
              </a:solidFill>
            </a:rPr>
            <a:t> </a:t>
          </a:r>
          <a:r>
            <a:rPr lang="en-US" sz="2400" kern="1200" dirty="0" err="1" smtClean="0">
              <a:solidFill>
                <a:srgbClr val="660066"/>
              </a:solidFill>
            </a:rPr>
            <a:t>kết</a:t>
          </a:r>
          <a:r>
            <a:rPr lang="en-US" sz="2400" kern="1200" dirty="0" smtClean="0">
              <a:solidFill>
                <a:srgbClr val="660066"/>
              </a:solidFill>
            </a:rPr>
            <a:t> </a:t>
          </a:r>
          <a:r>
            <a:rPr lang="en-US" sz="2400" kern="1200" dirty="0" err="1" smtClean="0">
              <a:solidFill>
                <a:srgbClr val="660066"/>
              </a:solidFill>
            </a:rPr>
            <a:t>dân</a:t>
          </a:r>
          <a:r>
            <a:rPr lang="en-US" sz="2400" kern="1200" dirty="0" smtClean="0">
              <a:solidFill>
                <a:srgbClr val="660066"/>
              </a:solidFill>
            </a:rPr>
            <a:t> </a:t>
          </a:r>
          <a:r>
            <a:rPr lang="en-US" sz="2400" kern="1200" dirty="0" err="1" smtClean="0">
              <a:solidFill>
                <a:srgbClr val="660066"/>
              </a:solidFill>
            </a:rPr>
            <a:t>tộc</a:t>
          </a:r>
          <a:r>
            <a:rPr lang="en-US" sz="2400" kern="1200" dirty="0" smtClean="0">
              <a:solidFill>
                <a:srgbClr val="660066"/>
              </a:solidFill>
            </a:rPr>
            <a:t>. </a:t>
          </a:r>
          <a:endParaRPr lang="en-US" sz="2400" kern="1200" dirty="0">
            <a:solidFill>
              <a:srgbClr val="660066"/>
            </a:solidFill>
          </a:endParaRPr>
        </a:p>
      </dsp:txBody>
      <dsp:txXfrm>
        <a:off x="82921" y="3477294"/>
        <a:ext cx="9068889" cy="1111855"/>
      </dsp:txXfrm>
    </dsp:sp>
    <dsp:sp modelId="{90AAF44F-996F-4530-BB4C-78CB8DC56C13}">
      <dsp:nvSpPr>
        <dsp:cNvPr id="0" name=""/>
        <dsp:cNvSpPr/>
      </dsp:nvSpPr>
      <dsp:spPr>
        <a:xfrm>
          <a:off x="-69298" y="3514317"/>
          <a:ext cx="893848" cy="893848"/>
        </a:xfrm>
        <a:prstGeom prst="ellipse">
          <a:avLst/>
        </a:prstGeom>
        <a:solidFill>
          <a:srgbClr val="0099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pPr/>
              <a:t>07/02/2021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pPr/>
              <a:t>‹#›</a:t>
            </a:fld>
            <a:endParaRPr lang="en-US"/>
          </a:p>
        </p:txBody>
      </p:sp>
    </p:spTree>
    <p:extLst>
      <p:ext uri="{BB962C8B-B14F-4D97-AF65-F5344CB8AC3E}">
        <p14:creationId xmlns=""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ln/>
        </p:spPr>
        <p:txBody>
          <a:bodyPr/>
          <a:lstStyle/>
          <a:p>
            <a:pPr eaLnBrk="1" hangingPunct="1">
              <a:spcBef>
                <a:spcPct val="0"/>
              </a:spcBef>
            </a:pPr>
            <a:endParaRPr lang="en-US" smtClean="0"/>
          </a:p>
        </p:txBody>
      </p:sp>
      <p:sp>
        <p:nvSpPr>
          <p:cNvPr id="91140" name="Slide Number Placeholder 3"/>
          <p:cNvSpPr>
            <a:spLocks noGrp="1"/>
          </p:cNvSpPr>
          <p:nvPr>
            <p:ph type="sldNum" sz="quarter" idx="5"/>
          </p:nvPr>
        </p:nvSpPr>
        <p:spPr>
          <a:noFill/>
        </p:spPr>
        <p:txBody>
          <a:bodyPr/>
          <a:lstStyle/>
          <a:p>
            <a:fld id="{656AC39F-0398-4661-B5B8-90A0F46CD8AB}" type="slidenum">
              <a:rPr lang="en-US" smtClean="0">
                <a:latin typeface="Calibri" pitchFamily="34" charset="0"/>
              </a:rPr>
              <a:pPr/>
              <a:t>8</a:t>
            </a:fld>
            <a:endParaRPr lang="en-US"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0.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0.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1.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1.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1.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2.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2.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7.png"/><Relationship Id="rId1" Type="http://schemas.openxmlformats.org/officeDocument/2006/relationships/slideMaster" Target="../slideMasters/slideMaster14.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Master" Target="../slideMasters/slideMaster15.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6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7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46.png"/><Relationship Id="rId1" Type="http://schemas.openxmlformats.org/officeDocument/2006/relationships/slideMaster" Target="../slideMasters/slideMaster16.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Layouts/_rels/slideLayout182.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Master" Target="../slideMasters/slideMaster17.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8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20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Master" Target="../slideMasters/slideMaster18.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7.png"/><Relationship Id="rId1" Type="http://schemas.openxmlformats.org/officeDocument/2006/relationships/slideMaster" Target="../slideMasters/slideMaster19.xml"/></Relationships>
</file>

<file path=ppt/slideLayouts/_rels/slideLayout22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8.png"/><Relationship Id="rId1" Type="http://schemas.openxmlformats.org/officeDocument/2006/relationships/slideMaster" Target="../slideMasters/slideMaster19.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9.png"/><Relationship Id="rId1" Type="http://schemas.openxmlformats.org/officeDocument/2006/relationships/slideMaster" Target="../slideMasters/slideMaster19.xml"/><Relationship Id="rId5" Type="http://schemas.openxmlformats.org/officeDocument/2006/relationships/image" Target="NULL"/><Relationship Id="rId4" Type="http://schemas.openxmlformats.org/officeDocument/2006/relationships/image" Target="../media/image77.png"/></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Master" Target="../slideMasters/slideMaster20.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39502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 xmlns:a16="http://schemas.microsoft.com/office/drawing/2014/main" id="{468F6418-2F54-45D4-A57F-70F7C2212E90}"/>
              </a:ext>
            </a:extLst>
          </p:cNvPr>
          <p:cNvSpPr/>
          <p:nvPr userDrawn="1"/>
        </p:nvSpPr>
        <p:spPr>
          <a:xfrm>
            <a:off x="-20054" y="5839006"/>
            <a:ext cx="12212054"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 xmlns:p14="http://schemas.microsoft.com/office/powerpoint/2010/main" val="2132057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6BA95570-ABCA-4EAA-A150-DE9A778788FF}"/>
              </a:ext>
            </a:extLst>
          </p:cNvPr>
          <p:cNvGrpSpPr/>
          <p:nvPr userDrawn="1"/>
        </p:nvGrpSpPr>
        <p:grpSpPr>
          <a:xfrm rot="10800000" flipH="1" flipV="1">
            <a:off x="6286500" y="5899288"/>
            <a:ext cx="5572126" cy="862288"/>
            <a:chOff x="477110" y="4905446"/>
            <a:chExt cx="11078677" cy="1714429"/>
          </a:xfrm>
        </p:grpSpPr>
        <p:sp>
          <p:nvSpPr>
            <p:cNvPr id="6" name="Freeform: Shape 5">
              <a:extLst>
                <a:ext uri="{FF2B5EF4-FFF2-40B4-BE49-F238E27FC236}">
                  <a16:creationId xmlns=""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 xmlns:a16="http://schemas.microsoft.com/office/drawing/2014/main" id="{0959607F-C050-4355-908E-D24DD45D9D08}"/>
              </a:ext>
            </a:extLst>
          </p:cNvPr>
          <p:cNvGrpSpPr/>
          <p:nvPr userDrawn="1"/>
        </p:nvGrpSpPr>
        <p:grpSpPr>
          <a:xfrm rot="10800000" flipV="1">
            <a:off x="347501" y="5899288"/>
            <a:ext cx="5572126" cy="862288"/>
            <a:chOff x="477110" y="4905446"/>
            <a:chExt cx="11078677" cy="1714429"/>
          </a:xfrm>
        </p:grpSpPr>
        <p:sp>
          <p:nvSpPr>
            <p:cNvPr id="12" name="Freeform: Shape 11">
              <a:extLst>
                <a:ext uri="{FF2B5EF4-FFF2-40B4-BE49-F238E27FC236}">
                  <a16:creationId xmlns=""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 xmlns:p14="http://schemas.microsoft.com/office/powerpoint/2010/main" val="1310287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790092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823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 xmlns:a16="http://schemas.microsoft.com/office/drawing/2014/main" id="{5A62946D-F2ED-4A3A-AFF2-114E504B5745}"/>
              </a:ext>
            </a:extLst>
          </p:cNvPr>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 xmlns:a16="http://schemas.microsoft.com/office/drawing/2014/main" id="{2B98542A-477C-4DE9-BE76-734F0C55D2E2}"/>
              </a:ext>
            </a:extLst>
          </p:cNvPr>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99227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2097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86573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57448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 xmlns:a16="http://schemas.microsoft.com/office/drawing/2014/main" id="{9724905C-0466-437C-B401-0D9138D8404B}"/>
              </a:ext>
            </a:extLst>
          </p:cNvPr>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 xmlns:a16="http://schemas.microsoft.com/office/drawing/2014/main" id="{07F0600E-0EC8-4BFF-B37B-C982DE03E9B0}"/>
              </a:ext>
            </a:extLst>
          </p:cNvPr>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 xmlns:a16="http://schemas.microsoft.com/office/drawing/2014/main" id="{D49170B7-DADE-4D0A-8BF8-230A982B746F}"/>
              </a:ext>
            </a:extLst>
          </p:cNvPr>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 xmlns:p14="http://schemas.microsoft.com/office/powerpoint/2010/main" val="1392764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 xmlns:a14="http://schemas.microsoft.com/office/drawing/2010/main" val="0"/>
              </a:ext>
            </a:extLst>
          </a:blip>
          <a:srcRect/>
          <a:stretch>
            <a:fillRect/>
          </a:stretch>
        </p:blipFill>
        <p:spPr bwMode="auto">
          <a:xfrm>
            <a:off x="8086552" y="1709312"/>
            <a:ext cx="3530683" cy="4348525"/>
          </a:xfrm>
          <a:prstGeom prst="rect">
            <a:avLst/>
          </a:prstGeom>
          <a:noFill/>
          <a:extLst>
            <a:ext uri="{909E8E84-426E-40DD-AFC4-6F175D3DCCD1}">
              <a14:hiddenFill xmlns=""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6210310" y="3259539"/>
            <a:ext cx="2660906" cy="3223724"/>
          </a:xfrm>
          <a:prstGeom prst="rect">
            <a:avLst/>
          </a:prstGeom>
          <a:noFill/>
          <a:extLst>
            <a:ext uri="{909E8E84-426E-40DD-AFC4-6F175D3DCCD1}">
              <a14:hiddenFill xmlns="" xmlns:a14="http://schemas.microsoft.com/office/drawing/2010/main">
                <a:solidFill>
                  <a:srgbClr val="FFFFFF"/>
                </a:solidFill>
              </a14:hiddenFill>
            </a:ext>
          </a:extLst>
        </p:spPr>
      </p:pic>
      <p:sp>
        <p:nvSpPr>
          <p:cNvPr id="5" name="Picture Placeholder 2">
            <a:extLst>
              <a:ext uri="{FF2B5EF4-FFF2-40B4-BE49-F238E27FC236}">
                <a16:creationId xmlns="" xmlns:a16="http://schemas.microsoft.com/office/drawing/2014/main" id="{510637AE-6F5C-4D3F-9611-7DA2098A8029}"/>
              </a:ext>
            </a:extLst>
          </p:cNvPr>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 xmlns:a16="http://schemas.microsoft.com/office/drawing/2014/main" id="{296F8098-C31E-4554-BACD-2C26FE4D24E9}"/>
              </a:ext>
            </a:extLst>
          </p:cNvPr>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 xmlns:p14="http://schemas.microsoft.com/office/powerpoint/2010/main" val="3751056585"/>
      </p:ext>
    </p:extLst>
  </p:cSld>
  <p:clrMapOvr>
    <a:masterClrMapping/>
  </p:clrMapOvr>
  <p:extLst>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FB20A92C-9F80-4C70-B8B5-930D752B46AC}"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1200" y="274638"/>
            <a:ext cx="11480800" cy="868362"/>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12800" y="1600201"/>
            <a:ext cx="55372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53200" y="1600201"/>
            <a:ext cx="55372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xfrm>
            <a:off x="609600" y="6245225"/>
            <a:ext cx="2844800" cy="476250"/>
          </a:xfrm>
          <a:prstGeom prst="rect">
            <a:avLst/>
          </a:prstGeom>
        </p:spPr>
        <p:txBody>
          <a:bodyPr/>
          <a:lstStyle>
            <a:lvl1pPr>
              <a:defRPr/>
            </a:lvl1pPr>
          </a:lstStyle>
          <a:p>
            <a:pPr>
              <a:defRPr/>
            </a:pPr>
            <a:endParaRPr lang="en-US"/>
          </a:p>
        </p:txBody>
      </p:sp>
      <p:sp>
        <p:nvSpPr>
          <p:cNvPr id="6" name="Rectangle 3"/>
          <p:cNvSpPr>
            <a:spLocks noGrp="1" noChangeArrowheads="1"/>
          </p:cNvSpPr>
          <p:nvPr>
            <p:ph type="sldNum" sz="quarter" idx="11"/>
          </p:nvPr>
        </p:nvSpPr>
        <p:spPr>
          <a:xfrm>
            <a:off x="8737600" y="6245225"/>
            <a:ext cx="2844800" cy="476250"/>
          </a:xfrm>
          <a:prstGeom prst="rect">
            <a:avLst/>
          </a:prstGeom>
        </p:spPr>
        <p:txBody>
          <a:bodyPr/>
          <a:lstStyle>
            <a:lvl1pPr>
              <a:defRPr/>
            </a:lvl1pPr>
          </a:lstStyle>
          <a:p>
            <a:pPr>
              <a:defRPr/>
            </a:pPr>
            <a:fld id="{7CE8BE98-049E-4F8D-8FC2-B0B5F17F829C}" type="slidenum">
              <a:rPr lang="en-US"/>
              <a:pPr>
                <a:defRPr/>
              </a:pPr>
              <a:t>‹#›</a:t>
            </a:fld>
            <a:endParaRPr lang="en-US"/>
          </a:p>
        </p:txBody>
      </p:sp>
      <p:sp>
        <p:nvSpPr>
          <p:cNvPr id="7" name="Rectangle 14"/>
          <p:cNvSpPr>
            <a:spLocks noGrp="1" noChangeArrowheads="1"/>
          </p:cNvSpPr>
          <p:nvPr>
            <p:ph type="ftr" sz="quarter" idx="12"/>
          </p:nvPr>
        </p:nvSpPr>
        <p:spPr>
          <a:xfrm>
            <a:off x="4165600" y="6245225"/>
            <a:ext cx="3860800" cy="476250"/>
          </a:xfrm>
          <a:prstGeom prst="rect">
            <a:avLst/>
          </a:prstGeom>
        </p:spPr>
        <p:txBody>
          <a:bodyPr/>
          <a:lstStyle>
            <a:lvl1pPr>
              <a:defRPr/>
            </a:lvl1pPr>
          </a:lstStyle>
          <a:p>
            <a:pPr>
              <a:defRPr/>
            </a:pP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526015566"/>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865289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1854455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4817975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1850507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8588380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8054833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551595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 xmlns:a16="http://schemas.microsoft.com/office/drawing/2014/main" id="{4CCF9E78-6BBC-4373-8848-FD3950FEF73B}"/>
              </a:ext>
            </a:extLst>
          </p:cNvPr>
          <p:cNvSpPr/>
          <p:nvPr userDrawn="1"/>
        </p:nvSpPr>
        <p:spPr>
          <a:xfrm>
            <a:off x="0" y="6485021"/>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7925581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 xmlns:a16="http://schemas.microsoft.com/office/drawing/2014/main"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 xmlns:a16="http://schemas.microsoft.com/office/drawing/2014/main"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 xmlns:a16="http://schemas.microsoft.com/office/drawing/2014/main"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7272356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 xmlns:a16="http://schemas.microsoft.com/office/drawing/2014/main" id="{6E6F65D3-6563-4713-9BE8-7CF9A9390645}"/>
              </a:ext>
            </a:extLst>
          </p:cNvPr>
          <p:cNvCxnSpPr>
            <a:cxnSpLocks/>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 xmlns:a16="http://schemas.microsoft.com/office/drawing/2014/main"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15232726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 xmlns:a16="http://schemas.microsoft.com/office/drawing/2014/main" id="{8B0E9180-5F9B-4195-9329-D4333F8A63E8}"/>
              </a:ext>
            </a:extLst>
          </p:cNvPr>
          <p:cNvSpPr>
            <a:spLocks noGrp="1"/>
          </p:cNvSpPr>
          <p:nvPr>
            <p:ph type="pic" sz="quarter" idx="10" hasCustomPrompt="1"/>
          </p:nvPr>
        </p:nvSpPr>
        <p:spPr>
          <a:xfrm rot="21355416">
            <a:off x="4737054" y="311641"/>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409881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a:extLst>
              <a:ext uri="{FF2B5EF4-FFF2-40B4-BE49-F238E27FC236}">
                <a16:creationId xmlns="" xmlns:a16="http://schemas.microsoft.com/office/drawing/2014/main" id="{93E67ACF-D539-40D6-8928-FD08E0C15942}"/>
              </a:ext>
            </a:extLst>
          </p:cNvPr>
          <p:cNvSpPr>
            <a:spLocks noGrp="1"/>
          </p:cNvSpPr>
          <p:nvPr>
            <p:ph type="pic" sz="quarter" idx="10" hasCustomPrompt="1"/>
          </p:nvPr>
        </p:nvSpPr>
        <p:spPr>
          <a:xfrm>
            <a:off x="9074331"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6348549"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 xmlns:a16="http://schemas.microsoft.com/office/drawing/2014/main" id="{58C3F89D-390F-4B44-BAE7-BC48E24419F8}"/>
              </a:ext>
            </a:extLst>
          </p:cNvPr>
          <p:cNvSpPr>
            <a:spLocks noGrp="1"/>
          </p:cNvSpPr>
          <p:nvPr>
            <p:ph type="pic" sz="quarter" idx="12" hasCustomPrompt="1"/>
          </p:nvPr>
        </p:nvSpPr>
        <p:spPr>
          <a:xfrm>
            <a:off x="3622766" y="1280158"/>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36643334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7254240" y="0"/>
            <a:ext cx="4937760" cy="6857999"/>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
        <p:nvSpPr>
          <p:cNvPr id="12" name="Picture Placeholder 2">
            <a:extLst>
              <a:ext uri="{FF2B5EF4-FFF2-40B4-BE49-F238E27FC236}">
                <a16:creationId xmlns="" xmlns:a16="http://schemas.microsoft.com/office/drawing/2014/main" id="{065C6B54-DDC7-4504-9020-1DB1163A8C87}"/>
              </a:ext>
            </a:extLst>
          </p:cNvPr>
          <p:cNvSpPr>
            <a:spLocks noGrp="1"/>
          </p:cNvSpPr>
          <p:nvPr>
            <p:ph type="pic" idx="12" hasCustomPrompt="1"/>
          </p:nvPr>
        </p:nvSpPr>
        <p:spPr>
          <a:xfrm>
            <a:off x="5554287" y="2394903"/>
            <a:ext cx="3399906" cy="2068192"/>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Bring to Front</a:t>
            </a:r>
            <a:endParaRPr lang="ko-KR" altLang="en-US" dirty="0"/>
          </a:p>
        </p:txBody>
      </p:sp>
    </p:spTree>
    <p:extLst>
      <p:ext uri="{BB962C8B-B14F-4D97-AF65-F5344CB8AC3E}">
        <p14:creationId xmlns="" xmlns:p14="http://schemas.microsoft.com/office/powerpoint/2010/main" val="54783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23044321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0" y="0"/>
            <a:ext cx="12191999"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Tree>
    <p:extLst>
      <p:ext uri="{BB962C8B-B14F-4D97-AF65-F5344CB8AC3E}">
        <p14:creationId xmlns="" xmlns:p14="http://schemas.microsoft.com/office/powerpoint/2010/main" val="23865719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a:extLst>
              <a:ext uri="{FF2B5EF4-FFF2-40B4-BE49-F238E27FC236}">
                <a16:creationId xmlns="" xmlns:a16="http://schemas.microsoft.com/office/drawing/2014/main" id="{485B9B67-51AB-46DD-A495-7F8E099BA08E}"/>
              </a:ext>
            </a:extLst>
          </p:cNvPr>
          <p:cNvSpPr>
            <a:spLocks noGrp="1"/>
          </p:cNvSpPr>
          <p:nvPr>
            <p:ph type="pic" sz="quarter" idx="11" hasCustomPrompt="1"/>
          </p:nvPr>
        </p:nvSpPr>
        <p:spPr>
          <a:xfrm>
            <a:off x="6209210" y="259081"/>
            <a:ext cx="5686699" cy="633984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그림 개체 틀 8">
            <a:extLst>
              <a:ext uri="{FF2B5EF4-FFF2-40B4-BE49-F238E27FC236}">
                <a16:creationId xmlns="" xmlns:a16="http://schemas.microsoft.com/office/drawing/2014/main" id="{1A35D679-466B-47E8-8AF0-97147672D712}"/>
              </a:ext>
            </a:extLst>
          </p:cNvPr>
          <p:cNvSpPr>
            <a:spLocks noGrp="1"/>
          </p:cNvSpPr>
          <p:nvPr>
            <p:ph type="pic" sz="quarter" idx="12" hasCustomPrompt="1"/>
          </p:nvPr>
        </p:nvSpPr>
        <p:spPr>
          <a:xfrm>
            <a:off x="296092" y="25908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 xmlns:a16="http://schemas.microsoft.com/office/drawing/2014/main" id="{C1DFE556-303C-4416-AAED-947D630FEAE4}"/>
              </a:ext>
            </a:extLst>
          </p:cNvPr>
          <p:cNvSpPr>
            <a:spLocks noGrp="1"/>
          </p:cNvSpPr>
          <p:nvPr>
            <p:ph type="pic" sz="quarter" idx="13" hasCustomPrompt="1"/>
          </p:nvPr>
        </p:nvSpPr>
        <p:spPr>
          <a:xfrm>
            <a:off x="296092" y="351391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6725972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B3CA5F7E-D45F-4887-AF9C-BB7E27A9C9CE}"/>
              </a:ext>
            </a:extLst>
          </p:cNvPr>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 xmlns:a16="http://schemas.microsoft.com/office/drawing/2014/main" id="{1C677DB5-A9F3-459B-9D51-37160E085128}"/>
              </a:ext>
            </a:extLst>
          </p:cNvPr>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60267949"/>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B7D7898D-D468-435D-8064-94CFFEA0BECB}"/>
              </a:ext>
            </a:extLst>
          </p:cNvPr>
          <p:cNvSpPr>
            <a:spLocks noGrp="1"/>
          </p:cNvSpPr>
          <p:nvPr>
            <p:ph type="pic" sz="quarter" idx="10" hasCustomPrompt="1"/>
          </p:nvPr>
        </p:nvSpPr>
        <p:spPr>
          <a:xfrm>
            <a:off x="5399091"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4966779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a:extLst>
              <a:ext uri="{FF2B5EF4-FFF2-40B4-BE49-F238E27FC236}">
                <a16:creationId xmlns="" xmlns:a16="http://schemas.microsoft.com/office/drawing/2014/main" id="{C3972A01-3217-4DBC-8F64-02137077AA22}"/>
              </a:ext>
            </a:extLst>
          </p:cNvPr>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6" name="직사각형 1"/>
          <p:cNvSpPr/>
          <p:nvPr userDrawn="1"/>
        </p:nvSpPr>
        <p:spPr>
          <a:xfrm>
            <a:off x="2"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2376000 h 2376000"/>
              <a:gd name="connsiteX5" fmla="*/ 0 w 9143999"/>
              <a:gd name="connsiteY5" fmla="*/ 2376000 h 2376000"/>
              <a:gd name="connsiteX6" fmla="*/ 0 w 9143999"/>
              <a:gd name="connsiteY6" fmla="*/ 0 h 2376000"/>
              <a:gd name="connsiteX0" fmla="*/ 0 w 9143999"/>
              <a:gd name="connsiteY0" fmla="*/ 0 h 2376000"/>
              <a:gd name="connsiteX1" fmla="*/ 9143999 w 9143999"/>
              <a:gd name="connsiteY1" fmla="*/ 0 h 2376000"/>
              <a:gd name="connsiteX2" fmla="*/ 9143999 w 9143999"/>
              <a:gd name="connsiteY2" fmla="*/ 2376000 h 2376000"/>
              <a:gd name="connsiteX3" fmla="*/ 539552 w 9143999"/>
              <a:gd name="connsiteY3" fmla="*/ 2376000 h 2376000"/>
              <a:gd name="connsiteX4" fmla="*/ 0 w 9143999"/>
              <a:gd name="connsiteY4" fmla="*/ 2376000 h 2376000"/>
              <a:gd name="connsiteX5" fmla="*/ 0 w 9143999"/>
              <a:gd name="connsiteY5" fmla="*/ 0 h 2376000"/>
              <a:gd name="connsiteX0" fmla="*/ 0 w 9143999"/>
              <a:gd name="connsiteY0" fmla="*/ 0 h 2376000"/>
              <a:gd name="connsiteX1" fmla="*/ 9143999 w 9143999"/>
              <a:gd name="connsiteY1" fmla="*/ 0 h 2376000"/>
              <a:gd name="connsiteX2" fmla="*/ 9143999 w 9143999"/>
              <a:gd name="connsiteY2" fmla="*/ 2376000 h 2376000"/>
              <a:gd name="connsiteX3" fmla="*/ 0 w 9143999"/>
              <a:gd name="connsiteY3" fmla="*/ 2376000 h 2376000"/>
              <a:gd name="connsiteX4" fmla="*/ 0 w 9143999"/>
              <a:gd name="connsiteY4" fmla="*/ 0 h 237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prstClr val="white"/>
              </a:solidFill>
            </a:endParaRPr>
          </a:p>
        </p:txBody>
      </p:sp>
      <p:sp>
        <p:nvSpPr>
          <p:cNvPr id="2" name="직사각형 1">
            <a:extLst>
              <a:ext uri="{FF2B5EF4-FFF2-40B4-BE49-F238E27FC236}">
                <a16:creationId xmlns="" xmlns:a16="http://schemas.microsoft.com/office/drawing/2014/main" id="{7D8CC45C-6E96-4347-9DCC-12654281B22A}"/>
              </a:ext>
            </a:extLst>
          </p:cNvPr>
          <p:cNvSpPr/>
          <p:nvPr userDrawn="1"/>
        </p:nvSpPr>
        <p:spPr>
          <a:xfrm>
            <a:off x="766353" y="1393363"/>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a:extLst>
              <a:ext uri="{FF2B5EF4-FFF2-40B4-BE49-F238E27FC236}">
                <a16:creationId xmlns="" xmlns:a16="http://schemas.microsoft.com/office/drawing/2014/main" id="{9AB778C3-4416-46DA-B1EA-BB9C2BC49BA6}"/>
              </a:ext>
            </a:extLst>
          </p:cNvPr>
          <p:cNvSpPr>
            <a:spLocks noGrp="1"/>
          </p:cNvSpPr>
          <p:nvPr>
            <p:ph type="body" sz="quarter" idx="1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14" name="Group 13">
            <a:extLst>
              <a:ext uri="{FF2B5EF4-FFF2-40B4-BE49-F238E27FC236}">
                <a16:creationId xmlns="" xmlns:a16="http://schemas.microsoft.com/office/drawing/2014/main" id="{931440CE-3800-4D39-949F-81FEC5BA788E}"/>
              </a:ext>
            </a:extLst>
          </p:cNvPr>
          <p:cNvGrpSpPr/>
          <p:nvPr userDrawn="1"/>
        </p:nvGrpSpPr>
        <p:grpSpPr>
          <a:xfrm>
            <a:off x="0" y="5728740"/>
            <a:ext cx="12192000" cy="723192"/>
            <a:chOff x="0" y="5808144"/>
            <a:chExt cx="12192000" cy="723192"/>
          </a:xfrm>
        </p:grpSpPr>
        <p:sp>
          <p:nvSpPr>
            <p:cNvPr id="15" name="Freeform: Shape 14">
              <a:extLst>
                <a:ext uri="{FF2B5EF4-FFF2-40B4-BE49-F238E27FC236}">
                  <a16:creationId xmlns="" xmlns:a16="http://schemas.microsoft.com/office/drawing/2014/main" id="{D89C862F-1397-4E34-B00C-512D9677DCF2}"/>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16" name="Freeform: Shape 15">
              <a:extLst>
                <a:ext uri="{FF2B5EF4-FFF2-40B4-BE49-F238E27FC236}">
                  <a16:creationId xmlns="" xmlns:a16="http://schemas.microsoft.com/office/drawing/2014/main" id="{83FF2870-B2BA-4F9C-ABAB-D7162A139B0F}"/>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17" name="Freeform: Shape 16">
              <a:extLst>
                <a:ext uri="{FF2B5EF4-FFF2-40B4-BE49-F238E27FC236}">
                  <a16:creationId xmlns="" xmlns:a16="http://schemas.microsoft.com/office/drawing/2014/main" id="{0AF4FC95-B04B-4C60-A9D1-CFAF18B4E6A6}"/>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18" name="Straight Connector 17">
              <a:extLst>
                <a:ext uri="{FF2B5EF4-FFF2-40B4-BE49-F238E27FC236}">
                  <a16:creationId xmlns="" xmlns:a16="http://schemas.microsoft.com/office/drawing/2014/main" id="{9D8F0836-27C0-45BE-819F-AB6454E376F0}"/>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 xmlns:a16="http://schemas.microsoft.com/office/drawing/2014/main" id="{494E07A3-1047-4679-92CE-91D2CCB12FA8}"/>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0463915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 xmlns:p14="http://schemas.microsoft.com/office/powerpoint/2010/main" val="31591545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 xmlns:a16="http://schemas.microsoft.com/office/drawing/2014/main" id="{39919EF6-B417-4451-B188-C2C0ABEF2C95}"/>
              </a:ext>
            </a:extLst>
          </p:cNvPr>
          <p:cNvSpPr/>
          <p:nvPr userDrawn="1"/>
        </p:nvSpPr>
        <p:spPr>
          <a:xfrm>
            <a:off x="0"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 xmlns:a16="http://schemas.microsoft.com/office/drawing/2014/main"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Education</a:t>
            </a:r>
            <a:endParaRPr lang="ko-KR" altLang="en-US" sz="2400" dirty="0">
              <a:solidFill>
                <a:srgbClr val="FEB7D8">
                  <a:lumMod val="75000"/>
                </a:srgbClr>
              </a:solidFill>
              <a:cs typeface="Arial" pitchFamily="34" charset="0"/>
            </a:endParaRPr>
          </a:p>
        </p:txBody>
      </p:sp>
      <p:sp>
        <p:nvSpPr>
          <p:cNvPr id="7" name="TextBox 6">
            <a:extLst>
              <a:ext uri="{FF2B5EF4-FFF2-40B4-BE49-F238E27FC236}">
                <a16:creationId xmlns="" xmlns:a16="http://schemas.microsoft.com/office/drawing/2014/main"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Plan</a:t>
            </a:r>
            <a:endParaRPr lang="ko-KR" altLang="en-US" sz="2400" dirty="0">
              <a:solidFill>
                <a:srgbClr val="FEB7D8">
                  <a:lumMod val="75000"/>
                </a:srgbClr>
              </a:solidFill>
              <a:cs typeface="Arial" pitchFamily="34" charset="0"/>
            </a:endParaRPr>
          </a:p>
        </p:txBody>
      </p:sp>
      <p:grpSp>
        <p:nvGrpSpPr>
          <p:cNvPr id="8" name="Group 7">
            <a:extLst>
              <a:ext uri="{FF2B5EF4-FFF2-40B4-BE49-F238E27FC236}">
                <a16:creationId xmlns="" xmlns:a16="http://schemas.microsoft.com/office/drawing/2014/main" id="{0E077479-776C-4BDA-9446-1C8D13201629}"/>
              </a:ext>
            </a:extLst>
          </p:cNvPr>
          <p:cNvGrpSpPr/>
          <p:nvPr userDrawn="1"/>
        </p:nvGrpSpPr>
        <p:grpSpPr>
          <a:xfrm>
            <a:off x="295274" y="447797"/>
            <a:ext cx="1618143" cy="491518"/>
            <a:chOff x="6442698" y="4204191"/>
            <a:chExt cx="3262908" cy="991122"/>
          </a:xfrm>
          <a:solidFill>
            <a:schemeClr val="accent1">
              <a:lumMod val="75000"/>
            </a:schemeClr>
          </a:solidFill>
        </p:grpSpPr>
        <p:sp>
          <p:nvSpPr>
            <p:cNvPr id="9" name="Freeform: Shape 8">
              <a:extLst>
                <a:ext uri="{FF2B5EF4-FFF2-40B4-BE49-F238E27FC236}">
                  <a16:creationId xmlns=""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 xmlns:a16="http://schemas.microsoft.com/office/drawing/2014/main" id="{AA72BFE4-32DA-4C77-9D77-7FD57461F31E}"/>
              </a:ext>
            </a:extLst>
          </p:cNvPr>
          <p:cNvGrpSpPr/>
          <p:nvPr userDrawn="1"/>
        </p:nvGrpSpPr>
        <p:grpSpPr>
          <a:xfrm>
            <a:off x="295274" y="4812589"/>
            <a:ext cx="1036850" cy="1435084"/>
            <a:chOff x="972424" y="4140745"/>
            <a:chExt cx="1826508" cy="2528035"/>
          </a:xfrm>
        </p:grpSpPr>
        <p:cxnSp>
          <p:nvCxnSpPr>
            <p:cNvPr id="15" name="Straight Connector 14">
              <a:extLst>
                <a:ext uri="{FF2B5EF4-FFF2-40B4-BE49-F238E27FC236}">
                  <a16:creationId xmlns=""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 xmlns:a16="http://schemas.microsoft.com/office/drawing/2014/main" id="{AA68F181-503C-4D76-B617-2202BFF729D3}"/>
              </a:ext>
            </a:extLst>
          </p:cNvPr>
          <p:cNvGrpSpPr/>
          <p:nvPr userDrawn="1"/>
        </p:nvGrpSpPr>
        <p:grpSpPr>
          <a:xfrm flipH="1">
            <a:off x="363312" y="5064503"/>
            <a:ext cx="224583" cy="305198"/>
            <a:chOff x="4708260" y="456723"/>
            <a:chExt cx="659554" cy="896303"/>
          </a:xfrm>
          <a:solidFill>
            <a:schemeClr val="accent1"/>
          </a:solidFill>
        </p:grpSpPr>
        <p:sp>
          <p:nvSpPr>
            <p:cNvPr id="20" name="Freeform: Shape 19">
              <a:extLst>
                <a:ext uri="{FF2B5EF4-FFF2-40B4-BE49-F238E27FC236}">
                  <a16:creationId xmlns=""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 xmlns:a16="http://schemas.microsoft.com/office/drawing/2014/main" id="{D97B6E48-26CA-4A5A-AC57-D488473B230F}"/>
              </a:ext>
            </a:extLst>
          </p:cNvPr>
          <p:cNvGrpSpPr/>
          <p:nvPr userDrawn="1"/>
        </p:nvGrpSpPr>
        <p:grpSpPr>
          <a:xfrm flipH="1">
            <a:off x="1416109" y="4408951"/>
            <a:ext cx="305167" cy="267260"/>
            <a:chOff x="6809793" y="1954053"/>
            <a:chExt cx="1048808" cy="918528"/>
          </a:xfrm>
          <a:solidFill>
            <a:schemeClr val="accent1"/>
          </a:solidFill>
        </p:grpSpPr>
        <p:sp>
          <p:nvSpPr>
            <p:cNvPr id="213" name="Freeform: Shape 212">
              <a:extLst>
                <a:ext uri="{FF2B5EF4-FFF2-40B4-BE49-F238E27FC236}">
                  <a16:creationId xmlns=""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 xmlns:a16="http://schemas.microsoft.com/office/drawing/2014/main" id="{4F3646D5-0988-4369-8988-00D85B874C60}"/>
              </a:ext>
            </a:extLst>
          </p:cNvPr>
          <p:cNvGrpSpPr/>
          <p:nvPr userDrawn="1"/>
        </p:nvGrpSpPr>
        <p:grpSpPr>
          <a:xfrm flipH="1">
            <a:off x="844972" y="4636278"/>
            <a:ext cx="270931" cy="344010"/>
            <a:chOff x="6843236" y="157160"/>
            <a:chExt cx="947072" cy="1202528"/>
          </a:xfrm>
          <a:solidFill>
            <a:schemeClr val="accent1"/>
          </a:solidFill>
        </p:grpSpPr>
        <p:sp>
          <p:nvSpPr>
            <p:cNvPr id="649" name="Freeform: Shape 648">
              <a:extLst>
                <a:ext uri="{FF2B5EF4-FFF2-40B4-BE49-F238E27FC236}">
                  <a16:creationId xmlns=""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 xmlns:a16="http://schemas.microsoft.com/office/drawing/2014/main" id="{524BFC86-E744-42C3-9E37-7C218121DD3D}"/>
              </a:ext>
            </a:extLst>
          </p:cNvPr>
          <p:cNvGrpSpPr/>
          <p:nvPr userDrawn="1"/>
        </p:nvGrpSpPr>
        <p:grpSpPr>
          <a:xfrm rot="18823380" flipH="1">
            <a:off x="1483313" y="4959425"/>
            <a:ext cx="442463" cy="326412"/>
            <a:chOff x="3625593" y="6426852"/>
            <a:chExt cx="335279" cy="247341"/>
          </a:xfrm>
          <a:solidFill>
            <a:schemeClr val="accent1"/>
          </a:solidFill>
        </p:grpSpPr>
        <p:sp>
          <p:nvSpPr>
            <p:cNvPr id="1250" name="Freeform: Shape 1249">
              <a:extLst>
                <a:ext uri="{FF2B5EF4-FFF2-40B4-BE49-F238E27FC236}">
                  <a16:creationId xmlns=""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 xmlns:a16="http://schemas.microsoft.com/office/drawing/2014/main" id="{958736B1-4213-4B3F-A36A-4C5588759AC1}"/>
              </a:ext>
            </a:extLst>
          </p:cNvPr>
          <p:cNvGrpSpPr/>
          <p:nvPr userDrawn="1"/>
        </p:nvGrpSpPr>
        <p:grpSpPr>
          <a:xfrm>
            <a:off x="264083" y="6458165"/>
            <a:ext cx="1793928" cy="236043"/>
            <a:chOff x="8251658" y="4916654"/>
            <a:chExt cx="2895600" cy="381000"/>
          </a:xfrm>
          <a:solidFill>
            <a:schemeClr val="accent1"/>
          </a:solidFill>
        </p:grpSpPr>
        <p:sp>
          <p:nvSpPr>
            <p:cNvPr id="1273" name="Freeform: Shape 1272">
              <a:extLst>
                <a:ext uri="{FF2B5EF4-FFF2-40B4-BE49-F238E27FC236}">
                  <a16:creationId xmlns=""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 xmlns:a16="http://schemas.microsoft.com/office/drawing/2014/main" id="{8ECC4B5B-0894-4B86-9BC9-FD848D9FF8B8}"/>
              </a:ext>
            </a:extLst>
          </p:cNvPr>
          <p:cNvGrpSpPr/>
          <p:nvPr userDrawn="1"/>
        </p:nvGrpSpPr>
        <p:grpSpPr>
          <a:xfrm rot="520099">
            <a:off x="1218351" y="5445213"/>
            <a:ext cx="616527" cy="807163"/>
            <a:chOff x="6096000" y="4249903"/>
            <a:chExt cx="1447800" cy="1895475"/>
          </a:xfrm>
          <a:solidFill>
            <a:schemeClr val="accent1"/>
          </a:solidFill>
        </p:grpSpPr>
        <p:sp>
          <p:nvSpPr>
            <p:cNvPr id="1304" name="Freeform: Shape 1303">
              <a:extLst>
                <a:ext uri="{FF2B5EF4-FFF2-40B4-BE49-F238E27FC236}">
                  <a16:creationId xmlns=""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 xmlns:p14="http://schemas.microsoft.com/office/powerpoint/2010/main" val="146608526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 xmlns:a16="http://schemas.microsoft.com/office/drawing/2014/main" id="{39919EF6-B417-4451-B188-C2C0ABEF2C95}"/>
              </a:ext>
            </a:extLst>
          </p:cNvPr>
          <p:cNvSpPr/>
          <p:nvPr userDrawn="1"/>
        </p:nvSpPr>
        <p:spPr>
          <a:xfrm>
            <a:off x="0"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 xmlns:a16="http://schemas.microsoft.com/office/drawing/2014/main"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Education</a:t>
            </a:r>
            <a:endParaRPr lang="ko-KR" altLang="en-US" sz="2400" dirty="0">
              <a:solidFill>
                <a:srgbClr val="262626"/>
              </a:solidFill>
              <a:cs typeface="Arial" pitchFamily="34" charset="0"/>
            </a:endParaRPr>
          </a:p>
        </p:txBody>
      </p:sp>
      <p:sp>
        <p:nvSpPr>
          <p:cNvPr id="7" name="TextBox 6">
            <a:extLst>
              <a:ext uri="{FF2B5EF4-FFF2-40B4-BE49-F238E27FC236}">
                <a16:creationId xmlns="" xmlns:a16="http://schemas.microsoft.com/office/drawing/2014/main"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Plan</a:t>
            </a:r>
            <a:endParaRPr lang="ko-KR" altLang="en-US" sz="2400" dirty="0">
              <a:solidFill>
                <a:srgbClr val="262626"/>
              </a:solidFill>
              <a:cs typeface="Arial" pitchFamily="34" charset="0"/>
            </a:endParaRPr>
          </a:p>
        </p:txBody>
      </p:sp>
      <p:grpSp>
        <p:nvGrpSpPr>
          <p:cNvPr id="8" name="Group 7">
            <a:extLst>
              <a:ext uri="{FF2B5EF4-FFF2-40B4-BE49-F238E27FC236}">
                <a16:creationId xmlns="" xmlns:a16="http://schemas.microsoft.com/office/drawing/2014/main" id="{0E077479-776C-4BDA-9446-1C8D13201629}"/>
              </a:ext>
            </a:extLst>
          </p:cNvPr>
          <p:cNvGrpSpPr/>
          <p:nvPr userDrawn="1"/>
        </p:nvGrpSpPr>
        <p:grpSpPr>
          <a:xfrm>
            <a:off x="295274" y="447797"/>
            <a:ext cx="1618143" cy="491518"/>
            <a:chOff x="6442698" y="4204191"/>
            <a:chExt cx="3262908" cy="991122"/>
          </a:xfrm>
          <a:solidFill>
            <a:schemeClr val="accent2"/>
          </a:solidFill>
        </p:grpSpPr>
        <p:sp>
          <p:nvSpPr>
            <p:cNvPr id="9" name="Freeform: Shape 8">
              <a:extLst>
                <a:ext uri="{FF2B5EF4-FFF2-40B4-BE49-F238E27FC236}">
                  <a16:creationId xmlns=""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 xmlns:a16="http://schemas.microsoft.com/office/drawing/2014/main" id="{AA72BFE4-32DA-4C77-9D77-7FD57461F31E}"/>
              </a:ext>
            </a:extLst>
          </p:cNvPr>
          <p:cNvGrpSpPr/>
          <p:nvPr userDrawn="1"/>
        </p:nvGrpSpPr>
        <p:grpSpPr>
          <a:xfrm>
            <a:off x="295274" y="4812589"/>
            <a:ext cx="1036850" cy="1435084"/>
            <a:chOff x="972424" y="4140745"/>
            <a:chExt cx="1826508" cy="2528035"/>
          </a:xfrm>
          <a:solidFill>
            <a:schemeClr val="accent2"/>
          </a:solidFill>
        </p:grpSpPr>
        <p:cxnSp>
          <p:nvCxnSpPr>
            <p:cNvPr id="15" name="Straight Connector 14">
              <a:extLst>
                <a:ext uri="{FF2B5EF4-FFF2-40B4-BE49-F238E27FC236}">
                  <a16:creationId xmlns=""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 xmlns:a16="http://schemas.microsoft.com/office/drawing/2014/main" id="{AA68F181-503C-4D76-B617-2202BFF729D3}"/>
              </a:ext>
            </a:extLst>
          </p:cNvPr>
          <p:cNvGrpSpPr/>
          <p:nvPr userDrawn="1"/>
        </p:nvGrpSpPr>
        <p:grpSpPr>
          <a:xfrm flipH="1">
            <a:off x="363312" y="5064503"/>
            <a:ext cx="224583" cy="305198"/>
            <a:chOff x="4708260" y="456723"/>
            <a:chExt cx="659554" cy="896303"/>
          </a:xfrm>
          <a:solidFill>
            <a:schemeClr val="accent2"/>
          </a:solidFill>
        </p:grpSpPr>
        <p:sp>
          <p:nvSpPr>
            <p:cNvPr id="20" name="Freeform: Shape 19">
              <a:extLst>
                <a:ext uri="{FF2B5EF4-FFF2-40B4-BE49-F238E27FC236}">
                  <a16:creationId xmlns=""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 xmlns:a16="http://schemas.microsoft.com/office/drawing/2014/main" id="{D97B6E48-26CA-4A5A-AC57-D488473B230F}"/>
              </a:ext>
            </a:extLst>
          </p:cNvPr>
          <p:cNvGrpSpPr/>
          <p:nvPr userDrawn="1"/>
        </p:nvGrpSpPr>
        <p:grpSpPr>
          <a:xfrm flipH="1">
            <a:off x="1416109" y="4408951"/>
            <a:ext cx="305167" cy="267260"/>
            <a:chOff x="6809793" y="1954053"/>
            <a:chExt cx="1048808" cy="918528"/>
          </a:xfrm>
          <a:solidFill>
            <a:schemeClr val="accent2"/>
          </a:solidFill>
        </p:grpSpPr>
        <p:sp>
          <p:nvSpPr>
            <p:cNvPr id="213" name="Freeform: Shape 212">
              <a:extLst>
                <a:ext uri="{FF2B5EF4-FFF2-40B4-BE49-F238E27FC236}">
                  <a16:creationId xmlns=""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 xmlns:a16="http://schemas.microsoft.com/office/drawing/2014/main" id="{4F3646D5-0988-4369-8988-00D85B874C60}"/>
              </a:ext>
            </a:extLst>
          </p:cNvPr>
          <p:cNvGrpSpPr/>
          <p:nvPr userDrawn="1"/>
        </p:nvGrpSpPr>
        <p:grpSpPr>
          <a:xfrm flipH="1">
            <a:off x="844972" y="4636278"/>
            <a:ext cx="270931" cy="344010"/>
            <a:chOff x="6843236" y="157160"/>
            <a:chExt cx="947072" cy="1202528"/>
          </a:xfrm>
          <a:solidFill>
            <a:schemeClr val="accent2"/>
          </a:solidFill>
        </p:grpSpPr>
        <p:sp>
          <p:nvSpPr>
            <p:cNvPr id="649" name="Freeform: Shape 648">
              <a:extLst>
                <a:ext uri="{FF2B5EF4-FFF2-40B4-BE49-F238E27FC236}">
                  <a16:creationId xmlns=""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 xmlns:a16="http://schemas.microsoft.com/office/drawing/2014/main" id="{524BFC86-E744-42C3-9E37-7C218121DD3D}"/>
              </a:ext>
            </a:extLst>
          </p:cNvPr>
          <p:cNvGrpSpPr/>
          <p:nvPr userDrawn="1"/>
        </p:nvGrpSpPr>
        <p:grpSpPr>
          <a:xfrm rot="18823380" flipH="1">
            <a:off x="1483313" y="4959425"/>
            <a:ext cx="442463" cy="326412"/>
            <a:chOff x="3625593" y="6426852"/>
            <a:chExt cx="335279" cy="247341"/>
          </a:xfrm>
          <a:solidFill>
            <a:schemeClr val="accent2"/>
          </a:solidFill>
        </p:grpSpPr>
        <p:sp>
          <p:nvSpPr>
            <p:cNvPr id="1250" name="Freeform: Shape 1249">
              <a:extLst>
                <a:ext uri="{FF2B5EF4-FFF2-40B4-BE49-F238E27FC236}">
                  <a16:creationId xmlns=""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 xmlns:a16="http://schemas.microsoft.com/office/drawing/2014/main" id="{958736B1-4213-4B3F-A36A-4C5588759AC1}"/>
              </a:ext>
            </a:extLst>
          </p:cNvPr>
          <p:cNvGrpSpPr/>
          <p:nvPr userDrawn="1"/>
        </p:nvGrpSpPr>
        <p:grpSpPr>
          <a:xfrm>
            <a:off x="264083" y="6458165"/>
            <a:ext cx="1793928" cy="236043"/>
            <a:chOff x="8251658" y="4916654"/>
            <a:chExt cx="2895600" cy="381000"/>
          </a:xfrm>
          <a:solidFill>
            <a:schemeClr val="accent2"/>
          </a:solidFill>
        </p:grpSpPr>
        <p:sp>
          <p:nvSpPr>
            <p:cNvPr id="1273" name="Freeform: Shape 1272">
              <a:extLst>
                <a:ext uri="{FF2B5EF4-FFF2-40B4-BE49-F238E27FC236}">
                  <a16:creationId xmlns=""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 xmlns:a16="http://schemas.microsoft.com/office/drawing/2014/main" id="{8ECC4B5B-0894-4B86-9BC9-FD848D9FF8B8}"/>
              </a:ext>
            </a:extLst>
          </p:cNvPr>
          <p:cNvGrpSpPr/>
          <p:nvPr userDrawn="1"/>
        </p:nvGrpSpPr>
        <p:grpSpPr>
          <a:xfrm rot="520099">
            <a:off x="1218351" y="5445213"/>
            <a:ext cx="616527" cy="807163"/>
            <a:chOff x="6096000" y="4249903"/>
            <a:chExt cx="1447800" cy="1895475"/>
          </a:xfrm>
          <a:solidFill>
            <a:schemeClr val="accent2"/>
          </a:solidFill>
        </p:grpSpPr>
        <p:sp>
          <p:nvSpPr>
            <p:cNvPr id="1304" name="Freeform: Shape 1303">
              <a:extLst>
                <a:ext uri="{FF2B5EF4-FFF2-40B4-BE49-F238E27FC236}">
                  <a16:creationId xmlns=""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 xmlns:p14="http://schemas.microsoft.com/office/powerpoint/2010/main" val="271239725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 xmlns:p14="http://schemas.microsoft.com/office/powerpoint/2010/main" val="30348341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41295987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100600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355529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27810516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a:extLst>
              <a:ext uri="{FF2B5EF4-FFF2-40B4-BE49-F238E27FC236}">
                <a16:creationId xmlns="" xmlns:a16="http://schemas.microsoft.com/office/drawing/2014/main"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 xmlns:p14="http://schemas.microsoft.com/office/powerpoint/2010/main" val="3946092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9169901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89875731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prstClr val="white"/>
              </a:solidFill>
            </a:endParaRPr>
          </a:p>
        </p:txBody>
      </p:sp>
      <p:grpSp>
        <p:nvGrpSpPr>
          <p:cNvPr id="5" name="Group 4">
            <a:extLst>
              <a:ext uri="{FF2B5EF4-FFF2-40B4-BE49-F238E27FC236}">
                <a16:creationId xmlns="" xmlns:a16="http://schemas.microsoft.com/office/drawing/2014/main"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dirty="0">
                <a:solidFill>
                  <a:prstClr val="black"/>
                </a:solidFill>
              </a:endParaRPr>
            </a:p>
          </p:txBody>
        </p:sp>
        <p:sp>
          <p:nvSpPr>
            <p:cNvPr id="8" name="Freeform: Shape 7">
              <a:extLst>
                <a:ext uri="{FF2B5EF4-FFF2-40B4-BE49-F238E27FC236}">
                  <a16:creationId xmlns=""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grpSp>
      <p:sp>
        <p:nvSpPr>
          <p:cNvPr id="13" name="Text Placeholder 9">
            <a:extLst>
              <a:ext uri="{FF2B5EF4-FFF2-40B4-BE49-F238E27FC236}">
                <a16:creationId xmlns="" xmlns:a16="http://schemas.microsoft.com/office/drawing/2014/main"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 xmlns:a16="http://schemas.microsoft.com/office/drawing/2014/main"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
        <p:nvSpPr>
          <p:cNvPr id="16" name="Picture Placeholder 15">
            <a:extLst>
              <a:ext uri="{FF2B5EF4-FFF2-40B4-BE49-F238E27FC236}">
                <a16:creationId xmlns="" xmlns:a16="http://schemas.microsoft.com/office/drawing/2014/main"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47743799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2893020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 xmlns:a16="http://schemas.microsoft.com/office/drawing/2014/main"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6" name="그림 개체 틀 2">
            <a:extLst>
              <a:ext uri="{FF2B5EF4-FFF2-40B4-BE49-F238E27FC236}">
                <a16:creationId xmlns="" xmlns:a16="http://schemas.microsoft.com/office/drawing/2014/main"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 xmlns:a16="http://schemas.microsoft.com/office/drawing/2014/main"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8" name="그림 개체 틀 2">
            <a:extLst>
              <a:ext uri="{FF2B5EF4-FFF2-40B4-BE49-F238E27FC236}">
                <a16:creationId xmlns="" xmlns:a16="http://schemas.microsoft.com/office/drawing/2014/main"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 xmlns:a16="http://schemas.microsoft.com/office/drawing/2014/main"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10" name="Text Placeholder 9">
            <a:extLst>
              <a:ext uri="{FF2B5EF4-FFF2-40B4-BE49-F238E27FC236}">
                <a16:creationId xmlns="" xmlns:a16="http://schemas.microsoft.com/office/drawing/2014/main"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Freeform: Shape 11">
            <a:extLst>
              <a:ext uri="{FF2B5EF4-FFF2-40B4-BE49-F238E27FC236}">
                <a16:creationId xmlns="" xmlns:a16="http://schemas.microsoft.com/office/drawing/2014/main"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grpSp>
        <p:nvGrpSpPr>
          <p:cNvPr id="13" name="Group 12">
            <a:extLst>
              <a:ext uri="{FF2B5EF4-FFF2-40B4-BE49-F238E27FC236}">
                <a16:creationId xmlns="" xmlns:a16="http://schemas.microsoft.com/office/drawing/2014/main"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a:solidFill>
                  <a:prstClr val="black"/>
                </a:solidFill>
              </a:endParaRPr>
            </a:p>
          </p:txBody>
        </p:sp>
        <p:sp>
          <p:nvSpPr>
            <p:cNvPr id="15" name="Freeform: Shape 14">
              <a:extLst>
                <a:ext uri="{FF2B5EF4-FFF2-40B4-BE49-F238E27FC236}">
                  <a16:creationId xmlns=""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 xmlns:p14="http://schemas.microsoft.com/office/powerpoint/2010/main" val="343852397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 xmlns:a16="http://schemas.microsoft.com/office/drawing/2014/main"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 xmlns:p14="http://schemas.microsoft.com/office/powerpoint/2010/main" val="238785269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3743533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62487428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 xmlns:a16="http://schemas.microsoft.com/office/drawing/2014/main"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60467371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 xmlns:a16="http://schemas.microsoft.com/office/drawing/2014/main" id="{83998DB8-AD5E-4960-9117-DDCB8C59ED81}"/>
              </a:ext>
            </a:extLst>
          </p:cNvPr>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4153143" y="2333762"/>
            <a:ext cx="3885714" cy="2190476"/>
          </a:xfrm>
          <a:prstGeom prst="rect">
            <a:avLst/>
          </a:prstGeom>
        </p:spPr>
      </p:pic>
    </p:spTree>
    <p:extLst>
      <p:ext uri="{BB962C8B-B14F-4D97-AF65-F5344CB8AC3E}">
        <p14:creationId xmlns="" xmlns:p14="http://schemas.microsoft.com/office/powerpoint/2010/main" val="269107755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7409035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40090742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그림 개체 틀 4">
            <a:extLst>
              <a:ext uri="{FF2B5EF4-FFF2-40B4-BE49-F238E27FC236}">
                <a16:creationId xmlns="" xmlns:a16="http://schemas.microsoft.com/office/drawing/2014/main"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 xmlns:a16="http://schemas.microsoft.com/office/drawing/2014/main"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4213415707"/>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54393138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6959729"/>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3E1CD0F0-C157-4A74-85C5-3764950204CE}"/>
              </a:ext>
            </a:extLst>
          </p:cNvPr>
          <p:cNvSpPr/>
          <p:nvPr userDrawn="1"/>
        </p:nvSpPr>
        <p:spPr>
          <a:xfrm>
            <a:off x="0"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4" name="Group 3">
            <a:extLst>
              <a:ext uri="{FF2B5EF4-FFF2-40B4-BE49-F238E27FC236}">
                <a16:creationId xmlns="" xmlns:a16="http://schemas.microsoft.com/office/drawing/2014/main" id="{84A88E2B-8914-4A51-93D1-53EE236F8DAE}"/>
              </a:ext>
            </a:extLst>
          </p:cNvPr>
          <p:cNvGrpSpPr/>
          <p:nvPr userDrawn="1"/>
        </p:nvGrpSpPr>
        <p:grpSpPr>
          <a:xfrm>
            <a:off x="1" y="2543120"/>
            <a:ext cx="12192000" cy="92498"/>
            <a:chOff x="11445923" y="0"/>
            <a:chExt cx="1119115" cy="2552282"/>
          </a:xfrm>
        </p:grpSpPr>
        <p:sp>
          <p:nvSpPr>
            <p:cNvPr id="5" name="Rectangle 4">
              <a:extLst>
                <a:ext uri="{FF2B5EF4-FFF2-40B4-BE49-F238E27FC236}">
                  <a16:creationId xmlns="" xmlns:a16="http://schemas.microsoft.com/office/drawing/2014/main"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6" name="Rectangle 5">
              <a:extLst>
                <a:ext uri="{FF2B5EF4-FFF2-40B4-BE49-F238E27FC236}">
                  <a16:creationId xmlns="" xmlns:a16="http://schemas.microsoft.com/office/drawing/2014/main"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7" name="Rectangle 6">
              <a:extLst>
                <a:ext uri="{FF2B5EF4-FFF2-40B4-BE49-F238E27FC236}">
                  <a16:creationId xmlns="" xmlns:a16="http://schemas.microsoft.com/office/drawing/2014/main"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grpSp>
      <p:grpSp>
        <p:nvGrpSpPr>
          <p:cNvPr id="8" name="Group 7">
            <a:extLst>
              <a:ext uri="{FF2B5EF4-FFF2-40B4-BE49-F238E27FC236}">
                <a16:creationId xmlns="" xmlns:a16="http://schemas.microsoft.com/office/drawing/2014/main" id="{FF457DA5-8BD8-4BD1-ABAC-1702790078A5}"/>
              </a:ext>
            </a:extLst>
          </p:cNvPr>
          <p:cNvGrpSpPr/>
          <p:nvPr userDrawn="1"/>
        </p:nvGrpSpPr>
        <p:grpSpPr>
          <a:xfrm>
            <a:off x="11126530" y="59960"/>
            <a:ext cx="983575" cy="1226175"/>
            <a:chOff x="8411919" y="701065"/>
            <a:chExt cx="2800065" cy="3490702"/>
          </a:xfrm>
        </p:grpSpPr>
        <p:cxnSp>
          <p:nvCxnSpPr>
            <p:cNvPr id="9" name="Straight Connector 8">
              <a:extLst>
                <a:ext uri="{FF2B5EF4-FFF2-40B4-BE49-F238E27FC236}">
                  <a16:creationId xmlns="" xmlns:a16="http://schemas.microsoft.com/office/drawing/2014/main"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 xmlns:a16="http://schemas.microsoft.com/office/drawing/2014/main"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 xmlns:a16="http://schemas.microsoft.com/office/drawing/2014/main"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 xmlns:a16="http://schemas.microsoft.com/office/drawing/2014/main"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 xmlns:a16="http://schemas.microsoft.com/office/drawing/2014/main"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 xmlns:a16="http://schemas.microsoft.com/office/drawing/2014/main"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 xmlns:a16="http://schemas.microsoft.com/office/drawing/2014/main"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 xmlns:a16="http://schemas.microsoft.com/office/drawing/2014/main"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 xmlns:a16="http://schemas.microsoft.com/office/drawing/2014/main"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 xmlns:a16="http://schemas.microsoft.com/office/drawing/2014/main"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 xmlns:a16="http://schemas.microsoft.com/office/drawing/2014/main"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 xmlns:a16="http://schemas.microsoft.com/office/drawing/2014/main"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 xmlns:a16="http://schemas.microsoft.com/office/drawing/2014/main"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 xmlns:a16="http://schemas.microsoft.com/office/drawing/2014/main"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 xmlns:a16="http://schemas.microsoft.com/office/drawing/2014/main"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 xmlns:a16="http://schemas.microsoft.com/office/drawing/2014/main"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 xmlns:a16="http://schemas.microsoft.com/office/drawing/2014/main"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 xmlns:a16="http://schemas.microsoft.com/office/drawing/2014/main"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 xmlns:a16="http://schemas.microsoft.com/office/drawing/2014/main"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 xmlns:a16="http://schemas.microsoft.com/office/drawing/2014/main"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 xmlns:a16="http://schemas.microsoft.com/office/drawing/2014/main" id="{044EE669-9E4C-4CA7-A3A7-33BC296CAA71}"/>
              </a:ext>
            </a:extLst>
          </p:cNvPr>
          <p:cNvGrpSpPr/>
          <p:nvPr userDrawn="1"/>
        </p:nvGrpSpPr>
        <p:grpSpPr>
          <a:xfrm rot="15730005">
            <a:off x="10036530" y="262594"/>
            <a:ext cx="983575" cy="1226175"/>
            <a:chOff x="8411919" y="701065"/>
            <a:chExt cx="2800065" cy="3490702"/>
          </a:xfrm>
        </p:grpSpPr>
        <p:cxnSp>
          <p:nvCxnSpPr>
            <p:cNvPr id="32" name="Straight Connector 31">
              <a:extLst>
                <a:ext uri="{FF2B5EF4-FFF2-40B4-BE49-F238E27FC236}">
                  <a16:creationId xmlns="" xmlns:a16="http://schemas.microsoft.com/office/drawing/2014/main"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 xmlns:a16="http://schemas.microsoft.com/office/drawing/2014/main"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 xmlns:a16="http://schemas.microsoft.com/office/drawing/2014/main"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 xmlns:a16="http://schemas.microsoft.com/office/drawing/2014/main"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 xmlns:a16="http://schemas.microsoft.com/office/drawing/2014/main"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 xmlns:a16="http://schemas.microsoft.com/office/drawing/2014/main"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 xmlns:a16="http://schemas.microsoft.com/office/drawing/2014/main"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 xmlns:a16="http://schemas.microsoft.com/office/drawing/2014/main"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 xmlns:a16="http://schemas.microsoft.com/office/drawing/2014/main"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 xmlns:a16="http://schemas.microsoft.com/office/drawing/2014/main"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 xmlns:a16="http://schemas.microsoft.com/office/drawing/2014/main"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 xmlns:a16="http://schemas.microsoft.com/office/drawing/2014/main"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 xmlns:a16="http://schemas.microsoft.com/office/drawing/2014/main"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 xmlns:a16="http://schemas.microsoft.com/office/drawing/2014/main"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 xmlns:a16="http://schemas.microsoft.com/office/drawing/2014/main"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 xmlns:a16="http://schemas.microsoft.com/office/drawing/2014/main"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 xmlns:a16="http://schemas.microsoft.com/office/drawing/2014/main"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 xmlns:a16="http://schemas.microsoft.com/office/drawing/2014/main"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 xmlns:a16="http://schemas.microsoft.com/office/drawing/2014/main"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 xmlns:a16="http://schemas.microsoft.com/office/drawing/2014/main"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 xmlns:a16="http://schemas.microsoft.com/office/drawing/2014/main"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 xmlns:a16="http://schemas.microsoft.com/office/drawing/2014/main"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 xmlns:a16="http://schemas.microsoft.com/office/drawing/2014/main" id="{D17AD10F-453A-4E8D-AD1B-4B24EAEAFAD1}"/>
              </a:ext>
            </a:extLst>
          </p:cNvPr>
          <p:cNvGrpSpPr/>
          <p:nvPr userDrawn="1"/>
        </p:nvGrpSpPr>
        <p:grpSpPr>
          <a:xfrm rot="6889181">
            <a:off x="10412956" y="1601928"/>
            <a:ext cx="796471" cy="992922"/>
            <a:chOff x="8411919" y="701065"/>
            <a:chExt cx="2800065" cy="3490702"/>
          </a:xfrm>
        </p:grpSpPr>
        <p:cxnSp>
          <p:nvCxnSpPr>
            <p:cNvPr id="55" name="Straight Connector 54">
              <a:extLst>
                <a:ext uri="{FF2B5EF4-FFF2-40B4-BE49-F238E27FC236}">
                  <a16:creationId xmlns="" xmlns:a16="http://schemas.microsoft.com/office/drawing/2014/main"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 xmlns:a16="http://schemas.microsoft.com/office/drawing/2014/main"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 xmlns:a16="http://schemas.microsoft.com/office/drawing/2014/main"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 xmlns:a16="http://schemas.microsoft.com/office/drawing/2014/main"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 xmlns:a16="http://schemas.microsoft.com/office/drawing/2014/main"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 xmlns:a16="http://schemas.microsoft.com/office/drawing/2014/main"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 xmlns:a16="http://schemas.microsoft.com/office/drawing/2014/main"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 xmlns:a16="http://schemas.microsoft.com/office/drawing/2014/main"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 xmlns:a16="http://schemas.microsoft.com/office/drawing/2014/main"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 xmlns:a16="http://schemas.microsoft.com/office/drawing/2014/main"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 xmlns:a16="http://schemas.microsoft.com/office/drawing/2014/main"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 xmlns:a16="http://schemas.microsoft.com/office/drawing/2014/main"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 xmlns:a16="http://schemas.microsoft.com/office/drawing/2014/main"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 xmlns:a16="http://schemas.microsoft.com/office/drawing/2014/main"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 xmlns:a16="http://schemas.microsoft.com/office/drawing/2014/main"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 xmlns:a16="http://schemas.microsoft.com/office/drawing/2014/main"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 xmlns:a16="http://schemas.microsoft.com/office/drawing/2014/main"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 xmlns:a16="http://schemas.microsoft.com/office/drawing/2014/main"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 xmlns:a16="http://schemas.microsoft.com/office/drawing/2014/main"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 xmlns:a16="http://schemas.microsoft.com/office/drawing/2014/main"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 xmlns:a16="http://schemas.microsoft.com/office/drawing/2014/main"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 xmlns:a16="http://schemas.microsoft.com/office/drawing/2014/main"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 xmlns:a16="http://schemas.microsoft.com/office/drawing/2014/main" id="{5A6F875E-26AF-47EC-80DA-4A202F58A299}"/>
              </a:ext>
            </a:extLst>
          </p:cNvPr>
          <p:cNvGrpSpPr/>
          <p:nvPr userDrawn="1"/>
        </p:nvGrpSpPr>
        <p:grpSpPr>
          <a:xfrm rot="20334324">
            <a:off x="11027040" y="751132"/>
            <a:ext cx="1164960" cy="1452298"/>
            <a:chOff x="8411919" y="701065"/>
            <a:chExt cx="2800065" cy="3490702"/>
          </a:xfrm>
        </p:grpSpPr>
        <p:cxnSp>
          <p:nvCxnSpPr>
            <p:cNvPr id="78" name="Straight Connector 77">
              <a:extLst>
                <a:ext uri="{FF2B5EF4-FFF2-40B4-BE49-F238E27FC236}">
                  <a16:creationId xmlns="" xmlns:a16="http://schemas.microsoft.com/office/drawing/2014/main"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 xmlns:a16="http://schemas.microsoft.com/office/drawing/2014/main"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 xmlns:a16="http://schemas.microsoft.com/office/drawing/2014/main"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 xmlns:a16="http://schemas.microsoft.com/office/drawing/2014/main"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 xmlns:a16="http://schemas.microsoft.com/office/drawing/2014/main"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 xmlns:a16="http://schemas.microsoft.com/office/drawing/2014/main"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 xmlns:a16="http://schemas.microsoft.com/office/drawing/2014/main"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 xmlns:a16="http://schemas.microsoft.com/office/drawing/2014/main"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 xmlns:a16="http://schemas.microsoft.com/office/drawing/2014/main"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 xmlns:a16="http://schemas.microsoft.com/office/drawing/2014/main"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 xmlns:a16="http://schemas.microsoft.com/office/drawing/2014/main"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 xmlns:a16="http://schemas.microsoft.com/office/drawing/2014/main"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 xmlns:a16="http://schemas.microsoft.com/office/drawing/2014/main"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 xmlns:a16="http://schemas.microsoft.com/office/drawing/2014/main"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 xmlns:a16="http://schemas.microsoft.com/office/drawing/2014/main"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 xmlns:a16="http://schemas.microsoft.com/office/drawing/2014/main"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 xmlns:a16="http://schemas.microsoft.com/office/drawing/2014/main"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 xmlns:a16="http://schemas.microsoft.com/office/drawing/2014/main"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 xmlns:a16="http://schemas.microsoft.com/office/drawing/2014/main"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 xmlns:a16="http://schemas.microsoft.com/office/drawing/2014/main"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 xmlns:a16="http://schemas.microsoft.com/office/drawing/2014/main"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 xmlns:a16="http://schemas.microsoft.com/office/drawing/2014/main"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 xmlns:a16="http://schemas.microsoft.com/office/drawing/2014/main" id="{B0D5CCF4-AEE8-4235-B77C-72150C7B86A8}"/>
              </a:ext>
            </a:extLst>
          </p:cNvPr>
          <p:cNvGrpSpPr/>
          <p:nvPr userDrawn="1"/>
        </p:nvGrpSpPr>
        <p:grpSpPr>
          <a:xfrm rot="20334324">
            <a:off x="9037156" y="71664"/>
            <a:ext cx="753407" cy="737354"/>
            <a:chOff x="8411919" y="701065"/>
            <a:chExt cx="2800065" cy="3490702"/>
          </a:xfrm>
        </p:grpSpPr>
        <p:cxnSp>
          <p:nvCxnSpPr>
            <p:cNvPr id="101" name="Straight Connector 100">
              <a:extLst>
                <a:ext uri="{FF2B5EF4-FFF2-40B4-BE49-F238E27FC236}">
                  <a16:creationId xmlns="" xmlns:a16="http://schemas.microsoft.com/office/drawing/2014/main"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 xmlns:a16="http://schemas.microsoft.com/office/drawing/2014/main"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 xmlns:a16="http://schemas.microsoft.com/office/drawing/2014/main"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 xmlns:a16="http://schemas.microsoft.com/office/drawing/2014/main"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 xmlns:a16="http://schemas.microsoft.com/office/drawing/2014/main"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 xmlns:a16="http://schemas.microsoft.com/office/drawing/2014/main"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 xmlns:a16="http://schemas.microsoft.com/office/drawing/2014/main"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 xmlns:a16="http://schemas.microsoft.com/office/drawing/2014/main"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 xmlns:a16="http://schemas.microsoft.com/office/drawing/2014/main"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 xmlns:a16="http://schemas.microsoft.com/office/drawing/2014/main"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 xmlns:a16="http://schemas.microsoft.com/office/drawing/2014/main"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 xmlns:a16="http://schemas.microsoft.com/office/drawing/2014/main"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 xmlns:a16="http://schemas.microsoft.com/office/drawing/2014/main"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 xmlns:a16="http://schemas.microsoft.com/office/drawing/2014/main"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 xmlns:a16="http://schemas.microsoft.com/office/drawing/2014/main"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 xmlns:a16="http://schemas.microsoft.com/office/drawing/2014/main"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 xmlns:a16="http://schemas.microsoft.com/office/drawing/2014/main"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 xmlns:a16="http://schemas.microsoft.com/office/drawing/2014/main"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 xmlns:a16="http://schemas.microsoft.com/office/drawing/2014/main"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 xmlns:a16="http://schemas.microsoft.com/office/drawing/2014/main"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 xmlns:a16="http://schemas.microsoft.com/office/drawing/2014/main"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 xmlns:a16="http://schemas.microsoft.com/office/drawing/2014/main"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 xmlns:a16="http://schemas.microsoft.com/office/drawing/2014/main" id="{574C772B-1928-4597-8A34-F77909439262}"/>
              </a:ext>
            </a:extLst>
          </p:cNvPr>
          <p:cNvGrpSpPr/>
          <p:nvPr userDrawn="1"/>
        </p:nvGrpSpPr>
        <p:grpSpPr>
          <a:xfrm rot="19421998">
            <a:off x="9748081" y="1384230"/>
            <a:ext cx="717208" cy="701926"/>
            <a:chOff x="8411919" y="701065"/>
            <a:chExt cx="2800065" cy="3490702"/>
          </a:xfrm>
        </p:grpSpPr>
        <p:cxnSp>
          <p:nvCxnSpPr>
            <p:cNvPr id="124" name="Straight Connector 123">
              <a:extLst>
                <a:ext uri="{FF2B5EF4-FFF2-40B4-BE49-F238E27FC236}">
                  <a16:creationId xmlns="" xmlns:a16="http://schemas.microsoft.com/office/drawing/2014/main"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 xmlns:a16="http://schemas.microsoft.com/office/drawing/2014/main"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 xmlns:a16="http://schemas.microsoft.com/office/drawing/2014/main"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 xmlns:a16="http://schemas.microsoft.com/office/drawing/2014/main"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 xmlns:a16="http://schemas.microsoft.com/office/drawing/2014/main"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 xmlns:a16="http://schemas.microsoft.com/office/drawing/2014/main"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 xmlns:a16="http://schemas.microsoft.com/office/drawing/2014/main"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 xmlns:a16="http://schemas.microsoft.com/office/drawing/2014/main"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 xmlns:a16="http://schemas.microsoft.com/office/drawing/2014/main"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 xmlns:a16="http://schemas.microsoft.com/office/drawing/2014/main"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 xmlns:a16="http://schemas.microsoft.com/office/drawing/2014/main"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 xmlns:a16="http://schemas.microsoft.com/office/drawing/2014/main"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 xmlns:a16="http://schemas.microsoft.com/office/drawing/2014/main"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 xmlns:a16="http://schemas.microsoft.com/office/drawing/2014/main"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 xmlns:a16="http://schemas.microsoft.com/office/drawing/2014/main"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 xmlns:a16="http://schemas.microsoft.com/office/drawing/2014/main"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 xmlns:a16="http://schemas.microsoft.com/office/drawing/2014/main"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 xmlns:a16="http://schemas.microsoft.com/office/drawing/2014/main"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 xmlns:a16="http://schemas.microsoft.com/office/drawing/2014/main"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 xmlns:a16="http://schemas.microsoft.com/office/drawing/2014/main"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 xmlns:a16="http://schemas.microsoft.com/office/drawing/2014/main"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 xmlns:a16="http://schemas.microsoft.com/office/drawing/2014/main"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 xmlns:a16="http://schemas.microsoft.com/office/drawing/2014/main" id="{17F06A6F-6318-483E-B452-C88B27C43350}"/>
              </a:ext>
            </a:extLst>
          </p:cNvPr>
          <p:cNvGrpSpPr/>
          <p:nvPr userDrawn="1"/>
        </p:nvGrpSpPr>
        <p:grpSpPr>
          <a:xfrm rot="19421998">
            <a:off x="9244413" y="1325575"/>
            <a:ext cx="458379" cy="448611"/>
            <a:chOff x="8411919" y="701065"/>
            <a:chExt cx="2800065" cy="3490702"/>
          </a:xfrm>
        </p:grpSpPr>
        <p:cxnSp>
          <p:nvCxnSpPr>
            <p:cNvPr id="147" name="Straight Connector 146">
              <a:extLst>
                <a:ext uri="{FF2B5EF4-FFF2-40B4-BE49-F238E27FC236}">
                  <a16:creationId xmlns="" xmlns:a16="http://schemas.microsoft.com/office/drawing/2014/main"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 xmlns:a16="http://schemas.microsoft.com/office/drawing/2014/main"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 xmlns:a16="http://schemas.microsoft.com/office/drawing/2014/main"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 xmlns:a16="http://schemas.microsoft.com/office/drawing/2014/main"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 xmlns:a16="http://schemas.microsoft.com/office/drawing/2014/main"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 xmlns:a16="http://schemas.microsoft.com/office/drawing/2014/main"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 xmlns:a16="http://schemas.microsoft.com/office/drawing/2014/main"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 xmlns:a16="http://schemas.microsoft.com/office/drawing/2014/main"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 xmlns:a16="http://schemas.microsoft.com/office/drawing/2014/main"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 xmlns:a16="http://schemas.microsoft.com/office/drawing/2014/main"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 xmlns:a16="http://schemas.microsoft.com/office/drawing/2014/main"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 xmlns:a16="http://schemas.microsoft.com/office/drawing/2014/main"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 xmlns:a16="http://schemas.microsoft.com/office/drawing/2014/main"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 xmlns:a16="http://schemas.microsoft.com/office/drawing/2014/main"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 xmlns:a16="http://schemas.microsoft.com/office/drawing/2014/main"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 xmlns:a16="http://schemas.microsoft.com/office/drawing/2014/main"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 xmlns:a16="http://schemas.microsoft.com/office/drawing/2014/main"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 xmlns:a16="http://schemas.microsoft.com/office/drawing/2014/main"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 xmlns:a16="http://schemas.microsoft.com/office/drawing/2014/main"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 xmlns:a16="http://schemas.microsoft.com/office/drawing/2014/main"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 xmlns:a16="http://schemas.microsoft.com/office/drawing/2014/main"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 xmlns:a16="http://schemas.microsoft.com/office/drawing/2014/main"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 xmlns:a16="http://schemas.microsoft.com/office/drawing/2014/main" id="{B39A1B71-4BFB-417F-8ADF-A50673257A72}"/>
              </a:ext>
            </a:extLst>
          </p:cNvPr>
          <p:cNvGrpSpPr/>
          <p:nvPr userDrawn="1"/>
        </p:nvGrpSpPr>
        <p:grpSpPr>
          <a:xfrm rot="19421998">
            <a:off x="10765083" y="43767"/>
            <a:ext cx="412730" cy="403935"/>
            <a:chOff x="8411919" y="701065"/>
            <a:chExt cx="2800065" cy="3490702"/>
          </a:xfrm>
        </p:grpSpPr>
        <p:cxnSp>
          <p:nvCxnSpPr>
            <p:cNvPr id="170" name="Straight Connector 169">
              <a:extLst>
                <a:ext uri="{FF2B5EF4-FFF2-40B4-BE49-F238E27FC236}">
                  <a16:creationId xmlns="" xmlns:a16="http://schemas.microsoft.com/office/drawing/2014/main"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 xmlns:a16="http://schemas.microsoft.com/office/drawing/2014/main"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 xmlns:a16="http://schemas.microsoft.com/office/drawing/2014/main"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 xmlns:a16="http://schemas.microsoft.com/office/drawing/2014/main"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 xmlns:a16="http://schemas.microsoft.com/office/drawing/2014/main"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 xmlns:a16="http://schemas.microsoft.com/office/drawing/2014/main"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 xmlns:a16="http://schemas.microsoft.com/office/drawing/2014/main"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 xmlns:a16="http://schemas.microsoft.com/office/drawing/2014/main"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 xmlns:a16="http://schemas.microsoft.com/office/drawing/2014/main"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 xmlns:a16="http://schemas.microsoft.com/office/drawing/2014/main"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 xmlns:a16="http://schemas.microsoft.com/office/drawing/2014/main"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 xmlns:a16="http://schemas.microsoft.com/office/drawing/2014/main"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 xmlns:a16="http://schemas.microsoft.com/office/drawing/2014/main"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 xmlns:a16="http://schemas.microsoft.com/office/drawing/2014/main"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 xmlns:a16="http://schemas.microsoft.com/office/drawing/2014/main"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 xmlns:a16="http://schemas.microsoft.com/office/drawing/2014/main"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 xmlns:a16="http://schemas.microsoft.com/office/drawing/2014/main"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 xmlns:a16="http://schemas.microsoft.com/office/drawing/2014/main"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 xmlns:a16="http://schemas.microsoft.com/office/drawing/2014/main"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 xmlns:a16="http://schemas.microsoft.com/office/drawing/2014/main"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 xmlns:a16="http://schemas.microsoft.com/office/drawing/2014/main"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 xmlns:a16="http://schemas.microsoft.com/office/drawing/2014/main"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 xmlns:a16="http://schemas.microsoft.com/office/drawing/2014/main" id="{6C54488B-4AA8-4A29-9071-60D6AF00DA6E}"/>
              </a:ext>
            </a:extLst>
          </p:cNvPr>
          <p:cNvSpPr/>
          <p:nvPr userDrawn="1"/>
        </p:nvSpPr>
        <p:spPr>
          <a:xfrm>
            <a:off x="11445923" y="0"/>
            <a:ext cx="373038"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193" name="Rectangle 192">
            <a:extLst>
              <a:ext uri="{FF2B5EF4-FFF2-40B4-BE49-F238E27FC236}">
                <a16:creationId xmlns="" xmlns:a16="http://schemas.microsoft.com/office/drawing/2014/main" id="{6AA5F804-B564-42DA-88D6-915FE7EFD1E7}"/>
              </a:ext>
            </a:extLst>
          </p:cNvPr>
          <p:cNvSpPr/>
          <p:nvPr userDrawn="1"/>
        </p:nvSpPr>
        <p:spPr>
          <a:xfrm>
            <a:off x="11818961" y="0"/>
            <a:ext cx="373038"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Tree>
    <p:extLst>
      <p:ext uri="{BB962C8B-B14F-4D97-AF65-F5344CB8AC3E}">
        <p14:creationId xmlns="" xmlns:p14="http://schemas.microsoft.com/office/powerpoint/2010/main" val="219472290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3543621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28053226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12845999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19983641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54710558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27832921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20371089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297842902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6" y="395209"/>
            <a:ext cx="11617291" cy="29088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7"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6"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3"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47746635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74"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091"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 xmlns:a16="http://schemas.microsoft.com/office/drawing/2014/main" id="{AE1361B6-8316-4AC7-8C5C-5371D9A5B6D9}"/>
              </a:ext>
            </a:extLst>
          </p:cNvPr>
          <p:cNvSpPr>
            <a:spLocks noGrp="1"/>
          </p:cNvSpPr>
          <p:nvPr>
            <p:ph type="title" hasCustomPrompt="1"/>
          </p:nvPr>
        </p:nvSpPr>
        <p:spPr>
          <a:xfrm>
            <a:off x="0" y="260648"/>
            <a:ext cx="12192000" cy="801798"/>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 xmlns:p14="http://schemas.microsoft.com/office/powerpoint/2010/main" val="384056386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 xmlns:p14="http://schemas.microsoft.com/office/powerpoint/2010/main" val="344805177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154210381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 xmlns:a16="http://schemas.microsoft.com/office/drawing/2014/main" id="{A1DEFAEA-9F02-4B9F-ACC6-353AF6C3EFFF}"/>
              </a:ext>
            </a:extLst>
          </p:cNvPr>
          <p:cNvSpPr>
            <a:spLocks noGrp="1"/>
          </p:cNvSpPr>
          <p:nvPr>
            <p:ph type="pic" sz="quarter" idx="11" hasCustomPrompt="1"/>
          </p:nvPr>
        </p:nvSpPr>
        <p:spPr>
          <a:xfrm>
            <a:off x="8155574"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2" name="자유형: 도형 21">
            <a:extLst>
              <a:ext uri="{FF2B5EF4-FFF2-40B4-BE49-F238E27FC236}">
                <a16:creationId xmlns="" xmlns:a16="http://schemas.microsoft.com/office/drawing/2014/main" id="{03515A44-D3E9-44BA-B3D4-43ECDBD5159D}"/>
              </a:ext>
            </a:extLst>
          </p:cNvPr>
          <p:cNvSpPr>
            <a:spLocks noGrp="1"/>
          </p:cNvSpPr>
          <p:nvPr>
            <p:ph type="pic" sz="quarter" idx="12" hasCustomPrompt="1"/>
          </p:nvPr>
        </p:nvSpPr>
        <p:spPr>
          <a:xfrm>
            <a:off x="8155574"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3" name="자유형: 도형 22">
            <a:extLst>
              <a:ext uri="{FF2B5EF4-FFF2-40B4-BE49-F238E27FC236}">
                <a16:creationId xmlns="" xmlns:a16="http://schemas.microsoft.com/office/drawing/2014/main" id="{5CED0A4D-1B43-4F94-A1B2-796349C976DE}"/>
              </a:ext>
            </a:extLst>
          </p:cNvPr>
          <p:cNvSpPr>
            <a:spLocks noGrp="1"/>
          </p:cNvSpPr>
          <p:nvPr>
            <p:ph type="pic" sz="quarter" idx="13" hasCustomPrompt="1"/>
          </p:nvPr>
        </p:nvSpPr>
        <p:spPr>
          <a:xfrm>
            <a:off x="5551710"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0" name="자유형: 도형 19">
            <a:extLst>
              <a:ext uri="{FF2B5EF4-FFF2-40B4-BE49-F238E27FC236}">
                <a16:creationId xmlns="" xmlns:a16="http://schemas.microsoft.com/office/drawing/2014/main" id="{1D5AFB38-0AC4-4043-A23A-C86F3145AE10}"/>
              </a:ext>
            </a:extLst>
          </p:cNvPr>
          <p:cNvSpPr>
            <a:spLocks noGrp="1"/>
          </p:cNvSpPr>
          <p:nvPr>
            <p:ph type="pic" sz="quarter" idx="10" hasCustomPrompt="1"/>
          </p:nvPr>
        </p:nvSpPr>
        <p:spPr>
          <a:xfrm>
            <a:off x="5551710"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26190121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 xmlns:a16="http://schemas.microsoft.com/office/drawing/2014/main" id="{ADD85E6C-2694-4BB6-B396-E6F812C0190B}"/>
              </a:ext>
            </a:extLst>
          </p:cNvPr>
          <p:cNvSpPr>
            <a:spLocks noGrp="1"/>
          </p:cNvSpPr>
          <p:nvPr>
            <p:ph type="pic" sz="quarter" idx="10" hasCustomPrompt="1"/>
          </p:nvPr>
        </p:nvSpPr>
        <p:spPr>
          <a:xfrm>
            <a:off x="3" y="3255649"/>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81838027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E69FBFC8-EC0E-4E14-905F-2E4D84D4D4BA}"/>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8">
            <a:extLst>
              <a:ext uri="{FF2B5EF4-FFF2-40B4-BE49-F238E27FC236}">
                <a16:creationId xmlns="" xmlns:a16="http://schemas.microsoft.com/office/drawing/2014/main" id="{AAF3D6DC-4A0E-4BCA-9639-615F1AC5895F}"/>
              </a:ext>
            </a:extLst>
          </p:cNvPr>
          <p:cNvSpPr>
            <a:spLocks noGrp="1"/>
          </p:cNvSpPr>
          <p:nvPr>
            <p:ph type="pic" sz="quarter" idx="10" hasCustomPrompt="1"/>
          </p:nvPr>
        </p:nvSpPr>
        <p:spPr>
          <a:xfrm>
            <a:off x="635726" y="642257"/>
            <a:ext cx="10920548" cy="5573486"/>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1673598"/>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 xmlns:a16="http://schemas.microsoft.com/office/drawing/2014/main"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 xmlns:a16="http://schemas.microsoft.com/office/drawing/2014/main"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 xmlns:p14="http://schemas.microsoft.com/office/powerpoint/2010/main" val="796314200"/>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 xmlns:a16="http://schemas.microsoft.com/office/drawing/2014/main" id="{16EE34E5-ADA6-4EE7-BC24-98C8E9A86B83}"/>
              </a:ext>
            </a:extLst>
          </p:cNvPr>
          <p:cNvSpPr>
            <a:spLocks noGrp="1"/>
          </p:cNvSpPr>
          <p:nvPr>
            <p:ph type="pic" idx="13" hasCustomPrompt="1"/>
          </p:nvPr>
        </p:nvSpPr>
        <p:spPr>
          <a:xfrm>
            <a:off x="661852" y="653142"/>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a:extLst>
              <a:ext uri="{FF2B5EF4-FFF2-40B4-BE49-F238E27FC236}">
                <a16:creationId xmlns="" xmlns:a16="http://schemas.microsoft.com/office/drawing/2014/main" id="{6FDE143D-2918-4056-AC94-92DF81A575B9}"/>
              </a:ext>
            </a:extLst>
          </p:cNvPr>
          <p:cNvSpPr>
            <a:spLocks noGrp="1"/>
          </p:cNvSpPr>
          <p:nvPr>
            <p:ph type="pic" idx="14" hasCustomPrompt="1"/>
          </p:nvPr>
        </p:nvSpPr>
        <p:spPr>
          <a:xfrm>
            <a:off x="3705502" y="2576900"/>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4" name="Picture Placeholder 2">
            <a:extLst>
              <a:ext uri="{FF2B5EF4-FFF2-40B4-BE49-F238E27FC236}">
                <a16:creationId xmlns="" xmlns:a16="http://schemas.microsoft.com/office/drawing/2014/main" id="{1334882F-9259-4D67-9996-302AE17E5F75}"/>
              </a:ext>
            </a:extLst>
          </p:cNvPr>
          <p:cNvSpPr>
            <a:spLocks noGrp="1"/>
          </p:cNvSpPr>
          <p:nvPr>
            <p:ph type="pic" idx="15" hasCustomPrompt="1"/>
          </p:nvPr>
        </p:nvSpPr>
        <p:spPr>
          <a:xfrm>
            <a:off x="2183677" y="4500658"/>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4536999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79175623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76243615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1" y="164638"/>
            <a:ext cx="11760629"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431371" y="932723"/>
            <a:ext cx="11760629"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 xmlns:a16="http://schemas.microsoft.com/office/drawing/2014/main" id="{97845489-B228-40CA-99BD-CBA41EE6F99E}"/>
              </a:ext>
            </a:extLst>
          </p:cNvPr>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 xmlns:p14="http://schemas.microsoft.com/office/powerpoint/2010/main" val="323020026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3" y="164638"/>
            <a:ext cx="10032437"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159563" y="932723"/>
            <a:ext cx="10032437"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20215477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224891357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01607039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18009850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0"/>
            <a:ext cx="2592288" cy="595266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598" y="3699875"/>
            <a:ext cx="3072021"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2" y="3699875"/>
            <a:ext cx="4800213"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92104622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 xmlns:p14="http://schemas.microsoft.com/office/powerpoint/2010/main" val="134325979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131033689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 xmlns:a14="http://schemas.microsoft.com/office/drawing/2010/main" val="0"/>
              </a:ext>
            </a:extLst>
          </a:blip>
          <a:srcRect/>
          <a:stretch>
            <a:fillRect/>
          </a:stretch>
        </p:blipFill>
        <p:spPr bwMode="auto">
          <a:xfrm>
            <a:off x="4847862" y="1460500"/>
            <a:ext cx="8015881" cy="4077011"/>
          </a:xfrm>
          <a:prstGeom prst="rect">
            <a:avLst/>
          </a:prstGeom>
          <a:noFill/>
          <a:extLst>
            <a:ext uri="{909E8E84-426E-40DD-AFC4-6F175D3DCCD1}">
              <a14:hiddenFill xmlns=""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7044605" y="1988841"/>
            <a:ext cx="3778671" cy="28189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01634478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 xmlns:a14="http://schemas.microsoft.com/office/drawing/2010/main" val="0"/>
              </a:ext>
            </a:extLst>
          </a:blip>
          <a:srcRect/>
          <a:stretch>
            <a:fillRect/>
          </a:stretch>
        </p:blipFill>
        <p:spPr bwMode="auto">
          <a:xfrm>
            <a:off x="815413" y="1715136"/>
            <a:ext cx="4896544" cy="488221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867" baseline="0">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 xmlns:p14="http://schemas.microsoft.com/office/powerpoint/2010/main" val="304118562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grpSp>
      <p:sp>
        <p:nvSpPr>
          <p:cNvPr id="14" name="Picture Placeholder 2"/>
          <p:cNvSpPr>
            <a:spLocks noGrp="1"/>
          </p:cNvSpPr>
          <p:nvPr>
            <p:ph type="pic" idx="12" hasCustomPrompt="1"/>
          </p:nvPr>
        </p:nvSpPr>
        <p:spPr>
          <a:xfrm>
            <a:off x="4701377" y="1124745"/>
            <a:ext cx="2789247" cy="439806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39663042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 xmlns:p14="http://schemas.microsoft.com/office/powerpoint/2010/main" val="406090977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2" y="0"/>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2" y="5061181"/>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Rectangle 6"/>
          <p:cNvSpPr/>
          <p:nvPr userDrawn="1"/>
        </p:nvSpPr>
        <p:spPr>
          <a:xfrm>
            <a:off x="623392"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 xmlns:p14="http://schemas.microsoft.com/office/powerpoint/2010/main" val="226267921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solidFill>
              </a:endParaRPr>
            </a:p>
          </p:txBody>
        </p:sp>
      </p:grpSp>
    </p:spTree>
    <p:extLst>
      <p:ext uri="{BB962C8B-B14F-4D97-AF65-F5344CB8AC3E}">
        <p14:creationId xmlns="" xmlns:p14="http://schemas.microsoft.com/office/powerpoint/2010/main" val="90800427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70494288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3641342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19041026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16604418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66727015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 xmlns:p14="http://schemas.microsoft.com/office/powerpoint/2010/main" val="4579371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 xmlns:p14="http://schemas.microsoft.com/office/powerpoint/2010/main" val="402657676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337997086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29464555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17231770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92035959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6754500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57966844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 xmlns:p14="http://schemas.microsoft.com/office/powerpoint/2010/main" val="151363543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52036565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379761815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96509438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265450619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87616980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 xmlns:p14="http://schemas.microsoft.com/office/powerpoint/2010/main" val="365647067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 xmlns:p14="http://schemas.microsoft.com/office/powerpoint/2010/main" val="230119901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11957335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48058616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2846087795"/>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81300808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03655687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0880884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 xmlns:p14="http://schemas.microsoft.com/office/powerpoint/2010/main" val="3788785840"/>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13865176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383283377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25735284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64037159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 xmlns:a16="http://schemas.microsoft.com/office/drawing/2014/main"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 xmlns:a16="http://schemas.microsoft.com/office/drawing/2014/main"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250780764"/>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 xmlns:p14="http://schemas.microsoft.com/office/powerpoint/2010/main" val="1203779058"/>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 xmlns:p14="http://schemas.microsoft.com/office/powerpoint/2010/main" val="261861815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 xmlns:a16="http://schemas.microsoft.com/office/drawing/2014/main"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 xmlns:a16="http://schemas.microsoft.com/office/drawing/2014/main"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23046871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270734986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 xmlns:p14="http://schemas.microsoft.com/office/powerpoint/2010/main" val="300655381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 xmlns:a16="http://schemas.microsoft.com/office/drawing/2014/main"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 xmlns:a16="http://schemas.microsoft.com/office/drawing/2014/main"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1645805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 xmlns:a16="http://schemas.microsoft.com/office/drawing/2014/main"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 xmlns:a16="http://schemas.microsoft.com/office/drawing/2014/main"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1975200701"/>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 xmlns:a16="http://schemas.microsoft.com/office/drawing/2014/main"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 xmlns:a16="http://schemas.microsoft.com/office/drawing/2014/main"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 xmlns:p14="http://schemas.microsoft.com/office/powerpoint/2010/main" val="403490947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 xmlns:p14="http://schemas.microsoft.com/office/powerpoint/2010/main" val="415646157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 xmlns:a16="http://schemas.microsoft.com/office/drawing/2014/main" id="{89254204-7576-4E7F-BCC2-47087CDF8998}"/>
              </a:ext>
            </a:extLst>
          </p:cNvPr>
          <p:cNvSpPr/>
          <p:nvPr/>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108080941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 xmlns:a16="http://schemas.microsoft.com/office/drawing/2014/main" id="{A444163C-3BE8-445F-BF4D-6FF683F7A99F}"/>
              </a:ext>
            </a:extLst>
          </p:cNvPr>
          <p:cNvGrpSpPr/>
          <p:nvPr userDrawn="1"/>
        </p:nvGrpSpPr>
        <p:grpSpPr>
          <a:xfrm>
            <a:off x="0" y="5030641"/>
            <a:ext cx="11784650" cy="1581249"/>
            <a:chOff x="0" y="5030641"/>
            <a:chExt cx="11784650" cy="1581249"/>
          </a:xfrm>
        </p:grpSpPr>
        <p:grpSp>
          <p:nvGrpSpPr>
            <p:cNvPr id="4" name="Group 3">
              <a:extLst>
                <a:ext uri="{FF2B5EF4-FFF2-40B4-BE49-F238E27FC236}">
                  <a16:creationId xmlns="" xmlns:a16="http://schemas.microsoft.com/office/drawing/2014/main"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 xmlns:a16="http://schemas.microsoft.com/office/drawing/2014/main"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 xmlns:a16="http://schemas.microsoft.com/office/drawing/2014/main"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 xmlns:a16="http://schemas.microsoft.com/office/drawing/2014/main"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 xmlns:a16="http://schemas.microsoft.com/office/drawing/2014/main"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 xmlns:a16="http://schemas.microsoft.com/office/drawing/2014/main"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 xmlns:a16="http://schemas.microsoft.com/office/drawing/2014/main"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 xmlns:a16="http://schemas.microsoft.com/office/drawing/2014/main"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 xmlns:p14="http://schemas.microsoft.com/office/powerpoint/2010/main" val="921415060"/>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700873107"/>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6570093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263520246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23385639"/>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 xmlns:p14="http://schemas.microsoft.com/office/powerpoint/2010/main" val="352906385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 xmlns:a16="http://schemas.microsoft.com/office/drawing/2014/main" id="{C4437516-06DB-4972-90D9-3F56529C786D}"/>
              </a:ext>
            </a:extLst>
          </p:cNvPr>
          <p:cNvSpPr/>
          <p:nvPr userDrawn="1"/>
        </p:nvSpPr>
        <p:spPr>
          <a:xfrm>
            <a:off x="0" y="0"/>
            <a:ext cx="9569302"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 xmlns:p14="http://schemas.microsoft.com/office/powerpoint/2010/main" val="2791831470"/>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 xmlns:a16="http://schemas.microsoft.com/office/drawing/2014/main"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 xmlns:a16="http://schemas.microsoft.com/office/drawing/2014/main" id="{608C9F45-5627-4842-A3EA-25038EF99EC8}"/>
              </a:ext>
            </a:extLst>
          </p:cNvPr>
          <p:cNvSpPr>
            <a:spLocks noGrp="1"/>
          </p:cNvSpPr>
          <p:nvPr>
            <p:ph type="pic" idx="13" hasCustomPrompt="1"/>
          </p:nvPr>
        </p:nvSpPr>
        <p:spPr>
          <a:xfrm>
            <a:off x="6186490"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339958366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 xmlns:a16="http://schemas.microsoft.com/office/drawing/2014/main" id="{D4E14D27-AD6A-4547-8A35-F0A6A7B2B893}"/>
              </a:ext>
            </a:extLst>
          </p:cNvPr>
          <p:cNvGrpSpPr/>
          <p:nvPr userDrawn="1"/>
        </p:nvGrpSpPr>
        <p:grpSpPr>
          <a:xfrm>
            <a:off x="739019" y="1801308"/>
            <a:ext cx="2251389" cy="4202048"/>
            <a:chOff x="3501573" y="3178068"/>
            <a:chExt cx="1340594" cy="2737840"/>
          </a:xfrm>
        </p:grpSpPr>
        <p:sp>
          <p:nvSpPr>
            <p:cNvPr id="4" name="Freeform: Shape 3">
              <a:extLst>
                <a:ext uri="{FF2B5EF4-FFF2-40B4-BE49-F238E27FC236}">
                  <a16:creationId xmlns="" xmlns:a16="http://schemas.microsoft.com/office/drawing/2014/main"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 xmlns:a16="http://schemas.microsoft.com/office/drawing/2014/main"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 xmlns:a16="http://schemas.microsoft.com/office/drawing/2014/main"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 xmlns:a16="http://schemas.microsoft.com/office/drawing/2014/main"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 xmlns:a16="http://schemas.microsoft.com/office/drawing/2014/main"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 xmlns:a16="http://schemas.microsoft.com/office/drawing/2014/main"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 xmlns:a16="http://schemas.microsoft.com/office/drawing/2014/main"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 xmlns:a16="http://schemas.microsoft.com/office/drawing/2014/main"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 xmlns:a16="http://schemas.microsoft.com/office/drawing/2014/main"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 xmlns:a16="http://schemas.microsoft.com/office/drawing/2014/main"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 xmlns:a16="http://schemas.microsoft.com/office/drawing/2014/main"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 xmlns:a16="http://schemas.microsoft.com/office/drawing/2014/main" id="{FC596008-C53D-454F-8BCC-25C7C09986FE}"/>
              </a:ext>
            </a:extLst>
          </p:cNvPr>
          <p:cNvSpPr>
            <a:spLocks noGrp="1"/>
          </p:cNvSpPr>
          <p:nvPr>
            <p:ph type="pic" idx="13" hasCustomPrompt="1"/>
          </p:nvPr>
        </p:nvSpPr>
        <p:spPr>
          <a:xfrm>
            <a:off x="989494" y="2484310"/>
            <a:ext cx="1808430"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 xmlns:a16="http://schemas.microsoft.com/office/drawing/2014/main"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 xmlns:a16="http://schemas.microsoft.com/office/drawing/2014/main"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2855471464"/>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 xmlns:a16="http://schemas.microsoft.com/office/drawing/2014/main"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 xmlns:a16="http://schemas.microsoft.com/office/drawing/2014/main"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 xmlns:a16="http://schemas.microsoft.com/office/drawing/2014/main" id="{A06CCA5E-451F-4542-B206-D2D13583114C}"/>
              </a:ext>
            </a:extLst>
          </p:cNvPr>
          <p:cNvGrpSpPr/>
          <p:nvPr userDrawn="1"/>
        </p:nvGrpSpPr>
        <p:grpSpPr>
          <a:xfrm>
            <a:off x="758507" y="2603862"/>
            <a:ext cx="5920691" cy="3565483"/>
            <a:chOff x="4098364" y="1571764"/>
            <a:chExt cx="7301609" cy="4397082"/>
          </a:xfrm>
        </p:grpSpPr>
        <p:grpSp>
          <p:nvGrpSpPr>
            <p:cNvPr id="23" name="Graphic 55">
              <a:extLst>
                <a:ext uri="{FF2B5EF4-FFF2-40B4-BE49-F238E27FC236}">
                  <a16:creationId xmlns="" xmlns:a16="http://schemas.microsoft.com/office/drawing/2014/main"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 xmlns:a16="http://schemas.microsoft.com/office/drawing/2014/main"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 xmlns:a16="http://schemas.microsoft.com/office/drawing/2014/main"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 xmlns:a16="http://schemas.microsoft.com/office/drawing/2014/main"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 xmlns:a16="http://schemas.microsoft.com/office/drawing/2014/main"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 xmlns:a16="http://schemas.microsoft.com/office/drawing/2014/main"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 xmlns:a16="http://schemas.microsoft.com/office/drawing/2014/main"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 xmlns:a16="http://schemas.microsoft.com/office/drawing/2014/main"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 xmlns:a16="http://schemas.microsoft.com/office/drawing/2014/main"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 xmlns:a16="http://schemas.microsoft.com/office/drawing/2014/main"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 xmlns:a16="http://schemas.microsoft.com/office/drawing/2014/main"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 xmlns:a16="http://schemas.microsoft.com/office/drawing/2014/main"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 xmlns:a16="http://schemas.microsoft.com/office/drawing/2014/main"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 xmlns:a16="http://schemas.microsoft.com/office/drawing/2014/main"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 xmlns:a16="http://schemas.microsoft.com/office/drawing/2014/main"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 xmlns:a16="http://schemas.microsoft.com/office/drawing/2014/main"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 xmlns:a16="http://schemas.microsoft.com/office/drawing/2014/main"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 xmlns:a16="http://schemas.microsoft.com/office/drawing/2014/main"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 xmlns:a16="http://schemas.microsoft.com/office/drawing/2014/main"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 xmlns:a16="http://schemas.microsoft.com/office/drawing/2014/main"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 xmlns:a16="http://schemas.microsoft.com/office/drawing/2014/main"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 xmlns:a16="http://schemas.microsoft.com/office/drawing/2014/main"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 xmlns:a16="http://schemas.microsoft.com/office/drawing/2014/main"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 xmlns:a16="http://schemas.microsoft.com/office/drawing/2014/main"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 xmlns:a16="http://schemas.microsoft.com/office/drawing/2014/main"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 xmlns:a16="http://schemas.microsoft.com/office/drawing/2014/main" id="{FC596008-C53D-454F-8BCC-25C7C09986FE}"/>
              </a:ext>
            </a:extLst>
          </p:cNvPr>
          <p:cNvSpPr>
            <a:spLocks noGrp="1"/>
          </p:cNvSpPr>
          <p:nvPr>
            <p:ph type="pic" idx="13" hasCustomPrompt="1"/>
          </p:nvPr>
        </p:nvSpPr>
        <p:spPr>
          <a:xfrm>
            <a:off x="1619684"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 xmlns:p14="http://schemas.microsoft.com/office/powerpoint/2010/main" val="2404245945"/>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 xmlns:a16="http://schemas.microsoft.com/office/drawing/2014/main" id="{6FE311F5-A9A3-4147-874B-14B212E901EC}"/>
              </a:ext>
            </a:extLst>
          </p:cNvPr>
          <p:cNvSpPr>
            <a:spLocks noGrp="1"/>
          </p:cNvSpPr>
          <p:nvPr>
            <p:ph type="pic" idx="11" hasCustomPrompt="1"/>
          </p:nvPr>
        </p:nvSpPr>
        <p:spPr>
          <a:xfrm>
            <a:off x="6587381"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6587381"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 xmlns:a16="http://schemas.microsoft.com/office/drawing/2014/main"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08777945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6480636" y="1431517"/>
            <a:ext cx="3994966"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009044014"/>
      </p:ext>
    </p:extLst>
  </p:cSld>
  <p:clrMapOvr>
    <a:masterClrMapping/>
  </p:clrMapOvr>
  <p:extLst>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66977882"/>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 xmlns:a16="http://schemas.microsoft.com/office/drawing/2014/main" id="{7B60FE99-DD5E-4D6E-99F4-535645C4CB03}"/>
              </a:ext>
            </a:extLst>
          </p:cNvPr>
          <p:cNvSpPr>
            <a:spLocks noGrp="1"/>
          </p:cNvSpPr>
          <p:nvPr>
            <p:ph type="pic" idx="16" hasCustomPrompt="1"/>
          </p:nvPr>
        </p:nvSpPr>
        <p:spPr>
          <a:xfrm>
            <a:off x="2"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85593260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1431286687"/>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 xmlns:a16="http://schemas.microsoft.com/office/drawing/2014/main"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 xmlns:a16="http://schemas.microsoft.com/office/drawing/2014/main"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 xmlns:p14="http://schemas.microsoft.com/office/powerpoint/2010/main" val="658091477"/>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 xmlns:a16="http://schemas.microsoft.com/office/drawing/2014/main" id="{2E541B56-E562-45F7-AF65-DC212716E3B3}"/>
              </a:ext>
            </a:extLst>
          </p:cNvPr>
          <p:cNvSpPr/>
          <p:nvPr userDrawn="1"/>
        </p:nvSpPr>
        <p:spPr>
          <a:xfrm>
            <a:off x="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 xmlns:a16="http://schemas.microsoft.com/office/drawing/2014/main"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108613389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 xmlns:p14="http://schemas.microsoft.com/office/powerpoint/2010/main" val="236996302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1615032391"/>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8" y="4492189"/>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01"/>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19" name="Picture 18"/>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5036919" y="914400"/>
            <a:ext cx="3862165" cy="3650613"/>
          </a:xfrm>
          <a:prstGeom prst="rect">
            <a:avLst/>
          </a:prstGeom>
        </p:spPr>
      </p:pic>
    </p:spTree>
    <p:extLst>
      <p:ext uri="{BB962C8B-B14F-4D97-AF65-F5344CB8AC3E}">
        <p14:creationId xmlns="" xmlns:p14="http://schemas.microsoft.com/office/powerpoint/2010/main" val="361237792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5" y="738963"/>
            <a:ext cx="5380074"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8" name="Picture 7"/>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7388161" y="898451"/>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1345906">
            <a:off x="2767535"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3618746"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1345906">
            <a:off x="6785431"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0061987">
            <a:off x="8903399"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0061987">
            <a:off x="2591871" y="650640"/>
            <a:ext cx="517665" cy="581511"/>
          </a:xfrm>
          <a:prstGeom prst="rect">
            <a:avLst/>
          </a:prstGeom>
        </p:spPr>
      </p:pic>
      <p:sp>
        <p:nvSpPr>
          <p:cNvPr id="6" name="Text Placeholder 9"/>
          <p:cNvSpPr>
            <a:spLocks noGrp="1"/>
          </p:cNvSpPr>
          <p:nvPr>
            <p:ph type="body" sz="quarter" idx="10" hasCustomPrompt="1"/>
          </p:nvPr>
        </p:nvSpPr>
        <p:spPr>
          <a:xfrm>
            <a:off x="0" y="2896005"/>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pic>
        <p:nvPicPr>
          <p:cNvPr id="16" name="Picture 15"/>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061987">
            <a:off x="5131889" y="4434320"/>
            <a:ext cx="1003670" cy="1127456"/>
          </a:xfrm>
          <a:prstGeom prst="rect">
            <a:avLst/>
          </a:prstGeom>
        </p:spPr>
      </p:pic>
      <p:pic>
        <p:nvPicPr>
          <p:cNvPr id="17" name="Picture 16"/>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a:off x="5301700" y="1075575"/>
            <a:ext cx="776127" cy="871848"/>
          </a:xfrm>
          <a:prstGeom prst="rect">
            <a:avLst/>
          </a:prstGeom>
        </p:spPr>
      </p:pic>
      <p:pic>
        <p:nvPicPr>
          <p:cNvPr id="18" name="Picture 17"/>
          <p:cNvPicPr>
            <a:picLocks noChangeAspect="1"/>
          </p:cNvPicPr>
          <p:nvPr userDrawn="1"/>
        </p:nvPicPr>
        <p:blipFill>
          <a:blip r:embed="rId8" cstate="print">
            <a:extLst>
              <a:ext uri="{28A0092B-C50C-407E-A947-70E740481C1C}">
                <a14:useLocalDpi xmlns="" xmlns:a14="http://schemas.microsoft.com/office/drawing/2010/main" val="0"/>
              </a:ext>
            </a:extLst>
          </a:blip>
          <a:stretch>
            <a:fillRect/>
          </a:stretch>
        </p:blipFill>
        <p:spPr>
          <a:xfrm>
            <a:off x="7924626" y="3800030"/>
            <a:ext cx="1243348" cy="1396692"/>
          </a:xfrm>
          <a:prstGeom prst="rect">
            <a:avLst/>
          </a:prstGeom>
        </p:spPr>
      </p:pic>
    </p:spTree>
    <p:extLst>
      <p:ext uri="{BB962C8B-B14F-4D97-AF65-F5344CB8AC3E}">
        <p14:creationId xmlns="" xmlns:p14="http://schemas.microsoft.com/office/powerpoint/2010/main" val="1816560238"/>
      </p:ext>
    </p:extLst>
  </p:cSld>
  <p:clrMapOvr>
    <a:masterClrMapping/>
  </p:clrMapOvr>
  <p:extLst>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 xmlns:p14="http://schemas.microsoft.com/office/powerpoint/2010/main" val="380841519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 xmlns:p14="http://schemas.microsoft.com/office/powerpoint/2010/main" val="1835239057"/>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 xmlns:p14="http://schemas.microsoft.com/office/powerpoint/2010/main" val="140660806"/>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 xmlns:a16="http://schemas.microsoft.com/office/drawing/2014/main"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74932792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 xmlns:a16="http://schemas.microsoft.com/office/drawing/2014/main"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188102695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029729105"/>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 xmlns:a16="http://schemas.microsoft.com/office/drawing/2014/main"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 xmlns:a16="http://schemas.microsoft.com/office/drawing/2014/main"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 xmlns:a16="http://schemas.microsoft.com/office/drawing/2014/main"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 xmlns:a16="http://schemas.microsoft.com/office/drawing/2014/main"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340008474"/>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 xmlns:a16="http://schemas.microsoft.com/office/drawing/2014/main"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491278975"/>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78499146"/>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 xmlns:a16="http://schemas.microsoft.com/office/drawing/2014/main"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 xmlns:p14="http://schemas.microsoft.com/office/powerpoint/2010/main" val="168596401"/>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799774878"/>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1307042620"/>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2616722613"/>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 xmlns:a16="http://schemas.microsoft.com/office/drawing/2014/main"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 xmlns:a16="http://schemas.microsoft.com/office/drawing/2014/main"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 xmlns:a16="http://schemas.microsoft.com/office/drawing/2014/main"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 xmlns:p14="http://schemas.microsoft.com/office/powerpoint/2010/main" val="2554278523"/>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 xmlns:a16="http://schemas.microsoft.com/office/drawing/2014/main"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 xmlns:p14="http://schemas.microsoft.com/office/powerpoint/2010/main" val="983259644"/>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623345708"/>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 xmlns:a16="http://schemas.microsoft.com/office/drawing/2014/main"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533309204"/>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3107525192"/>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 xmlns:a16="http://schemas.microsoft.com/office/drawing/2014/main"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 xmlns:a16="http://schemas.microsoft.com/office/drawing/2014/main"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 xmlns:p14="http://schemas.microsoft.com/office/powerpoint/2010/main" val="1533078489"/>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3030618326"/>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 xmlns:p14="http://schemas.microsoft.com/office/powerpoint/2010/main" val="187854687"/>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 xmlns:p14="http://schemas.microsoft.com/office/powerpoint/2010/main" val="1816012969"/>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 xmlns:a16="http://schemas.microsoft.com/office/drawing/2014/main"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 xmlns:a16="http://schemas.microsoft.com/office/drawing/2014/main"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 xmlns:a16="http://schemas.microsoft.com/office/drawing/2014/main"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 xmlns:a16="http://schemas.microsoft.com/office/drawing/2014/main"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 xmlns:a16="http://schemas.microsoft.com/office/drawing/2014/main"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180343208"/>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 xmlns:p14="http://schemas.microsoft.com/office/powerpoint/2010/main" val="1257871873"/>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1826736515"/>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4"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6" name="Picture 5"/>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31" y="3030458"/>
            <a:ext cx="6188241" cy="677416"/>
          </a:xfrm>
          <a:prstGeom prst="rect">
            <a:avLst/>
          </a:prstGeom>
        </p:spPr>
        <p:txBody>
          <a:bodyPr anchor="ctr"/>
          <a:lstStyle>
            <a:lvl1pPr marL="0" indent="0" algn="l">
              <a:buNone/>
              <a:defRPr sz="540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4126831" y="3707874"/>
            <a:ext cx="6188241" cy="288032"/>
          </a:xfrm>
          <a:prstGeom prst="rect">
            <a:avLst/>
          </a:prstGeom>
        </p:spPr>
        <p:txBody>
          <a:bodyPr anchor="ctr"/>
          <a:lstStyle>
            <a:lvl1pPr marL="0" indent="0" algn="l">
              <a:buNone/>
              <a:defRPr sz="1800" b="0" baseline="0">
                <a:solidFill>
                  <a:schemeClr val="tx1">
                    <a:lumMod val="75000"/>
                    <a:lumOff val="25000"/>
                  </a:schemeClr>
                </a:solidFill>
                <a:latin typeface="+mn-lt"/>
                <a:cs typeface="Arial" pitchFamily="34" charset="0"/>
              </a:defRPr>
            </a:lvl1pPr>
          </a:lstStyle>
          <a:p>
            <a:pPr lvl="0"/>
            <a:r>
              <a:rPr lang="en-US" altLang="ko-KR" dirty="0"/>
              <a:t>Insert your subtitle here</a:t>
            </a:r>
          </a:p>
        </p:txBody>
      </p:sp>
      <p:pic>
        <p:nvPicPr>
          <p:cNvPr id="7" name="Picture 6"/>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394720">
            <a:off x="9912218" y="1945484"/>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394720">
            <a:off x="9802250" y="3865196"/>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a:off x="10674388"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811547">
            <a:off x="1327889" y="2982823"/>
            <a:ext cx="566537" cy="668064"/>
          </a:xfrm>
          <a:prstGeom prst="rect">
            <a:avLst/>
          </a:prstGeom>
        </p:spPr>
      </p:pic>
    </p:spTree>
    <p:extLst>
      <p:ext uri="{BB962C8B-B14F-4D97-AF65-F5344CB8AC3E}">
        <p14:creationId xmlns="" xmlns:p14="http://schemas.microsoft.com/office/powerpoint/2010/main" val="221249791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 xmlns:p14="http://schemas.microsoft.com/office/powerpoint/2010/main" val="2545888594"/>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 xmlns:p14="http://schemas.microsoft.com/office/powerpoint/2010/main" val="621954678"/>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 xmlns:p14="http://schemas.microsoft.com/office/powerpoint/2010/main" val="403077740"/>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 xmlns:a16="http://schemas.microsoft.com/office/drawing/2014/main"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421166158"/>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 xmlns:a16="http://schemas.microsoft.com/office/drawing/2014/main"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2071050702"/>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34581105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 xmlns:a16="http://schemas.microsoft.com/office/drawing/2014/main"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 xmlns:a16="http://schemas.microsoft.com/office/drawing/2014/main"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 xmlns:a16="http://schemas.microsoft.com/office/drawing/2014/main"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 xmlns:a16="http://schemas.microsoft.com/office/drawing/2014/main"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272565130"/>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 xmlns:a16="http://schemas.microsoft.com/office/drawing/2014/main"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403889609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342812042"/>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 xmlns:a16="http://schemas.microsoft.com/office/drawing/2014/main"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 xmlns:p14="http://schemas.microsoft.com/office/powerpoint/2010/main" val="1175992158"/>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2" y="1"/>
            <a:ext cx="2863562" cy="3999323"/>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8" y="2870061"/>
            <a:ext cx="2863562" cy="3987939"/>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3" name="Rectangle 2"/>
          <p:cNvSpPr/>
          <p:nvPr userDrawn="1"/>
        </p:nvSpPr>
        <p:spPr>
          <a:xfrm>
            <a:off x="9139162" y="4114800"/>
            <a:ext cx="2863562"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
        <p:nvSpPr>
          <p:cNvPr id="14" name="Rectangle 13"/>
          <p:cNvSpPr/>
          <p:nvPr userDrawn="1"/>
        </p:nvSpPr>
        <p:spPr>
          <a:xfrm>
            <a:off x="6122128" y="1"/>
            <a:ext cx="2863562"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Tree>
    <p:extLst>
      <p:ext uri="{BB962C8B-B14F-4D97-AF65-F5344CB8AC3E}">
        <p14:creationId xmlns="" xmlns:p14="http://schemas.microsoft.com/office/powerpoint/2010/main" val="569157211"/>
      </p:ext>
    </p:extLst>
  </p:cSld>
  <p:clrMapOvr>
    <a:masterClrMapping/>
  </p:clrMapOvr>
  <p:extLst>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193.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1590257896"/>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3018956932"/>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1411050532"/>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 xmlns:a16="http://schemas.microsoft.com/office/drawing/2014/main"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 xmlns:a16="http://schemas.microsoft.com/office/drawing/2014/main"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 xmlns:a16="http://schemas.microsoft.com/office/drawing/2014/main"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 xmlns:p14="http://schemas.microsoft.com/office/powerpoint/2010/main" val="1171459655"/>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 xmlns:a16="http://schemas.microsoft.com/office/drawing/2014/main"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 xmlns:p14="http://schemas.microsoft.com/office/powerpoint/2010/main" val="966205064"/>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1444177932"/>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 xmlns:a16="http://schemas.microsoft.com/office/drawing/2014/main"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467880689"/>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1430130369"/>
      </p:ext>
    </p:extLst>
  </p:cSld>
  <p:clrMapOvr>
    <a:masterClrMapping/>
  </p:clrMapOvr>
  <p:extLst mod="1">
    <p:ext uri="{DCECCB84-F9BA-43D5-87BE-67443E8EF086}">
      <p15:sldGuideLst xmlns="" xmlns:p15="http://schemas.microsoft.com/office/powerpoint/2012/main">
        <p15:guide id="1" orient="horz" pos="2341">
          <p15:clr>
            <a:srgbClr val="FBAE40"/>
          </p15:clr>
        </p15:guide>
        <p15:guide id="2" pos="3840">
          <p15:clr>
            <a:srgbClr val="FBAE40"/>
          </p15:clr>
        </p15:guide>
      </p15:sldGuideLst>
    </p:ext>
  </p:extLst>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 xmlns:a16="http://schemas.microsoft.com/office/drawing/2014/main"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 xmlns:a16="http://schemas.microsoft.com/office/drawing/2014/main"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 xmlns:p14="http://schemas.microsoft.com/office/powerpoint/2010/main" val="1201618292"/>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 xmlns:p14="http://schemas.microsoft.com/office/powerpoint/2010/main" val="45977820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 xmlns:p14="http://schemas.microsoft.com/office/powerpoint/2010/main" val="421956147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 xmlns:p14="http://schemas.microsoft.com/office/powerpoint/2010/main" val="672589409"/>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 xmlns:a16="http://schemas.microsoft.com/office/drawing/2014/main"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 xmlns:a16="http://schemas.microsoft.com/office/drawing/2014/main"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 xmlns:a16="http://schemas.microsoft.com/office/drawing/2014/main"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 xmlns:a16="http://schemas.microsoft.com/office/drawing/2014/main"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 xmlns:a16="http://schemas.microsoft.com/office/drawing/2014/main"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3815198496"/>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 xmlns:p14="http://schemas.microsoft.com/office/powerpoint/2010/main" val="296860337"/>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162428741"/>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a:extLst>
              <a:ext uri="{FF2B5EF4-FFF2-40B4-BE49-F238E27FC236}">
                <a16:creationId xmlns="" xmlns:a16="http://schemas.microsoft.com/office/drawing/2014/main" id="{15C431FD-5460-4260-B8FE-1385C3A0A934}"/>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2756528584"/>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09.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CAD834A1-2664-485F-A4FD-2D93E8FE03EB}"/>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349236252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3538586652"/>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03E22A51-FB04-4FB6-8A9D-AE05811C1438}"/>
              </a:ext>
            </a:extLst>
          </p:cNvPr>
          <p:cNvSpPr/>
          <p:nvPr userDrawn="1"/>
        </p:nvSpPr>
        <p:spPr>
          <a:xfrm>
            <a:off x="360608" y="303727"/>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6" hasCustomPrompt="1"/>
          </p:nvPr>
        </p:nvSpPr>
        <p:spPr>
          <a:xfrm>
            <a:off x="549499" y="523741"/>
            <a:ext cx="3709115" cy="58555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046481514"/>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B7D04CEC-4D5F-45A7-9E19-734ADBE840F9}"/>
              </a:ext>
            </a:extLst>
          </p:cNvPr>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4" hasCustomPrompt="1"/>
          </p:nvPr>
        </p:nvSpPr>
        <p:spPr>
          <a:xfrm>
            <a:off x="425753" y="463848"/>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32068866"/>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a:extLst>
              <a:ext uri="{FF2B5EF4-FFF2-40B4-BE49-F238E27FC236}">
                <a16:creationId xmlns="" xmlns:a16="http://schemas.microsoft.com/office/drawing/2014/main" id="{72920181-2924-4E1F-891D-E75A99509C25}"/>
              </a:ext>
            </a:extLst>
          </p:cNvPr>
          <p:cNvSpPr/>
          <p:nvPr userDrawn="1"/>
        </p:nvSpPr>
        <p:spPr>
          <a:xfrm>
            <a:off x="-1" y="0"/>
            <a:ext cx="428723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5"/>
          <p:cNvSpPr>
            <a:spLocks noGrp="1"/>
          </p:cNvSpPr>
          <p:nvPr>
            <p:ph type="pic" sz="quarter" idx="10" hasCustomPrompt="1"/>
          </p:nvPr>
        </p:nvSpPr>
        <p:spPr>
          <a:xfrm>
            <a:off x="3205316" y="535022"/>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 xmlns:p14="http://schemas.microsoft.com/office/powerpoint/2010/main" val="2761430334"/>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a:extLst>
              <a:ext uri="{FF2B5EF4-FFF2-40B4-BE49-F238E27FC236}">
                <a16:creationId xmlns="" xmlns:a16="http://schemas.microsoft.com/office/drawing/2014/main" id="{30731E8C-4F6D-4237-9657-97AE0A1B11CD}"/>
              </a:ext>
            </a:extLst>
          </p:cNvPr>
          <p:cNvSpPr>
            <a:spLocks noGrp="1"/>
          </p:cNvSpPr>
          <p:nvPr>
            <p:ph type="pic" idx="12" hasCustomPrompt="1"/>
          </p:nvPr>
        </p:nvSpPr>
        <p:spPr>
          <a:xfrm>
            <a:off x="4799579"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a:extLst>
              <a:ext uri="{FF2B5EF4-FFF2-40B4-BE49-F238E27FC236}">
                <a16:creationId xmlns="" xmlns:a16="http://schemas.microsoft.com/office/drawing/2014/main" id="{60C8BCD9-395E-41AA-9D16-154338C21733}"/>
              </a:ext>
            </a:extLst>
          </p:cNvPr>
          <p:cNvSpPr>
            <a:spLocks noGrp="1"/>
          </p:cNvSpPr>
          <p:nvPr>
            <p:ph type="pic" idx="10" hasCustomPrompt="1"/>
          </p:nvPr>
        </p:nvSpPr>
        <p:spPr>
          <a:xfrm>
            <a:off x="5105776" y="1892850"/>
            <a:ext cx="2922958" cy="3072301"/>
          </a:xfrm>
          <a:prstGeom prst="rect">
            <a:avLst/>
          </a:prstGeom>
          <a:solidFill>
            <a:schemeClr val="bg1">
              <a:lumMod val="95000"/>
            </a:schemeClr>
          </a:solidFill>
          <a:ln>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2628291346"/>
      </p:ext>
    </p:extLst>
  </p:cSld>
  <p:clrMapOvr>
    <a:masterClrMapping/>
  </p:clrMapOvr>
  <p:extLst mod="1">
    <p:ext uri="{DCECCB84-F9BA-43D5-87BE-67443E8EF086}">
      <p15:sldGuideLst xmlns="" xmlns:p15="http://schemas.microsoft.com/office/powerpoint/2012/main">
        <p15:guide id="1" orient="horz" pos="1440">
          <p15:clr>
            <a:srgbClr val="FBAE40"/>
          </p15:clr>
        </p15:guide>
        <p15:guide id="2" pos="2560">
          <p15:clr>
            <a:srgbClr val="FBAE40"/>
          </p15:clr>
        </p15:guide>
      </p15:sldGuideLst>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a:extLst>
              <a:ext uri="{FF2B5EF4-FFF2-40B4-BE49-F238E27FC236}">
                <a16:creationId xmlns="" xmlns:a16="http://schemas.microsoft.com/office/drawing/2014/main" id="{D075C1DE-E117-4FA9-A867-4ED89AC25A98}"/>
              </a:ext>
            </a:extLst>
          </p:cNvPr>
          <p:cNvSpPr/>
          <p:nvPr userDrawn="1"/>
        </p:nvSpPr>
        <p:spPr>
          <a:xfrm>
            <a:off x="-1" y="1"/>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2" name="Picture Placeholder 2">
            <a:extLst>
              <a:ext uri="{FF2B5EF4-FFF2-40B4-BE49-F238E27FC236}">
                <a16:creationId xmlns="" xmlns:a16="http://schemas.microsoft.com/office/drawing/2014/main" id="{CE83DDED-D6C7-4848-B289-2830377167D2}"/>
              </a:ext>
            </a:extLst>
          </p:cNvPr>
          <p:cNvSpPr>
            <a:spLocks noGrp="1"/>
          </p:cNvSpPr>
          <p:nvPr>
            <p:ph type="pic" idx="12" hasCustomPrompt="1"/>
          </p:nvPr>
        </p:nvSpPr>
        <p:spPr>
          <a:xfrm>
            <a:off x="532191" y="0"/>
            <a:ext cx="3531809"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17383946"/>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2560">
          <p15:clr>
            <a:srgbClr val="FBAE40"/>
          </p15:clr>
        </p15:guide>
      </p15:sldGuideLst>
    </p:ext>
  </p:extLst>
</p:sldLayout>
</file>

<file path=ppt/slideLayouts/slideLayout216.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33" y="-1209"/>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47" y="1635276"/>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769819155"/>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 fmla="*/ 5561901 w 9169167"/>
              <a:gd name="connsiteY0" fmla="*/ 0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61901 w 9169167"/>
              <a:gd name="connsiteY6" fmla="*/ 0 h 6115574"/>
              <a:gd name="connsiteX0" fmla="*/ 5561901 w 9169167"/>
              <a:gd name="connsiteY0" fmla="*/ 0 h 6107185"/>
              <a:gd name="connsiteX1" fmla="*/ 0 w 9169167"/>
              <a:gd name="connsiteY1" fmla="*/ 4563611 h 6107185"/>
              <a:gd name="connsiteX2" fmla="*/ 16778 w 9169167"/>
              <a:gd name="connsiteY2" fmla="*/ 6098796 h 6107185"/>
              <a:gd name="connsiteX3" fmla="*/ 4051883 w 9169167"/>
              <a:gd name="connsiteY3" fmla="*/ 6107185 h 6107185"/>
              <a:gd name="connsiteX4" fmla="*/ 9169167 w 9169167"/>
              <a:gd name="connsiteY4" fmla="*/ 1937857 h 6107185"/>
              <a:gd name="connsiteX5" fmla="*/ 9160778 w 9169167"/>
              <a:gd name="connsiteY5" fmla="*/ 0 h 6107185"/>
              <a:gd name="connsiteX6" fmla="*/ 5561901 w 9169167"/>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098796"/>
              <a:gd name="connsiteX1" fmla="*/ 0 w 9154576"/>
              <a:gd name="connsiteY1" fmla="*/ 4563612 h 6098796"/>
              <a:gd name="connsiteX2" fmla="*/ 2187 w 9154576"/>
              <a:gd name="connsiteY2" fmla="*/ 6098796 h 6098796"/>
              <a:gd name="connsiteX3" fmla="*/ 3628730 w 9154576"/>
              <a:gd name="connsiteY3" fmla="*/ 6089860 h 6098796"/>
              <a:gd name="connsiteX4" fmla="*/ 9154576 w 9154576"/>
              <a:gd name="connsiteY4" fmla="*/ 1937857 h 6098796"/>
              <a:gd name="connsiteX5" fmla="*/ 9146187 w 9154576"/>
              <a:gd name="connsiteY5" fmla="*/ 0 h 6098796"/>
              <a:gd name="connsiteX6" fmla="*/ 5547310 w 9154576"/>
              <a:gd name="connsiteY6" fmla="*/ 0 h 6098796"/>
              <a:gd name="connsiteX0" fmla="*/ 5547310 w 9147280"/>
              <a:gd name="connsiteY0" fmla="*/ 0 h 6098796"/>
              <a:gd name="connsiteX1" fmla="*/ 0 w 9147280"/>
              <a:gd name="connsiteY1" fmla="*/ 4563612 h 6098796"/>
              <a:gd name="connsiteX2" fmla="*/ 2187 w 9147280"/>
              <a:gd name="connsiteY2" fmla="*/ 6098796 h 6098796"/>
              <a:gd name="connsiteX3" fmla="*/ 3628730 w 9147280"/>
              <a:gd name="connsiteY3" fmla="*/ 6089860 h 6098796"/>
              <a:gd name="connsiteX4" fmla="*/ 9147280 w 9147280"/>
              <a:gd name="connsiteY4" fmla="*/ 1530712 h 6098796"/>
              <a:gd name="connsiteX5" fmla="*/ 9146187 w 9147280"/>
              <a:gd name="connsiteY5" fmla="*/ 0 h 6098796"/>
              <a:gd name="connsiteX6" fmla="*/ 5547310 w 9147280"/>
              <a:gd name="connsiteY6" fmla="*/ 0 h 6098796"/>
              <a:gd name="connsiteX0" fmla="*/ 5547310 w 9147280"/>
              <a:gd name="connsiteY0" fmla="*/ 0 h 6107186"/>
              <a:gd name="connsiteX1" fmla="*/ 0 w 9147280"/>
              <a:gd name="connsiteY1" fmla="*/ 4563612 h 6107186"/>
              <a:gd name="connsiteX2" fmla="*/ 2187 w 9147280"/>
              <a:gd name="connsiteY2" fmla="*/ 6098796 h 6107186"/>
              <a:gd name="connsiteX3" fmla="*/ 3614138 w 9147280"/>
              <a:gd name="connsiteY3" fmla="*/ 6107186 h 6107186"/>
              <a:gd name="connsiteX4" fmla="*/ 9147280 w 9147280"/>
              <a:gd name="connsiteY4" fmla="*/ 1530712 h 6107186"/>
              <a:gd name="connsiteX5" fmla="*/ 9146187 w 9147280"/>
              <a:gd name="connsiteY5" fmla="*/ 0 h 6107186"/>
              <a:gd name="connsiteX6" fmla="*/ 5547310 w 9147280"/>
              <a:gd name="connsiteY6" fmla="*/ 0 h 6107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 xmlns:p14="http://schemas.microsoft.com/office/powerpoint/2010/main" val="1859837483"/>
      </p:ext>
    </p:extLst>
  </p:cSld>
  <p:clrMapOvr>
    <a:masterClrMapping/>
  </p:clrMapOvr>
  <p:extLst mod="1">
    <p:ext uri="{DCECCB84-F9BA-43D5-87BE-67443E8EF086}">
      <p15:sldGuideLst xmlns="" xmlns:p15="http://schemas.microsoft.com/office/powerpoint/2012/main">
        <p15:guide id="1" orient="horz" pos="1440">
          <p15:clr>
            <a:srgbClr val="FBAE40"/>
          </p15:clr>
        </p15:guide>
        <p15:guide id="2" pos="2560">
          <p15:clr>
            <a:srgbClr val="FBAE40"/>
          </p15:clr>
        </p15:guide>
      </p15:sldGuideLst>
    </p:ext>
  </p:extLst>
</p:sldLayout>
</file>

<file path=ppt/slideLayouts/slideLayout218.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8" y="253800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8" y="-2"/>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 xmlns:p14="http://schemas.microsoft.com/office/powerpoint/2010/main" val="4145313586"/>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2"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4"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extLst>
      <p:ext uri="{BB962C8B-B14F-4D97-AF65-F5344CB8AC3E}">
        <p14:creationId xmlns="" xmlns:p14="http://schemas.microsoft.com/office/powerpoint/2010/main" val="2049714307"/>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a:extLst>
              <a:ext uri="{FF2B5EF4-FFF2-40B4-BE49-F238E27FC236}">
                <a16:creationId xmlns="" xmlns:a16="http://schemas.microsoft.com/office/drawing/2014/main" id="{DED69620-E555-40B2-93DD-C7C19DAE0545}"/>
              </a:ext>
            </a:extLst>
          </p:cNvPr>
          <p:cNvSpPr/>
          <p:nvPr userDrawn="1"/>
        </p:nvSpPr>
        <p:spPr>
          <a:xfrm>
            <a:off x="656282" y="0"/>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7" name="그림 개체 틀 16">
            <a:extLst>
              <a:ext uri="{FF2B5EF4-FFF2-40B4-BE49-F238E27FC236}">
                <a16:creationId xmlns="" xmlns:a16="http://schemas.microsoft.com/office/drawing/2014/main" id="{07163F96-C234-481E-88AF-E4A1C0E9A1DC}"/>
              </a:ext>
            </a:extLst>
          </p:cNvPr>
          <p:cNvSpPr>
            <a:spLocks noGrp="1"/>
          </p:cNvSpPr>
          <p:nvPr>
            <p:ph type="pic" idx="16" hasCustomPrompt="1"/>
          </p:nvPr>
        </p:nvSpPr>
        <p:spPr>
          <a:xfrm>
            <a:off x="535328" y="1"/>
            <a:ext cx="8396198"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930670898"/>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 xmlns:p14="http://schemas.microsoft.com/office/powerpoint/2010/main" val="2831054530"/>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400077420"/>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a:extLst>
              <a:ext uri="{FF2B5EF4-FFF2-40B4-BE49-F238E27FC236}">
                <a16:creationId xmlns="" xmlns:a16="http://schemas.microsoft.com/office/drawing/2014/main" id="{A2A84B4A-CEB2-40FB-A02E-8EB2AF478368}"/>
              </a:ext>
            </a:extLst>
          </p:cNvPr>
          <p:cNvGrpSpPr/>
          <p:nvPr userDrawn="1"/>
        </p:nvGrpSpPr>
        <p:grpSpPr>
          <a:xfrm>
            <a:off x="6473211" y="396281"/>
            <a:ext cx="5760640" cy="2937987"/>
            <a:chOff x="-612576" y="1705002"/>
            <a:chExt cx="5688632" cy="2537858"/>
          </a:xfrm>
        </p:grpSpPr>
        <p:sp>
          <p:nvSpPr>
            <p:cNvPr id="13" name="Oval 5">
              <a:extLst>
                <a:ext uri="{FF2B5EF4-FFF2-40B4-BE49-F238E27FC236}">
                  <a16:creationId xmlns="" xmlns:a16="http://schemas.microsoft.com/office/drawing/2014/main" id="{F8CA4E56-5CF0-4C8C-A69B-FEC333052C4C}"/>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19" name="Picture 2" descr="E:\002-KIMS BUSINESS\000-B-KIMS-소스 분류-2014\00-kims-작업건별-재료모음\002-일러-모니터-모바일-타블렛\laptop-01.png">
              <a:extLst>
                <a:ext uri="{FF2B5EF4-FFF2-40B4-BE49-F238E27FC236}">
                  <a16:creationId xmlns="" xmlns:a16="http://schemas.microsoft.com/office/drawing/2014/main" id="{DBFF776C-2C37-432F-8D95-5002FD9DE658}"/>
                </a:ext>
              </a:extLst>
            </p:cNvPr>
            <p:cNvPicPr>
              <a:picLocks noChangeAspect="1" noChangeArrowheads="1"/>
            </p:cNvPicPr>
            <p:nvPr userDrawn="1"/>
          </p:nvPicPr>
          <p:blipFill>
            <a:blip r:embed="rId2" cstate="print">
              <a:extLst>
                <a:ext uri="{28A0092B-C50C-407E-A947-70E740481C1C}">
                  <a14:useLocalDpi xmlns=""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 xmlns:a14="http://schemas.microsoft.com/office/drawing/2010/main">
                  <a:solidFill>
                    <a:srgbClr val="FFFFFF"/>
                  </a:solidFill>
                </a14:hiddenFill>
              </a:ext>
            </a:extLst>
          </p:spPr>
        </p:pic>
      </p:grpSp>
      <p:sp>
        <p:nvSpPr>
          <p:cNvPr id="20" name="Picture Placeholder 2">
            <a:extLst>
              <a:ext uri="{FF2B5EF4-FFF2-40B4-BE49-F238E27FC236}">
                <a16:creationId xmlns="" xmlns:a16="http://schemas.microsoft.com/office/drawing/2014/main" id="{07A15BD4-6D7E-4517-BDED-81FD478CEDAB}"/>
              </a:ext>
            </a:extLst>
          </p:cNvPr>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grpSp>
        <p:nvGrpSpPr>
          <p:cNvPr id="21" name="Group 14">
            <a:extLst>
              <a:ext uri="{FF2B5EF4-FFF2-40B4-BE49-F238E27FC236}">
                <a16:creationId xmlns="" xmlns:a16="http://schemas.microsoft.com/office/drawing/2014/main" id="{FB0AFAFC-8EB9-4974-915A-249E7E1C57A2}"/>
              </a:ext>
            </a:extLst>
          </p:cNvPr>
          <p:cNvGrpSpPr/>
          <p:nvPr userDrawn="1"/>
        </p:nvGrpSpPr>
        <p:grpSpPr>
          <a:xfrm>
            <a:off x="6473211" y="3496948"/>
            <a:ext cx="5760640" cy="2937987"/>
            <a:chOff x="-612576" y="1705002"/>
            <a:chExt cx="5688632" cy="2537858"/>
          </a:xfrm>
        </p:grpSpPr>
        <p:sp>
          <p:nvSpPr>
            <p:cNvPr id="22" name="Oval 15">
              <a:extLst>
                <a:ext uri="{FF2B5EF4-FFF2-40B4-BE49-F238E27FC236}">
                  <a16:creationId xmlns="" xmlns:a16="http://schemas.microsoft.com/office/drawing/2014/main" id="{59FEB9C5-5FA6-4880-B618-058738C37AD1}"/>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23" name="Picture 2" descr="E:\002-KIMS BUSINESS\000-B-KIMS-소스 분류-2014\00-kims-작업건별-재료모음\002-일러-모니터-모바일-타블렛\laptop-01.png">
              <a:extLst>
                <a:ext uri="{FF2B5EF4-FFF2-40B4-BE49-F238E27FC236}">
                  <a16:creationId xmlns="" xmlns:a16="http://schemas.microsoft.com/office/drawing/2014/main" id="{3B06E91A-2C0E-4BB0-889E-F881F2C268AA}"/>
                </a:ext>
              </a:extLst>
            </p:cNvPr>
            <p:cNvPicPr>
              <a:picLocks noChangeAspect="1" noChangeArrowheads="1"/>
            </p:cNvPicPr>
            <p:nvPr userDrawn="1"/>
          </p:nvPicPr>
          <p:blipFill>
            <a:blip r:embed="rId2" cstate="print">
              <a:extLst>
                <a:ext uri="{28A0092B-C50C-407E-A947-70E740481C1C}">
                  <a14:useLocalDpi xmlns=""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 xmlns:a14="http://schemas.microsoft.com/office/drawing/2010/main">
                  <a:solidFill>
                    <a:srgbClr val="FFFFFF"/>
                  </a:solidFill>
                </a14:hiddenFill>
              </a:ext>
            </a:extLst>
          </p:spPr>
        </p:pic>
      </p:grpSp>
      <p:sp>
        <p:nvSpPr>
          <p:cNvPr id="24" name="Picture Placeholder 2">
            <a:extLst>
              <a:ext uri="{FF2B5EF4-FFF2-40B4-BE49-F238E27FC236}">
                <a16:creationId xmlns="" xmlns:a16="http://schemas.microsoft.com/office/drawing/2014/main" id="{CDA76C3D-8C5A-4664-AF41-B36993816A44}"/>
              </a:ext>
            </a:extLst>
          </p:cNvPr>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509248909"/>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 xmlns:a16="http://schemas.microsoft.com/office/drawing/2014/main"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 xmlns:a16="http://schemas.microsoft.com/office/drawing/2014/main"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 xmlns:a16="http://schemas.microsoft.com/office/drawing/2014/main"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1786195774"/>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2" cstate="print">
            <a:extLst>
              <a:ext uri="{96DAC541-7B7A-43D3-8B79-37D633B846F1}">
                <asvg:svgBlip xmlns="" xmlns:asvg="http://schemas.microsoft.com/office/drawing/2016/SVG/main" r:embed="rId3"/>
              </a:ext>
            </a:extLst>
          </a:blip>
          <a:stretch>
            <a:fillRect/>
          </a:stretch>
        </p:blipFill>
        <p:spPr>
          <a:xfrm>
            <a:off x="10868410" y="4207471"/>
            <a:ext cx="863147" cy="2425033"/>
          </a:xfrm>
          <a:prstGeom prst="rect">
            <a:avLst/>
          </a:prstGeom>
        </p:spPr>
      </p:pic>
      <p:cxnSp>
        <p:nvCxnSpPr>
          <p:cNvPr id="4" name="Straight Connector 3">
            <a:extLst>
              <a:ext uri="{FF2B5EF4-FFF2-40B4-BE49-F238E27FC236}">
                <a16:creationId xmlns="" xmlns:a16="http://schemas.microsoft.com/office/drawing/2014/main"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 xmlns:a16="http://schemas.microsoft.com/office/drawing/2014/main"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 xmlns:a16="http://schemas.microsoft.com/office/drawing/2014/main"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2442482712"/>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2" cstate="print">
            <a:extLst>
              <a:ext uri="{96DAC541-7B7A-43D3-8B79-37D633B846F1}">
                <asvg:svgBlip xmlns="" xmlns:asvg="http://schemas.microsoft.com/office/drawing/2016/SVG/main" r:embed="rId3"/>
              </a:ext>
            </a:extLst>
          </a:blip>
          <a:stretch>
            <a:fillRect/>
          </a:stretch>
        </p:blipFill>
        <p:spPr>
          <a:xfrm>
            <a:off x="10868410" y="4207471"/>
            <a:ext cx="863147" cy="2425033"/>
          </a:xfrm>
          <a:prstGeom prst="rect">
            <a:avLst/>
          </a:prstGeom>
        </p:spPr>
      </p:pic>
      <p:sp>
        <p:nvSpPr>
          <p:cNvPr id="5" name="Rectangle 4">
            <a:extLst>
              <a:ext uri="{FF2B5EF4-FFF2-40B4-BE49-F238E27FC236}">
                <a16:creationId xmlns="" xmlns:a16="http://schemas.microsoft.com/office/drawing/2014/main" id="{16BB385D-8C47-4005-9822-A2A7BF9BE78D}"/>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Rectangle 5">
            <a:extLst>
              <a:ext uri="{FF2B5EF4-FFF2-40B4-BE49-F238E27FC236}">
                <a16:creationId xmlns="" xmlns:a16="http://schemas.microsoft.com/office/drawing/2014/main" id="{30F10182-1458-4BD9-85CC-A0AF172DCC3F}"/>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Isosceles Triangle 6">
            <a:extLst>
              <a:ext uri="{FF2B5EF4-FFF2-40B4-BE49-F238E27FC236}">
                <a16:creationId xmlns="" xmlns:a16="http://schemas.microsoft.com/office/drawing/2014/main" id="{9ACF6F13-89E5-476D-994C-CFF762A28737}"/>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3377101604"/>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a:extLst>
              <a:ext uri="{FF2B5EF4-FFF2-40B4-BE49-F238E27FC236}">
                <a16:creationId xmlns="" xmlns:a16="http://schemas.microsoft.com/office/drawing/2014/main" id="{DF0E7D4B-AC33-4A8C-8204-4FE282F7F8F5}"/>
              </a:ext>
            </a:extLst>
          </p:cNvPr>
          <p:cNvSpPr>
            <a:spLocks noChangeAspect="1"/>
          </p:cNvSpPr>
          <p:nvPr userDrawn="1"/>
        </p:nvSpPr>
        <p:spPr>
          <a:xfrm>
            <a:off x="817094"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 name="Oval 21">
            <a:extLst>
              <a:ext uri="{FF2B5EF4-FFF2-40B4-BE49-F238E27FC236}">
                <a16:creationId xmlns="" xmlns:a16="http://schemas.microsoft.com/office/drawing/2014/main" id="{208A355B-288B-46AC-8F6D-C8E1883AEEBD}"/>
              </a:ext>
            </a:extLst>
          </p:cNvPr>
          <p:cNvSpPr>
            <a:spLocks noChangeAspect="1"/>
          </p:cNvSpPr>
          <p:nvPr userDrawn="1"/>
        </p:nvSpPr>
        <p:spPr>
          <a:xfrm rot="21317264">
            <a:off x="4317855" y="1291151"/>
            <a:ext cx="5263890"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8" name="Rectangle 7">
            <a:extLst>
              <a:ext uri="{FF2B5EF4-FFF2-40B4-BE49-F238E27FC236}">
                <a16:creationId xmlns="" xmlns:a16="http://schemas.microsoft.com/office/drawing/2014/main" id="{FE21FA63-AC15-4DE7-9AE2-3208C793519C}"/>
              </a:ext>
            </a:extLst>
          </p:cNvPr>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 xmlns:a16="http://schemas.microsoft.com/office/drawing/2014/main"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 xmlns:a16="http://schemas.microsoft.com/office/drawing/2014/main"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 xmlns:a16="http://schemas.microsoft.com/office/drawing/2014/main"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4254452526"/>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966806506"/>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856387" y="925918"/>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 xmlns:a16="http://schemas.microsoft.com/office/drawing/2014/main" id="{1DD60E7E-E490-46D9-AB9B-87D9364A77D2}"/>
              </a:ext>
            </a:extLst>
          </p:cNvPr>
          <p:cNvSpPr/>
          <p:nvPr userDrawn="1"/>
        </p:nvSpPr>
        <p:spPr>
          <a:xfrm rot="2869724" flipH="1">
            <a:off x="-802604" y="1334467"/>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 xmlns:a16="http://schemas.microsoft.com/office/drawing/2014/main" id="{92F6D567-C060-4D2B-B097-8C3176DB8302}"/>
              </a:ext>
            </a:extLst>
          </p:cNvPr>
          <p:cNvCxnSpPr>
            <a:cxnSpLocks/>
          </p:cNvCxnSpPr>
          <p:nvPr userDrawn="1"/>
        </p:nvCxnSpPr>
        <p:spPr>
          <a:xfrm flipH="1">
            <a:off x="2872409" y="477136"/>
            <a:ext cx="8670698"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A8A31E12-92B8-44BE-9F73-32CC46810BBB}"/>
              </a:ext>
            </a:extLst>
          </p:cNvPr>
          <p:cNvCxnSpPr>
            <a:cxnSpLocks/>
          </p:cNvCxnSpPr>
          <p:nvPr userDrawn="1"/>
        </p:nvCxnSpPr>
        <p:spPr>
          <a:xfrm flipH="1">
            <a:off x="297659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837145053"/>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1623393" y="701527"/>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 xmlns:a16="http://schemas.microsoft.com/office/drawing/2014/main" id="{1DD60E7E-E490-46D9-AB9B-87D9364A77D2}"/>
              </a:ext>
            </a:extLst>
          </p:cNvPr>
          <p:cNvSpPr/>
          <p:nvPr userDrawn="1"/>
        </p:nvSpPr>
        <p:spPr>
          <a:xfrm rot="2816880" flipH="1">
            <a:off x="211958" y="4192650"/>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 xmlns:a16="http://schemas.microsoft.com/office/drawing/2014/main" id="{92F6D567-C060-4D2B-B097-8C3176DB8302}"/>
              </a:ext>
            </a:extLst>
          </p:cNvPr>
          <p:cNvCxnSpPr>
            <a:cxnSpLocks/>
          </p:cNvCxnSpPr>
          <p:nvPr userDrawn="1"/>
        </p:nvCxnSpPr>
        <p:spPr>
          <a:xfrm flipH="1">
            <a:off x="1281085" y="477136"/>
            <a:ext cx="10262022"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A8A31E12-92B8-44BE-9F73-32CC46810BBB}"/>
              </a:ext>
            </a:extLst>
          </p:cNvPr>
          <p:cNvCxnSpPr>
            <a:cxnSpLocks/>
          </p:cNvCxnSpPr>
          <p:nvPr userDrawn="1"/>
        </p:nvCxnSpPr>
        <p:spPr>
          <a:xfrm flipH="1">
            <a:off x="1281085" y="6392850"/>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 xmlns:a16="http://schemas.microsoft.com/office/drawing/2014/main" id="{2FCEB618-9DF6-4F92-9895-C3F16A28D107}"/>
              </a:ext>
            </a:extLst>
          </p:cNvPr>
          <p:cNvCxnSpPr>
            <a:cxnSpLocks/>
          </p:cNvCxnSpPr>
          <p:nvPr userDrawn="1"/>
        </p:nvCxnSpPr>
        <p:spPr>
          <a:xfrm flipV="1">
            <a:off x="1281085" y="477136"/>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45276165"/>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09EB6ADC-6B44-49DF-82E3-AB3A22E5DE2B}"/>
              </a:ext>
            </a:extLst>
          </p:cNvPr>
          <p:cNvSpPr>
            <a:spLocks noGrp="1"/>
          </p:cNvSpPr>
          <p:nvPr>
            <p:ph type="pic" sz="quarter" idx="41" hasCustomPrompt="1"/>
          </p:nvPr>
        </p:nvSpPr>
        <p:spPr>
          <a:xfrm>
            <a:off x="7628714" y="496198"/>
            <a:ext cx="3930307"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
        <p:nvSpPr>
          <p:cNvPr id="5" name="그림 개체 틀 2">
            <a:extLst>
              <a:ext uri="{FF2B5EF4-FFF2-40B4-BE49-F238E27FC236}">
                <a16:creationId xmlns="" xmlns:a16="http://schemas.microsoft.com/office/drawing/2014/main" id="{2B7FFA71-E8E7-4BA8-AD43-D1DE14F120D0}"/>
              </a:ext>
            </a:extLst>
          </p:cNvPr>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822598366"/>
      </p:ext>
    </p:extLst>
  </p:cSld>
  <p:clrMapOvr>
    <a:masterClrMapping/>
  </p:clrMapOvr>
  <p:extLst>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151096814"/>
      </p:ext>
    </p:extLst>
  </p:cSld>
  <p:clrMapOvr>
    <a:masterClrMapping/>
  </p:clrMapOvr>
  <p:extLst>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25CCC988-11E6-43E3-B86B-C909FFF498C6}"/>
              </a:ext>
            </a:extLst>
          </p:cNvPr>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454777218"/>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25CCC988-11E6-43E3-B86B-C909FFF498C6}"/>
              </a:ext>
            </a:extLst>
          </p:cNvPr>
          <p:cNvSpPr>
            <a:spLocks noGrp="1"/>
          </p:cNvSpPr>
          <p:nvPr>
            <p:ph type="pic" sz="quarter" idx="41" hasCustomPrompt="1"/>
          </p:nvPr>
        </p:nvSpPr>
        <p:spPr>
          <a:xfrm>
            <a:off x="0" y="0"/>
            <a:ext cx="4689695"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1558839600"/>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a:extLst>
              <a:ext uri="{FF2B5EF4-FFF2-40B4-BE49-F238E27FC236}">
                <a16:creationId xmlns="" xmlns:a16="http://schemas.microsoft.com/office/drawing/2014/main" id="{9112FC24-B0BB-43AE-AB6F-2F8A6318C976}"/>
              </a:ext>
            </a:extLst>
          </p:cNvPr>
          <p:cNvGrpSpPr/>
          <p:nvPr userDrawn="1"/>
        </p:nvGrpSpPr>
        <p:grpSpPr>
          <a:xfrm flipH="1">
            <a:off x="486250" y="477136"/>
            <a:ext cx="11704320" cy="5935130"/>
            <a:chOff x="-161213" y="477136"/>
            <a:chExt cx="11704320" cy="5935130"/>
          </a:xfrm>
        </p:grpSpPr>
        <p:cxnSp>
          <p:nvCxnSpPr>
            <p:cNvPr id="5" name="Straight Connector 4">
              <a:extLst>
                <a:ext uri="{FF2B5EF4-FFF2-40B4-BE49-F238E27FC236}">
                  <a16:creationId xmlns="" xmlns:a16="http://schemas.microsoft.com/office/drawing/2014/main" id="{202B0099-32CD-4A9E-A010-EB75F1B7ADBC}"/>
                </a:ext>
              </a:extLst>
            </p:cNvPr>
            <p:cNvCxnSpPr>
              <a:cxnSpLocks/>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 xmlns:a16="http://schemas.microsoft.com/office/drawing/2014/main" id="{66FFECB2-D63A-4DED-B565-1B5EC1C6DBCE}"/>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8423856D-6F4B-428C-8039-92BC2469A811}"/>
                </a:ext>
              </a:extLst>
            </p:cNvPr>
            <p:cNvCxnSpPr>
              <a:cxnSpLocks/>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a:extLst>
              <a:ext uri="{FF2B5EF4-FFF2-40B4-BE49-F238E27FC236}">
                <a16:creationId xmlns="" xmlns:a16="http://schemas.microsoft.com/office/drawing/2014/main" id="{2913480D-83E6-465D-B9EC-FA0799699FB0}"/>
              </a:ext>
            </a:extLst>
          </p:cNvPr>
          <p:cNvSpPr>
            <a:spLocks noGrp="1"/>
          </p:cNvSpPr>
          <p:nvPr>
            <p:ph type="pic" sz="quarter" idx="41" hasCustomPrompt="1"/>
          </p:nvPr>
        </p:nvSpPr>
        <p:spPr>
          <a:xfrm>
            <a:off x="5268686" y="0"/>
            <a:ext cx="6923314"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822756421"/>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a:extLst>
              <a:ext uri="{FF2B5EF4-FFF2-40B4-BE49-F238E27FC236}">
                <a16:creationId xmlns="" xmlns:a16="http://schemas.microsoft.com/office/drawing/2014/main" id="{5F11EEFC-446C-47E4-B2EA-DE7ED313E7C9}"/>
              </a:ext>
            </a:extLst>
          </p:cNvPr>
          <p:cNvSpPr/>
          <p:nvPr userDrawn="1"/>
        </p:nvSpPr>
        <p:spPr>
          <a:xfrm>
            <a:off x="4028659"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3" name="Picture Placeholder 12">
            <a:extLst>
              <a:ext uri="{FF2B5EF4-FFF2-40B4-BE49-F238E27FC236}">
                <a16:creationId xmlns="" xmlns:a16="http://schemas.microsoft.com/office/drawing/2014/main" id="{8697FC26-F258-4DC5-8D4C-92A80119685B}"/>
              </a:ext>
            </a:extLst>
          </p:cNvPr>
          <p:cNvSpPr>
            <a:spLocks noGrp="1"/>
          </p:cNvSpPr>
          <p:nvPr>
            <p:ph type="pic" sz="quarter" idx="41" hasCustomPrompt="1"/>
          </p:nvPr>
        </p:nvSpPr>
        <p:spPr>
          <a:xfrm>
            <a:off x="4131362" y="0"/>
            <a:ext cx="8060638"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 xmlns:p14="http://schemas.microsoft.com/office/powerpoint/2010/main" val="3658886873"/>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a:extLst>
              <a:ext uri="{FF2B5EF4-FFF2-40B4-BE49-F238E27FC236}">
                <a16:creationId xmlns="" xmlns:a16="http://schemas.microsoft.com/office/drawing/2014/main" id="{81307760-051C-4C15-A332-4E9693E15B43}"/>
              </a:ext>
            </a:extLst>
          </p:cNvPr>
          <p:cNvSpPr/>
          <p:nvPr userDrawn="1"/>
        </p:nvSpPr>
        <p:spPr>
          <a:xfrm>
            <a:off x="627017"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 name="그림 개체 틀 2">
            <a:extLst>
              <a:ext uri="{FF2B5EF4-FFF2-40B4-BE49-F238E27FC236}">
                <a16:creationId xmlns="" xmlns:a16="http://schemas.microsoft.com/office/drawing/2014/main" id="{840A11CA-422C-4A04-8A4D-FAF2E080A4BA}"/>
              </a:ext>
            </a:extLst>
          </p:cNvPr>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a:extLst>
              <a:ext uri="{FF2B5EF4-FFF2-40B4-BE49-F238E27FC236}">
                <a16:creationId xmlns="" xmlns:a16="http://schemas.microsoft.com/office/drawing/2014/main" id="{B4671F09-6A0A-4146-B1B8-FDD75C385BD7}"/>
              </a:ext>
            </a:extLst>
          </p:cNvPr>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6" name="그림 개체 틀 2">
            <a:extLst>
              <a:ext uri="{FF2B5EF4-FFF2-40B4-BE49-F238E27FC236}">
                <a16:creationId xmlns="" xmlns:a16="http://schemas.microsoft.com/office/drawing/2014/main" id="{1D8A55DD-EC4E-441F-81AD-8EA8BB43D188}"/>
              </a:ext>
            </a:extLst>
          </p:cNvPr>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7" name="그림 개체 틀 2">
            <a:extLst>
              <a:ext uri="{FF2B5EF4-FFF2-40B4-BE49-F238E27FC236}">
                <a16:creationId xmlns="" xmlns:a16="http://schemas.microsoft.com/office/drawing/2014/main" id="{4C0EFF93-9B49-4BDB-8D8F-A9173DC17B60}"/>
              </a:ext>
            </a:extLst>
          </p:cNvPr>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8" name="Rectangle 7">
            <a:extLst>
              <a:ext uri="{FF2B5EF4-FFF2-40B4-BE49-F238E27FC236}">
                <a16:creationId xmlns="" xmlns:a16="http://schemas.microsoft.com/office/drawing/2014/main" id="{1727EEFC-6B81-4FCF-8608-B01244E803FE}"/>
              </a:ext>
            </a:extLst>
          </p:cNvPr>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9" name="Rectangle 8">
            <a:extLst>
              <a:ext uri="{FF2B5EF4-FFF2-40B4-BE49-F238E27FC236}">
                <a16:creationId xmlns="" xmlns:a16="http://schemas.microsoft.com/office/drawing/2014/main" id="{DB610D67-A5B6-4309-B89A-8A1072CFBDFF}"/>
              </a:ext>
            </a:extLst>
          </p:cNvPr>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0" name="Rectangle 9">
            <a:extLst>
              <a:ext uri="{FF2B5EF4-FFF2-40B4-BE49-F238E27FC236}">
                <a16:creationId xmlns="" xmlns:a16="http://schemas.microsoft.com/office/drawing/2014/main" id="{2D71F3DA-CDBA-42D2-8E22-75B555233C19}"/>
              </a:ext>
            </a:extLst>
          </p:cNvPr>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1" name="Rectangle 10">
            <a:extLst>
              <a:ext uri="{FF2B5EF4-FFF2-40B4-BE49-F238E27FC236}">
                <a16:creationId xmlns="" xmlns:a16="http://schemas.microsoft.com/office/drawing/2014/main" id="{A160E14D-DED8-4BDC-9BA4-11EC795C536A}"/>
              </a:ext>
            </a:extLst>
          </p:cNvPr>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2" name="Text Placeholder 9">
            <a:extLst>
              <a:ext uri="{FF2B5EF4-FFF2-40B4-BE49-F238E27FC236}">
                <a16:creationId xmlns="" xmlns:a16="http://schemas.microsoft.com/office/drawing/2014/main" id="{CF0494C1-45DC-4230-8D7B-EDFD8F3C409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13" name="Rectangle 12">
            <a:extLst>
              <a:ext uri="{FF2B5EF4-FFF2-40B4-BE49-F238E27FC236}">
                <a16:creationId xmlns="" xmlns:a16="http://schemas.microsoft.com/office/drawing/2014/main" id="{2583D185-DFB2-42F1-9BBA-3E1F4BB1E702}"/>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Rectangle 13">
            <a:extLst>
              <a:ext uri="{FF2B5EF4-FFF2-40B4-BE49-F238E27FC236}">
                <a16:creationId xmlns="" xmlns:a16="http://schemas.microsoft.com/office/drawing/2014/main" id="{CB6B6611-3E7E-499A-814C-DC0D6919B6FB}"/>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5" name="Isosceles Triangle 14">
            <a:extLst>
              <a:ext uri="{FF2B5EF4-FFF2-40B4-BE49-F238E27FC236}">
                <a16:creationId xmlns="" xmlns:a16="http://schemas.microsoft.com/office/drawing/2014/main" id="{624EA248-E326-48AF-AA36-DAF279AEC15F}"/>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302404975"/>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a:extLst>
              <a:ext uri="{FF2B5EF4-FFF2-40B4-BE49-F238E27FC236}">
                <a16:creationId xmlns="" xmlns:a16="http://schemas.microsoft.com/office/drawing/2014/main"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a:extLst>
              <a:ext uri="{FF2B5EF4-FFF2-40B4-BE49-F238E27FC236}">
                <a16:creationId xmlns="" xmlns:a16="http://schemas.microsoft.com/office/drawing/2014/main" id="{A0D68BEC-81CA-49DB-B5DB-32E86BC56049}"/>
              </a:ext>
            </a:extLst>
          </p:cNvPr>
          <p:cNvPicPr>
            <a:picLocks noChangeAspect="1" noChangeArrowheads="1"/>
          </p:cNvPicPr>
          <p:nvPr userDrawn="1"/>
        </p:nvPicPr>
        <p:blipFill rotWithShape="1">
          <a:blip r:embed="rId2">
            <a:extLst>
              <a:ext uri="{BEBA8EAE-BF5A-486C-A8C5-ECC9F3942E4B}">
                <a14:imgProps xmlns="" xmlns:a14="http://schemas.microsoft.com/office/drawing/2010/main">
                  <a14:imgLayer r:embed="rId3">
                    <a14:imgEffect>
                      <a14:saturation sat="66000"/>
                    </a14:imgEffect>
                  </a14:imgLayer>
                </a14:imgProps>
              </a:ext>
              <a:ext uri="{28A0092B-C50C-407E-A947-70E740481C1C}">
                <a14:useLocalDpi xmlns="" xmlns:a14="http://schemas.microsoft.com/office/drawing/2010/main" val="0"/>
              </a:ext>
            </a:extLst>
          </a:blip>
          <a:srcRect l="18253"/>
          <a:stretch/>
        </p:blipFill>
        <p:spPr bwMode="auto">
          <a:xfrm>
            <a:off x="0" y="2348880"/>
            <a:ext cx="3683812" cy="450912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 xmlns:a16="http://schemas.microsoft.com/office/drawing/2014/main" id="{AC16D358-38D5-4BFB-AC73-E794FB27720B}"/>
              </a:ext>
            </a:extLst>
          </p:cNvPr>
          <p:cNvPicPr>
            <a:picLocks noChangeAspect="1"/>
          </p:cNvPicPr>
          <p:nvPr userDrawn="1"/>
        </p:nvPicPr>
        <p:blipFill>
          <a:blip r:embed="rId4" cstate="print">
            <a:extLst>
              <a:ext uri="{96DAC541-7B7A-43D3-8B79-37D633B846F1}">
                <asvg:svgBlip xmlns="" xmlns:asvg="http://schemas.microsoft.com/office/drawing/2016/SVG/main" r:embed="rId5"/>
              </a:ext>
            </a:extLst>
          </a:blip>
          <a:stretch>
            <a:fillRect/>
          </a:stretch>
        </p:blipFill>
        <p:spPr>
          <a:xfrm>
            <a:off x="10868410" y="4207471"/>
            <a:ext cx="863147" cy="2425033"/>
          </a:xfrm>
          <a:prstGeom prst="rect">
            <a:avLst/>
          </a:prstGeom>
        </p:spPr>
      </p:pic>
      <p:sp>
        <p:nvSpPr>
          <p:cNvPr id="5" name="Rectangle 4">
            <a:extLst>
              <a:ext uri="{FF2B5EF4-FFF2-40B4-BE49-F238E27FC236}">
                <a16:creationId xmlns="" xmlns:a16="http://schemas.microsoft.com/office/drawing/2014/main"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 xmlns:a16="http://schemas.microsoft.com/office/drawing/2014/main"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Picture Placeholder 2">
            <a:extLst>
              <a:ext uri="{FF2B5EF4-FFF2-40B4-BE49-F238E27FC236}">
                <a16:creationId xmlns="" xmlns:a16="http://schemas.microsoft.com/office/drawing/2014/main" id="{4D6FA72B-64F2-4946-B4AF-2E2AD3ABD15C}"/>
              </a:ext>
            </a:extLst>
          </p:cNvPr>
          <p:cNvSpPr>
            <a:spLocks noGrp="1"/>
          </p:cNvSpPr>
          <p:nvPr>
            <p:ph type="pic" idx="14" hasCustomPrompt="1"/>
          </p:nvPr>
        </p:nvSpPr>
        <p:spPr>
          <a:xfrm>
            <a:off x="1620092" y="2699240"/>
            <a:ext cx="1684418"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 name="connsiteX0" fmla="*/ 0 w 1707351"/>
              <a:gd name="connsiteY0" fmla="*/ 867 h 2596560"/>
              <a:gd name="connsiteX1" fmla="*/ 1558399 w 1707351"/>
              <a:gd name="connsiteY1" fmla="*/ 0 h 2596560"/>
              <a:gd name="connsiteX2" fmla="*/ 1707351 w 1707351"/>
              <a:gd name="connsiteY2" fmla="*/ 2563461 h 2596560"/>
              <a:gd name="connsiteX3" fmla="*/ 196198 w 1707351"/>
              <a:gd name="connsiteY3" fmla="*/ 2596560 h 2596560"/>
              <a:gd name="connsiteX4" fmla="*/ 0 w 1707351"/>
              <a:gd name="connsiteY4" fmla="*/ 867 h 2596560"/>
              <a:gd name="connsiteX0" fmla="*/ 186979 w 1894330"/>
              <a:gd name="connsiteY0" fmla="*/ 867 h 2596560"/>
              <a:gd name="connsiteX1" fmla="*/ 1745378 w 1894330"/>
              <a:gd name="connsiteY1" fmla="*/ 0 h 2596560"/>
              <a:gd name="connsiteX2" fmla="*/ 1894330 w 1894330"/>
              <a:gd name="connsiteY2" fmla="*/ 2563461 h 2596560"/>
              <a:gd name="connsiteX3" fmla="*/ 0 w 1894330"/>
              <a:gd name="connsiteY3" fmla="*/ 2596560 h 2596560"/>
              <a:gd name="connsiteX4" fmla="*/ 186979 w 1894330"/>
              <a:gd name="connsiteY4" fmla="*/ 867 h 2596560"/>
              <a:gd name="connsiteX0" fmla="*/ 186979 w 1745378"/>
              <a:gd name="connsiteY0" fmla="*/ 867 h 2615713"/>
              <a:gd name="connsiteX1" fmla="*/ 1745378 w 1745378"/>
              <a:gd name="connsiteY1" fmla="*/ 0 h 2615713"/>
              <a:gd name="connsiteX2" fmla="*/ 1528570 w 1745378"/>
              <a:gd name="connsiteY2" fmla="*/ 2615713 h 2615713"/>
              <a:gd name="connsiteX3" fmla="*/ 0 w 1745378"/>
              <a:gd name="connsiteY3" fmla="*/ 2596560 h 2615713"/>
              <a:gd name="connsiteX4" fmla="*/ 186979 w 1745378"/>
              <a:gd name="connsiteY4" fmla="*/ 867 h 2615713"/>
              <a:gd name="connsiteX0" fmla="*/ 186979 w 1658293"/>
              <a:gd name="connsiteY0" fmla="*/ 0 h 2614846"/>
              <a:gd name="connsiteX1" fmla="*/ 1658293 w 1658293"/>
              <a:gd name="connsiteY1" fmla="*/ 16551 h 2614846"/>
              <a:gd name="connsiteX2" fmla="*/ 1528570 w 1658293"/>
              <a:gd name="connsiteY2" fmla="*/ 2614846 h 2614846"/>
              <a:gd name="connsiteX3" fmla="*/ 0 w 1658293"/>
              <a:gd name="connsiteY3" fmla="*/ 2595693 h 2614846"/>
              <a:gd name="connsiteX4" fmla="*/ 186979 w 1658293"/>
              <a:gd name="connsiteY4" fmla="*/ 0 h 2614846"/>
              <a:gd name="connsiteX0" fmla="*/ 186979 w 1545081"/>
              <a:gd name="connsiteY0" fmla="*/ 0 h 2614846"/>
              <a:gd name="connsiteX1" fmla="*/ 1545081 w 1545081"/>
              <a:gd name="connsiteY1" fmla="*/ 16551 h 2614846"/>
              <a:gd name="connsiteX2" fmla="*/ 1528570 w 1545081"/>
              <a:gd name="connsiteY2" fmla="*/ 2614846 h 2614846"/>
              <a:gd name="connsiteX3" fmla="*/ 0 w 1545081"/>
              <a:gd name="connsiteY3" fmla="*/ 2595693 h 2614846"/>
              <a:gd name="connsiteX4" fmla="*/ 186979 w 1545081"/>
              <a:gd name="connsiteY4" fmla="*/ 0 h 2614846"/>
              <a:gd name="connsiteX0" fmla="*/ 186979 w 1675709"/>
              <a:gd name="connsiteY0" fmla="*/ 866 h 2615712"/>
              <a:gd name="connsiteX1" fmla="*/ 1675709 w 1675709"/>
              <a:gd name="connsiteY1" fmla="*/ 0 h 2615712"/>
              <a:gd name="connsiteX2" fmla="*/ 1528570 w 1675709"/>
              <a:gd name="connsiteY2" fmla="*/ 2615712 h 2615712"/>
              <a:gd name="connsiteX3" fmla="*/ 0 w 1675709"/>
              <a:gd name="connsiteY3" fmla="*/ 2596559 h 2615712"/>
              <a:gd name="connsiteX4" fmla="*/ 186979 w 1675709"/>
              <a:gd name="connsiteY4" fmla="*/ 866 h 2615712"/>
              <a:gd name="connsiteX0" fmla="*/ 169562 w 1675709"/>
              <a:gd name="connsiteY0" fmla="*/ 18283 h 2615712"/>
              <a:gd name="connsiteX1" fmla="*/ 1675709 w 1675709"/>
              <a:gd name="connsiteY1" fmla="*/ 0 h 2615712"/>
              <a:gd name="connsiteX2" fmla="*/ 1528570 w 1675709"/>
              <a:gd name="connsiteY2" fmla="*/ 2615712 h 2615712"/>
              <a:gd name="connsiteX3" fmla="*/ 0 w 1675709"/>
              <a:gd name="connsiteY3" fmla="*/ 2596559 h 2615712"/>
              <a:gd name="connsiteX4" fmla="*/ 169562 w 1675709"/>
              <a:gd name="connsiteY4" fmla="*/ 18283 h 2615712"/>
              <a:gd name="connsiteX0" fmla="*/ 169562 w 1667000"/>
              <a:gd name="connsiteY0" fmla="*/ 18283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18283 h 2615712"/>
              <a:gd name="connsiteX0" fmla="*/ 169562 w 1667000"/>
              <a:gd name="connsiteY0" fmla="*/ 866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866 h 2615712"/>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13976 h 2641837"/>
              <a:gd name="connsiteX4" fmla="*/ 169562 w 1667000"/>
              <a:gd name="connsiteY4" fmla="*/ 26991 h 2641837"/>
              <a:gd name="connsiteX0" fmla="*/ 169562 w 1667000"/>
              <a:gd name="connsiteY0" fmla="*/ 26991 h 2650546"/>
              <a:gd name="connsiteX1" fmla="*/ 1667000 w 1667000"/>
              <a:gd name="connsiteY1" fmla="*/ 0 h 2650546"/>
              <a:gd name="connsiteX2" fmla="*/ 1528570 w 1667000"/>
              <a:gd name="connsiteY2" fmla="*/ 2650546 h 2650546"/>
              <a:gd name="connsiteX3" fmla="*/ 0 w 1667000"/>
              <a:gd name="connsiteY3" fmla="*/ 2613976 h 2650546"/>
              <a:gd name="connsiteX4" fmla="*/ 169562 w 1667000"/>
              <a:gd name="connsiteY4" fmla="*/ 26991 h 2650546"/>
              <a:gd name="connsiteX0" fmla="*/ 169562 w 1684418"/>
              <a:gd name="connsiteY0" fmla="*/ 26991 h 2650546"/>
              <a:gd name="connsiteX1" fmla="*/ 1684418 w 1684418"/>
              <a:gd name="connsiteY1" fmla="*/ 0 h 2650546"/>
              <a:gd name="connsiteX2" fmla="*/ 1528570 w 1684418"/>
              <a:gd name="connsiteY2" fmla="*/ 2650546 h 2650546"/>
              <a:gd name="connsiteX3" fmla="*/ 0 w 1684418"/>
              <a:gd name="connsiteY3" fmla="*/ 2613976 h 2650546"/>
              <a:gd name="connsiteX4" fmla="*/ 169562 w 1684418"/>
              <a:gd name="connsiteY4" fmla="*/ 26991 h 2650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6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835887859"/>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a:extLst>
              <a:ext uri="{FF2B5EF4-FFF2-40B4-BE49-F238E27FC236}">
                <a16:creationId xmlns="" xmlns:a16="http://schemas.microsoft.com/office/drawing/2014/main" id="{69B1A541-96AC-491F-A4C3-A87E563723CA}"/>
              </a:ext>
            </a:extLst>
          </p:cNvPr>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a:extLst>
              <a:ext uri="{FF2B5EF4-FFF2-40B4-BE49-F238E27FC236}">
                <a16:creationId xmlns="" xmlns:a16="http://schemas.microsoft.com/office/drawing/2014/main" id="{483ECD2A-B2C9-421D-A8D2-32E383E518AD}"/>
              </a:ext>
            </a:extLst>
          </p:cNvPr>
          <p:cNvSpPr>
            <a:spLocks noGrp="1"/>
          </p:cNvSpPr>
          <p:nvPr>
            <p:ph type="pic" sz="quarter" idx="43" hasCustomPrompt="1"/>
          </p:nvPr>
        </p:nvSpPr>
        <p:spPr>
          <a:xfrm>
            <a:off x="4480350"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a:extLst>
              <a:ext uri="{FF2B5EF4-FFF2-40B4-BE49-F238E27FC236}">
                <a16:creationId xmlns="" xmlns:a16="http://schemas.microsoft.com/office/drawing/2014/main" id="{3A93B8D7-9580-4A09-9DAC-42E66631F61C}"/>
              </a:ext>
            </a:extLst>
          </p:cNvPr>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a:extLst>
              <a:ext uri="{FF2B5EF4-FFF2-40B4-BE49-F238E27FC236}">
                <a16:creationId xmlns="" xmlns:a16="http://schemas.microsoft.com/office/drawing/2014/main" id="{16D13416-37E2-47AB-A01D-21EAD8DDE15A}"/>
              </a:ext>
            </a:extLst>
          </p:cNvPr>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1" name="Oval 20">
            <a:extLst>
              <a:ext uri="{FF2B5EF4-FFF2-40B4-BE49-F238E27FC236}">
                <a16:creationId xmlns="" xmlns:a16="http://schemas.microsoft.com/office/drawing/2014/main" id="{9E6CFF5B-D9AE-4106-8445-EBB74E8C1D93}"/>
              </a:ext>
            </a:extLst>
          </p:cNvPr>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2" name="Oval 21">
            <a:extLst>
              <a:ext uri="{FF2B5EF4-FFF2-40B4-BE49-F238E27FC236}">
                <a16:creationId xmlns="" xmlns:a16="http://schemas.microsoft.com/office/drawing/2014/main" id="{A954ABF2-964B-4695-9125-6F6F0AAE886D}"/>
              </a:ext>
            </a:extLst>
          </p:cNvPr>
          <p:cNvSpPr/>
          <p:nvPr userDrawn="1"/>
        </p:nvSpPr>
        <p:spPr>
          <a:xfrm>
            <a:off x="4388910"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Text Placeholder 9">
            <a:extLst>
              <a:ext uri="{FF2B5EF4-FFF2-40B4-BE49-F238E27FC236}">
                <a16:creationId xmlns="" xmlns:a16="http://schemas.microsoft.com/office/drawing/2014/main" id="{E86BD326-A0F4-4536-BFA3-9946312E4096}"/>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9" name="Rectangle 8">
            <a:extLst>
              <a:ext uri="{FF2B5EF4-FFF2-40B4-BE49-F238E27FC236}">
                <a16:creationId xmlns="" xmlns:a16="http://schemas.microsoft.com/office/drawing/2014/main" id="{CDA8B23D-E5B8-4CD0-8EC1-A3AB2E3F9089}"/>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 name="Rectangle 9">
            <a:extLst>
              <a:ext uri="{FF2B5EF4-FFF2-40B4-BE49-F238E27FC236}">
                <a16:creationId xmlns="" xmlns:a16="http://schemas.microsoft.com/office/drawing/2014/main" id="{9BA5F741-3ADB-40A1-93F3-257F05B4C5F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Isosceles Triangle 13">
            <a:extLst>
              <a:ext uri="{FF2B5EF4-FFF2-40B4-BE49-F238E27FC236}">
                <a16:creationId xmlns="" xmlns:a16="http://schemas.microsoft.com/office/drawing/2014/main" id="{69476099-B6CF-4F49-B704-F82E3664514A}"/>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 xmlns:p14="http://schemas.microsoft.com/office/powerpoint/2010/main" val="2775874171"/>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a:extLst>
              <a:ext uri="{FF2B5EF4-FFF2-40B4-BE49-F238E27FC236}">
                <a16:creationId xmlns="" xmlns:a16="http://schemas.microsoft.com/office/drawing/2014/main" id="{739E918C-6E75-4027-902A-7A25921C6EEF}"/>
              </a:ext>
            </a:extLst>
          </p:cNvPr>
          <p:cNvSpPr>
            <a:spLocks noGrp="1"/>
          </p:cNvSpPr>
          <p:nvPr>
            <p:ph type="pic" sz="quarter" idx="11" hasCustomPrompt="1"/>
          </p:nvPr>
        </p:nvSpPr>
        <p:spPr>
          <a:xfrm flipH="1">
            <a:off x="781176" y="764646"/>
            <a:ext cx="6174102"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869964963"/>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a:extLst>
              <a:ext uri="{FF2B5EF4-FFF2-40B4-BE49-F238E27FC236}">
                <a16:creationId xmlns="" xmlns:a16="http://schemas.microsoft.com/office/drawing/2014/main" id="{43510F96-4E4D-4F6A-818D-E299E831CC01}"/>
              </a:ext>
            </a:extLst>
          </p:cNvPr>
          <p:cNvSpPr/>
          <p:nvPr userDrawn="1"/>
        </p:nvSpPr>
        <p:spPr>
          <a:xfrm>
            <a:off x="6392164" y="1281975"/>
            <a:ext cx="4759542"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a:solidFill>
                <a:prstClr val="black"/>
              </a:solidFill>
            </a:endParaRPr>
          </a:p>
        </p:txBody>
      </p:sp>
      <p:sp>
        <p:nvSpPr>
          <p:cNvPr id="20" name="자유형: 도형 19">
            <a:extLst>
              <a:ext uri="{FF2B5EF4-FFF2-40B4-BE49-F238E27FC236}">
                <a16:creationId xmlns="" xmlns:a16="http://schemas.microsoft.com/office/drawing/2014/main" id="{586A9378-5329-4795-BD81-E4B63FD478EE}"/>
              </a:ext>
            </a:extLst>
          </p:cNvPr>
          <p:cNvSpPr>
            <a:spLocks noGrp="1"/>
          </p:cNvSpPr>
          <p:nvPr>
            <p:ph type="pic" sz="quarter" idx="10" hasCustomPrompt="1"/>
          </p:nvPr>
        </p:nvSpPr>
        <p:spPr>
          <a:xfrm>
            <a:off x="9030709"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 xmlns:a16="http://schemas.microsoft.com/office/drawing/2014/main" id="{417FB495-1718-4B12-A0EC-D01DB876E6E2}"/>
              </a:ext>
            </a:extLst>
          </p:cNvPr>
          <p:cNvSpPr>
            <a:spLocks noGrp="1"/>
          </p:cNvSpPr>
          <p:nvPr>
            <p:ph type="pic" sz="quarter" idx="11" hasCustomPrompt="1"/>
          </p:nvPr>
        </p:nvSpPr>
        <p:spPr>
          <a:xfrm>
            <a:off x="7118317" y="932349"/>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4" name="자유형: 도형 23">
            <a:extLst>
              <a:ext uri="{FF2B5EF4-FFF2-40B4-BE49-F238E27FC236}">
                <a16:creationId xmlns="" xmlns:a16="http://schemas.microsoft.com/office/drawing/2014/main" id="{4FE3062D-0FB9-425A-A589-68F4CEA8D726}"/>
              </a:ext>
            </a:extLst>
          </p:cNvPr>
          <p:cNvSpPr>
            <a:spLocks noGrp="1"/>
          </p:cNvSpPr>
          <p:nvPr>
            <p:ph type="pic" sz="quarter" idx="12" hasCustomPrompt="1"/>
          </p:nvPr>
        </p:nvSpPr>
        <p:spPr>
          <a:xfrm>
            <a:off x="8112013"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6" name="자유형: 도형 25">
            <a:extLst>
              <a:ext uri="{FF2B5EF4-FFF2-40B4-BE49-F238E27FC236}">
                <a16:creationId xmlns="" xmlns:a16="http://schemas.microsoft.com/office/drawing/2014/main" id="{C4C57A6F-87E6-418B-8AAD-B2B59AF316B2}"/>
              </a:ext>
            </a:extLst>
          </p:cNvPr>
          <p:cNvSpPr>
            <a:spLocks noGrp="1"/>
          </p:cNvSpPr>
          <p:nvPr>
            <p:ph type="pic" sz="quarter" idx="14" hasCustomPrompt="1"/>
          </p:nvPr>
        </p:nvSpPr>
        <p:spPr>
          <a:xfrm>
            <a:off x="6392163" y="3145586"/>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3694334192"/>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 xmlns:a16="http://schemas.microsoft.com/office/drawing/2014/main" id="{3BA6D116-08C4-4B82-9CED-6CAA135A4C41}"/>
              </a:ext>
            </a:extLst>
          </p:cNvPr>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 name="그림 개체 틀 5">
            <a:extLst>
              <a:ext uri="{FF2B5EF4-FFF2-40B4-BE49-F238E27FC236}">
                <a16:creationId xmlns="" xmlns:a16="http://schemas.microsoft.com/office/drawing/2014/main" id="{94D1C30F-C049-4A2E-AA78-FB452C660A0F}"/>
              </a:ext>
            </a:extLst>
          </p:cNvPr>
          <p:cNvSpPr>
            <a:spLocks noGrp="1"/>
          </p:cNvSpPr>
          <p:nvPr>
            <p:ph type="pic" sz="quarter" idx="12" hasCustomPrompt="1"/>
          </p:nvPr>
        </p:nvSpPr>
        <p:spPr>
          <a:xfrm>
            <a:off x="3612333" y="425513"/>
            <a:ext cx="3096285" cy="600697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1068399660"/>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Layouts/slideLayout243.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a:extLst>
              <a:ext uri="{FF2B5EF4-FFF2-40B4-BE49-F238E27FC236}">
                <a16:creationId xmlns="" xmlns:a16="http://schemas.microsoft.com/office/drawing/2014/main" id="{B1200484-72B4-43EB-A307-AC173EECE210}"/>
              </a:ext>
            </a:extLst>
          </p:cNvPr>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5" name="Rectangle 33">
            <a:extLst>
              <a:ext uri="{FF2B5EF4-FFF2-40B4-BE49-F238E27FC236}">
                <a16:creationId xmlns="" xmlns:a16="http://schemas.microsoft.com/office/drawing/2014/main" id="{746E5197-E35A-4AF6-8BB9-724E846289AD}"/>
              </a:ext>
            </a:extLst>
          </p:cNvPr>
          <p:cNvSpPr/>
          <p:nvPr/>
        </p:nvSpPr>
        <p:spPr>
          <a:xfrm rot="18900000">
            <a:off x="7613278"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18" name="자유형: 도형 17">
            <a:extLst>
              <a:ext uri="{FF2B5EF4-FFF2-40B4-BE49-F238E27FC236}">
                <a16:creationId xmlns="" xmlns:a16="http://schemas.microsoft.com/office/drawing/2014/main" id="{5C6A544B-DEF5-42CF-B81D-EA204CF5C296}"/>
              </a:ext>
            </a:extLst>
          </p:cNvPr>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7" name="자유형: 도형 16">
            <a:extLst>
              <a:ext uri="{FF2B5EF4-FFF2-40B4-BE49-F238E27FC236}">
                <a16:creationId xmlns="" xmlns:a16="http://schemas.microsoft.com/office/drawing/2014/main" id="{C02AE221-A9B0-4F37-A129-07368400CD52}"/>
              </a:ext>
            </a:extLst>
          </p:cNvPr>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4" name="자유형: 도형 13">
            <a:extLst>
              <a:ext uri="{FF2B5EF4-FFF2-40B4-BE49-F238E27FC236}">
                <a16:creationId xmlns="" xmlns:a16="http://schemas.microsoft.com/office/drawing/2014/main" id="{E5285B70-0363-436C-AB13-3367F4E0FD78}"/>
              </a:ext>
            </a:extLst>
          </p:cNvPr>
          <p:cNvSpPr>
            <a:spLocks noGrp="1"/>
          </p:cNvSpPr>
          <p:nvPr>
            <p:ph type="pic" sz="quarter" idx="12" hasCustomPrompt="1"/>
          </p:nvPr>
        </p:nvSpPr>
        <p:spPr>
          <a:xfrm>
            <a:off x="8758182"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 xmlns:a16="http://schemas.microsoft.com/office/drawing/2014/main" id="{B86ADC2A-A8A4-4EF0-8AEC-78660E2990B3}"/>
              </a:ext>
            </a:extLst>
          </p:cNvPr>
          <p:cNvSpPr>
            <a:spLocks noGrp="1"/>
          </p:cNvSpPr>
          <p:nvPr>
            <p:ph type="pic" sz="quarter" idx="13" hasCustomPrompt="1"/>
          </p:nvPr>
        </p:nvSpPr>
        <p:spPr>
          <a:xfrm>
            <a:off x="7357409" y="663092"/>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 xmlns:p14="http://schemas.microsoft.com/office/powerpoint/2010/main" val="2928362500"/>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 xmlns:p14="http://schemas.microsoft.com/office/powerpoint/2010/main" val="833633047"/>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showMasterSp="0" type="title" preserve="1">
  <p:cSld name="Tiêu đề bản chiếu">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41"/>
          <p:cNvSpPr>
            <a:spLocks noChangeArrowheads="1"/>
          </p:cNvSpPr>
          <p:nvPr/>
        </p:nvSpPr>
        <p:spPr bwMode="gray">
          <a:xfrm>
            <a:off x="0" y="2708276"/>
            <a:ext cx="12192000" cy="874713"/>
          </a:xfrm>
          <a:prstGeom prst="rect">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28575">
            <a:solidFill>
              <a:schemeClr val="bg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sz="1900">
              <a:solidFill>
                <a:srgbClr val="000066"/>
              </a:solidFill>
              <a:latin typeface="Arial" charset="0"/>
              <a:cs typeface="Arial" panose="020B0604020202020204" pitchFamily="34" charset="0"/>
            </a:endParaRPr>
          </a:p>
        </p:txBody>
      </p:sp>
      <p:sp>
        <p:nvSpPr>
          <p:cNvPr id="5" name="Text Box 14"/>
          <p:cNvSpPr txBox="1">
            <a:spLocks noChangeArrowheads="1"/>
          </p:cNvSpPr>
          <p:nvPr/>
        </p:nvSpPr>
        <p:spPr bwMode="black">
          <a:xfrm>
            <a:off x="508001" y="271464"/>
            <a:ext cx="1452033" cy="4159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95782" tIns="47891" rIns="95782" bIns="47891">
            <a:spAutoFit/>
          </a:bodyPr>
          <a:lstStyle>
            <a:lvl1pPr defTabSz="957263">
              <a:defRPr>
                <a:solidFill>
                  <a:schemeClr val="tx1"/>
                </a:solidFill>
                <a:latin typeface="Arial" charset="0"/>
              </a:defRPr>
            </a:lvl1pPr>
            <a:lvl2pPr marL="479425" defTabSz="957263">
              <a:defRPr>
                <a:solidFill>
                  <a:schemeClr val="tx1"/>
                </a:solidFill>
                <a:latin typeface="Arial" charset="0"/>
              </a:defRPr>
            </a:lvl2pPr>
            <a:lvl3pPr marL="957263" defTabSz="957263">
              <a:defRPr>
                <a:solidFill>
                  <a:schemeClr val="tx1"/>
                </a:solidFill>
                <a:latin typeface="Arial" charset="0"/>
              </a:defRPr>
            </a:lvl3pPr>
            <a:lvl4pPr marL="1436688" defTabSz="957263">
              <a:defRPr>
                <a:solidFill>
                  <a:schemeClr val="tx1"/>
                </a:solidFill>
                <a:latin typeface="Arial" charset="0"/>
              </a:defRPr>
            </a:lvl4pPr>
            <a:lvl5pPr marL="1916113" defTabSz="957263">
              <a:defRPr>
                <a:solidFill>
                  <a:schemeClr val="tx1"/>
                </a:solidFill>
                <a:latin typeface="Arial" charset="0"/>
              </a:defRPr>
            </a:lvl5pPr>
            <a:lvl6pPr marL="2373313" defTabSz="957263" fontAlgn="base">
              <a:spcBef>
                <a:spcPct val="0"/>
              </a:spcBef>
              <a:spcAft>
                <a:spcPct val="0"/>
              </a:spcAft>
              <a:defRPr>
                <a:solidFill>
                  <a:schemeClr val="tx1"/>
                </a:solidFill>
                <a:latin typeface="Arial" charset="0"/>
              </a:defRPr>
            </a:lvl6pPr>
            <a:lvl7pPr marL="2830513" defTabSz="957263" fontAlgn="base">
              <a:spcBef>
                <a:spcPct val="0"/>
              </a:spcBef>
              <a:spcAft>
                <a:spcPct val="0"/>
              </a:spcAft>
              <a:defRPr>
                <a:solidFill>
                  <a:schemeClr val="tx1"/>
                </a:solidFill>
                <a:latin typeface="Arial" charset="0"/>
              </a:defRPr>
            </a:lvl7pPr>
            <a:lvl8pPr marL="3287713" defTabSz="957263" fontAlgn="base">
              <a:spcBef>
                <a:spcPct val="0"/>
              </a:spcBef>
              <a:spcAft>
                <a:spcPct val="0"/>
              </a:spcAft>
              <a:defRPr>
                <a:solidFill>
                  <a:schemeClr val="tx1"/>
                </a:solidFill>
                <a:latin typeface="Arial" charset="0"/>
              </a:defRPr>
            </a:lvl8pPr>
            <a:lvl9pPr marL="3744913" defTabSz="957263" fontAlgn="base">
              <a:spcBef>
                <a:spcPct val="0"/>
              </a:spcBef>
              <a:spcAft>
                <a:spcPct val="0"/>
              </a:spcAft>
              <a:defRPr>
                <a:solidFill>
                  <a:schemeClr val="tx1"/>
                </a:solidFill>
                <a:latin typeface="Arial" charset="0"/>
              </a:defRPr>
            </a:lvl9pPr>
          </a:lstStyle>
          <a:p>
            <a:pPr fontAlgn="base">
              <a:spcBef>
                <a:spcPct val="0"/>
              </a:spcBef>
              <a:spcAft>
                <a:spcPct val="0"/>
              </a:spcAft>
              <a:defRPr/>
            </a:pPr>
            <a:r>
              <a:rPr lang="en-US" sz="2100" b="1">
                <a:solidFill>
                  <a:srgbClr val="FFFFFF"/>
                </a:solidFill>
                <a:latin typeface="Verdana" pitchFamily="34" charset="0"/>
                <a:cs typeface="Arial" panose="020B0604020202020204" pitchFamily="34" charset="0"/>
              </a:rPr>
              <a:t>LOGO</a:t>
            </a:r>
          </a:p>
        </p:txBody>
      </p:sp>
      <p:grpSp>
        <p:nvGrpSpPr>
          <p:cNvPr id="6" name="Group 42"/>
          <p:cNvGrpSpPr>
            <a:grpSpLocks/>
          </p:cNvGrpSpPr>
          <p:nvPr/>
        </p:nvGrpSpPr>
        <p:grpSpPr bwMode="auto">
          <a:xfrm>
            <a:off x="-14817" y="-12700"/>
            <a:ext cx="12234335" cy="6870700"/>
            <a:chOff x="-7" y="-8"/>
            <a:chExt cx="5780" cy="4328"/>
          </a:xfrm>
        </p:grpSpPr>
        <p:sp>
          <p:nvSpPr>
            <p:cNvPr id="7" name="AutoShape 36"/>
            <p:cNvSpPr>
              <a:spLocks noChangeArrowheads="1"/>
            </p:cNvSpPr>
            <p:nvPr/>
          </p:nvSpPr>
          <p:spPr bwMode="gray">
            <a:xfrm>
              <a:off x="17" y="16"/>
              <a:ext cx="5729" cy="4285"/>
            </a:xfrm>
            <a:prstGeom prst="roundRect">
              <a:avLst>
                <a:gd name="adj" fmla="val 6227"/>
              </a:avLst>
            </a:prstGeom>
            <a:noFill/>
            <a:ln w="76200">
              <a:solidFill>
                <a:schemeClr val="bg1"/>
              </a:solidFill>
              <a:round/>
              <a:headEnd/>
              <a:tailEnd/>
            </a:ln>
            <a:effectLst/>
            <a:extLst>
              <a:ext uri="{909E8E84-426E-40DD-AFC4-6F175D3DCCD1}">
                <a14:hiddenFill xmlns="" xmlns:a14="http://schemas.microsoft.com/office/drawing/2010/main">
                  <a:solidFill>
                    <a:schemeClr val="bg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fontAlgn="base">
                <a:spcBef>
                  <a:spcPct val="0"/>
                </a:spcBef>
                <a:spcAft>
                  <a:spcPct val="0"/>
                </a:spcAft>
                <a:defRPr/>
              </a:pPr>
              <a:endParaRPr lang="en-US" altLang="en-US" sz="1900" smtClean="0">
                <a:solidFill>
                  <a:srgbClr val="000066"/>
                </a:solidFill>
                <a:latin typeface="Arial" panose="020B0604020202020204" pitchFamily="34" charset="0"/>
                <a:cs typeface="Arial" panose="020B0604020202020204" pitchFamily="34" charset="0"/>
              </a:endParaRPr>
            </a:p>
          </p:txBody>
        </p:sp>
        <p:sp>
          <p:nvSpPr>
            <p:cNvPr id="8" name="Freeform 37"/>
            <p:cNvSpPr>
              <a:spLocks/>
            </p:cNvSpPr>
            <p:nvPr/>
          </p:nvSpPr>
          <p:spPr bwMode="gray">
            <a:xfrm>
              <a:off x="-3" y="-8"/>
              <a:ext cx="295" cy="289"/>
            </a:xfrm>
            <a:custGeom>
              <a:avLst/>
              <a:gdLst>
                <a:gd name="T0" fmla="*/ 1 w 403"/>
                <a:gd name="T1" fmla="*/ 45 h 395"/>
                <a:gd name="T2" fmla="*/ 8 w 403"/>
                <a:gd name="T3" fmla="*/ 24 h 395"/>
                <a:gd name="T4" fmla="*/ 26 w 403"/>
                <a:gd name="T5" fmla="*/ 6 h 395"/>
                <a:gd name="T6" fmla="*/ 45 w 403"/>
                <a:gd name="T7" fmla="*/ 0 h 395"/>
                <a:gd name="T8" fmla="*/ 0 w 403"/>
                <a:gd name="T9" fmla="*/ 0 h 39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3" h="395">
                  <a:moveTo>
                    <a:pt x="3" y="395"/>
                  </a:moveTo>
                  <a:lnTo>
                    <a:pt x="74" y="216"/>
                  </a:lnTo>
                  <a:lnTo>
                    <a:pt x="231" y="50"/>
                  </a:lnTo>
                  <a:lnTo>
                    <a:pt x="403" y="0"/>
                  </a:lnTo>
                  <a:lnTo>
                    <a:pt x="0" y="0"/>
                  </a:lnTo>
                </a:path>
              </a:pathLst>
            </a:custGeom>
            <a:solidFill>
              <a:schemeClr val="bg1"/>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9" name="Freeform 38"/>
            <p:cNvSpPr>
              <a:spLocks/>
            </p:cNvSpPr>
            <p:nvPr/>
          </p:nvSpPr>
          <p:spPr bwMode="gray">
            <a:xfrm>
              <a:off x="-7" y="3982"/>
              <a:ext cx="287" cy="338"/>
            </a:xfrm>
            <a:custGeom>
              <a:avLst/>
              <a:gdLst>
                <a:gd name="T0" fmla="*/ 46 w 391"/>
                <a:gd name="T1" fmla="*/ 46 h 473"/>
                <a:gd name="T2" fmla="*/ 17 w 391"/>
                <a:gd name="T3" fmla="*/ 34 h 473"/>
                <a:gd name="T4" fmla="*/ 5 w 391"/>
                <a:gd name="T5" fmla="*/ 19 h 473"/>
                <a:gd name="T6" fmla="*/ 0 w 391"/>
                <a:gd name="T7" fmla="*/ 0 h 473"/>
                <a:gd name="T8" fmla="*/ 1 w 391"/>
                <a:gd name="T9" fmla="*/ 45 h 4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1" h="473">
                  <a:moveTo>
                    <a:pt x="391" y="473"/>
                  </a:moveTo>
                  <a:lnTo>
                    <a:pt x="151" y="353"/>
                  </a:lnTo>
                  <a:lnTo>
                    <a:pt x="42" y="201"/>
                  </a:lnTo>
                  <a:lnTo>
                    <a:pt x="0" y="0"/>
                  </a:lnTo>
                  <a:lnTo>
                    <a:pt x="1" y="470"/>
                  </a:lnTo>
                </a:path>
              </a:pathLst>
            </a:custGeom>
            <a:solidFill>
              <a:schemeClr val="bg1"/>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0" name="Freeform 39"/>
            <p:cNvSpPr>
              <a:spLocks/>
            </p:cNvSpPr>
            <p:nvPr/>
          </p:nvSpPr>
          <p:spPr bwMode="gray">
            <a:xfrm>
              <a:off x="5499" y="4026"/>
              <a:ext cx="274" cy="287"/>
            </a:xfrm>
            <a:custGeom>
              <a:avLst/>
              <a:gdLst>
                <a:gd name="T0" fmla="*/ 733 w 232"/>
                <a:gd name="T1" fmla="*/ 0 h 290"/>
                <a:gd name="T2" fmla="*/ 526 w 232"/>
                <a:gd name="T3" fmla="*/ 137 h 290"/>
                <a:gd name="T4" fmla="*/ 315 w 232"/>
                <a:gd name="T5" fmla="*/ 235 h 290"/>
                <a:gd name="T6" fmla="*/ 0 w 232"/>
                <a:gd name="T7" fmla="*/ 269 h 290"/>
                <a:gd name="T8" fmla="*/ 745 w 232"/>
                <a:gd name="T9" fmla="*/ 266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bg1"/>
            </a:solidFill>
            <a:ln w="9525">
              <a:solidFill>
                <a:schemeClr val="bg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1" name="Freeform 40"/>
            <p:cNvSpPr>
              <a:spLocks/>
            </p:cNvSpPr>
            <p:nvPr/>
          </p:nvSpPr>
          <p:spPr bwMode="gray">
            <a:xfrm>
              <a:off x="5467" y="0"/>
              <a:ext cx="302" cy="288"/>
            </a:xfrm>
            <a:custGeom>
              <a:avLst/>
              <a:gdLst>
                <a:gd name="T0" fmla="*/ 0 w 403"/>
                <a:gd name="T1" fmla="*/ 0 h 403"/>
                <a:gd name="T2" fmla="*/ 29 w 403"/>
                <a:gd name="T3" fmla="*/ 9 h 403"/>
                <a:gd name="T4" fmla="*/ 47 w 403"/>
                <a:gd name="T5" fmla="*/ 22 h 403"/>
                <a:gd name="T6" fmla="*/ 53 w 403"/>
                <a:gd name="T7" fmla="*/ 39 h 403"/>
                <a:gd name="T8" fmla="*/ 53 w 403"/>
                <a:gd name="T9" fmla="*/ 0 h 40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3" h="403">
                  <a:moveTo>
                    <a:pt x="0" y="0"/>
                  </a:moveTo>
                  <a:lnTo>
                    <a:pt x="221" y="96"/>
                  </a:lnTo>
                  <a:lnTo>
                    <a:pt x="353" y="231"/>
                  </a:lnTo>
                  <a:lnTo>
                    <a:pt x="403" y="403"/>
                  </a:lnTo>
                  <a:lnTo>
                    <a:pt x="403" y="0"/>
                  </a:lnTo>
                </a:path>
              </a:pathLst>
            </a:custGeom>
            <a:solidFill>
              <a:schemeClr val="bg1"/>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grpSp>
      <p:sp>
        <p:nvSpPr>
          <p:cNvPr id="3074" name="Rectangle 2"/>
          <p:cNvSpPr>
            <a:spLocks noGrp="1" noChangeArrowheads="1"/>
          </p:cNvSpPr>
          <p:nvPr>
            <p:ph type="ctrTitle"/>
          </p:nvPr>
        </p:nvSpPr>
        <p:spPr bwMode="gray">
          <a:xfrm>
            <a:off x="0" y="2720976"/>
            <a:ext cx="12192000" cy="817563"/>
          </a:xfrm>
        </p:spPr>
        <p:txBody>
          <a:bodyPr/>
          <a:lstStyle>
            <a:lvl1pPr>
              <a:defRPr sz="4600"/>
            </a:lvl1pPr>
          </a:lstStyle>
          <a:p>
            <a:pPr lvl="0"/>
            <a:r>
              <a:rPr lang="vi-VN" noProof="0" smtClean="0"/>
              <a:t>Bấm &amp; sửa kiểu tiêu đề</a:t>
            </a:r>
            <a:endParaRPr lang="en-US" noProof="0" smtClean="0"/>
          </a:p>
        </p:txBody>
      </p:sp>
      <p:sp>
        <p:nvSpPr>
          <p:cNvPr id="3075" name="Rectangle 3"/>
          <p:cNvSpPr>
            <a:spLocks noGrp="1" noChangeArrowheads="1"/>
          </p:cNvSpPr>
          <p:nvPr>
            <p:ph type="subTitle" idx="1"/>
          </p:nvPr>
        </p:nvSpPr>
        <p:spPr bwMode="black">
          <a:xfrm>
            <a:off x="1320800" y="2176463"/>
            <a:ext cx="9448800" cy="436562"/>
          </a:xfrm>
        </p:spPr>
        <p:txBody>
          <a:bodyPr/>
          <a:lstStyle>
            <a:lvl1pPr marL="0" indent="0" algn="ctr">
              <a:buFont typeface="Wingdings" pitchFamily="2" charset="2"/>
              <a:buNone/>
              <a:defRPr sz="1900">
                <a:solidFill>
                  <a:schemeClr val="bg1"/>
                </a:solidFill>
                <a:latin typeface="Arial" charset="0"/>
              </a:defRPr>
            </a:lvl1pPr>
          </a:lstStyle>
          <a:p>
            <a:pPr lvl="0"/>
            <a:r>
              <a:rPr lang="vi-VN" noProof="0" smtClean="0"/>
              <a:t>Bấm &amp; sửa kiểu phụ đề</a:t>
            </a:r>
            <a:endParaRPr lang="en-US" noProof="0" smtClean="0"/>
          </a:p>
        </p:txBody>
      </p:sp>
    </p:spTree>
    <p:extLst>
      <p:ext uri="{BB962C8B-B14F-4D97-AF65-F5344CB8AC3E}">
        <p14:creationId xmlns="" xmlns:p14="http://schemas.microsoft.com/office/powerpoint/2010/main" val="4237324100"/>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obj" preserve="1">
  <p:cSld name="Tiêu đề và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idx="1"/>
          </p:nvPr>
        </p:nvSpPr>
        <p:spPr/>
        <p:txBody>
          <a:body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6BCA6CE8-CAE3-4D45-8F14-A9E8C98AD2FD}" type="slidenum">
              <a:rPr lang="en-US"/>
              <a:pPr>
                <a:defRPr/>
              </a:pPr>
              <a:t>‹#›</a:t>
            </a:fld>
            <a:endParaRPr lang="en-US"/>
          </a:p>
        </p:txBody>
      </p:sp>
    </p:spTree>
    <p:extLst>
      <p:ext uri="{BB962C8B-B14F-4D97-AF65-F5344CB8AC3E}">
        <p14:creationId xmlns="" xmlns:p14="http://schemas.microsoft.com/office/powerpoint/2010/main" val="1753441156"/>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secHead" preserve="1">
  <p:cSld name="Đầu trang của Phần">
    <p:spTree>
      <p:nvGrpSpPr>
        <p:cNvPr id="1" name=""/>
        <p:cNvGrpSpPr/>
        <p:nvPr/>
      </p:nvGrpSpPr>
      <p:grpSpPr>
        <a:xfrm>
          <a:off x="0" y="0"/>
          <a:ext cx="0" cy="0"/>
          <a:chOff x="0" y="0"/>
          <a:chExt cx="0" cy="0"/>
        </a:xfrm>
      </p:grpSpPr>
      <p:sp>
        <p:nvSpPr>
          <p:cNvPr id="2" name="Tiêu đề 1"/>
          <p:cNvSpPr>
            <a:spLocks noGrp="1"/>
          </p:cNvSpPr>
          <p:nvPr>
            <p:ph type="title"/>
          </p:nvPr>
        </p:nvSpPr>
        <p:spPr>
          <a:xfrm>
            <a:off x="963084" y="4406901"/>
            <a:ext cx="10363200" cy="1362075"/>
          </a:xfrm>
        </p:spPr>
        <p:txBody>
          <a:bodyPr anchor="t"/>
          <a:lstStyle>
            <a:lvl1pPr algn="l">
              <a:defRPr sz="4000" b="1" cap="all"/>
            </a:lvl1pPr>
          </a:lstStyle>
          <a:p>
            <a:r>
              <a:rPr lang="vi-VN" smtClean="0"/>
              <a:t>Bấm &amp; sửa kiểu tiêu đề</a:t>
            </a:r>
            <a:endParaRPr lang="en-US"/>
          </a:p>
        </p:txBody>
      </p:sp>
      <p:sp>
        <p:nvSpPr>
          <p:cNvPr id="3" name="Chỗ dành sẵn cho Văn bản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vi-VN" smtClean="0"/>
              <a:t>Bấm &amp; sửa kiểu tiêu đề</a:t>
            </a:r>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51C009ED-91D3-48CA-BF2C-CEB780BAC00F}" type="slidenum">
              <a:rPr lang="en-US"/>
              <a:pPr>
                <a:defRPr/>
              </a:pPr>
              <a:t>‹#›</a:t>
            </a:fld>
            <a:endParaRPr lang="en-US"/>
          </a:p>
        </p:txBody>
      </p:sp>
    </p:spTree>
    <p:extLst>
      <p:ext uri="{BB962C8B-B14F-4D97-AF65-F5344CB8AC3E}">
        <p14:creationId xmlns="" xmlns:p14="http://schemas.microsoft.com/office/powerpoint/2010/main" val="2138848563"/>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woObj" preserve="1">
  <p:cSld name="Hai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sz="half" idx="1"/>
          </p:nvPr>
        </p:nvSpPr>
        <p:spPr>
          <a:xfrm>
            <a:off x="609600" y="1076325"/>
            <a:ext cx="53848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Nội dung 3"/>
          <p:cNvSpPr>
            <a:spLocks noGrp="1"/>
          </p:cNvSpPr>
          <p:nvPr>
            <p:ph sz="half" idx="2"/>
          </p:nvPr>
        </p:nvSpPr>
        <p:spPr>
          <a:xfrm>
            <a:off x="6197600" y="1076325"/>
            <a:ext cx="53848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5" name="Chỗ dành sẵn cho Chân trang 4"/>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6" name="Chỗ dành sẵn cho Số hiệu Bản chiếu 5"/>
          <p:cNvSpPr>
            <a:spLocks noGrp="1"/>
          </p:cNvSpPr>
          <p:nvPr>
            <p:ph type="sldNum" sz="quarter" idx="11"/>
          </p:nvPr>
        </p:nvSpPr>
        <p:spPr/>
        <p:txBody>
          <a:bodyPr/>
          <a:lstStyle>
            <a:lvl1pPr fontAlgn="auto">
              <a:spcBef>
                <a:spcPts val="0"/>
              </a:spcBef>
              <a:spcAft>
                <a:spcPts val="0"/>
              </a:spcAft>
              <a:defRPr/>
            </a:lvl1pPr>
          </a:lstStyle>
          <a:p>
            <a:pPr>
              <a:defRPr/>
            </a:pPr>
            <a:fld id="{5EEA6FAF-E12D-4656-8DDC-8A98E58B4CBC}" type="slidenum">
              <a:rPr lang="en-US"/>
              <a:pPr>
                <a:defRPr/>
              </a:pPr>
              <a:t>‹#›</a:t>
            </a:fld>
            <a:endParaRPr lang="en-US"/>
          </a:p>
        </p:txBody>
      </p:sp>
    </p:spTree>
    <p:extLst>
      <p:ext uri="{BB962C8B-B14F-4D97-AF65-F5344CB8AC3E}">
        <p14:creationId xmlns="" xmlns:p14="http://schemas.microsoft.com/office/powerpoint/2010/main" val="3971794977"/>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twoTxTwoObj" preserve="1">
  <p:cSld name="Phép so sánh">
    <p:spTree>
      <p:nvGrpSpPr>
        <p:cNvPr id="1" name=""/>
        <p:cNvGrpSpPr/>
        <p:nvPr/>
      </p:nvGrpSpPr>
      <p:grpSpPr>
        <a:xfrm>
          <a:off x="0" y="0"/>
          <a:ext cx="0" cy="0"/>
          <a:chOff x="0" y="0"/>
          <a:chExt cx="0" cy="0"/>
        </a:xfrm>
      </p:grpSpPr>
      <p:sp>
        <p:nvSpPr>
          <p:cNvPr id="2" name="Tiêu đề 1"/>
          <p:cNvSpPr>
            <a:spLocks noGrp="1"/>
          </p:cNvSpPr>
          <p:nvPr>
            <p:ph type="title"/>
          </p:nvPr>
        </p:nvSpPr>
        <p:spPr>
          <a:xfrm>
            <a:off x="609600" y="274638"/>
            <a:ext cx="10972800" cy="1143000"/>
          </a:xfrm>
        </p:spPr>
        <p:txBody>
          <a:bodyPr/>
          <a:lstStyle>
            <a:lvl1pPr>
              <a:defRPr/>
            </a:lvl1pPr>
          </a:lstStyle>
          <a:p>
            <a:r>
              <a:rPr lang="vi-VN" smtClean="0"/>
              <a:t>Bấm &amp; sửa kiểu tiêu đề</a:t>
            </a:r>
            <a:endParaRPr lang="en-US"/>
          </a:p>
        </p:txBody>
      </p:sp>
      <p:sp>
        <p:nvSpPr>
          <p:cNvPr id="3" name="Chỗ dành sẵn cho Văn bản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4" name="Chỗ dành sẵn cho Nội dung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5" name="Chỗ dành sẵn cho Văn bản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6" name="Chỗ dành sẵn cho Nội dung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7" name="Chỗ dành sẵn cho Chân trang 6"/>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8" name="Chỗ dành sẵn cho Số hiệu Bản chiếu 7"/>
          <p:cNvSpPr>
            <a:spLocks noGrp="1"/>
          </p:cNvSpPr>
          <p:nvPr>
            <p:ph type="sldNum" sz="quarter" idx="11"/>
          </p:nvPr>
        </p:nvSpPr>
        <p:spPr/>
        <p:txBody>
          <a:bodyPr/>
          <a:lstStyle>
            <a:lvl1pPr fontAlgn="auto">
              <a:spcBef>
                <a:spcPts val="0"/>
              </a:spcBef>
              <a:spcAft>
                <a:spcPts val="0"/>
              </a:spcAft>
              <a:defRPr/>
            </a:lvl1pPr>
          </a:lstStyle>
          <a:p>
            <a:pPr>
              <a:defRPr/>
            </a:pPr>
            <a:fld id="{45EAEF5F-0247-442F-9297-E2E028334FFD}" type="slidenum">
              <a:rPr lang="en-US"/>
              <a:pPr>
                <a:defRPr/>
              </a:pPr>
              <a:t>‹#›</a:t>
            </a:fld>
            <a:endParaRPr lang="en-US"/>
          </a:p>
        </p:txBody>
      </p:sp>
    </p:spTree>
    <p:extLst>
      <p:ext uri="{BB962C8B-B14F-4D97-AF65-F5344CB8AC3E}">
        <p14:creationId xmlns="" xmlns:p14="http://schemas.microsoft.com/office/powerpoint/2010/main" val="3827445755"/>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titleOnly" preserve="1">
  <p:cSld name="Chỉ Tiêu đề">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Chân trang 2"/>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4" name="Chỗ dành sẵn cho Số hiệu Bản chiếu 3"/>
          <p:cNvSpPr>
            <a:spLocks noGrp="1"/>
          </p:cNvSpPr>
          <p:nvPr>
            <p:ph type="sldNum" sz="quarter" idx="11"/>
          </p:nvPr>
        </p:nvSpPr>
        <p:spPr/>
        <p:txBody>
          <a:bodyPr/>
          <a:lstStyle>
            <a:lvl1pPr fontAlgn="auto">
              <a:spcBef>
                <a:spcPts val="0"/>
              </a:spcBef>
              <a:spcAft>
                <a:spcPts val="0"/>
              </a:spcAft>
              <a:defRPr/>
            </a:lvl1pPr>
          </a:lstStyle>
          <a:p>
            <a:pPr>
              <a:defRPr/>
            </a:pPr>
            <a:fld id="{F1EC148D-3B38-45A8-AA71-DA2FCDB9CC93}" type="slidenum">
              <a:rPr lang="en-US"/>
              <a:pPr>
                <a:defRPr/>
              </a:pPr>
              <a:t>‹#›</a:t>
            </a:fld>
            <a:endParaRPr lang="en-US"/>
          </a:p>
        </p:txBody>
      </p:sp>
    </p:spTree>
    <p:extLst>
      <p:ext uri="{BB962C8B-B14F-4D97-AF65-F5344CB8AC3E}">
        <p14:creationId xmlns="" xmlns:p14="http://schemas.microsoft.com/office/powerpoint/2010/main" val="4171519567"/>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blank" preserve="1">
  <p:cSld name="Trống">
    <p:spTree>
      <p:nvGrpSpPr>
        <p:cNvPr id="1" name=""/>
        <p:cNvGrpSpPr/>
        <p:nvPr/>
      </p:nvGrpSpPr>
      <p:grpSpPr>
        <a:xfrm>
          <a:off x="0" y="0"/>
          <a:ext cx="0" cy="0"/>
          <a:chOff x="0" y="0"/>
          <a:chExt cx="0" cy="0"/>
        </a:xfrm>
      </p:grpSpPr>
      <p:sp>
        <p:nvSpPr>
          <p:cNvPr id="2" name="Chỗ dành sẵn cho Chân trang 1"/>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3" name="Chỗ dành sẵn cho Số hiệu Bản chiếu 2"/>
          <p:cNvSpPr>
            <a:spLocks noGrp="1"/>
          </p:cNvSpPr>
          <p:nvPr>
            <p:ph type="sldNum" sz="quarter" idx="11"/>
          </p:nvPr>
        </p:nvSpPr>
        <p:spPr/>
        <p:txBody>
          <a:bodyPr/>
          <a:lstStyle>
            <a:lvl1pPr fontAlgn="auto">
              <a:spcBef>
                <a:spcPts val="0"/>
              </a:spcBef>
              <a:spcAft>
                <a:spcPts val="0"/>
              </a:spcAft>
              <a:defRPr/>
            </a:lvl1pPr>
          </a:lstStyle>
          <a:p>
            <a:pPr>
              <a:defRPr/>
            </a:pPr>
            <a:fld id="{C9E7DDD2-18EE-4380-8DD2-A17C202F6AFF}" type="slidenum">
              <a:rPr lang="en-US"/>
              <a:pPr>
                <a:defRPr/>
              </a:pPr>
              <a:t>‹#›</a:t>
            </a:fld>
            <a:endParaRPr lang="en-US"/>
          </a:p>
        </p:txBody>
      </p:sp>
    </p:spTree>
    <p:extLst>
      <p:ext uri="{BB962C8B-B14F-4D97-AF65-F5344CB8AC3E}">
        <p14:creationId xmlns="" xmlns:p14="http://schemas.microsoft.com/office/powerpoint/2010/main" val="4025277494"/>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objTx" preserve="1">
  <p:cSld name="Nội dung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609601" y="273050"/>
            <a:ext cx="4011084" cy="1162050"/>
          </a:xfrm>
        </p:spPr>
        <p:txBody>
          <a:bodyPr anchor="b"/>
          <a:lstStyle>
            <a:lvl1pPr algn="l">
              <a:defRPr sz="2000" b="1"/>
            </a:lvl1pPr>
          </a:lstStyle>
          <a:p>
            <a:r>
              <a:rPr lang="vi-VN" smtClean="0"/>
              <a:t>Bấm &amp; sửa kiểu tiêu đề</a:t>
            </a:r>
            <a:endParaRPr lang="en-US"/>
          </a:p>
        </p:txBody>
      </p:sp>
      <p:sp>
        <p:nvSpPr>
          <p:cNvPr id="3" name="Chỗ dành sẵn cho Nội dung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Văn bản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
        <p:nvSpPr>
          <p:cNvPr id="5" name="Chỗ dành sẵn cho Chân trang 4"/>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6" name="Chỗ dành sẵn cho Số hiệu Bản chiếu 5"/>
          <p:cNvSpPr>
            <a:spLocks noGrp="1"/>
          </p:cNvSpPr>
          <p:nvPr>
            <p:ph type="sldNum" sz="quarter" idx="11"/>
          </p:nvPr>
        </p:nvSpPr>
        <p:spPr/>
        <p:txBody>
          <a:bodyPr/>
          <a:lstStyle>
            <a:lvl1pPr fontAlgn="auto">
              <a:spcBef>
                <a:spcPts val="0"/>
              </a:spcBef>
              <a:spcAft>
                <a:spcPts val="0"/>
              </a:spcAft>
              <a:defRPr/>
            </a:lvl1pPr>
          </a:lstStyle>
          <a:p>
            <a:pPr>
              <a:defRPr/>
            </a:pPr>
            <a:fld id="{45F67B50-1446-4B1A-AEC3-EB8AC2AF1498}" type="slidenum">
              <a:rPr lang="en-US"/>
              <a:pPr>
                <a:defRPr/>
              </a:pPr>
              <a:t>‹#›</a:t>
            </a:fld>
            <a:endParaRPr lang="en-US"/>
          </a:p>
        </p:txBody>
      </p:sp>
    </p:spTree>
    <p:extLst>
      <p:ext uri="{BB962C8B-B14F-4D97-AF65-F5344CB8AC3E}">
        <p14:creationId xmlns="" xmlns:p14="http://schemas.microsoft.com/office/powerpoint/2010/main" val="3674426060"/>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picTx" preserve="1">
  <p:cSld name="Ảnh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2389717" y="4800600"/>
            <a:ext cx="7315200" cy="566738"/>
          </a:xfrm>
        </p:spPr>
        <p:txBody>
          <a:bodyPr anchor="b"/>
          <a:lstStyle>
            <a:lvl1pPr algn="l">
              <a:defRPr sz="2000" b="1"/>
            </a:lvl1pPr>
          </a:lstStyle>
          <a:p>
            <a:r>
              <a:rPr lang="vi-VN" smtClean="0"/>
              <a:t>Bấm &amp; sửa kiểu tiêu đề</a:t>
            </a:r>
            <a:endParaRPr lang="en-US"/>
          </a:p>
        </p:txBody>
      </p:sp>
      <p:sp>
        <p:nvSpPr>
          <p:cNvPr id="3" name="Chỗ dành sẵn cho Hình ảnh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vi-VN" noProof="0" smtClean="0"/>
              <a:t>Bấm biểu tượng để thêm hình ảnh</a:t>
            </a:r>
            <a:endParaRPr lang="en-US" noProof="0"/>
          </a:p>
        </p:txBody>
      </p:sp>
      <p:sp>
        <p:nvSpPr>
          <p:cNvPr id="4" name="Chỗ dành sẵn cho Văn bản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
        <p:nvSpPr>
          <p:cNvPr id="5" name="Chỗ dành sẵn cho Chân trang 4"/>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6" name="Chỗ dành sẵn cho Số hiệu Bản chiếu 5"/>
          <p:cNvSpPr>
            <a:spLocks noGrp="1"/>
          </p:cNvSpPr>
          <p:nvPr>
            <p:ph type="sldNum" sz="quarter" idx="11"/>
          </p:nvPr>
        </p:nvSpPr>
        <p:spPr/>
        <p:txBody>
          <a:bodyPr/>
          <a:lstStyle>
            <a:lvl1pPr fontAlgn="auto">
              <a:spcBef>
                <a:spcPts val="0"/>
              </a:spcBef>
              <a:spcAft>
                <a:spcPts val="0"/>
              </a:spcAft>
              <a:defRPr/>
            </a:lvl1pPr>
          </a:lstStyle>
          <a:p>
            <a:pPr>
              <a:defRPr/>
            </a:pPr>
            <a:fld id="{EA03E674-A852-4BAA-B056-CEB7896D81E9}" type="slidenum">
              <a:rPr lang="en-US"/>
              <a:pPr>
                <a:defRPr/>
              </a:pPr>
              <a:t>‹#›</a:t>
            </a:fld>
            <a:endParaRPr lang="en-US"/>
          </a:p>
        </p:txBody>
      </p:sp>
    </p:spTree>
    <p:extLst>
      <p:ext uri="{BB962C8B-B14F-4D97-AF65-F5344CB8AC3E}">
        <p14:creationId xmlns="" xmlns:p14="http://schemas.microsoft.com/office/powerpoint/2010/main" val="51678617"/>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Văn bản Dọc 2"/>
          <p:cNvSpPr>
            <a:spLocks noGrp="1"/>
          </p:cNvSpPr>
          <p:nvPr>
            <p:ph type="body" orient="vert" idx="1"/>
          </p:nvPr>
        </p:nvSpPr>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5095D62F-517F-47AC-B43A-9584B3D80E0E}" type="slidenum">
              <a:rPr lang="en-US"/>
              <a:pPr>
                <a:defRPr/>
              </a:pPr>
              <a:t>‹#›</a:t>
            </a:fld>
            <a:endParaRPr lang="en-US"/>
          </a:p>
        </p:txBody>
      </p:sp>
    </p:spTree>
    <p:extLst>
      <p:ext uri="{BB962C8B-B14F-4D97-AF65-F5344CB8AC3E}">
        <p14:creationId xmlns="" xmlns:p14="http://schemas.microsoft.com/office/powerpoint/2010/main" val="628012227"/>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ề Dọc 1"/>
          <p:cNvSpPr>
            <a:spLocks noGrp="1"/>
          </p:cNvSpPr>
          <p:nvPr>
            <p:ph type="title" orient="vert"/>
          </p:nvPr>
        </p:nvSpPr>
        <p:spPr>
          <a:xfrm>
            <a:off x="8839200" y="53976"/>
            <a:ext cx="2743200" cy="6270625"/>
          </a:xfrm>
        </p:spPr>
        <p:txBody>
          <a:bodyPr vert="eaVert"/>
          <a:lstStyle/>
          <a:p>
            <a:r>
              <a:rPr lang="vi-VN" smtClean="0"/>
              <a:t>Bấm &amp; sửa kiểu tiêu đề</a:t>
            </a:r>
            <a:endParaRPr lang="en-US"/>
          </a:p>
        </p:txBody>
      </p:sp>
      <p:sp>
        <p:nvSpPr>
          <p:cNvPr id="3" name="Chỗ dành sẵn cho Văn bản Dọc 2"/>
          <p:cNvSpPr>
            <a:spLocks noGrp="1"/>
          </p:cNvSpPr>
          <p:nvPr>
            <p:ph type="body" orient="vert" idx="1"/>
          </p:nvPr>
        </p:nvSpPr>
        <p:spPr>
          <a:xfrm>
            <a:off x="609600" y="53976"/>
            <a:ext cx="8026400" cy="6270625"/>
          </a:xfrm>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DB7957A2-B28D-4C4D-84FC-81CC844B9817}" type="slidenum">
              <a:rPr lang="en-US"/>
              <a:pPr>
                <a:defRPr/>
              </a:pPr>
              <a:t>‹#›</a:t>
            </a:fld>
            <a:endParaRPr lang="en-US"/>
          </a:p>
        </p:txBody>
      </p:sp>
    </p:spTree>
    <p:extLst>
      <p:ext uri="{BB962C8B-B14F-4D97-AF65-F5344CB8AC3E}">
        <p14:creationId xmlns="" xmlns:p14="http://schemas.microsoft.com/office/powerpoint/2010/main" val="230894155"/>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tbl" preserve="1">
  <p:cSld name="Tiêu đề và Bảng">
    <p:spTree>
      <p:nvGrpSpPr>
        <p:cNvPr id="1" name=""/>
        <p:cNvGrpSpPr/>
        <p:nvPr/>
      </p:nvGrpSpPr>
      <p:grpSpPr>
        <a:xfrm>
          <a:off x="0" y="0"/>
          <a:ext cx="0" cy="0"/>
          <a:chOff x="0" y="0"/>
          <a:chExt cx="0" cy="0"/>
        </a:xfrm>
      </p:grpSpPr>
      <p:sp>
        <p:nvSpPr>
          <p:cNvPr id="2" name="Tiêu đề 1"/>
          <p:cNvSpPr>
            <a:spLocks noGrp="1"/>
          </p:cNvSpPr>
          <p:nvPr>
            <p:ph type="title"/>
          </p:nvPr>
        </p:nvSpPr>
        <p:spPr>
          <a:xfrm>
            <a:off x="723900" y="53976"/>
            <a:ext cx="9857317" cy="563563"/>
          </a:xfrm>
        </p:spPr>
        <p:txBody>
          <a:bodyPr/>
          <a:lstStyle/>
          <a:p>
            <a:r>
              <a:rPr lang="vi-VN" smtClean="0"/>
              <a:t>Bấm &amp; sửa kiểu tiêu đề</a:t>
            </a:r>
            <a:endParaRPr lang="en-US"/>
          </a:p>
        </p:txBody>
      </p:sp>
      <p:sp>
        <p:nvSpPr>
          <p:cNvPr id="3" name="Chỗ dành sẵn cho Bảng 2"/>
          <p:cNvSpPr>
            <a:spLocks noGrp="1"/>
          </p:cNvSpPr>
          <p:nvPr>
            <p:ph type="tbl" idx="1"/>
          </p:nvPr>
        </p:nvSpPr>
        <p:spPr>
          <a:xfrm>
            <a:off x="609600" y="1076325"/>
            <a:ext cx="10972800" cy="5248275"/>
          </a:xfrm>
        </p:spPr>
        <p:txBody>
          <a:bodyPr/>
          <a:lstStyle/>
          <a:p>
            <a:pPr lvl="0"/>
            <a:r>
              <a:rPr lang="vi-VN" noProof="0" smtClean="0"/>
              <a:t>Bấm biểu tượng để thêm bảng</a:t>
            </a:r>
            <a:endParaRPr lang="en-US" noProof="0"/>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980D929D-F363-495F-BF3C-FE1081BDF077}" type="slidenum">
              <a:rPr lang="en-US"/>
              <a:pPr>
                <a:defRPr/>
              </a:pPr>
              <a:t>‹#›</a:t>
            </a:fld>
            <a:endParaRPr lang="en-US"/>
          </a:p>
        </p:txBody>
      </p:sp>
    </p:spTree>
    <p:extLst>
      <p:ext uri="{BB962C8B-B14F-4D97-AF65-F5344CB8AC3E}">
        <p14:creationId xmlns="" xmlns:p14="http://schemas.microsoft.com/office/powerpoint/2010/main" val="1468368882"/>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5" Type="http://schemas.openxmlformats.org/officeDocument/2006/relationships/theme" Target="../theme/theme4.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24" Type="http://schemas.openxmlformats.org/officeDocument/2006/relationships/slideLayout" Target="../slideLayouts/slideLayout38.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slideLayout" Target="../slideLayouts/slideLayout3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theme" Target="../theme/theme6.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5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10" Type="http://schemas.openxmlformats.org/officeDocument/2006/relationships/slideLayout" Target="../slideLayouts/slideLayout67.xml"/><Relationship Id="rId19" Type="http://schemas.openxmlformats.org/officeDocument/2006/relationships/theme" Target="../theme/theme8.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3.xml"/><Relationship Id="rId13" Type="http://schemas.openxmlformats.org/officeDocument/2006/relationships/slideLayout" Target="../slideLayouts/slideLayout88.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slideLayout" Target="../slideLayouts/slideLayout87.xml"/><Relationship Id="rId17" Type="http://schemas.openxmlformats.org/officeDocument/2006/relationships/theme" Target="../theme/theme9.xml"/><Relationship Id="rId2" Type="http://schemas.openxmlformats.org/officeDocument/2006/relationships/slideLayout" Target="../slideLayouts/slideLayout77.xml"/><Relationship Id="rId16" Type="http://schemas.openxmlformats.org/officeDocument/2006/relationships/slideLayout" Target="../slideLayouts/slideLayout91.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5" Type="http://schemas.openxmlformats.org/officeDocument/2006/relationships/slideLayout" Target="../slideLayouts/slideLayout9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 Id="rId14" Type="http://schemas.openxmlformats.org/officeDocument/2006/relationships/slideLayout" Target="../slideLayouts/slideLayout8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slideLayout" Target="../slideLayouts/slideLayout104.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5" Type="http://schemas.openxmlformats.org/officeDocument/2006/relationships/theme" Target="../theme/theme10.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slideLayout" Target="../slideLayouts/slideLayout10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3.xml"/><Relationship Id="rId13" Type="http://schemas.openxmlformats.org/officeDocument/2006/relationships/slideLayout" Target="../slideLayouts/slideLayout118.xml"/><Relationship Id="rId3" Type="http://schemas.openxmlformats.org/officeDocument/2006/relationships/slideLayout" Target="../slideLayouts/slideLayout108.xml"/><Relationship Id="rId7" Type="http://schemas.openxmlformats.org/officeDocument/2006/relationships/slideLayout" Target="../slideLayouts/slideLayout112.xml"/><Relationship Id="rId12" Type="http://schemas.openxmlformats.org/officeDocument/2006/relationships/slideLayout" Target="../slideLayouts/slideLayout117.xml"/><Relationship Id="rId2" Type="http://schemas.openxmlformats.org/officeDocument/2006/relationships/slideLayout" Target="../slideLayouts/slideLayout107.xml"/><Relationship Id="rId1" Type="http://schemas.openxmlformats.org/officeDocument/2006/relationships/slideLayout" Target="../slideLayouts/slideLayout106.xml"/><Relationship Id="rId6" Type="http://schemas.openxmlformats.org/officeDocument/2006/relationships/slideLayout" Target="../slideLayouts/slideLayout111.xml"/><Relationship Id="rId11" Type="http://schemas.openxmlformats.org/officeDocument/2006/relationships/slideLayout" Target="../slideLayouts/slideLayout116.xml"/><Relationship Id="rId5" Type="http://schemas.openxmlformats.org/officeDocument/2006/relationships/slideLayout" Target="../slideLayouts/slideLayout110.xml"/><Relationship Id="rId15" Type="http://schemas.openxmlformats.org/officeDocument/2006/relationships/theme" Target="../theme/theme11.xml"/><Relationship Id="rId10" Type="http://schemas.openxmlformats.org/officeDocument/2006/relationships/slideLayout" Target="../slideLayouts/slideLayout115.xml"/><Relationship Id="rId4" Type="http://schemas.openxmlformats.org/officeDocument/2006/relationships/slideLayout" Target="../slideLayouts/slideLayout109.xml"/><Relationship Id="rId9" Type="http://schemas.openxmlformats.org/officeDocument/2006/relationships/slideLayout" Target="../slideLayouts/slideLayout114.xml"/><Relationship Id="rId14"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7.xml"/><Relationship Id="rId13" Type="http://schemas.openxmlformats.org/officeDocument/2006/relationships/slideLayout" Target="../slideLayouts/slideLayout132.xml"/><Relationship Id="rId3" Type="http://schemas.openxmlformats.org/officeDocument/2006/relationships/slideLayout" Target="../slideLayouts/slideLayout122.xml"/><Relationship Id="rId7" Type="http://schemas.openxmlformats.org/officeDocument/2006/relationships/slideLayout" Target="../slideLayouts/slideLayout126.xml"/><Relationship Id="rId12" Type="http://schemas.openxmlformats.org/officeDocument/2006/relationships/slideLayout" Target="../slideLayouts/slideLayout131.xml"/><Relationship Id="rId2" Type="http://schemas.openxmlformats.org/officeDocument/2006/relationships/slideLayout" Target="../slideLayouts/slideLayout121.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5" Type="http://schemas.openxmlformats.org/officeDocument/2006/relationships/theme" Target="../theme/theme12.xml"/><Relationship Id="rId10" Type="http://schemas.openxmlformats.org/officeDocument/2006/relationships/slideLayout" Target="../slideLayouts/slideLayout129.xml"/><Relationship Id="rId4" Type="http://schemas.openxmlformats.org/officeDocument/2006/relationships/slideLayout" Target="../slideLayouts/slideLayout123.xml"/><Relationship Id="rId9" Type="http://schemas.openxmlformats.org/officeDocument/2006/relationships/slideLayout" Target="../slideLayouts/slideLayout128.xml"/><Relationship Id="rId14" Type="http://schemas.openxmlformats.org/officeDocument/2006/relationships/slideLayout" Target="../slideLayouts/slideLayout13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1.xml"/><Relationship Id="rId13" Type="http://schemas.openxmlformats.org/officeDocument/2006/relationships/slideLayout" Target="../slideLayouts/slideLayout146.xml"/><Relationship Id="rId18" Type="http://schemas.openxmlformats.org/officeDocument/2006/relationships/slideLayout" Target="../slideLayouts/slideLayout151.xml"/><Relationship Id="rId3" Type="http://schemas.openxmlformats.org/officeDocument/2006/relationships/slideLayout" Target="../slideLayouts/slideLayout136.xml"/><Relationship Id="rId21" Type="http://schemas.openxmlformats.org/officeDocument/2006/relationships/theme" Target="../theme/theme13.xml"/><Relationship Id="rId7" Type="http://schemas.openxmlformats.org/officeDocument/2006/relationships/slideLayout" Target="../slideLayouts/slideLayout140.xml"/><Relationship Id="rId12" Type="http://schemas.openxmlformats.org/officeDocument/2006/relationships/slideLayout" Target="../slideLayouts/slideLayout145.xml"/><Relationship Id="rId17" Type="http://schemas.openxmlformats.org/officeDocument/2006/relationships/slideLayout" Target="../slideLayouts/slideLayout150.xml"/><Relationship Id="rId2" Type="http://schemas.openxmlformats.org/officeDocument/2006/relationships/slideLayout" Target="../slideLayouts/slideLayout135.xml"/><Relationship Id="rId16" Type="http://schemas.openxmlformats.org/officeDocument/2006/relationships/slideLayout" Target="../slideLayouts/slideLayout149.xml"/><Relationship Id="rId20" Type="http://schemas.openxmlformats.org/officeDocument/2006/relationships/slideLayout" Target="../slideLayouts/slideLayout153.xml"/><Relationship Id="rId1" Type="http://schemas.openxmlformats.org/officeDocument/2006/relationships/slideLayout" Target="../slideLayouts/slideLayout134.xml"/><Relationship Id="rId6" Type="http://schemas.openxmlformats.org/officeDocument/2006/relationships/slideLayout" Target="../slideLayouts/slideLayout139.xml"/><Relationship Id="rId11" Type="http://schemas.openxmlformats.org/officeDocument/2006/relationships/slideLayout" Target="../slideLayouts/slideLayout144.xml"/><Relationship Id="rId5" Type="http://schemas.openxmlformats.org/officeDocument/2006/relationships/slideLayout" Target="../slideLayouts/slideLayout138.xml"/><Relationship Id="rId15" Type="http://schemas.openxmlformats.org/officeDocument/2006/relationships/slideLayout" Target="../slideLayouts/slideLayout148.xml"/><Relationship Id="rId10" Type="http://schemas.openxmlformats.org/officeDocument/2006/relationships/slideLayout" Target="../slideLayouts/slideLayout143.xml"/><Relationship Id="rId19" Type="http://schemas.openxmlformats.org/officeDocument/2006/relationships/slideLayout" Target="../slideLayouts/slideLayout152.xml"/><Relationship Id="rId4" Type="http://schemas.openxmlformats.org/officeDocument/2006/relationships/slideLayout" Target="../slideLayouts/slideLayout137.xml"/><Relationship Id="rId9" Type="http://schemas.openxmlformats.org/officeDocument/2006/relationships/slideLayout" Target="../slideLayouts/slideLayout142.xml"/><Relationship Id="rId14" Type="http://schemas.openxmlformats.org/officeDocument/2006/relationships/slideLayout" Target="../slideLayouts/slideLayout147.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55.xml"/><Relationship Id="rId1" Type="http://schemas.openxmlformats.org/officeDocument/2006/relationships/slideLayout" Target="../slideLayouts/slideLayout15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3.xml"/><Relationship Id="rId13" Type="http://schemas.openxmlformats.org/officeDocument/2006/relationships/slideLayout" Target="../slideLayouts/slideLayout168.xml"/><Relationship Id="rId18" Type="http://schemas.openxmlformats.org/officeDocument/2006/relationships/slideLayout" Target="../slideLayouts/slideLayout173.xml"/><Relationship Id="rId26" Type="http://schemas.openxmlformats.org/officeDocument/2006/relationships/theme" Target="../theme/theme15.xml"/><Relationship Id="rId3" Type="http://schemas.openxmlformats.org/officeDocument/2006/relationships/slideLayout" Target="../slideLayouts/slideLayout158.xml"/><Relationship Id="rId21" Type="http://schemas.openxmlformats.org/officeDocument/2006/relationships/slideLayout" Target="../slideLayouts/slideLayout176.xml"/><Relationship Id="rId7" Type="http://schemas.openxmlformats.org/officeDocument/2006/relationships/slideLayout" Target="../slideLayouts/slideLayout162.xml"/><Relationship Id="rId12" Type="http://schemas.openxmlformats.org/officeDocument/2006/relationships/slideLayout" Target="../slideLayouts/slideLayout167.xml"/><Relationship Id="rId17" Type="http://schemas.openxmlformats.org/officeDocument/2006/relationships/slideLayout" Target="../slideLayouts/slideLayout172.xml"/><Relationship Id="rId25" Type="http://schemas.openxmlformats.org/officeDocument/2006/relationships/slideLayout" Target="../slideLayouts/slideLayout180.xml"/><Relationship Id="rId2" Type="http://schemas.openxmlformats.org/officeDocument/2006/relationships/slideLayout" Target="../slideLayouts/slideLayout157.xml"/><Relationship Id="rId16" Type="http://schemas.openxmlformats.org/officeDocument/2006/relationships/slideLayout" Target="../slideLayouts/slideLayout171.xml"/><Relationship Id="rId20" Type="http://schemas.openxmlformats.org/officeDocument/2006/relationships/slideLayout" Target="../slideLayouts/slideLayout175.xml"/><Relationship Id="rId1" Type="http://schemas.openxmlformats.org/officeDocument/2006/relationships/slideLayout" Target="../slideLayouts/slideLayout156.xml"/><Relationship Id="rId6" Type="http://schemas.openxmlformats.org/officeDocument/2006/relationships/slideLayout" Target="../slideLayouts/slideLayout161.xml"/><Relationship Id="rId11" Type="http://schemas.openxmlformats.org/officeDocument/2006/relationships/slideLayout" Target="../slideLayouts/slideLayout166.xml"/><Relationship Id="rId24" Type="http://schemas.openxmlformats.org/officeDocument/2006/relationships/slideLayout" Target="../slideLayouts/slideLayout179.xml"/><Relationship Id="rId5" Type="http://schemas.openxmlformats.org/officeDocument/2006/relationships/slideLayout" Target="../slideLayouts/slideLayout160.xml"/><Relationship Id="rId15" Type="http://schemas.openxmlformats.org/officeDocument/2006/relationships/slideLayout" Target="../slideLayouts/slideLayout170.xml"/><Relationship Id="rId23" Type="http://schemas.openxmlformats.org/officeDocument/2006/relationships/slideLayout" Target="../slideLayouts/slideLayout178.xml"/><Relationship Id="rId10" Type="http://schemas.openxmlformats.org/officeDocument/2006/relationships/slideLayout" Target="../slideLayouts/slideLayout165.xml"/><Relationship Id="rId19" Type="http://schemas.openxmlformats.org/officeDocument/2006/relationships/slideLayout" Target="../slideLayouts/slideLayout174.xml"/><Relationship Id="rId4" Type="http://schemas.openxmlformats.org/officeDocument/2006/relationships/slideLayout" Target="../slideLayouts/slideLayout159.xml"/><Relationship Id="rId9" Type="http://schemas.openxmlformats.org/officeDocument/2006/relationships/slideLayout" Target="../slideLayouts/slideLayout164.xml"/><Relationship Id="rId14" Type="http://schemas.openxmlformats.org/officeDocument/2006/relationships/slideLayout" Target="../slideLayouts/slideLayout169.xml"/><Relationship Id="rId22" Type="http://schemas.openxmlformats.org/officeDocument/2006/relationships/slideLayout" Target="../slideLayouts/slideLayout177.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8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9.xml"/><Relationship Id="rId13" Type="http://schemas.openxmlformats.org/officeDocument/2006/relationships/slideLayout" Target="../slideLayouts/slideLayout194.xml"/><Relationship Id="rId18" Type="http://schemas.openxmlformats.org/officeDocument/2006/relationships/slideLayout" Target="../slideLayouts/slideLayout199.xml"/><Relationship Id="rId26" Type="http://schemas.openxmlformats.org/officeDocument/2006/relationships/slideLayout" Target="../slideLayouts/slideLayout207.xml"/><Relationship Id="rId3" Type="http://schemas.openxmlformats.org/officeDocument/2006/relationships/slideLayout" Target="../slideLayouts/slideLayout184.xml"/><Relationship Id="rId21" Type="http://schemas.openxmlformats.org/officeDocument/2006/relationships/slideLayout" Target="../slideLayouts/slideLayout202.xml"/><Relationship Id="rId7" Type="http://schemas.openxmlformats.org/officeDocument/2006/relationships/slideLayout" Target="../slideLayouts/slideLayout188.xml"/><Relationship Id="rId12" Type="http://schemas.openxmlformats.org/officeDocument/2006/relationships/slideLayout" Target="../slideLayouts/slideLayout193.xml"/><Relationship Id="rId17" Type="http://schemas.openxmlformats.org/officeDocument/2006/relationships/slideLayout" Target="../slideLayouts/slideLayout198.xml"/><Relationship Id="rId25" Type="http://schemas.openxmlformats.org/officeDocument/2006/relationships/slideLayout" Target="../slideLayouts/slideLayout206.xml"/><Relationship Id="rId2" Type="http://schemas.openxmlformats.org/officeDocument/2006/relationships/slideLayout" Target="../slideLayouts/slideLayout183.xml"/><Relationship Id="rId16" Type="http://schemas.openxmlformats.org/officeDocument/2006/relationships/slideLayout" Target="../slideLayouts/slideLayout197.xml"/><Relationship Id="rId20" Type="http://schemas.openxmlformats.org/officeDocument/2006/relationships/slideLayout" Target="../slideLayouts/slideLayout201.xml"/><Relationship Id="rId1" Type="http://schemas.openxmlformats.org/officeDocument/2006/relationships/slideLayout" Target="../slideLayouts/slideLayout182.xml"/><Relationship Id="rId6" Type="http://schemas.openxmlformats.org/officeDocument/2006/relationships/slideLayout" Target="../slideLayouts/slideLayout187.xml"/><Relationship Id="rId11" Type="http://schemas.openxmlformats.org/officeDocument/2006/relationships/slideLayout" Target="../slideLayouts/slideLayout192.xml"/><Relationship Id="rId24" Type="http://schemas.openxmlformats.org/officeDocument/2006/relationships/slideLayout" Target="../slideLayouts/slideLayout205.xml"/><Relationship Id="rId5" Type="http://schemas.openxmlformats.org/officeDocument/2006/relationships/slideLayout" Target="../slideLayouts/slideLayout186.xml"/><Relationship Id="rId15" Type="http://schemas.openxmlformats.org/officeDocument/2006/relationships/slideLayout" Target="../slideLayouts/slideLayout196.xml"/><Relationship Id="rId23" Type="http://schemas.openxmlformats.org/officeDocument/2006/relationships/slideLayout" Target="../slideLayouts/slideLayout204.xml"/><Relationship Id="rId10" Type="http://schemas.openxmlformats.org/officeDocument/2006/relationships/slideLayout" Target="../slideLayouts/slideLayout191.xml"/><Relationship Id="rId19" Type="http://schemas.openxmlformats.org/officeDocument/2006/relationships/slideLayout" Target="../slideLayouts/slideLayout200.xml"/><Relationship Id="rId4" Type="http://schemas.openxmlformats.org/officeDocument/2006/relationships/slideLayout" Target="../slideLayouts/slideLayout185.xml"/><Relationship Id="rId9" Type="http://schemas.openxmlformats.org/officeDocument/2006/relationships/slideLayout" Target="../slideLayouts/slideLayout190.xml"/><Relationship Id="rId14" Type="http://schemas.openxmlformats.org/officeDocument/2006/relationships/slideLayout" Target="../slideLayouts/slideLayout195.xml"/><Relationship Id="rId22" Type="http://schemas.openxmlformats.org/officeDocument/2006/relationships/slideLayout" Target="../slideLayouts/slideLayout203.xml"/><Relationship Id="rId27"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15.xml"/><Relationship Id="rId13" Type="http://schemas.openxmlformats.org/officeDocument/2006/relationships/slideLayout" Target="../slideLayouts/slideLayout220.xml"/><Relationship Id="rId3" Type="http://schemas.openxmlformats.org/officeDocument/2006/relationships/slideLayout" Target="../slideLayouts/slideLayout210.xml"/><Relationship Id="rId7" Type="http://schemas.openxmlformats.org/officeDocument/2006/relationships/slideLayout" Target="../slideLayouts/slideLayout214.xml"/><Relationship Id="rId12" Type="http://schemas.openxmlformats.org/officeDocument/2006/relationships/slideLayout" Target="../slideLayouts/slideLayout219.xml"/><Relationship Id="rId17" Type="http://schemas.openxmlformats.org/officeDocument/2006/relationships/theme" Target="../theme/theme18.xml"/><Relationship Id="rId2" Type="http://schemas.openxmlformats.org/officeDocument/2006/relationships/slideLayout" Target="../slideLayouts/slideLayout209.xml"/><Relationship Id="rId16" Type="http://schemas.openxmlformats.org/officeDocument/2006/relationships/slideLayout" Target="../slideLayouts/slideLayout223.xml"/><Relationship Id="rId1" Type="http://schemas.openxmlformats.org/officeDocument/2006/relationships/slideLayout" Target="../slideLayouts/slideLayout208.xml"/><Relationship Id="rId6" Type="http://schemas.openxmlformats.org/officeDocument/2006/relationships/slideLayout" Target="../slideLayouts/slideLayout213.xml"/><Relationship Id="rId11" Type="http://schemas.openxmlformats.org/officeDocument/2006/relationships/slideLayout" Target="../slideLayouts/slideLayout218.xml"/><Relationship Id="rId5" Type="http://schemas.openxmlformats.org/officeDocument/2006/relationships/slideLayout" Target="../slideLayouts/slideLayout212.xml"/><Relationship Id="rId15" Type="http://schemas.openxmlformats.org/officeDocument/2006/relationships/slideLayout" Target="../slideLayouts/slideLayout222.xml"/><Relationship Id="rId10" Type="http://schemas.openxmlformats.org/officeDocument/2006/relationships/slideLayout" Target="../slideLayouts/slideLayout217.xml"/><Relationship Id="rId4" Type="http://schemas.openxmlformats.org/officeDocument/2006/relationships/slideLayout" Target="../slideLayouts/slideLayout211.xml"/><Relationship Id="rId9" Type="http://schemas.openxmlformats.org/officeDocument/2006/relationships/slideLayout" Target="../slideLayouts/slideLayout216.xml"/><Relationship Id="rId14" Type="http://schemas.openxmlformats.org/officeDocument/2006/relationships/slideLayout" Target="../slideLayouts/slideLayout22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31.xml"/><Relationship Id="rId13" Type="http://schemas.openxmlformats.org/officeDocument/2006/relationships/slideLayout" Target="../slideLayouts/slideLayout236.xml"/><Relationship Id="rId18" Type="http://schemas.openxmlformats.org/officeDocument/2006/relationships/slideLayout" Target="../slideLayouts/slideLayout241.xml"/><Relationship Id="rId3" Type="http://schemas.openxmlformats.org/officeDocument/2006/relationships/slideLayout" Target="../slideLayouts/slideLayout226.xml"/><Relationship Id="rId21" Type="http://schemas.openxmlformats.org/officeDocument/2006/relationships/slideLayout" Target="../slideLayouts/slideLayout244.xml"/><Relationship Id="rId7" Type="http://schemas.openxmlformats.org/officeDocument/2006/relationships/slideLayout" Target="../slideLayouts/slideLayout230.xml"/><Relationship Id="rId12" Type="http://schemas.openxmlformats.org/officeDocument/2006/relationships/slideLayout" Target="../slideLayouts/slideLayout235.xml"/><Relationship Id="rId17" Type="http://schemas.openxmlformats.org/officeDocument/2006/relationships/slideLayout" Target="../slideLayouts/slideLayout240.xml"/><Relationship Id="rId2" Type="http://schemas.openxmlformats.org/officeDocument/2006/relationships/slideLayout" Target="../slideLayouts/slideLayout225.xml"/><Relationship Id="rId16" Type="http://schemas.openxmlformats.org/officeDocument/2006/relationships/slideLayout" Target="../slideLayouts/slideLayout239.xml"/><Relationship Id="rId20" Type="http://schemas.openxmlformats.org/officeDocument/2006/relationships/slideLayout" Target="../slideLayouts/slideLayout243.xml"/><Relationship Id="rId1" Type="http://schemas.openxmlformats.org/officeDocument/2006/relationships/slideLayout" Target="../slideLayouts/slideLayout224.xml"/><Relationship Id="rId6" Type="http://schemas.openxmlformats.org/officeDocument/2006/relationships/slideLayout" Target="../slideLayouts/slideLayout229.xml"/><Relationship Id="rId11" Type="http://schemas.openxmlformats.org/officeDocument/2006/relationships/slideLayout" Target="../slideLayouts/slideLayout234.xml"/><Relationship Id="rId5" Type="http://schemas.openxmlformats.org/officeDocument/2006/relationships/slideLayout" Target="../slideLayouts/slideLayout228.xml"/><Relationship Id="rId15" Type="http://schemas.openxmlformats.org/officeDocument/2006/relationships/slideLayout" Target="../slideLayouts/slideLayout238.xml"/><Relationship Id="rId10" Type="http://schemas.openxmlformats.org/officeDocument/2006/relationships/slideLayout" Target="../slideLayouts/slideLayout233.xml"/><Relationship Id="rId19" Type="http://schemas.openxmlformats.org/officeDocument/2006/relationships/slideLayout" Target="../slideLayouts/slideLayout242.xml"/><Relationship Id="rId4" Type="http://schemas.openxmlformats.org/officeDocument/2006/relationships/slideLayout" Target="../slideLayouts/slideLayout227.xml"/><Relationship Id="rId9" Type="http://schemas.openxmlformats.org/officeDocument/2006/relationships/slideLayout" Target="../slideLayouts/slideLayout232.xml"/><Relationship Id="rId14" Type="http://schemas.openxmlformats.org/officeDocument/2006/relationships/slideLayout" Target="../slideLayouts/slideLayout237.xml"/><Relationship Id="rId22" Type="http://schemas.openxmlformats.org/officeDocument/2006/relationships/theme" Target="../theme/theme19.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52.xml"/><Relationship Id="rId13" Type="http://schemas.openxmlformats.org/officeDocument/2006/relationships/theme" Target="../theme/theme20.xml"/><Relationship Id="rId3" Type="http://schemas.openxmlformats.org/officeDocument/2006/relationships/slideLayout" Target="../slideLayouts/slideLayout247.xml"/><Relationship Id="rId7" Type="http://schemas.openxmlformats.org/officeDocument/2006/relationships/slideLayout" Target="../slideLayouts/slideLayout251.xml"/><Relationship Id="rId12" Type="http://schemas.openxmlformats.org/officeDocument/2006/relationships/slideLayout" Target="../slideLayouts/slideLayout256.xml"/><Relationship Id="rId2" Type="http://schemas.openxmlformats.org/officeDocument/2006/relationships/slideLayout" Target="../slideLayouts/slideLayout246.xml"/><Relationship Id="rId1" Type="http://schemas.openxmlformats.org/officeDocument/2006/relationships/slideLayout" Target="../slideLayouts/slideLayout245.xml"/><Relationship Id="rId6" Type="http://schemas.openxmlformats.org/officeDocument/2006/relationships/slideLayout" Target="../slideLayouts/slideLayout250.xml"/><Relationship Id="rId11" Type="http://schemas.openxmlformats.org/officeDocument/2006/relationships/slideLayout" Target="../slideLayouts/slideLayout255.xml"/><Relationship Id="rId5" Type="http://schemas.openxmlformats.org/officeDocument/2006/relationships/slideLayout" Target="../slideLayouts/slideLayout249.xml"/><Relationship Id="rId15" Type="http://schemas.openxmlformats.org/officeDocument/2006/relationships/image" Target="../media/image81.jpeg"/><Relationship Id="rId10" Type="http://schemas.openxmlformats.org/officeDocument/2006/relationships/slideLayout" Target="../slideLayouts/slideLayout254.xml"/><Relationship Id="rId4" Type="http://schemas.openxmlformats.org/officeDocument/2006/relationships/slideLayout" Target="../slideLayouts/slideLayout248.xml"/><Relationship Id="rId9" Type="http://schemas.openxmlformats.org/officeDocument/2006/relationships/slideLayout" Target="../slideLayouts/slideLayout253.xml"/><Relationship Id="rId14" Type="http://schemas.openxmlformats.org/officeDocument/2006/relationships/image" Target="../media/image80.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31046580"/>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21" r:id="rId11"/>
    <p:sldLayoutId id="2147484022" r:id="rId12"/>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59209355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2502291"/>
      </p:ext>
    </p:extLst>
  </p:cSld>
  <p:clrMap bg1="lt1" tx1="dk1" bg2="lt2" tx2="dk2" accent1="accent1" accent2="accent2" accent3="accent3" accent4="accent4" accent5="accent5" accent6="accent6" hlink="hlink" folHlink="folHlink"/>
  <p:sldLayoutIdLst>
    <p:sldLayoutId id="2147483776"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00856310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75039376"/>
      </p:ext>
    </p:extLst>
  </p:cSld>
  <p:clrMap bg1="lt1" tx1="dk1" bg2="lt2" tx2="dk2" accent1="accent1" accent2="accent2" accent3="accent3" accent4="accent4" accent5="accent5" accent6="accent6" hlink="hlink" folHlink="folHlink"/>
  <p:sldLayoutIdLst>
    <p:sldLayoutId id="2147483800"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75285182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65673820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218943404"/>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821381092"/>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076582376"/>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072597927"/>
      </p:ext>
    </p:extLst>
  </p:cSld>
  <p:clrMap bg1="lt1" tx1="dk1" bg2="lt2" tx2="dk2" accent1="accent1" accent2="accent2" accent3="accent3" accent4="accent4" accent5="accent5" accent6="accent6" hlink="hlink" folHlink="folHlink"/>
  <p:sldLayoutIdLst>
    <p:sldLayoutId id="2147483907" r:id="rId1"/>
    <p:sldLayoutId id="2147483908" r:id="rId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97563332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1"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 id="2147483933" r:id="rId23"/>
    <p:sldLayoutId id="2147483934" r:id="rId24"/>
    <p:sldLayoutId id="2147483935" r:id="rId25"/>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470054215"/>
      </p:ext>
    </p:extLst>
  </p:cSld>
  <p:clrMap bg1="lt1" tx1="dk1" bg2="lt2" tx2="dk2" accent1="accent1" accent2="accent2" accent3="accent3" accent4="accent4" accent5="accent5" accent6="accent6" hlink="hlink" folHlink="folHlink"/>
  <p:sldLayoutIdLst>
    <p:sldLayoutId id="2147483937" r:id="rId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21464843"/>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 id="2147483956" r:id="rId18"/>
    <p:sldLayoutId id="2147483957" r:id="rId19"/>
    <p:sldLayoutId id="2147483958" r:id="rId20"/>
    <p:sldLayoutId id="2147483959" r:id="rId21"/>
    <p:sldLayoutId id="2147483960" r:id="rId22"/>
    <p:sldLayoutId id="2147483961" r:id="rId23"/>
    <p:sldLayoutId id="2147483962" r:id="rId24"/>
    <p:sldLayoutId id="2147483963" r:id="rId25"/>
    <p:sldLayoutId id="2147483964" r:id="rId26"/>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109527331"/>
      </p:ext>
    </p:extLst>
  </p:cSld>
  <p:clrMap bg1="lt1" tx1="dk1" bg2="lt2" tx2="dk2" accent1="accent1" accent2="accent2" accent3="accent3" accent4="accent4" accent5="accent5" accent6="accent6" hlink="hlink" folHlink="folHlink"/>
  <p:sldLayoutIdLst>
    <p:sldLayoutId id="2147483966"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355901630"/>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 id="2147484002" r:id="rId18"/>
    <p:sldLayoutId id="2147484003" r:id="rId19"/>
    <p:sldLayoutId id="2147484004" r:id="rId20"/>
    <p:sldLayoutId id="2147484005"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3314" name="Freeform 15" descr="29641"/>
          <p:cNvSpPr>
            <a:spLocks/>
          </p:cNvSpPr>
          <p:nvPr/>
        </p:nvSpPr>
        <p:spPr bwMode="gray">
          <a:xfrm>
            <a:off x="48685" y="80964"/>
            <a:ext cx="12103100" cy="1595437"/>
          </a:xfrm>
          <a:custGeom>
            <a:avLst/>
            <a:gdLst>
              <a:gd name="T0" fmla="*/ 0 w 5718"/>
              <a:gd name="T1" fmla="*/ 2147483646 h 1005"/>
              <a:gd name="T2" fmla="*/ 2147483646 w 5718"/>
              <a:gd name="T3" fmla="*/ 2147483646 h 1005"/>
              <a:gd name="T4" fmla="*/ 2147483646 w 5718"/>
              <a:gd name="T5" fmla="*/ 2147483646 h 1005"/>
              <a:gd name="T6" fmla="*/ 2147483646 w 5718"/>
              <a:gd name="T7" fmla="*/ 2147483646 h 1005"/>
              <a:gd name="T8" fmla="*/ 2147483646 w 5718"/>
              <a:gd name="T9" fmla="*/ 2147483646 h 1005"/>
              <a:gd name="T10" fmla="*/ 2147483646 w 5718"/>
              <a:gd name="T11" fmla="*/ 2147483646 h 1005"/>
              <a:gd name="T12" fmla="*/ 2147483646 w 5718"/>
              <a:gd name="T13" fmla="*/ 2147483646 h 1005"/>
              <a:gd name="T14" fmla="*/ 2147483646 w 5718"/>
              <a:gd name="T15" fmla="*/ 2147483646 h 1005"/>
              <a:gd name="T16" fmla="*/ 2147483646 w 5718"/>
              <a:gd name="T17" fmla="*/ 2147483646 h 1005"/>
              <a:gd name="T18" fmla="*/ 2147483646 w 5718"/>
              <a:gd name="T19" fmla="*/ 0 h 100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18" h="1005">
                <a:moveTo>
                  <a:pt x="0" y="756"/>
                </a:moveTo>
                <a:cubicBezTo>
                  <a:pt x="96" y="724"/>
                  <a:pt x="297" y="635"/>
                  <a:pt x="576" y="560"/>
                </a:cubicBezTo>
                <a:cubicBezTo>
                  <a:pt x="855" y="485"/>
                  <a:pt x="1037" y="442"/>
                  <a:pt x="1403" y="390"/>
                </a:cubicBezTo>
                <a:cubicBezTo>
                  <a:pt x="1769" y="337"/>
                  <a:pt x="2154" y="320"/>
                  <a:pt x="2452" y="314"/>
                </a:cubicBezTo>
                <a:lnTo>
                  <a:pt x="3102" y="326"/>
                </a:lnTo>
                <a:cubicBezTo>
                  <a:pt x="3367" y="346"/>
                  <a:pt x="3736" y="377"/>
                  <a:pt x="4043" y="434"/>
                </a:cubicBezTo>
                <a:cubicBezTo>
                  <a:pt x="4350" y="490"/>
                  <a:pt x="4669" y="578"/>
                  <a:pt x="4944" y="668"/>
                </a:cubicBezTo>
                <a:cubicBezTo>
                  <a:pt x="5219" y="757"/>
                  <a:pt x="5679" y="1005"/>
                  <a:pt x="5691" y="971"/>
                </a:cubicBezTo>
                <a:cubicBezTo>
                  <a:pt x="5695" y="964"/>
                  <a:pt x="5718" y="25"/>
                  <a:pt x="5718" y="19"/>
                </a:cubicBezTo>
                <a:cubicBezTo>
                  <a:pt x="5718" y="7"/>
                  <a:pt x="1198" y="4"/>
                  <a:pt x="9" y="0"/>
                </a:cubicBezTo>
              </a:path>
            </a:pathLst>
          </a:custGeom>
          <a:blipFill dpi="0" rotWithShape="1">
            <a:blip r:embed="rId15"/>
            <a:srcRect/>
            <a:stretch>
              <a:fillRect/>
            </a:stretch>
          </a:blip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3315" name="Rectangle 3"/>
          <p:cNvSpPr>
            <a:spLocks noGrp="1" noChangeArrowheads="1"/>
          </p:cNvSpPr>
          <p:nvPr>
            <p:ph type="body" idx="1"/>
          </p:nvPr>
        </p:nvSpPr>
        <p:spPr bwMode="auto">
          <a:xfrm>
            <a:off x="609600" y="1076325"/>
            <a:ext cx="10972800" cy="52482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p>
            <a:pPr lvl="0"/>
            <a:r>
              <a:rPr lang="vi-VN" altLang="en-US" smtClean="0"/>
              <a:t>Bấm &amp; sửa kiểu tiêu đề</a:t>
            </a:r>
          </a:p>
          <a:p>
            <a:pPr lvl="1"/>
            <a:r>
              <a:rPr lang="vi-VN" altLang="en-US" smtClean="0"/>
              <a:t>Mức hai</a:t>
            </a:r>
          </a:p>
          <a:p>
            <a:pPr lvl="2"/>
            <a:r>
              <a:rPr lang="vi-VN" altLang="en-US" smtClean="0"/>
              <a:t>Mức ba</a:t>
            </a:r>
          </a:p>
          <a:p>
            <a:pPr lvl="3"/>
            <a:r>
              <a:rPr lang="vi-VN" altLang="en-US" smtClean="0"/>
              <a:t>Mức bốn</a:t>
            </a:r>
          </a:p>
          <a:p>
            <a:pPr lvl="4"/>
            <a:r>
              <a:rPr lang="vi-VN" altLang="en-US" smtClean="0"/>
              <a:t>Mức năm</a:t>
            </a:r>
            <a:endParaRPr lang="en-US" altLang="en-US" smtClean="0"/>
          </a:p>
        </p:txBody>
      </p:sp>
      <p:sp>
        <p:nvSpPr>
          <p:cNvPr id="1029" name="Rectangle 5"/>
          <p:cNvSpPr>
            <a:spLocks noGrp="1" noChangeArrowheads="1"/>
          </p:cNvSpPr>
          <p:nvPr>
            <p:ph type="ftr" sz="quarter" idx="3"/>
          </p:nvPr>
        </p:nvSpPr>
        <p:spPr bwMode="auto">
          <a:xfrm>
            <a:off x="8113185" y="6450014"/>
            <a:ext cx="3862916" cy="3206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lvl1pPr algn="r" defTabSz="957263" eaLnBrk="1" hangingPunct="1">
              <a:defRPr sz="1300" b="1">
                <a:solidFill>
                  <a:srgbClr val="000066"/>
                </a:solidFill>
                <a:latin typeface="+mn-lt"/>
              </a:defRPr>
            </a:lvl1pPr>
          </a:lstStyle>
          <a:p>
            <a:pPr fontAlgn="base">
              <a:spcBef>
                <a:spcPct val="0"/>
              </a:spcBef>
              <a:spcAft>
                <a:spcPct val="0"/>
              </a:spcAft>
              <a:defRPr/>
            </a:pPr>
            <a:r>
              <a:rPr lang="en-US">
                <a:cs typeface="Arial" panose="020B0604020202020204" pitchFamily="34" charset="0"/>
              </a:rPr>
              <a:t>www.themegallery.com</a:t>
            </a:r>
          </a:p>
        </p:txBody>
      </p:sp>
      <p:sp>
        <p:nvSpPr>
          <p:cNvPr id="1030" name="Rectangle 6"/>
          <p:cNvSpPr>
            <a:spLocks noGrp="1" noChangeArrowheads="1"/>
          </p:cNvSpPr>
          <p:nvPr>
            <p:ph type="sldNum" sz="quarter" idx="4"/>
          </p:nvPr>
        </p:nvSpPr>
        <p:spPr bwMode="auto">
          <a:xfrm>
            <a:off x="143934" y="6454776"/>
            <a:ext cx="1236133" cy="239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lvl1pPr algn="ctr" defTabSz="957263" eaLnBrk="1" hangingPunct="1">
              <a:defRPr sz="1300" b="1">
                <a:solidFill>
                  <a:srgbClr val="000066"/>
                </a:solidFill>
                <a:latin typeface="+mn-lt"/>
              </a:defRPr>
            </a:lvl1pPr>
          </a:lstStyle>
          <a:p>
            <a:pPr fontAlgn="base">
              <a:spcBef>
                <a:spcPct val="0"/>
              </a:spcBef>
              <a:spcAft>
                <a:spcPct val="0"/>
              </a:spcAft>
              <a:defRPr/>
            </a:pPr>
            <a:fld id="{A34BAC3F-274B-46A8-8E68-987D5EE5AD1A}"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
        <p:nvSpPr>
          <p:cNvPr id="13318" name="Rectangle 2"/>
          <p:cNvSpPr>
            <a:spLocks noGrp="1" noChangeArrowheads="1"/>
          </p:cNvSpPr>
          <p:nvPr>
            <p:ph type="title"/>
          </p:nvPr>
        </p:nvSpPr>
        <p:spPr bwMode="white">
          <a:xfrm>
            <a:off x="723900" y="53976"/>
            <a:ext cx="9857317" cy="5635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ctr" anchorCtr="0" compatLnSpc="1">
            <a:prstTxWarp prst="textNoShape">
              <a:avLst/>
            </a:prstTxWarp>
          </a:bodyPr>
          <a:lstStyle/>
          <a:p>
            <a:pPr lvl="0"/>
            <a:r>
              <a:rPr lang="vi-VN" altLang="en-US" smtClean="0"/>
              <a:t>Bấm &amp; sửa kiểu tiêu đề</a:t>
            </a:r>
            <a:endParaRPr lang="en-US" altLang="en-US" smtClean="0"/>
          </a:p>
        </p:txBody>
      </p:sp>
      <p:grpSp>
        <p:nvGrpSpPr>
          <p:cNvPr id="13319" name="Group 16"/>
          <p:cNvGrpSpPr>
            <a:grpSpLocks/>
          </p:cNvGrpSpPr>
          <p:nvPr/>
        </p:nvGrpSpPr>
        <p:grpSpPr bwMode="auto">
          <a:xfrm>
            <a:off x="-2117" y="0"/>
            <a:ext cx="12194117" cy="6858000"/>
            <a:chOff x="-1" y="0"/>
            <a:chExt cx="8065" cy="6048"/>
          </a:xfrm>
        </p:grpSpPr>
        <p:sp>
          <p:nvSpPr>
            <p:cNvPr id="13321" name="Freeform 17"/>
            <p:cNvSpPr>
              <a:spLocks/>
            </p:cNvSpPr>
            <p:nvPr/>
          </p:nvSpPr>
          <p:spPr bwMode="gray">
            <a:xfrm>
              <a:off x="-1" y="5629"/>
              <a:ext cx="389" cy="417"/>
            </a:xfrm>
            <a:custGeom>
              <a:avLst/>
              <a:gdLst>
                <a:gd name="T0" fmla="*/ 314 w 389"/>
                <a:gd name="T1" fmla="*/ 416 h 417"/>
                <a:gd name="T2" fmla="*/ 389 w 389"/>
                <a:gd name="T3" fmla="*/ 417 h 417"/>
                <a:gd name="T4" fmla="*/ 158 w 389"/>
                <a:gd name="T5" fmla="*/ 297 h 417"/>
                <a:gd name="T6" fmla="*/ 39 w 389"/>
                <a:gd name="T7" fmla="*/ 179 h 417"/>
                <a:gd name="T8" fmla="*/ 0 w 389"/>
                <a:gd name="T9" fmla="*/ 0 h 417"/>
                <a:gd name="T10" fmla="*/ 1 w 389"/>
                <a:gd name="T11" fmla="*/ 417 h 4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9" h="417">
                  <a:moveTo>
                    <a:pt x="314" y="416"/>
                  </a:moveTo>
                  <a:lnTo>
                    <a:pt x="389" y="417"/>
                  </a:lnTo>
                  <a:lnTo>
                    <a:pt x="158" y="297"/>
                  </a:lnTo>
                  <a:lnTo>
                    <a:pt x="39" y="179"/>
                  </a:lnTo>
                  <a:lnTo>
                    <a:pt x="0" y="0"/>
                  </a:lnTo>
                  <a:lnTo>
                    <a:pt x="1" y="417"/>
                  </a:lnTo>
                </a:path>
              </a:pathLst>
            </a:custGeom>
            <a:solidFill>
              <a:schemeClr val="bg1"/>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3322" name="Freeform 18"/>
            <p:cNvSpPr>
              <a:spLocks/>
            </p:cNvSpPr>
            <p:nvPr/>
          </p:nvSpPr>
          <p:spPr bwMode="gray">
            <a:xfrm>
              <a:off x="7701" y="5645"/>
              <a:ext cx="363" cy="403"/>
            </a:xfrm>
            <a:custGeom>
              <a:avLst/>
              <a:gdLst>
                <a:gd name="T0" fmla="*/ 5251 w 232"/>
                <a:gd name="T1" fmla="*/ 0 h 290"/>
                <a:gd name="T2" fmla="*/ 3771 w 232"/>
                <a:gd name="T3" fmla="*/ 1438 h 290"/>
                <a:gd name="T4" fmla="*/ 2241 w 232"/>
                <a:gd name="T5" fmla="*/ 2536 h 290"/>
                <a:gd name="T6" fmla="*/ 0 w 232"/>
                <a:gd name="T7" fmla="*/ 2900 h 290"/>
                <a:gd name="T8" fmla="*/ 5328 w 232"/>
                <a:gd name="T9" fmla="*/ 2871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bg1"/>
            </a:solidFill>
            <a:ln w="9525">
              <a:solidFill>
                <a:schemeClr val="bg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2059" name="AutoShape 19"/>
            <p:cNvSpPr>
              <a:spLocks noChangeArrowheads="1"/>
            </p:cNvSpPr>
            <p:nvPr/>
          </p:nvSpPr>
          <p:spPr bwMode="gray">
            <a:xfrm>
              <a:off x="26" y="42"/>
              <a:ext cx="8012" cy="5985"/>
            </a:xfrm>
            <a:prstGeom prst="roundRect">
              <a:avLst>
                <a:gd name="adj" fmla="val 6227"/>
              </a:avLst>
            </a:prstGeom>
            <a:noFill/>
            <a:ln w="76200">
              <a:solidFill>
                <a:schemeClr val="bg1"/>
              </a:solidFill>
              <a:round/>
              <a:headEnd/>
              <a:tailEnd/>
            </a:ln>
            <a:effectLst/>
            <a:extLst>
              <a:ext uri="{909E8E84-426E-40DD-AFC4-6F175D3DCCD1}">
                <a14:hiddenFill xmlns="" xmlns:a14="http://schemas.microsoft.com/office/drawing/2010/main">
                  <a:solidFill>
                    <a:schemeClr val="bg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fontAlgn="base">
                <a:spcBef>
                  <a:spcPct val="0"/>
                </a:spcBef>
                <a:spcAft>
                  <a:spcPct val="0"/>
                </a:spcAft>
                <a:defRPr/>
              </a:pPr>
              <a:endParaRPr lang="en-US" altLang="en-US" sz="1900" smtClean="0">
                <a:solidFill>
                  <a:srgbClr val="000066"/>
                </a:solidFill>
                <a:latin typeface="Arial" panose="020B0604020202020204" pitchFamily="34" charset="0"/>
                <a:cs typeface="Arial" panose="020B0604020202020204" pitchFamily="34" charset="0"/>
              </a:endParaRPr>
            </a:p>
          </p:txBody>
        </p:sp>
        <p:sp>
          <p:nvSpPr>
            <p:cNvPr id="13324" name="Freeform 20"/>
            <p:cNvSpPr>
              <a:spLocks/>
            </p:cNvSpPr>
            <p:nvPr/>
          </p:nvSpPr>
          <p:spPr bwMode="gray">
            <a:xfrm>
              <a:off x="-1" y="13"/>
              <a:ext cx="405" cy="441"/>
            </a:xfrm>
            <a:custGeom>
              <a:avLst/>
              <a:gdLst>
                <a:gd name="T0" fmla="*/ 2 w 405"/>
                <a:gd name="T1" fmla="*/ 441 h 441"/>
                <a:gd name="T2" fmla="*/ 107 w 405"/>
                <a:gd name="T3" fmla="*/ 175 h 441"/>
                <a:gd name="T4" fmla="*/ 387 w 405"/>
                <a:gd name="T5" fmla="*/ 0 h 441"/>
                <a:gd name="T6" fmla="*/ 1 w 405"/>
                <a:gd name="T7" fmla="*/ 0 h 44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5" h="441">
                  <a:moveTo>
                    <a:pt x="2" y="441"/>
                  </a:moveTo>
                  <a:cubicBezTo>
                    <a:pt x="19" y="397"/>
                    <a:pt x="0" y="345"/>
                    <a:pt x="107" y="175"/>
                  </a:cubicBezTo>
                  <a:cubicBezTo>
                    <a:pt x="214" y="6"/>
                    <a:pt x="405" y="16"/>
                    <a:pt x="387" y="0"/>
                  </a:cubicBezTo>
                  <a:lnTo>
                    <a:pt x="1" y="0"/>
                  </a:lnTo>
                </a:path>
              </a:pathLst>
            </a:custGeom>
            <a:solidFill>
              <a:schemeClr val="bg1"/>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
          <p:nvSpPr>
            <p:cNvPr id="13325" name="Freeform 21"/>
            <p:cNvSpPr>
              <a:spLocks/>
            </p:cNvSpPr>
            <p:nvPr/>
          </p:nvSpPr>
          <p:spPr bwMode="gray">
            <a:xfrm>
              <a:off x="7588" y="0"/>
              <a:ext cx="470" cy="483"/>
            </a:xfrm>
            <a:custGeom>
              <a:avLst/>
              <a:gdLst>
                <a:gd name="T0" fmla="*/ 0 w 470"/>
                <a:gd name="T1" fmla="*/ 4 h 483"/>
                <a:gd name="T2" fmla="*/ 342 w 470"/>
                <a:gd name="T3" fmla="*/ 150 h 483"/>
                <a:gd name="T4" fmla="*/ 470 w 470"/>
                <a:gd name="T5" fmla="*/ 461 h 483"/>
                <a:gd name="T6" fmla="*/ 470 w 470"/>
                <a:gd name="T7" fmla="*/ 0 h 48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0" h="483">
                  <a:moveTo>
                    <a:pt x="0" y="4"/>
                  </a:moveTo>
                  <a:cubicBezTo>
                    <a:pt x="57" y="28"/>
                    <a:pt x="264" y="74"/>
                    <a:pt x="342" y="150"/>
                  </a:cubicBezTo>
                  <a:cubicBezTo>
                    <a:pt x="450" y="275"/>
                    <a:pt x="452" y="483"/>
                    <a:pt x="470" y="461"/>
                  </a:cubicBezTo>
                  <a:lnTo>
                    <a:pt x="470" y="0"/>
                  </a:lnTo>
                </a:path>
              </a:pathLst>
            </a:custGeom>
            <a:solidFill>
              <a:schemeClr val="bg1"/>
            </a:solidFill>
            <a:ln>
              <a:noFill/>
            </a:ln>
            <a:effectLst/>
            <a:extLst>
              <a:ext uri="{91240B29-F687-4F45-9708-019B960494DF}">
                <a14:hiddenLine xmlns="" xmlns:a14="http://schemas.microsoft.com/office/drawing/2010/main" w="9525">
                  <a:solidFill>
                    <a:schemeClr val="tx1"/>
                  </a:solidFill>
                  <a:round/>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grpSp>
      <p:sp>
        <p:nvSpPr>
          <p:cNvPr id="13320" name="Line 22"/>
          <p:cNvSpPr>
            <a:spLocks noChangeShapeType="1"/>
          </p:cNvSpPr>
          <p:nvPr/>
        </p:nvSpPr>
        <p:spPr bwMode="gray">
          <a:xfrm>
            <a:off x="431801" y="6500813"/>
            <a:ext cx="11425767" cy="0"/>
          </a:xfrm>
          <a:prstGeom prst="line">
            <a:avLst/>
          </a:prstGeom>
          <a:noFill/>
          <a:ln w="9525">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smtClean="0">
              <a:solidFill>
                <a:srgbClr val="000066"/>
              </a:solidFill>
              <a:latin typeface=".VnTime" pitchFamily="34" charset="0"/>
              <a:cs typeface="Arial" panose="020B0604020202020204" pitchFamily="34" charset="0"/>
            </a:endParaRPr>
          </a:p>
        </p:txBody>
      </p:sp>
    </p:spTree>
    <p:extLst>
      <p:ext uri="{BB962C8B-B14F-4D97-AF65-F5344CB8AC3E}">
        <p14:creationId xmlns="" xmlns:p14="http://schemas.microsoft.com/office/powerpoint/2010/main" val="4151419585"/>
      </p:ext>
    </p:extLst>
  </p:cSld>
  <p:clrMap bg1="lt1" tx1="dk1" bg2="lt2" tx2="dk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 id="2147484020" r:id="rId12"/>
  </p:sldLayoutIdLst>
  <p:hf sldNum="0" hdr="0" dt="0"/>
  <p:txStyles>
    <p:titleStyle>
      <a:lvl1pPr algn="ctr" defTabSz="957263" rtl="0" eaLnBrk="0" fontAlgn="base" hangingPunct="0">
        <a:spcBef>
          <a:spcPct val="0"/>
        </a:spcBef>
        <a:spcAft>
          <a:spcPct val="0"/>
        </a:spcAft>
        <a:defRPr sz="2900" b="1">
          <a:solidFill>
            <a:schemeClr val="bg1"/>
          </a:solidFill>
          <a:latin typeface="+mj-lt"/>
          <a:ea typeface="+mj-ea"/>
          <a:cs typeface="+mj-cs"/>
        </a:defRPr>
      </a:lvl1pPr>
      <a:lvl2pPr algn="ctr" defTabSz="957263" rtl="0" eaLnBrk="0" fontAlgn="base" hangingPunct="0">
        <a:spcBef>
          <a:spcPct val="0"/>
        </a:spcBef>
        <a:spcAft>
          <a:spcPct val="0"/>
        </a:spcAft>
        <a:defRPr sz="2900" b="1">
          <a:solidFill>
            <a:schemeClr val="bg1"/>
          </a:solidFill>
          <a:latin typeface="Arial" charset="0"/>
        </a:defRPr>
      </a:lvl2pPr>
      <a:lvl3pPr algn="ctr" defTabSz="957263" rtl="0" eaLnBrk="0" fontAlgn="base" hangingPunct="0">
        <a:spcBef>
          <a:spcPct val="0"/>
        </a:spcBef>
        <a:spcAft>
          <a:spcPct val="0"/>
        </a:spcAft>
        <a:defRPr sz="2900" b="1">
          <a:solidFill>
            <a:schemeClr val="bg1"/>
          </a:solidFill>
          <a:latin typeface="Arial" charset="0"/>
        </a:defRPr>
      </a:lvl3pPr>
      <a:lvl4pPr algn="ctr" defTabSz="957263" rtl="0" eaLnBrk="0" fontAlgn="base" hangingPunct="0">
        <a:spcBef>
          <a:spcPct val="0"/>
        </a:spcBef>
        <a:spcAft>
          <a:spcPct val="0"/>
        </a:spcAft>
        <a:defRPr sz="2900" b="1">
          <a:solidFill>
            <a:schemeClr val="bg1"/>
          </a:solidFill>
          <a:latin typeface="Arial" charset="0"/>
        </a:defRPr>
      </a:lvl4pPr>
      <a:lvl5pPr algn="ctr" defTabSz="957263" rtl="0" eaLnBrk="0" fontAlgn="base" hangingPunct="0">
        <a:spcBef>
          <a:spcPct val="0"/>
        </a:spcBef>
        <a:spcAft>
          <a:spcPct val="0"/>
        </a:spcAft>
        <a:defRPr sz="2900" b="1">
          <a:solidFill>
            <a:schemeClr val="bg1"/>
          </a:solidFill>
          <a:latin typeface="Arial" charset="0"/>
        </a:defRPr>
      </a:lvl5pPr>
      <a:lvl6pPr marL="457200" algn="ctr" defTabSz="957263" rtl="0" eaLnBrk="1" fontAlgn="base" hangingPunct="1">
        <a:spcBef>
          <a:spcPct val="0"/>
        </a:spcBef>
        <a:spcAft>
          <a:spcPct val="0"/>
        </a:spcAft>
        <a:defRPr sz="2900" b="1">
          <a:solidFill>
            <a:schemeClr val="bg1"/>
          </a:solidFill>
          <a:latin typeface="Arial" charset="0"/>
        </a:defRPr>
      </a:lvl6pPr>
      <a:lvl7pPr marL="914400" algn="ctr" defTabSz="957263" rtl="0" eaLnBrk="1" fontAlgn="base" hangingPunct="1">
        <a:spcBef>
          <a:spcPct val="0"/>
        </a:spcBef>
        <a:spcAft>
          <a:spcPct val="0"/>
        </a:spcAft>
        <a:defRPr sz="2900" b="1">
          <a:solidFill>
            <a:schemeClr val="bg1"/>
          </a:solidFill>
          <a:latin typeface="Arial" charset="0"/>
        </a:defRPr>
      </a:lvl7pPr>
      <a:lvl8pPr marL="1371600" algn="ctr" defTabSz="957263" rtl="0" eaLnBrk="1" fontAlgn="base" hangingPunct="1">
        <a:spcBef>
          <a:spcPct val="0"/>
        </a:spcBef>
        <a:spcAft>
          <a:spcPct val="0"/>
        </a:spcAft>
        <a:defRPr sz="2900" b="1">
          <a:solidFill>
            <a:schemeClr val="bg1"/>
          </a:solidFill>
          <a:latin typeface="Arial" charset="0"/>
        </a:defRPr>
      </a:lvl8pPr>
      <a:lvl9pPr marL="1828800" algn="ctr" defTabSz="957263" rtl="0" eaLnBrk="1" fontAlgn="base" hangingPunct="1">
        <a:spcBef>
          <a:spcPct val="0"/>
        </a:spcBef>
        <a:spcAft>
          <a:spcPct val="0"/>
        </a:spcAft>
        <a:defRPr sz="2900" b="1">
          <a:solidFill>
            <a:schemeClr val="bg1"/>
          </a:solidFill>
          <a:latin typeface="Arial" charset="0"/>
        </a:defRPr>
      </a:lvl9pPr>
    </p:titleStyle>
    <p:bodyStyle>
      <a:lvl1pPr marL="358775" indent="-358775" algn="l" defTabSz="957263" rtl="0" eaLnBrk="0" fontAlgn="base" hangingPunct="0">
        <a:spcBef>
          <a:spcPct val="20000"/>
        </a:spcBef>
        <a:spcAft>
          <a:spcPct val="0"/>
        </a:spcAft>
        <a:buClr>
          <a:schemeClr val="hlink"/>
        </a:buClr>
        <a:buFont typeface="Wingdings" panose="05000000000000000000" pitchFamily="2" charset="2"/>
        <a:buChar char="v"/>
        <a:defRPr sz="2400" b="1">
          <a:solidFill>
            <a:schemeClr val="tx1"/>
          </a:solidFill>
          <a:latin typeface="+mn-lt"/>
          <a:ea typeface="+mn-ea"/>
          <a:cs typeface="+mn-cs"/>
        </a:defRPr>
      </a:lvl1pPr>
      <a:lvl2pPr marL="777875" indent="-298450" algn="l" defTabSz="957263" rtl="0" eaLnBrk="0" fontAlgn="base" hangingPunct="0">
        <a:spcBef>
          <a:spcPct val="20000"/>
        </a:spcBef>
        <a:spcAft>
          <a:spcPct val="0"/>
        </a:spcAft>
        <a:buClr>
          <a:schemeClr val="accent1"/>
        </a:buClr>
        <a:buFont typeface="Wingdings" panose="05000000000000000000" pitchFamily="2" charset="2"/>
        <a:buChar char="§"/>
        <a:defRPr sz="2100">
          <a:solidFill>
            <a:schemeClr val="tx1"/>
          </a:solidFill>
          <a:latin typeface="+mj-lt"/>
        </a:defRPr>
      </a:lvl2pPr>
      <a:lvl3pPr marL="1196975" indent="-239713" algn="l" defTabSz="957263" rtl="0" eaLnBrk="0" fontAlgn="base" hangingPunct="0">
        <a:spcBef>
          <a:spcPct val="20000"/>
        </a:spcBef>
        <a:spcAft>
          <a:spcPct val="0"/>
        </a:spcAft>
        <a:buClr>
          <a:schemeClr val="tx1"/>
        </a:buClr>
        <a:buChar char="•"/>
        <a:defRPr sz="2100">
          <a:solidFill>
            <a:schemeClr val="tx1"/>
          </a:solidFill>
          <a:latin typeface="+mj-lt"/>
        </a:defRPr>
      </a:lvl3pPr>
      <a:lvl4pPr marL="1676400" indent="-239713" algn="l" defTabSz="957263" rtl="0" eaLnBrk="0" fontAlgn="base" hangingPunct="0">
        <a:spcBef>
          <a:spcPct val="20000"/>
        </a:spcBef>
        <a:spcAft>
          <a:spcPct val="0"/>
        </a:spcAft>
        <a:buChar char="–"/>
        <a:defRPr sz="2100">
          <a:solidFill>
            <a:schemeClr val="tx1"/>
          </a:solidFill>
          <a:latin typeface="+mj-lt"/>
        </a:defRPr>
      </a:lvl4pPr>
      <a:lvl5pPr marL="2154238" indent="-238125" algn="l" defTabSz="957263" rtl="0" eaLnBrk="0" fontAlgn="base" hangingPunct="0">
        <a:spcBef>
          <a:spcPct val="20000"/>
        </a:spcBef>
        <a:spcAft>
          <a:spcPct val="0"/>
        </a:spcAft>
        <a:buChar char="»"/>
        <a:defRPr sz="2100">
          <a:solidFill>
            <a:schemeClr val="tx1"/>
          </a:solidFill>
          <a:latin typeface="+mj-lt"/>
        </a:defRPr>
      </a:lvl5pPr>
      <a:lvl6pPr marL="2611438" indent="-238125" algn="l" defTabSz="957263" rtl="0" eaLnBrk="1" fontAlgn="base" hangingPunct="1">
        <a:spcBef>
          <a:spcPct val="20000"/>
        </a:spcBef>
        <a:spcAft>
          <a:spcPct val="0"/>
        </a:spcAft>
        <a:buChar char="»"/>
        <a:defRPr sz="2100">
          <a:solidFill>
            <a:schemeClr val="tx1"/>
          </a:solidFill>
          <a:latin typeface="+mj-lt"/>
        </a:defRPr>
      </a:lvl6pPr>
      <a:lvl7pPr marL="3068638" indent="-238125" algn="l" defTabSz="957263" rtl="0" eaLnBrk="1" fontAlgn="base" hangingPunct="1">
        <a:spcBef>
          <a:spcPct val="20000"/>
        </a:spcBef>
        <a:spcAft>
          <a:spcPct val="0"/>
        </a:spcAft>
        <a:buChar char="»"/>
        <a:defRPr sz="2100">
          <a:solidFill>
            <a:schemeClr val="tx1"/>
          </a:solidFill>
          <a:latin typeface="+mj-lt"/>
        </a:defRPr>
      </a:lvl7pPr>
      <a:lvl8pPr marL="3525838" indent="-238125" algn="l" defTabSz="957263" rtl="0" eaLnBrk="1" fontAlgn="base" hangingPunct="1">
        <a:spcBef>
          <a:spcPct val="20000"/>
        </a:spcBef>
        <a:spcAft>
          <a:spcPct val="0"/>
        </a:spcAft>
        <a:buChar char="»"/>
        <a:defRPr sz="2100">
          <a:solidFill>
            <a:schemeClr val="tx1"/>
          </a:solidFill>
          <a:latin typeface="+mj-lt"/>
        </a:defRPr>
      </a:lvl8pPr>
      <a:lvl9pPr marL="3983038" indent="-238125" algn="l" defTabSz="957263" rtl="0" eaLnBrk="1" fontAlgn="base" hangingPunct="1">
        <a:spcBef>
          <a:spcPct val="20000"/>
        </a:spcBef>
        <a:spcAft>
          <a:spcPct val="0"/>
        </a:spcAft>
        <a:buChar char="»"/>
        <a:defRPr sz="2100">
          <a:solidFill>
            <a:schemeClr val="tx1"/>
          </a:solidFill>
          <a:latin typeface="+mj-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4.jpeg"/><Relationship Id="rId7" Type="http://schemas.openxmlformats.org/officeDocument/2006/relationships/image" Target="../media/image88.wmf"/><Relationship Id="rId2" Type="http://schemas.openxmlformats.org/officeDocument/2006/relationships/image" Target="../media/image83.png"/><Relationship Id="rId1" Type="http://schemas.openxmlformats.org/officeDocument/2006/relationships/slideLayout" Target="../slideLayouts/slideLayout2.xml"/><Relationship Id="rId6" Type="http://schemas.openxmlformats.org/officeDocument/2006/relationships/image" Target="../media/image87.wmf"/><Relationship Id="rId5" Type="http://schemas.openxmlformats.org/officeDocument/2006/relationships/image" Target="../media/image86.wmf"/><Relationship Id="rId4" Type="http://schemas.openxmlformats.org/officeDocument/2006/relationships/image" Target="../media/image85.wmf"/></Relationships>
</file>

<file path=ppt/slides/_rels/slide2.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3.jpeg"/><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95.jpeg"/></Relationships>
</file>

<file path=ppt/slides/_rels/slide9.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3.xml"/><Relationship Id="rId4" Type="http://schemas.openxmlformats.org/officeDocument/2006/relationships/image" Target="../media/image98.png"/></Relationships>
</file>

<file path=ppt/slides/_rels/slide10.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3.xml"/><Relationship Id="rId4" Type="http://schemas.openxmlformats.org/officeDocument/2006/relationships/image" Target="../media/image103.jpeg"/></Relationships>
</file>

<file path=ppt/slides/_rels/slide15.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6.xml"/></Relationships>
</file>

<file path=ppt/slides/_rels/slide17.xml.rels><?xml version="1.0" encoding="UTF-8" standalone="yes"?>
<Relationships xmlns="http://schemas.openxmlformats.org/package/2006/relationships"><Relationship Id="rId3" Type="http://schemas.openxmlformats.org/officeDocument/2006/relationships/hyperlink" Target="Nh&#243;m%20&#273;&#7889;i%20t&#432;&#7907;ng%20g&#226;y%20r&#7889;i%20&#7903;%20&#272;&#7891;ng%20T&#226;m%20nh&#7853;n%20t&#224;i%20tr&#7907;%20c&#7911;a%20t&#7893;%20ch&#7913;c%20kh&#7911;ng%20b&#7889;%20-%20VTV24.mp4" TargetMode="External"/><Relationship Id="rId2" Type="http://schemas.openxmlformats.org/officeDocument/2006/relationships/image" Target="../media/image106.jpeg"/><Relationship Id="rId1" Type="http://schemas.openxmlformats.org/officeDocument/2006/relationships/slideLayout" Target="../slideLayouts/slideLayout246.xml"/><Relationship Id="rId4" Type="http://schemas.openxmlformats.org/officeDocument/2006/relationships/image" Target="../media/image107.jpeg"/></Relationships>
</file>

<file path=ppt/slides/_rels/slide18.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113.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a:extLst>
              <a:ext uri="{FF2B5EF4-FFF2-40B4-BE49-F238E27FC236}">
                <a16:creationId xmlns="" xmlns:a16="http://schemas.microsoft.com/office/drawing/2014/main" id="{105D1702-47A7-48BC-A24F-F10A17BD2ABB}"/>
              </a:ext>
            </a:extLst>
          </p:cNvPr>
          <p:cNvSpPr txBox="1"/>
          <p:nvPr/>
        </p:nvSpPr>
        <p:spPr>
          <a:xfrm>
            <a:off x="7992416" y="3554491"/>
            <a:ext cx="2548407" cy="338554"/>
          </a:xfrm>
          <a:prstGeom prst="rect">
            <a:avLst/>
          </a:prstGeom>
          <a:noFill/>
        </p:spPr>
        <p:txBody>
          <a:bodyPr wrap="square" rtlCol="0">
            <a:spAutoFit/>
          </a:bodyPr>
          <a:lstStyle/>
          <a:p>
            <a:r>
              <a:rPr lang="en-US" altLang="ko-KR" sz="1600" b="1" dirty="0">
                <a:solidFill>
                  <a:schemeClr val="bg1"/>
                </a:solidFill>
                <a:cs typeface="Arial" pitchFamily="34" charset="0"/>
              </a:rPr>
              <a:t>Your Text Here</a:t>
            </a:r>
            <a:endParaRPr lang="ko-KR" altLang="en-US" sz="1600" b="1" dirty="0">
              <a:solidFill>
                <a:schemeClr val="bg1"/>
              </a:solidFill>
              <a:cs typeface="Arial" pitchFamily="34" charset="0"/>
            </a:endParaRPr>
          </a:p>
        </p:txBody>
      </p:sp>
      <p:sp>
        <p:nvSpPr>
          <p:cNvPr id="55" name="TextBox 54">
            <a:extLst>
              <a:ext uri="{FF2B5EF4-FFF2-40B4-BE49-F238E27FC236}">
                <a16:creationId xmlns="" xmlns:a16="http://schemas.microsoft.com/office/drawing/2014/main" id="{1EA77F38-EB74-4857-84DA-450203B29595}"/>
              </a:ext>
            </a:extLst>
          </p:cNvPr>
          <p:cNvSpPr txBox="1"/>
          <p:nvPr/>
        </p:nvSpPr>
        <p:spPr>
          <a:xfrm>
            <a:off x="1623803" y="3554491"/>
            <a:ext cx="2584839" cy="338554"/>
          </a:xfrm>
          <a:prstGeom prst="rect">
            <a:avLst/>
          </a:prstGeom>
          <a:noFill/>
        </p:spPr>
        <p:txBody>
          <a:bodyPr wrap="square" rtlCol="0">
            <a:spAutoFit/>
          </a:bodyPr>
          <a:lstStyle/>
          <a:p>
            <a:pPr algn="r"/>
            <a:r>
              <a:rPr lang="en-US" altLang="ko-KR" sz="1600" b="1" dirty="0">
                <a:solidFill>
                  <a:schemeClr val="bg1"/>
                </a:solidFill>
                <a:cs typeface="Arial" pitchFamily="34" charset="0"/>
              </a:rPr>
              <a:t>Your Text Here</a:t>
            </a:r>
            <a:endParaRPr lang="ko-KR" altLang="en-US" sz="1600" b="1" dirty="0">
              <a:solidFill>
                <a:schemeClr val="bg1"/>
              </a:solidFill>
              <a:cs typeface="Arial" pitchFamily="34" charset="0"/>
            </a:endParaRPr>
          </a:p>
        </p:txBody>
      </p:sp>
      <p:sp>
        <p:nvSpPr>
          <p:cNvPr id="58" name="Freeform 55">
            <a:extLst>
              <a:ext uri="{FF2B5EF4-FFF2-40B4-BE49-F238E27FC236}">
                <a16:creationId xmlns="" xmlns:a16="http://schemas.microsoft.com/office/drawing/2014/main" id="{4BF66E3F-6AF2-4346-B798-CDFBA59121BF}"/>
              </a:ext>
            </a:extLst>
          </p:cNvPr>
          <p:cNvSpPr/>
          <p:nvPr/>
        </p:nvSpPr>
        <p:spPr>
          <a:xfrm rot="2700000">
            <a:off x="5922840" y="3310061"/>
            <a:ext cx="346320" cy="848601"/>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 name="Rectangle 4"/>
          <p:cNvSpPr/>
          <p:nvPr/>
        </p:nvSpPr>
        <p:spPr>
          <a:xfrm>
            <a:off x="4293" y="11804"/>
            <a:ext cx="10181849" cy="1353357"/>
          </a:xfrm>
          <a:prstGeom prst="rect">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b="1" dirty="0">
                <a:solidFill>
                  <a:srgbClr val="FFFFFF"/>
                </a:solidFill>
                <a:ea typeface="Calibri" pitchFamily="34" charset="0"/>
                <a:cs typeface="Times New Roman" pitchFamily="18" charset="0"/>
              </a:rPr>
              <a:t>TRƯỜNG CAO ĐẲNG LÝ TỰ TRỌNG TP.HỒ CHÍ MINH</a:t>
            </a:r>
          </a:p>
          <a:p>
            <a:pPr algn="ctr">
              <a:defRPr/>
            </a:pPr>
            <a:r>
              <a:rPr lang="en-US" altLang="en-US" b="1" dirty="0">
                <a:solidFill>
                  <a:srgbClr val="FFFFFF"/>
                </a:solidFill>
                <a:ea typeface="Calibri" pitchFamily="34" charset="0"/>
                <a:cs typeface="Times New Roman" pitchFamily="18" charset="0"/>
              </a:rPr>
              <a:t>KHOA LÝ LUẬN CHÍNH TRỊ</a:t>
            </a:r>
            <a:endParaRPr lang="en-US" altLang="en-US" dirty="0">
              <a:solidFill>
                <a:srgbClr val="FFFFFF"/>
              </a:solidFill>
              <a:ea typeface="Calibri" pitchFamily="34" charset="0"/>
              <a:cs typeface="Times New Roman" pitchFamily="18" charset="0"/>
            </a:endParaRPr>
          </a:p>
        </p:txBody>
      </p:sp>
      <p:pic>
        <p:nvPicPr>
          <p:cNvPr id="6" name="Picture 5"/>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10186142" y="0"/>
            <a:ext cx="2005858" cy="13651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p:cNvSpPr>
            <a:spLocks noChangeArrowheads="1"/>
          </p:cNvSpPr>
          <p:nvPr/>
        </p:nvSpPr>
        <p:spPr bwMode="auto">
          <a:xfrm>
            <a:off x="2513109" y="1533622"/>
            <a:ext cx="6557963" cy="5701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225"/>
              </a:spcBef>
              <a:spcAft>
                <a:spcPts val="750"/>
              </a:spcAft>
              <a:buNone/>
            </a:pPr>
            <a:r>
              <a:rPr lang="en-US" altLang="en-US" sz="2700" b="1" dirty="0">
                <a:solidFill>
                  <a:srgbClr val="C00000"/>
                </a:solidFill>
                <a:ea typeface="Calibri" panose="020F0502020204030204" pitchFamily="34" charset="0"/>
                <a:cs typeface="Times New Roman" panose="02020603050405020304" pitchFamily="18" charset="0"/>
              </a:rPr>
              <a:t>BÀI GIẢNG</a:t>
            </a:r>
            <a:endParaRPr lang="en-US" altLang="en-US" sz="2700" dirty="0">
              <a:solidFill>
                <a:srgbClr val="C00000"/>
              </a:solidFill>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1511123" y="2012159"/>
            <a:ext cx="9029700" cy="7848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4500" b="1" dirty="0">
                <a:solidFill>
                  <a:srgbClr val="008000"/>
                </a:solidFill>
                <a:latin typeface="Arial" panose="020B0604020202020204" pitchFamily="34" charset="0"/>
                <a:cs typeface="Arial" panose="020B0604020202020204" pitchFamily="34" charset="0"/>
              </a:rPr>
              <a:t>GIÁO DỤC CHÍNH TRỊ</a:t>
            </a:r>
            <a:endParaRPr lang="en-US" altLang="en-US" sz="4500" dirty="0">
              <a:solidFill>
                <a:srgbClr val="008000"/>
              </a:solidFill>
              <a:latin typeface="Arial" panose="020B0604020202020204" pitchFamily="34" charset="0"/>
              <a:cs typeface="Arial" panose="020B0604020202020204" pitchFamily="34" charset="0"/>
            </a:endParaRPr>
          </a:p>
        </p:txBody>
      </p:sp>
      <p:grpSp>
        <p:nvGrpSpPr>
          <p:cNvPr id="9" name="Group 11"/>
          <p:cNvGrpSpPr>
            <a:grpSpLocks/>
          </p:cNvGrpSpPr>
          <p:nvPr/>
        </p:nvGrpSpPr>
        <p:grpSpPr bwMode="auto">
          <a:xfrm>
            <a:off x="3292078" y="3752852"/>
            <a:ext cx="2156222" cy="1450181"/>
            <a:chOff x="5225" y="9335"/>
            <a:chExt cx="2520" cy="1750"/>
          </a:xfrm>
        </p:grpSpPr>
        <p:sp>
          <p:nvSpPr>
            <p:cNvPr id="10"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cstate="print"/>
              <a:srcRect/>
              <a:stretch>
                <a:fillRect/>
              </a:stretch>
            </a:blipFill>
            <a:ln>
              <a:noFill/>
            </a:ln>
            <a:effectLst>
              <a:outerShdw dist="107763" dir="2700000" algn="ctr" rotWithShape="0">
                <a:srgbClr val="C0C0C0"/>
              </a:outerShdw>
            </a:effectLst>
            <a:extLst>
              <a:ext uri="{91240B29-F687-4F45-9708-019B960494DF}">
                <a14:hiddenLine xmlns="" xmlns:a14="http://schemas.microsoft.com/office/drawing/2010/main"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000000"/>
                </a:solidFill>
                <a:latin typeface=".VnTime" pitchFamily="34" charset="0"/>
                <a:cs typeface="Arial" panose="020B0604020202020204" pitchFamily="34" charset="0"/>
              </a:endParaRPr>
            </a:p>
          </p:txBody>
        </p:sp>
        <p:pic>
          <p:nvPicPr>
            <p:cNvPr id="11" name="Picture 19" descr="cosmoS"/>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2" name="Picture 18" descr="BOOK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3" name="Picture 17" descr="BOOK1"/>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Picture 16" descr="QUILLPEN"/>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5" name="Text Box 15"/>
            <p:cNvSpPr txBox="1">
              <a:spLocks noChangeArrowheads="1"/>
            </p:cNvSpPr>
            <p:nvPr/>
          </p:nvSpPr>
          <p:spPr bwMode="auto">
            <a:xfrm>
              <a:off x="5867" y="9897"/>
              <a:ext cx="900" cy="5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600" b="1">
                  <a:solidFill>
                    <a:srgbClr val="000000"/>
                  </a:solidFill>
                  <a:latin typeface="VNbangkok"/>
                  <a:cs typeface="Times New Roman" panose="02020603050405020304" pitchFamily="18" charset="0"/>
                </a:rPr>
                <a:t> </a:t>
              </a:r>
              <a:endParaRPr lang="vi-VN" altLang="en-US" sz="1350">
                <a:solidFill>
                  <a:srgbClr val="000000"/>
                </a:solidFill>
                <a:latin typeface=".VnTime" pitchFamily="34" charset="0"/>
                <a:cs typeface="Arial" panose="020B0604020202020204" pitchFamily="34" charset="0"/>
              </a:endParaRPr>
            </a:p>
          </p:txBody>
        </p:sp>
        <p:sp>
          <p:nvSpPr>
            <p:cNvPr id="16" name="Text Box 14"/>
            <p:cNvSpPr txBox="1">
              <a:spLocks noChangeArrowheads="1"/>
            </p:cNvSpPr>
            <p:nvPr/>
          </p:nvSpPr>
          <p:spPr bwMode="auto">
            <a:xfrm>
              <a:off x="6665" y="9863"/>
              <a:ext cx="577" cy="3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sp>
          <p:nvSpPr>
            <p:cNvPr id="17"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2700" b="1" kern="10">
                  <a:solidFill>
                    <a:srgbClr val="FFFFFF"/>
                  </a:solidFill>
                  <a:latin typeface="VNbritannic"/>
                </a:rPr>
                <a:t>NÀM </a:t>
              </a:r>
            </a:p>
          </p:txBody>
        </p:sp>
        <p:sp>
          <p:nvSpPr>
            <p:cNvPr id="18" name="Text Box 12"/>
            <p:cNvSpPr txBox="1">
              <a:spLocks noChangeArrowheads="1"/>
            </p:cNvSpPr>
            <p:nvPr/>
          </p:nvSpPr>
          <p:spPr bwMode="auto">
            <a:xfrm>
              <a:off x="6623" y="10049"/>
              <a:ext cx="720" cy="5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grpSp>
      <p:sp>
        <p:nvSpPr>
          <p:cNvPr id="19" name="AutoShape 4"/>
          <p:cNvSpPr>
            <a:spLocks noChangeAspect="1" noChangeArrowheads="1"/>
          </p:cNvSpPr>
          <p:nvPr/>
        </p:nvSpPr>
        <p:spPr bwMode="auto">
          <a:xfrm>
            <a:off x="3625779" y="2847420"/>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FF0000"/>
              </a:solidFill>
              <a:latin typeface=".VnTime" pitchFamily="34" charset="0"/>
              <a:cs typeface="Arial" panose="020B0604020202020204" pitchFamily="34" charset="0"/>
            </a:endParaRPr>
          </a:p>
        </p:txBody>
      </p:sp>
      <p:sp>
        <p:nvSpPr>
          <p:cNvPr id="20" name="WordArt 4"/>
          <p:cNvSpPr>
            <a:spLocks noChangeArrowheads="1" noChangeShapeType="1" noTextEdit="1"/>
          </p:cNvSpPr>
          <p:nvPr/>
        </p:nvSpPr>
        <p:spPr bwMode="auto">
          <a:xfrm>
            <a:off x="8173217" y="4932470"/>
            <a:ext cx="3015854" cy="577453"/>
          </a:xfrm>
          <a:prstGeom prst="rect">
            <a:avLst/>
          </a:prstGeom>
        </p:spPr>
        <p:txBody>
          <a:bodyPr wrap="none" fromWordArt="1">
            <a:prstTxWarp prst="textPlain">
              <a:avLst>
                <a:gd name="adj" fmla="val 50000"/>
              </a:avLst>
            </a:prstTxWarp>
          </a:bodyPr>
          <a:lstStyle/>
          <a:p>
            <a:pPr algn="ctr"/>
            <a:r>
              <a:rPr lang="vi-VN" sz="2700" kern="10" dirty="0">
                <a:ln w="9525">
                  <a:solidFill>
                    <a:srgbClr val="000000"/>
                  </a:solidFill>
                  <a:round/>
                  <a:headEnd/>
                  <a:tailEnd/>
                </a:ln>
                <a:solidFill>
                  <a:srgbClr val="00FF00"/>
                </a:solidFill>
                <a:latin typeface="Arial Đen"/>
              </a:rPr>
              <a:t>Giảng viên</a:t>
            </a:r>
          </a:p>
          <a:p>
            <a:pPr algn="ctr"/>
            <a:r>
              <a:rPr lang="en-US" sz="2700" kern="10" dirty="0" smtClean="0">
                <a:ln w="9525">
                  <a:solidFill>
                    <a:srgbClr val="000000"/>
                  </a:solidFill>
                  <a:round/>
                  <a:headEnd/>
                  <a:tailEnd/>
                </a:ln>
                <a:solidFill>
                  <a:srgbClr val="00FF00"/>
                </a:solidFill>
                <a:latin typeface="Arial Đen"/>
              </a:rPr>
              <a:t>TRẦN THỊ HỒNG THU</a:t>
            </a:r>
            <a:endParaRPr lang="en-US" sz="2700" kern="10" dirty="0">
              <a:ln w="9525">
                <a:solidFill>
                  <a:srgbClr val="000000"/>
                </a:solidFill>
                <a:round/>
                <a:headEnd/>
                <a:tailEnd/>
              </a:ln>
              <a:solidFill>
                <a:srgbClr val="00FF00"/>
              </a:solidFill>
              <a:latin typeface="Arial Đen"/>
            </a:endParaRPr>
          </a:p>
        </p:txBody>
      </p:sp>
    </p:spTree>
    <p:extLst>
      <p:ext uri="{BB962C8B-B14F-4D97-AF65-F5344CB8AC3E}">
        <p14:creationId xmlns="" xmlns:p14="http://schemas.microsoft.com/office/powerpoint/2010/main" val="168521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500" fill="hold"/>
                                        <p:tgtEl>
                                          <p:spTgt spid="19"/>
                                        </p:tgtEl>
                                        <p:attrNameLst>
                                          <p:attrName>ppt_w</p:attrName>
                                        </p:attrNameLst>
                                      </p:cBhvr>
                                      <p:tavLst>
                                        <p:tav tm="0">
                                          <p:val>
                                            <p:fltVal val="0"/>
                                          </p:val>
                                        </p:tav>
                                        <p:tav tm="100000">
                                          <p:val>
                                            <p:strVal val="#ppt_w"/>
                                          </p:val>
                                        </p:tav>
                                      </p:tavLst>
                                    </p:anim>
                                    <p:anim calcmode="lin" valueType="num">
                                      <p:cBhvr>
                                        <p:cTn id="28" dur="500" fill="hold"/>
                                        <p:tgtEl>
                                          <p:spTgt spid="19"/>
                                        </p:tgtEl>
                                        <p:attrNameLst>
                                          <p:attrName>ppt_h</p:attrName>
                                        </p:attrNameLst>
                                      </p:cBhvr>
                                      <p:tavLst>
                                        <p:tav tm="0">
                                          <p:val>
                                            <p:fltVal val="0"/>
                                          </p:val>
                                        </p:tav>
                                        <p:tav tm="100000">
                                          <p:val>
                                            <p:strVal val="#ppt_h"/>
                                          </p:val>
                                        </p:tav>
                                      </p:tavLst>
                                    </p:anim>
                                    <p:animEffect transition="in" filter="fade">
                                      <p:cBhvr>
                                        <p:cTn id="29" dur="500"/>
                                        <p:tgtEl>
                                          <p:spTgt spid="1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9" grpId="0" animBg="1"/>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566162" y="381001"/>
            <a:ext cx="1364476" cy="646331"/>
          </a:xfrm>
          <a:prstGeom prst="rect">
            <a:avLst/>
          </a:prstGeom>
        </p:spPr>
        <p:txBody>
          <a:bodyPr wrap="none">
            <a:spAutoFit/>
          </a:bodyPr>
          <a:lstStyle/>
          <a:p>
            <a:pPr algn="ctr"/>
            <a:r>
              <a:rPr lang="en-US" sz="3600" b="1" kern="0" dirty="0">
                <a:solidFill>
                  <a:srgbClr val="FF0000"/>
                </a:solidFill>
                <a:latin typeface="+mj-lt"/>
                <a:ea typeface="Times New Roman" panose="02020603050405020304" pitchFamily="18" charset="0"/>
                <a:cs typeface="Times New Roman" panose="02020603050405020304" pitchFamily="18" charset="0"/>
              </a:rPr>
              <a:t>BÀI 8</a:t>
            </a:r>
          </a:p>
        </p:txBody>
      </p:sp>
      <p:sp>
        <p:nvSpPr>
          <p:cNvPr id="4" name="Rectangle 3"/>
          <p:cNvSpPr/>
          <p:nvPr/>
        </p:nvSpPr>
        <p:spPr>
          <a:xfrm>
            <a:off x="579549" y="1219201"/>
            <a:ext cx="10818254" cy="1210588"/>
          </a:xfrm>
          <a:prstGeom prst="rect">
            <a:avLst/>
          </a:prstGeom>
        </p:spPr>
        <p:txBody>
          <a:bodyPr wrap="square">
            <a:spAutoFit/>
          </a:bodyPr>
          <a:lstStyle/>
          <a:p>
            <a:pPr algn="ctr"/>
            <a:r>
              <a:rPr lang="en-US" sz="2800" b="1" kern="0" dirty="0">
                <a:solidFill>
                  <a:srgbClr val="000066"/>
                </a:solidFill>
                <a:latin typeface="+mj-lt"/>
                <a:ea typeface="Times New Roman" panose="02020603050405020304" pitchFamily="18" charset="0"/>
                <a:cs typeface="Times New Roman" panose="02020603050405020304" pitchFamily="18" charset="0"/>
              </a:rPr>
              <a:t>PHÁT HUY SỨC MẠNH CỦA KHỐI ĐẠI ĐOÀN KẾT TOÀN DÂN TỘC TRONG XÂY DỰNG, BẢO VỆ TỔ QUỐC</a:t>
            </a:r>
          </a:p>
          <a:p>
            <a:pPr indent="457200" algn="just">
              <a:lnSpc>
                <a:spcPts val="2000"/>
              </a:lnSpc>
            </a:pPr>
            <a:r>
              <a:rPr lang="en-US" sz="2800" b="1" dirty="0">
                <a:solidFill>
                  <a:srgbClr val="FF0000"/>
                </a:solidFill>
                <a:latin typeface="+mj-lt"/>
                <a:ea typeface="Calibri" panose="020F0502020204030204" pitchFamily="34" charset="0"/>
                <a:cs typeface="Times New Roman" panose="02020603050405020304" pitchFamily="18" charset="0"/>
              </a:rPr>
              <a:t> </a:t>
            </a:r>
            <a:endParaRPr lang="en-US" sz="2800" dirty="0">
              <a:solidFill>
                <a:srgbClr val="FF0000"/>
              </a:solidFill>
              <a:latin typeface="+mj-lt"/>
              <a:ea typeface="Calibri" panose="020F0502020204030204" pitchFamily="34" charset="0"/>
              <a:cs typeface="Times New Roman" panose="02020603050405020304" pitchFamily="18" charset="0"/>
            </a:endParaRPr>
          </a:p>
        </p:txBody>
      </p:sp>
      <p:pic>
        <p:nvPicPr>
          <p:cNvPr id="5" name="Picture 2" descr="E:\ĐỀ TÀI HKII - NĂM 4\tf.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610603" y="2429789"/>
            <a:ext cx="5134708" cy="32938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Picture 3" descr="E:\ĐỀ TÀI HKII - NĂM 4\tải xuống.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162800" y="2949431"/>
            <a:ext cx="2743200" cy="19820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8836458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18703" y="191869"/>
            <a:ext cx="2492991" cy="646331"/>
          </a:xfrm>
          <a:prstGeom prst="rect">
            <a:avLst/>
          </a:prstGeom>
        </p:spPr>
        <p:txBody>
          <a:bodyPr wrap="none">
            <a:spAutoFit/>
          </a:bodyPr>
          <a:lstStyle/>
          <a:p>
            <a:pPr algn="ctr"/>
            <a:r>
              <a:rPr lang="en-US" sz="3600" b="1" kern="0" dirty="0">
                <a:solidFill>
                  <a:srgbClr val="FF0000"/>
                </a:solidFill>
                <a:latin typeface="+mj-lt"/>
                <a:ea typeface="Times New Roman" panose="02020603050405020304" pitchFamily="18" charset="0"/>
                <a:cs typeface="Times New Roman" panose="02020603050405020304" pitchFamily="18" charset="0"/>
              </a:rPr>
              <a:t>NỘI DUNG</a:t>
            </a:r>
          </a:p>
        </p:txBody>
      </p:sp>
      <p:grpSp>
        <p:nvGrpSpPr>
          <p:cNvPr id="4" name="Group 21"/>
          <p:cNvGrpSpPr>
            <a:grpSpLocks/>
          </p:cNvGrpSpPr>
          <p:nvPr/>
        </p:nvGrpSpPr>
        <p:grpSpPr bwMode="auto">
          <a:xfrm flipV="1">
            <a:off x="103031" y="982907"/>
            <a:ext cx="11964473" cy="98891"/>
            <a:chOff x="240" y="528"/>
            <a:chExt cx="5298" cy="6"/>
          </a:xfrm>
        </p:grpSpPr>
        <p:sp>
          <p:nvSpPr>
            <p:cNvPr id="5" name="Line 7"/>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57"/>
          <p:cNvSpPr>
            <a:spLocks noChangeArrowheads="1"/>
          </p:cNvSpPr>
          <p:nvPr/>
        </p:nvSpPr>
        <p:spPr bwMode="auto">
          <a:xfrm>
            <a:off x="2228044" y="1504737"/>
            <a:ext cx="9040969" cy="1511783"/>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algn="ctr">
              <a:buNone/>
            </a:pPr>
            <a:r>
              <a:rPr lang="en-US" b="1" dirty="0" smtClean="0">
                <a:solidFill>
                  <a:srgbClr val="660066"/>
                </a:solidFill>
              </a:rPr>
              <a:t>I. </a:t>
            </a:r>
            <a:r>
              <a:rPr lang="en-US" b="1" dirty="0" err="1">
                <a:solidFill>
                  <a:srgbClr val="660066"/>
                </a:solidFill>
              </a:rPr>
              <a:t>Tầm</a:t>
            </a:r>
            <a:r>
              <a:rPr lang="en-US" b="1" dirty="0">
                <a:solidFill>
                  <a:srgbClr val="660066"/>
                </a:solidFill>
              </a:rPr>
              <a:t> </a:t>
            </a:r>
            <a:r>
              <a:rPr lang="en-US" b="1" dirty="0" err="1">
                <a:solidFill>
                  <a:srgbClr val="660066"/>
                </a:solidFill>
              </a:rPr>
              <a:t>quan</a:t>
            </a:r>
            <a:r>
              <a:rPr lang="en-US" b="1" dirty="0">
                <a:solidFill>
                  <a:srgbClr val="660066"/>
                </a:solidFill>
              </a:rPr>
              <a:t> </a:t>
            </a:r>
            <a:r>
              <a:rPr lang="en-US" b="1" dirty="0" err="1">
                <a:solidFill>
                  <a:srgbClr val="660066"/>
                </a:solidFill>
              </a:rPr>
              <a:t>trọng</a:t>
            </a:r>
            <a:r>
              <a:rPr lang="en-US" b="1" dirty="0">
                <a:solidFill>
                  <a:srgbClr val="660066"/>
                </a:solidFill>
              </a:rPr>
              <a:t> </a:t>
            </a:r>
            <a:r>
              <a:rPr lang="en-US" b="1" dirty="0" err="1">
                <a:solidFill>
                  <a:srgbClr val="660066"/>
                </a:solidFill>
              </a:rPr>
              <a:t>của</a:t>
            </a:r>
            <a:r>
              <a:rPr lang="en-US" b="1" dirty="0">
                <a:solidFill>
                  <a:srgbClr val="660066"/>
                </a:solidFill>
              </a:rPr>
              <a:t> </a:t>
            </a:r>
            <a:r>
              <a:rPr lang="en-US" b="1" dirty="0" err="1">
                <a:solidFill>
                  <a:srgbClr val="660066"/>
                </a:solidFill>
              </a:rPr>
              <a:t>đại</a:t>
            </a:r>
            <a:r>
              <a:rPr lang="en-US" b="1" dirty="0">
                <a:solidFill>
                  <a:srgbClr val="660066"/>
                </a:solidFill>
              </a:rPr>
              <a:t> </a:t>
            </a:r>
            <a:r>
              <a:rPr lang="en-US" b="1" dirty="0" err="1">
                <a:solidFill>
                  <a:srgbClr val="660066"/>
                </a:solidFill>
              </a:rPr>
              <a:t>đoàn</a:t>
            </a:r>
            <a:r>
              <a:rPr lang="en-US" b="1" dirty="0">
                <a:solidFill>
                  <a:srgbClr val="660066"/>
                </a:solidFill>
              </a:rPr>
              <a:t> </a:t>
            </a:r>
            <a:r>
              <a:rPr lang="en-US" b="1" dirty="0" err="1">
                <a:solidFill>
                  <a:srgbClr val="660066"/>
                </a:solidFill>
              </a:rPr>
              <a:t>kết</a:t>
            </a:r>
            <a:r>
              <a:rPr lang="en-US" b="1" dirty="0">
                <a:solidFill>
                  <a:srgbClr val="660066"/>
                </a:solidFill>
              </a:rPr>
              <a:t> </a:t>
            </a:r>
            <a:r>
              <a:rPr lang="en-US" b="1" dirty="0" err="1">
                <a:solidFill>
                  <a:srgbClr val="660066"/>
                </a:solidFill>
              </a:rPr>
              <a:t>toàn</a:t>
            </a:r>
            <a:r>
              <a:rPr lang="en-US" b="1" dirty="0">
                <a:solidFill>
                  <a:srgbClr val="660066"/>
                </a:solidFill>
              </a:rPr>
              <a:t> </a:t>
            </a:r>
            <a:r>
              <a:rPr lang="en-US" b="1" dirty="0" err="1">
                <a:solidFill>
                  <a:srgbClr val="660066"/>
                </a:solidFill>
              </a:rPr>
              <a:t>dân</a:t>
            </a:r>
            <a:r>
              <a:rPr lang="en-US" b="1" dirty="0">
                <a:solidFill>
                  <a:srgbClr val="660066"/>
                </a:solidFill>
              </a:rPr>
              <a:t> </a:t>
            </a:r>
            <a:r>
              <a:rPr lang="en-US" b="1" dirty="0" err="1">
                <a:solidFill>
                  <a:srgbClr val="660066"/>
                </a:solidFill>
              </a:rPr>
              <a:t>tộc</a:t>
            </a:r>
            <a:r>
              <a:rPr lang="en-US" b="1" dirty="0">
                <a:solidFill>
                  <a:srgbClr val="660066"/>
                </a:solidFill>
              </a:rPr>
              <a:t> </a:t>
            </a:r>
          </a:p>
          <a:p>
            <a:pPr algn="ctr">
              <a:buNone/>
            </a:pPr>
            <a:r>
              <a:rPr lang="en-US" b="1" dirty="0" err="1">
                <a:solidFill>
                  <a:srgbClr val="660066"/>
                </a:solidFill>
              </a:rPr>
              <a:t>trong</a:t>
            </a:r>
            <a:r>
              <a:rPr lang="en-US" b="1" dirty="0">
                <a:solidFill>
                  <a:srgbClr val="660066"/>
                </a:solidFill>
              </a:rPr>
              <a:t> </a:t>
            </a:r>
            <a:r>
              <a:rPr lang="en-US" b="1" dirty="0" err="1">
                <a:solidFill>
                  <a:srgbClr val="660066"/>
                </a:solidFill>
              </a:rPr>
              <a:t>xây</a:t>
            </a:r>
            <a:r>
              <a:rPr lang="en-US" b="1" dirty="0">
                <a:solidFill>
                  <a:srgbClr val="660066"/>
                </a:solidFill>
              </a:rPr>
              <a:t> </a:t>
            </a:r>
            <a:r>
              <a:rPr lang="en-US" b="1" dirty="0" err="1">
                <a:solidFill>
                  <a:srgbClr val="660066"/>
                </a:solidFill>
              </a:rPr>
              <a:t>dựng</a:t>
            </a:r>
            <a:r>
              <a:rPr lang="en-US" b="1" dirty="0">
                <a:solidFill>
                  <a:srgbClr val="660066"/>
                </a:solidFill>
              </a:rPr>
              <a:t> </a:t>
            </a:r>
            <a:r>
              <a:rPr lang="en-US" b="1" dirty="0" err="1">
                <a:solidFill>
                  <a:srgbClr val="660066"/>
                </a:solidFill>
              </a:rPr>
              <a:t>và</a:t>
            </a:r>
            <a:r>
              <a:rPr lang="en-US" b="1" dirty="0">
                <a:solidFill>
                  <a:srgbClr val="660066"/>
                </a:solidFill>
              </a:rPr>
              <a:t> </a:t>
            </a:r>
            <a:r>
              <a:rPr lang="en-US" b="1" dirty="0" err="1">
                <a:solidFill>
                  <a:srgbClr val="660066"/>
                </a:solidFill>
              </a:rPr>
              <a:t>bảo</a:t>
            </a:r>
            <a:r>
              <a:rPr lang="en-US" b="1" dirty="0">
                <a:solidFill>
                  <a:srgbClr val="660066"/>
                </a:solidFill>
              </a:rPr>
              <a:t> </a:t>
            </a:r>
            <a:r>
              <a:rPr lang="en-US" b="1" dirty="0" err="1">
                <a:solidFill>
                  <a:srgbClr val="660066"/>
                </a:solidFill>
              </a:rPr>
              <a:t>vệ</a:t>
            </a:r>
            <a:r>
              <a:rPr lang="en-US" b="1" dirty="0">
                <a:solidFill>
                  <a:srgbClr val="660066"/>
                </a:solidFill>
              </a:rPr>
              <a:t> </a:t>
            </a:r>
            <a:r>
              <a:rPr lang="en-US" b="1" dirty="0" err="1">
                <a:solidFill>
                  <a:srgbClr val="660066"/>
                </a:solidFill>
              </a:rPr>
              <a:t>Tổ</a:t>
            </a:r>
            <a:r>
              <a:rPr lang="en-US" b="1" dirty="0">
                <a:solidFill>
                  <a:srgbClr val="660066"/>
                </a:solidFill>
              </a:rPr>
              <a:t> </a:t>
            </a:r>
            <a:r>
              <a:rPr lang="en-US" b="1" dirty="0" err="1">
                <a:solidFill>
                  <a:srgbClr val="660066"/>
                </a:solidFill>
              </a:rPr>
              <a:t>quốc</a:t>
            </a:r>
            <a:endParaRPr lang="en-US" b="1" dirty="0">
              <a:solidFill>
                <a:srgbClr val="660066"/>
              </a:solidFill>
            </a:endParaRPr>
          </a:p>
        </p:txBody>
      </p:sp>
      <p:sp>
        <p:nvSpPr>
          <p:cNvPr id="8" name="AutoShape 81"/>
          <p:cNvSpPr>
            <a:spLocks noChangeArrowheads="1"/>
          </p:cNvSpPr>
          <p:nvPr/>
        </p:nvSpPr>
        <p:spPr bwMode="auto">
          <a:xfrm>
            <a:off x="536622" y="4102480"/>
            <a:ext cx="8753426" cy="1431142"/>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algn="ctr">
              <a:spcBef>
                <a:spcPct val="0"/>
              </a:spcBef>
              <a:buClrTx/>
              <a:buNone/>
            </a:pPr>
            <a:endParaRPr lang="en-US" sz="2400" b="1" dirty="0"/>
          </a:p>
          <a:p>
            <a:pPr algn="ctr">
              <a:spcBef>
                <a:spcPct val="0"/>
              </a:spcBef>
              <a:buClrTx/>
              <a:buNone/>
            </a:pPr>
            <a:r>
              <a:rPr lang="en-US" b="1" dirty="0" smtClean="0">
                <a:solidFill>
                  <a:srgbClr val="0070C0"/>
                </a:solidFill>
              </a:rPr>
              <a:t>II. </a:t>
            </a:r>
            <a:r>
              <a:rPr lang="en-US" b="1" dirty="0" err="1">
                <a:solidFill>
                  <a:srgbClr val="0070C0"/>
                </a:solidFill>
              </a:rPr>
              <a:t>Quan</a:t>
            </a:r>
            <a:r>
              <a:rPr lang="en-US" b="1" dirty="0">
                <a:solidFill>
                  <a:srgbClr val="0070C0"/>
                </a:solidFill>
              </a:rPr>
              <a:t> </a:t>
            </a:r>
            <a:r>
              <a:rPr lang="en-US" b="1" dirty="0" err="1">
                <a:solidFill>
                  <a:srgbClr val="0070C0"/>
                </a:solidFill>
              </a:rPr>
              <a:t>điểm</a:t>
            </a:r>
            <a:r>
              <a:rPr lang="en-US" b="1" dirty="0">
                <a:solidFill>
                  <a:srgbClr val="0070C0"/>
                </a:solidFill>
              </a:rPr>
              <a:t> </a:t>
            </a:r>
            <a:r>
              <a:rPr lang="en-US" b="1" dirty="0" err="1">
                <a:solidFill>
                  <a:srgbClr val="0070C0"/>
                </a:solidFill>
              </a:rPr>
              <a:t>và</a:t>
            </a:r>
            <a:r>
              <a:rPr lang="en-US" b="1" dirty="0">
                <a:solidFill>
                  <a:srgbClr val="0070C0"/>
                </a:solidFill>
              </a:rPr>
              <a:t> </a:t>
            </a:r>
            <a:r>
              <a:rPr lang="en-US" b="1" dirty="0" err="1">
                <a:solidFill>
                  <a:srgbClr val="0070C0"/>
                </a:solidFill>
              </a:rPr>
              <a:t>phương</a:t>
            </a:r>
            <a:r>
              <a:rPr lang="en-US" b="1" dirty="0">
                <a:solidFill>
                  <a:srgbClr val="0070C0"/>
                </a:solidFill>
              </a:rPr>
              <a:t> </a:t>
            </a:r>
            <a:r>
              <a:rPr lang="en-US" b="1" dirty="0" err="1">
                <a:solidFill>
                  <a:srgbClr val="0070C0"/>
                </a:solidFill>
              </a:rPr>
              <a:t>hướng</a:t>
            </a:r>
            <a:r>
              <a:rPr lang="en-US" b="1" dirty="0">
                <a:solidFill>
                  <a:srgbClr val="0070C0"/>
                </a:solidFill>
              </a:rPr>
              <a:t> </a:t>
            </a:r>
            <a:r>
              <a:rPr lang="en-US" b="1" dirty="0" err="1">
                <a:solidFill>
                  <a:srgbClr val="0070C0"/>
                </a:solidFill>
              </a:rPr>
              <a:t>của</a:t>
            </a:r>
            <a:r>
              <a:rPr lang="en-US" b="1" dirty="0">
                <a:solidFill>
                  <a:srgbClr val="0070C0"/>
                </a:solidFill>
              </a:rPr>
              <a:t> </a:t>
            </a:r>
            <a:r>
              <a:rPr lang="en-US" b="1" dirty="0" err="1">
                <a:solidFill>
                  <a:srgbClr val="0070C0"/>
                </a:solidFill>
              </a:rPr>
              <a:t>Đảng</a:t>
            </a:r>
            <a:r>
              <a:rPr lang="en-US" b="1" dirty="0">
                <a:solidFill>
                  <a:srgbClr val="0070C0"/>
                </a:solidFill>
              </a:rPr>
              <a:t> </a:t>
            </a:r>
          </a:p>
          <a:p>
            <a:pPr algn="ctr">
              <a:spcBef>
                <a:spcPct val="0"/>
              </a:spcBef>
              <a:buClrTx/>
              <a:buNone/>
            </a:pPr>
            <a:r>
              <a:rPr lang="en-US" b="1" dirty="0" err="1">
                <a:solidFill>
                  <a:srgbClr val="0070C0"/>
                </a:solidFill>
              </a:rPr>
              <a:t>về</a:t>
            </a:r>
            <a:r>
              <a:rPr lang="en-US" b="1" dirty="0">
                <a:solidFill>
                  <a:srgbClr val="0070C0"/>
                </a:solidFill>
              </a:rPr>
              <a:t> </a:t>
            </a:r>
            <a:r>
              <a:rPr lang="en-US" b="1" dirty="0" err="1">
                <a:solidFill>
                  <a:srgbClr val="0070C0"/>
                </a:solidFill>
              </a:rPr>
              <a:t>phát</a:t>
            </a:r>
            <a:r>
              <a:rPr lang="en-US" b="1" dirty="0">
                <a:solidFill>
                  <a:srgbClr val="0070C0"/>
                </a:solidFill>
              </a:rPr>
              <a:t> </a:t>
            </a:r>
            <a:r>
              <a:rPr lang="en-US" b="1" dirty="0" err="1">
                <a:solidFill>
                  <a:srgbClr val="0070C0"/>
                </a:solidFill>
              </a:rPr>
              <a:t>huy</a:t>
            </a:r>
            <a:r>
              <a:rPr lang="en-US" b="1" dirty="0">
                <a:solidFill>
                  <a:srgbClr val="0070C0"/>
                </a:solidFill>
              </a:rPr>
              <a:t> </a:t>
            </a:r>
            <a:r>
              <a:rPr lang="en-US" b="1" dirty="0" err="1">
                <a:solidFill>
                  <a:srgbClr val="0070C0"/>
                </a:solidFill>
              </a:rPr>
              <a:t>sức</a:t>
            </a:r>
            <a:r>
              <a:rPr lang="en-US" b="1" dirty="0">
                <a:solidFill>
                  <a:srgbClr val="0070C0"/>
                </a:solidFill>
              </a:rPr>
              <a:t> </a:t>
            </a:r>
            <a:r>
              <a:rPr lang="en-US" b="1" dirty="0" err="1">
                <a:solidFill>
                  <a:srgbClr val="0070C0"/>
                </a:solidFill>
              </a:rPr>
              <a:t>mạnh</a:t>
            </a:r>
            <a:r>
              <a:rPr lang="en-US" b="1" dirty="0">
                <a:solidFill>
                  <a:srgbClr val="0070C0"/>
                </a:solidFill>
              </a:rPr>
              <a:t> </a:t>
            </a:r>
            <a:r>
              <a:rPr lang="en-US" b="1" dirty="0" err="1">
                <a:solidFill>
                  <a:srgbClr val="0070C0"/>
                </a:solidFill>
              </a:rPr>
              <a:t>đại</a:t>
            </a:r>
            <a:r>
              <a:rPr lang="en-US" b="1" dirty="0">
                <a:solidFill>
                  <a:srgbClr val="0070C0"/>
                </a:solidFill>
              </a:rPr>
              <a:t> </a:t>
            </a:r>
            <a:r>
              <a:rPr lang="en-US" b="1" dirty="0" err="1">
                <a:solidFill>
                  <a:srgbClr val="0070C0"/>
                </a:solidFill>
              </a:rPr>
              <a:t>đoàn</a:t>
            </a:r>
            <a:r>
              <a:rPr lang="en-US" b="1" dirty="0">
                <a:solidFill>
                  <a:srgbClr val="0070C0"/>
                </a:solidFill>
              </a:rPr>
              <a:t> </a:t>
            </a:r>
            <a:r>
              <a:rPr lang="en-US" b="1" dirty="0" err="1">
                <a:solidFill>
                  <a:srgbClr val="0070C0"/>
                </a:solidFill>
              </a:rPr>
              <a:t>kết</a:t>
            </a:r>
            <a:r>
              <a:rPr lang="en-US" b="1" dirty="0">
                <a:solidFill>
                  <a:srgbClr val="0070C0"/>
                </a:solidFill>
              </a:rPr>
              <a:t> </a:t>
            </a:r>
            <a:r>
              <a:rPr lang="en-US" b="1" dirty="0" err="1">
                <a:solidFill>
                  <a:srgbClr val="0070C0"/>
                </a:solidFill>
              </a:rPr>
              <a:t>toàn</a:t>
            </a:r>
            <a:r>
              <a:rPr lang="en-US" b="1" dirty="0">
                <a:solidFill>
                  <a:srgbClr val="0070C0"/>
                </a:solidFill>
              </a:rPr>
              <a:t> </a:t>
            </a:r>
            <a:r>
              <a:rPr lang="en-US" b="1" dirty="0" err="1">
                <a:solidFill>
                  <a:srgbClr val="0070C0"/>
                </a:solidFill>
              </a:rPr>
              <a:t>dân</a:t>
            </a:r>
            <a:r>
              <a:rPr lang="en-US" b="1" dirty="0">
                <a:solidFill>
                  <a:srgbClr val="0070C0"/>
                </a:solidFill>
              </a:rPr>
              <a:t> </a:t>
            </a:r>
            <a:r>
              <a:rPr lang="en-US" b="1" dirty="0" err="1">
                <a:solidFill>
                  <a:srgbClr val="0070C0"/>
                </a:solidFill>
              </a:rPr>
              <a:t>tộc</a:t>
            </a:r>
            <a:endParaRPr lang="en-US" b="1" dirty="0">
              <a:solidFill>
                <a:srgbClr val="0070C0"/>
              </a:solidFill>
            </a:endParaRPr>
          </a:p>
          <a:p>
            <a:pPr algn="ctr">
              <a:spcBef>
                <a:spcPct val="0"/>
              </a:spcBef>
              <a:buClrTx/>
              <a:buNone/>
            </a:pPr>
            <a:r>
              <a:rPr lang="en-US" b="1" dirty="0">
                <a:solidFill>
                  <a:srgbClr val="0070C0"/>
                </a:solidFill>
              </a:rPr>
              <a:t> </a:t>
            </a:r>
            <a:r>
              <a:rPr lang="en-US" b="1" dirty="0" err="1">
                <a:solidFill>
                  <a:srgbClr val="0070C0"/>
                </a:solidFill>
              </a:rPr>
              <a:t>trong</a:t>
            </a:r>
            <a:r>
              <a:rPr lang="en-US" b="1" dirty="0">
                <a:solidFill>
                  <a:srgbClr val="0070C0"/>
                </a:solidFill>
              </a:rPr>
              <a:t> </a:t>
            </a:r>
            <a:r>
              <a:rPr lang="en-US" b="1" dirty="0" err="1">
                <a:solidFill>
                  <a:srgbClr val="0070C0"/>
                </a:solidFill>
              </a:rPr>
              <a:t>xây</a:t>
            </a:r>
            <a:r>
              <a:rPr lang="en-US" b="1" dirty="0">
                <a:solidFill>
                  <a:srgbClr val="0070C0"/>
                </a:solidFill>
              </a:rPr>
              <a:t> </a:t>
            </a:r>
            <a:r>
              <a:rPr lang="en-US" b="1" dirty="0" err="1">
                <a:solidFill>
                  <a:srgbClr val="0070C0"/>
                </a:solidFill>
              </a:rPr>
              <a:t>dựng</a:t>
            </a:r>
            <a:r>
              <a:rPr lang="en-US" b="1" dirty="0">
                <a:solidFill>
                  <a:srgbClr val="0070C0"/>
                </a:solidFill>
              </a:rPr>
              <a:t> </a:t>
            </a:r>
            <a:r>
              <a:rPr lang="en-US" b="1" dirty="0" err="1">
                <a:solidFill>
                  <a:srgbClr val="0070C0"/>
                </a:solidFill>
              </a:rPr>
              <a:t>và</a:t>
            </a:r>
            <a:r>
              <a:rPr lang="en-US" b="1" dirty="0">
                <a:solidFill>
                  <a:srgbClr val="0070C0"/>
                </a:solidFill>
              </a:rPr>
              <a:t> </a:t>
            </a:r>
            <a:r>
              <a:rPr lang="en-US" b="1" dirty="0" err="1">
                <a:solidFill>
                  <a:srgbClr val="0070C0"/>
                </a:solidFill>
              </a:rPr>
              <a:t>bảo</a:t>
            </a:r>
            <a:r>
              <a:rPr lang="en-US" b="1" dirty="0">
                <a:solidFill>
                  <a:srgbClr val="0070C0"/>
                </a:solidFill>
              </a:rPr>
              <a:t> </a:t>
            </a:r>
            <a:r>
              <a:rPr lang="en-US" b="1" dirty="0" err="1">
                <a:solidFill>
                  <a:srgbClr val="0070C0"/>
                </a:solidFill>
              </a:rPr>
              <a:t>vệ</a:t>
            </a:r>
            <a:r>
              <a:rPr lang="en-US" b="1" dirty="0">
                <a:solidFill>
                  <a:srgbClr val="0070C0"/>
                </a:solidFill>
              </a:rPr>
              <a:t> </a:t>
            </a:r>
            <a:r>
              <a:rPr lang="en-US" b="1" dirty="0" err="1">
                <a:solidFill>
                  <a:srgbClr val="0070C0"/>
                </a:solidFill>
              </a:rPr>
              <a:t>Tổ</a:t>
            </a:r>
            <a:r>
              <a:rPr lang="en-US" b="1" dirty="0">
                <a:solidFill>
                  <a:srgbClr val="0070C0"/>
                </a:solidFill>
              </a:rPr>
              <a:t> </a:t>
            </a:r>
            <a:r>
              <a:rPr lang="en-US" b="1" dirty="0" err="1">
                <a:solidFill>
                  <a:srgbClr val="0070C0"/>
                </a:solidFill>
              </a:rPr>
              <a:t>quốc</a:t>
            </a:r>
            <a:endParaRPr lang="en-US" b="1" dirty="0">
              <a:solidFill>
                <a:srgbClr val="0070C0"/>
              </a:solidFill>
            </a:endParaRPr>
          </a:p>
          <a:p>
            <a:pPr algn="ctr">
              <a:spcBef>
                <a:spcPct val="0"/>
              </a:spcBef>
              <a:buClrTx/>
              <a:buFontTx/>
              <a:buNone/>
            </a:pPr>
            <a:endParaRPr lang="en-US" sz="2400" dirty="0">
              <a:solidFill>
                <a:srgbClr val="000000"/>
              </a:solidFill>
            </a:endParaRPr>
          </a:p>
        </p:txBody>
      </p:sp>
      <p:grpSp>
        <p:nvGrpSpPr>
          <p:cNvPr id="9" name="Group 58"/>
          <p:cNvGrpSpPr>
            <a:grpSpLocks/>
          </p:cNvGrpSpPr>
          <p:nvPr/>
        </p:nvGrpSpPr>
        <p:grpSpPr bwMode="auto">
          <a:xfrm>
            <a:off x="11269013" y="1944710"/>
            <a:ext cx="695460" cy="579565"/>
            <a:chOff x="2078" y="1680"/>
            <a:chExt cx="1615" cy="1615"/>
          </a:xfrm>
        </p:grpSpPr>
        <p:sp>
          <p:nvSpPr>
            <p:cNvPr id="10" name="Oval 59"/>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 xmlns:a14="http://schemas.microsoft.com/office/drawing/2010/main" w="57150" algn="ctr">
                  <a:solidFill>
                    <a:schemeClr val="bg1"/>
                  </a:solidFill>
                  <a:round/>
                  <a:headEnd/>
                  <a:tailEnd/>
                </a14:hiddenLine>
              </a:ext>
              <a:ext uri="{AF507438-7753-43E0-B8FC-AC1667EBCBE1}">
                <a14:hiddenEffects xmln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1" name="Oval 60"/>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 xmlns:a14="http://schemas.microsoft.com/office/drawing/2010/main" w="9525" algn="ctr">
                  <a:solidFill>
                    <a:schemeClr val="tx1"/>
                  </a:solidFill>
                  <a:round/>
                  <a:headEnd/>
                  <a:tailEnd/>
                </a14:hiddenLine>
              </a:ext>
              <a:ext uri="{AF507438-7753-43E0-B8FC-AC1667EBCBE1}">
                <a14:hiddenEffects xmln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2" name="Oval 61"/>
            <p:cNvSpPr>
              <a:spLocks noChangeArrowheads="1"/>
            </p:cNvSpPr>
            <p:nvPr/>
          </p:nvSpPr>
          <p:spPr bwMode="gray">
            <a:xfrm>
              <a:off x="2255" y="1693"/>
              <a:ext cx="634" cy="159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a:solidFill>
                  <a:srgbClr val="000000"/>
                </a:solidFill>
              </a:endParaRPr>
            </a:p>
          </p:txBody>
        </p:sp>
        <p:sp>
          <p:nvSpPr>
            <p:cNvPr id="13" name="Oval 62"/>
            <p:cNvSpPr>
              <a:spLocks noChangeArrowheads="1"/>
            </p:cNvSpPr>
            <p:nvPr/>
          </p:nvSpPr>
          <p:spPr bwMode="gray">
            <a:xfrm>
              <a:off x="2254" y="1693"/>
              <a:ext cx="634" cy="1591"/>
            </a:xfrm>
            <a:prstGeom prst="ellipse">
              <a:avLst/>
            </a:prstGeom>
            <a:gradFill rotWithShape="1">
              <a:gsLst>
                <a:gs pos="0">
                  <a:srgbClr val="000000"/>
                </a:gs>
                <a:gs pos="100000">
                  <a:srgbClr val="48BE67"/>
                </a:gs>
              </a:gsLst>
              <a:lin ang="27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4" name="Oval 63"/>
            <p:cNvSpPr>
              <a:spLocks noChangeArrowheads="1"/>
            </p:cNvSpPr>
            <p:nvPr/>
          </p:nvSpPr>
          <p:spPr bwMode="gray">
            <a:xfrm>
              <a:off x="2339" y="1692"/>
              <a:ext cx="1092" cy="159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a:solidFill>
                  <a:srgbClr val="000000"/>
                </a:solidFill>
              </a:endParaRPr>
            </a:p>
          </p:txBody>
        </p:sp>
        <p:sp>
          <p:nvSpPr>
            <p:cNvPr id="15" name="Oval 64"/>
            <p:cNvSpPr>
              <a:spLocks noChangeArrowheads="1"/>
            </p:cNvSpPr>
            <p:nvPr/>
          </p:nvSpPr>
          <p:spPr bwMode="gray">
            <a:xfrm>
              <a:off x="2337" y="1693"/>
              <a:ext cx="1096" cy="1591"/>
            </a:xfrm>
            <a:prstGeom prst="ellipse">
              <a:avLst/>
            </a:prstGeom>
            <a:gradFill rotWithShape="1">
              <a:gsLst>
                <a:gs pos="0">
                  <a:srgbClr val="48BE67"/>
                </a:gs>
                <a:gs pos="100000">
                  <a:srgbClr val="235C32"/>
                </a:gs>
              </a:gsLst>
              <a:lin ang="27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grpSp>
      <p:grpSp>
        <p:nvGrpSpPr>
          <p:cNvPr id="16" name="Group 82"/>
          <p:cNvGrpSpPr>
            <a:grpSpLocks/>
          </p:cNvGrpSpPr>
          <p:nvPr/>
        </p:nvGrpSpPr>
        <p:grpSpPr bwMode="auto">
          <a:xfrm>
            <a:off x="9290048" y="4542624"/>
            <a:ext cx="708830" cy="550854"/>
            <a:chOff x="2078" y="1680"/>
            <a:chExt cx="1615" cy="1615"/>
          </a:xfrm>
        </p:grpSpPr>
        <p:sp>
          <p:nvSpPr>
            <p:cNvPr id="17" name="Oval 83"/>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 xmlns:a14="http://schemas.microsoft.com/office/drawing/2010/main" w="57150" algn="ctr">
                  <a:solidFill>
                    <a:schemeClr val="bg1"/>
                  </a:solidFill>
                  <a:round/>
                  <a:headEnd/>
                  <a:tailEnd/>
                </a14:hiddenLine>
              </a:ext>
              <a:ext uri="{AF507438-7753-43E0-B8FC-AC1667EBCBE1}">
                <a14:hiddenEffects xmln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8" name="Oval 84"/>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 xmlns:a14="http://schemas.microsoft.com/office/drawing/2010/main" w="9525" algn="ctr">
                  <a:solidFill>
                    <a:schemeClr val="tx1"/>
                  </a:solidFill>
                  <a:round/>
                  <a:headEnd/>
                  <a:tailEnd/>
                </a14:hiddenLine>
              </a:ext>
              <a:ext uri="{AF507438-7753-43E0-B8FC-AC1667EBCBE1}">
                <a14:hiddenEffects xmln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9" name="Oval 85"/>
            <p:cNvSpPr>
              <a:spLocks noChangeArrowheads="1"/>
            </p:cNvSpPr>
            <p:nvPr/>
          </p:nvSpPr>
          <p:spPr bwMode="gray">
            <a:xfrm>
              <a:off x="2255" y="1727"/>
              <a:ext cx="673" cy="1523"/>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a:solidFill>
                  <a:srgbClr val="000000"/>
                </a:solidFill>
              </a:endParaRPr>
            </a:p>
          </p:txBody>
        </p:sp>
        <p:sp>
          <p:nvSpPr>
            <p:cNvPr id="20" name="Oval 86"/>
            <p:cNvSpPr>
              <a:spLocks noChangeArrowheads="1"/>
            </p:cNvSpPr>
            <p:nvPr/>
          </p:nvSpPr>
          <p:spPr bwMode="gray">
            <a:xfrm>
              <a:off x="2254" y="1727"/>
              <a:ext cx="673" cy="1523"/>
            </a:xfrm>
            <a:prstGeom prst="ellipse">
              <a:avLst/>
            </a:prstGeom>
            <a:gradFill rotWithShape="1">
              <a:gsLst>
                <a:gs pos="0">
                  <a:srgbClr val="000000"/>
                </a:gs>
                <a:gs pos="100000">
                  <a:srgbClr val="E35E23"/>
                </a:gs>
              </a:gsLst>
              <a:lin ang="27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21" name="Oval 87"/>
            <p:cNvSpPr>
              <a:spLocks noChangeArrowheads="1"/>
            </p:cNvSpPr>
            <p:nvPr/>
          </p:nvSpPr>
          <p:spPr bwMode="gray">
            <a:xfrm>
              <a:off x="2339" y="1726"/>
              <a:ext cx="1092" cy="152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a:solidFill>
                  <a:srgbClr val="000000"/>
                </a:solidFill>
              </a:endParaRPr>
            </a:p>
          </p:txBody>
        </p:sp>
        <p:sp>
          <p:nvSpPr>
            <p:cNvPr id="22" name="Oval 88"/>
            <p:cNvSpPr>
              <a:spLocks noChangeArrowheads="1"/>
            </p:cNvSpPr>
            <p:nvPr/>
          </p:nvSpPr>
          <p:spPr bwMode="gray">
            <a:xfrm>
              <a:off x="2337" y="1727"/>
              <a:ext cx="1096" cy="1523"/>
            </a:xfrm>
            <a:prstGeom prst="ellipse">
              <a:avLst/>
            </a:prstGeom>
            <a:gradFill rotWithShape="1">
              <a:gsLst>
                <a:gs pos="0">
                  <a:srgbClr val="E35E23"/>
                </a:gs>
                <a:gs pos="100000">
                  <a:srgbClr val="6E2E11"/>
                </a:gs>
              </a:gsLst>
              <a:lin ang="2700000" scaled="1"/>
            </a:gradFill>
            <a:ln>
              <a:noFill/>
            </a:ln>
            <a:effectLst/>
            <a:extLst>
              <a:ext uri="{91240B29-F687-4F45-9708-019B960494DF}">
                <a14:hiddenLine xmlns="" xmlns:a14="http://schemas.microsoft.com/office/drawing/2010/main" w="38100" algn="ctr">
                  <a:solidFill>
                    <a:schemeClr val="bg1"/>
                  </a:solidFill>
                  <a:round/>
                  <a:headEnd/>
                  <a:tailEnd/>
                </a14:hiddenLine>
              </a:ext>
              <a:ext uri="{AF507438-7753-43E0-B8FC-AC1667EBCBE1}">
                <a14:hiddenEffects xmln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grpSp>
    </p:spTree>
    <p:extLst>
      <p:ext uri="{BB962C8B-B14F-4D97-AF65-F5344CB8AC3E}">
        <p14:creationId xmlns="" xmlns:p14="http://schemas.microsoft.com/office/powerpoint/2010/main" val="17721209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1"/>
          <p:cNvGrpSpPr>
            <a:grpSpLocks/>
          </p:cNvGrpSpPr>
          <p:nvPr/>
        </p:nvGrpSpPr>
        <p:grpSpPr bwMode="auto">
          <a:xfrm flipV="1">
            <a:off x="283334" y="1220474"/>
            <a:ext cx="11668387" cy="103384"/>
            <a:chOff x="240" y="526"/>
            <a:chExt cx="5880" cy="7"/>
          </a:xfrm>
        </p:grpSpPr>
        <p:sp>
          <p:nvSpPr>
            <p:cNvPr id="4" name="Line 7"/>
            <p:cNvSpPr>
              <a:spLocks noChangeShapeType="1"/>
            </p:cNvSpPr>
            <p:nvPr/>
          </p:nvSpPr>
          <p:spPr bwMode="auto">
            <a:xfrm>
              <a:off x="240" y="532"/>
              <a:ext cx="2674" cy="1"/>
            </a:xfrm>
            <a:prstGeom prst="line">
              <a:avLst/>
            </a:prstGeom>
            <a:noFill/>
            <a:ln w="1270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6"/>
              <a:ext cx="5880" cy="6"/>
            </a:xfrm>
            <a:prstGeom prst="line">
              <a:avLst/>
            </a:prstGeom>
            <a:noFill/>
            <a:ln w="127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 name="Rectangle 5"/>
          <p:cNvSpPr/>
          <p:nvPr/>
        </p:nvSpPr>
        <p:spPr>
          <a:xfrm>
            <a:off x="399245" y="79457"/>
            <a:ext cx="11462197" cy="1077218"/>
          </a:xfrm>
          <a:prstGeom prst="rect">
            <a:avLst/>
          </a:prstGeom>
        </p:spPr>
        <p:txBody>
          <a:bodyPr wrap="square">
            <a:spAutoFit/>
          </a:bodyPr>
          <a:lstStyle/>
          <a:p>
            <a:pPr algn="ctr">
              <a:buNone/>
            </a:pPr>
            <a:r>
              <a:rPr lang="en-US" sz="3200" b="1" dirty="0" smtClean="0">
                <a:solidFill>
                  <a:srgbClr val="0033CC"/>
                </a:solidFill>
              </a:rPr>
              <a:t>I. </a:t>
            </a:r>
            <a:r>
              <a:rPr lang="en-US" sz="3200" b="1" dirty="0" err="1">
                <a:solidFill>
                  <a:srgbClr val="0033CC"/>
                </a:solidFill>
              </a:rPr>
              <a:t>Tầm</a:t>
            </a:r>
            <a:r>
              <a:rPr lang="en-US" sz="3200" b="1" dirty="0">
                <a:solidFill>
                  <a:srgbClr val="0033CC"/>
                </a:solidFill>
              </a:rPr>
              <a:t> </a:t>
            </a:r>
            <a:r>
              <a:rPr lang="en-US" sz="3200" b="1" dirty="0" err="1">
                <a:solidFill>
                  <a:srgbClr val="0033CC"/>
                </a:solidFill>
              </a:rPr>
              <a:t>quan</a:t>
            </a:r>
            <a:r>
              <a:rPr lang="en-US" sz="3200" b="1" dirty="0">
                <a:solidFill>
                  <a:srgbClr val="0033CC"/>
                </a:solidFill>
              </a:rPr>
              <a:t> </a:t>
            </a:r>
            <a:r>
              <a:rPr lang="en-US" sz="3200" b="1" dirty="0" err="1">
                <a:solidFill>
                  <a:srgbClr val="0033CC"/>
                </a:solidFill>
              </a:rPr>
              <a:t>trọng</a:t>
            </a:r>
            <a:r>
              <a:rPr lang="en-US" sz="3200" b="1" dirty="0">
                <a:solidFill>
                  <a:srgbClr val="0033CC"/>
                </a:solidFill>
              </a:rPr>
              <a:t> </a:t>
            </a:r>
            <a:r>
              <a:rPr lang="en-US" sz="3200" b="1" dirty="0" err="1">
                <a:solidFill>
                  <a:srgbClr val="0033CC"/>
                </a:solidFill>
              </a:rPr>
              <a:t>của</a:t>
            </a:r>
            <a:r>
              <a:rPr lang="en-US" sz="3200" b="1" dirty="0">
                <a:solidFill>
                  <a:srgbClr val="0033CC"/>
                </a:solidFill>
              </a:rPr>
              <a:t> </a:t>
            </a:r>
            <a:r>
              <a:rPr lang="en-US" sz="3200" b="1" dirty="0" err="1">
                <a:solidFill>
                  <a:srgbClr val="0033CC"/>
                </a:solidFill>
              </a:rPr>
              <a:t>đại</a:t>
            </a:r>
            <a:r>
              <a:rPr lang="en-US" sz="3200" b="1" dirty="0">
                <a:solidFill>
                  <a:srgbClr val="0033CC"/>
                </a:solidFill>
              </a:rPr>
              <a:t> </a:t>
            </a:r>
            <a:r>
              <a:rPr lang="en-US" sz="3200" b="1" dirty="0" err="1">
                <a:solidFill>
                  <a:srgbClr val="0033CC"/>
                </a:solidFill>
              </a:rPr>
              <a:t>đoàn</a:t>
            </a:r>
            <a:r>
              <a:rPr lang="en-US" sz="3200" b="1" dirty="0">
                <a:solidFill>
                  <a:srgbClr val="0033CC"/>
                </a:solidFill>
              </a:rPr>
              <a:t> </a:t>
            </a:r>
            <a:r>
              <a:rPr lang="en-US" sz="3200" b="1" dirty="0" err="1">
                <a:solidFill>
                  <a:srgbClr val="0033CC"/>
                </a:solidFill>
              </a:rPr>
              <a:t>kết</a:t>
            </a:r>
            <a:r>
              <a:rPr lang="en-US" sz="3200" b="1" dirty="0">
                <a:solidFill>
                  <a:srgbClr val="0033CC"/>
                </a:solidFill>
              </a:rPr>
              <a:t> </a:t>
            </a:r>
            <a:r>
              <a:rPr lang="en-US" sz="3200" b="1" dirty="0" err="1">
                <a:solidFill>
                  <a:srgbClr val="0033CC"/>
                </a:solidFill>
              </a:rPr>
              <a:t>toàn</a:t>
            </a:r>
            <a:r>
              <a:rPr lang="en-US" sz="3200" b="1" dirty="0">
                <a:solidFill>
                  <a:srgbClr val="0033CC"/>
                </a:solidFill>
              </a:rPr>
              <a:t> </a:t>
            </a:r>
            <a:r>
              <a:rPr lang="en-US" sz="3200" b="1" dirty="0" err="1">
                <a:solidFill>
                  <a:srgbClr val="0033CC"/>
                </a:solidFill>
              </a:rPr>
              <a:t>dân</a:t>
            </a:r>
            <a:r>
              <a:rPr lang="en-US" sz="3200" b="1" dirty="0">
                <a:solidFill>
                  <a:srgbClr val="0033CC"/>
                </a:solidFill>
              </a:rPr>
              <a:t> </a:t>
            </a:r>
            <a:r>
              <a:rPr lang="en-US" sz="3200" b="1" dirty="0" err="1">
                <a:solidFill>
                  <a:srgbClr val="0033CC"/>
                </a:solidFill>
              </a:rPr>
              <a:t>tộc</a:t>
            </a:r>
            <a:r>
              <a:rPr lang="en-US" sz="3200" b="1" dirty="0">
                <a:solidFill>
                  <a:srgbClr val="0033CC"/>
                </a:solidFill>
              </a:rPr>
              <a:t> </a:t>
            </a:r>
            <a:r>
              <a:rPr lang="en-US" sz="3200" b="1" dirty="0" err="1">
                <a:solidFill>
                  <a:srgbClr val="0033CC"/>
                </a:solidFill>
              </a:rPr>
              <a:t>trong</a:t>
            </a:r>
            <a:r>
              <a:rPr lang="en-US" sz="3200" b="1" dirty="0">
                <a:solidFill>
                  <a:srgbClr val="0033CC"/>
                </a:solidFill>
              </a:rPr>
              <a:t> </a:t>
            </a:r>
            <a:r>
              <a:rPr lang="en-US" sz="3200" b="1" dirty="0" err="1">
                <a:solidFill>
                  <a:srgbClr val="0033CC"/>
                </a:solidFill>
              </a:rPr>
              <a:t>xây</a:t>
            </a:r>
            <a:r>
              <a:rPr lang="en-US" sz="3200" b="1" dirty="0">
                <a:solidFill>
                  <a:srgbClr val="0033CC"/>
                </a:solidFill>
              </a:rPr>
              <a:t> </a:t>
            </a:r>
            <a:r>
              <a:rPr lang="en-US" sz="3200" b="1" dirty="0" err="1">
                <a:solidFill>
                  <a:srgbClr val="0033CC"/>
                </a:solidFill>
              </a:rPr>
              <a:t>dựng</a:t>
            </a:r>
            <a:r>
              <a:rPr lang="en-US" sz="3200" b="1" dirty="0">
                <a:solidFill>
                  <a:srgbClr val="0033CC"/>
                </a:solidFill>
              </a:rPr>
              <a:t> </a:t>
            </a:r>
            <a:r>
              <a:rPr lang="en-US" sz="3200" b="1" dirty="0" err="1">
                <a:solidFill>
                  <a:srgbClr val="0033CC"/>
                </a:solidFill>
              </a:rPr>
              <a:t>và</a:t>
            </a:r>
            <a:r>
              <a:rPr lang="en-US" sz="3200" b="1" dirty="0">
                <a:solidFill>
                  <a:srgbClr val="0033CC"/>
                </a:solidFill>
              </a:rPr>
              <a:t> </a:t>
            </a:r>
            <a:r>
              <a:rPr lang="en-US" sz="3200" b="1" dirty="0" err="1">
                <a:solidFill>
                  <a:srgbClr val="0033CC"/>
                </a:solidFill>
              </a:rPr>
              <a:t>bảo</a:t>
            </a:r>
            <a:r>
              <a:rPr lang="en-US" sz="3200" b="1" dirty="0">
                <a:solidFill>
                  <a:srgbClr val="0033CC"/>
                </a:solidFill>
              </a:rPr>
              <a:t> </a:t>
            </a:r>
            <a:r>
              <a:rPr lang="en-US" sz="3200" b="1" dirty="0" err="1">
                <a:solidFill>
                  <a:srgbClr val="0033CC"/>
                </a:solidFill>
              </a:rPr>
              <a:t>vệ</a:t>
            </a:r>
            <a:r>
              <a:rPr lang="en-US" sz="3200" b="1" dirty="0">
                <a:solidFill>
                  <a:srgbClr val="0033CC"/>
                </a:solidFill>
              </a:rPr>
              <a:t> </a:t>
            </a:r>
            <a:r>
              <a:rPr lang="en-US" sz="3200" b="1" dirty="0" err="1">
                <a:solidFill>
                  <a:srgbClr val="0033CC"/>
                </a:solidFill>
              </a:rPr>
              <a:t>Tổ</a:t>
            </a:r>
            <a:r>
              <a:rPr lang="en-US" sz="3200" b="1" dirty="0">
                <a:solidFill>
                  <a:srgbClr val="0033CC"/>
                </a:solidFill>
              </a:rPr>
              <a:t> </a:t>
            </a:r>
            <a:r>
              <a:rPr lang="en-US" sz="3200" b="1" dirty="0" err="1">
                <a:solidFill>
                  <a:srgbClr val="0033CC"/>
                </a:solidFill>
              </a:rPr>
              <a:t>quốc</a:t>
            </a:r>
            <a:endParaRPr lang="en-US" sz="3200" b="1" dirty="0">
              <a:solidFill>
                <a:srgbClr val="0033CC"/>
              </a:solidFill>
            </a:endParaRPr>
          </a:p>
        </p:txBody>
      </p:sp>
      <p:sp>
        <p:nvSpPr>
          <p:cNvPr id="7" name="Rectangle 6"/>
          <p:cNvSpPr/>
          <p:nvPr/>
        </p:nvSpPr>
        <p:spPr>
          <a:xfrm>
            <a:off x="1004954" y="1925951"/>
            <a:ext cx="10640659" cy="954107"/>
          </a:xfrm>
          <a:prstGeom prst="rect">
            <a:avLst/>
          </a:prstGeom>
        </p:spPr>
        <p:txBody>
          <a:bodyPr wrap="square">
            <a:spAutoFit/>
          </a:bodyPr>
          <a:lstStyle/>
          <a:p>
            <a:pPr indent="457200" algn="ctr">
              <a:spcBef>
                <a:spcPts val="1000"/>
              </a:spcBef>
            </a:pPr>
            <a:r>
              <a:rPr lang="en-US" sz="2800" b="1" dirty="0" err="1">
                <a:solidFill>
                  <a:srgbClr val="FF0066"/>
                </a:solidFill>
                <a:latin typeface="+mj-lt"/>
                <a:ea typeface="Times New Roman" panose="02020603050405020304" pitchFamily="18" charset="0"/>
                <a:cs typeface="Times New Roman" panose="02020603050405020304" pitchFamily="18" charset="0"/>
              </a:rPr>
              <a:t>Cơ</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sở</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lý</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luận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của</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đường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lối</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chính</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sách</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đại</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đoàn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kết</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toàn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dân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tộc</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trong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xây</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dựng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và</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bảo</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vệ</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Tổ</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quốc</a:t>
            </a:r>
            <a:endParaRPr lang="en-US" sz="2800" b="1" dirty="0">
              <a:solidFill>
                <a:srgbClr val="FF0066"/>
              </a:solidFill>
              <a:latin typeface="+mj-lt"/>
              <a:ea typeface="Times New Roman" panose="02020603050405020304" pitchFamily="18" charset="0"/>
              <a:cs typeface="Times New Roman" panose="02020603050405020304" pitchFamily="18" charset="0"/>
            </a:endParaRPr>
          </a:p>
        </p:txBody>
      </p:sp>
      <p:grpSp>
        <p:nvGrpSpPr>
          <p:cNvPr id="8" name="Group 3"/>
          <p:cNvGrpSpPr>
            <a:grpSpLocks/>
          </p:cNvGrpSpPr>
          <p:nvPr/>
        </p:nvGrpSpPr>
        <p:grpSpPr bwMode="auto">
          <a:xfrm>
            <a:off x="283334" y="1824128"/>
            <a:ext cx="1019175" cy="969199"/>
            <a:chOff x="1110" y="2656"/>
            <a:chExt cx="1549" cy="1351"/>
          </a:xfrm>
          <a:solidFill>
            <a:srgbClr val="00FF00"/>
          </a:solidFill>
        </p:grpSpPr>
        <p:sp>
          <p:nvSpPr>
            <p:cNvPr id="9"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0"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1" name="AutoShape 6"/>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p>
          </p:txBody>
        </p:sp>
      </p:grpSp>
      <p:sp>
        <p:nvSpPr>
          <p:cNvPr id="12" name="Rectangle 44"/>
          <p:cNvSpPr>
            <a:spLocks noChangeArrowheads="1"/>
          </p:cNvSpPr>
          <p:nvPr/>
        </p:nvSpPr>
        <p:spPr bwMode="auto">
          <a:xfrm>
            <a:off x="503354" y="1961272"/>
            <a:ext cx="682581"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dirty="0">
                <a:solidFill>
                  <a:srgbClr val="FF0000"/>
                </a:solidFill>
                <a:latin typeface="Arial" panose="020B0604020202020204" pitchFamily="34" charset="0"/>
              </a:rPr>
              <a:t>1</a:t>
            </a:r>
            <a:r>
              <a:rPr lang="en-US" altLang="en-US" sz="2400" b="1" dirty="0" smtClean="0">
                <a:solidFill>
                  <a:srgbClr val="FF0000"/>
                </a:solidFill>
                <a:latin typeface="Arial" panose="020B0604020202020204" pitchFamily="34" charset="0"/>
              </a:rPr>
              <a:t>.</a:t>
            </a:r>
            <a:endParaRPr lang="en-US" altLang="en-US" sz="2400" b="1" dirty="0">
              <a:solidFill>
                <a:srgbClr val="FF0000"/>
              </a:solidFill>
              <a:latin typeface="Arial" panose="020B0604020202020204" pitchFamily="34" charset="0"/>
            </a:endParaRPr>
          </a:p>
        </p:txBody>
      </p:sp>
      <p:grpSp>
        <p:nvGrpSpPr>
          <p:cNvPr id="13" name="Group 3"/>
          <p:cNvGrpSpPr>
            <a:grpSpLocks/>
          </p:cNvGrpSpPr>
          <p:nvPr/>
        </p:nvGrpSpPr>
        <p:grpSpPr bwMode="auto">
          <a:xfrm>
            <a:off x="406688" y="3869783"/>
            <a:ext cx="1019175" cy="1137687"/>
            <a:chOff x="1110" y="2656"/>
            <a:chExt cx="1549" cy="1351"/>
          </a:xfrm>
          <a:solidFill>
            <a:srgbClr val="FFFFCC"/>
          </a:solidFill>
        </p:grpSpPr>
        <p:sp>
          <p:nvSpPr>
            <p:cNvPr id="14"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5"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6" name="AutoShape 6"/>
            <p:cNvSpPr>
              <a:spLocks noChangeArrowheads="1"/>
            </p:cNvSpPr>
            <p:nvPr/>
          </p:nvSpPr>
          <p:spPr bwMode="gray">
            <a:xfrm>
              <a:off x="1200"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p>
          </p:txBody>
        </p:sp>
      </p:grpSp>
      <p:sp>
        <p:nvSpPr>
          <p:cNvPr id="17" name="Rectangle 16"/>
          <p:cNvSpPr/>
          <p:nvPr/>
        </p:nvSpPr>
        <p:spPr>
          <a:xfrm>
            <a:off x="664708" y="4198109"/>
            <a:ext cx="441146" cy="461665"/>
          </a:xfrm>
          <a:prstGeom prst="rect">
            <a:avLst/>
          </a:prstGeom>
        </p:spPr>
        <p:txBody>
          <a:bodyPr wrap="none">
            <a:spAutoFit/>
          </a:bodyPr>
          <a:lstStyle/>
          <a:p>
            <a:pPr>
              <a:defRPr/>
            </a:pPr>
            <a:r>
              <a:rPr lang="en-US" altLang="en-US" sz="2400" b="1" dirty="0" smtClean="0">
                <a:solidFill>
                  <a:srgbClr val="FF0000"/>
                </a:solidFill>
                <a:latin typeface="+mj-lt"/>
              </a:rPr>
              <a:t>2.</a:t>
            </a:r>
            <a:endParaRPr lang="en-US" sz="2400" dirty="0">
              <a:latin typeface="+mj-lt"/>
            </a:endParaRPr>
          </a:p>
        </p:txBody>
      </p:sp>
      <p:sp>
        <p:nvSpPr>
          <p:cNvPr id="18" name="Rectangle 17"/>
          <p:cNvSpPr/>
          <p:nvPr/>
        </p:nvSpPr>
        <p:spPr>
          <a:xfrm>
            <a:off x="1352514" y="4032811"/>
            <a:ext cx="10508928" cy="954107"/>
          </a:xfrm>
          <a:prstGeom prst="rect">
            <a:avLst/>
          </a:prstGeom>
        </p:spPr>
        <p:txBody>
          <a:bodyPr wrap="square">
            <a:spAutoFit/>
          </a:bodyPr>
          <a:lstStyle/>
          <a:p>
            <a:pPr algn="ctr"/>
            <a:r>
              <a:rPr lang="en-US" sz="2800" b="1" dirty="0" err="1">
                <a:solidFill>
                  <a:srgbClr val="009900"/>
                </a:solidFill>
                <a:latin typeface="+mj-lt"/>
                <a:ea typeface="Times New Roman" panose="02020603050405020304" pitchFamily="18" charset="0"/>
                <a:cs typeface="Times New Roman" panose="02020603050405020304" pitchFamily="18" charset="0"/>
              </a:rPr>
              <a:t>Cơ</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sở</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thực</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tiễn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của</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đường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lối</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chính</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sách</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đại</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đoàn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kết</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toàn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dân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tộc</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trong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xây</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dựng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và</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bảo</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vệ</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Tổ</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quốc</a:t>
            </a:r>
            <a:r>
              <a:rPr lang="en-US" sz="2800" b="1" dirty="0">
                <a:solidFill>
                  <a:srgbClr val="009900"/>
                </a:solidFill>
                <a:latin typeface="+mj-lt"/>
                <a:ea typeface="Times New Roman" panose="02020603050405020304" pitchFamily="18" charset="0"/>
                <a:cs typeface="Times New Roman" panose="02020603050405020304" pitchFamily="18" charset="0"/>
              </a:rPr>
              <a:t>.</a:t>
            </a:r>
          </a:p>
        </p:txBody>
      </p:sp>
    </p:spTree>
    <p:extLst>
      <p:ext uri="{BB962C8B-B14F-4D97-AF65-F5344CB8AC3E}">
        <p14:creationId xmlns="" xmlns:p14="http://schemas.microsoft.com/office/powerpoint/2010/main" val="17211869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Content Placeholder 2"/>
          <p:cNvSpPr>
            <a:spLocks noGrp="1"/>
          </p:cNvSpPr>
          <p:nvPr>
            <p:ph idx="1"/>
          </p:nvPr>
        </p:nvSpPr>
        <p:spPr>
          <a:xfrm>
            <a:off x="1124025" y="1077681"/>
            <a:ext cx="11395166" cy="4525963"/>
          </a:xfrm>
        </p:spPr>
        <p:txBody>
          <a:bodyPr/>
          <a:lstStyle/>
          <a:p>
            <a:pPr marL="0" indent="0">
              <a:buFontTx/>
              <a:buNone/>
            </a:pPr>
            <a:r>
              <a:rPr lang="en-US" dirty="0" err="1" smtClean="0">
                <a:latin typeface="Times New Roman" pitchFamily="18" charset="0"/>
                <a:cs typeface="Times New Roman" pitchFamily="18" charset="0"/>
              </a:rPr>
              <a:t>Đoàn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kết:Kết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một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khối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thống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nhất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cùng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vì</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mục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đích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chung</a:t>
            </a:r>
            <a:endParaRPr lang="en-US" dirty="0" smtClean="0">
              <a:latin typeface="Times New Roman" pitchFamily="18" charset="0"/>
              <a:cs typeface="Times New Roman" pitchFamily="18" charset="0"/>
            </a:endParaRPr>
          </a:p>
          <a:p>
            <a:pPr marL="0" indent="0">
              <a:buFontTx/>
              <a:buNone/>
            </a:pPr>
            <a:endParaRPr lang="en-US" dirty="0" smtClean="0"/>
          </a:p>
        </p:txBody>
      </p:sp>
      <p:pic>
        <p:nvPicPr>
          <p:cNvPr id="10244" name="Picture 2" descr="Kết quả hình ảnh cho đoàn kết"/>
          <p:cNvPicPr>
            <a:picLocks noChangeAspect="1" noChangeArrowheads="1"/>
          </p:cNvPicPr>
          <p:nvPr/>
        </p:nvPicPr>
        <p:blipFill>
          <a:blip r:embed="rId2"/>
          <a:srcRect/>
          <a:stretch>
            <a:fillRect/>
          </a:stretch>
        </p:blipFill>
        <p:spPr bwMode="auto">
          <a:xfrm>
            <a:off x="855368" y="1972495"/>
            <a:ext cx="9947614" cy="4815840"/>
          </a:xfrm>
          <a:prstGeom prst="rect">
            <a:avLst/>
          </a:prstGeom>
          <a:noFill/>
          <a:ln w="9525">
            <a:noFill/>
            <a:miter lim="800000"/>
            <a:headEnd/>
            <a:tailEnd/>
          </a:ln>
        </p:spPr>
      </p:pic>
      <p:sp>
        <p:nvSpPr>
          <p:cNvPr id="4" name="Rectangle 3"/>
          <p:cNvSpPr/>
          <p:nvPr/>
        </p:nvSpPr>
        <p:spPr>
          <a:xfrm>
            <a:off x="180304" y="168657"/>
            <a:ext cx="11681138" cy="830997"/>
          </a:xfrm>
          <a:prstGeom prst="rect">
            <a:avLst/>
          </a:prstGeom>
        </p:spPr>
        <p:txBody>
          <a:bodyPr wrap="square">
            <a:spAutoFit/>
          </a:bodyPr>
          <a:lstStyle/>
          <a:p>
            <a:pPr algn="ctr"/>
            <a:r>
              <a:rPr lang="en-US" sz="2400" b="1" dirty="0" smtClean="0">
                <a:solidFill>
                  <a:srgbClr val="C00000"/>
                </a:solidFill>
                <a:latin typeface="+mj-lt"/>
                <a:ea typeface="Times New Roman" panose="02020603050405020304" pitchFamily="18" charset="0"/>
                <a:cs typeface="Times New Roman" panose="02020603050405020304" pitchFamily="18" charset="0"/>
              </a:rPr>
              <a:t>1</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lý</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luận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latin typeface="+mj-lt"/>
              <a:ea typeface="Times New Roman" panose="02020603050405020304" pitchFamily="18" charset="0"/>
              <a:cs typeface="Times New Roman" panose="02020603050405020304" pitchFamily="18" charset="0"/>
            </a:endParaRPr>
          </a:p>
        </p:txBody>
      </p:sp>
      <p:pic>
        <p:nvPicPr>
          <p:cNvPr id="7" name="Picture 2" descr="D:\tải xuống.jpg"/>
          <p:cNvPicPr>
            <a:picLocks noChangeAspect="1" noChangeArrowheads="1"/>
          </p:cNvPicPr>
          <p:nvPr/>
        </p:nvPicPr>
        <p:blipFill>
          <a:blip r:embed="rId3"/>
          <a:srcRect/>
          <a:stretch>
            <a:fillRect/>
          </a:stretch>
        </p:blipFill>
        <p:spPr bwMode="auto">
          <a:xfrm>
            <a:off x="1889096" y="3942778"/>
            <a:ext cx="1925638" cy="1025525"/>
          </a:xfrm>
          <a:prstGeom prst="rect">
            <a:avLst/>
          </a:prstGeom>
          <a:solidFill>
            <a:srgbClr val="00FFCC"/>
          </a:solidFill>
          <a:ln w="9525">
            <a:noFill/>
            <a:miter lim="800000"/>
            <a:headEnd/>
            <a:tailEnd/>
          </a:ln>
        </p:spPr>
      </p:pic>
      <p:sp>
        <p:nvSpPr>
          <p:cNvPr id="8" name="Cloud Callout 7"/>
          <p:cNvSpPr/>
          <p:nvPr/>
        </p:nvSpPr>
        <p:spPr>
          <a:xfrm>
            <a:off x="2017684" y="2645791"/>
            <a:ext cx="6462712" cy="1306512"/>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anchor="ctr"/>
          <a:lstStyle/>
          <a:p>
            <a:pPr algn="ctr">
              <a:defRPr/>
            </a:pPr>
            <a:r>
              <a:rPr lang="en-US" sz="3600" b="1" dirty="0" err="1" smtClean="0">
                <a:solidFill>
                  <a:srgbClr val="FF0066"/>
                </a:solidFill>
                <a:latin typeface="Times New Roman" pitchFamily="18" charset="0"/>
                <a:cs typeface="Times New Roman" pitchFamily="18" charset="0"/>
              </a:rPr>
              <a:t>Đoàn</a:t>
            </a:r>
            <a:r>
              <a:rPr lang="en-US" sz="3600" b="1" dirty="0" smtClean="0">
                <a:solidFill>
                  <a:srgbClr val="FF0066"/>
                </a:solidFill>
                <a:latin typeface="Times New Roman" pitchFamily="18" charset="0"/>
                <a:cs typeface="Times New Roman" pitchFamily="18" charset="0"/>
              </a:rPr>
              <a:t> </a:t>
            </a:r>
            <a:r>
              <a:rPr lang="en-US" sz="3600" b="1" dirty="0" err="1" smtClean="0">
                <a:solidFill>
                  <a:srgbClr val="FF0066"/>
                </a:solidFill>
                <a:latin typeface="Times New Roman" pitchFamily="18" charset="0"/>
                <a:cs typeface="Times New Roman" pitchFamily="18" charset="0"/>
              </a:rPr>
              <a:t>kết</a:t>
            </a:r>
            <a:r>
              <a:rPr lang="en-US" sz="3600" b="1" dirty="0" smtClean="0">
                <a:solidFill>
                  <a:srgbClr val="FF0066"/>
                </a:solidFill>
                <a:latin typeface="Times New Roman" pitchFamily="18" charset="0"/>
                <a:cs typeface="Times New Roman" pitchFamily="18" charset="0"/>
              </a:rPr>
              <a:t> </a:t>
            </a:r>
            <a:r>
              <a:rPr lang="en-US" sz="3600" b="1" dirty="0" err="1" smtClean="0">
                <a:solidFill>
                  <a:srgbClr val="FF0066"/>
                </a:solidFill>
                <a:latin typeface="Times New Roman" pitchFamily="18" charset="0"/>
                <a:cs typeface="Times New Roman" pitchFamily="18" charset="0"/>
              </a:rPr>
              <a:t>là</a:t>
            </a:r>
            <a:r>
              <a:rPr lang="en-US" sz="3600" b="1" dirty="0" smtClean="0">
                <a:solidFill>
                  <a:srgbClr val="FF0066"/>
                </a:solidFill>
                <a:latin typeface="Times New Roman" pitchFamily="18" charset="0"/>
                <a:cs typeface="Times New Roman" pitchFamily="18" charset="0"/>
              </a:rPr>
              <a:t> </a:t>
            </a:r>
            <a:r>
              <a:rPr lang="en-US" sz="3600" b="1" dirty="0" err="1" smtClean="0">
                <a:solidFill>
                  <a:srgbClr val="FF0066"/>
                </a:solidFill>
                <a:latin typeface="Times New Roman" pitchFamily="18" charset="0"/>
                <a:cs typeface="Times New Roman" pitchFamily="18" charset="0"/>
              </a:rPr>
              <a:t>gì</a:t>
            </a:r>
            <a:r>
              <a:rPr lang="en-US" sz="3600" b="1" dirty="0" smtClean="0">
                <a:solidFill>
                  <a:srgbClr val="FF0066"/>
                </a:solidFill>
                <a:latin typeface="Times New Roman" pitchFamily="18" charset="0"/>
                <a:cs typeface="Times New Roman" pitchFamily="18" charset="0"/>
              </a:rPr>
              <a:t>?</a:t>
            </a:r>
            <a:endParaRPr lang="en-US" sz="3600" dirty="0">
              <a:solidFill>
                <a:srgbClr val="FF0066"/>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grpId="0" nodeType="clickEffect">
                                  <p:stCondLst>
                                    <p:cond delay="0"/>
                                  </p:stCondLst>
                                  <p:childTnLst>
                                    <p:animEffect transition="out" filter="box(in)">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grpId="0" nodeType="clickEffect">
                                  <p:stCondLst>
                                    <p:cond delay="0"/>
                                  </p:stCondLst>
                                  <p:childTnLst>
                                    <p:set>
                                      <p:cBhvr>
                                        <p:cTn id="14" dur="1" fill="hold">
                                          <p:stCondLst>
                                            <p:cond delay="0"/>
                                          </p:stCondLst>
                                        </p:cTn>
                                        <p:tgtEl>
                                          <p:spTgt spid="10243">
                                            <p:txEl>
                                              <p:pRg st="0" end="0"/>
                                            </p:txEl>
                                          </p:spTgt>
                                        </p:tgtEl>
                                        <p:attrNameLst>
                                          <p:attrName>style.visibility</p:attrName>
                                        </p:attrNameLst>
                                      </p:cBhvr>
                                      <p:to>
                                        <p:strVal val="visible"/>
                                      </p:to>
                                    </p:set>
                                    <p:anim from="(-#ppt_w/2)" to="(#ppt_x)" calcmode="lin" valueType="num">
                                      <p:cBhvr>
                                        <p:cTn id="15" dur="600" fill="hold">
                                          <p:stCondLst>
                                            <p:cond delay="0"/>
                                          </p:stCondLst>
                                        </p:cTn>
                                        <p:tgtEl>
                                          <p:spTgt spid="10243">
                                            <p:txEl>
                                              <p:pRg st="0" end="0"/>
                                            </p:txEl>
                                          </p:spTgt>
                                        </p:tgtEl>
                                        <p:attrNameLst>
                                          <p:attrName>ppt_x</p:attrName>
                                        </p:attrNameLst>
                                      </p:cBhvr>
                                    </p:anim>
                                    <p:anim from="0" to="-1.0" calcmode="lin" valueType="num">
                                      <p:cBhvr>
                                        <p:cTn id="16" dur="200" decel="50000" autoRev="1" fill="hold">
                                          <p:stCondLst>
                                            <p:cond delay="600"/>
                                          </p:stCondLst>
                                        </p:cTn>
                                        <p:tgtEl>
                                          <p:spTgt spid="10243">
                                            <p:txEl>
                                              <p:pRg st="0" end="0"/>
                                            </p:txEl>
                                          </p:spTgt>
                                        </p:tgtEl>
                                        <p:attrNameLst>
                                          <p:attrName>xshear</p:attrName>
                                        </p:attrNameLst>
                                      </p:cBhvr>
                                    </p:anim>
                                    <p:animScale>
                                      <p:cBhvr>
                                        <p:cTn id="17" dur="200" decel="100000" autoRev="1" fill="hold">
                                          <p:stCondLst>
                                            <p:cond delay="600"/>
                                          </p:stCondLst>
                                        </p:cTn>
                                        <p:tgtEl>
                                          <p:spTgt spid="10243">
                                            <p:txEl>
                                              <p:pRg st="0" end="0"/>
                                            </p:txEl>
                                          </p:spTgt>
                                        </p:tgtEl>
                                      </p:cBhvr>
                                      <p:from x="100000" y="100000"/>
                                      <p:to x="80000" y="100000"/>
                                    </p:animScale>
                                    <p:anim by="(#ppt_h/3+#ppt_w*0.1)" calcmode="lin" valueType="num">
                                      <p:cBhvr additive="sum">
                                        <p:cTn id="18" dur="200" decel="100000" autoRev="1" fill="hold">
                                          <p:stCondLst>
                                            <p:cond delay="600"/>
                                          </p:stCondLst>
                                        </p:cTn>
                                        <p:tgtEl>
                                          <p:spTgt spid="10243">
                                            <p:txEl>
                                              <p:pRg st="0" end="0"/>
                                            </p:txEl>
                                          </p:spTgt>
                                        </p:tgtEl>
                                        <p:attrNameLst>
                                          <p:attrName>ppt_x</p:attrName>
                                        </p:attrNameLst>
                                      </p:cBhvr>
                                    </p:anim>
                                  </p:childTnLst>
                                </p:cTn>
                              </p:par>
                              <p:par>
                                <p:cTn id="19" presetID="34" presetClass="entr" presetSubtype="0" fill="hold" nodeType="withEffect">
                                  <p:stCondLst>
                                    <p:cond delay="0"/>
                                  </p:stCondLst>
                                  <p:childTnLst>
                                    <p:set>
                                      <p:cBhvr>
                                        <p:cTn id="20" dur="1" fill="hold">
                                          <p:stCondLst>
                                            <p:cond delay="0"/>
                                          </p:stCondLst>
                                        </p:cTn>
                                        <p:tgtEl>
                                          <p:spTgt spid="10244"/>
                                        </p:tgtEl>
                                        <p:attrNameLst>
                                          <p:attrName>style.visibility</p:attrName>
                                        </p:attrNameLst>
                                      </p:cBhvr>
                                      <p:to>
                                        <p:strVal val="visible"/>
                                      </p:to>
                                    </p:set>
                                    <p:anim from="(-#ppt_w/2)" to="(#ppt_x)" calcmode="lin" valueType="num">
                                      <p:cBhvr>
                                        <p:cTn id="21" dur="600" fill="hold">
                                          <p:stCondLst>
                                            <p:cond delay="0"/>
                                          </p:stCondLst>
                                        </p:cTn>
                                        <p:tgtEl>
                                          <p:spTgt spid="10244"/>
                                        </p:tgtEl>
                                        <p:attrNameLst>
                                          <p:attrName>ppt_x</p:attrName>
                                        </p:attrNameLst>
                                      </p:cBhvr>
                                    </p:anim>
                                    <p:anim from="0" to="-1.0" calcmode="lin" valueType="num">
                                      <p:cBhvr>
                                        <p:cTn id="22" dur="200" decel="50000" autoRev="1" fill="hold">
                                          <p:stCondLst>
                                            <p:cond delay="600"/>
                                          </p:stCondLst>
                                        </p:cTn>
                                        <p:tgtEl>
                                          <p:spTgt spid="10244"/>
                                        </p:tgtEl>
                                        <p:attrNameLst>
                                          <p:attrName>xshear</p:attrName>
                                        </p:attrNameLst>
                                      </p:cBhvr>
                                    </p:anim>
                                    <p:animScale>
                                      <p:cBhvr>
                                        <p:cTn id="23" dur="200" decel="100000" autoRev="1" fill="hold">
                                          <p:stCondLst>
                                            <p:cond delay="600"/>
                                          </p:stCondLst>
                                        </p:cTn>
                                        <p:tgtEl>
                                          <p:spTgt spid="10244"/>
                                        </p:tgtEl>
                                      </p:cBhvr>
                                      <p:from x="100000" y="100000"/>
                                      <p:to x="80000" y="100000"/>
                                    </p:animScale>
                                    <p:anim by="(#ppt_h/3+#ppt_w*0.1)" calcmode="lin" valueType="num">
                                      <p:cBhvr additive="sum">
                                        <p:cTn id="24" dur="200" decel="100000" autoRev="1" fill="hold">
                                          <p:stCondLst>
                                            <p:cond delay="600"/>
                                          </p:stCondLst>
                                        </p:cTn>
                                        <p:tgtEl>
                                          <p:spTgt spid="10244"/>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0304" y="168657"/>
            <a:ext cx="11681138" cy="830997"/>
          </a:xfrm>
          <a:prstGeom prst="rect">
            <a:avLst/>
          </a:prstGeom>
        </p:spPr>
        <p:txBody>
          <a:bodyPr wrap="square">
            <a:spAutoFit/>
          </a:bodyPr>
          <a:lstStyle/>
          <a:p>
            <a:pPr algn="ctr"/>
            <a:r>
              <a:rPr lang="en-US" sz="2400" b="1" dirty="0" smtClean="0">
                <a:solidFill>
                  <a:srgbClr val="C00000"/>
                </a:solidFill>
                <a:latin typeface="+mj-lt"/>
                <a:ea typeface="Times New Roman" panose="02020603050405020304" pitchFamily="18" charset="0"/>
                <a:cs typeface="Times New Roman" panose="02020603050405020304" pitchFamily="18" charset="0"/>
              </a:rPr>
              <a:t>1</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lý</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luận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latin typeface="+mj-lt"/>
              <a:ea typeface="Times New Roman" panose="02020603050405020304" pitchFamily="18" charset="0"/>
              <a:cs typeface="Times New Roman" panose="02020603050405020304" pitchFamily="18" charset="0"/>
            </a:endParaRPr>
          </a:p>
        </p:txBody>
      </p:sp>
      <p:grpSp>
        <p:nvGrpSpPr>
          <p:cNvPr id="4" name="Group 31"/>
          <p:cNvGrpSpPr>
            <a:grpSpLocks/>
          </p:cNvGrpSpPr>
          <p:nvPr/>
        </p:nvGrpSpPr>
        <p:grpSpPr bwMode="auto">
          <a:xfrm flipV="1">
            <a:off x="321972" y="1159076"/>
            <a:ext cx="11515560" cy="133334"/>
            <a:chOff x="240" y="520"/>
            <a:chExt cx="5298" cy="8"/>
          </a:xfrm>
        </p:grpSpPr>
        <p:sp>
          <p:nvSpPr>
            <p:cNvPr id="5" name="Line 29"/>
            <p:cNvSpPr>
              <a:spLocks noChangeShapeType="1"/>
            </p:cNvSpPr>
            <p:nvPr/>
          </p:nvSpPr>
          <p:spPr bwMode="auto">
            <a:xfrm>
              <a:off x="2390" y="520"/>
              <a:ext cx="3148" cy="0"/>
            </a:xfrm>
            <a:prstGeom prst="line">
              <a:avLst/>
            </a:prstGeom>
            <a:noFill/>
            <a:ln w="127000">
              <a:solidFill>
                <a:srgbClr val="000099"/>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000099"/>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2590800" y="1721486"/>
            <a:ext cx="7086600" cy="523220"/>
          </a:xfrm>
          <a:prstGeom prst="rect">
            <a:avLst/>
          </a:prstGeom>
          <a:solidFill>
            <a:schemeClr val="bg1"/>
          </a:solidFill>
          <a:ln>
            <a:solidFill>
              <a:srgbClr val="000099"/>
            </a:solidFill>
          </a:ln>
        </p:spPr>
        <p:style>
          <a:lnRef idx="1">
            <a:schemeClr val="accent3"/>
          </a:lnRef>
          <a:fillRef idx="2">
            <a:schemeClr val="accent3"/>
          </a:fillRef>
          <a:effectRef idx="1">
            <a:schemeClr val="accent3"/>
          </a:effectRef>
          <a:fontRef idx="minor">
            <a:schemeClr val="dk1"/>
          </a:fontRef>
        </p:style>
        <p:txBody>
          <a:bodyPr>
            <a:spAutoFit/>
          </a:bodyPr>
          <a:lstStyle/>
          <a:p>
            <a:pPr marL="342900" indent="-342900" algn="ctr">
              <a:buFont typeface="Wingdings" panose="05000000000000000000" pitchFamily="2" charset="2"/>
              <a:buChar char="v"/>
              <a:defRPr/>
            </a:pPr>
            <a:r>
              <a:rPr lang="en-US" sz="2800" b="1" dirty="0" err="1">
                <a:solidFill>
                  <a:srgbClr val="000099"/>
                </a:solidFill>
                <a:latin typeface="+mj-lt"/>
                <a:cs typeface="Times New Roman" pitchFamily="18" charset="0"/>
              </a:rPr>
              <a:t>Cơ</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sở</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lý</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luận</a:t>
            </a:r>
            <a:endParaRPr lang="en-US" sz="2800" dirty="0">
              <a:solidFill>
                <a:srgbClr val="000099"/>
              </a:solidFill>
              <a:latin typeface="+mj-lt"/>
            </a:endParaRPr>
          </a:p>
        </p:txBody>
      </p:sp>
      <p:sp>
        <p:nvSpPr>
          <p:cNvPr id="9" name="Rounded Rectangle 8"/>
          <p:cNvSpPr/>
          <p:nvPr/>
        </p:nvSpPr>
        <p:spPr>
          <a:xfrm>
            <a:off x="1551822" y="3332225"/>
            <a:ext cx="2913061" cy="1982009"/>
          </a:xfrm>
          <a:prstGeom prst="roundRect">
            <a:avLst/>
          </a:prstGeom>
          <a:solidFill>
            <a:schemeClr val="bg1"/>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rgbClr val="000099"/>
                </a:solidFill>
                <a:latin typeface="+mj-lt"/>
              </a:rPr>
              <a:t>Quan</a:t>
            </a:r>
            <a:r>
              <a:rPr lang="en-US" sz="2800" b="1" dirty="0">
                <a:solidFill>
                  <a:srgbClr val="000099"/>
                </a:solidFill>
                <a:latin typeface="+mj-lt"/>
              </a:rPr>
              <a:t> </a:t>
            </a:r>
            <a:r>
              <a:rPr lang="en-US" sz="2800" b="1" dirty="0" err="1">
                <a:solidFill>
                  <a:srgbClr val="000099"/>
                </a:solidFill>
                <a:latin typeface="+mj-lt"/>
              </a:rPr>
              <a:t>điểm</a:t>
            </a:r>
            <a:r>
              <a:rPr lang="en-US" sz="2800" b="1" dirty="0">
                <a:solidFill>
                  <a:srgbClr val="000099"/>
                </a:solidFill>
                <a:latin typeface="+mj-lt"/>
              </a:rPr>
              <a:t> </a:t>
            </a:r>
            <a:r>
              <a:rPr lang="en-US" sz="2800" b="1" dirty="0" err="1">
                <a:solidFill>
                  <a:srgbClr val="000099"/>
                </a:solidFill>
                <a:latin typeface="+mj-lt"/>
              </a:rPr>
              <a:t>của</a:t>
            </a:r>
            <a:r>
              <a:rPr lang="en-US" sz="2800" b="1" dirty="0">
                <a:solidFill>
                  <a:srgbClr val="000099"/>
                </a:solidFill>
                <a:latin typeface="+mj-lt"/>
              </a:rPr>
              <a:t> </a:t>
            </a:r>
            <a:r>
              <a:rPr lang="en-US" sz="2800" b="1" dirty="0" err="1">
                <a:solidFill>
                  <a:srgbClr val="000099"/>
                </a:solidFill>
                <a:latin typeface="+mj-lt"/>
              </a:rPr>
              <a:t>chủ</a:t>
            </a:r>
            <a:r>
              <a:rPr lang="en-US" sz="2800" b="1" dirty="0">
                <a:solidFill>
                  <a:srgbClr val="000099"/>
                </a:solidFill>
                <a:latin typeface="+mj-lt"/>
              </a:rPr>
              <a:t> </a:t>
            </a:r>
            <a:r>
              <a:rPr lang="en-US" sz="2800" b="1" dirty="0" err="1">
                <a:solidFill>
                  <a:srgbClr val="000099"/>
                </a:solidFill>
                <a:latin typeface="+mj-lt"/>
              </a:rPr>
              <a:t>nghĩa</a:t>
            </a:r>
            <a:r>
              <a:rPr lang="en-US" sz="2800" b="1" dirty="0">
                <a:solidFill>
                  <a:srgbClr val="000099"/>
                </a:solidFill>
                <a:latin typeface="+mj-lt"/>
              </a:rPr>
              <a:t> </a:t>
            </a:r>
            <a:r>
              <a:rPr lang="en-US" sz="2800" b="1" dirty="0" err="1">
                <a:solidFill>
                  <a:srgbClr val="000099"/>
                </a:solidFill>
                <a:latin typeface="+mj-lt"/>
              </a:rPr>
              <a:t>Mác</a:t>
            </a:r>
            <a:r>
              <a:rPr lang="en-US" sz="2800" b="1" dirty="0">
                <a:solidFill>
                  <a:srgbClr val="000099"/>
                </a:solidFill>
                <a:latin typeface="+mj-lt"/>
              </a:rPr>
              <a:t> - </a:t>
            </a:r>
            <a:r>
              <a:rPr lang="en-US" sz="2800" b="1" dirty="0" err="1">
                <a:solidFill>
                  <a:srgbClr val="000099"/>
                </a:solidFill>
                <a:latin typeface="+mj-lt"/>
              </a:rPr>
              <a:t>Lênin</a:t>
            </a:r>
            <a:endParaRPr lang="en-US" sz="2800" b="1" dirty="0">
              <a:solidFill>
                <a:srgbClr val="000099"/>
              </a:solidFill>
              <a:latin typeface="+mj-lt"/>
            </a:endParaRPr>
          </a:p>
        </p:txBody>
      </p:sp>
      <p:sp>
        <p:nvSpPr>
          <p:cNvPr id="10" name="Rounded Rectangle 9"/>
          <p:cNvSpPr/>
          <p:nvPr/>
        </p:nvSpPr>
        <p:spPr>
          <a:xfrm>
            <a:off x="7925213" y="3353245"/>
            <a:ext cx="3010798" cy="198200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rgbClr val="000099"/>
                </a:solidFill>
                <a:latin typeface="+mj-lt"/>
              </a:rPr>
              <a:t>Tư</a:t>
            </a:r>
            <a:r>
              <a:rPr lang="en-US" sz="2800" b="1" dirty="0">
                <a:solidFill>
                  <a:srgbClr val="000099"/>
                </a:solidFill>
                <a:latin typeface="+mj-lt"/>
              </a:rPr>
              <a:t> </a:t>
            </a:r>
            <a:r>
              <a:rPr lang="en-US" sz="2800" b="1" dirty="0" err="1">
                <a:solidFill>
                  <a:srgbClr val="000099"/>
                </a:solidFill>
                <a:latin typeface="+mj-lt"/>
              </a:rPr>
              <a:t>tưởng</a:t>
            </a:r>
            <a:r>
              <a:rPr lang="en-US" sz="2800" b="1" dirty="0">
                <a:solidFill>
                  <a:srgbClr val="000099"/>
                </a:solidFill>
                <a:latin typeface="+mj-lt"/>
              </a:rPr>
              <a:t> </a:t>
            </a:r>
            <a:r>
              <a:rPr lang="en-US" sz="2800" b="1" dirty="0" err="1">
                <a:solidFill>
                  <a:srgbClr val="000099"/>
                </a:solidFill>
                <a:latin typeface="+mj-lt"/>
              </a:rPr>
              <a:t>Hồ</a:t>
            </a:r>
            <a:r>
              <a:rPr lang="en-US" sz="2800" b="1" dirty="0">
                <a:solidFill>
                  <a:srgbClr val="000099"/>
                </a:solidFill>
                <a:latin typeface="+mj-lt"/>
              </a:rPr>
              <a:t> </a:t>
            </a:r>
            <a:r>
              <a:rPr lang="en-US" sz="2800" b="1" dirty="0" err="1">
                <a:solidFill>
                  <a:srgbClr val="000099"/>
                </a:solidFill>
                <a:latin typeface="+mj-lt"/>
              </a:rPr>
              <a:t>Chí</a:t>
            </a:r>
            <a:r>
              <a:rPr lang="en-US" sz="2800" b="1" dirty="0">
                <a:solidFill>
                  <a:srgbClr val="000099"/>
                </a:solidFill>
                <a:latin typeface="+mj-lt"/>
              </a:rPr>
              <a:t> Minh</a:t>
            </a:r>
          </a:p>
        </p:txBody>
      </p:sp>
      <p:cxnSp>
        <p:nvCxnSpPr>
          <p:cNvPr id="11" name="Straight Arrow Connector 10"/>
          <p:cNvCxnSpPr>
            <a:endCxn id="9" idx="0"/>
          </p:cNvCxnSpPr>
          <p:nvPr/>
        </p:nvCxnSpPr>
        <p:spPr>
          <a:xfrm flipH="1">
            <a:off x="3008353" y="2260985"/>
            <a:ext cx="3156252" cy="107124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164605" y="2260985"/>
            <a:ext cx="3512795" cy="109226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5073680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851" y="152400"/>
            <a:ext cx="11500834" cy="954107"/>
          </a:xfrm>
          <a:prstGeom prst="rect">
            <a:avLst/>
          </a:prstGeom>
        </p:spPr>
        <p:txBody>
          <a:bodyPr wrap="square">
            <a:spAutoFit/>
          </a:bodyPr>
          <a:lstStyle/>
          <a:p>
            <a:pPr algn="ctr"/>
            <a:r>
              <a:rPr lang="en-US" sz="2800" b="1" dirty="0" smtClean="0">
                <a:solidFill>
                  <a:srgbClr val="FF0066"/>
                </a:solidFill>
                <a:latin typeface="+mj-lt"/>
                <a:ea typeface="Calibri" panose="020F0502020204030204" pitchFamily="34" charset="0"/>
                <a:cs typeface="Times New Roman" panose="02020603050405020304" pitchFamily="18" charset="0"/>
              </a:rPr>
              <a:t>- </a:t>
            </a:r>
            <a:r>
              <a:rPr lang="en-US" sz="2800" b="1" dirty="0" err="1" smtClean="0">
                <a:solidFill>
                  <a:srgbClr val="FF0066"/>
                </a:solidFill>
                <a:latin typeface="+mj-lt"/>
                <a:ea typeface="Calibri" panose="020F0502020204030204" pitchFamily="34" charset="0"/>
                <a:cs typeface="Times New Roman" panose="02020603050405020304" pitchFamily="18" charset="0"/>
              </a:rPr>
              <a:t>Quan</a:t>
            </a:r>
            <a:r>
              <a:rPr lang="en-US" sz="2800" b="1" dirty="0" smtClean="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điểm</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của</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chủ</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nghĩa</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Mác</a:t>
            </a:r>
            <a:r>
              <a:rPr lang="en-US" sz="2800" b="1" dirty="0">
                <a:solidFill>
                  <a:srgbClr val="FF0066"/>
                </a:solidFill>
                <a:latin typeface="+mj-lt"/>
                <a:ea typeface="Calibri" panose="020F0502020204030204" pitchFamily="34" charset="0"/>
                <a:cs typeface="Times New Roman" panose="02020603050405020304" pitchFamily="18" charset="0"/>
              </a:rPr>
              <a:t> - </a:t>
            </a:r>
            <a:r>
              <a:rPr lang="en-US" sz="2800" b="1" dirty="0" err="1">
                <a:solidFill>
                  <a:srgbClr val="FF0066"/>
                </a:solidFill>
                <a:latin typeface="+mj-lt"/>
                <a:ea typeface="Calibri" panose="020F0502020204030204" pitchFamily="34" charset="0"/>
                <a:cs typeface="Times New Roman" panose="02020603050405020304" pitchFamily="18" charset="0"/>
              </a:rPr>
              <a:t>Lênin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về</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đoàn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kết</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dân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tộc</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trong</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cách</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mạng</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xã</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hội</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chủ</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nghĩa</a:t>
            </a:r>
            <a:endParaRPr lang="en-US" sz="2800" dirty="0">
              <a:solidFill>
                <a:srgbClr val="FF0066"/>
              </a:solidFill>
              <a:latin typeface="+mj-lt"/>
              <a:ea typeface="Calibri" panose="020F0502020204030204" pitchFamily="34"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80381" y="2219459"/>
            <a:ext cx="2268415" cy="2362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aphicFrame>
        <p:nvGraphicFramePr>
          <p:cNvPr id="5" name="Diagram 4"/>
          <p:cNvGraphicFramePr/>
          <p:nvPr>
            <p:extLst>
              <p:ext uri="{D42A27DB-BD31-4B8C-83A1-F6EECF244321}">
                <p14:modId xmlns="" xmlns:p14="http://schemas.microsoft.com/office/powerpoint/2010/main" val="4099258808"/>
              </p:ext>
            </p:extLst>
          </p:nvPr>
        </p:nvGraphicFramePr>
        <p:xfrm>
          <a:off x="2346650" y="1246031"/>
          <a:ext cx="8887407" cy="464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189462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425965" y="1417902"/>
            <a:ext cx="4824412"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2017182" y="1536700"/>
            <a:ext cx="4032250"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fontAlgn="auto">
              <a:spcBef>
                <a:spcPts val="0"/>
              </a:spcBef>
              <a:spcAft>
                <a:spcPts val="0"/>
              </a:spcAft>
              <a:defRPr/>
            </a:pPr>
            <a:endParaRPr lang="en-US">
              <a:latin typeface="+mn-lt"/>
            </a:endParaRPr>
          </a:p>
        </p:txBody>
      </p:sp>
      <p:grpSp>
        <p:nvGrpSpPr>
          <p:cNvPr id="2" name="Group 60"/>
          <p:cNvGrpSpPr>
            <a:grpSpLocks/>
          </p:cNvGrpSpPr>
          <p:nvPr/>
        </p:nvGrpSpPr>
        <p:grpSpPr bwMode="auto">
          <a:xfrm>
            <a:off x="2540000" y="5029200"/>
            <a:ext cx="508000" cy="580347"/>
            <a:chOff x="2078" y="1680"/>
            <a:chExt cx="1615" cy="2460"/>
          </a:xfrm>
        </p:grpSpPr>
        <p:sp>
          <p:nvSpPr>
            <p:cNvPr id="13334"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13335"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826"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13337" name="Oval 64"/>
            <p:cNvSpPr>
              <a:spLocks noChangeArrowheads="1"/>
            </p:cNvSpPr>
            <p:nvPr/>
          </p:nvSpPr>
          <p:spPr bwMode="gray">
            <a:xfrm>
              <a:off x="2254" y="1856"/>
              <a:ext cx="826" cy="2201"/>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6"/>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13339" name="Oval 66"/>
            <p:cNvSpPr>
              <a:spLocks noChangeArrowheads="1"/>
            </p:cNvSpPr>
            <p:nvPr/>
          </p:nvSpPr>
          <p:spPr bwMode="gray">
            <a:xfrm>
              <a:off x="2337" y="1939"/>
              <a:ext cx="1096" cy="2201"/>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2336800" y="2743200"/>
            <a:ext cx="508000" cy="580347"/>
            <a:chOff x="2078" y="1680"/>
            <a:chExt cx="1615" cy="2460"/>
          </a:xfrm>
        </p:grpSpPr>
        <p:sp>
          <p:nvSpPr>
            <p:cNvPr id="13328"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13329"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826"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13331" name="Oval 71"/>
            <p:cNvSpPr>
              <a:spLocks noChangeArrowheads="1"/>
            </p:cNvSpPr>
            <p:nvPr/>
          </p:nvSpPr>
          <p:spPr bwMode="gray">
            <a:xfrm>
              <a:off x="2254" y="1856"/>
              <a:ext cx="826" cy="2201"/>
            </a:xfrm>
            <a:prstGeom prst="ellipse">
              <a:avLst/>
            </a:prstGeom>
            <a:gradFill rotWithShape="1">
              <a:gsLst>
                <a:gs pos="0">
                  <a:srgbClr val="21B3E1"/>
                </a:gs>
                <a:gs pos="100000">
                  <a:srgbClr val="0F5368"/>
                </a:gs>
              </a:gsLst>
              <a:lin ang="5400000" scaled="1"/>
            </a:gradFill>
            <a:ln w="38100" algn="ctr">
              <a:noFill/>
              <a:round/>
              <a:headEnd/>
              <a:tailEnd/>
            </a:ln>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6"/>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13333" name="Oval 73"/>
            <p:cNvSpPr>
              <a:spLocks noChangeArrowheads="1"/>
            </p:cNvSpPr>
            <p:nvPr/>
          </p:nvSpPr>
          <p:spPr bwMode="gray">
            <a:xfrm>
              <a:off x="2337" y="1939"/>
              <a:ext cx="1096" cy="2201"/>
            </a:xfrm>
            <a:prstGeom prst="ellipse">
              <a:avLst/>
            </a:prstGeom>
            <a:gradFill rotWithShape="1">
              <a:gsLst>
                <a:gs pos="0">
                  <a:srgbClr val="21B3E1"/>
                </a:gs>
                <a:gs pos="100000">
                  <a:srgbClr val="10576D"/>
                </a:gs>
              </a:gsLst>
              <a:lin ang="2700000" scaled="1"/>
            </a:gradFill>
            <a:ln w="38100" algn="ctr">
              <a:noFill/>
              <a:round/>
              <a:headEnd/>
              <a:tailEnd/>
            </a:ln>
          </p:spPr>
          <p:txBody>
            <a:bodyPr anchor="ctr">
              <a:spAutoFit/>
            </a:bodyPr>
            <a:lstStyle/>
            <a:p>
              <a:endParaRPr lang="en-US">
                <a:latin typeface="Calibri" pitchFamily="34" charset="0"/>
              </a:endParaRPr>
            </a:p>
          </p:txBody>
        </p:sp>
      </p:grpSp>
      <p:sp>
        <p:nvSpPr>
          <p:cNvPr id="38" name="AutoShape 50">
            <a:hlinkClick r:id="" action="ppaction://noaction"/>
          </p:cNvPr>
          <p:cNvSpPr>
            <a:spLocks noChangeArrowheads="1"/>
          </p:cNvSpPr>
          <p:nvPr/>
        </p:nvSpPr>
        <p:spPr bwMode="gray">
          <a:xfrm>
            <a:off x="3145249" y="1484822"/>
            <a:ext cx="8415380" cy="16002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251200" y="4272872"/>
            <a:ext cx="8229600" cy="16764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3323" name="TextBox 40"/>
          <p:cNvSpPr txBox="1">
            <a:spLocks noChangeArrowheads="1"/>
          </p:cNvSpPr>
          <p:nvPr/>
        </p:nvSpPr>
        <p:spPr bwMode="auto">
          <a:xfrm>
            <a:off x="3352800" y="1967650"/>
            <a:ext cx="7620000" cy="523220"/>
          </a:xfrm>
          <a:prstGeom prst="rect">
            <a:avLst/>
          </a:prstGeom>
          <a:noFill/>
          <a:ln w="9525">
            <a:noFill/>
            <a:miter lim="800000"/>
            <a:headEnd/>
            <a:tailEnd/>
          </a:ln>
        </p:spPr>
        <p:txBody>
          <a:bodyPr>
            <a:spAutoFit/>
          </a:bodyPr>
          <a:lstStyle/>
          <a:p>
            <a:pPr algn="just"/>
            <a:r>
              <a:rPr lang="en-US" sz="2800">
                <a:latin typeface="Times New Roman" pitchFamily="18" charset="0"/>
                <a:cs typeface="Times New Roman" pitchFamily="18" charset="0"/>
              </a:rPr>
              <a:t>Mác: “Vô sản tất cả các nước, đoàn kết lại”</a:t>
            </a:r>
          </a:p>
        </p:txBody>
      </p:sp>
      <p:sp>
        <p:nvSpPr>
          <p:cNvPr id="13324" name="TextBox 42"/>
          <p:cNvSpPr txBox="1">
            <a:spLocks noChangeArrowheads="1"/>
          </p:cNvSpPr>
          <p:nvPr/>
        </p:nvSpPr>
        <p:spPr bwMode="auto">
          <a:xfrm>
            <a:off x="3556000" y="4512014"/>
            <a:ext cx="7112000" cy="954087"/>
          </a:xfrm>
          <a:prstGeom prst="rect">
            <a:avLst/>
          </a:prstGeom>
          <a:noFill/>
          <a:ln w="9525">
            <a:noFill/>
            <a:miter lim="800000"/>
            <a:headEnd/>
            <a:tailEnd/>
          </a:ln>
        </p:spPr>
        <p:txBody>
          <a:bodyPr>
            <a:spAutoFit/>
          </a:bodyPr>
          <a:lstStyle/>
          <a:p>
            <a:pPr algn="just"/>
            <a:r>
              <a:rPr lang="en-US" sz="2800" dirty="0">
                <a:latin typeface="Times New Roman" pitchFamily="18" charset="0"/>
                <a:cs typeface="Times New Roman" pitchFamily="18" charset="0"/>
              </a:rPr>
              <a:t>“</a:t>
            </a:r>
            <a:r>
              <a:rPr lang="en-US" sz="2800" dirty="0" err="1">
                <a:latin typeface="Times New Roman" pitchFamily="18" charset="0"/>
                <a:cs typeface="Times New Roman" pitchFamily="18" charset="0"/>
              </a:rPr>
              <a:t>Vô</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tộc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lại</a:t>
            </a:r>
            <a:r>
              <a:rPr lang="en-US" sz="2800" dirty="0">
                <a:latin typeface="Times New Roman" pitchFamily="18" charset="0"/>
                <a:cs typeface="Times New Roman" pitchFamily="18" charset="0"/>
              </a:rPr>
              <a:t>”</a:t>
            </a:r>
          </a:p>
        </p:txBody>
      </p:sp>
      <p:pic>
        <p:nvPicPr>
          <p:cNvPr id="13325" name="Picture 2" descr="Kết quả hình ảnh cho các mác"/>
          <p:cNvPicPr>
            <a:picLocks noChangeAspect="1" noChangeArrowheads="1"/>
          </p:cNvPicPr>
          <p:nvPr/>
        </p:nvPicPr>
        <p:blipFill>
          <a:blip r:embed="rId3"/>
          <a:srcRect/>
          <a:stretch>
            <a:fillRect/>
          </a:stretch>
        </p:blipFill>
        <p:spPr bwMode="auto">
          <a:xfrm>
            <a:off x="554567" y="1377100"/>
            <a:ext cx="2563284" cy="1766887"/>
          </a:xfrm>
          <a:prstGeom prst="rect">
            <a:avLst/>
          </a:prstGeom>
          <a:noFill/>
          <a:ln w="9525">
            <a:noFill/>
            <a:miter lim="800000"/>
            <a:headEnd/>
            <a:tailEnd/>
          </a:ln>
        </p:spPr>
      </p:pic>
      <p:pic>
        <p:nvPicPr>
          <p:cNvPr id="13326" name="Picture 6" descr="Hình ảnh có liên quan"/>
          <p:cNvPicPr>
            <a:picLocks noChangeAspect="1" noChangeArrowheads="1"/>
          </p:cNvPicPr>
          <p:nvPr/>
        </p:nvPicPr>
        <p:blipFill>
          <a:blip r:embed="rId4"/>
          <a:srcRect/>
          <a:stretch>
            <a:fillRect/>
          </a:stretch>
        </p:blipFill>
        <p:spPr bwMode="auto">
          <a:xfrm>
            <a:off x="586854" y="3847400"/>
            <a:ext cx="2664346" cy="2246312"/>
          </a:xfrm>
          <a:prstGeom prst="rect">
            <a:avLst/>
          </a:prstGeom>
          <a:noFill/>
          <a:ln w="9525">
            <a:noFill/>
            <a:miter lim="800000"/>
            <a:headEnd/>
            <a:tailEnd/>
          </a:ln>
        </p:spPr>
      </p:pic>
    </p:spTree>
  </p:cSld>
  <p:clrMapOvr>
    <a:masterClrMapping/>
  </p:clrMapOvr>
  <p:transition>
    <p:pull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1"/>
          <p:cNvGrpSpPr>
            <a:grpSpLocks/>
          </p:cNvGrpSpPr>
          <p:nvPr/>
        </p:nvGrpSpPr>
        <p:grpSpPr bwMode="auto">
          <a:xfrm>
            <a:off x="1722438" y="825137"/>
            <a:ext cx="8426450" cy="76200"/>
            <a:chOff x="240" y="528"/>
            <a:chExt cx="5308" cy="48"/>
          </a:xfrm>
        </p:grpSpPr>
        <p:sp>
          <p:nvSpPr>
            <p:cNvPr id="5" name="Line 29"/>
            <p:cNvSpPr>
              <a:spLocks noChangeShapeType="1"/>
            </p:cNvSpPr>
            <p:nvPr/>
          </p:nvSpPr>
          <p:spPr bwMode="auto">
            <a:xfrm>
              <a:off x="2400" y="576"/>
              <a:ext cx="3148" cy="0"/>
            </a:xfrm>
            <a:prstGeom prst="line">
              <a:avLst/>
            </a:prstGeom>
            <a:noFill/>
            <a:ln w="127000">
              <a:solidFill>
                <a:srgbClr val="CC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131581" y="276881"/>
            <a:ext cx="12386596" cy="348813"/>
          </a:xfrm>
          <a:prstGeom prst="rect">
            <a:avLst/>
          </a:prstGeom>
        </p:spPr>
        <p:txBody>
          <a:bodyPr wrap="none">
            <a:spAutoFit/>
          </a:bodyPr>
          <a:lstStyle/>
          <a:p>
            <a:pPr indent="457200" algn="just">
              <a:lnSpc>
                <a:spcPts val="2000"/>
              </a:lnSpc>
              <a:spcAft>
                <a:spcPts val="0"/>
              </a:spcAft>
            </a:pP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Tư</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tưởng</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Hồ</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Chí</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Minh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về</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đại</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đoàn</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kết</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dân</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tộc</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trong</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sự</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nghiệp</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cách</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mạng</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163774" y="1121393"/>
            <a:ext cx="11546005" cy="12003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None/>
            </a:pPr>
            <a:r>
              <a:rPr lang="en-US" altLang="en-US" sz="2400" b="1" i="1" dirty="0" err="1" smtClean="0">
                <a:solidFill>
                  <a:srgbClr val="000099"/>
                </a:solidFill>
                <a:latin typeface="Arial" panose="020B0604020202020204" pitchFamily="34" charset="0"/>
              </a:rPr>
              <a:t>Đại</a:t>
            </a:r>
            <a:r>
              <a:rPr lang="en-US" altLang="en-US" sz="2400" b="1" i="1" dirty="0" smtClean="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đoàn</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kết</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dân</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tộc</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là</a:t>
            </a:r>
            <a:r>
              <a:rPr lang="en-US" altLang="en-US" sz="2400" b="1" i="1" dirty="0">
                <a:solidFill>
                  <a:srgbClr val="000099"/>
                </a:solidFill>
                <a:latin typeface="Arial" panose="020B0604020202020204" pitchFamily="34" charset="0"/>
              </a:rPr>
              <a:t> </a:t>
            </a:r>
            <a:r>
              <a:rPr lang="vi-VN" altLang="en-US" sz="2400" b="1" i="1" dirty="0" smtClean="0">
                <a:solidFill>
                  <a:srgbClr val="000099"/>
                </a:solidFill>
                <a:latin typeface="Arial" panose="020B0604020202020204" pitchFamily="34" charset="0"/>
              </a:rPr>
              <a:t>một chiến lược cơ bản, nhất quán, lâu dài, là nguồn sức mạnh vô địch, là động lực chủ yếu, quyết định thành công của cách mạng Việt Nam</a:t>
            </a:r>
            <a:r>
              <a:rPr lang="en-US" altLang="en-US" sz="2400" b="1" i="1" dirty="0" smtClean="0">
                <a:solidFill>
                  <a:srgbClr val="000099"/>
                </a:solidFill>
                <a:latin typeface="Arial" panose="020B0604020202020204" pitchFamily="34" charset="0"/>
              </a:rPr>
              <a:t>.</a:t>
            </a:r>
            <a:endParaRPr lang="en-US" altLang="en-US" sz="2400" dirty="0">
              <a:solidFill>
                <a:srgbClr val="000099"/>
              </a:solidFill>
              <a:latin typeface="Arial" panose="020B0604020202020204" pitchFamily="34" charset="0"/>
            </a:endParaRPr>
          </a:p>
        </p:txBody>
      </p:sp>
      <p:pic>
        <p:nvPicPr>
          <p:cNvPr id="1026" name="Picture 2" descr="Image result for đoàn kết dân tộc là vấn đề chiến lược, có ý nghĩa quyết định thắng lợi của cách mạng Việt Nam"/>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080700" y="3003664"/>
            <a:ext cx="3957313" cy="3798574"/>
          </a:xfrm>
          <a:prstGeom prst="rect">
            <a:avLst/>
          </a:prstGeom>
          <a:noFill/>
          <a:extLst>
            <a:ext uri="{909E8E84-426E-40DD-AFC4-6F175D3DCCD1}">
              <a14:hiddenFill xmlns="" xmlns:a14="http://schemas.microsoft.com/office/drawing/2010/main">
                <a:solidFill>
                  <a:srgbClr val="FFFFFF"/>
                </a:solidFill>
              </a14:hiddenFill>
            </a:ext>
          </a:extLst>
        </p:spPr>
      </p:pic>
      <p:pic>
        <p:nvPicPr>
          <p:cNvPr id="1028" name="Picture 4" descr="Related 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67424" y="3003664"/>
            <a:ext cx="3986805" cy="3798574"/>
          </a:xfrm>
          <a:prstGeom prst="rect">
            <a:avLst/>
          </a:prstGeom>
          <a:noFill/>
          <a:extLst>
            <a:ext uri="{909E8E84-426E-40DD-AFC4-6F175D3DCCD1}">
              <a14:hiddenFill xmlns="" xmlns:a14="http://schemas.microsoft.com/office/drawing/2010/main">
                <a:solidFill>
                  <a:srgbClr val="FFFFFF"/>
                </a:solidFill>
              </a14:hiddenFill>
            </a:ext>
          </a:extLst>
        </p:spPr>
      </p:pic>
      <p:pic>
        <p:nvPicPr>
          <p:cNvPr id="1030" name="Picture 6" descr="Image result for đoàn kết dân tộc là vấn đề chiến lược, có ý nghĩa quyết định thắng lợi của cách mạng Việt Nam"/>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301543" y="3037002"/>
            <a:ext cx="3631843" cy="376523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1524138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z="2800" dirty="0" err="1" smtClean="0">
                <a:solidFill>
                  <a:srgbClr val="C00000"/>
                </a:solidFill>
                <a:latin typeface="Times New Roman" pitchFamily="18" charset="0"/>
                <a:cs typeface="Times New Roman" pitchFamily="18" charset="0"/>
              </a:rPr>
              <a:t>Chiến</a:t>
            </a:r>
            <a:r>
              <a:rPr lang="en-US" sz="2800" dirty="0" smtClean="0">
                <a:solidFill>
                  <a:srgbClr val="C00000"/>
                </a:solidFill>
                <a:latin typeface="Times New Roman" pitchFamily="18" charset="0"/>
                <a:cs typeface="Times New Roman" pitchFamily="18" charset="0"/>
              </a:rPr>
              <a:t> </a:t>
            </a:r>
            <a:r>
              <a:rPr lang="en-US" sz="2800" dirty="0" err="1" smtClean="0">
                <a:solidFill>
                  <a:srgbClr val="C00000"/>
                </a:solidFill>
                <a:latin typeface="Times New Roman" pitchFamily="18" charset="0"/>
                <a:cs typeface="Times New Roman" pitchFamily="18" charset="0"/>
              </a:rPr>
              <a:t>lược</a:t>
            </a:r>
            <a:r>
              <a:rPr lang="en-US" sz="2800" dirty="0" smtClean="0">
                <a:solidFill>
                  <a:srgbClr val="C00000"/>
                </a:solidFill>
                <a:latin typeface="Times New Roman" pitchFamily="18" charset="0"/>
                <a:cs typeface="Times New Roman" pitchFamily="18" charset="0"/>
              </a:rPr>
              <a:t>: </a:t>
            </a:r>
            <a:r>
              <a:rPr lang="vi-VN" sz="2800" dirty="0" smtClean="0">
                <a:latin typeface="Times New Roman" pitchFamily="18" charset="0"/>
                <a:cs typeface="Times New Roman" pitchFamily="18" charset="0"/>
              </a:rPr>
              <a:t>là tổ hợp các mục tiêu dài hạn và các biện pháp, các cách thức, con đường đạt đến các mục tiêu đó</a:t>
            </a:r>
            <a:endParaRPr lang="en-US" sz="2800" dirty="0" smtClean="0"/>
          </a:p>
        </p:txBody>
      </p:sp>
      <p:sp>
        <p:nvSpPr>
          <p:cNvPr id="18435" name="Content Placeholder 2"/>
          <p:cNvSpPr>
            <a:spLocks noGrp="1"/>
          </p:cNvSpPr>
          <p:nvPr>
            <p:ph idx="1"/>
          </p:nvPr>
        </p:nvSpPr>
        <p:spPr/>
        <p:txBody>
          <a:bodyPr/>
          <a:lstStyle/>
          <a:p>
            <a:endParaRPr lang="en-US" smtClean="0"/>
          </a:p>
        </p:txBody>
      </p:sp>
      <p:pic>
        <p:nvPicPr>
          <p:cNvPr id="18436" name="Picture 12" descr="tbn"/>
          <p:cNvPicPr>
            <a:picLocks noChangeAspect="1" noChangeArrowheads="1"/>
          </p:cNvPicPr>
          <p:nvPr/>
        </p:nvPicPr>
        <p:blipFill>
          <a:blip r:embed="rId2"/>
          <a:srcRect/>
          <a:stretch>
            <a:fillRect/>
          </a:stretch>
        </p:blipFill>
        <p:spPr bwMode="auto">
          <a:xfrm>
            <a:off x="508000" y="1752600"/>
            <a:ext cx="4673600" cy="3810000"/>
          </a:xfrm>
          <a:prstGeom prst="rect">
            <a:avLst/>
          </a:prstGeom>
          <a:noFill/>
          <a:ln w="9525">
            <a:noFill/>
            <a:miter lim="800000"/>
            <a:headEnd/>
            <a:tailEnd/>
          </a:ln>
        </p:spPr>
      </p:pic>
      <p:pic>
        <p:nvPicPr>
          <p:cNvPr id="18437" name="Picture 4" descr="Kết quả hình ảnh cho đoàn kết toàn dân theo hồ chí minh"/>
          <p:cNvPicPr>
            <a:picLocks noChangeAspect="1" noChangeArrowheads="1"/>
          </p:cNvPicPr>
          <p:nvPr/>
        </p:nvPicPr>
        <p:blipFill>
          <a:blip r:embed="rId3"/>
          <a:srcRect/>
          <a:stretch>
            <a:fillRect/>
          </a:stretch>
        </p:blipFill>
        <p:spPr bwMode="auto">
          <a:xfrm>
            <a:off x="5384801" y="1752601"/>
            <a:ext cx="6388100" cy="3844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728730" y="396561"/>
            <a:ext cx="11148811" cy="584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nl-NL" dirty="0" smtClean="0"/>
              <a:t>Đại đoàn kết dân tộc là mục tiêu, nhiệm vụ hàng đầu của Đảng</a:t>
            </a:r>
            <a:endParaRPr lang="en-US" altLang="en-US" dirty="0">
              <a:solidFill>
                <a:srgbClr val="660033"/>
              </a:solidFill>
              <a:latin typeface="Arial" panose="020B0604020202020204" pitchFamily="34" charset="0"/>
            </a:endParaRPr>
          </a:p>
        </p:txBody>
      </p:sp>
      <p:sp>
        <p:nvSpPr>
          <p:cNvPr id="4" name="AutoShape 3"/>
          <p:cNvSpPr>
            <a:spLocks noChangeArrowheads="1"/>
          </p:cNvSpPr>
          <p:nvPr/>
        </p:nvSpPr>
        <p:spPr bwMode="gray">
          <a:xfrm>
            <a:off x="745901" y="1276617"/>
            <a:ext cx="7483699" cy="5014175"/>
          </a:xfrm>
          <a:prstGeom prst="rightArrow">
            <a:avLst>
              <a:gd name="adj1" fmla="val 79306"/>
              <a:gd name="adj2" fmla="val 32922"/>
            </a:avLst>
          </a:prstGeom>
          <a:solidFill>
            <a:srgbClr val="0000F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en-US" sz="1800">
              <a:latin typeface="Arial" panose="020B0604020202020204" pitchFamily="34" charset="0"/>
            </a:endParaRPr>
          </a:p>
        </p:txBody>
      </p:sp>
      <p:sp>
        <p:nvSpPr>
          <p:cNvPr id="5" name="AutoShape 4"/>
          <p:cNvSpPr>
            <a:spLocks noChangeArrowheads="1"/>
          </p:cNvSpPr>
          <p:nvPr/>
        </p:nvSpPr>
        <p:spPr bwMode="blackWhite">
          <a:xfrm>
            <a:off x="866551" y="1922595"/>
            <a:ext cx="5778948" cy="1219200"/>
          </a:xfrm>
          <a:prstGeom prst="roundRect">
            <a:avLst>
              <a:gd name="adj" fmla="val 9106"/>
            </a:avLst>
          </a:prstGeom>
          <a:solidFill>
            <a:schemeClr val="bg1"/>
          </a:solidFill>
          <a:ln>
            <a:headEnd/>
            <a:tailEnd/>
          </a:ln>
        </p:spPr>
        <p:style>
          <a:lnRef idx="1">
            <a:schemeClr val="dk1"/>
          </a:lnRef>
          <a:fillRef idx="2">
            <a:schemeClr val="dk1"/>
          </a:fillRef>
          <a:effectRef idx="1">
            <a:schemeClr val="dk1"/>
          </a:effectRef>
          <a:fontRef idx="minor">
            <a:schemeClr val="dk1"/>
          </a:fontRef>
        </p:style>
        <p:txBody>
          <a:bodyPr wrap="none" anchor="ctr"/>
          <a:lstStyle/>
          <a:p>
            <a:pPr>
              <a:defRPr/>
            </a:pPr>
            <a:r>
              <a:rPr lang="en-US" b="1" dirty="0">
                <a:solidFill>
                  <a:srgbClr val="000099"/>
                </a:solidFill>
                <a:sym typeface="Wingdings"/>
              </a:rPr>
              <a:t> </a:t>
            </a:r>
            <a:r>
              <a:rPr lang="en-US" sz="2000" b="1" dirty="0" err="1">
                <a:solidFill>
                  <a:srgbClr val="FF0000"/>
                </a:solidFill>
                <a:latin typeface="+mj-lt"/>
              </a:rPr>
              <a:t>Đoàn</a:t>
            </a:r>
            <a:r>
              <a:rPr lang="en-US" sz="2000" b="1" dirty="0">
                <a:solidFill>
                  <a:srgbClr val="FF0000"/>
                </a:solidFill>
                <a:latin typeface="+mj-lt"/>
              </a:rPr>
              <a:t> </a:t>
            </a:r>
            <a:r>
              <a:rPr lang="en-US" sz="2000" b="1" dirty="0" err="1">
                <a:solidFill>
                  <a:srgbClr val="FF0000"/>
                </a:solidFill>
                <a:latin typeface="+mj-lt"/>
              </a:rPr>
              <a:t>kết</a:t>
            </a:r>
            <a:r>
              <a:rPr lang="en-US" sz="2000" b="1" dirty="0">
                <a:solidFill>
                  <a:srgbClr val="FF0000"/>
                </a:solidFill>
                <a:latin typeface="+mj-lt"/>
              </a:rPr>
              <a:t> </a:t>
            </a:r>
            <a:r>
              <a:rPr lang="en-US" sz="2000" b="1" dirty="0" err="1">
                <a:solidFill>
                  <a:srgbClr val="FF0000"/>
                </a:solidFill>
                <a:latin typeface="+mj-lt"/>
              </a:rPr>
              <a:t>làm</a:t>
            </a:r>
            <a:r>
              <a:rPr lang="en-US" sz="2000" b="1" dirty="0">
                <a:solidFill>
                  <a:srgbClr val="FF0000"/>
                </a:solidFill>
                <a:latin typeface="+mj-lt"/>
              </a:rPr>
              <a:t> </a:t>
            </a:r>
            <a:r>
              <a:rPr lang="en-US" sz="2000" b="1" dirty="0" err="1">
                <a:solidFill>
                  <a:srgbClr val="FF0000"/>
                </a:solidFill>
                <a:latin typeface="+mj-lt"/>
              </a:rPr>
              <a:t>ra</a:t>
            </a:r>
            <a:r>
              <a:rPr lang="en-US" sz="2000" b="1" dirty="0">
                <a:solidFill>
                  <a:srgbClr val="FF0000"/>
                </a:solidFill>
                <a:latin typeface="+mj-lt"/>
              </a:rPr>
              <a:t> </a:t>
            </a:r>
            <a:r>
              <a:rPr lang="en-US" sz="2000" b="1" dirty="0" err="1">
                <a:solidFill>
                  <a:srgbClr val="FF0000"/>
                </a:solidFill>
                <a:latin typeface="+mj-lt"/>
              </a:rPr>
              <a:t>sức</a:t>
            </a:r>
            <a:r>
              <a:rPr lang="en-US" sz="2000" b="1" dirty="0">
                <a:solidFill>
                  <a:srgbClr val="FF0000"/>
                </a:solidFill>
                <a:latin typeface="+mj-lt"/>
              </a:rPr>
              <a:t> </a:t>
            </a:r>
            <a:r>
              <a:rPr lang="en-US" sz="2000" b="1" dirty="0" err="1">
                <a:solidFill>
                  <a:srgbClr val="FF0000"/>
                </a:solidFill>
                <a:latin typeface="+mj-lt"/>
              </a:rPr>
              <a:t>mạnh</a:t>
            </a:r>
            <a:r>
              <a:rPr lang="en-US" sz="2000" b="1" dirty="0">
                <a:solidFill>
                  <a:srgbClr val="FF0000"/>
                </a:solidFill>
                <a:latin typeface="+mj-lt"/>
              </a:rPr>
              <a:t>:</a:t>
            </a:r>
            <a:r>
              <a:rPr lang="en-US" sz="2000" dirty="0">
                <a:solidFill>
                  <a:srgbClr val="FF0000"/>
                </a:solidFill>
                <a:latin typeface="+mj-lt"/>
              </a:rPr>
              <a:t> </a:t>
            </a:r>
          </a:p>
          <a:p>
            <a:pPr algn="ctr">
              <a:defRPr/>
            </a:pPr>
            <a:r>
              <a:rPr lang="en-US" sz="2000" dirty="0">
                <a:solidFill>
                  <a:srgbClr val="000099"/>
                </a:solidFill>
              </a:rPr>
              <a:t>“</a:t>
            </a:r>
            <a:r>
              <a:rPr lang="en-US" sz="2000" i="1" dirty="0" err="1">
                <a:solidFill>
                  <a:srgbClr val="000099"/>
                </a:solidFill>
              </a:rPr>
              <a:t>Đoàn</a:t>
            </a:r>
            <a:r>
              <a:rPr lang="en-US" sz="2000" i="1" dirty="0">
                <a:solidFill>
                  <a:srgbClr val="000099"/>
                </a:solidFill>
              </a:rPr>
              <a:t> </a:t>
            </a:r>
            <a:r>
              <a:rPr lang="en-US" sz="2000" i="1" dirty="0" err="1">
                <a:solidFill>
                  <a:srgbClr val="000099"/>
                </a:solidFill>
              </a:rPr>
              <a:t>kết</a:t>
            </a:r>
            <a:r>
              <a:rPr lang="en-US" sz="2000" i="1" dirty="0">
                <a:solidFill>
                  <a:srgbClr val="000099"/>
                </a:solidFill>
              </a:rPr>
              <a:t> là </a:t>
            </a:r>
            <a:r>
              <a:rPr lang="en-US" sz="2000" i="1" dirty="0" err="1">
                <a:solidFill>
                  <a:srgbClr val="000099"/>
                </a:solidFill>
              </a:rPr>
              <a:t>sức</a:t>
            </a:r>
            <a:r>
              <a:rPr lang="en-US" sz="2000" i="1" dirty="0">
                <a:solidFill>
                  <a:srgbClr val="000099"/>
                </a:solidFill>
              </a:rPr>
              <a:t> </a:t>
            </a:r>
            <a:r>
              <a:rPr lang="en-US" sz="2000" i="1" dirty="0" err="1">
                <a:solidFill>
                  <a:srgbClr val="000099"/>
                </a:solidFill>
              </a:rPr>
              <a:t>mạnh</a:t>
            </a:r>
            <a:r>
              <a:rPr lang="en-US" sz="2000" i="1" dirty="0">
                <a:solidFill>
                  <a:srgbClr val="000099"/>
                </a:solidFill>
              </a:rPr>
              <a:t> </a:t>
            </a:r>
            <a:r>
              <a:rPr lang="en-US" sz="2000" i="1" dirty="0" err="1">
                <a:solidFill>
                  <a:srgbClr val="000099"/>
                </a:solidFill>
              </a:rPr>
              <a:t>của</a:t>
            </a:r>
            <a:r>
              <a:rPr lang="en-US" sz="2000" i="1" dirty="0">
                <a:solidFill>
                  <a:srgbClr val="000099"/>
                </a:solidFill>
              </a:rPr>
              <a:t> </a:t>
            </a:r>
            <a:r>
              <a:rPr lang="en-US" sz="2000" i="1" dirty="0" err="1">
                <a:solidFill>
                  <a:srgbClr val="000099"/>
                </a:solidFill>
              </a:rPr>
              <a:t>chúng</a:t>
            </a:r>
            <a:r>
              <a:rPr lang="en-US" sz="2000" i="1" dirty="0">
                <a:solidFill>
                  <a:srgbClr val="000099"/>
                </a:solidFill>
              </a:rPr>
              <a:t> ta, </a:t>
            </a:r>
          </a:p>
          <a:p>
            <a:pPr algn="ctr">
              <a:defRPr/>
            </a:pPr>
            <a:r>
              <a:rPr lang="en-US" sz="2000" i="1" dirty="0">
                <a:solidFill>
                  <a:srgbClr val="000099"/>
                </a:solidFill>
              </a:rPr>
              <a:t>...</a:t>
            </a:r>
            <a:r>
              <a:rPr lang="en-US" sz="2000" i="1" dirty="0" err="1">
                <a:solidFill>
                  <a:srgbClr val="000099"/>
                </a:solidFill>
              </a:rPr>
              <a:t>làm</a:t>
            </a:r>
            <a:r>
              <a:rPr lang="en-US" sz="2000" i="1" dirty="0">
                <a:solidFill>
                  <a:srgbClr val="000099"/>
                </a:solidFill>
              </a:rPr>
              <a:t> </a:t>
            </a:r>
            <a:r>
              <a:rPr lang="en-US" sz="2000" i="1" dirty="0" err="1">
                <a:solidFill>
                  <a:srgbClr val="000099"/>
                </a:solidFill>
              </a:rPr>
              <a:t>tròn</a:t>
            </a:r>
            <a:r>
              <a:rPr lang="en-US" sz="2000" i="1" dirty="0">
                <a:solidFill>
                  <a:srgbClr val="000099"/>
                </a:solidFill>
              </a:rPr>
              <a:t> </a:t>
            </a:r>
            <a:r>
              <a:rPr lang="en-US" sz="2000" i="1" dirty="0" err="1">
                <a:solidFill>
                  <a:srgbClr val="000099"/>
                </a:solidFill>
              </a:rPr>
              <a:t>nhiệm</a:t>
            </a:r>
            <a:r>
              <a:rPr lang="en-US" sz="2000" i="1" dirty="0">
                <a:solidFill>
                  <a:srgbClr val="000099"/>
                </a:solidFill>
              </a:rPr>
              <a:t> vụ </a:t>
            </a:r>
            <a:r>
              <a:rPr lang="en-US" sz="2000" i="1" dirty="0" err="1">
                <a:solidFill>
                  <a:srgbClr val="000099"/>
                </a:solidFill>
              </a:rPr>
              <a:t>nhân</a:t>
            </a:r>
            <a:r>
              <a:rPr lang="en-US" sz="2000" i="1" dirty="0">
                <a:solidFill>
                  <a:srgbClr val="000099"/>
                </a:solidFill>
              </a:rPr>
              <a:t> </a:t>
            </a:r>
            <a:r>
              <a:rPr lang="en-US" sz="2000" i="1" dirty="0" err="1">
                <a:solidFill>
                  <a:srgbClr val="000099"/>
                </a:solidFill>
              </a:rPr>
              <a:t>dân</a:t>
            </a:r>
            <a:r>
              <a:rPr lang="en-US" sz="2000" i="1" dirty="0">
                <a:solidFill>
                  <a:srgbClr val="000099"/>
                </a:solidFill>
              </a:rPr>
              <a:t> </a:t>
            </a:r>
            <a:r>
              <a:rPr lang="en-US" sz="2000" i="1" dirty="0" err="1">
                <a:solidFill>
                  <a:srgbClr val="000099"/>
                </a:solidFill>
              </a:rPr>
              <a:t>giao</a:t>
            </a:r>
            <a:r>
              <a:rPr lang="en-US" sz="2000" i="1" dirty="0">
                <a:solidFill>
                  <a:srgbClr val="000099"/>
                </a:solidFill>
              </a:rPr>
              <a:t> phó</a:t>
            </a:r>
            <a:r>
              <a:rPr lang="en-US" sz="2000" dirty="0">
                <a:solidFill>
                  <a:srgbClr val="000099"/>
                </a:solidFill>
              </a:rPr>
              <a:t>”.</a:t>
            </a:r>
          </a:p>
        </p:txBody>
      </p:sp>
      <p:sp>
        <p:nvSpPr>
          <p:cNvPr id="6" name="AutoShape 5"/>
          <p:cNvSpPr>
            <a:spLocks noChangeArrowheads="1"/>
          </p:cNvSpPr>
          <p:nvPr/>
        </p:nvSpPr>
        <p:spPr bwMode="blackWhite">
          <a:xfrm>
            <a:off x="866551" y="3288180"/>
            <a:ext cx="5778948" cy="1143000"/>
          </a:xfrm>
          <a:prstGeom prst="roundRect">
            <a:avLst>
              <a:gd name="adj" fmla="val 9106"/>
            </a:avLst>
          </a:prstGeom>
          <a:solidFill>
            <a:schemeClr val="bg1"/>
          </a:solidFill>
          <a:ln>
            <a:headEnd/>
            <a:tailEnd/>
          </a:ln>
        </p:spPr>
        <p:style>
          <a:lnRef idx="1">
            <a:schemeClr val="accent3"/>
          </a:lnRef>
          <a:fillRef idx="2">
            <a:schemeClr val="accent3"/>
          </a:fillRef>
          <a:effectRef idx="1">
            <a:schemeClr val="accent3"/>
          </a:effectRef>
          <a:fontRef idx="minor">
            <a:schemeClr val="dk1"/>
          </a:fontRef>
        </p:style>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lgn="ctr" eaLnBrk="1" hangingPunct="1">
              <a:lnSpc>
                <a:spcPct val="90000"/>
              </a:lnSpc>
              <a:buClr>
                <a:schemeClr val="tx2"/>
              </a:buClr>
              <a:buFont typeface="Wingdings" pitchFamily="2" charset="2"/>
              <a:buNone/>
              <a:defRPr/>
            </a:pPr>
            <a:endParaRPr lang="en-US" altLang="en-US" sz="1800" dirty="0" smtClean="0">
              <a:solidFill>
                <a:schemeClr val="bg1"/>
              </a:solidFill>
              <a:latin typeface="Arial" pitchFamily="34" charset="0"/>
            </a:endParaRPr>
          </a:p>
          <a:p>
            <a:pPr eaLnBrk="1" hangingPunct="1">
              <a:lnSpc>
                <a:spcPct val="90000"/>
              </a:lnSpc>
              <a:buClr>
                <a:schemeClr val="tx2"/>
              </a:buClr>
              <a:buFont typeface="Wingdings" pitchFamily="2" charset="2"/>
              <a:buNone/>
              <a:defRPr/>
            </a:pPr>
            <a:r>
              <a:rPr lang="en-US" altLang="en-US" sz="2000" b="1" dirty="0" smtClean="0">
                <a:solidFill>
                  <a:srgbClr val="000099"/>
                </a:solidFill>
                <a:latin typeface="Arial" pitchFamily="34" charset="0"/>
                <a:sym typeface="Wingdings"/>
              </a:rPr>
              <a:t> </a:t>
            </a:r>
            <a:r>
              <a:rPr lang="en-US" altLang="en-US" sz="2000" b="1" dirty="0" err="1" smtClean="0">
                <a:solidFill>
                  <a:srgbClr val="00B050"/>
                </a:solidFill>
                <a:latin typeface="Arial" pitchFamily="34" charset="0"/>
              </a:rPr>
              <a:t>Đoàn</a:t>
            </a:r>
            <a:r>
              <a:rPr lang="en-US" altLang="en-US" sz="2000" b="1" dirty="0" smtClean="0">
                <a:solidFill>
                  <a:srgbClr val="00B050"/>
                </a:solidFill>
                <a:latin typeface="Arial" pitchFamily="34" charset="0"/>
              </a:rPr>
              <a:t> </a:t>
            </a:r>
            <a:r>
              <a:rPr lang="en-US" altLang="en-US" sz="2000" b="1" dirty="0" err="1" smtClean="0">
                <a:solidFill>
                  <a:srgbClr val="00B050"/>
                </a:solidFill>
                <a:latin typeface="Arial" pitchFamily="34" charset="0"/>
              </a:rPr>
              <a:t>kết</a:t>
            </a:r>
            <a:r>
              <a:rPr lang="en-US" altLang="en-US" sz="2000" b="1" dirty="0" smtClean="0">
                <a:solidFill>
                  <a:srgbClr val="00B050"/>
                </a:solidFill>
                <a:latin typeface="Arial" pitchFamily="34" charset="0"/>
              </a:rPr>
              <a:t> là </a:t>
            </a:r>
            <a:r>
              <a:rPr lang="en-US" altLang="en-US" sz="2000" b="1" dirty="0" err="1" smtClean="0">
                <a:solidFill>
                  <a:srgbClr val="00B050"/>
                </a:solidFill>
                <a:latin typeface="Arial" pitchFamily="34" charset="0"/>
              </a:rPr>
              <a:t>điểm</a:t>
            </a:r>
            <a:r>
              <a:rPr lang="en-US" altLang="en-US" sz="2000" b="1" dirty="0" smtClean="0">
                <a:solidFill>
                  <a:srgbClr val="00B050"/>
                </a:solidFill>
                <a:latin typeface="Arial" pitchFamily="34" charset="0"/>
              </a:rPr>
              <a:t> mẹ: </a:t>
            </a:r>
          </a:p>
          <a:p>
            <a:pPr algn="ctr" eaLnBrk="1" hangingPunct="1">
              <a:lnSpc>
                <a:spcPct val="90000"/>
              </a:lnSpc>
              <a:buClr>
                <a:schemeClr val="tx2"/>
              </a:buClr>
              <a:buFont typeface="Wingdings" pitchFamily="2" charset="2"/>
              <a:buNone/>
              <a:defRPr/>
            </a:pPr>
            <a:r>
              <a:rPr lang="en-US" altLang="en-US" sz="2000" i="1" dirty="0" smtClean="0">
                <a:solidFill>
                  <a:srgbClr val="000099"/>
                </a:solidFill>
                <a:latin typeface="+mn-lt"/>
              </a:rPr>
              <a:t>“</a:t>
            </a:r>
            <a:r>
              <a:rPr lang="en-US" altLang="en-US" sz="2000" i="1" dirty="0" err="1" smtClean="0">
                <a:solidFill>
                  <a:srgbClr val="000099"/>
                </a:solidFill>
                <a:latin typeface="+mn-lt"/>
              </a:rPr>
              <a:t>Điểm</a:t>
            </a:r>
            <a:r>
              <a:rPr lang="en-US" altLang="en-US" sz="2000" i="1" dirty="0" smtClean="0">
                <a:solidFill>
                  <a:srgbClr val="000099"/>
                </a:solidFill>
                <a:latin typeface="+mn-lt"/>
              </a:rPr>
              <a:t> </a:t>
            </a:r>
            <a:r>
              <a:rPr lang="en-US" altLang="en-US" sz="2000" i="1" dirty="0" err="1" smtClean="0">
                <a:solidFill>
                  <a:srgbClr val="000099"/>
                </a:solidFill>
                <a:latin typeface="+mn-lt"/>
              </a:rPr>
              <a:t>này</a:t>
            </a:r>
            <a:r>
              <a:rPr lang="en-US" altLang="en-US" sz="2000" i="1" dirty="0" smtClean="0">
                <a:solidFill>
                  <a:srgbClr val="000099"/>
                </a:solidFill>
                <a:latin typeface="+mn-lt"/>
              </a:rPr>
              <a:t> mà </a:t>
            </a:r>
            <a:r>
              <a:rPr lang="en-US" altLang="en-US" sz="2000" i="1" dirty="0" err="1" smtClean="0">
                <a:solidFill>
                  <a:srgbClr val="000099"/>
                </a:solidFill>
                <a:latin typeface="+mn-lt"/>
              </a:rPr>
              <a:t>thực</a:t>
            </a:r>
            <a:r>
              <a:rPr lang="en-US" altLang="en-US" sz="2000" i="1" dirty="0" smtClean="0">
                <a:solidFill>
                  <a:srgbClr val="000099"/>
                </a:solidFill>
                <a:latin typeface="+mn-lt"/>
              </a:rPr>
              <a:t> </a:t>
            </a:r>
            <a:r>
              <a:rPr lang="en-US" altLang="en-US" sz="2000" i="1" dirty="0" err="1" smtClean="0">
                <a:solidFill>
                  <a:srgbClr val="000099"/>
                </a:solidFill>
                <a:latin typeface="+mn-lt"/>
              </a:rPr>
              <a:t>hiện</a:t>
            </a:r>
            <a:r>
              <a:rPr lang="en-US" altLang="en-US" sz="2000" i="1" dirty="0" smtClean="0">
                <a:solidFill>
                  <a:srgbClr val="000099"/>
                </a:solidFill>
                <a:latin typeface="+mn-lt"/>
              </a:rPr>
              <a:t> </a:t>
            </a:r>
            <a:r>
              <a:rPr lang="en-US" altLang="en-US" sz="2000" i="1" dirty="0" err="1" smtClean="0">
                <a:solidFill>
                  <a:srgbClr val="000099"/>
                </a:solidFill>
                <a:latin typeface="+mn-lt"/>
              </a:rPr>
              <a:t>tốt</a:t>
            </a:r>
            <a:endParaRPr lang="en-US" altLang="en-US" sz="2000" i="1" dirty="0" smtClean="0">
              <a:solidFill>
                <a:srgbClr val="000099"/>
              </a:solidFill>
              <a:latin typeface="+mn-lt"/>
            </a:endParaRPr>
          </a:p>
          <a:p>
            <a:pPr algn="ctr" eaLnBrk="1" hangingPunct="1">
              <a:lnSpc>
                <a:spcPct val="90000"/>
              </a:lnSpc>
              <a:buClr>
                <a:schemeClr val="tx2"/>
              </a:buClr>
              <a:buFont typeface="Wingdings" pitchFamily="2" charset="2"/>
              <a:buNone/>
              <a:defRPr/>
            </a:pPr>
            <a:r>
              <a:rPr lang="en-US" altLang="en-US" sz="2000" i="1" dirty="0" smtClean="0">
                <a:solidFill>
                  <a:srgbClr val="000099"/>
                </a:solidFill>
                <a:latin typeface="+mn-lt"/>
              </a:rPr>
              <a:t> </a:t>
            </a:r>
            <a:r>
              <a:rPr lang="en-US" altLang="en-US" sz="2000" i="1" dirty="0" err="1" smtClean="0">
                <a:solidFill>
                  <a:srgbClr val="000099"/>
                </a:solidFill>
                <a:latin typeface="+mn-lt"/>
              </a:rPr>
              <a:t>thi</a:t>
            </a:r>
            <a:r>
              <a:rPr lang="en-US" altLang="en-US" sz="2000" i="1" dirty="0" smtClean="0">
                <a:solidFill>
                  <a:srgbClr val="000099"/>
                </a:solidFill>
                <a:latin typeface="+mn-lt"/>
              </a:rPr>
              <a:t>̀ </a:t>
            </a:r>
            <a:r>
              <a:rPr lang="en-US" altLang="en-US" sz="2000" i="1" dirty="0" err="1" smtClean="0">
                <a:solidFill>
                  <a:srgbClr val="000099"/>
                </a:solidFill>
                <a:latin typeface="+mn-lt"/>
              </a:rPr>
              <a:t>đe</a:t>
            </a:r>
            <a:r>
              <a:rPr lang="en-US" altLang="en-US" sz="2000" i="1" dirty="0" smtClean="0">
                <a:solidFill>
                  <a:srgbClr val="000099"/>
                </a:solidFill>
                <a:latin typeface="+mn-lt"/>
              </a:rPr>
              <a:t>̉ </a:t>
            </a:r>
            <a:r>
              <a:rPr lang="en-US" altLang="en-US" sz="2000" i="1" dirty="0" err="1" smtClean="0">
                <a:solidFill>
                  <a:srgbClr val="000099"/>
                </a:solidFill>
                <a:latin typeface="+mn-lt"/>
              </a:rPr>
              <a:t>ra</a:t>
            </a:r>
            <a:r>
              <a:rPr lang="en-US" altLang="en-US" sz="2000" i="1" dirty="0" smtClean="0">
                <a:solidFill>
                  <a:srgbClr val="000099"/>
                </a:solidFill>
                <a:latin typeface="+mn-lt"/>
              </a:rPr>
              <a:t> con </a:t>
            </a:r>
            <a:r>
              <a:rPr lang="en-US" altLang="en-US" sz="2000" i="1" dirty="0" err="1" smtClean="0">
                <a:solidFill>
                  <a:srgbClr val="000099"/>
                </a:solidFill>
                <a:latin typeface="+mn-lt"/>
              </a:rPr>
              <a:t>cháu</a:t>
            </a:r>
            <a:r>
              <a:rPr lang="en-US" altLang="en-US" sz="2000" i="1" dirty="0" smtClean="0">
                <a:solidFill>
                  <a:srgbClr val="000099"/>
                </a:solidFill>
                <a:latin typeface="+mn-lt"/>
              </a:rPr>
              <a:t> </a:t>
            </a:r>
            <a:r>
              <a:rPr lang="en-US" altLang="en-US" sz="2000" i="1" dirty="0" err="1" smtClean="0">
                <a:solidFill>
                  <a:srgbClr val="000099"/>
                </a:solidFill>
                <a:latin typeface="+mn-lt"/>
              </a:rPr>
              <a:t>đều</a:t>
            </a:r>
            <a:r>
              <a:rPr lang="en-US" altLang="en-US" sz="2000" i="1" dirty="0" smtClean="0">
                <a:solidFill>
                  <a:srgbClr val="000099"/>
                </a:solidFill>
                <a:latin typeface="+mn-lt"/>
              </a:rPr>
              <a:t> </a:t>
            </a:r>
            <a:r>
              <a:rPr lang="en-US" altLang="en-US" sz="2000" i="1" dirty="0" err="1" smtClean="0">
                <a:solidFill>
                  <a:srgbClr val="000099"/>
                </a:solidFill>
                <a:latin typeface="+mn-lt"/>
              </a:rPr>
              <a:t>tốt</a:t>
            </a:r>
            <a:r>
              <a:rPr lang="en-US" altLang="en-US" sz="2000" i="1" dirty="0" smtClean="0">
                <a:solidFill>
                  <a:srgbClr val="000099"/>
                </a:solidFill>
                <a:latin typeface="+mn-lt"/>
              </a:rPr>
              <a:t>…”</a:t>
            </a:r>
          </a:p>
          <a:p>
            <a:pPr algn="ctr">
              <a:spcBef>
                <a:spcPct val="0"/>
              </a:spcBef>
              <a:buFontTx/>
              <a:buNone/>
              <a:defRPr/>
            </a:pPr>
            <a:endParaRPr lang="en-US" altLang="en-US" sz="1800" dirty="0" smtClean="0">
              <a:solidFill>
                <a:schemeClr val="bg1"/>
              </a:solidFill>
              <a:latin typeface="Arial" pitchFamily="34" charset="0"/>
            </a:endParaRPr>
          </a:p>
        </p:txBody>
      </p:sp>
      <p:sp>
        <p:nvSpPr>
          <p:cNvPr id="7" name="AutoShape 6"/>
          <p:cNvSpPr>
            <a:spLocks noChangeArrowheads="1"/>
          </p:cNvSpPr>
          <p:nvPr/>
        </p:nvSpPr>
        <p:spPr bwMode="blackWhite">
          <a:xfrm>
            <a:off x="866551" y="4572000"/>
            <a:ext cx="5778948" cy="1107583"/>
          </a:xfrm>
          <a:prstGeom prst="roundRect">
            <a:avLst>
              <a:gd name="adj" fmla="val 9106"/>
            </a:avLst>
          </a:prstGeom>
          <a:solidFill>
            <a:schemeClr val="bg1"/>
          </a:solidFill>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b="1" dirty="0">
              <a:solidFill>
                <a:srgbClr val="000099"/>
              </a:solidFill>
            </a:endParaRPr>
          </a:p>
          <a:p>
            <a:pPr>
              <a:defRPr/>
            </a:pPr>
            <a:r>
              <a:rPr lang="en-US" b="1" dirty="0">
                <a:solidFill>
                  <a:srgbClr val="000099"/>
                </a:solidFill>
                <a:latin typeface="+mj-lt"/>
                <a:sym typeface="Wingdings"/>
              </a:rPr>
              <a:t> </a:t>
            </a:r>
            <a:r>
              <a:rPr lang="en-US" sz="1900" b="1" dirty="0" err="1">
                <a:solidFill>
                  <a:srgbClr val="660033"/>
                </a:solidFill>
                <a:latin typeface="+mj-lt"/>
              </a:rPr>
              <a:t>Đoàn</a:t>
            </a:r>
            <a:r>
              <a:rPr lang="en-US" sz="1900" b="1" dirty="0">
                <a:solidFill>
                  <a:srgbClr val="660033"/>
                </a:solidFill>
                <a:latin typeface="+mj-lt"/>
              </a:rPr>
              <a:t> </a:t>
            </a:r>
            <a:r>
              <a:rPr lang="en-US" sz="1900" b="1" dirty="0" err="1">
                <a:solidFill>
                  <a:srgbClr val="660033"/>
                </a:solidFill>
                <a:latin typeface="+mj-lt"/>
              </a:rPr>
              <a:t>kết</a:t>
            </a:r>
            <a:r>
              <a:rPr lang="en-US" sz="1900" b="1" dirty="0">
                <a:solidFill>
                  <a:srgbClr val="660033"/>
                </a:solidFill>
                <a:latin typeface="+mj-lt"/>
              </a:rPr>
              <a:t> là then </a:t>
            </a:r>
            <a:r>
              <a:rPr lang="en-US" sz="1900" b="1" dirty="0" err="1">
                <a:solidFill>
                  <a:srgbClr val="660033"/>
                </a:solidFill>
                <a:latin typeface="+mj-lt"/>
              </a:rPr>
              <a:t>chốt</a:t>
            </a:r>
            <a:r>
              <a:rPr lang="en-US" sz="1900" b="1" dirty="0">
                <a:solidFill>
                  <a:srgbClr val="660033"/>
                </a:solidFill>
                <a:latin typeface="+mj-lt"/>
              </a:rPr>
              <a:t> </a:t>
            </a:r>
            <a:r>
              <a:rPr lang="en-US" sz="1900" b="1" dirty="0" err="1">
                <a:solidFill>
                  <a:srgbClr val="660033"/>
                </a:solidFill>
                <a:latin typeface="+mj-lt"/>
              </a:rPr>
              <a:t>của</a:t>
            </a:r>
            <a:r>
              <a:rPr lang="en-US" sz="1900" b="1" dirty="0">
                <a:solidFill>
                  <a:srgbClr val="660033"/>
                </a:solidFill>
                <a:latin typeface="+mj-lt"/>
              </a:rPr>
              <a:t> </a:t>
            </a:r>
            <a:r>
              <a:rPr lang="en-US" sz="1900" b="1" dirty="0" err="1">
                <a:solidFill>
                  <a:srgbClr val="660033"/>
                </a:solidFill>
                <a:latin typeface="+mj-lt"/>
              </a:rPr>
              <a:t>thành</a:t>
            </a:r>
            <a:r>
              <a:rPr lang="en-US" sz="1900" b="1" dirty="0">
                <a:solidFill>
                  <a:srgbClr val="660033"/>
                </a:solidFill>
                <a:latin typeface="+mj-lt"/>
              </a:rPr>
              <a:t> </a:t>
            </a:r>
            <a:r>
              <a:rPr lang="en-US" sz="1900" b="1" dirty="0" err="1">
                <a:solidFill>
                  <a:srgbClr val="660033"/>
                </a:solidFill>
                <a:latin typeface="+mj-lt"/>
              </a:rPr>
              <a:t>công</a:t>
            </a:r>
            <a:r>
              <a:rPr lang="en-US" sz="1900" b="1" dirty="0">
                <a:solidFill>
                  <a:srgbClr val="660033"/>
                </a:solidFill>
                <a:latin typeface="+mj-lt"/>
              </a:rPr>
              <a:t>:</a:t>
            </a:r>
          </a:p>
          <a:p>
            <a:pPr>
              <a:defRPr/>
            </a:pPr>
            <a:r>
              <a:rPr lang="en-US" i="1" dirty="0" smtClean="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r>
              <a:rPr lang="en-US" i="1" dirty="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r>
              <a:rPr lang="en-US" i="1" dirty="0">
                <a:solidFill>
                  <a:srgbClr val="000099"/>
                </a:solidFill>
              </a:rPr>
              <a:t>, </a:t>
            </a:r>
            <a:r>
              <a:rPr lang="en-US" i="1" dirty="0" err="1">
                <a:solidFill>
                  <a:srgbClr val="000099"/>
                </a:solidFill>
              </a:rPr>
              <a:t>đại</a:t>
            </a:r>
            <a:r>
              <a:rPr lang="en-US" i="1" dirty="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endParaRPr lang="en-US" i="1" dirty="0">
              <a:solidFill>
                <a:srgbClr val="000099"/>
              </a:solidFill>
            </a:endParaRPr>
          </a:p>
          <a:p>
            <a:pPr>
              <a:defRPr/>
            </a:pP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i="1" dirty="0">
                <a:solidFill>
                  <a:srgbClr val="000099"/>
                </a:solidFill>
              </a:rPr>
              <a:t>, </a:t>
            </a:r>
            <a:r>
              <a:rPr lang="en-US" i="1" dirty="0" err="1">
                <a:solidFill>
                  <a:srgbClr val="000099"/>
                </a:solidFill>
              </a:rPr>
              <a:t>đại</a:t>
            </a: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dirty="0">
                <a:solidFill>
                  <a:schemeClr val="bg1"/>
                </a:solidFill>
              </a:rPr>
              <a:t>”.</a:t>
            </a:r>
          </a:p>
          <a:p>
            <a:pPr>
              <a:lnSpc>
                <a:spcPct val="90000"/>
              </a:lnSpc>
              <a:spcBef>
                <a:spcPct val="20000"/>
              </a:spcBef>
              <a:buClr>
                <a:schemeClr val="tx2"/>
              </a:buClr>
              <a:buFont typeface="Wingdings" pitchFamily="2" charset="2"/>
              <a:buNone/>
              <a:defRPr/>
            </a:pPr>
            <a:endParaRPr lang="en-US" sz="3000" dirty="0">
              <a:solidFill>
                <a:schemeClr val="bg1"/>
              </a:solidFill>
              <a:cs typeface="Times New Roman" pitchFamily="18" charset="0"/>
            </a:endParaRPr>
          </a:p>
        </p:txBody>
      </p:sp>
      <p:sp>
        <p:nvSpPr>
          <p:cNvPr id="8" name="AutoShape 7"/>
          <p:cNvSpPr>
            <a:spLocks noChangeArrowheads="1"/>
          </p:cNvSpPr>
          <p:nvPr/>
        </p:nvSpPr>
        <p:spPr bwMode="auto">
          <a:xfrm>
            <a:off x="8350250" y="2021983"/>
            <a:ext cx="3527291" cy="3296992"/>
          </a:xfrm>
          <a:prstGeom prst="roundRect">
            <a:avLst>
              <a:gd name="adj" fmla="val 9106"/>
            </a:avLst>
          </a:prstGeom>
          <a:solidFill>
            <a:schemeClr val="bg1"/>
          </a:solidFill>
          <a:ln>
            <a:solidFill>
              <a:srgbClr val="FF0000"/>
            </a:solidFill>
            <a:headEnd/>
            <a:tailEnd/>
          </a:ln>
        </p:spPr>
        <p:style>
          <a:lnRef idx="1">
            <a:schemeClr val="accent5"/>
          </a:lnRef>
          <a:fillRef idx="2">
            <a:schemeClr val="accent5"/>
          </a:fillRef>
          <a:effectRef idx="1">
            <a:schemeClr val="accent5"/>
          </a:effectRef>
          <a:fontRef idx="minor">
            <a:schemeClr val="dk1"/>
          </a:fontRef>
        </p:style>
        <p:txBody>
          <a:bodyPr anchor="ctr"/>
          <a:lstStyle/>
          <a:p>
            <a:pPr algn="ctr">
              <a:lnSpc>
                <a:spcPct val="90000"/>
              </a:lnSpc>
              <a:spcBef>
                <a:spcPct val="20000"/>
              </a:spcBef>
              <a:buClr>
                <a:schemeClr val="tx2"/>
              </a:buClr>
              <a:buFont typeface="Wingdings" pitchFamily="2" charset="2"/>
              <a:buNone/>
              <a:defRPr/>
            </a:pPr>
            <a:r>
              <a:rPr lang="en-US" sz="2400" b="1" u="sng" dirty="0" err="1">
                <a:solidFill>
                  <a:srgbClr val="C00000"/>
                </a:solidFill>
              </a:rPr>
              <a:t>Nhấn</a:t>
            </a:r>
            <a:r>
              <a:rPr lang="en-US" sz="2400" b="1" u="sng" dirty="0">
                <a:solidFill>
                  <a:srgbClr val="C00000"/>
                </a:solidFill>
              </a:rPr>
              <a:t> </a:t>
            </a:r>
            <a:r>
              <a:rPr lang="en-US" sz="2400" b="1" u="sng" dirty="0" err="1">
                <a:solidFill>
                  <a:srgbClr val="C00000"/>
                </a:solidFill>
              </a:rPr>
              <a:t>mạnh</a:t>
            </a:r>
            <a:r>
              <a:rPr lang="en-US" sz="2400" b="1" dirty="0">
                <a:solidFill>
                  <a:srgbClr val="C00000"/>
                </a:solidFill>
              </a:rPr>
              <a:t> </a:t>
            </a:r>
            <a:r>
              <a:rPr lang="en-US" sz="2400" b="1" dirty="0" err="1">
                <a:solidFill>
                  <a:srgbClr val="002060"/>
                </a:solidFill>
              </a:rPr>
              <a:t>tầm</a:t>
            </a:r>
            <a:r>
              <a:rPr lang="en-US" sz="2400" b="1" dirty="0">
                <a:solidFill>
                  <a:srgbClr val="002060"/>
                </a:solidFill>
              </a:rPr>
              <a:t> </a:t>
            </a:r>
            <a:r>
              <a:rPr lang="en-US" sz="2400" b="1" dirty="0" err="1">
                <a:solidFill>
                  <a:srgbClr val="002060"/>
                </a:solidFill>
              </a:rPr>
              <a:t>quan</a:t>
            </a:r>
            <a:r>
              <a:rPr lang="en-US" sz="2400" b="1" dirty="0">
                <a:solidFill>
                  <a:srgbClr val="002060"/>
                </a:solidFill>
              </a:rPr>
              <a:t> </a:t>
            </a:r>
            <a:r>
              <a:rPr lang="en-US" sz="2400" b="1" dirty="0" err="1">
                <a:solidFill>
                  <a:srgbClr val="002060"/>
                </a:solidFill>
              </a:rPr>
              <a:t>trọng</a:t>
            </a:r>
            <a:r>
              <a:rPr lang="en-US" sz="2400" b="1" dirty="0">
                <a:solidFill>
                  <a:srgbClr val="002060"/>
                </a:solidFill>
              </a:rPr>
              <a:t> </a:t>
            </a:r>
            <a:r>
              <a:rPr lang="en-US" sz="2400" dirty="0" err="1">
                <a:solidFill>
                  <a:srgbClr val="0070C0"/>
                </a:solidFill>
              </a:rPr>
              <a:t>của</a:t>
            </a:r>
            <a:r>
              <a:rPr lang="en-US" sz="2400" dirty="0">
                <a:solidFill>
                  <a:srgbClr val="0070C0"/>
                </a:solidFill>
              </a:rPr>
              <a:t> </a:t>
            </a:r>
            <a:r>
              <a:rPr lang="en-US" sz="2400" dirty="0" err="1">
                <a:solidFill>
                  <a:srgbClr val="0070C0"/>
                </a:solidFill>
              </a:rPr>
              <a:t>việc</a:t>
            </a:r>
            <a:r>
              <a:rPr lang="en-US" sz="2400" dirty="0">
                <a:solidFill>
                  <a:srgbClr val="0070C0"/>
                </a:solidFill>
              </a:rPr>
              <a:t> </a:t>
            </a:r>
            <a:r>
              <a:rPr lang="en-US" sz="2400" dirty="0" err="1">
                <a:solidFill>
                  <a:srgbClr val="0070C0"/>
                </a:solidFill>
              </a:rPr>
              <a:t>xây</a:t>
            </a:r>
            <a:r>
              <a:rPr lang="en-US" sz="2400" dirty="0">
                <a:solidFill>
                  <a:srgbClr val="0070C0"/>
                </a:solidFill>
              </a:rPr>
              <a:t> </a:t>
            </a:r>
            <a:r>
              <a:rPr lang="en-US" sz="2400" dirty="0" err="1">
                <a:solidFill>
                  <a:srgbClr val="0070C0"/>
                </a:solidFill>
              </a:rPr>
              <a:t>dựng</a:t>
            </a:r>
            <a:r>
              <a:rPr lang="en-US" sz="2400" dirty="0">
                <a:solidFill>
                  <a:srgbClr val="0070C0"/>
                </a:solidFill>
              </a:rPr>
              <a:t> </a:t>
            </a:r>
            <a:r>
              <a:rPr lang="en-US" sz="2400" dirty="0" err="1">
                <a:solidFill>
                  <a:srgbClr val="0070C0"/>
                </a:solidFill>
              </a:rPr>
              <a:t>khối</a:t>
            </a:r>
            <a:r>
              <a:rPr lang="en-US" sz="2400" dirty="0">
                <a:solidFill>
                  <a:srgbClr val="0070C0"/>
                </a:solidFill>
              </a:rPr>
              <a:t> </a:t>
            </a:r>
            <a:r>
              <a:rPr lang="en-US" sz="2400" dirty="0" err="1">
                <a:solidFill>
                  <a:srgbClr val="0070C0"/>
                </a:solidFill>
              </a:rPr>
              <a:t>đại</a:t>
            </a:r>
            <a:r>
              <a:rPr lang="en-US" sz="2400" dirty="0">
                <a:solidFill>
                  <a:srgbClr val="0070C0"/>
                </a:solidFill>
              </a:rPr>
              <a:t> </a:t>
            </a:r>
            <a:r>
              <a:rPr lang="en-US" sz="2400" dirty="0" err="1">
                <a:solidFill>
                  <a:srgbClr val="0070C0"/>
                </a:solidFill>
              </a:rPr>
              <a:t>đoàn</a:t>
            </a:r>
            <a:r>
              <a:rPr lang="en-US" sz="2400" dirty="0">
                <a:solidFill>
                  <a:srgbClr val="0070C0"/>
                </a:solidFill>
              </a:rPr>
              <a:t> </a:t>
            </a:r>
            <a:r>
              <a:rPr lang="en-US" sz="2400" dirty="0" err="1">
                <a:solidFill>
                  <a:srgbClr val="0070C0"/>
                </a:solidFill>
              </a:rPr>
              <a:t>kết</a:t>
            </a:r>
            <a:r>
              <a:rPr lang="en-US" sz="2400" dirty="0">
                <a:solidFill>
                  <a:srgbClr val="0070C0"/>
                </a:solidFill>
              </a:rPr>
              <a:t> </a:t>
            </a:r>
            <a:r>
              <a:rPr lang="en-US" sz="2400" dirty="0" err="1">
                <a:solidFill>
                  <a:srgbClr val="0070C0"/>
                </a:solidFill>
              </a:rPr>
              <a:t>dân</a:t>
            </a:r>
            <a:r>
              <a:rPr lang="en-US" sz="2400" dirty="0">
                <a:solidFill>
                  <a:srgbClr val="0070C0"/>
                </a:solidFill>
              </a:rPr>
              <a:t> </a:t>
            </a:r>
            <a:r>
              <a:rPr lang="en-US" sz="2400" dirty="0" err="1">
                <a:solidFill>
                  <a:srgbClr val="0070C0"/>
                </a:solidFill>
              </a:rPr>
              <a:t>tộc</a:t>
            </a:r>
            <a:endParaRPr lang="en-US" sz="2400" dirty="0">
              <a:solidFill>
                <a:srgbClr val="0070C0"/>
              </a:solidFill>
              <a:effectLst>
                <a:outerShdw blurRad="38100" dist="38100" dir="2700000" algn="tl">
                  <a:srgbClr val="C0C0C0"/>
                </a:outerShdw>
              </a:effectLst>
            </a:endParaRPr>
          </a:p>
        </p:txBody>
      </p:sp>
    </p:spTree>
    <p:extLst>
      <p:ext uri="{BB962C8B-B14F-4D97-AF65-F5344CB8AC3E}">
        <p14:creationId xmlns="" xmlns:p14="http://schemas.microsoft.com/office/powerpoint/2010/main" val="3346383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286000" y="190500"/>
            <a:ext cx="7696200"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a:solidFill>
                  <a:srgbClr val="C00000"/>
                </a:solidFill>
              </a:rPr>
              <a:t>THÀNH TỰU CỦA</a:t>
            </a:r>
          </a:p>
          <a:p>
            <a:pPr algn="ctr" eaLnBrk="1" hangingPunct="1">
              <a:spcBef>
                <a:spcPct val="0"/>
              </a:spcBef>
              <a:buFontTx/>
              <a:buNone/>
            </a:pPr>
            <a:r>
              <a:rPr lang="en-US" altLang="en-US" sz="2400" b="1" dirty="0">
                <a:solidFill>
                  <a:srgbClr val="C00000"/>
                </a:solidFill>
              </a:rPr>
              <a:t> KHỐI ĐẠI ĐOÀN KẾT DÂN TỘC</a:t>
            </a:r>
          </a:p>
        </p:txBody>
      </p:sp>
      <p:sp>
        <p:nvSpPr>
          <p:cNvPr id="4" name="Rounded Rectangle 3"/>
          <p:cNvSpPr/>
          <p:nvPr/>
        </p:nvSpPr>
        <p:spPr>
          <a:xfrm>
            <a:off x="276430" y="1371598"/>
            <a:ext cx="2983605" cy="125233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smtClean="0">
                <a:solidFill>
                  <a:schemeClr val="bg1"/>
                </a:solidFill>
                <a:latin typeface="+mj-lt"/>
              </a:rPr>
              <a:t>trong</a:t>
            </a:r>
            <a:r>
              <a:rPr lang="en-US" sz="2400" b="1" dirty="0" smtClean="0">
                <a:solidFill>
                  <a:schemeClr val="bg1"/>
                </a:solidFill>
                <a:latin typeface="+mj-lt"/>
              </a:rPr>
              <a:t> </a:t>
            </a:r>
            <a:r>
              <a:rPr lang="en-US" sz="2400" b="1" dirty="0" err="1" smtClean="0">
                <a:solidFill>
                  <a:schemeClr val="bg1"/>
                </a:solidFill>
                <a:latin typeface="+mj-lt"/>
              </a:rPr>
              <a:t>Mặt</a:t>
            </a:r>
            <a:r>
              <a:rPr lang="en-US" sz="2400" b="1" dirty="0" smtClean="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Việt</a:t>
            </a:r>
            <a:r>
              <a:rPr lang="en-US" sz="2400" b="1" dirty="0" smtClean="0">
                <a:solidFill>
                  <a:schemeClr val="bg1"/>
                </a:solidFill>
                <a:latin typeface="+mj-lt"/>
              </a:rPr>
              <a:t> </a:t>
            </a:r>
            <a:r>
              <a:rPr lang="en-US" sz="2400" b="1" dirty="0">
                <a:solidFill>
                  <a:schemeClr val="bg1"/>
                </a:solidFill>
                <a:latin typeface="+mj-lt"/>
              </a:rPr>
              <a:t>Minh </a:t>
            </a:r>
          </a:p>
        </p:txBody>
      </p:sp>
      <p:sp>
        <p:nvSpPr>
          <p:cNvPr id="5" name="Rounded Rectangle 4"/>
          <p:cNvSpPr/>
          <p:nvPr/>
        </p:nvSpPr>
        <p:spPr>
          <a:xfrm>
            <a:off x="3909391" y="1427942"/>
            <a:ext cx="3366053" cy="1195988"/>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p>
          <a:p>
            <a:pPr algn="ctr">
              <a:defRPr/>
            </a:pP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Liên</a:t>
            </a:r>
            <a:r>
              <a:rPr lang="en-US" sz="2400" b="1" dirty="0" smtClean="0">
                <a:solidFill>
                  <a:schemeClr val="bg1"/>
                </a:solidFill>
                <a:latin typeface="+mj-lt"/>
              </a:rPr>
              <a:t> </a:t>
            </a:r>
            <a:r>
              <a:rPr lang="en-US" sz="2400" b="1" dirty="0" err="1">
                <a:solidFill>
                  <a:schemeClr val="bg1"/>
                </a:solidFill>
                <a:latin typeface="+mj-lt"/>
              </a:rPr>
              <a:t>Việt</a:t>
            </a:r>
            <a:r>
              <a:rPr lang="en-US" sz="2400" b="1" dirty="0">
                <a:solidFill>
                  <a:schemeClr val="bg1"/>
                </a:solidFill>
                <a:latin typeface="+mj-lt"/>
              </a:rPr>
              <a:t> </a:t>
            </a:r>
          </a:p>
        </p:txBody>
      </p:sp>
      <p:sp>
        <p:nvSpPr>
          <p:cNvPr id="6" name="Rounded Rectangle 5"/>
          <p:cNvSpPr/>
          <p:nvPr/>
        </p:nvSpPr>
        <p:spPr>
          <a:xfrm>
            <a:off x="7924800" y="1427942"/>
            <a:ext cx="3786809" cy="1195988"/>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p>
          <a:p>
            <a:pPr algn="ctr">
              <a:defRPr/>
            </a:pP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Tô</a:t>
            </a:r>
            <a:r>
              <a:rPr lang="en-US" sz="2400" b="1" dirty="0" smtClean="0">
                <a:solidFill>
                  <a:schemeClr val="bg1"/>
                </a:solidFill>
                <a:latin typeface="+mj-lt"/>
              </a:rPr>
              <a:t>̉ </a:t>
            </a:r>
            <a:r>
              <a:rPr lang="en-US" sz="2400" b="1" dirty="0" err="1">
                <a:solidFill>
                  <a:schemeClr val="bg1"/>
                </a:solidFill>
                <a:latin typeface="+mj-lt"/>
              </a:rPr>
              <a:t>quốc</a:t>
            </a:r>
            <a:r>
              <a:rPr lang="en-US" sz="2400" b="1" dirty="0">
                <a:solidFill>
                  <a:schemeClr val="bg1"/>
                </a:solidFill>
                <a:latin typeface="+mj-lt"/>
              </a:rPr>
              <a:t> </a:t>
            </a:r>
            <a:r>
              <a:rPr lang="en-US" sz="2400" b="1" dirty="0" err="1">
                <a:solidFill>
                  <a:schemeClr val="bg1"/>
                </a:solidFill>
                <a:latin typeface="+mj-lt"/>
              </a:rPr>
              <a:t>Việt</a:t>
            </a:r>
            <a:r>
              <a:rPr lang="en-US" sz="2400" b="1" dirty="0">
                <a:solidFill>
                  <a:schemeClr val="bg1"/>
                </a:solidFill>
                <a:latin typeface="+mj-lt"/>
              </a:rPr>
              <a:t> Nam</a:t>
            </a:r>
          </a:p>
        </p:txBody>
      </p:sp>
      <p:sp>
        <p:nvSpPr>
          <p:cNvPr id="7" name="Rounded Rectangle 6"/>
          <p:cNvSpPr/>
          <p:nvPr/>
        </p:nvSpPr>
        <p:spPr>
          <a:xfrm>
            <a:off x="276431" y="3485322"/>
            <a:ext cx="3089622" cy="2186608"/>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400" dirty="0">
                <a:solidFill>
                  <a:schemeClr val="bg1"/>
                </a:solidFill>
              </a:rPr>
              <a:t>Cách mạng Tháng Tám thành </a:t>
            </a:r>
            <a:r>
              <a:rPr lang="vi-VN" sz="2400" dirty="0" smtClean="0">
                <a:solidFill>
                  <a:schemeClr val="bg1"/>
                </a:solidFill>
              </a:rPr>
              <a:t>côn</a:t>
            </a:r>
            <a:r>
              <a:rPr lang="en-US" sz="2400" dirty="0" smtClean="0">
                <a:solidFill>
                  <a:schemeClr val="bg1"/>
                </a:solidFill>
              </a:rPr>
              <a:t>g</a:t>
            </a:r>
          </a:p>
          <a:p>
            <a:pPr algn="ctr">
              <a:defRPr/>
            </a:pPr>
            <a:r>
              <a:rPr lang="en-US" sz="2400" dirty="0" smtClean="0">
                <a:solidFill>
                  <a:schemeClr val="bg1"/>
                </a:solidFill>
              </a:rPr>
              <a:t>N</a:t>
            </a:r>
            <a:r>
              <a:rPr lang="vi-VN" sz="2400" dirty="0">
                <a:solidFill>
                  <a:schemeClr val="bg1"/>
                </a:solidFill>
              </a:rPr>
              <a:t>ước Việt Nam dân chủ cộng hòa</a:t>
            </a:r>
            <a:r>
              <a:rPr lang="en-US" sz="2400" dirty="0">
                <a:solidFill>
                  <a:schemeClr val="bg1"/>
                </a:solidFill>
              </a:rPr>
              <a:t> </a:t>
            </a:r>
            <a:r>
              <a:rPr lang="en-US" sz="2400" dirty="0" err="1">
                <a:solidFill>
                  <a:schemeClr val="bg1"/>
                </a:solidFill>
              </a:rPr>
              <a:t>được</a:t>
            </a:r>
            <a:r>
              <a:rPr lang="en-US" sz="2400" dirty="0">
                <a:solidFill>
                  <a:schemeClr val="bg1"/>
                </a:solidFill>
              </a:rPr>
              <a:t> </a:t>
            </a:r>
            <a:r>
              <a:rPr lang="en-US" sz="2400" dirty="0" err="1">
                <a:solidFill>
                  <a:schemeClr val="bg1"/>
                </a:solidFill>
              </a:rPr>
              <a:t>thành</a:t>
            </a:r>
            <a:r>
              <a:rPr lang="en-US" sz="2400" dirty="0">
                <a:solidFill>
                  <a:schemeClr val="bg1"/>
                </a:solidFill>
              </a:rPr>
              <a:t> </a:t>
            </a:r>
            <a:r>
              <a:rPr lang="en-US" sz="2400" dirty="0" err="1">
                <a:solidFill>
                  <a:schemeClr val="bg1"/>
                </a:solidFill>
              </a:rPr>
              <a:t>lập</a:t>
            </a:r>
            <a:endParaRPr lang="en-US" sz="2400" dirty="0">
              <a:solidFill>
                <a:schemeClr val="bg1"/>
              </a:solidFill>
            </a:endParaRPr>
          </a:p>
        </p:txBody>
      </p:sp>
      <p:sp>
        <p:nvSpPr>
          <p:cNvPr id="8" name="Rounded Rectangle 7"/>
          <p:cNvSpPr/>
          <p:nvPr/>
        </p:nvSpPr>
        <p:spPr>
          <a:xfrm>
            <a:off x="3909391" y="3485322"/>
            <a:ext cx="3366053" cy="2186608"/>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smtClean="0">
                <a:solidFill>
                  <a:schemeClr val="bg1"/>
                </a:solidFill>
                <a:sym typeface="Wingdings"/>
              </a:rPr>
              <a:t>K</a:t>
            </a:r>
            <a:r>
              <a:rPr lang="vi-VN" sz="2000" dirty="0">
                <a:solidFill>
                  <a:schemeClr val="bg1"/>
                </a:solidFill>
              </a:rPr>
              <a:t>háng chiến chống thực dân Pháp giành thắng lợi</a:t>
            </a:r>
            <a:endParaRPr lang="en-US" sz="2000" dirty="0">
              <a:solidFill>
                <a:schemeClr val="bg1"/>
              </a:solidFill>
              <a:sym typeface="Wingdings"/>
            </a:endParaRPr>
          </a:p>
          <a:p>
            <a:pPr algn="ctr">
              <a:defRPr/>
            </a:pPr>
            <a:r>
              <a:rPr lang="en-US" sz="2000" dirty="0">
                <a:solidFill>
                  <a:schemeClr val="bg1"/>
                </a:solidFill>
                <a:sym typeface="Wingdings"/>
              </a:rPr>
              <a:t>L</a:t>
            </a:r>
            <a:r>
              <a:rPr lang="vi-VN" sz="2000" dirty="0">
                <a:solidFill>
                  <a:schemeClr val="bg1"/>
                </a:solidFill>
              </a:rPr>
              <a:t>ập lại hòa bình ở Đông </a:t>
            </a:r>
            <a:r>
              <a:rPr lang="vi-VN" sz="2000" dirty="0" smtClean="0">
                <a:solidFill>
                  <a:schemeClr val="bg1"/>
                </a:solidFill>
              </a:rPr>
              <a:t>Dương</a:t>
            </a:r>
            <a:endParaRPr lang="en-US" sz="2000" dirty="0">
              <a:solidFill>
                <a:schemeClr val="bg1"/>
              </a:solidFill>
            </a:endParaRPr>
          </a:p>
          <a:p>
            <a:pPr algn="ctr">
              <a:defRPr/>
            </a:pPr>
            <a:r>
              <a:rPr lang="en-US" sz="2000" dirty="0" smtClean="0">
                <a:solidFill>
                  <a:schemeClr val="bg1"/>
                </a:solidFill>
              </a:rPr>
              <a:t>G</a:t>
            </a:r>
            <a:r>
              <a:rPr lang="vi-VN" sz="2000" dirty="0">
                <a:solidFill>
                  <a:schemeClr val="bg1"/>
                </a:solidFill>
              </a:rPr>
              <a:t>iải phóng hoàn toàn miền Bắc</a:t>
            </a:r>
            <a:endParaRPr lang="en-US" sz="2000" dirty="0">
              <a:solidFill>
                <a:schemeClr val="bg1"/>
              </a:solidFill>
            </a:endParaRPr>
          </a:p>
        </p:txBody>
      </p:sp>
      <p:sp>
        <p:nvSpPr>
          <p:cNvPr id="9" name="Rounded Rectangle 8"/>
          <p:cNvSpPr/>
          <p:nvPr/>
        </p:nvSpPr>
        <p:spPr>
          <a:xfrm>
            <a:off x="7924800" y="3485322"/>
            <a:ext cx="3786809" cy="2186608"/>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altLang="en-US" sz="2400" dirty="0" err="1">
                <a:solidFill>
                  <a:schemeClr val="bg1"/>
                </a:solidFill>
              </a:rPr>
              <a:t>Khôi</a:t>
            </a:r>
            <a:r>
              <a:rPr lang="en-US" altLang="en-US" sz="2400" dirty="0">
                <a:solidFill>
                  <a:schemeClr val="bg1"/>
                </a:solidFill>
              </a:rPr>
              <a:t> </a:t>
            </a:r>
            <a:r>
              <a:rPr lang="en-US" altLang="en-US" sz="2400" dirty="0" err="1">
                <a:solidFill>
                  <a:schemeClr val="bg1"/>
                </a:solidFill>
              </a:rPr>
              <a:t>phục</a:t>
            </a:r>
            <a:r>
              <a:rPr lang="en-US" altLang="en-US" sz="2400" dirty="0">
                <a:solidFill>
                  <a:schemeClr val="bg1"/>
                </a:solidFill>
              </a:rPr>
              <a:t> </a:t>
            </a:r>
            <a:r>
              <a:rPr lang="en-US" altLang="en-US" sz="2400" dirty="0" err="1">
                <a:solidFill>
                  <a:schemeClr val="bg1"/>
                </a:solidFill>
              </a:rPr>
              <a:t>kinh</a:t>
            </a:r>
            <a:r>
              <a:rPr lang="en-US" altLang="en-US" sz="2400" dirty="0">
                <a:solidFill>
                  <a:schemeClr val="bg1"/>
                </a:solidFill>
              </a:rPr>
              <a:t> </a:t>
            </a:r>
            <a:r>
              <a:rPr lang="en-US" altLang="en-US" sz="2400" dirty="0" err="1">
                <a:solidFill>
                  <a:schemeClr val="bg1"/>
                </a:solidFill>
              </a:rPr>
              <a:t>tế</a:t>
            </a:r>
            <a:endParaRPr lang="en-US" altLang="en-US" sz="2400" dirty="0">
              <a:solidFill>
                <a:schemeClr val="bg1"/>
              </a:solidFill>
            </a:endParaRPr>
          </a:p>
          <a:p>
            <a:pPr algn="just">
              <a:defRPr/>
            </a:pPr>
            <a:r>
              <a:rPr lang="en-US" altLang="en-US" sz="2400" dirty="0" smtClean="0">
                <a:solidFill>
                  <a:schemeClr val="bg1"/>
                </a:solidFill>
                <a:sym typeface="Wingdings"/>
              </a:rPr>
              <a:t> </a:t>
            </a:r>
            <a:r>
              <a:rPr lang="en-US" altLang="en-US" sz="2400" dirty="0" err="1">
                <a:solidFill>
                  <a:schemeClr val="bg1"/>
                </a:solidFill>
                <a:sym typeface="Wingdings"/>
              </a:rPr>
              <a:t>Cải</a:t>
            </a:r>
            <a:r>
              <a:rPr lang="en-US" altLang="en-US" sz="2400" dirty="0">
                <a:solidFill>
                  <a:schemeClr val="bg1"/>
                </a:solidFill>
                <a:sym typeface="Wingdings"/>
              </a:rPr>
              <a:t> </a:t>
            </a:r>
            <a:r>
              <a:rPr lang="en-US" altLang="en-US" sz="2400" dirty="0" err="1">
                <a:solidFill>
                  <a:schemeClr val="bg1"/>
                </a:solidFill>
                <a:sym typeface="Wingdings"/>
              </a:rPr>
              <a:t>tạo</a:t>
            </a:r>
            <a:r>
              <a:rPr lang="en-US" altLang="en-US" sz="2400" dirty="0">
                <a:solidFill>
                  <a:schemeClr val="bg1"/>
                </a:solidFill>
                <a:sym typeface="Wingdings"/>
              </a:rPr>
              <a:t> XHCN </a:t>
            </a:r>
            <a:r>
              <a:rPr lang="en-US" altLang="en-US" sz="2400" dirty="0" err="1">
                <a:solidFill>
                  <a:schemeClr val="bg1"/>
                </a:solidFill>
                <a:sym typeface="Wingdings"/>
              </a:rPr>
              <a:t>va</a:t>
            </a:r>
            <a:r>
              <a:rPr lang="en-US" altLang="en-US" sz="2400" dirty="0">
                <a:solidFill>
                  <a:schemeClr val="bg1"/>
                </a:solidFill>
                <a:sym typeface="Wingdings"/>
              </a:rPr>
              <a:t>̀ </a:t>
            </a:r>
            <a:r>
              <a:rPr lang="en-US" altLang="en-US" sz="2400" dirty="0" err="1">
                <a:solidFill>
                  <a:schemeClr val="bg1"/>
                </a:solidFill>
                <a:sym typeface="Wingdings"/>
              </a:rPr>
              <a:t>x</a:t>
            </a:r>
            <a:r>
              <a:rPr lang="en-US" altLang="en-US" sz="2400" dirty="0" err="1">
                <a:solidFill>
                  <a:schemeClr val="bg1"/>
                </a:solidFill>
              </a:rPr>
              <a:t>ây</a:t>
            </a:r>
            <a:r>
              <a:rPr lang="en-US" altLang="en-US" sz="2400" dirty="0">
                <a:solidFill>
                  <a:schemeClr val="bg1"/>
                </a:solidFill>
              </a:rPr>
              <a:t> </a:t>
            </a:r>
            <a:r>
              <a:rPr lang="en-US" altLang="en-US" sz="2400" dirty="0" err="1">
                <a:solidFill>
                  <a:schemeClr val="bg1"/>
                </a:solidFill>
              </a:rPr>
              <a:t>dựng</a:t>
            </a:r>
            <a:r>
              <a:rPr lang="en-US" altLang="en-US" sz="2400" dirty="0">
                <a:solidFill>
                  <a:schemeClr val="bg1"/>
                </a:solidFill>
              </a:rPr>
              <a:t> CNXH ở </a:t>
            </a:r>
            <a:r>
              <a:rPr lang="en-US" altLang="en-US" sz="2400" dirty="0" err="1">
                <a:solidFill>
                  <a:schemeClr val="bg1"/>
                </a:solidFill>
              </a:rPr>
              <a:t>miền</a:t>
            </a:r>
            <a:r>
              <a:rPr lang="en-US" altLang="en-US" sz="2400" dirty="0">
                <a:solidFill>
                  <a:schemeClr val="bg1"/>
                </a:solidFill>
              </a:rPr>
              <a:t> </a:t>
            </a:r>
            <a:r>
              <a:rPr lang="en-US" altLang="en-US" sz="2400" dirty="0" err="1">
                <a:solidFill>
                  <a:schemeClr val="bg1"/>
                </a:solidFill>
              </a:rPr>
              <a:t>Bắc</a:t>
            </a:r>
            <a:endParaRPr lang="en-US" altLang="en-US" sz="2400" dirty="0">
              <a:solidFill>
                <a:schemeClr val="bg1"/>
              </a:solidFill>
            </a:endParaRPr>
          </a:p>
        </p:txBody>
      </p:sp>
      <p:cxnSp>
        <p:nvCxnSpPr>
          <p:cNvPr id="11" name="Straight Arrow Connector 10"/>
          <p:cNvCxnSpPr>
            <a:stCxn id="4" idx="2"/>
          </p:cNvCxnSpPr>
          <p:nvPr/>
        </p:nvCxnSpPr>
        <p:spPr>
          <a:xfrm flipH="1">
            <a:off x="1768232" y="2623930"/>
            <a:ext cx="1" cy="8613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5" idx="2"/>
            <a:endCxn id="8" idx="0"/>
          </p:cNvCxnSpPr>
          <p:nvPr/>
        </p:nvCxnSpPr>
        <p:spPr>
          <a:xfrm>
            <a:off x="5592418" y="2623930"/>
            <a:ext cx="0" cy="86139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6" idx="2"/>
            <a:endCxn id="9" idx="0"/>
          </p:cNvCxnSpPr>
          <p:nvPr/>
        </p:nvCxnSpPr>
        <p:spPr>
          <a:xfrm>
            <a:off x="9818205" y="2623930"/>
            <a:ext cx="0" cy="861392"/>
          </a:xfrm>
          <a:prstGeom prst="straightConnector1">
            <a:avLst/>
          </a:prstGeom>
          <a:ln>
            <a:solidFill>
              <a:srgbClr val="008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064405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
                                          </p:val>
                                        </p:tav>
                                        <p:tav tm="100000">
                                          <p:val>
                                            <p:strVal val="#ppt_x"/>
                                          </p:val>
                                        </p:tav>
                                      </p:tavLst>
                                    </p:anim>
                                    <p:anim calcmode="lin" valueType="num">
                                      <p:cBhvr>
                                        <p:cTn id="3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1000"/>
                                        <p:tgtEl>
                                          <p:spTgt spid="6"/>
                                        </p:tgtEl>
                                      </p:cBhvr>
                                    </p:animEffect>
                                    <p:anim calcmode="lin" valueType="num">
                                      <p:cBhvr>
                                        <p:cTn id="58" dur="1000" fill="hold"/>
                                        <p:tgtEl>
                                          <p:spTgt spid="6"/>
                                        </p:tgtEl>
                                        <p:attrNameLst>
                                          <p:attrName>ppt_x</p:attrName>
                                        </p:attrNameLst>
                                      </p:cBhvr>
                                      <p:tavLst>
                                        <p:tav tm="0">
                                          <p:val>
                                            <p:strVal val="#ppt_x"/>
                                          </p:val>
                                        </p:tav>
                                        <p:tav tm="100000">
                                          <p:val>
                                            <p:strVal val="#ppt_x"/>
                                          </p:val>
                                        </p:tav>
                                      </p:tavLst>
                                    </p:anim>
                                    <p:anim calcmode="lin" valueType="num">
                                      <p:cBhvr>
                                        <p:cTn id="5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1000"/>
                                        <p:tgtEl>
                                          <p:spTgt spid="9"/>
                                        </p:tgtEl>
                                      </p:cBhvr>
                                    </p:animEffect>
                                    <p:anim calcmode="lin" valueType="num">
                                      <p:cBhvr>
                                        <p:cTn id="72" dur="1000" fill="hold"/>
                                        <p:tgtEl>
                                          <p:spTgt spid="9"/>
                                        </p:tgtEl>
                                        <p:attrNameLst>
                                          <p:attrName>ppt_x</p:attrName>
                                        </p:attrNameLst>
                                      </p:cBhvr>
                                      <p:tavLst>
                                        <p:tav tm="0">
                                          <p:val>
                                            <p:strVal val="#ppt_x"/>
                                          </p:val>
                                        </p:tav>
                                        <p:tav tm="100000">
                                          <p:val>
                                            <p:strVal val="#ppt_x"/>
                                          </p:val>
                                        </p:tav>
                                      </p:tavLst>
                                    </p:anim>
                                    <p:anim calcmode="lin" valueType="num">
                                      <p:cBhvr>
                                        <p:cTn id="7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8" name="Rectangle 8"/>
          <p:cNvSpPr>
            <a:spLocks noChangeArrowheads="1"/>
          </p:cNvSpPr>
          <p:nvPr/>
        </p:nvSpPr>
        <p:spPr bwMode="auto">
          <a:xfrm>
            <a:off x="304800" y="228601"/>
            <a:ext cx="11785600" cy="6001643"/>
          </a:xfrm>
          <a:prstGeom prst="rect">
            <a:avLst/>
          </a:prstGeom>
          <a:noFill/>
          <a:ln w="9525">
            <a:noFill/>
            <a:miter lim="800000"/>
            <a:headEnd/>
            <a:tailEnd/>
          </a:ln>
        </p:spPr>
        <p:txBody>
          <a:bodyPr>
            <a:spAutoFit/>
          </a:bodyPr>
          <a:lstStyle/>
          <a:p>
            <a:pPr>
              <a:buFontTx/>
              <a:buChar char="-"/>
            </a:pPr>
            <a:r>
              <a:rPr lang="nl-NL" sz="2400" i="1" dirty="0" smtClean="0">
                <a:solidFill>
                  <a:srgbClr val="FF0000"/>
                </a:solidFill>
              </a:rPr>
              <a:t>Về nội dung</a:t>
            </a:r>
            <a:r>
              <a:rPr lang="nl-NL" sz="2400" dirty="0" smtClean="0">
                <a:solidFill>
                  <a:srgbClr val="FF0000"/>
                </a:solidFill>
              </a:rPr>
              <a:t>, </a:t>
            </a:r>
            <a:r>
              <a:rPr lang="nl-NL" sz="2400" dirty="0" smtClean="0"/>
              <a:t>đại đoàn kết toàn dân, là tập hợp được mọi người dân vào một khối; phải kế thừa truyền thống yêu nước, nhân nghĩa, tinh thần cộng đồng của dân tộc Việt Nam; phải có lòng khoan dung, độ lượng, tin vào nhân dân, tin vào con người; thực hiện phương châm “lấy dân làm gốc”</a:t>
            </a:r>
          </a:p>
          <a:p>
            <a:pPr>
              <a:buFontTx/>
              <a:buChar char="-"/>
            </a:pPr>
            <a:endParaRPr lang="nl-NL" sz="2400" dirty="0" smtClean="0">
              <a:solidFill>
                <a:srgbClr val="FF0000"/>
              </a:solidFill>
            </a:endParaRPr>
          </a:p>
          <a:p>
            <a:r>
              <a:rPr lang="nl-NL" sz="2400" i="1" dirty="0" smtClean="0">
                <a:solidFill>
                  <a:srgbClr val="FF0000"/>
                </a:solidFill>
              </a:rPr>
              <a:t>-Về hình thức, </a:t>
            </a:r>
            <a:r>
              <a:rPr lang="nl-NL" sz="2400" dirty="0" smtClean="0"/>
              <a:t>đại đoàn kết dân tộc phải có tổ chức là Mặt trận dân tộc thống nhất, dưới sự lãnh đạo của Đảng. </a:t>
            </a:r>
          </a:p>
          <a:p>
            <a:endParaRPr lang="en-US" sz="2400" dirty="0" smtClean="0"/>
          </a:p>
          <a:p>
            <a:r>
              <a:rPr lang="nl-NL" sz="2400" i="1" dirty="0" smtClean="0">
                <a:solidFill>
                  <a:srgbClr val="FF0000"/>
                </a:solidFill>
              </a:rPr>
              <a:t>-Về các nguyên tắc cơ bản</a:t>
            </a:r>
            <a:r>
              <a:rPr lang="nl-NL" sz="2400" i="1" dirty="0" smtClean="0"/>
              <a:t>,</a:t>
            </a:r>
            <a:r>
              <a:rPr lang="nl-NL" sz="2400" dirty="0" smtClean="0"/>
              <a:t> bảo đảm lợi ích tối cao của dân tộc và quyền lợi cơ bản của các tầng lớp nhân dân; phải hoạt động theo nguyên tắc hiệp thương dân chủ, bảo đảm đoàn kết ngày càng rộng rãi, bền vững và đoàn kết lâu dài, chặt chẽ, chân thành, thân ái, giúp đỡ nhau cùng tiến bộ. Đoàn kết trong Đảng là hạt nhân đoàn kết toàn bộ xã hội. </a:t>
            </a:r>
          </a:p>
          <a:p>
            <a:endParaRPr lang="en-US" sz="2400" dirty="0" smtClean="0"/>
          </a:p>
          <a:p>
            <a:pPr>
              <a:buFontTx/>
              <a:buChar char="-"/>
            </a:pPr>
            <a:r>
              <a:rPr lang="nl-NL" sz="2400" i="1" dirty="0" smtClean="0">
                <a:solidFill>
                  <a:srgbClr val="FF0000"/>
                </a:solidFill>
              </a:rPr>
              <a:t>Về phương pháp thực hiện</a:t>
            </a:r>
            <a:r>
              <a:rPr lang="nl-NL" sz="2400" i="1" dirty="0" smtClean="0"/>
              <a:t>,</a:t>
            </a:r>
            <a:r>
              <a:rPr lang="nl-NL" sz="2400" dirty="0" smtClean="0"/>
              <a:t> Hồ Chí Minh rất coi trọng việc tuyên truyền, giáo dục, vận động quần chúng. </a:t>
            </a:r>
            <a:endParaRPr lang="en-US" sz="24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1"/>
          <p:cNvGrpSpPr>
            <a:grpSpLocks/>
          </p:cNvGrpSpPr>
          <p:nvPr/>
        </p:nvGrpSpPr>
        <p:grpSpPr bwMode="auto">
          <a:xfrm flipV="1">
            <a:off x="406825" y="906775"/>
            <a:ext cx="11515560" cy="133334"/>
            <a:chOff x="240" y="520"/>
            <a:chExt cx="5298" cy="8"/>
          </a:xfrm>
        </p:grpSpPr>
        <p:sp>
          <p:nvSpPr>
            <p:cNvPr id="5" name="Line 29"/>
            <p:cNvSpPr>
              <a:spLocks noChangeShapeType="1"/>
            </p:cNvSpPr>
            <p:nvPr/>
          </p:nvSpPr>
          <p:spPr bwMode="auto">
            <a:xfrm>
              <a:off x="2390" y="520"/>
              <a:ext cx="3148" cy="0"/>
            </a:xfrm>
            <a:prstGeom prst="line">
              <a:avLst/>
            </a:prstGeom>
            <a:noFill/>
            <a:ln w="127000">
              <a:solidFill>
                <a:srgbClr val="000099"/>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000099"/>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510862" y="225399"/>
            <a:ext cx="11326670" cy="605294"/>
          </a:xfrm>
          <a:prstGeom prst="rect">
            <a:avLst/>
          </a:prstGeom>
        </p:spPr>
        <p:txBody>
          <a:bodyPr wrap="square">
            <a:spAutoFit/>
          </a:bodyPr>
          <a:lstStyle/>
          <a:p>
            <a:pPr indent="457200" algn="ctr">
              <a:lnSpc>
                <a:spcPts val="2000"/>
              </a:lnSpc>
              <a:spcBef>
                <a:spcPts val="1000"/>
              </a:spcBef>
              <a:spcAft>
                <a:spcPts val="0"/>
              </a:spcAft>
            </a:pPr>
            <a:r>
              <a:rPr lang="en-US" sz="2400" b="1" dirty="0" smtClean="0">
                <a:solidFill>
                  <a:srgbClr val="C00000"/>
                </a:solidFill>
                <a:latin typeface="+mj-lt"/>
                <a:ea typeface="Times New Roman" panose="02020603050405020304" pitchFamily="18" charset="0"/>
                <a:cs typeface="Times New Roman" panose="02020603050405020304" pitchFamily="18" charset="0"/>
              </a:rPr>
              <a:t>2</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thực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tiễn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smtClean="0">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effectLst/>
              <a:latin typeface="+mj-lt"/>
              <a:ea typeface="Times New Roman" panose="02020603050405020304" pitchFamily="18" charset="0"/>
              <a:cs typeface="Times New Roman" panose="02020603050405020304" pitchFamily="18" charset="0"/>
            </a:endParaRPr>
          </a:p>
        </p:txBody>
      </p:sp>
      <p:sp>
        <p:nvSpPr>
          <p:cNvPr id="12" name="Rectangle 11"/>
          <p:cNvSpPr/>
          <p:nvPr/>
        </p:nvSpPr>
        <p:spPr>
          <a:xfrm>
            <a:off x="477658" y="1522301"/>
            <a:ext cx="11373893" cy="830997"/>
          </a:xfrm>
          <a:prstGeom prst="rect">
            <a:avLst/>
          </a:prstGeom>
        </p:spPr>
        <p:txBody>
          <a:bodyPr wrap="square">
            <a:spAutoFit/>
          </a:bodyPr>
          <a:lstStyle/>
          <a:p>
            <a:pPr>
              <a:buFont typeface="Wingdings" pitchFamily="2" charset="2"/>
              <a:buChar char="Ø"/>
            </a:pPr>
            <a:r>
              <a:rPr lang="nl-NL" sz="2400" dirty="0" smtClean="0"/>
              <a:t> Đoàn kết là truyền thống quý báu và là bài học lịch sử vô giá của dân tộc Việt Nam trong suốt quá trình dựng nước và giữ nước. </a:t>
            </a:r>
            <a:endParaRPr lang="en-US" sz="2400" dirty="0"/>
          </a:p>
        </p:txBody>
      </p:sp>
      <p:pic>
        <p:nvPicPr>
          <p:cNvPr id="16386" name="Picture 2" descr="Image result for cách mạng tháng 8"/>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19970" y="3324180"/>
            <a:ext cx="3527782" cy="2484192"/>
          </a:xfrm>
          <a:prstGeom prst="rect">
            <a:avLst/>
          </a:prstGeom>
          <a:noFill/>
          <a:extLst>
            <a:ext uri="{909E8E84-426E-40DD-AFC4-6F175D3DCCD1}">
              <a14:hiddenFill xmlns="" xmlns:a14="http://schemas.microsoft.com/office/drawing/2010/main">
                <a:solidFill>
                  <a:srgbClr val="FFFFFF"/>
                </a:solidFill>
              </a14:hiddenFill>
            </a:ext>
          </a:extLst>
        </p:spPr>
      </p:pic>
      <p:pic>
        <p:nvPicPr>
          <p:cNvPr id="16388" name="Picture 4" descr="Image result for điện biên phủ"/>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902299" y="3324180"/>
            <a:ext cx="3760631" cy="2484192"/>
          </a:xfrm>
          <a:prstGeom prst="rect">
            <a:avLst/>
          </a:prstGeom>
          <a:noFill/>
          <a:extLst>
            <a:ext uri="{909E8E84-426E-40DD-AFC4-6F175D3DCCD1}">
              <a14:hiddenFill xmlns="" xmlns:a14="http://schemas.microsoft.com/office/drawing/2010/main">
                <a:solidFill>
                  <a:srgbClr val="FFFFFF"/>
                </a:solidFill>
              </a14:hiddenFill>
            </a:ext>
          </a:extLst>
        </p:spPr>
      </p:pic>
      <p:pic>
        <p:nvPicPr>
          <p:cNvPr id="16390" name="Picture 6" descr="Image result for tổng tiến công mùa xuân 1975"/>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7817476" y="3324181"/>
            <a:ext cx="4154734" cy="248419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289640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2073" y="159741"/>
            <a:ext cx="11556642" cy="1200329"/>
          </a:xfrm>
          <a:prstGeom prst="rect">
            <a:avLst/>
          </a:prstGeom>
        </p:spPr>
        <p:txBody>
          <a:bodyPr wrap="square">
            <a:spAutoFit/>
          </a:bodyPr>
          <a:lstStyle/>
          <a:p>
            <a:pPr marL="285750" indent="-285750" algn="ctr">
              <a:buFont typeface="Wingdings" panose="05000000000000000000" pitchFamily="2" charset="2"/>
              <a:buChar char="Ø"/>
            </a:pPr>
            <a:r>
              <a:rPr lang="en-US" sz="2400" dirty="0" err="1">
                <a:solidFill>
                  <a:srgbClr val="002060"/>
                </a:solidFill>
                <a:latin typeface="+mj-lt"/>
                <a:ea typeface="Calibri" panose="020F0502020204030204" pitchFamily="34" charset="0"/>
              </a:rPr>
              <a:t>Hiện</a:t>
            </a:r>
            <a:r>
              <a:rPr lang="en-US" sz="2400" dirty="0">
                <a:solidFill>
                  <a:srgbClr val="002060"/>
                </a:solidFill>
                <a:latin typeface="+mj-lt"/>
                <a:ea typeface="Calibri" panose="020F0502020204030204" pitchFamily="34" charset="0"/>
              </a:rPr>
              <a:t> nay, </a:t>
            </a:r>
            <a:r>
              <a:rPr lang="nl-NL" sz="2400" dirty="0" smtClean="0"/>
              <a:t>trong bối cảnh đất nước còn nhiều khó khăn, thách thức, nhưng dưới sự lãnh đạo của Đảng, Nhà nước, khối đại đoàn kết toàn dân tộc Việt Nam tiếp tục được mở rộng, củng cố và tăng cường.</a:t>
            </a:r>
            <a:endParaRPr lang="en-US" sz="2400" dirty="0">
              <a:solidFill>
                <a:srgbClr val="002060"/>
              </a:solidFill>
              <a:latin typeface="+mj-lt"/>
            </a:endParaRPr>
          </a:p>
        </p:txBody>
      </p:sp>
      <p:sp>
        <p:nvSpPr>
          <p:cNvPr id="23554" name="AutoShape 2" descr="Kết quả hình ảnh cho đoàn kết chống dịch"/>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3556" name="Picture 4" descr="Kết quả hình ảnh cho đoàn kết chống dịch"/>
          <p:cNvPicPr>
            <a:picLocks noChangeAspect="1" noChangeArrowheads="1"/>
          </p:cNvPicPr>
          <p:nvPr/>
        </p:nvPicPr>
        <p:blipFill>
          <a:blip r:embed="rId2"/>
          <a:srcRect/>
          <a:stretch>
            <a:fillRect/>
          </a:stretch>
        </p:blipFill>
        <p:spPr bwMode="auto">
          <a:xfrm>
            <a:off x="6948261" y="2490334"/>
            <a:ext cx="4876800" cy="3124201"/>
          </a:xfrm>
          <a:prstGeom prst="rect">
            <a:avLst/>
          </a:prstGeom>
          <a:noFill/>
        </p:spPr>
      </p:pic>
      <p:pic>
        <p:nvPicPr>
          <p:cNvPr id="23558" name="Picture 6" descr="Kết quả hình ảnh cho đoàn kết chống lũ lụt"/>
          <p:cNvPicPr>
            <a:picLocks noChangeAspect="1" noChangeArrowheads="1"/>
          </p:cNvPicPr>
          <p:nvPr/>
        </p:nvPicPr>
        <p:blipFill>
          <a:blip r:embed="rId3"/>
          <a:srcRect/>
          <a:stretch>
            <a:fillRect/>
          </a:stretch>
        </p:blipFill>
        <p:spPr bwMode="auto">
          <a:xfrm>
            <a:off x="782592" y="2413045"/>
            <a:ext cx="4876800" cy="3190876"/>
          </a:xfrm>
          <a:prstGeom prst="rect">
            <a:avLst/>
          </a:prstGeom>
          <a:noFill/>
        </p:spPr>
      </p:pic>
    </p:spTree>
    <p:extLst>
      <p:ext uri="{BB962C8B-B14F-4D97-AF65-F5344CB8AC3E}">
        <p14:creationId xmlns="" xmlns:p14="http://schemas.microsoft.com/office/powerpoint/2010/main" val="15018244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3875" name="Group 88"/>
          <p:cNvGrpSpPr>
            <a:grpSpLocks/>
          </p:cNvGrpSpPr>
          <p:nvPr/>
        </p:nvGrpSpPr>
        <p:grpSpPr bwMode="auto">
          <a:xfrm>
            <a:off x="502276" y="1123406"/>
            <a:ext cx="11320530" cy="1357728"/>
            <a:chOff x="1728" y="1680"/>
            <a:chExt cx="4560" cy="653"/>
          </a:xfrm>
          <a:solidFill>
            <a:srgbClr val="C00000"/>
          </a:solidFill>
        </p:grpSpPr>
        <p:sp>
          <p:nvSpPr>
            <p:cNvPr id="463891" name="AutoShape 62"/>
            <p:cNvSpPr>
              <a:spLocks noChangeArrowheads="1"/>
            </p:cNvSpPr>
            <p:nvPr/>
          </p:nvSpPr>
          <p:spPr bwMode="gray">
            <a:xfrm>
              <a:off x="2096" y="1793"/>
              <a:ext cx="4192" cy="436"/>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2" name="AutoShape 63"/>
            <p:cNvSpPr>
              <a:spLocks noChangeArrowheads="1"/>
            </p:cNvSpPr>
            <p:nvPr/>
          </p:nvSpPr>
          <p:spPr bwMode="gray">
            <a:xfrm>
              <a:off x="1728" y="1680"/>
              <a:ext cx="368" cy="653"/>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3" name="Text Box 64"/>
            <p:cNvSpPr txBox="1">
              <a:spLocks noChangeArrowheads="1"/>
            </p:cNvSpPr>
            <p:nvPr/>
          </p:nvSpPr>
          <p:spPr bwMode="gray">
            <a:xfrm>
              <a:off x="2316" y="1846"/>
              <a:ext cx="3310" cy="305"/>
            </a:xfrm>
            <a:prstGeom prst="rect">
              <a:avLst/>
            </a:prstGeom>
            <a:grpFill/>
            <a:ln>
              <a:noFill/>
            </a:ln>
            <a:effectLst/>
            <a:extLs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endParaRPr lang="en-US" altLang="en-US" b="1" dirty="0">
                <a:solidFill>
                  <a:srgbClr val="FFFFFF"/>
                </a:solidFill>
                <a:latin typeface="Arial" panose="020B0604020202020204" pitchFamily="34" charset="0"/>
              </a:endParaRPr>
            </a:p>
          </p:txBody>
        </p:sp>
        <p:sp>
          <p:nvSpPr>
            <p:cNvPr id="463894" name="Text Box 65"/>
            <p:cNvSpPr txBox="1">
              <a:spLocks noChangeArrowheads="1"/>
            </p:cNvSpPr>
            <p:nvPr/>
          </p:nvSpPr>
          <p:spPr bwMode="gray">
            <a:xfrm>
              <a:off x="1876" y="1846"/>
              <a:ext cx="101" cy="281"/>
            </a:xfrm>
            <a:prstGeom prst="rect">
              <a:avLst/>
            </a:prstGeom>
            <a:grpFill/>
            <a:ln>
              <a:noFill/>
            </a:ln>
            <a:effectLst/>
            <a:extLs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92457" dir="9843276" algn="ctr" rotWithShape="0">
                      <a:schemeClr val="bg2"/>
                    </a:outerShdw>
                  </a:effectLst>
                </a14:hiddenEffects>
              </a:ext>
            </a:extLst>
          </p:spPr>
          <p:txBody>
            <a:bodyPr wrap="squar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1</a:t>
              </a:r>
            </a:p>
          </p:txBody>
        </p:sp>
      </p:grpSp>
      <p:grpSp>
        <p:nvGrpSpPr>
          <p:cNvPr id="463876" name="Group 87"/>
          <p:cNvGrpSpPr>
            <a:grpSpLocks/>
          </p:cNvGrpSpPr>
          <p:nvPr/>
        </p:nvGrpSpPr>
        <p:grpSpPr bwMode="auto">
          <a:xfrm>
            <a:off x="502276" y="2338251"/>
            <a:ext cx="11320530" cy="2377439"/>
            <a:chOff x="1728" y="2478"/>
            <a:chExt cx="4560" cy="653"/>
          </a:xfrm>
        </p:grpSpPr>
        <p:sp>
          <p:nvSpPr>
            <p:cNvPr id="463887" name="AutoShape 67"/>
            <p:cNvSpPr>
              <a:spLocks noChangeArrowheads="1"/>
            </p:cNvSpPr>
            <p:nvPr/>
          </p:nvSpPr>
          <p:spPr bwMode="gray">
            <a:xfrm>
              <a:off x="2096" y="2511"/>
              <a:ext cx="4192" cy="436"/>
            </a:xfrm>
            <a:prstGeom prst="roundRect">
              <a:avLst>
                <a:gd name="adj" fmla="val 16667"/>
              </a:avLst>
            </a:prstGeom>
            <a:solidFill>
              <a:schemeClr val="accent1"/>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8" name="AutoShape 68"/>
            <p:cNvSpPr>
              <a:spLocks noChangeArrowheads="1"/>
            </p:cNvSpPr>
            <p:nvPr/>
          </p:nvSpPr>
          <p:spPr bwMode="gray">
            <a:xfrm>
              <a:off x="1728" y="2478"/>
              <a:ext cx="368" cy="653"/>
            </a:xfrm>
            <a:prstGeom prst="diamond">
              <a:avLst/>
            </a:prstGeom>
            <a:solidFill>
              <a:schemeClr val="accent1"/>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0" name="Text Box 82"/>
            <p:cNvSpPr txBox="1">
              <a:spLocks noChangeArrowheads="1"/>
            </p:cNvSpPr>
            <p:nvPr/>
          </p:nvSpPr>
          <p:spPr bwMode="gray">
            <a:xfrm>
              <a:off x="1790" y="2644"/>
              <a:ext cx="273" cy="3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92457" dir="9843276" algn="ctr" rotWithShape="0">
                      <a:schemeClr val="bg2"/>
                    </a:outerShdw>
                  </a:effectLst>
                </a14:hiddenEffects>
              </a:ext>
            </a:extLst>
          </p:spPr>
          <p:txBody>
            <a:bodyPr wrap="non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2</a:t>
              </a:r>
            </a:p>
          </p:txBody>
        </p:sp>
      </p:grpSp>
      <p:grpSp>
        <p:nvGrpSpPr>
          <p:cNvPr id="463877" name="Group 86"/>
          <p:cNvGrpSpPr>
            <a:grpSpLocks/>
          </p:cNvGrpSpPr>
          <p:nvPr/>
        </p:nvGrpSpPr>
        <p:grpSpPr bwMode="auto">
          <a:xfrm>
            <a:off x="502276" y="4076503"/>
            <a:ext cx="11403175" cy="1697280"/>
            <a:chOff x="1728" y="3485"/>
            <a:chExt cx="4557" cy="653"/>
          </a:xfrm>
          <a:solidFill>
            <a:srgbClr val="00B050"/>
          </a:solidFill>
        </p:grpSpPr>
        <p:sp>
          <p:nvSpPr>
            <p:cNvPr id="463883" name="AutoShape 72"/>
            <p:cNvSpPr>
              <a:spLocks noChangeArrowheads="1"/>
            </p:cNvSpPr>
            <p:nvPr/>
          </p:nvSpPr>
          <p:spPr bwMode="gray">
            <a:xfrm>
              <a:off x="2093" y="3558"/>
              <a:ext cx="4192" cy="436"/>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4" name="AutoShape 73"/>
            <p:cNvSpPr>
              <a:spLocks noChangeArrowheads="1"/>
            </p:cNvSpPr>
            <p:nvPr/>
          </p:nvSpPr>
          <p:spPr bwMode="gray">
            <a:xfrm>
              <a:off x="1728" y="3485"/>
              <a:ext cx="365" cy="653"/>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6" name="Text Box 83"/>
            <p:cNvSpPr txBox="1">
              <a:spLocks noChangeArrowheads="1"/>
            </p:cNvSpPr>
            <p:nvPr/>
          </p:nvSpPr>
          <p:spPr bwMode="gray">
            <a:xfrm>
              <a:off x="1810" y="3685"/>
              <a:ext cx="201" cy="205"/>
            </a:xfrm>
            <a:prstGeom prst="rect">
              <a:avLst/>
            </a:prstGeom>
            <a:grpFill/>
            <a:ln>
              <a:noFill/>
            </a:ln>
            <a:effectLst/>
            <a:extLs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92457" dir="9843276" algn="ctr" rotWithShape="0">
                      <a:schemeClr val="bg2"/>
                    </a:outerShdw>
                  </a:effectLst>
                </a14:hiddenEffects>
              </a:ext>
            </a:extLst>
          </p:spPr>
          <p:txBody>
            <a:bodyPr wrap="squar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3</a:t>
              </a:r>
            </a:p>
          </p:txBody>
        </p:sp>
      </p:grpSp>
      <p:grpSp>
        <p:nvGrpSpPr>
          <p:cNvPr id="463878" name="Group 85"/>
          <p:cNvGrpSpPr>
            <a:grpSpLocks/>
          </p:cNvGrpSpPr>
          <p:nvPr/>
        </p:nvGrpSpPr>
        <p:grpSpPr bwMode="auto">
          <a:xfrm>
            <a:off x="502276" y="5423392"/>
            <a:ext cx="11320530" cy="1591362"/>
            <a:chOff x="1728" y="4147"/>
            <a:chExt cx="4560" cy="653"/>
          </a:xfrm>
        </p:grpSpPr>
        <p:sp>
          <p:nvSpPr>
            <p:cNvPr id="463879" name="AutoShape 77"/>
            <p:cNvSpPr>
              <a:spLocks noChangeArrowheads="1"/>
            </p:cNvSpPr>
            <p:nvPr/>
          </p:nvSpPr>
          <p:spPr bwMode="gray">
            <a:xfrm>
              <a:off x="2096" y="4260"/>
              <a:ext cx="4192" cy="436"/>
            </a:xfrm>
            <a:prstGeom prst="roundRect">
              <a:avLst>
                <a:gd name="adj" fmla="val 16667"/>
              </a:avLst>
            </a:prstGeom>
            <a:solidFill>
              <a:schemeClr val="fo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0" name="AutoShape 78"/>
            <p:cNvSpPr>
              <a:spLocks noChangeArrowheads="1"/>
            </p:cNvSpPr>
            <p:nvPr/>
          </p:nvSpPr>
          <p:spPr bwMode="gray">
            <a:xfrm>
              <a:off x="1728" y="4147"/>
              <a:ext cx="368" cy="653"/>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2" name="Text Box 84"/>
            <p:cNvSpPr txBox="1">
              <a:spLocks noChangeArrowheads="1"/>
            </p:cNvSpPr>
            <p:nvPr/>
          </p:nvSpPr>
          <p:spPr bwMode="gray">
            <a:xfrm>
              <a:off x="1775" y="4414"/>
              <a:ext cx="273" cy="38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92457" dir="9843276" algn="ctr" rotWithShape="0">
                      <a:schemeClr val="bg2"/>
                    </a:outerShdw>
                  </a:effectLst>
                </a14:hiddenEffects>
              </a:ext>
            </a:extLst>
          </p:spPr>
          <p:txBody>
            <a:bodyPr wrap="non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4</a:t>
              </a:r>
            </a:p>
          </p:txBody>
        </p:sp>
      </p:grpSp>
      <p:sp>
        <p:nvSpPr>
          <p:cNvPr id="24" name="Rectangle 23"/>
          <p:cNvSpPr/>
          <p:nvPr/>
        </p:nvSpPr>
        <p:spPr>
          <a:xfrm>
            <a:off x="0" y="262307"/>
            <a:ext cx="12192000" cy="830997"/>
          </a:xfrm>
          <a:prstGeom prst="rect">
            <a:avLst/>
          </a:prstGeom>
          <a:solidFill>
            <a:schemeClr val="accent1">
              <a:lumMod val="20000"/>
              <a:lumOff val="80000"/>
            </a:schemeClr>
          </a:solidFill>
        </p:spPr>
        <p:txBody>
          <a:bodyPr wrap="square">
            <a:spAutoFit/>
          </a:bodyPr>
          <a:lstStyle/>
          <a:p>
            <a:pPr marL="342900" indent="-342900" algn="ctr">
              <a:buFont typeface="Wingdings" panose="05000000000000000000" pitchFamily="2" charset="2"/>
              <a:buChar char="Ø"/>
            </a:pPr>
            <a:r>
              <a:rPr lang="en-US" sz="2400" dirty="0" err="1" smtClean="0">
                <a:solidFill>
                  <a:srgbClr val="002060"/>
                </a:solidFill>
                <a:latin typeface="+mj-lt"/>
                <a:ea typeface="Calibri" panose="020F0502020204030204" pitchFamily="34" charset="0"/>
              </a:rPr>
              <a:t>Nước</a:t>
            </a:r>
            <a:r>
              <a:rPr lang="en-US" sz="2400" dirty="0" smtClean="0">
                <a:solidFill>
                  <a:srgbClr val="002060"/>
                </a:solidFill>
                <a:latin typeface="+mj-lt"/>
                <a:ea typeface="Calibri" panose="020F0502020204030204" pitchFamily="34" charset="0"/>
              </a:rPr>
              <a:t> </a:t>
            </a:r>
            <a:r>
              <a:rPr lang="en-US" sz="2400" dirty="0">
                <a:solidFill>
                  <a:srgbClr val="002060"/>
                </a:solidFill>
                <a:latin typeface="+mj-lt"/>
                <a:ea typeface="Calibri" panose="020F0502020204030204" pitchFamily="34" charset="0"/>
              </a:rPr>
              <a:t>ta </a:t>
            </a:r>
            <a:r>
              <a:rPr lang="en-US" sz="2400" dirty="0" err="1">
                <a:solidFill>
                  <a:srgbClr val="002060"/>
                </a:solidFill>
                <a:latin typeface="+mj-lt"/>
                <a:ea typeface="Calibri" panose="020F0502020204030204" pitchFamily="34" charset="0"/>
              </a:rPr>
              <a:t>còn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đứng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trước</a:t>
            </a:r>
            <a:r>
              <a:rPr lang="en-US" sz="2400" dirty="0">
                <a:solidFill>
                  <a:srgbClr val="00206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nhiều</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thách</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thức</a:t>
            </a:r>
            <a:r>
              <a:rPr lang="en-US" sz="2400" b="1" u="sng" dirty="0">
                <a:solidFill>
                  <a:srgbClr val="FF0000"/>
                </a:solidFill>
                <a:latin typeface="+mj-lt"/>
                <a:ea typeface="Calibri" panose="020F0502020204030204" pitchFamily="34" charset="0"/>
              </a:rPr>
              <a:t> to </a:t>
            </a:r>
            <a:r>
              <a:rPr lang="en-US" sz="2400" b="1" u="sng" dirty="0" err="1">
                <a:solidFill>
                  <a:srgbClr val="FF0000"/>
                </a:solidFill>
                <a:latin typeface="+mj-lt"/>
                <a:ea typeface="Calibri" panose="020F0502020204030204" pitchFamily="34" charset="0"/>
              </a:rPr>
              <a:t>lớn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từ</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đó</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đặt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ra</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yêu</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cầu</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Đảng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dân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quân</a:t>
            </a:r>
            <a:r>
              <a:rPr lang="en-US" sz="2400" dirty="0">
                <a:solidFill>
                  <a:srgbClr val="002060"/>
                </a:solidFill>
                <a:latin typeface="+mj-lt"/>
                <a:ea typeface="Calibri" panose="020F0502020204030204" pitchFamily="34" charset="0"/>
              </a:rPr>
              <a:t> ta </a:t>
            </a:r>
            <a:r>
              <a:rPr lang="en-US" sz="2400" dirty="0" err="1">
                <a:solidFill>
                  <a:srgbClr val="002060"/>
                </a:solidFill>
                <a:latin typeface="+mj-lt"/>
                <a:ea typeface="Calibri" panose="020F0502020204030204" pitchFamily="34" charset="0"/>
              </a:rPr>
              <a:t>phải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phát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huy</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mọi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nguồn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lực</a:t>
            </a:r>
            <a:endParaRPr lang="en-US" sz="2400" dirty="0">
              <a:solidFill>
                <a:srgbClr val="002060"/>
              </a:solidFill>
              <a:latin typeface="+mj-lt"/>
            </a:endParaRPr>
          </a:p>
        </p:txBody>
      </p:sp>
      <p:sp>
        <p:nvSpPr>
          <p:cNvPr id="3" name="Rectangle 2"/>
          <p:cNvSpPr/>
          <p:nvPr/>
        </p:nvSpPr>
        <p:spPr>
          <a:xfrm>
            <a:off x="1462669" y="1418772"/>
            <a:ext cx="10293902" cy="830997"/>
          </a:xfrm>
          <a:prstGeom prst="rect">
            <a:avLst/>
          </a:prstGeom>
        </p:spPr>
        <p:txBody>
          <a:bodyPr wrap="square">
            <a:spAutoFit/>
          </a:bodyPr>
          <a:lstStyle/>
          <a:p>
            <a:pPr algn="just"/>
            <a:r>
              <a:rPr lang="vi-VN" sz="2400" dirty="0">
                <a:solidFill>
                  <a:schemeClr val="bg1"/>
                </a:solidFill>
                <a:latin typeface="Arial" panose="020B0604020202020204" pitchFamily="34" charset="0"/>
              </a:rPr>
              <a:t>Nguy cơ tụt hậu xa hơn về kinh tế so với các nước trong khu vực và trên thế giới.</a:t>
            </a:r>
          </a:p>
        </p:txBody>
      </p:sp>
      <p:sp>
        <p:nvSpPr>
          <p:cNvPr id="4" name="Rectangle 3"/>
          <p:cNvSpPr/>
          <p:nvPr/>
        </p:nvSpPr>
        <p:spPr>
          <a:xfrm>
            <a:off x="1544337" y="2495006"/>
            <a:ext cx="10149993" cy="1569660"/>
          </a:xfrm>
          <a:prstGeom prst="rect">
            <a:avLst/>
          </a:prstGeom>
        </p:spPr>
        <p:txBody>
          <a:bodyPr wrap="square">
            <a:spAutoFit/>
          </a:bodyPr>
          <a:lstStyle/>
          <a:p>
            <a:pPr algn="just"/>
            <a:r>
              <a:rPr lang="vi-VN" sz="2400" dirty="0">
                <a:solidFill>
                  <a:schemeClr val="bg1"/>
                </a:solidFill>
                <a:latin typeface="Arial" panose="020B0604020202020204" pitchFamily="34" charset="0"/>
              </a:rPr>
              <a:t>Nguy cơ chống phá, "diễn biến hòa bình của các thế lực thù địch", " tự chuyển hóa", " tự diễn biến" xa rời lý tưởng của Đảng, xa rời lợi ích của nhân dân và mục tiêu xây dựng đất nước đi lên CNXH của một bộ phận không nhỏ cán bộ, đảng viên.</a:t>
            </a:r>
          </a:p>
        </p:txBody>
      </p:sp>
      <p:sp>
        <p:nvSpPr>
          <p:cNvPr id="5" name="Rectangle 4"/>
          <p:cNvSpPr/>
          <p:nvPr/>
        </p:nvSpPr>
        <p:spPr>
          <a:xfrm>
            <a:off x="1531989" y="4453684"/>
            <a:ext cx="10278699" cy="830997"/>
          </a:xfrm>
          <a:prstGeom prst="rect">
            <a:avLst/>
          </a:prstGeom>
        </p:spPr>
        <p:txBody>
          <a:bodyPr wrap="square">
            <a:spAutoFit/>
          </a:bodyPr>
          <a:lstStyle/>
          <a:p>
            <a:pPr algn="just"/>
            <a:r>
              <a:rPr lang="vi-VN" sz="2400" dirty="0" smtClean="0">
                <a:solidFill>
                  <a:schemeClr val="bg1"/>
                </a:solidFill>
                <a:latin typeface="Arial" panose="020B0604020202020204" pitchFamily="34" charset="0"/>
              </a:rPr>
              <a:t>Nguy </a:t>
            </a:r>
            <a:r>
              <a:rPr lang="vi-VN" sz="2400" dirty="0">
                <a:solidFill>
                  <a:schemeClr val="bg1"/>
                </a:solidFill>
                <a:latin typeface="Arial" panose="020B0604020202020204" pitchFamily="34" charset="0"/>
              </a:rPr>
              <a:t>cơ tệ nạn tham nhũng, lãng phí, quan liêu và các tiêu cực xã hội, làm suy yếu Đảng.</a:t>
            </a:r>
          </a:p>
        </p:txBody>
      </p:sp>
      <p:sp>
        <p:nvSpPr>
          <p:cNvPr id="6" name="Rectangle 5"/>
          <p:cNvSpPr/>
          <p:nvPr/>
        </p:nvSpPr>
        <p:spPr>
          <a:xfrm>
            <a:off x="1648349" y="5804209"/>
            <a:ext cx="10045981" cy="830997"/>
          </a:xfrm>
          <a:prstGeom prst="rect">
            <a:avLst/>
          </a:prstGeom>
        </p:spPr>
        <p:txBody>
          <a:bodyPr wrap="square">
            <a:spAutoFit/>
          </a:bodyPr>
          <a:lstStyle/>
          <a:p>
            <a:pPr algn="just"/>
            <a:r>
              <a:rPr lang="vi-VN" sz="2400" dirty="0">
                <a:solidFill>
                  <a:schemeClr val="bg1"/>
                </a:solidFill>
                <a:latin typeface="Arial" panose="020B0604020202020204" pitchFamily="34" charset="0"/>
              </a:rPr>
              <a:t>Nguy cơ về bảo vệ độc lập, chủ quyền đất nước, nhất là chủ quyền biển đảo trước âm mưu, thủ đoạn các nước lớn.</a:t>
            </a:r>
          </a:p>
        </p:txBody>
      </p:sp>
    </p:spTree>
    <p:extLst>
      <p:ext uri="{BB962C8B-B14F-4D97-AF65-F5344CB8AC3E}">
        <p14:creationId xmlns="" xmlns:p14="http://schemas.microsoft.com/office/powerpoint/2010/main" val="16239018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smtClean="0"/>
              <a:t>www.themegallery.com</a:t>
            </a:r>
            <a:endParaRPr lang="en-US"/>
          </a:p>
        </p:txBody>
      </p:sp>
      <p:pic>
        <p:nvPicPr>
          <p:cNvPr id="5" name="Picture 2"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544494" y="1581418"/>
            <a:ext cx="5605069" cy="3980984"/>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angle 5"/>
          <p:cNvSpPr/>
          <p:nvPr/>
        </p:nvSpPr>
        <p:spPr>
          <a:xfrm>
            <a:off x="644408" y="5292549"/>
            <a:ext cx="6096000" cy="923330"/>
          </a:xfrm>
          <a:prstGeom prst="rect">
            <a:avLst/>
          </a:prstGeom>
        </p:spPr>
        <p:txBody>
          <a:bodyPr>
            <a:spAutoFit/>
          </a:bodyPr>
          <a:lstStyle/>
          <a:p>
            <a:r>
              <a:rPr lang="vi-VN" dirty="0" smtClean="0"/>
              <a:t>Ngày 9/1/2020, Bộ Công an ra thông báo về vụ việc gây rối trật tự công cộng và chống người thi hành công vụ tại xã Đồng Tâm, huyện </a:t>
            </a:r>
            <a:r>
              <a:rPr lang="en-US" dirty="0" err="1" smtClean="0"/>
              <a:t>Mỹ</a:t>
            </a:r>
            <a:r>
              <a:rPr lang="en-US" dirty="0" smtClean="0"/>
              <a:t> </a:t>
            </a:r>
            <a:r>
              <a:rPr lang="en-US" dirty="0" err="1" smtClean="0"/>
              <a:t>Đức</a:t>
            </a:r>
            <a:r>
              <a:rPr lang="vi-VN" dirty="0" smtClean="0"/>
              <a:t>, thành phố Hà Nội.</a:t>
            </a:r>
            <a:endParaRPr lang="en-US" dirty="0"/>
          </a:p>
        </p:txBody>
      </p:sp>
      <p:pic>
        <p:nvPicPr>
          <p:cNvPr id="7" name="Picture 2" descr="Lực lượng chức năng bảo vệ hiện trường nơi xảy ra vụ việc. (Nguồn: TTXVN phát)">
            <a:hlinkClick r:id="rId3" action="ppaction://hlinkfile"/>
          </p:cNvPr>
          <p:cNvPicPr>
            <a:picLocks noChangeAspect="1" noChangeArrowheads="1"/>
          </p:cNvPicPr>
          <p:nvPr/>
        </p:nvPicPr>
        <p:blipFill>
          <a:blip r:embed="rId4"/>
          <a:srcRect/>
          <a:stretch>
            <a:fillRect/>
          </a:stretch>
        </p:blipFill>
        <p:spPr bwMode="auto">
          <a:xfrm>
            <a:off x="457205" y="1497110"/>
            <a:ext cx="5751822" cy="3681166"/>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23529" y="600509"/>
            <a:ext cx="11573197" cy="1541440"/>
          </a:xfrm>
        </p:spPr>
        <p:txBody>
          <a:bodyPr/>
          <a:lstStyle/>
          <a:p>
            <a:pPr algn="just"/>
            <a:r>
              <a:rPr lang="nl-NL" sz="2400" i="1" dirty="0" smtClean="0"/>
              <a:t>Tuy nhiên,</a:t>
            </a:r>
            <a:r>
              <a:rPr lang="nl-NL" sz="2400" dirty="0" smtClean="0"/>
              <a:t> sức mạnh đại đoàn kết toàn dân tộc chưa được phát huy đầy đủ, có lúc, có nơi chưa phát huy được vai trò, sức mạnh của nhân dân. Chủ trương, quan điểm của Đảng về đại đoàn kết toàn dân tộc, về quyền và lợi ích hợp pháp của các giai cấp, tầng lớp nhân dân chưa được kịp thời thể chế hóa, hoặc đã thể chế hóa nhưng chưa được thực hiện nghiêm túc. </a:t>
            </a:r>
            <a:endParaRPr lang="en-US" sz="2400" dirty="0" smtClean="0"/>
          </a:p>
          <a:p>
            <a:pPr algn="just"/>
            <a:endParaRPr lang="en-US" sz="2400" dirty="0"/>
          </a:p>
        </p:txBody>
      </p:sp>
      <p:pic>
        <p:nvPicPr>
          <p:cNvPr id="1028" name="Picture 4" descr="Kết quả hình ảnh cho thoát nghèo lại tái nghèo"/>
          <p:cNvPicPr>
            <a:picLocks noChangeAspect="1" noChangeArrowheads="1"/>
          </p:cNvPicPr>
          <p:nvPr/>
        </p:nvPicPr>
        <p:blipFill>
          <a:blip r:embed="rId2"/>
          <a:srcRect/>
          <a:stretch>
            <a:fillRect/>
          </a:stretch>
        </p:blipFill>
        <p:spPr bwMode="auto">
          <a:xfrm>
            <a:off x="0" y="2306472"/>
            <a:ext cx="6209731" cy="4551527"/>
          </a:xfrm>
          <a:prstGeom prst="rect">
            <a:avLst/>
          </a:prstGeom>
          <a:noFill/>
        </p:spPr>
      </p:pic>
      <p:pic>
        <p:nvPicPr>
          <p:cNvPr id="1030" name="Picture 6" descr="Kết quả hình ảnh cho thoát nghèo lại tái nghèo"/>
          <p:cNvPicPr>
            <a:picLocks noChangeAspect="1" noChangeArrowheads="1"/>
          </p:cNvPicPr>
          <p:nvPr/>
        </p:nvPicPr>
        <p:blipFill>
          <a:blip r:embed="rId3"/>
          <a:srcRect/>
          <a:stretch>
            <a:fillRect/>
          </a:stretch>
        </p:blipFill>
        <p:spPr bwMode="auto">
          <a:xfrm>
            <a:off x="6728346" y="2466974"/>
            <a:ext cx="5463653" cy="4391026"/>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3"/>
          <p:cNvSpPr>
            <a:spLocks noChangeArrowheads="1"/>
          </p:cNvSpPr>
          <p:nvPr/>
        </p:nvSpPr>
        <p:spPr bwMode="gray">
          <a:xfrm>
            <a:off x="272955" y="0"/>
            <a:ext cx="7656394" cy="6857999"/>
          </a:xfrm>
          <a:prstGeom prst="rightArrow">
            <a:avLst>
              <a:gd name="adj1" fmla="val 79306"/>
              <a:gd name="adj2" fmla="val 32922"/>
            </a:avLst>
          </a:prstGeom>
          <a:solidFill>
            <a:srgbClr val="0000F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en-US" sz="1800">
              <a:latin typeface="Arial" panose="020B0604020202020204" pitchFamily="34" charset="0"/>
            </a:endParaRPr>
          </a:p>
        </p:txBody>
      </p:sp>
      <p:sp>
        <p:nvSpPr>
          <p:cNvPr id="6" name="AutoShape 7"/>
          <p:cNvSpPr>
            <a:spLocks noChangeArrowheads="1"/>
          </p:cNvSpPr>
          <p:nvPr/>
        </p:nvSpPr>
        <p:spPr bwMode="auto">
          <a:xfrm>
            <a:off x="8145533" y="1680782"/>
            <a:ext cx="3527291" cy="3296992"/>
          </a:xfrm>
          <a:prstGeom prst="roundRect">
            <a:avLst>
              <a:gd name="adj" fmla="val 9106"/>
            </a:avLst>
          </a:prstGeom>
          <a:solidFill>
            <a:schemeClr val="bg1"/>
          </a:solidFill>
          <a:ln>
            <a:solidFill>
              <a:srgbClr val="FF0000"/>
            </a:solidFill>
            <a:headEnd/>
            <a:tailEnd/>
          </a:ln>
        </p:spPr>
        <p:style>
          <a:lnRef idx="1">
            <a:schemeClr val="accent5"/>
          </a:lnRef>
          <a:fillRef idx="2">
            <a:schemeClr val="accent5"/>
          </a:fillRef>
          <a:effectRef idx="1">
            <a:schemeClr val="accent5"/>
          </a:effectRef>
          <a:fontRef idx="minor">
            <a:schemeClr val="dk1"/>
          </a:fontRef>
        </p:style>
        <p:txBody>
          <a:bodyPr anchor="ctr"/>
          <a:lstStyle/>
          <a:p>
            <a:r>
              <a:rPr lang="nl-NL" sz="3600" b="1" dirty="0" smtClean="0"/>
              <a:t>Nguyên nhân</a:t>
            </a:r>
            <a:endParaRPr lang="en-US" sz="3600" b="1" dirty="0"/>
          </a:p>
        </p:txBody>
      </p:sp>
      <p:sp>
        <p:nvSpPr>
          <p:cNvPr id="8" name="TextBox 7"/>
          <p:cNvSpPr txBox="1"/>
          <p:nvPr/>
        </p:nvSpPr>
        <p:spPr>
          <a:xfrm>
            <a:off x="341187" y="873434"/>
            <a:ext cx="5800298" cy="1200329"/>
          </a:xfrm>
          <a:prstGeom prst="rect">
            <a:avLst/>
          </a:prstGeom>
          <a:solidFill>
            <a:schemeClr val="bg1"/>
          </a:solidFill>
        </p:spPr>
        <p:txBody>
          <a:bodyPr wrap="square" rtlCol="0">
            <a:spAutoFit/>
          </a:bodyPr>
          <a:lstStyle/>
          <a:p>
            <a:r>
              <a:rPr lang="nl-NL" sz="2400" dirty="0" smtClean="0"/>
              <a:t>Chậm đổi mới nội dung, phương thức hoạt động của Mặt trận Tổ quốc và các đoàn thể nhân dân</a:t>
            </a:r>
            <a:endParaRPr lang="en-US" sz="2400" dirty="0"/>
          </a:p>
        </p:txBody>
      </p:sp>
      <p:sp>
        <p:nvSpPr>
          <p:cNvPr id="9" name="TextBox 8"/>
          <p:cNvSpPr txBox="1"/>
          <p:nvPr/>
        </p:nvSpPr>
        <p:spPr>
          <a:xfrm>
            <a:off x="354842" y="2497525"/>
            <a:ext cx="5841242" cy="1979935"/>
          </a:xfrm>
          <a:prstGeom prst="rect">
            <a:avLst/>
          </a:prstGeom>
          <a:solidFill>
            <a:schemeClr val="bg1"/>
          </a:solidFill>
        </p:spPr>
        <p:txBody>
          <a:bodyPr wrap="square" rtlCol="0">
            <a:spAutoFit/>
          </a:bodyPr>
          <a:lstStyle/>
          <a:p>
            <a:r>
              <a:rPr lang="nl-NL" sz="2400" dirty="0" smtClean="0"/>
              <a:t>Một bộ phận cán bộ, đảng viên, công chức, viên chức chưa thật sự tôn trọng, lắng nghe ý kiến để giải quyết kịp thời, có hiệu quả những yêu cầu, nguyện vọng chính đáng của nhân dân</a:t>
            </a:r>
            <a:endParaRPr lang="en-US" sz="2400" dirty="0"/>
          </a:p>
        </p:txBody>
      </p:sp>
      <p:sp>
        <p:nvSpPr>
          <p:cNvPr id="20" name="TextBox 19"/>
          <p:cNvSpPr txBox="1"/>
          <p:nvPr/>
        </p:nvSpPr>
        <p:spPr>
          <a:xfrm>
            <a:off x="368490" y="4967784"/>
            <a:ext cx="5841241" cy="830997"/>
          </a:xfrm>
          <a:prstGeom prst="rect">
            <a:avLst/>
          </a:prstGeom>
          <a:solidFill>
            <a:schemeClr val="bg1"/>
          </a:solidFill>
        </p:spPr>
        <p:txBody>
          <a:bodyPr wrap="square" rtlCol="0">
            <a:spAutoFit/>
          </a:bodyPr>
          <a:lstStyle/>
          <a:p>
            <a:r>
              <a:rPr lang="nl-NL" sz="2400" dirty="0" smtClean="0"/>
              <a:t>Hệ thống pháp luật, cơ chế, chính sách còn thiếu và chưa đồng bộ. </a:t>
            </a:r>
            <a:endParaRPr lang="en-US"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nl-NL" sz="2800" dirty="0" smtClean="0"/>
              <a:t>Hiện nay vấn đề dân tộc đang trở thành một vấn đề quốc tế mang tính thời sự sâu sắc.</a:t>
            </a:r>
            <a:endParaRPr lang="en-US" sz="2800" dirty="0"/>
          </a:p>
        </p:txBody>
      </p:sp>
      <p:pic>
        <p:nvPicPr>
          <p:cNvPr id="321538" name="Picture 2" descr="Kết quả hình ảnh cho Xung đột dân tộc, mất ổn định an ninh chính trị ở một số nước và và khu vực trên thế giới."/>
          <p:cNvPicPr>
            <a:picLocks noChangeAspect="1" noChangeArrowheads="1"/>
          </p:cNvPicPr>
          <p:nvPr/>
        </p:nvPicPr>
        <p:blipFill>
          <a:blip r:embed="rId2"/>
          <a:srcRect/>
          <a:stretch>
            <a:fillRect/>
          </a:stretch>
        </p:blipFill>
        <p:spPr bwMode="auto">
          <a:xfrm>
            <a:off x="483121" y="2881928"/>
            <a:ext cx="2619375" cy="1743076"/>
          </a:xfrm>
          <a:prstGeom prst="rect">
            <a:avLst/>
          </a:prstGeom>
          <a:noFill/>
        </p:spPr>
      </p:pic>
      <p:pic>
        <p:nvPicPr>
          <p:cNvPr id="321540" name="Picture 4" descr="Kết quả hình ảnh cho bất oont thế giới"/>
          <p:cNvPicPr>
            <a:picLocks noChangeAspect="1" noChangeArrowheads="1"/>
          </p:cNvPicPr>
          <p:nvPr/>
        </p:nvPicPr>
        <p:blipFill>
          <a:blip r:embed="rId3"/>
          <a:srcRect/>
          <a:stretch>
            <a:fillRect/>
          </a:stretch>
        </p:blipFill>
        <p:spPr bwMode="auto">
          <a:xfrm>
            <a:off x="3462882" y="1637731"/>
            <a:ext cx="8729118" cy="5220269"/>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6604" y="233696"/>
            <a:ext cx="11546006" cy="1569660"/>
          </a:xfrm>
          <a:prstGeom prst="rect">
            <a:avLst/>
          </a:prstGeom>
        </p:spPr>
        <p:txBody>
          <a:bodyPr wrap="square">
            <a:spAutoFit/>
          </a:bodyPr>
          <a:lstStyle/>
          <a:p>
            <a:r>
              <a:rPr lang="nl-NL" sz="2400" dirty="0" smtClean="0"/>
              <a:t>Lợi dụng cách mạng công nghệ thông tin các thế lực thù địch vẫn tiếp tục dùng “Diễn biến hòa bình”, xuyên tạc lịch sử, tìm cách chia rẽ Đảng, Nhà nước với nhân dân, với lực lượng vũ trang; kích động ly khai, chia rẽ các dân tộc, các tôn giáo,các tầng lớp nhân dân</a:t>
            </a:r>
            <a:endParaRPr lang="en-US" sz="2400" dirty="0"/>
          </a:p>
        </p:txBody>
      </p:sp>
      <p:pic>
        <p:nvPicPr>
          <p:cNvPr id="322564" name="Picture 4" descr="Kết quả hình ảnh cho chống phá trước đại hội đảng 13"/>
          <p:cNvPicPr>
            <a:picLocks noChangeAspect="1" noChangeArrowheads="1"/>
          </p:cNvPicPr>
          <p:nvPr/>
        </p:nvPicPr>
        <p:blipFill>
          <a:blip r:embed="rId2"/>
          <a:srcRect/>
          <a:stretch>
            <a:fillRect/>
          </a:stretch>
        </p:blipFill>
        <p:spPr bwMode="auto">
          <a:xfrm>
            <a:off x="646903" y="2129050"/>
            <a:ext cx="10636027" cy="4728949"/>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5" name="Rectangle 1"/>
          <p:cNvSpPr>
            <a:spLocks noChangeArrowheads="1"/>
          </p:cNvSpPr>
          <p:nvPr/>
        </p:nvSpPr>
        <p:spPr bwMode="auto">
          <a:xfrm>
            <a:off x="177424" y="0"/>
            <a:ext cx="11286695"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8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Tình hình khu vực và trong nước có những diễn biến nhanh, phức tạp, khó dự báo; đan xen cả thời cơ và thách thức, thuận lợi và khó khăn đối với sự nghiệp đổi mới nói chung và với củng cố đoàn kết toàn dân tộc nói riêng. </a:t>
            </a:r>
            <a:endParaRPr kumimoji="0" lang="nl-NL" sz="2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23587" name="Picture 3" descr="Kết quả hình ảnh cho tranh chấp trong khu vực châu á"/>
          <p:cNvPicPr>
            <a:picLocks noChangeAspect="1" noChangeArrowheads="1"/>
          </p:cNvPicPr>
          <p:nvPr/>
        </p:nvPicPr>
        <p:blipFill>
          <a:blip r:embed="rId2"/>
          <a:srcRect/>
          <a:stretch>
            <a:fillRect/>
          </a:stretch>
        </p:blipFill>
        <p:spPr bwMode="auto">
          <a:xfrm>
            <a:off x="6578221" y="1540370"/>
            <a:ext cx="4888788" cy="5317630"/>
          </a:xfrm>
          <a:prstGeom prst="rect">
            <a:avLst/>
          </a:prstGeom>
          <a:noFill/>
        </p:spPr>
      </p:pic>
      <p:pic>
        <p:nvPicPr>
          <p:cNvPr id="323589" name="Picture 5" descr="Kết quả hình ảnh cho hợp tác trong khu vực châu á thái bình dương"/>
          <p:cNvPicPr>
            <a:picLocks noChangeAspect="1" noChangeArrowheads="1"/>
          </p:cNvPicPr>
          <p:nvPr/>
        </p:nvPicPr>
        <p:blipFill>
          <a:blip r:embed="rId3"/>
          <a:srcRect/>
          <a:stretch>
            <a:fillRect/>
          </a:stretch>
        </p:blipFill>
        <p:spPr bwMode="auto">
          <a:xfrm>
            <a:off x="797020" y="2729059"/>
            <a:ext cx="5030574" cy="3018346"/>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Arrow 2"/>
          <p:cNvSpPr/>
          <p:nvPr/>
        </p:nvSpPr>
        <p:spPr>
          <a:xfrm>
            <a:off x="259307" y="341212"/>
            <a:ext cx="8407039" cy="6605492"/>
          </a:xfrm>
          <a:prstGeom prst="rightArrow">
            <a:avLst>
              <a:gd name="adj1" fmla="val 50000"/>
              <a:gd name="adj2" fmla="val 48684"/>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9144000" y="2088096"/>
            <a:ext cx="2552131" cy="3539430"/>
          </a:xfrm>
          <a:prstGeom prst="rect">
            <a:avLst/>
          </a:prstGeom>
          <a:solidFill>
            <a:schemeClr val="accent1">
              <a:lumMod val="20000"/>
              <a:lumOff val="80000"/>
            </a:schemeClr>
          </a:solidFill>
        </p:spPr>
        <p:txBody>
          <a:bodyPr wrap="square" rtlCol="0">
            <a:spAutoFit/>
          </a:bodyPr>
          <a:lstStyle/>
          <a:p>
            <a:r>
              <a:rPr lang="nl-NL" sz="2800" dirty="0" smtClean="0"/>
              <a:t>Củng cố và phát huy đại đoàn kết toàn dân ngày càng trở thành yêu cầu quan trọng, cấp thiết và lâu dài </a:t>
            </a:r>
            <a:endParaRPr lang="en-US" sz="2800" dirty="0"/>
          </a:p>
        </p:txBody>
      </p:sp>
      <p:sp>
        <p:nvSpPr>
          <p:cNvPr id="5" name="TextBox 4"/>
          <p:cNvSpPr txBox="1"/>
          <p:nvPr/>
        </p:nvSpPr>
        <p:spPr>
          <a:xfrm>
            <a:off x="600507" y="2634016"/>
            <a:ext cx="4940490" cy="523220"/>
          </a:xfrm>
          <a:prstGeom prst="rect">
            <a:avLst/>
          </a:prstGeom>
          <a:solidFill>
            <a:schemeClr val="bg1"/>
          </a:solidFill>
        </p:spPr>
        <p:txBody>
          <a:bodyPr wrap="square" rtlCol="0">
            <a:spAutoFit/>
          </a:bodyPr>
          <a:lstStyle/>
          <a:p>
            <a:pPr algn="ctr"/>
            <a:r>
              <a:rPr lang="nl-NL" sz="2800" dirty="0" smtClean="0"/>
              <a:t>cơ sở lý luận</a:t>
            </a:r>
            <a:endParaRPr lang="en-US" sz="2800" dirty="0"/>
          </a:p>
        </p:txBody>
      </p:sp>
      <p:sp>
        <p:nvSpPr>
          <p:cNvPr id="6" name="TextBox 5"/>
          <p:cNvSpPr txBox="1"/>
          <p:nvPr/>
        </p:nvSpPr>
        <p:spPr>
          <a:xfrm>
            <a:off x="559559" y="3725838"/>
            <a:ext cx="5061846" cy="954107"/>
          </a:xfrm>
          <a:prstGeom prst="rect">
            <a:avLst/>
          </a:prstGeom>
          <a:solidFill>
            <a:schemeClr val="bg1"/>
          </a:solidFill>
        </p:spPr>
        <p:txBody>
          <a:bodyPr wrap="square" rtlCol="0">
            <a:spAutoFit/>
          </a:bodyPr>
          <a:lstStyle/>
          <a:p>
            <a:pPr algn="ctr"/>
            <a:r>
              <a:rPr lang="nl-NL" sz="2800" dirty="0" smtClean="0"/>
              <a:t>thực tiễn của đường lối, chính sách đại đoàn kết toàn dân tộc </a:t>
            </a:r>
            <a:endParaRPr lang="en-US" sz="28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1"/>
          <p:cNvGrpSpPr>
            <a:grpSpLocks/>
          </p:cNvGrpSpPr>
          <p:nvPr/>
        </p:nvGrpSpPr>
        <p:grpSpPr bwMode="auto">
          <a:xfrm flipV="1">
            <a:off x="177881" y="1230734"/>
            <a:ext cx="11668387" cy="103384"/>
            <a:chOff x="240" y="526"/>
            <a:chExt cx="5880" cy="7"/>
          </a:xfrm>
        </p:grpSpPr>
        <p:sp>
          <p:nvSpPr>
            <p:cNvPr id="4" name="Line 7"/>
            <p:cNvSpPr>
              <a:spLocks noChangeShapeType="1"/>
            </p:cNvSpPr>
            <p:nvPr/>
          </p:nvSpPr>
          <p:spPr bwMode="auto">
            <a:xfrm>
              <a:off x="240" y="532"/>
              <a:ext cx="2674" cy="1"/>
            </a:xfrm>
            <a:prstGeom prst="line">
              <a:avLst/>
            </a:prstGeom>
            <a:noFill/>
            <a:ln w="1270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sp>
          <p:nvSpPr>
            <p:cNvPr id="5" name="Line 8"/>
            <p:cNvSpPr>
              <a:spLocks noChangeShapeType="1"/>
            </p:cNvSpPr>
            <p:nvPr/>
          </p:nvSpPr>
          <p:spPr bwMode="auto">
            <a:xfrm>
              <a:off x="240" y="526"/>
              <a:ext cx="5880" cy="6"/>
            </a:xfrm>
            <a:prstGeom prst="line">
              <a:avLst/>
            </a:prstGeom>
            <a:noFill/>
            <a:ln w="127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grpSp>
      <p:grpSp>
        <p:nvGrpSpPr>
          <p:cNvPr id="8" name="Group 3"/>
          <p:cNvGrpSpPr>
            <a:grpSpLocks/>
          </p:cNvGrpSpPr>
          <p:nvPr/>
        </p:nvGrpSpPr>
        <p:grpSpPr bwMode="auto">
          <a:xfrm>
            <a:off x="265936" y="1843942"/>
            <a:ext cx="1261246" cy="969199"/>
            <a:chOff x="1110" y="2656"/>
            <a:chExt cx="1549" cy="1351"/>
          </a:xfrm>
          <a:solidFill>
            <a:srgbClr val="00B0F0"/>
          </a:solidFill>
        </p:grpSpPr>
        <p:sp>
          <p:nvSpPr>
            <p:cNvPr id="9"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0"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1" name="AutoShape 6"/>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solidFill>
                  <a:prstClr val="black"/>
                </a:solidFill>
              </a:endParaRPr>
            </a:p>
          </p:txBody>
        </p:sp>
      </p:grpSp>
      <p:sp>
        <p:nvSpPr>
          <p:cNvPr id="12" name="Rectangle 44"/>
          <p:cNvSpPr>
            <a:spLocks noChangeArrowheads="1"/>
          </p:cNvSpPr>
          <p:nvPr/>
        </p:nvSpPr>
        <p:spPr bwMode="auto">
          <a:xfrm>
            <a:off x="596767" y="2068429"/>
            <a:ext cx="652662"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dirty="0" smtClean="0">
                <a:solidFill>
                  <a:schemeClr val="bg1"/>
                </a:solidFill>
                <a:latin typeface="Arial" panose="020B0604020202020204" pitchFamily="34" charset="0"/>
              </a:rPr>
              <a:t>1.</a:t>
            </a:r>
            <a:endParaRPr lang="en-US" altLang="en-US" sz="2400" b="1" dirty="0">
              <a:solidFill>
                <a:schemeClr val="bg1"/>
              </a:solidFill>
              <a:latin typeface="Arial" panose="020B0604020202020204" pitchFamily="34" charset="0"/>
            </a:endParaRPr>
          </a:p>
        </p:txBody>
      </p:sp>
      <p:grpSp>
        <p:nvGrpSpPr>
          <p:cNvPr id="13" name="Group 3"/>
          <p:cNvGrpSpPr>
            <a:grpSpLocks/>
          </p:cNvGrpSpPr>
          <p:nvPr/>
        </p:nvGrpSpPr>
        <p:grpSpPr bwMode="auto">
          <a:xfrm>
            <a:off x="341892" y="3536272"/>
            <a:ext cx="1293725" cy="1137687"/>
            <a:chOff x="1110" y="2656"/>
            <a:chExt cx="1549" cy="1351"/>
          </a:xfrm>
          <a:solidFill>
            <a:srgbClr val="FFFFCC"/>
          </a:solidFill>
        </p:grpSpPr>
        <p:sp>
          <p:nvSpPr>
            <p:cNvPr id="14"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5"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6" name="AutoShape 6"/>
            <p:cNvSpPr>
              <a:spLocks noChangeArrowheads="1"/>
            </p:cNvSpPr>
            <p:nvPr/>
          </p:nvSpPr>
          <p:spPr bwMode="gray">
            <a:xfrm>
              <a:off x="1200"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solidFill>
                  <a:prstClr val="black"/>
                </a:solidFill>
              </a:endParaRPr>
            </a:p>
          </p:txBody>
        </p:sp>
      </p:grpSp>
      <p:sp>
        <p:nvSpPr>
          <p:cNvPr id="17" name="Rectangle 16"/>
          <p:cNvSpPr/>
          <p:nvPr/>
        </p:nvSpPr>
        <p:spPr>
          <a:xfrm>
            <a:off x="711186" y="3883966"/>
            <a:ext cx="441146" cy="461665"/>
          </a:xfrm>
          <a:prstGeom prst="rect">
            <a:avLst/>
          </a:prstGeom>
        </p:spPr>
        <p:txBody>
          <a:bodyPr wrap="none">
            <a:spAutoFit/>
          </a:bodyPr>
          <a:lstStyle/>
          <a:p>
            <a:pPr>
              <a:defRPr/>
            </a:pPr>
            <a:r>
              <a:rPr lang="en-US" altLang="en-US" sz="2400" b="1" dirty="0" smtClean="0">
                <a:solidFill>
                  <a:srgbClr val="FF0000"/>
                </a:solidFill>
              </a:rPr>
              <a:t>2.</a:t>
            </a:r>
            <a:endParaRPr lang="en-US" sz="2400" dirty="0">
              <a:solidFill>
                <a:prstClr val="black"/>
              </a:solidFill>
            </a:endParaRPr>
          </a:p>
        </p:txBody>
      </p:sp>
      <p:sp>
        <p:nvSpPr>
          <p:cNvPr id="2" name="Rectangle 1"/>
          <p:cNvSpPr/>
          <p:nvPr/>
        </p:nvSpPr>
        <p:spPr>
          <a:xfrm>
            <a:off x="193055" y="266826"/>
            <a:ext cx="11668387" cy="954107"/>
          </a:xfrm>
          <a:prstGeom prst="rect">
            <a:avLst/>
          </a:prstGeom>
        </p:spPr>
        <p:txBody>
          <a:bodyPr wrap="square">
            <a:spAutoFit/>
          </a:bodyPr>
          <a:lstStyle/>
          <a:p>
            <a:pPr indent="457200" algn="ctr">
              <a:spcBef>
                <a:spcPts val="1000"/>
              </a:spcBef>
              <a:spcAft>
                <a:spcPts val="0"/>
              </a:spcAft>
            </a:pPr>
            <a:r>
              <a:rPr lang="en-US" sz="2800" b="1" dirty="0" smtClean="0">
                <a:solidFill>
                  <a:srgbClr val="0070C0"/>
                </a:solidFill>
                <a:latin typeface="+mj-lt"/>
                <a:ea typeface="Times New Roman" panose="02020603050405020304" pitchFamily="18" charset="0"/>
                <a:cs typeface="Times New Roman" panose="02020603050405020304" pitchFamily="18" charset="0"/>
              </a:rPr>
              <a:t>II. </a:t>
            </a:r>
            <a:r>
              <a:rPr lang="en-US" sz="2800" b="1" dirty="0" err="1">
                <a:solidFill>
                  <a:srgbClr val="0070C0"/>
                </a:solidFill>
                <a:latin typeface="+mj-lt"/>
                <a:ea typeface="Times New Roman" panose="02020603050405020304" pitchFamily="18" charset="0"/>
                <a:cs typeface="Times New Roman" panose="02020603050405020304" pitchFamily="18" charset="0"/>
              </a:rPr>
              <a:t>Quan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điểm</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và</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phương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hướng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của</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Đảng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về</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phát</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huy</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sức</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mạnh</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đại</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đoàn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kết</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toàn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dân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tộc</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trong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xây</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dựng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và</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bảo</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vệ</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Tổ</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quốc</a:t>
            </a:r>
            <a:endParaRPr lang="en-US" sz="2800" b="1" dirty="0">
              <a:solidFill>
                <a:srgbClr val="0070C0"/>
              </a:solidFill>
              <a:effectLst/>
              <a:latin typeface="+mj-lt"/>
              <a:ea typeface="Times New Roman" panose="02020603050405020304" pitchFamily="18" charset="0"/>
              <a:cs typeface="Times New Roman" panose="02020603050405020304" pitchFamily="18" charset="0"/>
            </a:endParaRPr>
          </a:p>
        </p:txBody>
      </p:sp>
      <p:sp>
        <p:nvSpPr>
          <p:cNvPr id="19" name="Rectangle 18"/>
          <p:cNvSpPr/>
          <p:nvPr/>
        </p:nvSpPr>
        <p:spPr>
          <a:xfrm>
            <a:off x="1363457" y="2053537"/>
            <a:ext cx="10497985" cy="954107"/>
          </a:xfrm>
          <a:prstGeom prst="rect">
            <a:avLst/>
          </a:prstGeom>
        </p:spPr>
        <p:txBody>
          <a:bodyPr wrap="square">
            <a:spAutoFit/>
          </a:bodyPr>
          <a:lstStyle/>
          <a:p>
            <a:pPr indent="457200" algn="ctr">
              <a:spcBef>
                <a:spcPts val="1000"/>
              </a:spcBef>
              <a:spcAft>
                <a:spcPts val="0"/>
              </a:spcAft>
            </a:pPr>
            <a:r>
              <a:rPr lang="en-US" sz="2800" b="1" dirty="0" err="1">
                <a:solidFill>
                  <a:srgbClr val="FF0000"/>
                </a:solidFill>
                <a:latin typeface="+mj-lt"/>
                <a:ea typeface="Times New Roman" panose="02020603050405020304" pitchFamily="18" charset="0"/>
                <a:cs typeface="Times New Roman" panose="02020603050405020304" pitchFamily="18" charset="0"/>
              </a:rPr>
              <a:t>Quan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điểm</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của</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Đảng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về</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đại</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đoàn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kết</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toàn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dân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tộc</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trong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xây</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dựng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và</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bảo</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vệ</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Tổ</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quốc</a:t>
            </a:r>
            <a:endParaRPr lang="en-US" sz="2800" b="1" dirty="0">
              <a:solidFill>
                <a:srgbClr val="FF0000"/>
              </a:solidFill>
              <a:effectLst/>
              <a:latin typeface="+mj-lt"/>
              <a:ea typeface="Times New Roman" panose="02020603050405020304" pitchFamily="18" charset="0"/>
              <a:cs typeface="Times New Roman" panose="02020603050405020304" pitchFamily="18" charset="0"/>
            </a:endParaRPr>
          </a:p>
        </p:txBody>
      </p:sp>
      <p:sp>
        <p:nvSpPr>
          <p:cNvPr id="20" name="Rectangle 19"/>
          <p:cNvSpPr/>
          <p:nvPr/>
        </p:nvSpPr>
        <p:spPr>
          <a:xfrm>
            <a:off x="1516597" y="3840248"/>
            <a:ext cx="9985421" cy="954107"/>
          </a:xfrm>
          <a:prstGeom prst="rect">
            <a:avLst/>
          </a:prstGeom>
        </p:spPr>
        <p:txBody>
          <a:bodyPr wrap="square">
            <a:spAutoFit/>
          </a:bodyPr>
          <a:lstStyle/>
          <a:p>
            <a:pPr indent="457200" algn="ctr">
              <a:spcBef>
                <a:spcPts val="1000"/>
              </a:spcBef>
              <a:spcAft>
                <a:spcPts val="0"/>
              </a:spcAft>
            </a:pPr>
            <a:r>
              <a:rPr lang="en-US" sz="2800" b="1" dirty="0" smtClean="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Phương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hướng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và</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giải</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pháp</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phát</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huy</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sức</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mạnh</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đại</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đoàn</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kết</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dân</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tộc</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trong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xây</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dựng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và</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bảo</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vệ</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Tổ</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quốc</a:t>
            </a:r>
            <a:endParaRPr lang="en-US" sz="2800" b="1" dirty="0">
              <a:solidFill>
                <a:srgbClr val="660033"/>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42429293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3853" y="58601"/>
            <a:ext cx="11217499" cy="954107"/>
          </a:xfrm>
          <a:prstGeom prst="rect">
            <a:avLst/>
          </a:prstGeom>
        </p:spPr>
        <p:txBody>
          <a:bodyPr wrap="square">
            <a:spAutoFit/>
          </a:bodyPr>
          <a:lstStyle/>
          <a:p>
            <a:pPr algn="ctr">
              <a:spcAft>
                <a:spcPts val="0"/>
              </a:spcAft>
            </a:pPr>
            <a:r>
              <a:rPr lang="en-US" sz="2800" b="1" dirty="0" smtClean="0">
                <a:solidFill>
                  <a:srgbClr val="008000"/>
                </a:solidFill>
                <a:latin typeface="+mj-lt"/>
                <a:ea typeface="Times New Roman" panose="02020603050405020304" pitchFamily="18" charset="0"/>
                <a:cs typeface="Times New Roman" panose="02020603050405020304" pitchFamily="18" charset="0"/>
              </a:rPr>
              <a:t>1</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Quan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điểm</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của</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Đảng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về</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đại</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đoàn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kết</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toàn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dân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tộc</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trong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xây</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dựng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và</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bảo</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vệ</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Tổ</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quốc</a:t>
            </a:r>
            <a:endParaRPr lang="en-US" sz="28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3" name="Right Triangle 2"/>
          <p:cNvSpPr/>
          <p:nvPr/>
        </p:nvSpPr>
        <p:spPr>
          <a:xfrm rot="5400000">
            <a:off x="1964554" y="4836198"/>
            <a:ext cx="955905" cy="2007450"/>
          </a:xfrm>
          <a:prstGeom prst="r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4" name="Right Triangle 3"/>
          <p:cNvSpPr/>
          <p:nvPr/>
        </p:nvSpPr>
        <p:spPr>
          <a:xfrm rot="5400000">
            <a:off x="3622016" y="3660170"/>
            <a:ext cx="898526" cy="2505075"/>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5" name="Right Triangle 4"/>
          <p:cNvSpPr/>
          <p:nvPr/>
        </p:nvSpPr>
        <p:spPr>
          <a:xfrm rot="5400000">
            <a:off x="4595629" y="2827526"/>
            <a:ext cx="898525" cy="2390775"/>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6" name="Right Triangle 5"/>
          <p:cNvSpPr/>
          <p:nvPr/>
        </p:nvSpPr>
        <p:spPr>
          <a:xfrm rot="5400000">
            <a:off x="5751211" y="2058135"/>
            <a:ext cx="792163" cy="2247499"/>
          </a:xfrm>
          <a:prstGeom prst="rtTriangl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7" name="Right Triangle 6"/>
          <p:cNvSpPr/>
          <p:nvPr/>
        </p:nvSpPr>
        <p:spPr>
          <a:xfrm rot="5400000">
            <a:off x="7386462" y="1202767"/>
            <a:ext cx="757238" cy="2461812"/>
          </a:xfrm>
          <a:prstGeom prst="rtTriangl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8" name="Right Triangle 7"/>
          <p:cNvSpPr/>
          <p:nvPr/>
        </p:nvSpPr>
        <p:spPr>
          <a:xfrm rot="5400000">
            <a:off x="8676609" y="241845"/>
            <a:ext cx="883882" cy="2776138"/>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0" name="Rectangle 9"/>
          <p:cNvSpPr/>
          <p:nvPr/>
        </p:nvSpPr>
        <p:spPr>
          <a:xfrm>
            <a:off x="1234654" y="4781513"/>
            <a:ext cx="1584088" cy="461665"/>
          </a:xfrm>
          <a:prstGeom prst="rect">
            <a:avLst/>
          </a:prstGeom>
        </p:spPr>
        <p:txBody>
          <a:bodyPr wrap="none">
            <a:spAutoFit/>
          </a:bodyPr>
          <a:lstStyle/>
          <a:p>
            <a:r>
              <a:rPr lang="en-US" sz="2400" b="1" dirty="0" err="1">
                <a:solidFill>
                  <a:srgbClr val="00B0F0"/>
                </a:solidFill>
                <a:latin typeface="+mj-lt"/>
                <a:ea typeface="Calibri" panose="020F0502020204030204" pitchFamily="34" charset="0"/>
              </a:rPr>
              <a:t>Đại</a:t>
            </a:r>
            <a:r>
              <a:rPr lang="en-US" sz="2400" b="1" dirty="0">
                <a:solidFill>
                  <a:srgbClr val="00B0F0"/>
                </a:solidFill>
                <a:latin typeface="+mj-lt"/>
                <a:ea typeface="Calibri" panose="020F0502020204030204" pitchFamily="34" charset="0"/>
              </a:rPr>
              <a:t> </a:t>
            </a:r>
            <a:r>
              <a:rPr lang="en-US" sz="2400" b="1" dirty="0" err="1">
                <a:solidFill>
                  <a:srgbClr val="00B0F0"/>
                </a:solidFill>
                <a:latin typeface="+mj-lt"/>
                <a:ea typeface="Calibri" panose="020F0502020204030204" pitchFamily="34" charset="0"/>
              </a:rPr>
              <a:t>hội</a:t>
            </a:r>
            <a:r>
              <a:rPr lang="en-US" sz="2400" b="1" dirty="0">
                <a:solidFill>
                  <a:srgbClr val="00B0F0"/>
                </a:solidFill>
                <a:latin typeface="+mj-lt"/>
                <a:ea typeface="Calibri" panose="020F0502020204030204" pitchFamily="34" charset="0"/>
              </a:rPr>
              <a:t> VI</a:t>
            </a:r>
            <a:endParaRPr lang="en-US" sz="2400" b="1" dirty="0">
              <a:solidFill>
                <a:srgbClr val="00B0F0"/>
              </a:solidFill>
              <a:latin typeface="+mj-lt"/>
            </a:endParaRPr>
          </a:p>
        </p:txBody>
      </p:sp>
      <p:sp>
        <p:nvSpPr>
          <p:cNvPr id="11" name="Rectangle 10"/>
          <p:cNvSpPr/>
          <p:nvPr/>
        </p:nvSpPr>
        <p:spPr>
          <a:xfrm>
            <a:off x="2095498" y="3893818"/>
            <a:ext cx="1754006" cy="461665"/>
          </a:xfrm>
          <a:prstGeom prst="rect">
            <a:avLst/>
          </a:prstGeom>
        </p:spPr>
        <p:txBody>
          <a:bodyPr wrap="none">
            <a:spAutoFit/>
          </a:bodyPr>
          <a:lstStyle/>
          <a:p>
            <a:r>
              <a:rPr lang="en-US" sz="2400" b="1" dirty="0" err="1">
                <a:solidFill>
                  <a:srgbClr val="FF0000"/>
                </a:solidFill>
                <a:latin typeface="+mj-lt"/>
                <a:ea typeface="Calibri" panose="020F0502020204030204" pitchFamily="34" charset="0"/>
              </a:rPr>
              <a:t>Đại</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hội</a:t>
            </a:r>
            <a:r>
              <a:rPr lang="en-US" sz="2400" b="1" dirty="0">
                <a:solidFill>
                  <a:srgbClr val="FF0000"/>
                </a:solidFill>
                <a:latin typeface="+mj-lt"/>
                <a:ea typeface="Calibri" panose="020F0502020204030204" pitchFamily="34" charset="0"/>
              </a:rPr>
              <a:t> </a:t>
            </a:r>
            <a:r>
              <a:rPr lang="en-US" sz="2400" b="1" dirty="0" smtClean="0">
                <a:solidFill>
                  <a:srgbClr val="FF0000"/>
                </a:solidFill>
                <a:latin typeface="+mj-lt"/>
                <a:ea typeface="Calibri" panose="020F0502020204030204" pitchFamily="34" charset="0"/>
              </a:rPr>
              <a:t>VIII</a:t>
            </a:r>
            <a:endParaRPr lang="en-US" sz="2400" b="1" dirty="0">
              <a:solidFill>
                <a:srgbClr val="FF0000"/>
              </a:solidFill>
              <a:latin typeface="+mj-lt"/>
            </a:endParaRPr>
          </a:p>
        </p:txBody>
      </p:sp>
      <p:sp>
        <p:nvSpPr>
          <p:cNvPr id="13" name="Rectangle 12"/>
          <p:cNvSpPr/>
          <p:nvPr/>
        </p:nvSpPr>
        <p:spPr>
          <a:xfrm>
            <a:off x="3446232" y="3088722"/>
            <a:ext cx="1584088" cy="461665"/>
          </a:xfrm>
          <a:prstGeom prst="rect">
            <a:avLst/>
          </a:prstGeom>
        </p:spPr>
        <p:txBody>
          <a:bodyPr wrap="none">
            <a:spAutoFit/>
          </a:bodyPr>
          <a:lstStyle/>
          <a:p>
            <a:r>
              <a:rPr lang="en-US" sz="2400" b="1" dirty="0" err="1">
                <a:solidFill>
                  <a:srgbClr val="002060"/>
                </a:solidFill>
                <a:latin typeface="+mj-lt"/>
                <a:ea typeface="Calibri" panose="020F0502020204030204" pitchFamily="34" charset="0"/>
              </a:rPr>
              <a:t>Đại</a:t>
            </a:r>
            <a:r>
              <a:rPr lang="en-US" sz="2400" b="1" dirty="0">
                <a:solidFill>
                  <a:srgbClr val="002060"/>
                </a:solidFill>
                <a:latin typeface="+mj-lt"/>
                <a:ea typeface="Calibri" panose="020F0502020204030204" pitchFamily="34" charset="0"/>
              </a:rPr>
              <a:t> </a:t>
            </a:r>
            <a:r>
              <a:rPr lang="en-US" sz="2400" b="1" dirty="0" err="1">
                <a:solidFill>
                  <a:srgbClr val="002060"/>
                </a:solidFill>
                <a:latin typeface="+mj-lt"/>
                <a:ea typeface="Calibri" panose="020F0502020204030204" pitchFamily="34" charset="0"/>
              </a:rPr>
              <a:t>hội</a:t>
            </a:r>
            <a:r>
              <a:rPr lang="en-US" sz="2400" b="1" dirty="0">
                <a:solidFill>
                  <a:srgbClr val="002060"/>
                </a:solidFill>
                <a:latin typeface="+mj-lt"/>
                <a:ea typeface="Calibri" panose="020F0502020204030204" pitchFamily="34" charset="0"/>
              </a:rPr>
              <a:t> </a:t>
            </a:r>
            <a:r>
              <a:rPr lang="en-US" sz="2400" b="1" dirty="0" smtClean="0">
                <a:solidFill>
                  <a:srgbClr val="002060"/>
                </a:solidFill>
                <a:latin typeface="+mj-lt"/>
                <a:ea typeface="Calibri" panose="020F0502020204030204" pitchFamily="34" charset="0"/>
              </a:rPr>
              <a:t>IX</a:t>
            </a:r>
            <a:endParaRPr lang="en-US" sz="2400" b="1" dirty="0">
              <a:solidFill>
                <a:srgbClr val="002060"/>
              </a:solidFill>
              <a:latin typeface="+mj-lt"/>
            </a:endParaRPr>
          </a:p>
        </p:txBody>
      </p:sp>
      <p:sp>
        <p:nvSpPr>
          <p:cNvPr id="14" name="Rectangle 13"/>
          <p:cNvSpPr/>
          <p:nvPr/>
        </p:nvSpPr>
        <p:spPr>
          <a:xfrm>
            <a:off x="5018987" y="2247120"/>
            <a:ext cx="1499128" cy="461665"/>
          </a:xfrm>
          <a:prstGeom prst="rect">
            <a:avLst/>
          </a:prstGeom>
        </p:spPr>
        <p:txBody>
          <a:bodyPr wrap="none">
            <a:spAutoFit/>
          </a:bodyPr>
          <a:lstStyle/>
          <a:p>
            <a:r>
              <a:rPr lang="en-US" sz="2400" b="1" dirty="0" err="1">
                <a:solidFill>
                  <a:srgbClr val="660033"/>
                </a:solidFill>
                <a:latin typeface="+mj-lt"/>
                <a:ea typeface="Calibri" panose="020F0502020204030204" pitchFamily="34" charset="0"/>
              </a:rPr>
              <a:t>Đại</a:t>
            </a:r>
            <a:r>
              <a:rPr lang="en-US" sz="2400" b="1" dirty="0">
                <a:solidFill>
                  <a:srgbClr val="660033"/>
                </a:solidFill>
                <a:latin typeface="+mj-lt"/>
                <a:ea typeface="Calibri" panose="020F0502020204030204" pitchFamily="34" charset="0"/>
              </a:rPr>
              <a:t> </a:t>
            </a:r>
            <a:r>
              <a:rPr lang="en-US" sz="2400" b="1" dirty="0" err="1">
                <a:solidFill>
                  <a:srgbClr val="660033"/>
                </a:solidFill>
                <a:latin typeface="+mj-lt"/>
                <a:ea typeface="Calibri" panose="020F0502020204030204" pitchFamily="34" charset="0"/>
              </a:rPr>
              <a:t>hội</a:t>
            </a:r>
            <a:r>
              <a:rPr lang="en-US" sz="2400" b="1" dirty="0">
                <a:solidFill>
                  <a:srgbClr val="660033"/>
                </a:solidFill>
                <a:latin typeface="+mj-lt"/>
                <a:ea typeface="Calibri" panose="020F0502020204030204" pitchFamily="34" charset="0"/>
              </a:rPr>
              <a:t> X</a:t>
            </a:r>
            <a:endParaRPr lang="en-US" sz="2400" b="1" dirty="0">
              <a:solidFill>
                <a:srgbClr val="660033"/>
              </a:solidFill>
              <a:latin typeface="+mj-lt"/>
            </a:endParaRPr>
          </a:p>
        </p:txBody>
      </p:sp>
      <p:sp>
        <p:nvSpPr>
          <p:cNvPr id="15" name="Rectangle 14"/>
          <p:cNvSpPr/>
          <p:nvPr/>
        </p:nvSpPr>
        <p:spPr>
          <a:xfrm>
            <a:off x="6180993" y="1438910"/>
            <a:ext cx="1584088" cy="461665"/>
          </a:xfrm>
          <a:prstGeom prst="rect">
            <a:avLst/>
          </a:prstGeom>
        </p:spPr>
        <p:txBody>
          <a:bodyPr wrap="none">
            <a:spAutoFit/>
          </a:bodyPr>
          <a:lstStyle/>
          <a:p>
            <a:r>
              <a:rPr lang="en-US" sz="2400" b="1" dirty="0" err="1">
                <a:solidFill>
                  <a:srgbClr val="008000"/>
                </a:solidFill>
                <a:latin typeface="+mj-lt"/>
                <a:ea typeface="Calibri" panose="020F0502020204030204" pitchFamily="34" charset="0"/>
              </a:rPr>
              <a:t>Đại</a:t>
            </a:r>
            <a:r>
              <a:rPr lang="en-US" sz="2400" b="1" dirty="0">
                <a:solidFill>
                  <a:srgbClr val="008000"/>
                </a:solidFill>
                <a:latin typeface="+mj-lt"/>
                <a:ea typeface="Calibri" panose="020F0502020204030204" pitchFamily="34" charset="0"/>
              </a:rPr>
              <a:t> </a:t>
            </a:r>
            <a:r>
              <a:rPr lang="en-US" sz="2400" b="1" dirty="0" err="1">
                <a:solidFill>
                  <a:srgbClr val="008000"/>
                </a:solidFill>
                <a:latin typeface="+mj-lt"/>
                <a:ea typeface="Calibri" panose="020F0502020204030204" pitchFamily="34" charset="0"/>
              </a:rPr>
              <a:t>hội</a:t>
            </a:r>
            <a:r>
              <a:rPr lang="en-US" sz="2400" b="1" dirty="0">
                <a:solidFill>
                  <a:srgbClr val="008000"/>
                </a:solidFill>
                <a:latin typeface="+mj-lt"/>
                <a:ea typeface="Calibri" panose="020F0502020204030204" pitchFamily="34" charset="0"/>
              </a:rPr>
              <a:t> </a:t>
            </a:r>
            <a:r>
              <a:rPr lang="en-US" sz="2400" b="1" dirty="0" smtClean="0">
                <a:solidFill>
                  <a:srgbClr val="008000"/>
                </a:solidFill>
                <a:latin typeface="+mj-lt"/>
                <a:ea typeface="Calibri" panose="020F0502020204030204" pitchFamily="34" charset="0"/>
              </a:rPr>
              <a:t>XI</a:t>
            </a:r>
            <a:endParaRPr lang="en-US" sz="2400" b="1" dirty="0">
              <a:solidFill>
                <a:srgbClr val="008000"/>
              </a:solidFill>
              <a:latin typeface="+mj-lt"/>
            </a:endParaRPr>
          </a:p>
        </p:txBody>
      </p:sp>
      <p:sp>
        <p:nvSpPr>
          <p:cNvPr id="16" name="Rectangle 15"/>
          <p:cNvSpPr/>
          <p:nvPr/>
        </p:nvSpPr>
        <p:spPr>
          <a:xfrm>
            <a:off x="8387364" y="699613"/>
            <a:ext cx="1669047" cy="461665"/>
          </a:xfrm>
          <a:prstGeom prst="rect">
            <a:avLst/>
          </a:prstGeom>
        </p:spPr>
        <p:txBody>
          <a:bodyPr wrap="none">
            <a:spAutoFit/>
          </a:bodyPr>
          <a:lstStyle/>
          <a:p>
            <a:r>
              <a:rPr lang="en-US" sz="2400" b="1" dirty="0" err="1">
                <a:solidFill>
                  <a:srgbClr val="FFC000"/>
                </a:solidFill>
                <a:latin typeface="+mj-lt"/>
                <a:ea typeface="Calibri" panose="020F0502020204030204" pitchFamily="34" charset="0"/>
              </a:rPr>
              <a:t>Đại</a:t>
            </a:r>
            <a:r>
              <a:rPr lang="en-US" sz="2400" b="1" dirty="0">
                <a:solidFill>
                  <a:srgbClr val="FFC000"/>
                </a:solidFill>
                <a:latin typeface="+mj-lt"/>
                <a:ea typeface="Calibri" panose="020F0502020204030204" pitchFamily="34" charset="0"/>
              </a:rPr>
              <a:t> </a:t>
            </a:r>
            <a:r>
              <a:rPr lang="en-US" sz="2400" b="1" dirty="0" err="1">
                <a:solidFill>
                  <a:srgbClr val="FFC000"/>
                </a:solidFill>
                <a:latin typeface="+mj-lt"/>
                <a:ea typeface="Calibri" panose="020F0502020204030204" pitchFamily="34" charset="0"/>
              </a:rPr>
              <a:t>hội</a:t>
            </a:r>
            <a:r>
              <a:rPr lang="en-US" sz="2400" b="1" dirty="0">
                <a:solidFill>
                  <a:srgbClr val="FFC000"/>
                </a:solidFill>
                <a:latin typeface="+mj-lt"/>
                <a:ea typeface="Calibri" panose="020F0502020204030204" pitchFamily="34" charset="0"/>
              </a:rPr>
              <a:t> </a:t>
            </a:r>
            <a:r>
              <a:rPr lang="en-US" sz="2400" b="1" dirty="0" smtClean="0">
                <a:solidFill>
                  <a:srgbClr val="FFC000"/>
                </a:solidFill>
                <a:latin typeface="+mj-lt"/>
                <a:ea typeface="Calibri" panose="020F0502020204030204" pitchFamily="34" charset="0"/>
              </a:rPr>
              <a:t>XII</a:t>
            </a:r>
            <a:endParaRPr lang="en-US" sz="2400" b="1" dirty="0">
              <a:solidFill>
                <a:srgbClr val="FFC000"/>
              </a:solidFill>
              <a:latin typeface="+mj-lt"/>
            </a:endParaRPr>
          </a:p>
        </p:txBody>
      </p:sp>
      <p:sp>
        <p:nvSpPr>
          <p:cNvPr id="16385" name="Rectangle 1"/>
          <p:cNvSpPr>
            <a:spLocks noChangeArrowheads="1"/>
          </p:cNvSpPr>
          <p:nvPr/>
        </p:nvSpPr>
        <p:spPr bwMode="auto">
          <a:xfrm>
            <a:off x="6622942" y="4101782"/>
            <a:ext cx="501608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Phát</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huy</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sức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mạnh</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đại</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đoàn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kết</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toàn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dân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tộc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là</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nguồn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lực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chủ</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yếu</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để</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đấu</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tranh</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giành</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độc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lập</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dân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tộc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xây</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dựng</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và</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bảo</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vệ</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Tổ</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quốc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119964151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65316" y="182753"/>
            <a:ext cx="11896726" cy="724247"/>
          </a:xfrm>
        </p:spPr>
        <p:txBody>
          <a:bodyPr/>
          <a:lstStyle/>
          <a:p>
            <a:r>
              <a:rPr lang="nl-NL" sz="2800" i="1" dirty="0" smtClean="0"/>
              <a:t>- Cương lĩnh </a:t>
            </a:r>
            <a:r>
              <a:rPr lang="pl-PL" sz="2800" i="1" dirty="0" smtClean="0"/>
              <a:t>xây dựng đất nước </a:t>
            </a:r>
            <a:r>
              <a:rPr lang="vi-VN" sz="2800" i="1" dirty="0" smtClean="0"/>
              <a:t>trong thời kỳ quá độ lên chủ nghĩa xã hội</a:t>
            </a:r>
            <a:endParaRPr lang="en-US" sz="2800" dirty="0"/>
          </a:p>
        </p:txBody>
      </p:sp>
      <p:sp>
        <p:nvSpPr>
          <p:cNvPr id="325634" name="AutoShape 2" descr="Kết quả hình ảnh cho - Cương lĩnh xây dựng đất nước trong thời kỳ quá độ lên chủ nghĩa xã hộ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325636" name="Picture 4" descr="Kết quả hình ảnh cho - Cương lĩnh xây dựng đất nước trong thời kỳ quá độ lên chủ nghĩa xã hội"/>
          <p:cNvPicPr>
            <a:picLocks noChangeAspect="1" noChangeArrowheads="1"/>
          </p:cNvPicPr>
          <p:nvPr/>
        </p:nvPicPr>
        <p:blipFill>
          <a:blip r:embed="rId2"/>
          <a:srcRect/>
          <a:stretch>
            <a:fillRect/>
          </a:stretch>
        </p:blipFill>
        <p:spPr bwMode="auto">
          <a:xfrm>
            <a:off x="5602786" y="1580607"/>
            <a:ext cx="6238603" cy="4678952"/>
          </a:xfrm>
          <a:prstGeom prst="rect">
            <a:avLst/>
          </a:prstGeom>
          <a:noFill/>
        </p:spPr>
      </p:pic>
      <p:sp>
        <p:nvSpPr>
          <p:cNvPr id="5" name="Rectangle 4"/>
          <p:cNvSpPr/>
          <p:nvPr/>
        </p:nvSpPr>
        <p:spPr>
          <a:xfrm>
            <a:off x="396211" y="1836048"/>
            <a:ext cx="5129349" cy="2308324"/>
          </a:xfrm>
          <a:prstGeom prst="rect">
            <a:avLst/>
          </a:prstGeom>
          <a:ln w="28575">
            <a:solidFill>
              <a:srgbClr val="FF0000"/>
            </a:solidFill>
          </a:ln>
        </p:spPr>
        <p:txBody>
          <a:bodyPr wrap="square">
            <a:spAutoFit/>
          </a:bodyPr>
          <a:lstStyle/>
          <a:p>
            <a:r>
              <a:rPr lang="nl-NL" sz="2400" dirty="0" smtClean="0"/>
              <a:t>Thực hiện chính sách bình đẳng, đoàn kết, tôn trọng và giúp đỡ nhau giữa các dân tộc, tạo mọi điều kiện để các dân tộc cùng phát triển, gắn bó mật thiết với sự phát triển chung của cộng đồng dân tộc Việt Nam</a:t>
            </a:r>
            <a:endParaRPr lang="en-US" sz="24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nl-NL" sz="2800" dirty="0" smtClean="0"/>
              <a:t>- </a:t>
            </a:r>
            <a:r>
              <a:rPr lang="nl-NL" sz="2800" i="1" dirty="0" smtClean="0"/>
              <a:t>Nghị quyết của Hội nghị lần thứ bảy Ban Chấp hành Trung ương Đảng khoá IX (3-2003)</a:t>
            </a:r>
            <a:r>
              <a:rPr lang="nl-NL" sz="2800" dirty="0" smtClean="0"/>
              <a:t> về phát huy sức mạnh đại đoàn kết toàn dân tộc vì “</a:t>
            </a:r>
            <a:r>
              <a:rPr lang="nl-NL" sz="2800" i="1" dirty="0" smtClean="0"/>
              <a:t>Dân giàu, nước mạnh, xã hội công bằng, dân chủ, văn minh</a:t>
            </a:r>
            <a:r>
              <a:rPr lang="nl-NL" sz="2800" dirty="0" smtClean="0"/>
              <a:t>” xác định:</a:t>
            </a:r>
            <a:endParaRPr lang="en-US" sz="2800" dirty="0"/>
          </a:p>
        </p:txBody>
      </p:sp>
      <p:sp>
        <p:nvSpPr>
          <p:cNvPr id="3" name="Rectangle 2"/>
          <p:cNvSpPr/>
          <p:nvPr/>
        </p:nvSpPr>
        <p:spPr>
          <a:xfrm>
            <a:off x="278644" y="2452527"/>
            <a:ext cx="6096000" cy="3416320"/>
          </a:xfrm>
          <a:prstGeom prst="rect">
            <a:avLst/>
          </a:prstGeom>
          <a:ln w="28575">
            <a:solidFill>
              <a:srgbClr val="00CCFF"/>
            </a:solidFill>
          </a:ln>
        </p:spPr>
        <p:txBody>
          <a:bodyPr>
            <a:spAutoFit/>
          </a:bodyPr>
          <a:lstStyle/>
          <a:p>
            <a:r>
              <a:rPr lang="nl-NL" sz="2400" i="1" dirty="0" smtClean="0"/>
              <a:t>Một là,</a:t>
            </a:r>
            <a:r>
              <a:rPr lang="nl-NL" sz="2400" dirty="0" smtClean="0"/>
              <a:t> đại đoàn kết toàn dân tộc trên nền tảng liên minh giai cấp công nhân với giai cấp nông dân và đội ngũ trí thức dưới sự lãnh đạo của Đảng </a:t>
            </a:r>
            <a:r>
              <a:rPr lang="nl-NL" sz="2400" b="1" dirty="0" smtClean="0"/>
              <a:t>là</a:t>
            </a:r>
            <a:r>
              <a:rPr lang="nl-NL" sz="2400" dirty="0" smtClean="0"/>
              <a:t> </a:t>
            </a:r>
            <a:r>
              <a:rPr lang="nl-NL" sz="2400" b="1" dirty="0" smtClean="0"/>
              <a:t>đường lối chiến lược của cách mạng Việt Nam; là nguồn sức mạnh, động lực chủ yếu và là nhân tố có ý nghĩa quyết định </a:t>
            </a:r>
            <a:r>
              <a:rPr lang="nl-NL" sz="2400" dirty="0" smtClean="0"/>
              <a:t>bảo đảm thắng lợi bền vững của sự nghiệp xây dựng và bảo vệ Tổ quốc</a:t>
            </a:r>
            <a:endParaRPr lang="en-US" sz="2400" dirty="0"/>
          </a:p>
        </p:txBody>
      </p:sp>
      <p:sp>
        <p:nvSpPr>
          <p:cNvPr id="326658" name="AutoShape 2" descr="Kết quả hình ảnh cho đoàn kết trên nền tảng liên minh công nô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26660" name="AutoShape 4" descr="Kết quả hình ảnh cho đoàn kết trên nền tảng liên minh công nô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326662" name="Picture 6" descr="Kết quả hình ảnh cho đoàn kết trên nền tảng liên minh công nông"/>
          <p:cNvPicPr>
            <a:picLocks noChangeAspect="1" noChangeArrowheads="1"/>
          </p:cNvPicPr>
          <p:nvPr/>
        </p:nvPicPr>
        <p:blipFill>
          <a:blip r:embed="rId2"/>
          <a:srcRect/>
          <a:stretch>
            <a:fillRect/>
          </a:stretch>
        </p:blipFill>
        <p:spPr bwMode="auto">
          <a:xfrm>
            <a:off x="6647814" y="2142312"/>
            <a:ext cx="5515907" cy="3931919"/>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70085" y="1640103"/>
            <a:ext cx="4515424" cy="3108543"/>
          </a:xfrm>
          <a:prstGeom prst="rect">
            <a:avLst/>
          </a:prstGeom>
          <a:ln w="28575">
            <a:solidFill>
              <a:srgbClr val="FF0000"/>
            </a:solidFill>
          </a:ln>
        </p:spPr>
        <p:txBody>
          <a:bodyPr wrap="square">
            <a:spAutoFit/>
          </a:bodyPr>
          <a:lstStyle/>
          <a:p>
            <a:r>
              <a:rPr lang="nl-NL" sz="2800" i="1" dirty="0" smtClean="0"/>
              <a:t>Hai là,</a:t>
            </a:r>
            <a:r>
              <a:rPr lang="nl-NL" sz="2800" dirty="0" smtClean="0"/>
              <a:t> đại đoàn kết toàn dân tộc lấy mục tiêu giữ vững độc lập, thống nhất của Tổ quốc, vì dân giàu, nước mạnh, xã hội công bằng, dân chủ, văn minh làm điểm tương đồng</a:t>
            </a:r>
            <a:endParaRPr lang="en-US" sz="2800" dirty="0"/>
          </a:p>
        </p:txBody>
      </p:sp>
      <p:pic>
        <p:nvPicPr>
          <p:cNvPr id="327682" name="Picture 2" descr="Kết quả hình ảnh cho mục tiêu giữ vững độc lập, thống nhất của Tổ quốc dân giàu nước mạnh"/>
          <p:cNvPicPr>
            <a:picLocks noChangeAspect="1" noChangeArrowheads="1"/>
          </p:cNvPicPr>
          <p:nvPr/>
        </p:nvPicPr>
        <p:blipFill>
          <a:blip r:embed="rId2"/>
          <a:srcRect/>
          <a:stretch>
            <a:fillRect/>
          </a:stretch>
        </p:blipFill>
        <p:spPr bwMode="auto">
          <a:xfrm>
            <a:off x="5194964" y="822961"/>
            <a:ext cx="6727796" cy="4541262"/>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4140" y="393924"/>
            <a:ext cx="5246913" cy="1569660"/>
          </a:xfrm>
          <a:prstGeom prst="rect">
            <a:avLst/>
          </a:prstGeom>
          <a:ln w="28575">
            <a:solidFill>
              <a:srgbClr val="FF0000"/>
            </a:solidFill>
          </a:ln>
        </p:spPr>
        <p:txBody>
          <a:bodyPr wrap="square">
            <a:spAutoFit/>
          </a:bodyPr>
          <a:lstStyle/>
          <a:p>
            <a:pPr algn="just"/>
            <a:r>
              <a:rPr lang="nl-NL" sz="2400" i="1" dirty="0" smtClean="0"/>
              <a:t>Ba là,</a:t>
            </a:r>
            <a:r>
              <a:rPr lang="nl-NL" sz="2400" dirty="0" smtClean="0"/>
              <a:t> bảo đảm công bằng và bình đẳng xã hội, chăm lo lợi ích thiết thực, chính đáng, hợp pháp của các giai cấp, các tầng lớp nhân dân</a:t>
            </a:r>
            <a:endParaRPr lang="en-US" sz="2400" dirty="0"/>
          </a:p>
        </p:txBody>
      </p:sp>
      <p:pic>
        <p:nvPicPr>
          <p:cNvPr id="328708" name="Picture 4" descr="Kết quả hình ảnh cho chăm lo ngày tết cho người lao động tại thành phố hồ chí minh"/>
          <p:cNvPicPr>
            <a:picLocks noChangeAspect="1" noChangeArrowheads="1"/>
          </p:cNvPicPr>
          <p:nvPr/>
        </p:nvPicPr>
        <p:blipFill>
          <a:blip r:embed="rId2"/>
          <a:srcRect/>
          <a:stretch>
            <a:fillRect/>
          </a:stretch>
        </p:blipFill>
        <p:spPr bwMode="auto">
          <a:xfrm>
            <a:off x="5512526" y="2155370"/>
            <a:ext cx="6679474" cy="4558941"/>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2699" y="2288059"/>
            <a:ext cx="5664958" cy="1938992"/>
          </a:xfrm>
          <a:prstGeom prst="rect">
            <a:avLst/>
          </a:prstGeom>
          <a:ln w="28575">
            <a:solidFill>
              <a:srgbClr val="FF0000"/>
            </a:solidFill>
          </a:ln>
        </p:spPr>
        <p:txBody>
          <a:bodyPr wrap="square">
            <a:spAutoFit/>
          </a:bodyPr>
          <a:lstStyle/>
          <a:p>
            <a:r>
              <a:rPr lang="nl-NL" sz="2400" i="1" dirty="0" smtClean="0"/>
              <a:t>Bốn là,</a:t>
            </a:r>
            <a:r>
              <a:rPr lang="nl-NL" sz="2400" dirty="0" smtClean="0"/>
              <a:t> đại đoàn kết là sự nghiệp của toàn dân tộc, của cả hệ thống chính trị mà hạt nhân lãnh đạo là các tổ chức đảng, được thực hiện bằng nhiều biện pháp, hình thức</a:t>
            </a:r>
            <a:endParaRPr lang="en-US" sz="2400" dirty="0"/>
          </a:p>
        </p:txBody>
      </p:sp>
      <p:pic>
        <p:nvPicPr>
          <p:cNvPr id="329730" name="Picture 2" descr="Kết quả hình ảnh cho các hình thức đoàn kết đan tộc"/>
          <p:cNvPicPr>
            <a:picLocks noChangeAspect="1" noChangeArrowheads="1"/>
          </p:cNvPicPr>
          <p:nvPr/>
        </p:nvPicPr>
        <p:blipFill>
          <a:blip r:embed="rId2"/>
          <a:srcRect/>
          <a:stretch>
            <a:fillRect/>
          </a:stretch>
        </p:blipFill>
        <p:spPr bwMode="auto">
          <a:xfrm>
            <a:off x="6000750" y="2990850"/>
            <a:ext cx="6191250" cy="3867150"/>
          </a:xfrm>
          <a:prstGeom prst="rect">
            <a:avLst/>
          </a:prstGeom>
          <a:noFill/>
        </p:spPr>
      </p:pic>
      <p:pic>
        <p:nvPicPr>
          <p:cNvPr id="329732" name="Picture 4" descr="Kết quả hình ảnh cho chính sách của đảng về đoàn kết dân tộc"/>
          <p:cNvPicPr>
            <a:picLocks noChangeAspect="1" noChangeArrowheads="1"/>
          </p:cNvPicPr>
          <p:nvPr/>
        </p:nvPicPr>
        <p:blipFill>
          <a:blip r:embed="rId3"/>
          <a:srcRect/>
          <a:stretch>
            <a:fillRect/>
          </a:stretch>
        </p:blipFill>
        <p:spPr bwMode="auto">
          <a:xfrm>
            <a:off x="7392394" y="248194"/>
            <a:ext cx="3724094" cy="2793071"/>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4901" y="3935"/>
            <a:ext cx="11462197" cy="830997"/>
          </a:xfrm>
          <a:prstGeom prst="rect">
            <a:avLst/>
          </a:prstGeom>
        </p:spPr>
        <p:txBody>
          <a:bodyPr wrap="square">
            <a:spAutoFit/>
          </a:bodyPr>
          <a:lstStyle/>
          <a:p>
            <a:pPr indent="457200" algn="ctr">
              <a:spcBef>
                <a:spcPts val="1000"/>
              </a:spcBef>
              <a:spcAft>
                <a:spcPts val="0"/>
              </a:spcAft>
            </a:pPr>
            <a:r>
              <a:rPr lang="en-US" sz="2400" b="1" dirty="0" smtClean="0">
                <a:solidFill>
                  <a:srgbClr val="008000"/>
                </a:solidFill>
                <a:latin typeface="+mj-lt"/>
                <a:ea typeface="Times New Roman" panose="02020603050405020304" pitchFamily="18" charset="0"/>
                <a:cs typeface="Times New Roman" panose="02020603050405020304" pitchFamily="18" charset="0"/>
              </a:rPr>
              <a:t>2</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Phương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hướng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và</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giải</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pháp</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phát</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huy</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sức</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mạnh</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đại</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đoàn</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kết</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dân</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tộc</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trong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xây</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dựng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và</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bảo</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vệ</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Tổ</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quốc</a:t>
            </a:r>
            <a:endParaRPr lang="en-US" sz="24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4" name="Rectangle 3"/>
          <p:cNvSpPr/>
          <p:nvPr/>
        </p:nvSpPr>
        <p:spPr>
          <a:xfrm>
            <a:off x="3207705" y="919176"/>
            <a:ext cx="7114448" cy="348813"/>
          </a:xfrm>
          <a:prstGeom prst="rect">
            <a:avLst/>
          </a:prstGeom>
        </p:spPr>
        <p:txBody>
          <a:bodyPr wrap="none">
            <a:spAutoFit/>
          </a:bodyPr>
          <a:lstStyle/>
          <a:p>
            <a:pPr indent="457200" algn="just">
              <a:lnSpc>
                <a:spcPts val="2000"/>
              </a:lnSpc>
            </a:pP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hướng</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huy</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sức</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mạnh</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tộc</a:t>
            </a:r>
            <a:endParaRPr lang="en-US" sz="2400"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702664" y="1503488"/>
            <a:ext cx="11210662" cy="830997"/>
          </a:xfrm>
          <a:prstGeom prst="rect">
            <a:avLst/>
          </a:prstGeom>
        </p:spPr>
        <p:txBody>
          <a:bodyPr wrap="square">
            <a:spAutoFit/>
          </a:bodyPr>
          <a:lstStyle/>
          <a:p>
            <a:pPr algn="ctr"/>
            <a:r>
              <a:rPr lang="nl-NL" sz="2400" dirty="0" smtClean="0"/>
              <a:t>Đại đoàn kết toàn dân tộc là đường lối chiến lược của cách mạng Việt Nam, là động lực và nguồn lực to lớn trong xây dựng và bảo vệ Tổ quốc.</a:t>
            </a:r>
            <a:endParaRPr lang="en-US" sz="2200" dirty="0">
              <a:solidFill>
                <a:srgbClr val="0033CC"/>
              </a:solidFill>
              <a:latin typeface="+mj-lt"/>
            </a:endParaRPr>
          </a:p>
        </p:txBody>
      </p:sp>
      <p:sp>
        <p:nvSpPr>
          <p:cNvPr id="6" name="Rectangle 5"/>
          <p:cNvSpPr/>
          <p:nvPr/>
        </p:nvSpPr>
        <p:spPr>
          <a:xfrm>
            <a:off x="966651" y="2352022"/>
            <a:ext cx="10972800" cy="830997"/>
          </a:xfrm>
          <a:prstGeom prst="rect">
            <a:avLst/>
          </a:prstGeom>
        </p:spPr>
        <p:txBody>
          <a:bodyPr wrap="square">
            <a:spAutoFit/>
          </a:bodyPr>
          <a:lstStyle/>
          <a:p>
            <a:pPr indent="457200" algn="just">
              <a:spcAft>
                <a:spcPts val="0"/>
              </a:spcAft>
            </a:pPr>
            <a:r>
              <a:rPr lang="nl-NL" sz="2400" dirty="0" smtClean="0"/>
              <a:t>Tăng cường khối đại đoàn kết toàn dân tộc trên nền tảng liên minh giai cấp công </a:t>
            </a:r>
            <a:r>
              <a:rPr lang="nl-NL" sz="2400" dirty="0" smtClean="0"/>
              <a:t>– nông - trí </a:t>
            </a:r>
            <a:r>
              <a:rPr lang="nl-NL" sz="2400" dirty="0" smtClean="0"/>
              <a:t>thức do Đảng lãnh đạo</a:t>
            </a:r>
            <a:endParaRPr lang="en-US" sz="2200" dirty="0">
              <a:solidFill>
                <a:srgbClr val="660066"/>
              </a:solidFill>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979714" y="3300104"/>
            <a:ext cx="10972800" cy="830997"/>
          </a:xfrm>
          <a:prstGeom prst="rect">
            <a:avLst/>
          </a:prstGeom>
        </p:spPr>
        <p:txBody>
          <a:bodyPr wrap="square">
            <a:spAutoFit/>
          </a:bodyPr>
          <a:lstStyle/>
          <a:p>
            <a:pPr indent="457200" algn="just">
              <a:spcAft>
                <a:spcPts val="0"/>
              </a:spcAft>
            </a:pPr>
            <a:r>
              <a:rPr lang="nl-NL" sz="2400" dirty="0" smtClean="0"/>
              <a:t>Mục đích chung </a:t>
            </a:r>
            <a:r>
              <a:rPr lang="nl-NL" sz="2400" dirty="0" smtClean="0"/>
              <a:t>ĐKDT: </a:t>
            </a:r>
            <a:r>
              <a:rPr lang="nl-NL" sz="2400" dirty="0" smtClean="0"/>
              <a:t>Nhằm phát huy mạnh mẽ mọi nguồn lực, mọi tiềm năng sáng tạo của nhân dân để xây dựng và bảo vệ Tổ quốc</a:t>
            </a:r>
            <a:endParaRPr lang="en-US" sz="2200" dirty="0">
              <a:solidFill>
                <a:srgbClr val="008000"/>
              </a:solidFill>
              <a:effectLst/>
              <a:latin typeface="+mj-lt"/>
              <a:ea typeface="Calibri" panose="020F0502020204030204" pitchFamily="34" charset="0"/>
              <a:cs typeface="Times New Roman" panose="02020603050405020304" pitchFamily="18" charset="0"/>
            </a:endParaRPr>
          </a:p>
        </p:txBody>
      </p:sp>
      <p:sp>
        <p:nvSpPr>
          <p:cNvPr id="8" name="Rectangle 7"/>
          <p:cNvSpPr/>
          <p:nvPr/>
        </p:nvSpPr>
        <p:spPr>
          <a:xfrm>
            <a:off x="822964" y="4245563"/>
            <a:ext cx="11194865" cy="830997"/>
          </a:xfrm>
          <a:prstGeom prst="rect">
            <a:avLst/>
          </a:prstGeom>
        </p:spPr>
        <p:txBody>
          <a:bodyPr wrap="square">
            <a:spAutoFit/>
          </a:bodyPr>
          <a:lstStyle/>
          <a:p>
            <a:pPr indent="457200" algn="just">
              <a:spcAft>
                <a:spcPts val="0"/>
              </a:spcAft>
            </a:pPr>
            <a:r>
              <a:rPr lang="nl-NL" sz="2400" dirty="0" smtClean="0"/>
              <a:t>Tiếp tục thể chế hóa và cụ thể hóa các quan điểm, đường lối, chủ </a:t>
            </a:r>
            <a:r>
              <a:rPr lang="nl-NL" sz="2400" dirty="0" smtClean="0"/>
              <a:t>trương của Đảng,</a:t>
            </a:r>
            <a:r>
              <a:rPr lang="nl-NL" sz="2400" dirty="0" smtClean="0"/>
              <a:t> cơ chế, chính </a:t>
            </a:r>
            <a:r>
              <a:rPr lang="nl-NL" sz="2400" dirty="0" smtClean="0"/>
              <a:t>sách;</a:t>
            </a:r>
            <a:r>
              <a:rPr lang="nl-NL" sz="2400" dirty="0" smtClean="0"/>
              <a:t> khắc phục những hạn </a:t>
            </a:r>
            <a:r>
              <a:rPr lang="nl-NL" sz="2400" dirty="0" smtClean="0"/>
              <a:t>chế;</a:t>
            </a:r>
            <a:r>
              <a:rPr lang="nl-NL" sz="2400" dirty="0" smtClean="0"/>
              <a:t> tạo sự đồng thuận xã hội</a:t>
            </a:r>
            <a:endParaRPr lang="en-US" sz="2200" dirty="0">
              <a:solidFill>
                <a:srgbClr val="996633"/>
              </a:solidFill>
              <a:effectLst/>
              <a:latin typeface="+mj-lt"/>
              <a:ea typeface="Calibri" panose="020F0502020204030204" pitchFamily="34" charset="0"/>
              <a:cs typeface="Times New Roman" panose="02020603050405020304" pitchFamily="18" charset="0"/>
            </a:endParaRPr>
          </a:p>
        </p:txBody>
      </p:sp>
      <p:sp>
        <p:nvSpPr>
          <p:cNvPr id="9" name="Round Same Side Corner Rectangle 6">
            <a:extLst>
              <a:ext uri="{FF2B5EF4-FFF2-40B4-BE49-F238E27FC236}">
                <a16:creationId xmlns="" xmlns:a16="http://schemas.microsoft.com/office/drawing/2014/main" id="{11207448-F26A-4EF1-8764-2D6798600849}"/>
              </a:ext>
            </a:extLst>
          </p:cNvPr>
          <p:cNvSpPr/>
          <p:nvPr/>
        </p:nvSpPr>
        <p:spPr>
          <a:xfrm rot="2700000">
            <a:off x="400169" y="1308302"/>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33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0" name="Round Same Side Corner Rectangle 6">
            <a:extLst>
              <a:ext uri="{FF2B5EF4-FFF2-40B4-BE49-F238E27FC236}">
                <a16:creationId xmlns="" xmlns:a16="http://schemas.microsoft.com/office/drawing/2014/main" id="{11207448-F26A-4EF1-8764-2D6798600849}"/>
              </a:ext>
            </a:extLst>
          </p:cNvPr>
          <p:cNvSpPr/>
          <p:nvPr/>
        </p:nvSpPr>
        <p:spPr>
          <a:xfrm rot="2700000">
            <a:off x="601871" y="2369077"/>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1" name="Round Same Side Corner Rectangle 6">
            <a:extLst>
              <a:ext uri="{FF2B5EF4-FFF2-40B4-BE49-F238E27FC236}">
                <a16:creationId xmlns="" xmlns:a16="http://schemas.microsoft.com/office/drawing/2014/main" id="{11207448-F26A-4EF1-8764-2D6798600849}"/>
              </a:ext>
            </a:extLst>
          </p:cNvPr>
          <p:cNvSpPr/>
          <p:nvPr/>
        </p:nvSpPr>
        <p:spPr>
          <a:xfrm rot="2700000">
            <a:off x="615535" y="3325113"/>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8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2" name="Round Same Side Corner Rectangle 6">
            <a:extLst>
              <a:ext uri="{FF2B5EF4-FFF2-40B4-BE49-F238E27FC236}">
                <a16:creationId xmlns="" xmlns:a16="http://schemas.microsoft.com/office/drawing/2014/main" id="{11207448-F26A-4EF1-8764-2D6798600849}"/>
              </a:ext>
            </a:extLst>
          </p:cNvPr>
          <p:cNvSpPr/>
          <p:nvPr/>
        </p:nvSpPr>
        <p:spPr>
          <a:xfrm rot="2700000">
            <a:off x="718606" y="4226541"/>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121" name="Rectangle 1"/>
          <p:cNvSpPr>
            <a:spLocks noChangeArrowheads="1"/>
          </p:cNvSpPr>
          <p:nvPr/>
        </p:nvSpPr>
        <p:spPr bwMode="auto">
          <a:xfrm>
            <a:off x="444137" y="5212137"/>
            <a:ext cx="11573711"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lang="nl-NL" sz="2400" dirty="0" smtClean="0">
                <a:solidFill>
                  <a:srgbClr val="000000"/>
                </a:solidFill>
                <a:latin typeface="Arial" pitchFamily="34" charset="0"/>
                <a:ea typeface="Calibri" pitchFamily="34" charset="0"/>
                <a:cs typeface="Times New Roman" pitchFamily="18" charset="0"/>
              </a:rPr>
              <a:t>ĐKDT </a:t>
            </a: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phải trên cơ sở giải quyết hài hòa lợi ích giữa các thành viên trong xã hội</a:t>
            </a:r>
            <a:endParaRPr kumimoji="0" lang="nl-NL"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3" name="Rectangle 12"/>
          <p:cNvSpPr/>
          <p:nvPr/>
        </p:nvSpPr>
        <p:spPr>
          <a:xfrm>
            <a:off x="901337" y="5809876"/>
            <a:ext cx="11290663" cy="461665"/>
          </a:xfrm>
          <a:prstGeom prst="rect">
            <a:avLst/>
          </a:prstGeom>
        </p:spPr>
        <p:txBody>
          <a:bodyPr wrap="square">
            <a:spAutoFit/>
          </a:bodyPr>
          <a:lstStyle/>
          <a:p>
            <a:r>
              <a:rPr lang="nl-NL" sz="2400" dirty="0" smtClean="0"/>
              <a:t>Đoàn kết trong Đảng là hạt nhân, là cơ sở vững chắc để xây dựng khối </a:t>
            </a:r>
            <a:r>
              <a:rPr lang="nl-NL" sz="2400" dirty="0" smtClean="0"/>
              <a:t>ĐĐKDT. </a:t>
            </a:r>
            <a:endParaRPr lang="en-US" sz="2400" dirty="0"/>
          </a:p>
        </p:txBody>
      </p:sp>
      <p:sp>
        <p:nvSpPr>
          <p:cNvPr id="14" name="Round Same Side Corner Rectangle 6">
            <a:extLst>
              <a:ext uri="{FF2B5EF4-FFF2-40B4-BE49-F238E27FC236}">
                <a16:creationId xmlns="" xmlns:a16="http://schemas.microsoft.com/office/drawing/2014/main" id="{11207448-F26A-4EF1-8764-2D6798600849}"/>
              </a:ext>
            </a:extLst>
          </p:cNvPr>
          <p:cNvSpPr/>
          <p:nvPr/>
        </p:nvSpPr>
        <p:spPr>
          <a:xfrm rot="2700000">
            <a:off x="622809" y="5019028"/>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5" name="Round Same Side Corner Rectangle 6">
            <a:extLst>
              <a:ext uri="{FF2B5EF4-FFF2-40B4-BE49-F238E27FC236}">
                <a16:creationId xmlns="" xmlns:a16="http://schemas.microsoft.com/office/drawing/2014/main" id="{11207448-F26A-4EF1-8764-2D6798600849}"/>
              </a:ext>
            </a:extLst>
          </p:cNvPr>
          <p:cNvSpPr/>
          <p:nvPr/>
        </p:nvSpPr>
        <p:spPr>
          <a:xfrm rot="2700000">
            <a:off x="553138" y="5680885"/>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Tree>
    <p:extLst>
      <p:ext uri="{BB962C8B-B14F-4D97-AF65-F5344CB8AC3E}">
        <p14:creationId xmlns="" xmlns:p14="http://schemas.microsoft.com/office/powerpoint/2010/main" val="20841806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7C7F7434-5DFB-463D-AD57-53EE48E4EF6A}"/>
              </a:ext>
            </a:extLst>
          </p:cNvPr>
          <p:cNvSpPr/>
          <p:nvPr/>
        </p:nvSpPr>
        <p:spPr>
          <a:xfrm>
            <a:off x="716447" y="3608366"/>
            <a:ext cx="2556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a:extLst>
              <a:ext uri="{FF2B5EF4-FFF2-40B4-BE49-F238E27FC236}">
                <a16:creationId xmlns:a16="http://schemas.microsoft.com/office/drawing/2014/main" xmlns="" id="{541204B6-4A41-4FFA-A5C6-85847E890B5D}"/>
              </a:ext>
            </a:extLst>
          </p:cNvPr>
          <p:cNvSpPr/>
          <p:nvPr/>
        </p:nvSpPr>
        <p:spPr>
          <a:xfrm>
            <a:off x="1557812" y="2868272"/>
            <a:ext cx="620627" cy="620627"/>
          </a:xfrm>
          <a:prstGeom prst="ellipse">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a:extLst>
              <a:ext uri="{FF2B5EF4-FFF2-40B4-BE49-F238E27FC236}">
                <a16:creationId xmlns:a16="http://schemas.microsoft.com/office/drawing/2014/main" xmlns="" id="{E70BC2F2-C137-45FF-A211-AAD516170D0F}"/>
              </a:ext>
            </a:extLst>
          </p:cNvPr>
          <p:cNvSpPr/>
          <p:nvPr/>
        </p:nvSpPr>
        <p:spPr>
          <a:xfrm>
            <a:off x="3821911" y="2946573"/>
            <a:ext cx="2556000" cy="144016"/>
          </a:xfrm>
          <a:prstGeom prst="rect">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a:extLst>
              <a:ext uri="{FF2B5EF4-FFF2-40B4-BE49-F238E27FC236}">
                <a16:creationId xmlns:a16="http://schemas.microsoft.com/office/drawing/2014/main" xmlns="" id="{0CA27234-E5CC-48CF-A78F-C2EDFA157FEF}"/>
              </a:ext>
            </a:extLst>
          </p:cNvPr>
          <p:cNvSpPr/>
          <p:nvPr/>
        </p:nvSpPr>
        <p:spPr>
          <a:xfrm>
            <a:off x="3865541" y="2235578"/>
            <a:ext cx="620627" cy="620627"/>
          </a:xfrm>
          <a:prstGeom prst="ellipse">
            <a:avLst/>
          </a:prstGeom>
          <a:solidFill>
            <a:srgbClr val="D6009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a16="http://schemas.microsoft.com/office/drawing/2014/main" xmlns="" id="{DC9E07B0-45A0-4886-BE30-B59DAE3D59BC}"/>
              </a:ext>
            </a:extLst>
          </p:cNvPr>
          <p:cNvSpPr/>
          <p:nvPr/>
        </p:nvSpPr>
        <p:spPr>
          <a:xfrm>
            <a:off x="6411227" y="2115545"/>
            <a:ext cx="2556000" cy="144016"/>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a:extLst>
              <a:ext uri="{FF2B5EF4-FFF2-40B4-BE49-F238E27FC236}">
                <a16:creationId xmlns:a16="http://schemas.microsoft.com/office/drawing/2014/main" xmlns="" id="{3A13DD56-2717-4EE9-A6E4-06A8173E99B8}"/>
              </a:ext>
            </a:extLst>
          </p:cNvPr>
          <p:cNvSpPr/>
          <p:nvPr/>
        </p:nvSpPr>
        <p:spPr>
          <a:xfrm flipV="1">
            <a:off x="6279940" y="1420505"/>
            <a:ext cx="620627" cy="620627"/>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a:extLst>
              <a:ext uri="{FF2B5EF4-FFF2-40B4-BE49-F238E27FC236}">
                <a16:creationId xmlns:a16="http://schemas.microsoft.com/office/drawing/2014/main" xmlns="" id="{4E1B8143-8709-4005-8E9F-64DF334314CF}"/>
              </a:ext>
            </a:extLst>
          </p:cNvPr>
          <p:cNvSpPr/>
          <p:nvPr/>
        </p:nvSpPr>
        <p:spPr>
          <a:xfrm>
            <a:off x="8867140" y="1386840"/>
            <a:ext cx="2556000" cy="144016"/>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a:extLst>
              <a:ext uri="{FF2B5EF4-FFF2-40B4-BE49-F238E27FC236}">
                <a16:creationId xmlns:a16="http://schemas.microsoft.com/office/drawing/2014/main" xmlns="" id="{82CA885B-5508-4831-B933-D4F5A5EC01F8}"/>
              </a:ext>
            </a:extLst>
          </p:cNvPr>
          <p:cNvSpPr/>
          <p:nvPr/>
        </p:nvSpPr>
        <p:spPr>
          <a:xfrm>
            <a:off x="8725733" y="689468"/>
            <a:ext cx="620627" cy="620627"/>
          </a:xfrm>
          <a:prstGeom prst="ellipse">
            <a:avLst/>
          </a:prstGeom>
          <a:solidFill>
            <a:srgbClr val="0080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a:extLst>
              <a:ext uri="{FF2B5EF4-FFF2-40B4-BE49-F238E27FC236}">
                <a16:creationId xmlns:a16="http://schemas.microsoft.com/office/drawing/2014/main" xmlns="" id="{97F84A2D-3115-48EC-9C4D-0B607BAE6797}"/>
              </a:ext>
            </a:extLst>
          </p:cNvPr>
          <p:cNvSpPr/>
          <p:nvPr/>
        </p:nvSpPr>
        <p:spPr>
          <a:xfrm flipH="1">
            <a:off x="4067519" y="2397954"/>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a:extLst>
              <a:ext uri="{FF2B5EF4-FFF2-40B4-BE49-F238E27FC236}">
                <a16:creationId xmlns:a16="http://schemas.microsoft.com/office/drawing/2014/main" xmlns="" id="{1455DE9F-1D7F-4B43-8A47-BD3BBD73B4FA}"/>
              </a:ext>
            </a:extLst>
          </p:cNvPr>
          <p:cNvSpPr>
            <a:spLocks noChangeAspect="1"/>
          </p:cNvSpPr>
          <p:nvPr/>
        </p:nvSpPr>
        <p:spPr>
          <a:xfrm rot="9900000">
            <a:off x="8898210" y="912194"/>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a:extLst>
              <a:ext uri="{FF2B5EF4-FFF2-40B4-BE49-F238E27FC236}">
                <a16:creationId xmlns:a16="http://schemas.microsoft.com/office/drawing/2014/main" xmlns="" id="{97BB261A-C54D-401A-AAEC-8D0E3A577CCE}"/>
              </a:ext>
            </a:extLst>
          </p:cNvPr>
          <p:cNvSpPr/>
          <p:nvPr/>
        </p:nvSpPr>
        <p:spPr>
          <a:xfrm>
            <a:off x="6480046" y="1579728"/>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a:extLst>
              <a:ext uri="{FF2B5EF4-FFF2-40B4-BE49-F238E27FC236}">
                <a16:creationId xmlns:a16="http://schemas.microsoft.com/office/drawing/2014/main" xmlns="" id="{F36B1096-EB4B-409F-9DB3-C706EFABD0FF}"/>
              </a:ext>
            </a:extLst>
          </p:cNvPr>
          <p:cNvSpPr/>
          <p:nvPr/>
        </p:nvSpPr>
        <p:spPr>
          <a:xfrm>
            <a:off x="1716536" y="3032181"/>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5" name="Rectangle 34"/>
          <p:cNvSpPr/>
          <p:nvPr/>
        </p:nvSpPr>
        <p:spPr>
          <a:xfrm>
            <a:off x="2357318" y="343968"/>
            <a:ext cx="7377341" cy="348813"/>
          </a:xfrm>
          <a:prstGeom prst="rect">
            <a:avLst/>
          </a:prstGeom>
        </p:spPr>
        <p:txBody>
          <a:bodyPr wrap="none">
            <a:spAutoFit/>
          </a:bodyPr>
          <a:lstStyle/>
          <a:p>
            <a:pPr indent="457200" algn="just">
              <a:lnSpc>
                <a:spcPts val="2000"/>
              </a:lnSpc>
              <a:spcAft>
                <a:spcPts val="0"/>
              </a:spcAft>
            </a:pP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iải</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huy</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sức</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mạnh</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tộc</a:t>
            </a:r>
            <a:endParaRPr lang="en-US" sz="2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6" name="Rectangle 35"/>
          <p:cNvSpPr/>
          <p:nvPr/>
        </p:nvSpPr>
        <p:spPr>
          <a:xfrm>
            <a:off x="274320" y="4402239"/>
            <a:ext cx="2941569" cy="1938992"/>
          </a:xfrm>
          <a:prstGeom prst="rect">
            <a:avLst/>
          </a:prstGeom>
        </p:spPr>
        <p:txBody>
          <a:bodyPr wrap="square">
            <a:spAutoFit/>
          </a:bodyPr>
          <a:lstStyle/>
          <a:p>
            <a:pPr indent="457200" algn="just">
              <a:spcAft>
                <a:spcPts val="0"/>
              </a:spcAft>
            </a:pPr>
            <a:r>
              <a:rPr lang="nl-NL" sz="2000" i="1" dirty="0" smtClean="0"/>
              <a:t>đối với </a:t>
            </a:r>
            <a:r>
              <a:rPr lang="nl-NL" sz="2000" i="1" dirty="0" smtClean="0"/>
              <a:t>GCCN</a:t>
            </a:r>
          </a:p>
          <a:p>
            <a:pPr indent="457200" algn="just">
              <a:spcAft>
                <a:spcPts val="0"/>
              </a:spcAft>
            </a:pPr>
            <a:r>
              <a:rPr lang="nl-NL" sz="2000" dirty="0" smtClean="0"/>
              <a:t>tiếp tục quan tâm giáo dục, đào tạo, bồi dưỡng, phát triển giai cấp công nhân cả về số lượng và chất lượng</a:t>
            </a:r>
            <a:endParaRPr lang="en-US" sz="2000" dirty="0">
              <a:solidFill>
                <a:srgbClr val="00B0F0"/>
              </a:solidFill>
              <a:effectLst/>
              <a:latin typeface="+mj-lt"/>
              <a:ea typeface="Calibri" panose="020F0502020204030204" pitchFamily="34" charset="0"/>
              <a:cs typeface="Times New Roman" panose="02020603050405020304" pitchFamily="18" charset="0"/>
            </a:endParaRPr>
          </a:p>
        </p:txBody>
      </p:sp>
      <p:sp>
        <p:nvSpPr>
          <p:cNvPr id="37" name="Rectangle 36"/>
          <p:cNvSpPr/>
          <p:nvPr/>
        </p:nvSpPr>
        <p:spPr>
          <a:xfrm>
            <a:off x="1039724" y="3752382"/>
            <a:ext cx="1678665"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0000"/>
              </a:solidFill>
            </a:endParaRPr>
          </a:p>
        </p:txBody>
      </p:sp>
      <p:sp>
        <p:nvSpPr>
          <p:cNvPr id="38" name="Rectangle 37"/>
          <p:cNvSpPr/>
          <p:nvPr/>
        </p:nvSpPr>
        <p:spPr>
          <a:xfrm>
            <a:off x="4256954" y="3102121"/>
            <a:ext cx="1478290"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hai</a:t>
            </a:r>
            <a:r>
              <a:rPr lang="en-US" sz="2800" b="1" i="1" dirty="0" smtClean="0">
                <a:solidFill>
                  <a:srgbClr val="FF0000"/>
                </a:solidFill>
                <a:latin typeface="Times New Roman" panose="02020603050405020304" pitchFamily="18" charset="0"/>
                <a:ea typeface="Times New Roman" panose="02020603050405020304" pitchFamily="18" charset="0"/>
              </a:rPr>
              <a:t>,</a:t>
            </a:r>
            <a:endParaRPr lang="en-US" sz="2800" b="1" dirty="0">
              <a:solidFill>
                <a:srgbClr val="FF0000"/>
              </a:solidFill>
            </a:endParaRPr>
          </a:p>
        </p:txBody>
      </p:sp>
      <p:sp>
        <p:nvSpPr>
          <p:cNvPr id="39" name="Rectangle 38"/>
          <p:cNvSpPr/>
          <p:nvPr/>
        </p:nvSpPr>
        <p:spPr>
          <a:xfrm>
            <a:off x="3840516" y="3625341"/>
            <a:ext cx="2528110" cy="2246769"/>
          </a:xfrm>
          <a:prstGeom prst="rect">
            <a:avLst/>
          </a:prstGeom>
        </p:spPr>
        <p:txBody>
          <a:bodyPr wrap="square">
            <a:spAutoFit/>
          </a:bodyPr>
          <a:lstStyle/>
          <a:p>
            <a:pPr algn="just"/>
            <a:r>
              <a:rPr lang="nl-NL" sz="2000" i="1" dirty="0" smtClean="0"/>
              <a:t>đối với giai cấp nông </a:t>
            </a:r>
            <a:r>
              <a:rPr lang="nl-NL" sz="2000" i="1" dirty="0" smtClean="0"/>
              <a:t>dân</a:t>
            </a:r>
          </a:p>
          <a:p>
            <a:pPr algn="just"/>
            <a:r>
              <a:rPr lang="nl-NL" sz="2000" dirty="0" smtClean="0"/>
              <a:t>Xây dựng, phát huy vai trò của giai cấp nông dân. Hỗ trợ, khuyến khích nông dân</a:t>
            </a:r>
            <a:endParaRPr lang="en-US" sz="2000" dirty="0">
              <a:solidFill>
                <a:srgbClr val="D60093"/>
              </a:solidFill>
              <a:latin typeface="+mj-lt"/>
            </a:endParaRPr>
          </a:p>
        </p:txBody>
      </p:sp>
      <p:sp>
        <p:nvSpPr>
          <p:cNvPr id="40" name="Rectangle 39"/>
          <p:cNvSpPr/>
          <p:nvPr/>
        </p:nvSpPr>
        <p:spPr>
          <a:xfrm>
            <a:off x="7090140" y="2259561"/>
            <a:ext cx="1447832"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ba</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1" name="Rectangle 40"/>
          <p:cNvSpPr/>
          <p:nvPr/>
        </p:nvSpPr>
        <p:spPr>
          <a:xfrm>
            <a:off x="6612513" y="2817190"/>
            <a:ext cx="2423533" cy="2554545"/>
          </a:xfrm>
          <a:prstGeom prst="rect">
            <a:avLst/>
          </a:prstGeom>
        </p:spPr>
        <p:txBody>
          <a:bodyPr wrap="square">
            <a:spAutoFit/>
          </a:bodyPr>
          <a:lstStyle/>
          <a:p>
            <a:r>
              <a:rPr lang="nl-NL" sz="2000" i="1" dirty="0" smtClean="0"/>
              <a:t>đối với đội ngũ trí </a:t>
            </a:r>
            <a:r>
              <a:rPr lang="nl-NL" sz="2000" i="1" dirty="0" smtClean="0"/>
              <a:t>thức</a:t>
            </a:r>
          </a:p>
          <a:p>
            <a:r>
              <a:rPr lang="nl-NL" sz="2000" dirty="0" smtClean="0"/>
              <a:t>Xây dựng đội ngũ trí thức ngày càng lớn mạnh, có chất lượng cao, đáp ứng yêu cầu phát triển đất nước</a:t>
            </a:r>
            <a:endParaRPr lang="en-US" sz="2000" dirty="0"/>
          </a:p>
        </p:txBody>
      </p:sp>
      <p:sp>
        <p:nvSpPr>
          <p:cNvPr id="42" name="Rectangle 41"/>
          <p:cNvSpPr/>
          <p:nvPr/>
        </p:nvSpPr>
        <p:spPr>
          <a:xfrm>
            <a:off x="9685719" y="1607601"/>
            <a:ext cx="1402948"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tư</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3" name="Rectangle 42"/>
          <p:cNvSpPr/>
          <p:nvPr/>
        </p:nvSpPr>
        <p:spPr>
          <a:xfrm>
            <a:off x="9263825" y="2207566"/>
            <a:ext cx="2441022" cy="2862322"/>
          </a:xfrm>
          <a:prstGeom prst="rect">
            <a:avLst/>
          </a:prstGeom>
        </p:spPr>
        <p:txBody>
          <a:bodyPr wrap="square">
            <a:spAutoFit/>
          </a:bodyPr>
          <a:lstStyle/>
          <a:p>
            <a:pPr indent="457200" algn="just">
              <a:spcAft>
                <a:spcPts val="0"/>
              </a:spcAft>
            </a:pPr>
            <a:r>
              <a:rPr lang="nl-NL" sz="2000" i="1" dirty="0" smtClean="0"/>
              <a:t>đối với đội ngũ doanh </a:t>
            </a:r>
            <a:r>
              <a:rPr lang="nl-NL" sz="2000" i="1" dirty="0" smtClean="0"/>
              <a:t>nhân</a:t>
            </a:r>
          </a:p>
          <a:p>
            <a:pPr indent="457200" algn="just">
              <a:spcAft>
                <a:spcPts val="0"/>
              </a:spcAft>
            </a:pPr>
            <a:r>
              <a:rPr lang="nl-NL" sz="2000" dirty="0" smtClean="0"/>
              <a:t>Xây dựng, phát triển đội ngũ doanh nhân lớn </a:t>
            </a:r>
            <a:r>
              <a:rPr lang="nl-NL" sz="2000" dirty="0" smtClean="0"/>
              <a:t>mạnh. </a:t>
            </a:r>
            <a:r>
              <a:rPr lang="nl-NL" sz="2000" dirty="0" smtClean="0"/>
              <a:t>Có cơ chế, chính sách bảo đảm quyền </a:t>
            </a:r>
            <a:r>
              <a:rPr lang="nl-NL" sz="2000" dirty="0" smtClean="0"/>
              <a:t>lợi.</a:t>
            </a:r>
            <a:r>
              <a:rPr lang="nl-NL" sz="2000" dirty="0" smtClean="0"/>
              <a:t> Tôn vinh những doanh nhân </a:t>
            </a:r>
            <a:endParaRPr lang="en-US" sz="2000" dirty="0">
              <a:solidFill>
                <a:srgbClr val="0080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374055260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7C7F7434-5DFB-463D-AD57-53EE48E4EF6A}"/>
              </a:ext>
            </a:extLst>
          </p:cNvPr>
          <p:cNvSpPr/>
          <p:nvPr/>
        </p:nvSpPr>
        <p:spPr>
          <a:xfrm>
            <a:off x="716447" y="3608366"/>
            <a:ext cx="2556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a:extLst>
              <a:ext uri="{FF2B5EF4-FFF2-40B4-BE49-F238E27FC236}">
                <a16:creationId xmlns:a16="http://schemas.microsoft.com/office/drawing/2014/main" xmlns="" id="{541204B6-4A41-4FFA-A5C6-85847E890B5D}"/>
              </a:ext>
            </a:extLst>
          </p:cNvPr>
          <p:cNvSpPr/>
          <p:nvPr/>
        </p:nvSpPr>
        <p:spPr>
          <a:xfrm>
            <a:off x="1557812" y="2868272"/>
            <a:ext cx="620627" cy="620627"/>
          </a:xfrm>
          <a:prstGeom prst="ellipse">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a:extLst>
              <a:ext uri="{FF2B5EF4-FFF2-40B4-BE49-F238E27FC236}">
                <a16:creationId xmlns:a16="http://schemas.microsoft.com/office/drawing/2014/main" xmlns="" id="{E70BC2F2-C137-45FF-A211-AAD516170D0F}"/>
              </a:ext>
            </a:extLst>
          </p:cNvPr>
          <p:cNvSpPr/>
          <p:nvPr/>
        </p:nvSpPr>
        <p:spPr>
          <a:xfrm>
            <a:off x="3821911" y="2946573"/>
            <a:ext cx="2556000" cy="144016"/>
          </a:xfrm>
          <a:prstGeom prst="rect">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a:extLst>
              <a:ext uri="{FF2B5EF4-FFF2-40B4-BE49-F238E27FC236}">
                <a16:creationId xmlns:a16="http://schemas.microsoft.com/office/drawing/2014/main" xmlns="" id="{0CA27234-E5CC-48CF-A78F-C2EDFA157FEF}"/>
              </a:ext>
            </a:extLst>
          </p:cNvPr>
          <p:cNvSpPr/>
          <p:nvPr/>
        </p:nvSpPr>
        <p:spPr>
          <a:xfrm>
            <a:off x="3865541" y="2235578"/>
            <a:ext cx="620627" cy="620627"/>
          </a:xfrm>
          <a:prstGeom prst="ellipse">
            <a:avLst/>
          </a:prstGeom>
          <a:solidFill>
            <a:srgbClr val="D6009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a16="http://schemas.microsoft.com/office/drawing/2014/main" xmlns="" id="{DC9E07B0-45A0-4886-BE30-B59DAE3D59BC}"/>
              </a:ext>
            </a:extLst>
          </p:cNvPr>
          <p:cNvSpPr/>
          <p:nvPr/>
        </p:nvSpPr>
        <p:spPr>
          <a:xfrm>
            <a:off x="6411227" y="2115545"/>
            <a:ext cx="2556000" cy="144016"/>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a:extLst>
              <a:ext uri="{FF2B5EF4-FFF2-40B4-BE49-F238E27FC236}">
                <a16:creationId xmlns:a16="http://schemas.microsoft.com/office/drawing/2014/main" xmlns="" id="{3A13DD56-2717-4EE9-A6E4-06A8173E99B8}"/>
              </a:ext>
            </a:extLst>
          </p:cNvPr>
          <p:cNvSpPr/>
          <p:nvPr/>
        </p:nvSpPr>
        <p:spPr>
          <a:xfrm flipV="1">
            <a:off x="6279940" y="1420505"/>
            <a:ext cx="620627" cy="620627"/>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a:extLst>
              <a:ext uri="{FF2B5EF4-FFF2-40B4-BE49-F238E27FC236}">
                <a16:creationId xmlns:a16="http://schemas.microsoft.com/office/drawing/2014/main" xmlns="" id="{4E1B8143-8709-4005-8E9F-64DF334314CF}"/>
              </a:ext>
            </a:extLst>
          </p:cNvPr>
          <p:cNvSpPr/>
          <p:nvPr/>
        </p:nvSpPr>
        <p:spPr>
          <a:xfrm>
            <a:off x="8867140" y="1386840"/>
            <a:ext cx="2556000" cy="144016"/>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a:extLst>
              <a:ext uri="{FF2B5EF4-FFF2-40B4-BE49-F238E27FC236}">
                <a16:creationId xmlns:a16="http://schemas.microsoft.com/office/drawing/2014/main" xmlns="" id="{82CA885B-5508-4831-B933-D4F5A5EC01F8}"/>
              </a:ext>
            </a:extLst>
          </p:cNvPr>
          <p:cNvSpPr/>
          <p:nvPr/>
        </p:nvSpPr>
        <p:spPr>
          <a:xfrm>
            <a:off x="8725733" y="689468"/>
            <a:ext cx="620627" cy="620627"/>
          </a:xfrm>
          <a:prstGeom prst="ellipse">
            <a:avLst/>
          </a:prstGeom>
          <a:solidFill>
            <a:srgbClr val="0080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a:extLst>
              <a:ext uri="{FF2B5EF4-FFF2-40B4-BE49-F238E27FC236}">
                <a16:creationId xmlns:a16="http://schemas.microsoft.com/office/drawing/2014/main" xmlns="" id="{97F84A2D-3115-48EC-9C4D-0B607BAE6797}"/>
              </a:ext>
            </a:extLst>
          </p:cNvPr>
          <p:cNvSpPr/>
          <p:nvPr/>
        </p:nvSpPr>
        <p:spPr>
          <a:xfrm flipH="1">
            <a:off x="4067519" y="2397954"/>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a:extLst>
              <a:ext uri="{FF2B5EF4-FFF2-40B4-BE49-F238E27FC236}">
                <a16:creationId xmlns:a16="http://schemas.microsoft.com/office/drawing/2014/main" xmlns="" id="{1455DE9F-1D7F-4B43-8A47-BD3BBD73B4FA}"/>
              </a:ext>
            </a:extLst>
          </p:cNvPr>
          <p:cNvSpPr>
            <a:spLocks noChangeAspect="1"/>
          </p:cNvSpPr>
          <p:nvPr/>
        </p:nvSpPr>
        <p:spPr>
          <a:xfrm rot="9900000">
            <a:off x="8898210" y="912194"/>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a:extLst>
              <a:ext uri="{FF2B5EF4-FFF2-40B4-BE49-F238E27FC236}">
                <a16:creationId xmlns:a16="http://schemas.microsoft.com/office/drawing/2014/main" xmlns="" id="{97BB261A-C54D-401A-AAEC-8D0E3A577CCE}"/>
              </a:ext>
            </a:extLst>
          </p:cNvPr>
          <p:cNvSpPr/>
          <p:nvPr/>
        </p:nvSpPr>
        <p:spPr>
          <a:xfrm>
            <a:off x="6480046" y="1579728"/>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a:extLst>
              <a:ext uri="{FF2B5EF4-FFF2-40B4-BE49-F238E27FC236}">
                <a16:creationId xmlns:a16="http://schemas.microsoft.com/office/drawing/2014/main" xmlns="" id="{F36B1096-EB4B-409F-9DB3-C706EFABD0FF}"/>
              </a:ext>
            </a:extLst>
          </p:cNvPr>
          <p:cNvSpPr/>
          <p:nvPr/>
        </p:nvSpPr>
        <p:spPr>
          <a:xfrm>
            <a:off x="1716536" y="3032181"/>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6" name="Rectangle 35"/>
          <p:cNvSpPr/>
          <p:nvPr/>
        </p:nvSpPr>
        <p:spPr>
          <a:xfrm>
            <a:off x="169817" y="4232420"/>
            <a:ext cx="2965269" cy="2246769"/>
          </a:xfrm>
          <a:prstGeom prst="rect">
            <a:avLst/>
          </a:prstGeom>
        </p:spPr>
        <p:txBody>
          <a:bodyPr wrap="square">
            <a:spAutoFit/>
          </a:bodyPr>
          <a:lstStyle/>
          <a:p>
            <a:pPr algn="just"/>
            <a:r>
              <a:rPr lang="nl-NL" sz="2000" i="1" u="sng" dirty="0" smtClean="0"/>
              <a:t>đối với thế hệ </a:t>
            </a:r>
            <a:r>
              <a:rPr lang="nl-NL" sz="2000" i="1" u="sng" dirty="0" smtClean="0"/>
              <a:t>trẻ</a:t>
            </a:r>
          </a:p>
          <a:p>
            <a:pPr algn="just"/>
            <a:r>
              <a:rPr lang="nl-NL" sz="2000" dirty="0" smtClean="0"/>
              <a:t>Đổi mới nội dung, phương thức giáo dục chính trị, tư tưởng, lý tưởng, truyền thống, bồi dưỡng lý tưởng cách </a:t>
            </a:r>
            <a:r>
              <a:rPr lang="nl-NL" sz="2000" dirty="0" smtClean="0"/>
              <a:t>mạng,...</a:t>
            </a:r>
            <a:endParaRPr lang="en-US" sz="2000" dirty="0"/>
          </a:p>
        </p:txBody>
      </p:sp>
      <p:sp>
        <p:nvSpPr>
          <p:cNvPr id="37" name="Rectangle 36"/>
          <p:cNvSpPr/>
          <p:nvPr/>
        </p:nvSpPr>
        <p:spPr>
          <a:xfrm>
            <a:off x="1039724" y="3752382"/>
            <a:ext cx="1657826"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0000"/>
              </a:solidFill>
            </a:endParaRPr>
          </a:p>
        </p:txBody>
      </p:sp>
      <p:sp>
        <p:nvSpPr>
          <p:cNvPr id="38" name="Rectangle 37"/>
          <p:cNvSpPr/>
          <p:nvPr/>
        </p:nvSpPr>
        <p:spPr>
          <a:xfrm>
            <a:off x="4256954" y="3102121"/>
            <a:ext cx="1518364"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sáu</a:t>
            </a:r>
            <a:r>
              <a:rPr lang="en-US" sz="2800" b="1" i="1" dirty="0" smtClean="0">
                <a:solidFill>
                  <a:srgbClr val="FF0000"/>
                </a:solidFill>
                <a:latin typeface="Times New Roman" panose="02020603050405020304" pitchFamily="18" charset="0"/>
                <a:ea typeface="Times New Roman" panose="02020603050405020304" pitchFamily="18" charset="0"/>
              </a:rPr>
              <a:t>,</a:t>
            </a:r>
            <a:endParaRPr lang="en-US" sz="2800" b="1" dirty="0">
              <a:solidFill>
                <a:srgbClr val="FF0000"/>
              </a:solidFill>
            </a:endParaRPr>
          </a:p>
        </p:txBody>
      </p:sp>
      <p:sp>
        <p:nvSpPr>
          <p:cNvPr id="39" name="Rectangle 38"/>
          <p:cNvSpPr/>
          <p:nvPr/>
        </p:nvSpPr>
        <p:spPr>
          <a:xfrm>
            <a:off x="3840516" y="3625341"/>
            <a:ext cx="2528110" cy="2862322"/>
          </a:xfrm>
          <a:prstGeom prst="rect">
            <a:avLst/>
          </a:prstGeom>
        </p:spPr>
        <p:txBody>
          <a:bodyPr wrap="square">
            <a:spAutoFit/>
          </a:bodyPr>
          <a:lstStyle/>
          <a:p>
            <a:pPr algn="just"/>
            <a:r>
              <a:rPr lang="nl-NL" sz="2000" i="1" u="sng" dirty="0" smtClean="0"/>
              <a:t>đối với phụ </a:t>
            </a:r>
            <a:r>
              <a:rPr lang="nl-NL" sz="2000" i="1" u="sng" dirty="0" smtClean="0"/>
              <a:t>nữ</a:t>
            </a:r>
          </a:p>
          <a:p>
            <a:pPr algn="just"/>
            <a:r>
              <a:rPr lang="nl-NL" sz="2000" dirty="0" smtClean="0"/>
              <a:t>Nâng cao trình độ mọi mặt và đời sống vật chất, tinh thần của phụ nữ; thực hiện tốt bình đẳng giới, tạo điều kiện cho phụ nữ phát triển tài năng</a:t>
            </a:r>
            <a:endParaRPr lang="en-US" sz="2000" dirty="0">
              <a:solidFill>
                <a:srgbClr val="D60093"/>
              </a:solidFill>
              <a:latin typeface="+mj-lt"/>
            </a:endParaRPr>
          </a:p>
        </p:txBody>
      </p:sp>
      <p:sp>
        <p:nvSpPr>
          <p:cNvPr id="40" name="Rectangle 39"/>
          <p:cNvSpPr/>
          <p:nvPr/>
        </p:nvSpPr>
        <p:spPr>
          <a:xfrm>
            <a:off x="7090140" y="2259561"/>
            <a:ext cx="1606530"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bảy</a:t>
            </a:r>
            <a:r>
              <a:rPr lang="en-US" sz="2800" b="1" dirty="0" smtClean="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1" name="Rectangle 40"/>
          <p:cNvSpPr/>
          <p:nvPr/>
        </p:nvSpPr>
        <p:spPr>
          <a:xfrm>
            <a:off x="6612513" y="2817190"/>
            <a:ext cx="2557613" cy="3170099"/>
          </a:xfrm>
          <a:prstGeom prst="rect">
            <a:avLst/>
          </a:prstGeom>
        </p:spPr>
        <p:txBody>
          <a:bodyPr wrap="square">
            <a:spAutoFit/>
          </a:bodyPr>
          <a:lstStyle/>
          <a:p>
            <a:pPr indent="457200" algn="just">
              <a:spcAft>
                <a:spcPts val="0"/>
              </a:spcAft>
            </a:pPr>
            <a:r>
              <a:rPr lang="nl-NL" sz="2000" i="1" u="sng" dirty="0" smtClean="0"/>
              <a:t>đối với </a:t>
            </a:r>
            <a:r>
              <a:rPr lang="nl-NL" sz="2000" i="1" u="sng" dirty="0" smtClean="0"/>
              <a:t>CCB</a:t>
            </a:r>
          </a:p>
          <a:p>
            <a:pPr indent="457200" algn="just">
              <a:spcAft>
                <a:spcPts val="0"/>
              </a:spcAft>
            </a:pPr>
            <a:r>
              <a:rPr lang="nl-NL" sz="2000" i="1" dirty="0" smtClean="0"/>
              <a:t>C</a:t>
            </a:r>
            <a:r>
              <a:rPr lang="nl-NL" sz="2000" dirty="0" smtClean="0"/>
              <a:t>ó </a:t>
            </a:r>
            <a:r>
              <a:rPr lang="nl-NL" sz="2000" dirty="0" smtClean="0"/>
              <a:t>cơ chế, chính sách tạo điều kiện, đồng thời động viên cựu chiến binh tích cực tham gia xây dựng và bảo vệ Đảng, Nhà nước, nhân dân và chế độ xã hội chủ nghĩa</a:t>
            </a:r>
            <a:endParaRPr lang="en-US" sz="2000" dirty="0">
              <a:solidFill>
                <a:srgbClr val="663300"/>
              </a:solidFill>
              <a:effectLst/>
              <a:latin typeface="+mj-lt"/>
              <a:ea typeface="Calibri" panose="020F0502020204030204" pitchFamily="34" charset="0"/>
              <a:cs typeface="Times New Roman" panose="02020603050405020304" pitchFamily="18" charset="0"/>
            </a:endParaRPr>
          </a:p>
        </p:txBody>
      </p:sp>
      <p:sp>
        <p:nvSpPr>
          <p:cNvPr id="42" name="Rectangle 41"/>
          <p:cNvSpPr/>
          <p:nvPr/>
        </p:nvSpPr>
        <p:spPr>
          <a:xfrm>
            <a:off x="9685719" y="1607601"/>
            <a:ext cx="1646605"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tám</a:t>
            </a:r>
            <a:r>
              <a:rPr lang="en-US" sz="2800" b="1" dirty="0" smtClean="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3" name="Rectangle 42"/>
          <p:cNvSpPr/>
          <p:nvPr/>
        </p:nvSpPr>
        <p:spPr>
          <a:xfrm>
            <a:off x="9433644" y="2207566"/>
            <a:ext cx="2758356" cy="2862322"/>
          </a:xfrm>
          <a:prstGeom prst="rect">
            <a:avLst/>
          </a:prstGeom>
        </p:spPr>
        <p:txBody>
          <a:bodyPr wrap="square">
            <a:spAutoFit/>
          </a:bodyPr>
          <a:lstStyle/>
          <a:p>
            <a:r>
              <a:rPr lang="nl-NL" sz="2000" i="1" u="sng" dirty="0" smtClean="0"/>
              <a:t>đối với người cao </a:t>
            </a:r>
            <a:r>
              <a:rPr lang="nl-NL" sz="2000" i="1" u="sng" dirty="0" smtClean="0"/>
              <a:t>tuổi</a:t>
            </a:r>
          </a:p>
          <a:p>
            <a:r>
              <a:rPr lang="nl-NL" sz="2000" dirty="0" smtClean="0"/>
              <a:t>Quan tâm chăm sóc sức khỏe, tạo điều kiện để người cao tuổi hưởng thụ văn hóa, tiếp cận thông tin, sống vui, sống khỏe, sống hạnh phúc</a:t>
            </a:r>
            <a:endParaRPr lang="nl-NL" sz="2000" i="1" dirty="0" smtClean="0"/>
          </a:p>
          <a:p>
            <a:endParaRPr lang="en-US" sz="2000" dirty="0"/>
          </a:p>
        </p:txBody>
      </p:sp>
    </p:spTree>
    <p:extLst>
      <p:ext uri="{BB962C8B-B14F-4D97-AF65-F5344CB8AC3E}">
        <p14:creationId xmlns="" xmlns:p14="http://schemas.microsoft.com/office/powerpoint/2010/main" val="374055260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7C7F7434-5DFB-463D-AD57-53EE48E4EF6A}"/>
              </a:ext>
            </a:extLst>
          </p:cNvPr>
          <p:cNvSpPr/>
          <p:nvPr/>
        </p:nvSpPr>
        <p:spPr>
          <a:xfrm>
            <a:off x="716447" y="3490799"/>
            <a:ext cx="2556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a:extLst>
              <a:ext uri="{FF2B5EF4-FFF2-40B4-BE49-F238E27FC236}">
                <a16:creationId xmlns:a16="http://schemas.microsoft.com/office/drawing/2014/main" xmlns="" id="{541204B6-4A41-4FFA-A5C6-85847E890B5D}"/>
              </a:ext>
            </a:extLst>
          </p:cNvPr>
          <p:cNvSpPr/>
          <p:nvPr/>
        </p:nvSpPr>
        <p:spPr>
          <a:xfrm>
            <a:off x="1557812" y="2750705"/>
            <a:ext cx="620627" cy="620627"/>
          </a:xfrm>
          <a:prstGeom prst="ellipse">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a:extLst>
              <a:ext uri="{FF2B5EF4-FFF2-40B4-BE49-F238E27FC236}">
                <a16:creationId xmlns:a16="http://schemas.microsoft.com/office/drawing/2014/main" xmlns="" id="{E70BC2F2-C137-45FF-A211-AAD516170D0F}"/>
              </a:ext>
            </a:extLst>
          </p:cNvPr>
          <p:cNvSpPr/>
          <p:nvPr/>
        </p:nvSpPr>
        <p:spPr>
          <a:xfrm>
            <a:off x="3821911" y="2541620"/>
            <a:ext cx="2556000" cy="144016"/>
          </a:xfrm>
          <a:prstGeom prst="rect">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a:extLst>
              <a:ext uri="{FF2B5EF4-FFF2-40B4-BE49-F238E27FC236}">
                <a16:creationId xmlns:a16="http://schemas.microsoft.com/office/drawing/2014/main" xmlns="" id="{0CA27234-E5CC-48CF-A78F-C2EDFA157FEF}"/>
              </a:ext>
            </a:extLst>
          </p:cNvPr>
          <p:cNvSpPr/>
          <p:nvPr/>
        </p:nvSpPr>
        <p:spPr>
          <a:xfrm>
            <a:off x="3865541" y="1830625"/>
            <a:ext cx="620627" cy="620627"/>
          </a:xfrm>
          <a:prstGeom prst="ellipse">
            <a:avLst/>
          </a:prstGeom>
          <a:solidFill>
            <a:srgbClr val="D6009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a16="http://schemas.microsoft.com/office/drawing/2014/main" xmlns="" id="{DC9E07B0-45A0-4886-BE30-B59DAE3D59BC}"/>
              </a:ext>
            </a:extLst>
          </p:cNvPr>
          <p:cNvSpPr/>
          <p:nvPr/>
        </p:nvSpPr>
        <p:spPr>
          <a:xfrm>
            <a:off x="6411227" y="1997978"/>
            <a:ext cx="2556000" cy="144016"/>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a:extLst>
              <a:ext uri="{FF2B5EF4-FFF2-40B4-BE49-F238E27FC236}">
                <a16:creationId xmlns:a16="http://schemas.microsoft.com/office/drawing/2014/main" xmlns="" id="{3A13DD56-2717-4EE9-A6E4-06A8173E99B8}"/>
              </a:ext>
            </a:extLst>
          </p:cNvPr>
          <p:cNvSpPr/>
          <p:nvPr/>
        </p:nvSpPr>
        <p:spPr>
          <a:xfrm flipV="1">
            <a:off x="6279940" y="1302938"/>
            <a:ext cx="620627" cy="620627"/>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a:extLst>
              <a:ext uri="{FF2B5EF4-FFF2-40B4-BE49-F238E27FC236}">
                <a16:creationId xmlns:a16="http://schemas.microsoft.com/office/drawing/2014/main" xmlns="" id="{4E1B8143-8709-4005-8E9F-64DF334314CF}"/>
              </a:ext>
            </a:extLst>
          </p:cNvPr>
          <p:cNvSpPr/>
          <p:nvPr/>
        </p:nvSpPr>
        <p:spPr>
          <a:xfrm>
            <a:off x="9285156" y="1360714"/>
            <a:ext cx="2556000" cy="144016"/>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a:extLst>
              <a:ext uri="{FF2B5EF4-FFF2-40B4-BE49-F238E27FC236}">
                <a16:creationId xmlns:a16="http://schemas.microsoft.com/office/drawing/2014/main" xmlns="" id="{82CA885B-5508-4831-B933-D4F5A5EC01F8}"/>
              </a:ext>
            </a:extLst>
          </p:cNvPr>
          <p:cNvSpPr/>
          <p:nvPr/>
        </p:nvSpPr>
        <p:spPr>
          <a:xfrm>
            <a:off x="9143749" y="663342"/>
            <a:ext cx="620627" cy="620627"/>
          </a:xfrm>
          <a:prstGeom prst="ellipse">
            <a:avLst/>
          </a:prstGeom>
          <a:solidFill>
            <a:srgbClr val="0080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a:extLst>
              <a:ext uri="{FF2B5EF4-FFF2-40B4-BE49-F238E27FC236}">
                <a16:creationId xmlns:a16="http://schemas.microsoft.com/office/drawing/2014/main" xmlns="" id="{97F84A2D-3115-48EC-9C4D-0B607BAE6797}"/>
              </a:ext>
            </a:extLst>
          </p:cNvPr>
          <p:cNvSpPr/>
          <p:nvPr/>
        </p:nvSpPr>
        <p:spPr>
          <a:xfrm flipH="1">
            <a:off x="4067519" y="1993001"/>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a:extLst>
              <a:ext uri="{FF2B5EF4-FFF2-40B4-BE49-F238E27FC236}">
                <a16:creationId xmlns:a16="http://schemas.microsoft.com/office/drawing/2014/main" xmlns="" id="{1455DE9F-1D7F-4B43-8A47-BD3BBD73B4FA}"/>
              </a:ext>
            </a:extLst>
          </p:cNvPr>
          <p:cNvSpPr>
            <a:spLocks noChangeAspect="1"/>
          </p:cNvSpPr>
          <p:nvPr/>
        </p:nvSpPr>
        <p:spPr>
          <a:xfrm rot="9900000">
            <a:off x="9316226" y="886068"/>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a:extLst>
              <a:ext uri="{FF2B5EF4-FFF2-40B4-BE49-F238E27FC236}">
                <a16:creationId xmlns:a16="http://schemas.microsoft.com/office/drawing/2014/main" xmlns="" id="{97BB261A-C54D-401A-AAEC-8D0E3A577CCE}"/>
              </a:ext>
            </a:extLst>
          </p:cNvPr>
          <p:cNvSpPr/>
          <p:nvPr/>
        </p:nvSpPr>
        <p:spPr>
          <a:xfrm>
            <a:off x="6480046" y="1462161"/>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a:extLst>
              <a:ext uri="{FF2B5EF4-FFF2-40B4-BE49-F238E27FC236}">
                <a16:creationId xmlns:a16="http://schemas.microsoft.com/office/drawing/2014/main" xmlns="" id="{F36B1096-EB4B-409F-9DB3-C706EFABD0FF}"/>
              </a:ext>
            </a:extLst>
          </p:cNvPr>
          <p:cNvSpPr/>
          <p:nvPr/>
        </p:nvSpPr>
        <p:spPr>
          <a:xfrm>
            <a:off x="1716536" y="2914614"/>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6" name="Rectangle 35"/>
          <p:cNvSpPr/>
          <p:nvPr/>
        </p:nvSpPr>
        <p:spPr>
          <a:xfrm>
            <a:off x="209006" y="4206294"/>
            <a:ext cx="3095897" cy="2246769"/>
          </a:xfrm>
          <a:prstGeom prst="rect">
            <a:avLst/>
          </a:prstGeom>
        </p:spPr>
        <p:txBody>
          <a:bodyPr wrap="square">
            <a:spAutoFit/>
          </a:bodyPr>
          <a:lstStyle/>
          <a:p>
            <a:r>
              <a:rPr lang="nl-NL" sz="2000" i="1" u="sng" dirty="0" smtClean="0"/>
              <a:t>đối với các dân </a:t>
            </a:r>
            <a:r>
              <a:rPr lang="nl-NL" sz="2000" i="1" u="sng" dirty="0" smtClean="0"/>
              <a:t>tộc</a:t>
            </a:r>
          </a:p>
          <a:p>
            <a:r>
              <a:rPr lang="nl-NL" sz="2000" dirty="0" smtClean="0"/>
              <a:t>Tiếp tục hoàn thiện các cơ chế, chính sách, bảo đảm các dân tộc bình đẳng, tôn trọng, đoàn kết, giải quyết hài hòa quan hệ giữa các dân tộc</a:t>
            </a:r>
            <a:endParaRPr lang="en-US" sz="2000" dirty="0"/>
          </a:p>
        </p:txBody>
      </p:sp>
      <p:sp>
        <p:nvSpPr>
          <p:cNvPr id="37" name="Rectangle 36"/>
          <p:cNvSpPr/>
          <p:nvPr/>
        </p:nvSpPr>
        <p:spPr>
          <a:xfrm>
            <a:off x="1039724" y="3634815"/>
            <a:ext cx="1657826"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chín</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0000"/>
              </a:solidFill>
            </a:endParaRPr>
          </a:p>
        </p:txBody>
      </p:sp>
      <p:sp>
        <p:nvSpPr>
          <p:cNvPr id="38" name="Rectangle 37"/>
          <p:cNvSpPr/>
          <p:nvPr/>
        </p:nvSpPr>
        <p:spPr>
          <a:xfrm>
            <a:off x="4256954" y="2697168"/>
            <a:ext cx="1784463"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mười</a:t>
            </a:r>
            <a:r>
              <a:rPr lang="en-US" sz="2800" b="1" i="1" dirty="0" smtClean="0">
                <a:solidFill>
                  <a:srgbClr val="FF0000"/>
                </a:solidFill>
                <a:latin typeface="Times New Roman" panose="02020603050405020304" pitchFamily="18" charset="0"/>
                <a:ea typeface="Times New Roman" panose="02020603050405020304" pitchFamily="18" charset="0"/>
              </a:rPr>
              <a:t>,</a:t>
            </a:r>
            <a:endParaRPr lang="en-US" sz="2800" b="1" dirty="0">
              <a:solidFill>
                <a:srgbClr val="FF0000"/>
              </a:solidFill>
            </a:endParaRPr>
          </a:p>
        </p:txBody>
      </p:sp>
      <p:sp>
        <p:nvSpPr>
          <p:cNvPr id="39" name="Rectangle 38"/>
          <p:cNvSpPr/>
          <p:nvPr/>
        </p:nvSpPr>
        <p:spPr>
          <a:xfrm>
            <a:off x="3500844" y="3259577"/>
            <a:ext cx="2978331" cy="2862322"/>
          </a:xfrm>
          <a:prstGeom prst="rect">
            <a:avLst/>
          </a:prstGeom>
        </p:spPr>
        <p:txBody>
          <a:bodyPr wrap="square">
            <a:spAutoFit/>
          </a:bodyPr>
          <a:lstStyle/>
          <a:p>
            <a:pPr algn="just"/>
            <a:r>
              <a:rPr lang="nl-NL" sz="2000" i="1" u="sng" dirty="0" smtClean="0"/>
              <a:t>về tín ngưỡng, tôn </a:t>
            </a:r>
            <a:r>
              <a:rPr lang="nl-NL" sz="2000" i="1" u="sng" dirty="0" smtClean="0"/>
              <a:t>giáo</a:t>
            </a:r>
          </a:p>
          <a:p>
            <a:pPr algn="just"/>
            <a:r>
              <a:rPr lang="nl-NL" sz="2000" dirty="0" smtClean="0"/>
              <a:t>thực hiện nhất quán chính sách tôn trọng và bảo đảm quyền tự do tín ngưỡng, theo hoặc không theo một tôn giáo nào, quyền sinh hoạt tôn giáo bình thường theo đúng pháp luật</a:t>
            </a:r>
            <a:endParaRPr lang="en-US" sz="2000" dirty="0">
              <a:solidFill>
                <a:srgbClr val="D60093"/>
              </a:solidFill>
              <a:latin typeface="+mj-lt"/>
            </a:endParaRPr>
          </a:p>
        </p:txBody>
      </p:sp>
      <p:sp>
        <p:nvSpPr>
          <p:cNvPr id="40" name="Rectangle 39"/>
          <p:cNvSpPr/>
          <p:nvPr/>
        </p:nvSpPr>
        <p:spPr>
          <a:xfrm>
            <a:off x="7090140" y="2141994"/>
            <a:ext cx="1837362" cy="523220"/>
          </a:xfrm>
          <a:prstGeom prst="rect">
            <a:avLst/>
          </a:prstGeom>
        </p:spPr>
        <p:txBody>
          <a:bodyPr wrap="none">
            <a:spAutoFit/>
          </a:bodyPr>
          <a:lstStyle/>
          <a:p>
            <a:r>
              <a:rPr lang="en-US" sz="2800" b="1" i="1" dirty="0" err="1" smtClean="0">
                <a:solidFill>
                  <a:srgbClr val="FF0000"/>
                </a:solidFill>
                <a:latin typeface="Times New Roman" panose="02020603050405020304" pitchFamily="18" charset="0"/>
                <a:ea typeface="Times New Roman" panose="02020603050405020304" pitchFamily="18" charset="0"/>
              </a:rPr>
              <a:t>Mười</a:t>
            </a:r>
            <a:r>
              <a:rPr lang="en-US" sz="2800" b="1" i="1" dirty="0" smtClean="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một</a:t>
            </a:r>
            <a:r>
              <a:rPr lang="en-US" sz="2800" b="1" dirty="0" smtClean="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1" name="Rectangle 40"/>
          <p:cNvSpPr/>
          <p:nvPr/>
        </p:nvSpPr>
        <p:spPr>
          <a:xfrm>
            <a:off x="6612513" y="2817190"/>
            <a:ext cx="2649053" cy="3785652"/>
          </a:xfrm>
          <a:prstGeom prst="rect">
            <a:avLst/>
          </a:prstGeom>
        </p:spPr>
        <p:txBody>
          <a:bodyPr wrap="square">
            <a:spAutoFit/>
          </a:bodyPr>
          <a:lstStyle/>
          <a:p>
            <a:pPr indent="457200" algn="just">
              <a:spcAft>
                <a:spcPts val="0"/>
              </a:spcAft>
            </a:pPr>
            <a:r>
              <a:rPr lang="nl-NL" sz="2000" i="1" u="sng" dirty="0" smtClean="0"/>
              <a:t>đối với người Việt Nam ở nước </a:t>
            </a:r>
            <a:r>
              <a:rPr lang="nl-NL" sz="2000" i="1" u="sng" dirty="0" smtClean="0"/>
              <a:t>ngoài</a:t>
            </a:r>
          </a:p>
          <a:p>
            <a:pPr indent="457200" algn="just">
              <a:spcAft>
                <a:spcPts val="0"/>
              </a:spcAft>
            </a:pPr>
            <a:r>
              <a:rPr lang="nl-NL" sz="2000" dirty="0" smtClean="0"/>
              <a:t>hỗ trợ, giúp đỡ đồng bào định cư ở nước ngoài ổn định cuộc sống, phát triển kinh tế, góp phần tăng cường hợp tác, hữu nghị giữa nhân dân ta với nhân dân các nước</a:t>
            </a:r>
            <a:endParaRPr lang="nl-NL" sz="2000" i="1" dirty="0" smtClean="0"/>
          </a:p>
          <a:p>
            <a:pPr indent="457200" algn="just">
              <a:spcAft>
                <a:spcPts val="0"/>
              </a:spcAft>
            </a:pPr>
            <a:endParaRPr lang="en-US" sz="2000" dirty="0">
              <a:solidFill>
                <a:srgbClr val="663300"/>
              </a:solidFill>
              <a:effectLst/>
              <a:latin typeface="+mj-lt"/>
              <a:ea typeface="Calibri" panose="020F0502020204030204" pitchFamily="34" charset="0"/>
              <a:cs typeface="Times New Roman" panose="02020603050405020304" pitchFamily="18" charset="0"/>
            </a:endParaRPr>
          </a:p>
        </p:txBody>
      </p:sp>
      <p:sp>
        <p:nvSpPr>
          <p:cNvPr id="42" name="Rectangle 41"/>
          <p:cNvSpPr/>
          <p:nvPr/>
        </p:nvSpPr>
        <p:spPr>
          <a:xfrm>
            <a:off x="9685719" y="1607601"/>
            <a:ext cx="1758815" cy="523220"/>
          </a:xfrm>
          <a:prstGeom prst="rect">
            <a:avLst/>
          </a:prstGeom>
        </p:spPr>
        <p:txBody>
          <a:bodyPr wrap="none">
            <a:spAutoFit/>
          </a:bodyPr>
          <a:lstStyle/>
          <a:p>
            <a:r>
              <a:rPr lang="en-US" sz="2800" b="1" i="1" dirty="0" err="1" smtClean="0">
                <a:solidFill>
                  <a:srgbClr val="FF0000"/>
                </a:solidFill>
                <a:latin typeface="Times New Roman" panose="02020603050405020304" pitchFamily="18" charset="0"/>
                <a:ea typeface="Times New Roman" panose="02020603050405020304" pitchFamily="18" charset="0"/>
              </a:rPr>
              <a:t>Mười</a:t>
            </a:r>
            <a:r>
              <a:rPr lang="en-US" sz="2800" b="1" i="1" dirty="0" smtClean="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hai</a:t>
            </a:r>
            <a:r>
              <a:rPr lang="en-US" sz="2800" b="1" dirty="0" smtClean="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3" name="Rectangle 42"/>
          <p:cNvSpPr/>
          <p:nvPr/>
        </p:nvSpPr>
        <p:spPr>
          <a:xfrm>
            <a:off x="9590400" y="2207566"/>
            <a:ext cx="2441022" cy="4093428"/>
          </a:xfrm>
          <a:prstGeom prst="rect">
            <a:avLst/>
          </a:prstGeom>
        </p:spPr>
        <p:txBody>
          <a:bodyPr wrap="square">
            <a:spAutoFit/>
          </a:bodyPr>
          <a:lstStyle/>
          <a:p>
            <a:r>
              <a:rPr lang="nl-NL" sz="2000" i="1" u="sng" dirty="0" smtClean="0"/>
              <a:t>đối với Mặt trận Tổ quốc và các đoàn thể nhân </a:t>
            </a:r>
            <a:r>
              <a:rPr lang="nl-NL" sz="2000" i="1" u="sng" dirty="0" smtClean="0"/>
              <a:t>dân</a:t>
            </a:r>
          </a:p>
          <a:p>
            <a:r>
              <a:rPr lang="nl-NL" sz="2000" dirty="0" smtClean="0"/>
              <a:t>Tiếp tục tăng cường củng cố tổ chức, nâng cao chất lượng đội ngũ cán bộ, đổi mới nội dung, phương thức hoạt động của Mặt trận Tổ quốc và các đoàn thể nhân dân. </a:t>
            </a:r>
            <a:endParaRPr lang="en-US" sz="2000" dirty="0" smtClean="0"/>
          </a:p>
          <a:p>
            <a:endParaRPr lang="en-US" sz="2000" dirty="0"/>
          </a:p>
        </p:txBody>
      </p:sp>
    </p:spTree>
    <p:extLst>
      <p:ext uri="{BB962C8B-B14F-4D97-AF65-F5344CB8AC3E}">
        <p14:creationId xmlns="" xmlns:p14="http://schemas.microsoft.com/office/powerpoint/2010/main" val="3740552602"/>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1.xml><?xml version="1.0" encoding="utf-8"?>
<a:theme xmlns:a="http://schemas.openxmlformats.org/drawingml/2006/main" name="6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2.xml><?xml version="1.0" encoding="utf-8"?>
<a:theme xmlns:a="http://schemas.openxmlformats.org/drawingml/2006/main" name="7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3.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cdb2004c019l">
  <a:themeElements>
    <a:clrScheme name="sample 3">
      <a:dk1>
        <a:srgbClr val="000066"/>
      </a:dk1>
      <a:lt1>
        <a:srgbClr val="FFFFFF"/>
      </a:lt1>
      <a:dk2>
        <a:srgbClr val="58A252"/>
      </a:dk2>
      <a:lt2>
        <a:srgbClr val="B2B2B2"/>
      </a:lt2>
      <a:accent1>
        <a:srgbClr val="0066FF"/>
      </a:accent1>
      <a:accent2>
        <a:srgbClr val="2C95A0"/>
      </a:accent2>
      <a:accent3>
        <a:srgbClr val="FFFFFF"/>
      </a:accent3>
      <a:accent4>
        <a:srgbClr val="000056"/>
      </a:accent4>
      <a:accent5>
        <a:srgbClr val="AAB8FF"/>
      </a:accent5>
      <a:accent6>
        <a:srgbClr val="278791"/>
      </a:accent6>
      <a:hlink>
        <a:srgbClr val="35BBE5"/>
      </a:hlink>
      <a:folHlink>
        <a:srgbClr val="872ECA"/>
      </a:folHlink>
    </a:clrScheme>
    <a:fontScheme name="sample">
      <a:majorFont>
        <a:latin typeface="Arial"/>
        <a:ea typeface=""/>
        <a:cs typeface=""/>
      </a:majorFont>
      <a:minorFont>
        <a:latin typeface="Verdana"/>
        <a:ea typeface=""/>
        <a:cs typeface=""/>
      </a:minorFont>
    </a:fontScheme>
    <a:fmtScheme name="Văn phò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57263" rtl="0" eaLnBrk="1" fontAlgn="base" latinLnBrk="0" hangingPunct="1">
          <a:lnSpc>
            <a:spcPct val="100000"/>
          </a:lnSpc>
          <a:spcBef>
            <a:spcPct val="0"/>
          </a:spcBef>
          <a:spcAft>
            <a:spcPct val="0"/>
          </a:spcAft>
          <a:buClrTx/>
          <a:buSzTx/>
          <a:buFontTx/>
          <a:buNone/>
          <a:tabLst/>
          <a:defRPr kumimoji="0" lang="en-US" sz="1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57263" rtl="0" eaLnBrk="1" fontAlgn="base" latinLnBrk="0" hangingPunct="1">
          <a:lnSpc>
            <a:spcPct val="100000"/>
          </a:lnSpc>
          <a:spcBef>
            <a:spcPct val="0"/>
          </a:spcBef>
          <a:spcAft>
            <a:spcPct val="0"/>
          </a:spcAft>
          <a:buClrTx/>
          <a:buSzTx/>
          <a:buFontTx/>
          <a:buNone/>
          <a:tabLst/>
          <a:defRPr kumimoji="0" lang="en-US" sz="19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66"/>
        </a:dk1>
        <a:lt1>
          <a:srgbClr val="FFFFFF"/>
        </a:lt1>
        <a:dk2>
          <a:srgbClr val="58A252"/>
        </a:dk2>
        <a:lt2>
          <a:srgbClr val="B2B2B2"/>
        </a:lt2>
        <a:accent1>
          <a:srgbClr val="33CCCC"/>
        </a:accent1>
        <a:accent2>
          <a:srgbClr val="0099CC"/>
        </a:accent2>
        <a:accent3>
          <a:srgbClr val="FFFFFF"/>
        </a:accent3>
        <a:accent4>
          <a:srgbClr val="000056"/>
        </a:accent4>
        <a:accent5>
          <a:srgbClr val="ADE2E2"/>
        </a:accent5>
        <a:accent6>
          <a:srgbClr val="008AB9"/>
        </a:accent6>
        <a:hlink>
          <a:srgbClr val="6A9EB0"/>
        </a:hlink>
        <a:folHlink>
          <a:srgbClr val="6666FF"/>
        </a:folHlink>
      </a:clrScheme>
      <a:clrMap bg1="lt1" tx1="dk1" bg2="lt2" tx2="dk2" accent1="accent1" accent2="accent2" accent3="accent3" accent4="accent4" accent5="accent5" accent6="accent6" hlink="hlink" folHlink="folHlink"/>
    </a:extraClrScheme>
    <a:extraClrScheme>
      <a:clrScheme name="sample 2">
        <a:dk1>
          <a:srgbClr val="000066"/>
        </a:dk1>
        <a:lt1>
          <a:srgbClr val="FFFFFF"/>
        </a:lt1>
        <a:dk2>
          <a:srgbClr val="415CB3"/>
        </a:dk2>
        <a:lt2>
          <a:srgbClr val="B2B2B2"/>
        </a:lt2>
        <a:accent1>
          <a:srgbClr val="55AEEB"/>
        </a:accent1>
        <a:accent2>
          <a:srgbClr val="FF9933"/>
        </a:accent2>
        <a:accent3>
          <a:srgbClr val="FFFFFF"/>
        </a:accent3>
        <a:accent4>
          <a:srgbClr val="000056"/>
        </a:accent4>
        <a:accent5>
          <a:srgbClr val="B4D3F3"/>
        </a:accent5>
        <a:accent6>
          <a:srgbClr val="E78A2D"/>
        </a:accent6>
        <a:hlink>
          <a:srgbClr val="4D7AB5"/>
        </a:hlink>
        <a:folHlink>
          <a:srgbClr val="9964A2"/>
        </a:folHlink>
      </a:clrScheme>
      <a:clrMap bg1="lt1" tx1="dk1" bg2="lt2" tx2="dk2" accent1="accent1" accent2="accent2" accent3="accent3" accent4="accent4" accent5="accent5" accent6="accent6" hlink="hlink" folHlink="folHlink"/>
    </a:extraClrScheme>
    <a:extraClrScheme>
      <a:clrScheme name="sample 3">
        <a:dk1>
          <a:srgbClr val="000066"/>
        </a:dk1>
        <a:lt1>
          <a:srgbClr val="FFFFFF"/>
        </a:lt1>
        <a:dk2>
          <a:srgbClr val="58A252"/>
        </a:dk2>
        <a:lt2>
          <a:srgbClr val="B2B2B2"/>
        </a:lt2>
        <a:accent1>
          <a:srgbClr val="0066FF"/>
        </a:accent1>
        <a:accent2>
          <a:srgbClr val="2C95A0"/>
        </a:accent2>
        <a:accent3>
          <a:srgbClr val="FFFFFF"/>
        </a:accent3>
        <a:accent4>
          <a:srgbClr val="000056"/>
        </a:accent4>
        <a:accent5>
          <a:srgbClr val="AAB8FF"/>
        </a:accent5>
        <a:accent6>
          <a:srgbClr val="278791"/>
        </a:accent6>
        <a:hlink>
          <a:srgbClr val="35BBE5"/>
        </a:hlink>
        <a:folHlink>
          <a:srgbClr val="872ECA"/>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4320</TotalTime>
  <Words>2720</Words>
  <Application>Microsoft Office PowerPoint</Application>
  <PresentationFormat>Custom</PresentationFormat>
  <Paragraphs>166</Paragraphs>
  <Slides>34</Slides>
  <Notes>1</Notes>
  <HiddenSlides>0</HiddenSlides>
  <MMClips>0</MMClips>
  <ScaleCrop>false</ScaleCrop>
  <HeadingPairs>
    <vt:vector size="4" baseType="variant">
      <vt:variant>
        <vt:lpstr>Theme</vt:lpstr>
      </vt:variant>
      <vt:variant>
        <vt:i4>20</vt:i4>
      </vt:variant>
      <vt:variant>
        <vt:lpstr>Slide Titles</vt:lpstr>
      </vt:variant>
      <vt:variant>
        <vt:i4>34</vt:i4>
      </vt:variant>
    </vt:vector>
  </HeadingPairs>
  <TitlesOfParts>
    <vt:vector size="54" baseType="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6_Contents Slide Master</vt:lpstr>
      <vt:lpstr>7_Contents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cdb2004c019l</vt:lpstr>
      <vt:lpstr>Slide 1</vt:lpstr>
      <vt:lpstr>Slide 2</vt:lpstr>
      <vt:lpstr>Slide 3</vt:lpstr>
      <vt:lpstr>Slide 4</vt:lpstr>
      <vt:lpstr>Slide 5</vt:lpstr>
      <vt:lpstr>Slide 6</vt:lpstr>
      <vt:lpstr>Slide 7</vt:lpstr>
      <vt:lpstr>Slide 8</vt:lpstr>
      <vt:lpstr>Slide 9</vt:lpstr>
      <vt:lpstr>Chiến lược: là tổ hợp các mục tiêu dài hạn và các biện pháp, các cách thức, con đường đạt đến các mục tiêu đó</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LENOVO</cp:lastModifiedBy>
  <cp:revision>145</cp:revision>
  <dcterms:created xsi:type="dcterms:W3CDTF">2018-04-24T17:14:44Z</dcterms:created>
  <dcterms:modified xsi:type="dcterms:W3CDTF">2021-02-07T05:37:56Z</dcterms:modified>
</cp:coreProperties>
</file>