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18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D1B338-453A-4896-84F4-818EB0301A8A}" type="doc">
      <dgm:prSet loTypeId="urn:microsoft.com/office/officeart/2005/8/layout/vList3" loCatId="list" qsTypeId="urn:microsoft.com/office/officeart/2005/8/quickstyle/simple1" qsCatId="simple" csTypeId="urn:microsoft.com/office/officeart/2005/8/colors/accent1_2" csCatId="accent1" phldr="1"/>
      <dgm:spPr/>
    </dgm:pt>
    <dgm:pt modelId="{AD082EAF-6A43-4209-8894-31F9ACEB5F29}">
      <dgm:prSet phldrT="[Text]" custT="1"/>
      <dgm:spPr/>
      <dgm:t>
        <a:bodyPr/>
        <a:lstStyle/>
        <a:p>
          <a:pPr algn="just"/>
          <a:r>
            <a:rPr lang="en-US" sz="2800" dirty="0"/>
            <a:t>a. Quan </a:t>
          </a:r>
          <a:r>
            <a:rPr lang="en-US" sz="2800" dirty="0" err="1"/>
            <a:t>điểm</a:t>
          </a:r>
          <a:r>
            <a:rPr lang="en-US" sz="2800" dirty="0"/>
            <a:t> </a:t>
          </a:r>
          <a:r>
            <a:rPr lang="en-US" sz="2800" dirty="0" err="1"/>
            <a:t>của</a:t>
          </a:r>
          <a:r>
            <a:rPr lang="en-US" sz="2800" dirty="0"/>
            <a:t> </a:t>
          </a:r>
          <a:r>
            <a:rPr lang="en-US" sz="2800" dirty="0" err="1"/>
            <a:t>chủ</a:t>
          </a:r>
          <a:r>
            <a:rPr lang="en-US" sz="2800" dirty="0"/>
            <a:t> </a:t>
          </a:r>
          <a:r>
            <a:rPr lang="en-US" sz="2800" dirty="0" err="1"/>
            <a:t>nghĩa</a:t>
          </a:r>
          <a:r>
            <a:rPr lang="en-US" sz="2800" dirty="0"/>
            <a:t> </a:t>
          </a:r>
          <a:r>
            <a:rPr lang="en-US" sz="2800" dirty="0" err="1"/>
            <a:t>Mác</a:t>
          </a:r>
          <a:r>
            <a:rPr lang="en-US" sz="2800" dirty="0"/>
            <a:t> - </a:t>
          </a:r>
          <a:r>
            <a:rPr lang="en-US" sz="2800" dirty="0" err="1"/>
            <a:t>Lênin</a:t>
          </a:r>
          <a:endParaRPr lang="en-US" sz="2800" dirty="0"/>
        </a:p>
      </dgm:t>
    </dgm:pt>
    <dgm:pt modelId="{0CD1D920-B011-470F-93F4-E303851A10E9}" type="parTrans" cxnId="{DA9FB521-6719-4AE5-B151-E6E8F3F1FE0A}">
      <dgm:prSet/>
      <dgm:spPr/>
      <dgm:t>
        <a:bodyPr/>
        <a:lstStyle/>
        <a:p>
          <a:endParaRPr lang="en-US"/>
        </a:p>
      </dgm:t>
    </dgm:pt>
    <dgm:pt modelId="{63EF971C-D29E-4B84-AC4E-C43D48D6DE63}" type="sibTrans" cxnId="{DA9FB521-6719-4AE5-B151-E6E8F3F1FE0A}">
      <dgm:prSet/>
      <dgm:spPr/>
      <dgm:t>
        <a:bodyPr/>
        <a:lstStyle/>
        <a:p>
          <a:endParaRPr lang="en-US"/>
        </a:p>
      </dgm:t>
    </dgm:pt>
    <dgm:pt modelId="{6DB23915-E1A8-4BDB-8B93-5642D93E14E7}">
      <dgm:prSet custT="1"/>
      <dgm:spPr/>
      <dgm:t>
        <a:bodyPr/>
        <a:lstStyle/>
        <a:p>
          <a:pPr algn="just"/>
          <a:r>
            <a:rPr lang="vi-VN" sz="2800" dirty="0"/>
            <a:t>b. Tư tưởng Hồ Chí Minh về dân tộc và đại đoàn kết dân tộc</a:t>
          </a:r>
          <a:endParaRPr lang="en-US" sz="2800" dirty="0"/>
        </a:p>
      </dgm:t>
    </dgm:pt>
    <dgm:pt modelId="{FD79AD2E-5924-47EF-9FB7-6669C5C1E700}" type="parTrans" cxnId="{5A41C969-86D0-4114-8538-4264EFBCE83D}">
      <dgm:prSet/>
      <dgm:spPr/>
      <dgm:t>
        <a:bodyPr/>
        <a:lstStyle/>
        <a:p>
          <a:endParaRPr lang="en-US"/>
        </a:p>
      </dgm:t>
    </dgm:pt>
    <dgm:pt modelId="{38C361BD-06B5-431B-82BE-4742CD7F898E}" type="sibTrans" cxnId="{5A41C969-86D0-4114-8538-4264EFBCE83D}">
      <dgm:prSet/>
      <dgm:spPr/>
      <dgm:t>
        <a:bodyPr/>
        <a:lstStyle/>
        <a:p>
          <a:endParaRPr lang="en-US"/>
        </a:p>
      </dgm:t>
    </dgm:pt>
    <dgm:pt modelId="{67D209F8-976C-4123-BE30-E03634E0918C}">
      <dgm:prSet custT="1"/>
      <dgm:spPr/>
      <dgm:t>
        <a:bodyPr/>
        <a:lstStyle/>
        <a:p>
          <a:pPr algn="just"/>
          <a:r>
            <a:rPr lang="en-US" sz="2800" dirty="0"/>
            <a:t>c. </a:t>
          </a:r>
          <a:r>
            <a:rPr lang="en-US" sz="2800" dirty="0" err="1"/>
            <a:t>Truyền</a:t>
          </a:r>
          <a:r>
            <a:rPr lang="en-US" sz="2800" dirty="0"/>
            <a:t> </a:t>
          </a:r>
          <a:r>
            <a:rPr lang="en-US" sz="2800" dirty="0" err="1"/>
            <a:t>thống</a:t>
          </a:r>
          <a:r>
            <a:rPr lang="en-US" sz="2800" dirty="0"/>
            <a:t> </a:t>
          </a:r>
          <a:r>
            <a:rPr lang="en-US" sz="2800" dirty="0" err="1"/>
            <a:t>đoàn</a:t>
          </a:r>
          <a:r>
            <a:rPr lang="en-US" sz="2800" dirty="0"/>
            <a:t> </a:t>
          </a:r>
          <a:r>
            <a:rPr lang="en-US" sz="2800" dirty="0" err="1"/>
            <a:t>kết</a:t>
          </a:r>
          <a:r>
            <a:rPr lang="en-US" sz="2800" dirty="0"/>
            <a:t> </a:t>
          </a:r>
          <a:r>
            <a:rPr lang="en-US" sz="2800" dirty="0" err="1"/>
            <a:t>của</a:t>
          </a:r>
          <a:r>
            <a:rPr lang="en-US" sz="2800" dirty="0"/>
            <a:t> </a:t>
          </a:r>
          <a:r>
            <a:rPr lang="en-US" sz="2800" dirty="0" err="1"/>
            <a:t>dân</a:t>
          </a:r>
          <a:r>
            <a:rPr lang="en-US" sz="2800" dirty="0"/>
            <a:t> </a:t>
          </a:r>
          <a:r>
            <a:rPr lang="en-US" sz="2800" dirty="0" err="1"/>
            <a:t>tộc</a:t>
          </a:r>
          <a:r>
            <a:rPr lang="en-US" sz="2800" dirty="0"/>
            <a:t> </a:t>
          </a:r>
          <a:r>
            <a:rPr lang="en-US" sz="2800" dirty="0" err="1"/>
            <a:t>Việt</a:t>
          </a:r>
          <a:r>
            <a:rPr lang="en-US" sz="2800" dirty="0"/>
            <a:t> Nam</a:t>
          </a:r>
        </a:p>
      </dgm:t>
    </dgm:pt>
    <dgm:pt modelId="{69FC0417-C7FC-4119-B630-49CE3C7074CD}" type="parTrans" cxnId="{50F1E2BA-36DC-4C66-9BB3-18295FEDBCA7}">
      <dgm:prSet/>
      <dgm:spPr/>
      <dgm:t>
        <a:bodyPr/>
        <a:lstStyle/>
        <a:p>
          <a:endParaRPr lang="en-US"/>
        </a:p>
      </dgm:t>
    </dgm:pt>
    <dgm:pt modelId="{7E2BF3D6-30BE-481A-82A5-8A3B2EF72531}" type="sibTrans" cxnId="{50F1E2BA-36DC-4C66-9BB3-18295FEDBCA7}">
      <dgm:prSet/>
      <dgm:spPr/>
      <dgm:t>
        <a:bodyPr/>
        <a:lstStyle/>
        <a:p>
          <a:endParaRPr lang="en-US"/>
        </a:p>
      </dgm:t>
    </dgm:pt>
    <dgm:pt modelId="{11927C80-7E88-436A-AFC7-B7DD224FC85E}">
      <dgm:prSet custT="1"/>
      <dgm:spPr/>
      <dgm:t>
        <a:bodyPr/>
        <a:lstStyle/>
        <a:p>
          <a:pPr algn="just"/>
          <a:r>
            <a:rPr lang="en-US" sz="2800" dirty="0"/>
            <a:t>d.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đáp</a:t>
          </a:r>
          <a:r>
            <a:rPr lang="en-US" sz="2800" dirty="0"/>
            <a:t> </a:t>
          </a:r>
          <a:r>
            <a:rPr lang="en-US" sz="2800" dirty="0" err="1"/>
            <a:t>án</a:t>
          </a:r>
          <a:r>
            <a:rPr lang="en-US" sz="2800" dirty="0"/>
            <a:t> </a:t>
          </a:r>
          <a:r>
            <a:rPr lang="en-US" sz="2800" dirty="0" err="1"/>
            <a:t>đều</a:t>
          </a:r>
          <a:r>
            <a:rPr lang="en-US" sz="2800" dirty="0"/>
            <a:t> </a:t>
          </a:r>
          <a:r>
            <a:rPr lang="en-US" sz="2800" dirty="0" err="1"/>
            <a:t>đúng</a:t>
          </a:r>
          <a:endParaRPr lang="en-US" sz="2800" dirty="0"/>
        </a:p>
      </dgm:t>
    </dgm:pt>
    <dgm:pt modelId="{426EA2F8-6B2E-4940-A5FD-3B1008D53766}" type="parTrans" cxnId="{6F8EA94E-1651-46A5-923C-1284D4486788}">
      <dgm:prSet/>
      <dgm:spPr/>
      <dgm:t>
        <a:bodyPr/>
        <a:lstStyle/>
        <a:p>
          <a:endParaRPr lang="en-US"/>
        </a:p>
      </dgm:t>
    </dgm:pt>
    <dgm:pt modelId="{85131E8B-28BD-4E6E-B0A8-5C010B825E3D}" type="sibTrans" cxnId="{6F8EA94E-1651-46A5-923C-1284D4486788}">
      <dgm:prSet/>
      <dgm:spPr/>
      <dgm:t>
        <a:bodyPr/>
        <a:lstStyle/>
        <a:p>
          <a:endParaRPr lang="en-US"/>
        </a:p>
      </dgm:t>
    </dgm:pt>
    <dgm:pt modelId="{BEBEBA84-8DD3-453A-8907-FFE053414458}" type="pres">
      <dgm:prSet presAssocID="{1CD1B338-453A-4896-84F4-818EB0301A8A}" presName="linearFlow" presStyleCnt="0">
        <dgm:presLayoutVars>
          <dgm:dir/>
          <dgm:resizeHandles val="exact"/>
        </dgm:presLayoutVars>
      </dgm:prSet>
      <dgm:spPr/>
    </dgm:pt>
    <dgm:pt modelId="{FFCB87F6-FC4B-4015-8FB2-2EEF5FB6B755}" type="pres">
      <dgm:prSet presAssocID="{AD082EAF-6A43-4209-8894-31F9ACEB5F29}" presName="composite" presStyleCnt="0"/>
      <dgm:spPr/>
    </dgm:pt>
    <dgm:pt modelId="{8A150491-104D-4A8E-815C-1BA9DFB8F36B}" type="pres">
      <dgm:prSet presAssocID="{AD082EAF-6A43-4209-8894-31F9ACEB5F29}" presName="imgShp" presStyleLbl="fgImgPlace1" presStyleIdx="0" presStyleCnt="4" custLinFactX="-90348" custLinFactNeighborX="-100000" custLinFactNeighborY="1252"/>
      <dgm:spPr>
        <a:solidFill>
          <a:schemeClr val="tx1"/>
        </a:solidFill>
      </dgm:spPr>
    </dgm:pt>
    <dgm:pt modelId="{F256D34A-2DEB-4FE5-9AD8-9CDBE89DAA15}" type="pres">
      <dgm:prSet presAssocID="{AD082EAF-6A43-4209-8894-31F9ACEB5F29}" presName="txShp" presStyleLbl="node1" presStyleIdx="0" presStyleCnt="4" custScaleX="140401">
        <dgm:presLayoutVars>
          <dgm:bulletEnabled val="1"/>
        </dgm:presLayoutVars>
      </dgm:prSet>
      <dgm:spPr/>
    </dgm:pt>
    <dgm:pt modelId="{50DE14FB-4BEC-4037-813D-2D252CC215D6}" type="pres">
      <dgm:prSet presAssocID="{63EF971C-D29E-4B84-AC4E-C43D48D6DE63}" presName="spacing" presStyleCnt="0"/>
      <dgm:spPr/>
    </dgm:pt>
    <dgm:pt modelId="{C3D9689D-EADF-4D48-84C4-DBCCA0F6D90B}" type="pres">
      <dgm:prSet presAssocID="{6DB23915-E1A8-4BDB-8B93-5642D93E14E7}" presName="composite" presStyleCnt="0"/>
      <dgm:spPr/>
    </dgm:pt>
    <dgm:pt modelId="{083EB73C-1A29-4897-B62D-BFBF406C3AF9}" type="pres">
      <dgm:prSet presAssocID="{6DB23915-E1A8-4BDB-8B93-5642D93E14E7}" presName="imgShp" presStyleLbl="fgImgPlace1" presStyleIdx="1" presStyleCnt="4" custLinFactX="-100000" custLinFactNeighborX="-109132" custLinFactNeighborY="2505"/>
      <dgm:spPr>
        <a:solidFill>
          <a:srgbClr val="FF0000"/>
        </a:solidFill>
      </dgm:spPr>
    </dgm:pt>
    <dgm:pt modelId="{63BBDE3F-58BB-4DF5-9EBB-5649348BD474}" type="pres">
      <dgm:prSet presAssocID="{6DB23915-E1A8-4BDB-8B93-5642D93E14E7}" presName="txShp" presStyleLbl="node1" presStyleIdx="1" presStyleCnt="4" custScaleX="140401">
        <dgm:presLayoutVars>
          <dgm:bulletEnabled val="1"/>
        </dgm:presLayoutVars>
      </dgm:prSet>
      <dgm:spPr/>
    </dgm:pt>
    <dgm:pt modelId="{79D78D14-ADA2-4AC1-842B-FB0E5F067A89}" type="pres">
      <dgm:prSet presAssocID="{38C361BD-06B5-431B-82BE-4742CD7F898E}" presName="spacing" presStyleCnt="0"/>
      <dgm:spPr/>
    </dgm:pt>
    <dgm:pt modelId="{D23FF792-5BCA-4957-962A-F69A26EA37F4}" type="pres">
      <dgm:prSet presAssocID="{67D209F8-976C-4123-BE30-E03634E0918C}" presName="composite" presStyleCnt="0"/>
      <dgm:spPr/>
    </dgm:pt>
    <dgm:pt modelId="{242E0AE4-2D16-4279-B75A-B92EFB7B08D0}" type="pres">
      <dgm:prSet presAssocID="{67D209F8-976C-4123-BE30-E03634E0918C}" presName="imgShp" presStyleLbl="fgImgPlace1" presStyleIdx="2" presStyleCnt="4" custLinFactX="-100000" custLinFactNeighborX="-107880" custLinFactNeighborY="12523"/>
      <dgm:spPr>
        <a:solidFill>
          <a:srgbClr val="7030A0"/>
        </a:solidFill>
      </dgm:spPr>
    </dgm:pt>
    <dgm:pt modelId="{50038F1F-3423-400C-A936-F2992C8F7E15}" type="pres">
      <dgm:prSet presAssocID="{67D209F8-976C-4123-BE30-E03634E0918C}" presName="txShp" presStyleLbl="node1" presStyleIdx="2" presStyleCnt="4" custScaleX="140401">
        <dgm:presLayoutVars>
          <dgm:bulletEnabled val="1"/>
        </dgm:presLayoutVars>
      </dgm:prSet>
      <dgm:spPr/>
    </dgm:pt>
    <dgm:pt modelId="{A33F83ED-378A-49EB-ADA5-DFBE7D4EAA97}" type="pres">
      <dgm:prSet presAssocID="{7E2BF3D6-30BE-481A-82A5-8A3B2EF72531}" presName="spacing" presStyleCnt="0"/>
      <dgm:spPr/>
    </dgm:pt>
    <dgm:pt modelId="{5B64B67C-3DB0-497F-8124-241F4BAB9E3E}" type="pres">
      <dgm:prSet presAssocID="{11927C80-7E88-436A-AFC7-B7DD224FC85E}" presName="composite" presStyleCnt="0"/>
      <dgm:spPr/>
    </dgm:pt>
    <dgm:pt modelId="{05C074DC-754D-43A0-98FB-7C55845E739C}" type="pres">
      <dgm:prSet presAssocID="{11927C80-7E88-436A-AFC7-B7DD224FC85E}" presName="imgShp" presStyleLbl="fgImgPlace1" presStyleIdx="3" presStyleCnt="4" custLinFactX="-100000" custLinFactNeighborX="-112889" custLinFactNeighborY="3757"/>
      <dgm:spPr>
        <a:solidFill>
          <a:srgbClr val="FFC000"/>
        </a:solidFill>
      </dgm:spPr>
    </dgm:pt>
    <dgm:pt modelId="{FBC1ADDB-736C-4C57-9538-EE9E2D7CAB44}" type="pres">
      <dgm:prSet presAssocID="{11927C80-7E88-436A-AFC7-B7DD224FC85E}" presName="txShp" presStyleLbl="node1" presStyleIdx="3" presStyleCnt="4" custScaleX="140401">
        <dgm:presLayoutVars>
          <dgm:bulletEnabled val="1"/>
        </dgm:presLayoutVars>
      </dgm:prSet>
      <dgm:spPr/>
    </dgm:pt>
  </dgm:ptLst>
  <dgm:cxnLst>
    <dgm:cxn modelId="{DA9FB521-6719-4AE5-B151-E6E8F3F1FE0A}" srcId="{1CD1B338-453A-4896-84F4-818EB0301A8A}" destId="{AD082EAF-6A43-4209-8894-31F9ACEB5F29}" srcOrd="0" destOrd="0" parTransId="{0CD1D920-B011-470F-93F4-E303851A10E9}" sibTransId="{63EF971C-D29E-4B84-AC4E-C43D48D6DE63}"/>
    <dgm:cxn modelId="{0AD9145B-B20C-42D0-8EFA-B92E47C1FAE0}" type="presOf" srcId="{AD082EAF-6A43-4209-8894-31F9ACEB5F29}" destId="{F256D34A-2DEB-4FE5-9AD8-9CDBE89DAA15}" srcOrd="0" destOrd="0" presId="urn:microsoft.com/office/officeart/2005/8/layout/vList3"/>
    <dgm:cxn modelId="{15626247-0A01-48A1-98EA-CE297A3C39F2}" type="presOf" srcId="{67D209F8-976C-4123-BE30-E03634E0918C}" destId="{50038F1F-3423-400C-A936-F2992C8F7E15}" srcOrd="0" destOrd="0" presId="urn:microsoft.com/office/officeart/2005/8/layout/vList3"/>
    <dgm:cxn modelId="{5A41C969-86D0-4114-8538-4264EFBCE83D}" srcId="{1CD1B338-453A-4896-84F4-818EB0301A8A}" destId="{6DB23915-E1A8-4BDB-8B93-5642D93E14E7}" srcOrd="1" destOrd="0" parTransId="{FD79AD2E-5924-47EF-9FB7-6669C5C1E700}" sibTransId="{38C361BD-06B5-431B-82BE-4742CD7F898E}"/>
    <dgm:cxn modelId="{6F8EA94E-1651-46A5-923C-1284D4486788}" srcId="{1CD1B338-453A-4896-84F4-818EB0301A8A}" destId="{11927C80-7E88-436A-AFC7-B7DD224FC85E}" srcOrd="3" destOrd="0" parTransId="{426EA2F8-6B2E-4940-A5FD-3B1008D53766}" sibTransId="{85131E8B-28BD-4E6E-B0A8-5C010B825E3D}"/>
    <dgm:cxn modelId="{797B9F53-5691-49B5-B53A-8A973FD9FB3C}" type="presOf" srcId="{1CD1B338-453A-4896-84F4-818EB0301A8A}" destId="{BEBEBA84-8DD3-453A-8907-FFE053414458}" srcOrd="0" destOrd="0" presId="urn:microsoft.com/office/officeart/2005/8/layout/vList3"/>
    <dgm:cxn modelId="{5B06B97E-CC33-4A74-A77F-A8109EA06170}" type="presOf" srcId="{11927C80-7E88-436A-AFC7-B7DD224FC85E}" destId="{FBC1ADDB-736C-4C57-9538-EE9E2D7CAB44}" srcOrd="0" destOrd="0" presId="urn:microsoft.com/office/officeart/2005/8/layout/vList3"/>
    <dgm:cxn modelId="{CE6FE391-ACE8-4FBE-8F79-CC67EB180D00}" type="presOf" srcId="{6DB23915-E1A8-4BDB-8B93-5642D93E14E7}" destId="{63BBDE3F-58BB-4DF5-9EBB-5649348BD474}" srcOrd="0" destOrd="0" presId="urn:microsoft.com/office/officeart/2005/8/layout/vList3"/>
    <dgm:cxn modelId="{50F1E2BA-36DC-4C66-9BB3-18295FEDBCA7}" srcId="{1CD1B338-453A-4896-84F4-818EB0301A8A}" destId="{67D209F8-976C-4123-BE30-E03634E0918C}" srcOrd="2" destOrd="0" parTransId="{69FC0417-C7FC-4119-B630-49CE3C7074CD}" sibTransId="{7E2BF3D6-30BE-481A-82A5-8A3B2EF72531}"/>
    <dgm:cxn modelId="{C5AD7D4B-4DA3-47AE-89EB-7A12D64BD49C}" type="presParOf" srcId="{BEBEBA84-8DD3-453A-8907-FFE053414458}" destId="{FFCB87F6-FC4B-4015-8FB2-2EEF5FB6B755}" srcOrd="0" destOrd="0" presId="urn:microsoft.com/office/officeart/2005/8/layout/vList3"/>
    <dgm:cxn modelId="{4E013B91-64F4-4DD5-965B-AF412419ED6C}" type="presParOf" srcId="{FFCB87F6-FC4B-4015-8FB2-2EEF5FB6B755}" destId="{8A150491-104D-4A8E-815C-1BA9DFB8F36B}" srcOrd="0" destOrd="0" presId="urn:microsoft.com/office/officeart/2005/8/layout/vList3"/>
    <dgm:cxn modelId="{993968CC-BF90-4D4A-8A61-B6466AEA4349}" type="presParOf" srcId="{FFCB87F6-FC4B-4015-8FB2-2EEF5FB6B755}" destId="{F256D34A-2DEB-4FE5-9AD8-9CDBE89DAA15}" srcOrd="1" destOrd="0" presId="urn:microsoft.com/office/officeart/2005/8/layout/vList3"/>
    <dgm:cxn modelId="{FB9A8F78-21FD-46B8-8111-EDFEDCC7788A}" type="presParOf" srcId="{BEBEBA84-8DD3-453A-8907-FFE053414458}" destId="{50DE14FB-4BEC-4037-813D-2D252CC215D6}" srcOrd="1" destOrd="0" presId="urn:microsoft.com/office/officeart/2005/8/layout/vList3"/>
    <dgm:cxn modelId="{E2424D6C-4FE7-48CE-9803-BED35BA6E21B}" type="presParOf" srcId="{BEBEBA84-8DD3-453A-8907-FFE053414458}" destId="{C3D9689D-EADF-4D48-84C4-DBCCA0F6D90B}" srcOrd="2" destOrd="0" presId="urn:microsoft.com/office/officeart/2005/8/layout/vList3"/>
    <dgm:cxn modelId="{0A86B76A-D86B-458C-8AB9-086ED365BD62}" type="presParOf" srcId="{C3D9689D-EADF-4D48-84C4-DBCCA0F6D90B}" destId="{083EB73C-1A29-4897-B62D-BFBF406C3AF9}" srcOrd="0" destOrd="0" presId="urn:microsoft.com/office/officeart/2005/8/layout/vList3"/>
    <dgm:cxn modelId="{3C865F3F-96EE-4DCC-AF6C-A759245827C4}" type="presParOf" srcId="{C3D9689D-EADF-4D48-84C4-DBCCA0F6D90B}" destId="{63BBDE3F-58BB-4DF5-9EBB-5649348BD474}" srcOrd="1" destOrd="0" presId="urn:microsoft.com/office/officeart/2005/8/layout/vList3"/>
    <dgm:cxn modelId="{761F4FB8-5052-48D9-BAFD-B85D68904CAE}" type="presParOf" srcId="{BEBEBA84-8DD3-453A-8907-FFE053414458}" destId="{79D78D14-ADA2-4AC1-842B-FB0E5F067A89}" srcOrd="3" destOrd="0" presId="urn:microsoft.com/office/officeart/2005/8/layout/vList3"/>
    <dgm:cxn modelId="{4FC0B73A-1244-410A-8E6D-A3AF1C198850}" type="presParOf" srcId="{BEBEBA84-8DD3-453A-8907-FFE053414458}" destId="{D23FF792-5BCA-4957-962A-F69A26EA37F4}" srcOrd="4" destOrd="0" presId="urn:microsoft.com/office/officeart/2005/8/layout/vList3"/>
    <dgm:cxn modelId="{015C5B7C-66B0-434E-AEF3-B6C062F19811}" type="presParOf" srcId="{D23FF792-5BCA-4957-962A-F69A26EA37F4}" destId="{242E0AE4-2D16-4279-B75A-B92EFB7B08D0}" srcOrd="0" destOrd="0" presId="urn:microsoft.com/office/officeart/2005/8/layout/vList3"/>
    <dgm:cxn modelId="{EA1BA790-3DE6-4CC7-8E5D-7CA856FB0B74}" type="presParOf" srcId="{D23FF792-5BCA-4957-962A-F69A26EA37F4}" destId="{50038F1F-3423-400C-A936-F2992C8F7E15}" srcOrd="1" destOrd="0" presId="urn:microsoft.com/office/officeart/2005/8/layout/vList3"/>
    <dgm:cxn modelId="{8DBC7FCA-8493-482A-BBE4-048847813C61}" type="presParOf" srcId="{BEBEBA84-8DD3-453A-8907-FFE053414458}" destId="{A33F83ED-378A-49EB-ADA5-DFBE7D4EAA97}" srcOrd="5" destOrd="0" presId="urn:microsoft.com/office/officeart/2005/8/layout/vList3"/>
    <dgm:cxn modelId="{C21453F9-7725-4F9C-B21B-0A6CE5A38C09}" type="presParOf" srcId="{BEBEBA84-8DD3-453A-8907-FFE053414458}" destId="{5B64B67C-3DB0-497F-8124-241F4BAB9E3E}" srcOrd="6" destOrd="0" presId="urn:microsoft.com/office/officeart/2005/8/layout/vList3"/>
    <dgm:cxn modelId="{1CDF1DC0-D3C5-4938-9DB8-CE03D08AD447}" type="presParOf" srcId="{5B64B67C-3DB0-497F-8124-241F4BAB9E3E}" destId="{05C074DC-754D-43A0-98FB-7C55845E739C}" srcOrd="0" destOrd="0" presId="urn:microsoft.com/office/officeart/2005/8/layout/vList3"/>
    <dgm:cxn modelId="{7B73F59F-181D-4527-BF09-ECE36C6AE178}" type="presParOf" srcId="{5B64B67C-3DB0-497F-8124-241F4BAB9E3E}" destId="{FBC1ADDB-736C-4C57-9538-EE9E2D7CAB4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D1B338-453A-4896-84F4-818EB0301A8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11A5ECF1-35B9-4030-8AC2-BA4496D23760}">
      <dgm:prSet custT="1"/>
      <dgm:spPr/>
      <dgm:t>
        <a:bodyPr/>
        <a:lstStyle/>
        <a:p>
          <a:pPr algn="just"/>
          <a:r>
            <a:rPr lang="en-US" sz="2400"/>
            <a:t>a. Rất quan trọng</a:t>
          </a:r>
        </a:p>
      </dgm:t>
    </dgm:pt>
    <dgm:pt modelId="{9F41DDD0-467C-4FFB-8057-8CF53847F11E}" type="parTrans" cxnId="{B3C9F9EF-CC59-4A8E-A673-BFD1B01424B5}">
      <dgm:prSet/>
      <dgm:spPr/>
      <dgm:t>
        <a:bodyPr/>
        <a:lstStyle/>
        <a:p>
          <a:endParaRPr lang="en-US"/>
        </a:p>
      </dgm:t>
    </dgm:pt>
    <dgm:pt modelId="{FFE99774-F541-4849-9D8F-F5DBD49C2139}" type="sibTrans" cxnId="{B3C9F9EF-CC59-4A8E-A673-BFD1B01424B5}">
      <dgm:prSet/>
      <dgm:spPr/>
      <dgm:t>
        <a:bodyPr/>
        <a:lstStyle/>
        <a:p>
          <a:endParaRPr lang="en-US"/>
        </a:p>
      </dgm:t>
    </dgm:pt>
    <dgm:pt modelId="{70DBA106-8B65-4DD9-A032-1023937ABF24}">
      <dgm:prSet custT="1"/>
      <dgm:spPr/>
      <dgm:t>
        <a:bodyPr/>
        <a:lstStyle/>
        <a:p>
          <a:pPr algn="just"/>
          <a:r>
            <a:rPr lang="en-US" sz="2400"/>
            <a:t>b. Đặc biệt quan trọng</a:t>
          </a:r>
        </a:p>
      </dgm:t>
    </dgm:pt>
    <dgm:pt modelId="{4F211DAC-E9B7-47B7-9953-6188F76C705F}" type="parTrans" cxnId="{82D9A1D2-E3AA-43B4-8B73-AFE9F28ABD86}">
      <dgm:prSet/>
      <dgm:spPr/>
      <dgm:t>
        <a:bodyPr/>
        <a:lstStyle/>
        <a:p>
          <a:endParaRPr lang="en-US"/>
        </a:p>
      </dgm:t>
    </dgm:pt>
    <dgm:pt modelId="{805F2A39-BD0A-4DA9-AC8C-9F4A720B5840}" type="sibTrans" cxnId="{82D9A1D2-E3AA-43B4-8B73-AFE9F28ABD86}">
      <dgm:prSet/>
      <dgm:spPr/>
      <dgm:t>
        <a:bodyPr/>
        <a:lstStyle/>
        <a:p>
          <a:endParaRPr lang="en-US"/>
        </a:p>
      </dgm:t>
    </dgm:pt>
    <dgm:pt modelId="{52F056DA-57B2-419E-B0DD-3F6509AF8A56}">
      <dgm:prSet custT="1"/>
      <dgm:spPr/>
      <dgm:t>
        <a:bodyPr/>
        <a:lstStyle/>
        <a:p>
          <a:pPr algn="just"/>
          <a:r>
            <a:rPr lang="vi-VN" sz="2400"/>
            <a:t>c. Là vấn đề có ý nghĩa sách lược </a:t>
          </a:r>
          <a:endParaRPr lang="en-US" sz="2400"/>
        </a:p>
      </dgm:t>
    </dgm:pt>
    <dgm:pt modelId="{99427DF4-F212-44D8-A71C-85E3A3A3F3E9}" type="parTrans" cxnId="{176794B2-1DB3-4346-A8E5-72EE47523368}">
      <dgm:prSet/>
      <dgm:spPr/>
      <dgm:t>
        <a:bodyPr/>
        <a:lstStyle/>
        <a:p>
          <a:endParaRPr lang="en-US"/>
        </a:p>
      </dgm:t>
    </dgm:pt>
    <dgm:pt modelId="{B6A3F562-717A-4FC4-8941-93DEA5E9DD2D}" type="sibTrans" cxnId="{176794B2-1DB3-4346-A8E5-72EE47523368}">
      <dgm:prSet/>
      <dgm:spPr/>
      <dgm:t>
        <a:bodyPr/>
        <a:lstStyle/>
        <a:p>
          <a:endParaRPr lang="en-US"/>
        </a:p>
      </dgm:t>
    </dgm:pt>
    <dgm:pt modelId="{0BC8FCFC-A207-4003-BCBE-288363C9404B}">
      <dgm:prSet custT="1"/>
      <dgm:spPr/>
      <dgm:t>
        <a:bodyPr/>
        <a:lstStyle/>
        <a:p>
          <a:pPr algn="just"/>
          <a:r>
            <a:rPr lang="vi-VN" sz="2400"/>
            <a:t>d. Là vấn đề chiến lược quyết định thắng lợi của cách mạng</a:t>
          </a:r>
          <a:endParaRPr lang="en-US" sz="2400"/>
        </a:p>
      </dgm:t>
    </dgm:pt>
    <dgm:pt modelId="{FF6DF276-C947-40BC-A2F2-8A7E1478C8DC}" type="parTrans" cxnId="{023ABDDA-7336-4BC3-9782-059D3A1459AF}">
      <dgm:prSet/>
      <dgm:spPr/>
      <dgm:t>
        <a:bodyPr/>
        <a:lstStyle/>
        <a:p>
          <a:endParaRPr lang="en-US"/>
        </a:p>
      </dgm:t>
    </dgm:pt>
    <dgm:pt modelId="{2D4AC716-4D29-40E9-ABF2-684B2CD4C7F3}" type="sibTrans" cxnId="{023ABDDA-7336-4BC3-9782-059D3A1459AF}">
      <dgm:prSet/>
      <dgm:spPr/>
      <dgm:t>
        <a:bodyPr/>
        <a:lstStyle/>
        <a:p>
          <a:endParaRPr lang="en-US"/>
        </a:p>
      </dgm:t>
    </dgm:pt>
    <dgm:pt modelId="{BEBEBA84-8DD3-453A-8907-FFE053414458}" type="pres">
      <dgm:prSet presAssocID="{1CD1B338-453A-4896-84F4-818EB0301A8A}" presName="linearFlow" presStyleCnt="0">
        <dgm:presLayoutVars>
          <dgm:dir/>
          <dgm:resizeHandles val="exact"/>
        </dgm:presLayoutVars>
      </dgm:prSet>
      <dgm:spPr/>
    </dgm:pt>
    <dgm:pt modelId="{756A7B4C-CA60-4992-AAB7-B7D56DD3F951}" type="pres">
      <dgm:prSet presAssocID="{11A5ECF1-35B9-4030-8AC2-BA4496D23760}" presName="composite" presStyleCnt="0"/>
      <dgm:spPr/>
    </dgm:pt>
    <dgm:pt modelId="{04565FFC-88A0-4A67-88FE-6769A082EEB7}" type="pres">
      <dgm:prSet presAssocID="{11A5ECF1-35B9-4030-8AC2-BA4496D23760}" presName="imgShp" presStyleLbl="fgImgPlace1" presStyleIdx="0" presStyleCnt="4"/>
      <dgm:spPr>
        <a:solidFill>
          <a:schemeClr val="tx1">
            <a:lumMod val="95000"/>
            <a:lumOff val="5000"/>
          </a:schemeClr>
        </a:solidFill>
      </dgm:spPr>
    </dgm:pt>
    <dgm:pt modelId="{5584D3DA-6A1F-4E14-A00F-6D4B8164D27D}" type="pres">
      <dgm:prSet presAssocID="{11A5ECF1-35B9-4030-8AC2-BA4496D23760}" presName="txShp" presStyleLbl="node1" presStyleIdx="0" presStyleCnt="4">
        <dgm:presLayoutVars>
          <dgm:bulletEnabled val="1"/>
        </dgm:presLayoutVars>
      </dgm:prSet>
      <dgm:spPr/>
    </dgm:pt>
    <dgm:pt modelId="{7A676987-E29F-4F91-A4EB-7C6CC78F892D}" type="pres">
      <dgm:prSet presAssocID="{FFE99774-F541-4849-9D8F-F5DBD49C2139}" presName="spacing" presStyleCnt="0"/>
      <dgm:spPr/>
    </dgm:pt>
    <dgm:pt modelId="{55F970B5-604C-46F1-8F34-E02AD0D33FED}" type="pres">
      <dgm:prSet presAssocID="{70DBA106-8B65-4DD9-A032-1023937ABF24}" presName="composite" presStyleCnt="0"/>
      <dgm:spPr/>
    </dgm:pt>
    <dgm:pt modelId="{610A452A-8044-44CB-BA2F-85D783F86FDB}" type="pres">
      <dgm:prSet presAssocID="{70DBA106-8B65-4DD9-A032-1023937ABF24}" presName="imgShp" presStyleLbl="fgImgPlace1" presStyleIdx="1" presStyleCnt="4" custLinFactNeighborY="-3774"/>
      <dgm:spPr>
        <a:solidFill>
          <a:schemeClr val="tx1">
            <a:lumMod val="95000"/>
            <a:lumOff val="5000"/>
          </a:schemeClr>
        </a:solidFill>
      </dgm:spPr>
    </dgm:pt>
    <dgm:pt modelId="{E2207895-C497-4897-B3FA-3740F960D777}" type="pres">
      <dgm:prSet presAssocID="{70DBA106-8B65-4DD9-A032-1023937ABF24}" presName="txShp" presStyleLbl="node1" presStyleIdx="1" presStyleCnt="4">
        <dgm:presLayoutVars>
          <dgm:bulletEnabled val="1"/>
        </dgm:presLayoutVars>
      </dgm:prSet>
      <dgm:spPr/>
    </dgm:pt>
    <dgm:pt modelId="{1B26942C-08F8-42C6-8755-097692D4778E}" type="pres">
      <dgm:prSet presAssocID="{805F2A39-BD0A-4DA9-AC8C-9F4A720B5840}" presName="spacing" presStyleCnt="0"/>
      <dgm:spPr/>
    </dgm:pt>
    <dgm:pt modelId="{E0A5F996-8ED9-4D95-BBCD-A21E16DDA792}" type="pres">
      <dgm:prSet presAssocID="{52F056DA-57B2-419E-B0DD-3F6509AF8A56}" presName="composite" presStyleCnt="0"/>
      <dgm:spPr/>
    </dgm:pt>
    <dgm:pt modelId="{34A24F70-17C2-44C8-91E8-B3AD2B3590A0}" type="pres">
      <dgm:prSet presAssocID="{52F056DA-57B2-419E-B0DD-3F6509AF8A56}" presName="imgShp" presStyleLbl="fgImgPlace1" presStyleIdx="2" presStyleCnt="4"/>
      <dgm:spPr>
        <a:solidFill>
          <a:schemeClr val="tx1">
            <a:lumMod val="95000"/>
            <a:lumOff val="5000"/>
          </a:schemeClr>
        </a:solidFill>
      </dgm:spPr>
    </dgm:pt>
    <dgm:pt modelId="{916A879A-734D-4B17-BF20-2050984B2029}" type="pres">
      <dgm:prSet presAssocID="{52F056DA-57B2-419E-B0DD-3F6509AF8A56}" presName="txShp" presStyleLbl="node1" presStyleIdx="2" presStyleCnt="4" custLinFactNeighborY="-3774">
        <dgm:presLayoutVars>
          <dgm:bulletEnabled val="1"/>
        </dgm:presLayoutVars>
      </dgm:prSet>
      <dgm:spPr/>
    </dgm:pt>
    <dgm:pt modelId="{933FB5BF-56F3-4E41-B156-48474BA23CD7}" type="pres">
      <dgm:prSet presAssocID="{B6A3F562-717A-4FC4-8941-93DEA5E9DD2D}" presName="spacing" presStyleCnt="0"/>
      <dgm:spPr/>
    </dgm:pt>
    <dgm:pt modelId="{0919B381-688D-4A69-AA75-D92FC71ECCDF}" type="pres">
      <dgm:prSet presAssocID="{0BC8FCFC-A207-4003-BCBE-288363C9404B}" presName="composite" presStyleCnt="0"/>
      <dgm:spPr/>
    </dgm:pt>
    <dgm:pt modelId="{E919A825-8CDE-4F6E-A2C5-7D613B031D9F}" type="pres">
      <dgm:prSet presAssocID="{0BC8FCFC-A207-4003-BCBE-288363C9404B}" presName="imgShp" presStyleLbl="fgImgPlace1" presStyleIdx="3" presStyleCnt="4" custLinFactNeighborY="-3774"/>
      <dgm:spPr>
        <a:solidFill>
          <a:schemeClr val="tx1">
            <a:lumMod val="95000"/>
            <a:lumOff val="5000"/>
          </a:schemeClr>
        </a:solidFill>
      </dgm:spPr>
    </dgm:pt>
    <dgm:pt modelId="{30585E39-E62A-4B27-BCF5-79BE1A54F112}" type="pres">
      <dgm:prSet presAssocID="{0BC8FCFC-A207-4003-BCBE-288363C9404B}" presName="txShp" presStyleLbl="node1" presStyleIdx="3" presStyleCnt="4">
        <dgm:presLayoutVars>
          <dgm:bulletEnabled val="1"/>
        </dgm:presLayoutVars>
      </dgm:prSet>
      <dgm:spPr/>
    </dgm:pt>
  </dgm:ptLst>
  <dgm:cxnLst>
    <dgm:cxn modelId="{2A699A4A-63CC-4767-9C2F-A3AD3DCD2829}" type="presOf" srcId="{0BC8FCFC-A207-4003-BCBE-288363C9404B}" destId="{30585E39-E62A-4B27-BCF5-79BE1A54F112}" srcOrd="0" destOrd="0" presId="urn:microsoft.com/office/officeart/2005/8/layout/vList3"/>
    <dgm:cxn modelId="{33215553-A167-4BD6-B6A8-D32ED17E0B09}" type="presOf" srcId="{11A5ECF1-35B9-4030-8AC2-BA4496D23760}" destId="{5584D3DA-6A1F-4E14-A00F-6D4B8164D27D}" srcOrd="0" destOrd="0" presId="urn:microsoft.com/office/officeart/2005/8/layout/vList3"/>
    <dgm:cxn modelId="{797B9F53-5691-49B5-B53A-8A973FD9FB3C}" type="presOf" srcId="{1CD1B338-453A-4896-84F4-818EB0301A8A}" destId="{BEBEBA84-8DD3-453A-8907-FFE053414458}" srcOrd="0" destOrd="0" presId="urn:microsoft.com/office/officeart/2005/8/layout/vList3"/>
    <dgm:cxn modelId="{FDC3547F-0145-41AC-A964-2670D7D66DCE}" type="presOf" srcId="{52F056DA-57B2-419E-B0DD-3F6509AF8A56}" destId="{916A879A-734D-4B17-BF20-2050984B2029}" srcOrd="0" destOrd="0" presId="urn:microsoft.com/office/officeart/2005/8/layout/vList3"/>
    <dgm:cxn modelId="{176794B2-1DB3-4346-A8E5-72EE47523368}" srcId="{1CD1B338-453A-4896-84F4-818EB0301A8A}" destId="{52F056DA-57B2-419E-B0DD-3F6509AF8A56}" srcOrd="2" destOrd="0" parTransId="{99427DF4-F212-44D8-A71C-85E3A3A3F3E9}" sibTransId="{B6A3F562-717A-4FC4-8941-93DEA5E9DD2D}"/>
    <dgm:cxn modelId="{82D9A1D2-E3AA-43B4-8B73-AFE9F28ABD86}" srcId="{1CD1B338-453A-4896-84F4-818EB0301A8A}" destId="{70DBA106-8B65-4DD9-A032-1023937ABF24}" srcOrd="1" destOrd="0" parTransId="{4F211DAC-E9B7-47B7-9953-6188F76C705F}" sibTransId="{805F2A39-BD0A-4DA9-AC8C-9F4A720B5840}"/>
    <dgm:cxn modelId="{023ABDDA-7336-4BC3-9782-059D3A1459AF}" srcId="{1CD1B338-453A-4896-84F4-818EB0301A8A}" destId="{0BC8FCFC-A207-4003-BCBE-288363C9404B}" srcOrd="3" destOrd="0" parTransId="{FF6DF276-C947-40BC-A2F2-8A7E1478C8DC}" sibTransId="{2D4AC716-4D29-40E9-ABF2-684B2CD4C7F3}"/>
    <dgm:cxn modelId="{12BAE6DB-70F3-4364-A75E-077D2E8A01AF}" type="presOf" srcId="{70DBA106-8B65-4DD9-A032-1023937ABF24}" destId="{E2207895-C497-4897-B3FA-3740F960D777}" srcOrd="0" destOrd="0" presId="urn:microsoft.com/office/officeart/2005/8/layout/vList3"/>
    <dgm:cxn modelId="{B3C9F9EF-CC59-4A8E-A673-BFD1B01424B5}" srcId="{1CD1B338-453A-4896-84F4-818EB0301A8A}" destId="{11A5ECF1-35B9-4030-8AC2-BA4496D23760}" srcOrd="0" destOrd="0" parTransId="{9F41DDD0-467C-4FFB-8057-8CF53847F11E}" sibTransId="{FFE99774-F541-4849-9D8F-F5DBD49C2139}"/>
    <dgm:cxn modelId="{24DF1D8B-33CC-4CA8-A977-E6A91B20566D}" type="presParOf" srcId="{BEBEBA84-8DD3-453A-8907-FFE053414458}" destId="{756A7B4C-CA60-4992-AAB7-B7D56DD3F951}" srcOrd="0" destOrd="0" presId="urn:microsoft.com/office/officeart/2005/8/layout/vList3"/>
    <dgm:cxn modelId="{FB507CF0-AFD3-494C-B47A-5031EC49E3EA}" type="presParOf" srcId="{756A7B4C-CA60-4992-AAB7-B7D56DD3F951}" destId="{04565FFC-88A0-4A67-88FE-6769A082EEB7}" srcOrd="0" destOrd="0" presId="urn:microsoft.com/office/officeart/2005/8/layout/vList3"/>
    <dgm:cxn modelId="{FA00DA4E-1335-42D1-8A4B-84EB833DF71B}" type="presParOf" srcId="{756A7B4C-CA60-4992-AAB7-B7D56DD3F951}" destId="{5584D3DA-6A1F-4E14-A00F-6D4B8164D27D}" srcOrd="1" destOrd="0" presId="urn:microsoft.com/office/officeart/2005/8/layout/vList3"/>
    <dgm:cxn modelId="{F5262173-8269-4612-8465-99B4269B64D1}" type="presParOf" srcId="{BEBEBA84-8DD3-453A-8907-FFE053414458}" destId="{7A676987-E29F-4F91-A4EB-7C6CC78F892D}" srcOrd="1" destOrd="0" presId="urn:microsoft.com/office/officeart/2005/8/layout/vList3"/>
    <dgm:cxn modelId="{8C2E45D3-8B1B-4313-9493-C35910617DBC}" type="presParOf" srcId="{BEBEBA84-8DD3-453A-8907-FFE053414458}" destId="{55F970B5-604C-46F1-8F34-E02AD0D33FED}" srcOrd="2" destOrd="0" presId="urn:microsoft.com/office/officeart/2005/8/layout/vList3"/>
    <dgm:cxn modelId="{8E3A0678-4072-4FE1-A675-9C260E79C7FB}" type="presParOf" srcId="{55F970B5-604C-46F1-8F34-E02AD0D33FED}" destId="{610A452A-8044-44CB-BA2F-85D783F86FDB}" srcOrd="0" destOrd="0" presId="urn:microsoft.com/office/officeart/2005/8/layout/vList3"/>
    <dgm:cxn modelId="{F3A90502-A931-4D51-B9E2-F12D57177481}" type="presParOf" srcId="{55F970B5-604C-46F1-8F34-E02AD0D33FED}" destId="{E2207895-C497-4897-B3FA-3740F960D777}" srcOrd="1" destOrd="0" presId="urn:microsoft.com/office/officeart/2005/8/layout/vList3"/>
    <dgm:cxn modelId="{3C92948E-48A7-4C4C-AAC4-41F534F6393D}" type="presParOf" srcId="{BEBEBA84-8DD3-453A-8907-FFE053414458}" destId="{1B26942C-08F8-42C6-8755-097692D4778E}" srcOrd="3" destOrd="0" presId="urn:microsoft.com/office/officeart/2005/8/layout/vList3"/>
    <dgm:cxn modelId="{5DDBFAB3-32C6-4992-A10C-53FA6460C929}" type="presParOf" srcId="{BEBEBA84-8DD3-453A-8907-FFE053414458}" destId="{E0A5F996-8ED9-4D95-BBCD-A21E16DDA792}" srcOrd="4" destOrd="0" presId="urn:microsoft.com/office/officeart/2005/8/layout/vList3"/>
    <dgm:cxn modelId="{602570C0-5098-4E43-BFEA-3E2245B1F66E}" type="presParOf" srcId="{E0A5F996-8ED9-4D95-BBCD-A21E16DDA792}" destId="{34A24F70-17C2-44C8-91E8-B3AD2B3590A0}" srcOrd="0" destOrd="0" presId="urn:microsoft.com/office/officeart/2005/8/layout/vList3"/>
    <dgm:cxn modelId="{37A7A2A9-9B00-4942-BCEB-53CE0314B6C0}" type="presParOf" srcId="{E0A5F996-8ED9-4D95-BBCD-A21E16DDA792}" destId="{916A879A-734D-4B17-BF20-2050984B2029}" srcOrd="1" destOrd="0" presId="urn:microsoft.com/office/officeart/2005/8/layout/vList3"/>
    <dgm:cxn modelId="{375ADE1B-FABC-4986-9950-A623D10033FB}" type="presParOf" srcId="{BEBEBA84-8DD3-453A-8907-FFE053414458}" destId="{933FB5BF-56F3-4E41-B156-48474BA23CD7}" srcOrd="5" destOrd="0" presId="urn:microsoft.com/office/officeart/2005/8/layout/vList3"/>
    <dgm:cxn modelId="{E73F36D5-BD79-4EE5-94CA-862F3049393C}" type="presParOf" srcId="{BEBEBA84-8DD3-453A-8907-FFE053414458}" destId="{0919B381-688D-4A69-AA75-D92FC71ECCDF}" srcOrd="6" destOrd="0" presId="urn:microsoft.com/office/officeart/2005/8/layout/vList3"/>
    <dgm:cxn modelId="{76C01469-6C84-4546-83F0-1FE2D4163D58}" type="presParOf" srcId="{0919B381-688D-4A69-AA75-D92FC71ECCDF}" destId="{E919A825-8CDE-4F6E-A2C5-7D613B031D9F}" srcOrd="0" destOrd="0" presId="urn:microsoft.com/office/officeart/2005/8/layout/vList3"/>
    <dgm:cxn modelId="{476A7CF2-D1B3-4345-AB9C-F9355FDDECFA}" type="presParOf" srcId="{0919B381-688D-4A69-AA75-D92FC71ECCDF}" destId="{30585E39-E62A-4B27-BCF5-79BE1A54F112}"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a:solidFill>
                <a:schemeClr val="bg1"/>
              </a:solidFill>
            </a:rPr>
            <a:t>a. </a:t>
          </a:r>
          <a:r>
            <a:rPr lang="en-US" dirty="0" err="1">
              <a:solidFill>
                <a:schemeClr val="bg1"/>
              </a:solidFill>
            </a:rPr>
            <a:t>Nông</a:t>
          </a:r>
          <a:r>
            <a:rPr lang="en-US" dirty="0">
              <a:solidFill>
                <a:schemeClr val="bg1"/>
              </a:solidFill>
            </a:rPr>
            <a:t> </a:t>
          </a:r>
          <a:r>
            <a:rPr lang="en-US" dirty="0" err="1">
              <a:solidFill>
                <a:schemeClr val="bg1"/>
              </a:solidFill>
            </a:rPr>
            <a:t>dân</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3.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 </a:t>
          </a:r>
          <a:r>
            <a:rPr lang="en-US" dirty="0" err="1">
              <a:solidFill>
                <a:srgbClr val="FFFF00"/>
              </a:solidFill>
            </a:rPr>
            <a:t>Lênin</a:t>
          </a:r>
          <a:r>
            <a:rPr lang="en-US" dirty="0">
              <a:solidFill>
                <a:srgbClr val="FFFF00"/>
              </a:solidFill>
            </a:rPr>
            <a:t> </a:t>
          </a:r>
          <a:r>
            <a:rPr lang="en-US" dirty="0" err="1">
              <a:solidFill>
                <a:srgbClr val="FFFF00"/>
              </a:solidFill>
            </a:rPr>
            <a:t>khẳng</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cách</a:t>
          </a:r>
          <a:r>
            <a:rPr lang="en-US" dirty="0">
              <a:solidFill>
                <a:srgbClr val="FFFF00"/>
              </a:solidFill>
            </a:rPr>
            <a:t> </a:t>
          </a:r>
          <a:r>
            <a:rPr lang="en-US" dirty="0" err="1">
              <a:solidFill>
                <a:srgbClr val="FFFF00"/>
              </a:solidFill>
            </a:rPr>
            <a:t>mạng</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sự</a:t>
          </a:r>
          <a:r>
            <a:rPr lang="en-US" dirty="0">
              <a:solidFill>
                <a:srgbClr val="FFFF00"/>
              </a:solidFill>
            </a:rPr>
            <a:t> </a:t>
          </a:r>
          <a:r>
            <a:rPr lang="en-US" dirty="0" err="1">
              <a:solidFill>
                <a:srgbClr val="FFFF00"/>
              </a:solidFill>
            </a:rPr>
            <a:t>nghiệp</a:t>
          </a:r>
          <a:r>
            <a:rPr lang="en-US" dirty="0">
              <a:solidFill>
                <a:srgbClr val="FFFF00"/>
              </a:solidFill>
            </a:rPr>
            <a:t> </a:t>
          </a:r>
          <a:r>
            <a:rPr lang="en-US" dirty="0" err="1">
              <a:solidFill>
                <a:srgbClr val="FFFF00"/>
              </a:solidFill>
            </a:rPr>
            <a:t>của</a:t>
          </a:r>
          <a:r>
            <a:rPr lang="en-US" dirty="0">
              <a:solidFill>
                <a:srgbClr val="FFFF00"/>
              </a:solidFill>
            </a:rPr>
            <a:t> ai?</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7BF301B1-3990-43E0-AA49-C148FCA82251}">
      <dgm:prSet/>
      <dgm:spPr/>
      <dgm:t>
        <a:bodyPr/>
        <a:lstStyle/>
        <a:p>
          <a:r>
            <a:rPr lang="en-US" dirty="0">
              <a:solidFill>
                <a:schemeClr val="bg1"/>
              </a:solidFill>
            </a:rPr>
            <a:t>b. Công nhân</a:t>
          </a:r>
        </a:p>
      </dgm:t>
    </dgm:pt>
    <dgm:pt modelId="{CB2456EC-C61B-42D9-A8C2-8E92B9CDAFA5}" type="parTrans" cxnId="{2CFA3A3C-C5DE-461E-9D6E-1AC4A95EBD34}">
      <dgm:prSet/>
      <dgm:spPr/>
      <dgm:t>
        <a:bodyPr/>
        <a:lstStyle/>
        <a:p>
          <a:endParaRPr lang="en-US"/>
        </a:p>
      </dgm:t>
    </dgm:pt>
    <dgm:pt modelId="{5673ED16-C2E1-45ED-B4D3-9736C0A50D30}" type="sibTrans" cxnId="{2CFA3A3C-C5DE-461E-9D6E-1AC4A95EBD34}">
      <dgm:prSet/>
      <dgm:spPr/>
      <dgm:t>
        <a:bodyPr/>
        <a:lstStyle/>
        <a:p>
          <a:endParaRPr lang="en-US"/>
        </a:p>
      </dgm:t>
    </dgm:pt>
    <dgm:pt modelId="{D9EE464D-3B4B-4D3C-9DB2-F01F9E35C895}">
      <dgm:prSet/>
      <dgm:spPr/>
      <dgm:t>
        <a:bodyPr/>
        <a:lstStyle/>
        <a:p>
          <a:r>
            <a:rPr lang="en-US" dirty="0">
              <a:solidFill>
                <a:schemeClr val="bg1"/>
              </a:solidFill>
            </a:rPr>
            <a:t>c. Trí thức</a:t>
          </a:r>
        </a:p>
      </dgm:t>
    </dgm:pt>
    <dgm:pt modelId="{D98DC7C4-085A-4152-8E58-17A02FEFEB86}" type="parTrans" cxnId="{7E7BD99B-AE0B-44F6-ABB2-7C4473FF8A75}">
      <dgm:prSet/>
      <dgm:spPr/>
      <dgm:t>
        <a:bodyPr/>
        <a:lstStyle/>
        <a:p>
          <a:endParaRPr lang="en-US"/>
        </a:p>
      </dgm:t>
    </dgm:pt>
    <dgm:pt modelId="{BDA2C920-435C-4F3E-ACBA-0DEDAACBA3B6}" type="sibTrans" cxnId="{7E7BD99B-AE0B-44F6-ABB2-7C4473FF8A75}">
      <dgm:prSet/>
      <dgm:spPr/>
      <dgm:t>
        <a:bodyPr/>
        <a:lstStyle/>
        <a:p>
          <a:endParaRPr lang="en-US"/>
        </a:p>
      </dgm:t>
    </dgm:pt>
    <dgm:pt modelId="{37F596FB-382E-46E3-B2F0-A4CE3F017E4C}">
      <dgm:prSet/>
      <dgm:spPr/>
      <dgm:t>
        <a:bodyPr/>
        <a:lstStyle/>
        <a:p>
          <a:r>
            <a:rPr lang="en-US" dirty="0">
              <a:solidFill>
                <a:schemeClr val="bg1"/>
              </a:solidFill>
            </a:rPr>
            <a:t>d. Quần chúng nhân dân</a:t>
          </a:r>
        </a:p>
      </dgm:t>
    </dgm:pt>
    <dgm:pt modelId="{9DE15E77-3788-4667-933E-74AC61991894}" type="parTrans" cxnId="{09CDD50B-26E4-4AC3-B1DD-0517234307A4}">
      <dgm:prSet/>
      <dgm:spPr/>
      <dgm:t>
        <a:bodyPr/>
        <a:lstStyle/>
        <a:p>
          <a:endParaRPr lang="en-US"/>
        </a:p>
      </dgm:t>
    </dgm:pt>
    <dgm:pt modelId="{38C22652-A7BE-401B-AE38-5CE57024FFA8}" type="sibTrans" cxnId="{09CDD50B-26E4-4AC3-B1DD-0517234307A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dgm:presLayoutVars>
          <dgm:bulletEnabled val="1"/>
        </dgm:presLayoutVars>
      </dgm:prSet>
      <dgm:spPr/>
    </dgm:pt>
  </dgm:ptLst>
  <dgm:cxnLst>
    <dgm:cxn modelId="{09CDD50B-26E4-4AC3-B1DD-0517234307A4}" srcId="{8D6D26A5-62C7-45EB-9531-C85F1879241F}" destId="{37F596FB-382E-46E3-B2F0-A4CE3F017E4C}" srcOrd="3" destOrd="0" parTransId="{9DE15E77-3788-4667-933E-74AC61991894}" sibTransId="{38C22652-A7BE-401B-AE38-5CE57024FFA8}"/>
    <dgm:cxn modelId="{88716B0E-4A40-4ED4-B900-D05A4B870865}" srcId="{8D6D26A5-62C7-45EB-9531-C85F1879241F}" destId="{A556DFAD-6063-40D5-896A-04500B9ADA0D}" srcOrd="0" destOrd="0" parTransId="{3533E843-7629-426A-BC6D-6503935681AE}" sibTransId="{860EE144-B852-4562-8638-7496AD9AB518}"/>
    <dgm:cxn modelId="{281D4338-CA5D-4B79-8556-C94296F2238A}" type="presOf" srcId="{7BF301B1-3990-43E0-AA49-C148FCA82251}" destId="{F1A0EB02-8037-4F89-8026-A7DA99CFEE45}" srcOrd="0" destOrd="1" presId="urn:microsoft.com/office/officeart/2005/8/layout/vList5"/>
    <dgm:cxn modelId="{EF3AB13A-62C7-4E29-AFA9-35E5F058C141}" type="presOf" srcId="{8D6D26A5-62C7-45EB-9531-C85F1879241F}" destId="{AEC6E17D-F1BC-406A-B364-F3D4F5F76DD5}" srcOrd="0" destOrd="0" presId="urn:microsoft.com/office/officeart/2005/8/layout/vList5"/>
    <dgm:cxn modelId="{2CFA3A3C-C5DE-461E-9D6E-1AC4A95EBD34}" srcId="{8D6D26A5-62C7-45EB-9531-C85F1879241F}" destId="{7BF301B1-3990-43E0-AA49-C148FCA82251}" srcOrd="1" destOrd="0" parTransId="{CB2456EC-C61B-42D9-A8C2-8E92B9CDAFA5}" sibTransId="{5673ED16-C2E1-45ED-B4D3-9736C0A50D30}"/>
    <dgm:cxn modelId="{B4F9307F-6FF0-4CB4-9F42-C738BEF7D5DA}" type="presOf" srcId="{A556DFAD-6063-40D5-896A-04500B9ADA0D}" destId="{F1A0EB02-8037-4F89-8026-A7DA99CFEE45}" srcOrd="0" destOrd="0" presId="urn:microsoft.com/office/officeart/2005/8/layout/vList5"/>
    <dgm:cxn modelId="{7E7BD99B-AE0B-44F6-ABB2-7C4473FF8A75}" srcId="{8D6D26A5-62C7-45EB-9531-C85F1879241F}" destId="{D9EE464D-3B4B-4D3C-9DB2-F01F9E35C895}" srcOrd="2" destOrd="0" parTransId="{D98DC7C4-085A-4152-8E58-17A02FEFEB86}" sibTransId="{BDA2C920-435C-4F3E-ACBA-0DEDAACBA3B6}"/>
    <dgm:cxn modelId="{5281F49C-D93C-4EB7-A8C9-56D9C84919CC}" type="presOf" srcId="{AF508471-6BF0-4E4D-9C49-5C04E4F1A8A2}" destId="{D5CC919E-8CCC-4B1A-8D10-6F2C091922D1}" srcOrd="0" destOrd="0" presId="urn:microsoft.com/office/officeart/2005/8/layout/vList5"/>
    <dgm:cxn modelId="{7AB791D0-E955-4DEB-95AF-E2F1622EBE29}" type="presOf" srcId="{37F596FB-382E-46E3-B2F0-A4CE3F017E4C}" destId="{F1A0EB02-8037-4F89-8026-A7DA99CFEE45}" srcOrd="0" destOrd="3" presId="urn:microsoft.com/office/officeart/2005/8/layout/vList5"/>
    <dgm:cxn modelId="{8ACBF7E8-E298-4D18-A5DD-6D2C3B7C1A0E}" type="presOf" srcId="{D9EE464D-3B4B-4D3C-9DB2-F01F9E35C895}"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a:solidFill>
                <a:schemeClr val="bg1"/>
              </a:solidFill>
            </a:rPr>
            <a:t>a. </a:t>
          </a:r>
          <a:r>
            <a:rPr lang="en-US" dirty="0" err="1">
              <a:solidFill>
                <a:schemeClr val="bg1"/>
              </a:solidFill>
            </a:rPr>
            <a:t>Phát</a:t>
          </a:r>
          <a:r>
            <a:rPr lang="en-US" dirty="0">
              <a:solidFill>
                <a:schemeClr val="bg1"/>
              </a:solidFill>
            </a:rPr>
            <a:t> </a:t>
          </a:r>
          <a:r>
            <a:rPr lang="en-US" dirty="0" err="1">
              <a:solidFill>
                <a:schemeClr val="bg1"/>
              </a:solidFill>
            </a:rPr>
            <a:t>triển</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4. </a:t>
          </a:r>
          <a:r>
            <a:rPr lang="en-US" dirty="0" err="1">
              <a:solidFill>
                <a:srgbClr val="FFFF00"/>
              </a:solidFill>
            </a:rPr>
            <a:t>Trong</a:t>
          </a:r>
          <a:r>
            <a:rPr lang="en-US" dirty="0">
              <a:solidFill>
                <a:srgbClr val="FFFF00"/>
              </a:solidFill>
            </a:rPr>
            <a:t> </a:t>
          </a:r>
          <a:r>
            <a:rPr lang="en-US" dirty="0" err="1">
              <a:solidFill>
                <a:srgbClr val="FFFF00"/>
              </a:solidFill>
            </a:rPr>
            <a:t>quá</a:t>
          </a:r>
          <a:r>
            <a:rPr lang="en-US" dirty="0">
              <a:solidFill>
                <a:srgbClr val="FFFF00"/>
              </a:solidFill>
            </a:rPr>
            <a:t> </a:t>
          </a:r>
          <a:r>
            <a:rPr lang="en-US" dirty="0" err="1">
              <a:solidFill>
                <a:srgbClr val="FFFF00"/>
              </a:solidFill>
            </a:rPr>
            <a:t>trình</a:t>
          </a:r>
          <a:r>
            <a:rPr lang="en-US" dirty="0">
              <a:solidFill>
                <a:srgbClr val="FFFF00"/>
              </a:solidFill>
            </a:rPr>
            <a:t> </a:t>
          </a:r>
          <a:r>
            <a:rPr lang="en-US" dirty="0" err="1">
              <a:solidFill>
                <a:srgbClr val="FFFF00"/>
              </a:solidFill>
            </a:rPr>
            <a:t>lãnh</a:t>
          </a:r>
          <a:r>
            <a:rPr lang="en-US" dirty="0">
              <a:solidFill>
                <a:srgbClr val="FFFF00"/>
              </a:solidFill>
            </a:rPr>
            <a:t> </a:t>
          </a:r>
          <a:r>
            <a:rPr lang="en-US" dirty="0" err="1">
              <a:solidFill>
                <a:srgbClr val="FFFF00"/>
              </a:solidFill>
            </a:rPr>
            <a:t>đạo</a:t>
          </a:r>
          <a:r>
            <a:rPr lang="en-US" dirty="0">
              <a:solidFill>
                <a:srgbClr val="FFFF00"/>
              </a:solidFill>
            </a:rPr>
            <a:t> </a:t>
          </a:r>
          <a:r>
            <a:rPr lang="en-US" dirty="0" err="1">
              <a:solidFill>
                <a:srgbClr val="FFFF00"/>
              </a:solidFill>
            </a:rPr>
            <a:t>cách</a:t>
          </a:r>
          <a:r>
            <a:rPr lang="en-US" dirty="0">
              <a:solidFill>
                <a:srgbClr val="FFFF00"/>
              </a:solidFill>
            </a:rPr>
            <a:t> </a:t>
          </a:r>
          <a:r>
            <a:rPr lang="en-US" dirty="0" err="1">
              <a:solidFill>
                <a:srgbClr val="FFFF00"/>
              </a:solidFill>
            </a:rPr>
            <a:t>mạng</a:t>
          </a:r>
          <a:r>
            <a:rPr lang="en-US" dirty="0">
              <a:solidFill>
                <a:srgbClr val="FFFF00"/>
              </a:solidFill>
            </a:rPr>
            <a:t> </a:t>
          </a:r>
          <a:r>
            <a:rPr lang="en-US" dirty="0" err="1">
              <a:solidFill>
                <a:srgbClr val="FFFF00"/>
              </a:solidFill>
            </a:rPr>
            <a:t>Việt</a:t>
          </a:r>
          <a:r>
            <a:rPr lang="en-US" dirty="0">
              <a:solidFill>
                <a:srgbClr val="FFFF00"/>
              </a:solidFill>
            </a:rPr>
            <a:t> Nam, </a:t>
          </a:r>
          <a:r>
            <a:rPr lang="en-US" dirty="0" err="1">
              <a:solidFill>
                <a:srgbClr val="FFFF00"/>
              </a:solidFill>
            </a:rPr>
            <a:t>Đảng</a:t>
          </a:r>
          <a:r>
            <a:rPr lang="en-US" dirty="0">
              <a:solidFill>
                <a:srgbClr val="FFFF00"/>
              </a:solidFill>
            </a:rPr>
            <a:t> ta </a:t>
          </a:r>
          <a:r>
            <a:rPr lang="en-US" dirty="0" err="1">
              <a:solidFill>
                <a:srgbClr val="FFFF00"/>
              </a:solidFill>
            </a:rPr>
            <a:t>luôn</a:t>
          </a:r>
          <a:r>
            <a:rPr lang="en-US" dirty="0">
              <a:solidFill>
                <a:srgbClr val="FFFF00"/>
              </a:solidFill>
            </a:rPr>
            <a:t> </a:t>
          </a:r>
          <a:r>
            <a:rPr lang="en-US" dirty="0" err="1">
              <a:solidFill>
                <a:srgbClr val="FFFF00"/>
              </a:solidFill>
            </a:rPr>
            <a:t>luôn</a:t>
          </a:r>
          <a:r>
            <a:rPr lang="en-US" dirty="0">
              <a:solidFill>
                <a:srgbClr val="FFFF00"/>
              </a:solidFill>
            </a:rPr>
            <a:t> </a:t>
          </a:r>
          <a:r>
            <a:rPr lang="en-US" dirty="0" err="1">
              <a:solidFill>
                <a:srgbClr val="FFFF00"/>
              </a:solidFill>
            </a:rPr>
            <a:t>xác</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huy</a:t>
          </a:r>
          <a:r>
            <a:rPr lang="en-US" dirty="0">
              <a:solidFill>
                <a:srgbClr val="FFFF00"/>
              </a:solidFill>
            </a:rPr>
            <a:t> </a:t>
          </a:r>
          <a:r>
            <a:rPr lang="en-US" dirty="0" err="1">
              <a:solidFill>
                <a:srgbClr val="FFFF00"/>
              </a:solidFill>
            </a:rPr>
            <a:t>sức</a:t>
          </a:r>
          <a:r>
            <a:rPr lang="en-US" dirty="0">
              <a:solidFill>
                <a:srgbClr val="FFFF00"/>
              </a:solidFill>
            </a:rPr>
            <a:t> </a:t>
          </a:r>
        </a:p>
        <a:p>
          <a:r>
            <a:rPr lang="en-US" dirty="0" err="1">
              <a:solidFill>
                <a:srgbClr val="FFFF00"/>
              </a:solidFill>
            </a:rPr>
            <a:t>mạnh</a:t>
          </a:r>
          <a:r>
            <a:rPr lang="en-US" dirty="0">
              <a:solidFill>
                <a:srgbClr val="FFFF00"/>
              </a:solidFill>
            </a:rPr>
            <a:t> </a:t>
          </a:r>
          <a:r>
            <a:rPr lang="en-US" dirty="0" err="1">
              <a:solidFill>
                <a:srgbClr val="FFFF00"/>
              </a:solidFill>
            </a:rPr>
            <a:t>đại</a:t>
          </a:r>
          <a:r>
            <a:rPr lang="en-US" dirty="0">
              <a:solidFill>
                <a:srgbClr val="FFFF00"/>
              </a:solidFill>
            </a:rPr>
            <a:t> </a:t>
          </a:r>
          <a:r>
            <a:rPr lang="en-US" dirty="0" err="1">
              <a:solidFill>
                <a:srgbClr val="FFFF00"/>
              </a:solidFill>
            </a:rPr>
            <a:t>đoàn</a:t>
          </a:r>
          <a:r>
            <a:rPr lang="en-US" dirty="0">
              <a:solidFill>
                <a:srgbClr val="FFFF00"/>
              </a:solidFill>
            </a:rPr>
            <a:t> </a:t>
          </a:r>
          <a:r>
            <a:rPr lang="en-US" dirty="0" err="1">
              <a:solidFill>
                <a:srgbClr val="FFFF00"/>
              </a:solidFill>
            </a:rPr>
            <a:t>kết</a:t>
          </a:r>
          <a:r>
            <a:rPr lang="en-US" dirty="0">
              <a:solidFill>
                <a:srgbClr val="FFFF00"/>
              </a:solidFill>
            </a:rPr>
            <a:t> </a:t>
          </a:r>
          <a:r>
            <a:rPr lang="en-US" dirty="0" err="1">
              <a:solidFill>
                <a:srgbClr val="FFFF00"/>
              </a:solidFill>
            </a:rPr>
            <a:t>toàn</a:t>
          </a:r>
          <a:r>
            <a:rPr lang="en-US" dirty="0">
              <a:solidFill>
                <a:srgbClr val="FFFF00"/>
              </a:solidFill>
            </a:rPr>
            <a:t> </a:t>
          </a:r>
          <a:r>
            <a:rPr lang="en-US" dirty="0" err="1">
              <a:solidFill>
                <a:srgbClr val="FFFF00"/>
              </a:solidFill>
            </a:rPr>
            <a:t>dân</a:t>
          </a:r>
          <a:r>
            <a:rPr lang="en-US" dirty="0">
              <a:solidFill>
                <a:srgbClr val="FFFF00"/>
              </a:solidFill>
            </a:rPr>
            <a:t> </a:t>
          </a:r>
          <a:r>
            <a:rPr lang="en-US" dirty="0" err="1">
              <a:solidFill>
                <a:srgbClr val="FFFF00"/>
              </a:solidFill>
            </a:rPr>
            <a:t>tộc</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nguồn</a:t>
          </a:r>
          <a:r>
            <a:rPr lang="en-US" dirty="0">
              <a:solidFill>
                <a:srgbClr val="FFFF00"/>
              </a:solidFill>
            </a:rPr>
            <a:t> </a:t>
          </a:r>
          <a:r>
            <a:rPr lang="en-US" dirty="0" err="1">
              <a:solidFill>
                <a:srgbClr val="FFFF00"/>
              </a:solidFill>
            </a:rPr>
            <a:t>lực</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yếu</a:t>
          </a:r>
          <a:r>
            <a:rPr lang="en-US" dirty="0">
              <a:solidFill>
                <a:srgbClr val="FFFF00"/>
              </a:solidFill>
            </a:rPr>
            <a:t> </a:t>
          </a:r>
          <a:r>
            <a:rPr lang="en-US" dirty="0" err="1">
              <a:solidFill>
                <a:srgbClr val="FFFF00"/>
              </a:solidFill>
            </a:rPr>
            <a:t>để</a:t>
          </a:r>
          <a:r>
            <a:rPr lang="en-US" dirty="0">
              <a:solidFill>
                <a:srgbClr val="FFFF00"/>
              </a:solidFill>
            </a:rPr>
            <a:t> </a:t>
          </a:r>
          <a:r>
            <a:rPr lang="en-US" dirty="0" err="1">
              <a:solidFill>
                <a:srgbClr val="FFFF00"/>
              </a:solidFill>
            </a:rPr>
            <a:t>làm</a:t>
          </a:r>
          <a:r>
            <a:rPr lang="en-US" dirty="0">
              <a:solidFill>
                <a:srgbClr val="FFFF00"/>
              </a:solidFill>
            </a:rPr>
            <a:t> </a:t>
          </a:r>
          <a:r>
            <a:rPr lang="en-US" dirty="0" err="1">
              <a:solidFill>
                <a:srgbClr val="FFFF00"/>
              </a:solidFill>
            </a:rPr>
            <a:t>gì</a:t>
          </a:r>
          <a:r>
            <a:rPr lang="en-US" dirty="0">
              <a:solidFill>
                <a:srgbClr val="FFFF00"/>
              </a:solidFill>
            </a:rPr>
            <a:t>?</a:t>
          </a:r>
        </a:p>
        <a:p>
          <a:pPr algn="just"/>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2AEEAB5-1038-4AF3-93A8-EACE80F1E0AF}">
      <dgm:prSet/>
      <dgm:spPr/>
      <dgm:t>
        <a:bodyPr/>
        <a:lstStyle/>
        <a:p>
          <a:r>
            <a:rPr lang="en-US" dirty="0">
              <a:solidFill>
                <a:schemeClr val="bg1"/>
              </a:solidFill>
            </a:rPr>
            <a:t>b. Phát triển văn hóa</a:t>
          </a:r>
        </a:p>
      </dgm:t>
    </dgm:pt>
    <dgm:pt modelId="{B715580C-D296-4D08-A21B-9B6CD1E04AE3}" type="parTrans" cxnId="{F6754EC1-4D04-45BB-AD94-55F671031DAB}">
      <dgm:prSet/>
      <dgm:spPr/>
      <dgm:t>
        <a:bodyPr/>
        <a:lstStyle/>
        <a:p>
          <a:endParaRPr lang="en-US"/>
        </a:p>
      </dgm:t>
    </dgm:pt>
    <dgm:pt modelId="{302DFA60-411F-432D-AA9F-A97AAE947A53}" type="sibTrans" cxnId="{F6754EC1-4D04-45BB-AD94-55F671031DAB}">
      <dgm:prSet/>
      <dgm:spPr/>
      <dgm:t>
        <a:bodyPr/>
        <a:lstStyle/>
        <a:p>
          <a:endParaRPr lang="en-US"/>
        </a:p>
      </dgm:t>
    </dgm:pt>
    <dgm:pt modelId="{15BDB158-4E24-4744-AC82-AE93AA0D3A8C}">
      <dgm:prSet/>
      <dgm:spPr/>
      <dgm:t>
        <a:bodyPr/>
        <a:lstStyle/>
        <a:p>
          <a:r>
            <a:rPr lang="en-US" dirty="0">
              <a:solidFill>
                <a:schemeClr val="bg1"/>
              </a:solidFill>
            </a:rPr>
            <a:t>c. Phát triển xã hội</a:t>
          </a:r>
        </a:p>
      </dgm:t>
    </dgm:pt>
    <dgm:pt modelId="{1D16B31C-84BD-476A-AD17-231C4ED6C1F9}" type="parTrans" cxnId="{5D74DB9D-D7EC-41BB-B5FD-B2DB0DBB0145}">
      <dgm:prSet/>
      <dgm:spPr/>
      <dgm:t>
        <a:bodyPr/>
        <a:lstStyle/>
        <a:p>
          <a:endParaRPr lang="en-US"/>
        </a:p>
      </dgm:t>
    </dgm:pt>
    <dgm:pt modelId="{2EBE9E8B-A9BA-40EB-ACC7-8D3B46DCCB53}" type="sibTrans" cxnId="{5D74DB9D-D7EC-41BB-B5FD-B2DB0DBB0145}">
      <dgm:prSet/>
      <dgm:spPr/>
      <dgm:t>
        <a:bodyPr/>
        <a:lstStyle/>
        <a:p>
          <a:endParaRPr lang="en-US"/>
        </a:p>
      </dgm:t>
    </dgm:pt>
    <dgm:pt modelId="{A0554024-FEC8-4C53-9BB5-9E4C1512AA23}">
      <dgm:prSet/>
      <dgm:spPr/>
      <dgm:t>
        <a:bodyPr/>
        <a:lstStyle/>
        <a:p>
          <a:r>
            <a:rPr lang="en-US" dirty="0">
              <a:solidFill>
                <a:schemeClr val="bg1"/>
              </a:solidFill>
            </a:rPr>
            <a:t>d. Đấu tranh giành độc lập dân tộc, xây dựng và bảo vệ Tổ quốc</a:t>
          </a:r>
        </a:p>
      </dgm:t>
    </dgm:pt>
    <dgm:pt modelId="{E4F43E32-EF31-48FD-9D4D-5D75EDEC8146}" type="parTrans" cxnId="{9DA81802-8D23-42C2-929E-E99CF929CB71}">
      <dgm:prSet/>
      <dgm:spPr/>
      <dgm:t>
        <a:bodyPr/>
        <a:lstStyle/>
        <a:p>
          <a:endParaRPr lang="en-US"/>
        </a:p>
      </dgm:t>
    </dgm:pt>
    <dgm:pt modelId="{C79E4562-C4C9-4547-8BA1-54EE94114F85}" type="sibTrans" cxnId="{9DA81802-8D23-42C2-929E-E99CF929CB71}">
      <dgm:prSet/>
      <dgm:spPr/>
      <dgm:t>
        <a:bodyPr/>
        <a:lstStyle/>
        <a:p>
          <a:endParaRPr lang="en-US"/>
        </a:p>
      </dgm:t>
    </dgm:pt>
    <dgm:pt modelId="{FFD70275-7251-4892-9E74-9B5745934587}">
      <dgm:prSet/>
      <dgm:spPr/>
      <dgm:t>
        <a:bodyPr/>
        <a:lstStyle/>
        <a:p>
          <a:endParaRPr lang="en-US"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dgm:presLayoutVars>
          <dgm:bulletEnabled val="1"/>
        </dgm:presLayoutVars>
      </dgm:prSet>
      <dgm:spPr/>
    </dgm:pt>
  </dgm:ptLst>
  <dgm:cxnLst>
    <dgm:cxn modelId="{9DA81802-8D23-42C2-929E-E99CF929CB71}" srcId="{8D6D26A5-62C7-45EB-9531-C85F1879241F}" destId="{A0554024-FEC8-4C53-9BB5-9E4C1512AA23}" srcOrd="3" destOrd="0" parTransId="{E4F43E32-EF31-48FD-9D4D-5D75EDEC8146}" sibTransId="{C79E4562-C4C9-4547-8BA1-54EE94114F85}"/>
    <dgm:cxn modelId="{81A73A04-756A-4B3C-A3BA-39942AC62C53}" type="presOf" srcId="{42AEEAB5-1038-4AF3-93A8-EACE80F1E0AF}" destId="{F1A0EB02-8037-4F89-8026-A7DA99CFEE45}" srcOrd="0" destOrd="1"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B4F9307F-6FF0-4CB4-9F42-C738BEF7D5DA}" type="presOf" srcId="{A556DFAD-6063-40D5-896A-04500B9ADA0D}" destId="{F1A0EB02-8037-4F89-8026-A7DA99CFEE45}" srcOrd="0" destOrd="0" presId="urn:microsoft.com/office/officeart/2005/8/layout/vList5"/>
    <dgm:cxn modelId="{5281F49C-D93C-4EB7-A8C9-56D9C84919CC}" type="presOf" srcId="{AF508471-6BF0-4E4D-9C49-5C04E4F1A8A2}" destId="{D5CC919E-8CCC-4B1A-8D10-6F2C091922D1}" srcOrd="0" destOrd="0" presId="urn:microsoft.com/office/officeart/2005/8/layout/vList5"/>
    <dgm:cxn modelId="{5D74DB9D-D7EC-41BB-B5FD-B2DB0DBB0145}" srcId="{8D6D26A5-62C7-45EB-9531-C85F1879241F}" destId="{15BDB158-4E24-4744-AC82-AE93AA0D3A8C}" srcOrd="2" destOrd="0" parTransId="{1D16B31C-84BD-476A-AD17-231C4ED6C1F9}" sibTransId="{2EBE9E8B-A9BA-40EB-ACC7-8D3B46DCCB53}"/>
    <dgm:cxn modelId="{F6754EC1-4D04-45BB-AD94-55F671031DAB}" srcId="{8D6D26A5-62C7-45EB-9531-C85F1879241F}" destId="{42AEEAB5-1038-4AF3-93A8-EACE80F1E0AF}" srcOrd="1" destOrd="0" parTransId="{B715580C-D296-4D08-A21B-9B6CD1E04AE3}" sibTransId="{302DFA60-411F-432D-AA9F-A97AAE947A53}"/>
    <dgm:cxn modelId="{D398AED3-E318-457B-A676-ECA910C4D5F2}" srcId="{8D6D26A5-62C7-45EB-9531-C85F1879241F}" destId="{FFD70275-7251-4892-9E74-9B5745934587}" srcOrd="4" destOrd="0" parTransId="{0B1A1CA1-7EC3-4377-AD41-F3C213CDEEF9}" sibTransId="{8B3ADA21-06AA-4123-BDAA-E682DA007537}"/>
    <dgm:cxn modelId="{0A135DD6-05C6-4D1E-99FE-DF059EBBFC38}" type="presOf" srcId="{15BDB158-4E24-4744-AC82-AE93AA0D3A8C}" destId="{F1A0EB02-8037-4F89-8026-A7DA99CFEE45}" srcOrd="0" destOrd="2" presId="urn:microsoft.com/office/officeart/2005/8/layout/vList5"/>
    <dgm:cxn modelId="{190E4DF5-F314-4A63-8916-03F4434A1050}" type="presOf" srcId="{A0554024-FEC8-4C53-9BB5-9E4C1512AA23}"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pl-PL" dirty="0">
              <a:solidFill>
                <a:schemeClr val="bg1"/>
              </a:solidFill>
            </a:rPr>
            <a:t> a. Dân tộc Việt Nam</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5. </a:t>
          </a:r>
          <a:r>
            <a:rPr lang="vi-VN" dirty="0">
              <a:solidFill>
                <a:srgbClr val="FFFF00"/>
              </a:solidFill>
            </a:rPr>
            <a:t>Tư tưởng đoàn kết dân tộc của Hồ Chí Minh chính là sự phát triển sáng tạo, độc đáo truyền thống đoàn kết của:</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dgm:spPr/>
      <dgm:t>
        <a:bodyPr/>
        <a:lstStyle/>
        <a:p>
          <a:endParaRPr lang="en-US"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31BF259C-8C54-4CD0-A4DC-13F19E3E200F}">
      <dgm:prSet/>
      <dgm:spPr/>
      <dgm:t>
        <a:bodyPr/>
        <a:lstStyle/>
        <a:p>
          <a:r>
            <a:rPr lang="en-US" dirty="0">
              <a:solidFill>
                <a:schemeClr val="bg1"/>
              </a:solidFill>
            </a:rPr>
            <a:t>b.  Lý luận Mác - Lênin</a:t>
          </a:r>
        </a:p>
      </dgm:t>
    </dgm:pt>
    <dgm:pt modelId="{122A5003-95F1-4EFC-8B1F-487D6FA07F9E}" type="parTrans" cxnId="{B373B590-B3DA-4BD4-BE1D-4B12C7E147D4}">
      <dgm:prSet/>
      <dgm:spPr/>
      <dgm:t>
        <a:bodyPr/>
        <a:lstStyle/>
        <a:p>
          <a:endParaRPr lang="en-US"/>
        </a:p>
      </dgm:t>
    </dgm:pt>
    <dgm:pt modelId="{3033C596-76DF-485A-8634-48258C2B26D4}" type="sibTrans" cxnId="{B373B590-B3DA-4BD4-BE1D-4B12C7E147D4}">
      <dgm:prSet/>
      <dgm:spPr/>
      <dgm:t>
        <a:bodyPr/>
        <a:lstStyle/>
        <a:p>
          <a:endParaRPr lang="en-US"/>
        </a:p>
      </dgm:t>
    </dgm:pt>
    <dgm:pt modelId="{1C7B2D22-5829-4750-9C1E-E6228403DFE9}">
      <dgm:prSet/>
      <dgm:spPr/>
      <dgm:t>
        <a:bodyPr/>
        <a:lstStyle/>
        <a:p>
          <a:r>
            <a:rPr lang="en-US" dirty="0">
              <a:solidFill>
                <a:schemeClr val="bg1"/>
              </a:solidFill>
            </a:rPr>
            <a:t>c.  Tinh hoa văn hóa nhân loại</a:t>
          </a:r>
        </a:p>
      </dgm:t>
    </dgm:pt>
    <dgm:pt modelId="{6E13529E-180B-4644-87DE-DB3005CCD6BE}" type="parTrans" cxnId="{FC172856-B8FD-4C95-92AE-7EC0236FA2C8}">
      <dgm:prSet/>
      <dgm:spPr/>
      <dgm:t>
        <a:bodyPr/>
        <a:lstStyle/>
        <a:p>
          <a:endParaRPr lang="en-US"/>
        </a:p>
      </dgm:t>
    </dgm:pt>
    <dgm:pt modelId="{8F0DFAA5-D70A-4FEE-AFB9-2FC69DF3D5FF}" type="sibTrans" cxnId="{FC172856-B8FD-4C95-92AE-7EC0236FA2C8}">
      <dgm:prSet/>
      <dgm:spPr/>
      <dgm:t>
        <a:bodyPr/>
        <a:lstStyle/>
        <a:p>
          <a:endParaRPr lang="en-US"/>
        </a:p>
      </dgm:t>
    </dgm:pt>
    <dgm:pt modelId="{632A71B5-3507-41AD-B541-86A62EC3AD9B}">
      <dgm:prSet/>
      <dgm:spPr/>
      <dgm:t>
        <a:bodyPr/>
        <a:lstStyle/>
        <a:p>
          <a:r>
            <a:rPr lang="en-US" dirty="0">
              <a:solidFill>
                <a:schemeClr val="bg1"/>
              </a:solidFill>
            </a:rPr>
            <a:t>d. Dân tộc Việt Nam, lý luận Mác - Lênin và tinh hoa văn hóa nhân loại</a:t>
          </a:r>
        </a:p>
      </dgm:t>
    </dgm:pt>
    <dgm:pt modelId="{1C9E2A46-EA15-41C9-842E-8A808E7ED5B1}" type="parTrans" cxnId="{F082909B-C9AE-44A8-B652-71707991DC9F}">
      <dgm:prSet/>
      <dgm:spPr/>
      <dgm:t>
        <a:bodyPr/>
        <a:lstStyle/>
        <a:p>
          <a:endParaRPr lang="en-US"/>
        </a:p>
      </dgm:t>
    </dgm:pt>
    <dgm:pt modelId="{51DD732D-DCC1-4143-B13E-B95D395E92D8}" type="sibTrans" cxnId="{F082909B-C9AE-44A8-B652-71707991DC9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FEC0693F-C281-42A5-AD3A-5FBA4E286E75}" type="presOf" srcId="{31BF259C-8C54-4CD0-A4DC-13F19E3E200F}" destId="{F1A0EB02-8037-4F89-8026-A7DA99CFEE45}" srcOrd="0" destOrd="1" presId="urn:microsoft.com/office/officeart/2005/8/layout/vList5"/>
    <dgm:cxn modelId="{9054A65D-48D0-43EF-A19A-88950F42906A}" type="presOf" srcId="{FFD70275-7251-4892-9E74-9B5745934587}" destId="{F1A0EB02-8037-4F89-8026-A7DA99CFEE45}" srcOrd="0" destOrd="4" presId="urn:microsoft.com/office/officeart/2005/8/layout/vList5"/>
    <dgm:cxn modelId="{FC172856-B8FD-4C95-92AE-7EC0236FA2C8}" srcId="{8D6D26A5-62C7-45EB-9531-C85F1879241F}" destId="{1C7B2D22-5829-4750-9C1E-E6228403DFE9}" srcOrd="2" destOrd="0" parTransId="{6E13529E-180B-4644-87DE-DB3005CCD6BE}" sibTransId="{8F0DFAA5-D70A-4FEE-AFB9-2FC69DF3D5FF}"/>
    <dgm:cxn modelId="{E37E2977-40A5-42E7-920D-5D8042E9A5BB}" type="presOf" srcId="{1C7B2D22-5829-4750-9C1E-E6228403DFE9}" destId="{F1A0EB02-8037-4F89-8026-A7DA99CFEE45}" srcOrd="0" destOrd="2" presId="urn:microsoft.com/office/officeart/2005/8/layout/vList5"/>
    <dgm:cxn modelId="{B4F9307F-6FF0-4CB4-9F42-C738BEF7D5DA}" type="presOf" srcId="{A556DFAD-6063-40D5-896A-04500B9ADA0D}" destId="{F1A0EB02-8037-4F89-8026-A7DA99CFEE45}" srcOrd="0" destOrd="0" presId="urn:microsoft.com/office/officeart/2005/8/layout/vList5"/>
    <dgm:cxn modelId="{570FE37F-07F6-4F82-B208-2076733146F7}" type="presOf" srcId="{632A71B5-3507-41AD-B541-86A62EC3AD9B}" destId="{F1A0EB02-8037-4F89-8026-A7DA99CFEE45}" srcOrd="0" destOrd="3" presId="urn:microsoft.com/office/officeart/2005/8/layout/vList5"/>
    <dgm:cxn modelId="{B373B590-B3DA-4BD4-BE1D-4B12C7E147D4}" srcId="{8D6D26A5-62C7-45EB-9531-C85F1879241F}" destId="{31BF259C-8C54-4CD0-A4DC-13F19E3E200F}" srcOrd="1" destOrd="0" parTransId="{122A5003-95F1-4EFC-8B1F-487D6FA07F9E}" sibTransId="{3033C596-76DF-485A-8634-48258C2B26D4}"/>
    <dgm:cxn modelId="{F082909B-C9AE-44A8-B652-71707991DC9F}" srcId="{8D6D26A5-62C7-45EB-9531-C85F1879241F}" destId="{632A71B5-3507-41AD-B541-86A62EC3AD9B}" srcOrd="3" destOrd="0" parTransId="{1C9E2A46-EA15-41C9-842E-8A808E7ED5B1}" sibTransId="{51DD732D-DCC1-4143-B13E-B95D395E92D8}"/>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a:solidFill>
                <a:schemeClr val="bg1"/>
              </a:solidFill>
            </a:rPr>
            <a:t>a. </a:t>
          </a:r>
          <a:r>
            <a:rPr lang="en-US" dirty="0" err="1">
              <a:solidFill>
                <a:schemeClr val="bg1"/>
              </a:solidFill>
            </a:rPr>
            <a:t>Đoàn</a:t>
          </a:r>
          <a:r>
            <a:rPr lang="en-US" dirty="0">
              <a:solidFill>
                <a:schemeClr val="bg1"/>
              </a:solidFill>
            </a:rPr>
            <a:t> </a:t>
          </a:r>
          <a:r>
            <a:rPr lang="en-US" dirty="0" err="1">
              <a:solidFill>
                <a:schemeClr val="bg1"/>
              </a:solidFill>
            </a:rPr>
            <a:t>kết</a:t>
          </a:r>
          <a:r>
            <a:rPr lang="en-US" dirty="0">
              <a:solidFill>
                <a:schemeClr val="bg1"/>
              </a:solidFill>
            </a:rPr>
            <a:t> </a:t>
          </a:r>
          <a:r>
            <a:rPr lang="en-US" dirty="0" err="1">
              <a:solidFill>
                <a:schemeClr val="bg1"/>
              </a:solidFill>
            </a:rPr>
            <a:t>công</a:t>
          </a:r>
          <a:r>
            <a:rPr lang="en-US" dirty="0">
              <a:solidFill>
                <a:schemeClr val="bg1"/>
              </a:solidFill>
            </a:rPr>
            <a:t> - </a:t>
          </a:r>
          <a:r>
            <a:rPr lang="en-US" dirty="0" err="1">
              <a:solidFill>
                <a:schemeClr val="bg1"/>
              </a:solidFill>
            </a:rPr>
            <a:t>nông</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6. </a:t>
          </a:r>
          <a:r>
            <a:rPr lang="en-US" dirty="0" err="1">
              <a:solidFill>
                <a:srgbClr val="FFFF00"/>
              </a:solidFill>
            </a:rPr>
            <a:t>Trong</a:t>
          </a:r>
          <a:r>
            <a:rPr lang="en-US" dirty="0">
              <a:solidFill>
                <a:srgbClr val="FFFF00"/>
              </a:solidFill>
            </a:rPr>
            <a:t> </a:t>
          </a:r>
          <a:r>
            <a:rPr lang="en-US" dirty="0" err="1">
              <a:solidFill>
                <a:srgbClr val="FFFF00"/>
              </a:solidFill>
            </a:rPr>
            <a:t>quá</a:t>
          </a:r>
          <a:r>
            <a:rPr lang="en-US" dirty="0">
              <a:solidFill>
                <a:srgbClr val="FFFF00"/>
              </a:solidFill>
            </a:rPr>
            <a:t> </a:t>
          </a:r>
          <a:r>
            <a:rPr lang="en-US" dirty="0" err="1">
              <a:solidFill>
                <a:srgbClr val="FFFF00"/>
              </a:solidFill>
            </a:rPr>
            <a:t>trình</a:t>
          </a:r>
          <a:r>
            <a:rPr lang="en-US" dirty="0">
              <a:solidFill>
                <a:srgbClr val="FFFF00"/>
              </a:solidFill>
            </a:rPr>
            <a:t> </a:t>
          </a:r>
          <a:r>
            <a:rPr lang="en-US" dirty="0" err="1">
              <a:solidFill>
                <a:srgbClr val="FFFF00"/>
              </a:solidFill>
            </a:rPr>
            <a:t>lãnh</a:t>
          </a:r>
          <a:r>
            <a:rPr lang="en-US" dirty="0">
              <a:solidFill>
                <a:srgbClr val="FFFF00"/>
              </a:solidFill>
            </a:rPr>
            <a:t> </a:t>
          </a:r>
          <a:r>
            <a:rPr lang="en-US" dirty="0" err="1">
              <a:solidFill>
                <a:srgbClr val="FFFF00"/>
              </a:solidFill>
            </a:rPr>
            <a:t>đạo</a:t>
          </a:r>
          <a:r>
            <a:rPr lang="en-US" dirty="0">
              <a:solidFill>
                <a:srgbClr val="FFFF00"/>
              </a:solidFill>
            </a:rPr>
            <a:t> </a:t>
          </a:r>
          <a:r>
            <a:rPr lang="en-US" dirty="0" err="1">
              <a:solidFill>
                <a:srgbClr val="FFFF00"/>
              </a:solidFill>
            </a:rPr>
            <a:t>cách</a:t>
          </a:r>
          <a:r>
            <a:rPr lang="en-US" dirty="0">
              <a:solidFill>
                <a:srgbClr val="FFFF00"/>
              </a:solidFill>
            </a:rPr>
            <a:t> </a:t>
          </a:r>
          <a:r>
            <a:rPr lang="en-US" dirty="0" err="1">
              <a:solidFill>
                <a:srgbClr val="FFFF00"/>
              </a:solidFill>
            </a:rPr>
            <a:t>mạng</a:t>
          </a:r>
          <a:r>
            <a:rPr lang="en-US" dirty="0">
              <a:solidFill>
                <a:srgbClr val="FFFF00"/>
              </a:solidFill>
            </a:rPr>
            <a:t> </a:t>
          </a:r>
          <a:r>
            <a:rPr lang="en-US" dirty="0" err="1">
              <a:solidFill>
                <a:srgbClr val="FFFF00"/>
              </a:solidFill>
            </a:rPr>
            <a:t>Việt</a:t>
          </a:r>
          <a:r>
            <a:rPr lang="en-US" dirty="0">
              <a:solidFill>
                <a:srgbClr val="FFFF00"/>
              </a:solidFill>
            </a:rPr>
            <a:t> Nam, </a:t>
          </a:r>
          <a:r>
            <a:rPr lang="en-US" dirty="0" err="1">
              <a:solidFill>
                <a:srgbClr val="FFFF00"/>
              </a:solidFill>
            </a:rPr>
            <a:t>Đảng</a:t>
          </a:r>
          <a:r>
            <a:rPr lang="en-US" dirty="0">
              <a:solidFill>
                <a:srgbClr val="FFFF00"/>
              </a:solidFill>
            </a:rPr>
            <a:t> ta </a:t>
          </a:r>
          <a:r>
            <a:rPr lang="en-US" dirty="0" err="1">
              <a:solidFill>
                <a:srgbClr val="FFFF00"/>
              </a:solidFill>
            </a:rPr>
            <a:t>luôn</a:t>
          </a:r>
          <a:r>
            <a:rPr lang="en-US" dirty="0">
              <a:solidFill>
                <a:srgbClr val="FFFF00"/>
              </a:solidFill>
            </a:rPr>
            <a:t> </a:t>
          </a:r>
          <a:r>
            <a:rPr lang="en-US" dirty="0" err="1">
              <a:solidFill>
                <a:srgbClr val="FFFF00"/>
              </a:solidFill>
            </a:rPr>
            <a:t>luôn</a:t>
          </a:r>
          <a:r>
            <a:rPr lang="en-US" dirty="0">
              <a:solidFill>
                <a:srgbClr val="FFFF00"/>
              </a:solidFill>
            </a:rPr>
            <a:t> </a:t>
          </a:r>
          <a:r>
            <a:rPr lang="en-US" dirty="0" err="1">
              <a:solidFill>
                <a:srgbClr val="FFFF00"/>
              </a:solidFill>
            </a:rPr>
            <a:t>xác</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nguồn</a:t>
          </a:r>
          <a:r>
            <a:rPr lang="en-US" dirty="0">
              <a:solidFill>
                <a:srgbClr val="FFFF00"/>
              </a:solidFill>
            </a:rPr>
            <a:t> </a:t>
          </a:r>
          <a:r>
            <a:rPr lang="en-US" dirty="0" err="1">
              <a:solidFill>
                <a:srgbClr val="FFFF00"/>
              </a:solidFill>
            </a:rPr>
            <a:t>lực</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yếu</a:t>
          </a:r>
          <a:r>
            <a:rPr lang="en-US" dirty="0">
              <a:solidFill>
                <a:srgbClr val="FFFF00"/>
              </a:solidFill>
            </a:rPr>
            <a:t> </a:t>
          </a:r>
          <a:r>
            <a:rPr lang="en-US" dirty="0" err="1">
              <a:solidFill>
                <a:srgbClr val="FFFF00"/>
              </a:solidFill>
            </a:rPr>
            <a:t>để</a:t>
          </a:r>
          <a:r>
            <a:rPr lang="en-US" dirty="0">
              <a:solidFill>
                <a:srgbClr val="FFFF00"/>
              </a:solidFill>
            </a:rPr>
            <a:t> </a:t>
          </a:r>
          <a:r>
            <a:rPr lang="en-US" dirty="0" err="1">
              <a:solidFill>
                <a:srgbClr val="FFFF00"/>
              </a:solidFill>
            </a:rPr>
            <a:t>đấu</a:t>
          </a:r>
          <a:r>
            <a:rPr lang="en-US" dirty="0">
              <a:solidFill>
                <a:srgbClr val="FFFF00"/>
              </a:solidFill>
            </a:rPr>
            <a:t> </a:t>
          </a:r>
          <a:r>
            <a:rPr lang="en-US" dirty="0" err="1">
              <a:solidFill>
                <a:srgbClr val="FFFF00"/>
              </a:solidFill>
            </a:rPr>
            <a:t>tranh</a:t>
          </a:r>
          <a:r>
            <a:rPr lang="en-US" dirty="0">
              <a:solidFill>
                <a:srgbClr val="FFFF00"/>
              </a:solidFill>
            </a:rPr>
            <a:t> </a:t>
          </a:r>
          <a:r>
            <a:rPr lang="en-US" dirty="0" err="1">
              <a:solidFill>
                <a:srgbClr val="FFFF00"/>
              </a:solidFill>
            </a:rPr>
            <a:t>giành</a:t>
          </a:r>
          <a:r>
            <a:rPr lang="en-US" dirty="0">
              <a:solidFill>
                <a:srgbClr val="FFFF00"/>
              </a:solidFill>
            </a:rPr>
            <a:t> </a:t>
          </a:r>
          <a:r>
            <a:rPr lang="en-US" dirty="0" err="1">
              <a:solidFill>
                <a:srgbClr val="FFFF00"/>
              </a:solidFill>
            </a:rPr>
            <a:t>độc</a:t>
          </a:r>
          <a:r>
            <a:rPr lang="en-US" dirty="0">
              <a:solidFill>
                <a:srgbClr val="FFFF00"/>
              </a:solidFill>
            </a:rPr>
            <a:t> </a:t>
          </a:r>
          <a:r>
            <a:rPr lang="en-US" dirty="0" err="1">
              <a:solidFill>
                <a:srgbClr val="FFFF00"/>
              </a:solidFill>
            </a:rPr>
            <a:t>lập</a:t>
          </a:r>
          <a:r>
            <a:rPr lang="en-US" dirty="0">
              <a:solidFill>
                <a:srgbClr val="FFFF00"/>
              </a:solidFill>
            </a:rPr>
            <a:t> </a:t>
          </a:r>
          <a:r>
            <a:rPr lang="en-US" dirty="0" err="1">
              <a:solidFill>
                <a:srgbClr val="FFFF00"/>
              </a:solidFill>
            </a:rPr>
            <a:t>dân</a:t>
          </a:r>
          <a:r>
            <a:rPr lang="en-US" dirty="0">
              <a:solidFill>
                <a:srgbClr val="FFFF00"/>
              </a:solidFill>
            </a:rPr>
            <a:t> </a:t>
          </a:r>
          <a:r>
            <a:rPr lang="en-US" dirty="0" err="1">
              <a:solidFill>
                <a:srgbClr val="FFFF00"/>
              </a:solidFill>
            </a:rPr>
            <a:t>tộc</a:t>
          </a:r>
          <a:r>
            <a:rPr lang="en-US" dirty="0">
              <a:solidFill>
                <a:srgbClr val="FFFF00"/>
              </a:solidFill>
            </a:rPr>
            <a:t>, </a:t>
          </a:r>
          <a:r>
            <a:rPr lang="en-US" dirty="0" err="1">
              <a:solidFill>
                <a:srgbClr val="FFFF00"/>
              </a:solidFill>
            </a:rPr>
            <a:t>xây</a:t>
          </a:r>
          <a:r>
            <a:rPr lang="en-US" dirty="0">
              <a:solidFill>
                <a:srgbClr val="FFFF00"/>
              </a:solidFill>
            </a:rPr>
            <a:t> </a:t>
          </a:r>
          <a:r>
            <a:rPr lang="en-US" dirty="0" err="1">
              <a:solidFill>
                <a:srgbClr val="FFFF00"/>
              </a:solidFill>
            </a:rPr>
            <a:t>dựng</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bảo</a:t>
          </a:r>
          <a:r>
            <a:rPr lang="en-US" dirty="0">
              <a:solidFill>
                <a:srgbClr val="FFFF00"/>
              </a:solidFill>
            </a:rPr>
            <a:t> </a:t>
          </a:r>
          <a:r>
            <a:rPr lang="en-US" dirty="0" err="1">
              <a:solidFill>
                <a:srgbClr val="FFFF00"/>
              </a:solidFill>
            </a:rPr>
            <a:t>vệ</a:t>
          </a:r>
          <a:r>
            <a:rPr lang="en-US" dirty="0">
              <a:solidFill>
                <a:srgbClr val="FFFF00"/>
              </a:solidFill>
            </a:rPr>
            <a:t> </a:t>
          </a:r>
          <a:r>
            <a:rPr lang="en-US" dirty="0" err="1">
              <a:solidFill>
                <a:srgbClr val="FFFF00"/>
              </a:solidFill>
            </a:rPr>
            <a:t>Tổ</a:t>
          </a:r>
          <a:r>
            <a:rPr lang="en-US" dirty="0">
              <a:solidFill>
                <a:srgbClr val="FFFF00"/>
              </a:solidFill>
            </a:rPr>
            <a:t> </a:t>
          </a:r>
          <a:r>
            <a:rPr lang="en-US" dirty="0" err="1">
              <a:solidFill>
                <a:srgbClr val="FFFF00"/>
              </a:solidFill>
            </a:rPr>
            <a:t>quốc</a:t>
          </a:r>
          <a:r>
            <a:rPr lang="en-US" dirty="0">
              <a:solidFill>
                <a:srgbClr val="FFFF00"/>
              </a:solidFill>
            </a:rPr>
            <a:t> </a:t>
          </a:r>
          <a:r>
            <a:rPr lang="en-US" dirty="0" err="1">
              <a:solidFill>
                <a:srgbClr val="FFFF00"/>
              </a:solidFill>
            </a:rPr>
            <a:t>là</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dgm:spPr/>
      <dgm:t>
        <a:bodyPr/>
        <a:lstStyle/>
        <a:p>
          <a:endParaRPr lang="en-US"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C0B56951-F497-43A8-9096-27D372758C99}">
      <dgm:prSet/>
      <dgm:spPr/>
      <dgm:t>
        <a:bodyPr/>
        <a:lstStyle/>
        <a:p>
          <a:r>
            <a:rPr lang="en-US" dirty="0">
              <a:solidFill>
                <a:schemeClr val="bg1"/>
              </a:solidFill>
            </a:rPr>
            <a:t>b. Sức mạnh khối đại đoàn kết toàn dân tộc</a:t>
          </a:r>
        </a:p>
      </dgm:t>
    </dgm:pt>
    <dgm:pt modelId="{A47C91FD-6D5D-491A-8BC9-3AB39CB47731}" type="parTrans" cxnId="{B9834281-1EE7-42BB-88FF-C07F85EE5573}">
      <dgm:prSet/>
      <dgm:spPr/>
      <dgm:t>
        <a:bodyPr/>
        <a:lstStyle/>
        <a:p>
          <a:endParaRPr lang="en-US"/>
        </a:p>
      </dgm:t>
    </dgm:pt>
    <dgm:pt modelId="{3CF72BC5-54A1-4938-9A6A-62312416EBE7}" type="sibTrans" cxnId="{B9834281-1EE7-42BB-88FF-C07F85EE5573}">
      <dgm:prSet/>
      <dgm:spPr/>
      <dgm:t>
        <a:bodyPr/>
        <a:lstStyle/>
        <a:p>
          <a:endParaRPr lang="en-US"/>
        </a:p>
      </dgm:t>
    </dgm:pt>
    <dgm:pt modelId="{6F660513-1881-4844-9657-9F80D2D861B4}">
      <dgm:prSet/>
      <dgm:spPr/>
      <dgm:t>
        <a:bodyPr/>
        <a:lstStyle/>
        <a:p>
          <a:r>
            <a:rPr lang="vi-VN" dirty="0">
              <a:solidFill>
                <a:schemeClr val="bg1"/>
              </a:solidFill>
            </a:rPr>
            <a:t>c. Chủ nghĩa yêu nước</a:t>
          </a:r>
          <a:endParaRPr lang="en-US" dirty="0">
            <a:solidFill>
              <a:schemeClr val="bg1"/>
            </a:solidFill>
          </a:endParaRPr>
        </a:p>
      </dgm:t>
    </dgm:pt>
    <dgm:pt modelId="{A7FE8948-6C13-43E9-A375-1FF4A5A89022}" type="parTrans" cxnId="{5FE8D14B-4DDD-4008-8617-EB5A104A480A}">
      <dgm:prSet/>
      <dgm:spPr/>
      <dgm:t>
        <a:bodyPr/>
        <a:lstStyle/>
        <a:p>
          <a:endParaRPr lang="en-US"/>
        </a:p>
      </dgm:t>
    </dgm:pt>
    <dgm:pt modelId="{C3CD4823-CBF1-4343-AD67-61567527A683}" type="sibTrans" cxnId="{5FE8D14B-4DDD-4008-8617-EB5A104A480A}">
      <dgm:prSet/>
      <dgm:spPr/>
      <dgm:t>
        <a:bodyPr/>
        <a:lstStyle/>
        <a:p>
          <a:endParaRPr lang="en-US"/>
        </a:p>
      </dgm:t>
    </dgm:pt>
    <dgm:pt modelId="{8640B8FA-4B3D-4FC1-81E6-1AFCA8C0BC59}">
      <dgm:prSet/>
      <dgm:spPr/>
      <dgm:t>
        <a:bodyPr/>
        <a:lstStyle/>
        <a:p>
          <a:r>
            <a:rPr lang="en-US" dirty="0">
              <a:solidFill>
                <a:schemeClr val="bg1"/>
              </a:solidFill>
            </a:rPr>
            <a:t>d. Giai cấp công nhân</a:t>
          </a:r>
        </a:p>
      </dgm:t>
    </dgm:pt>
    <dgm:pt modelId="{F88D7824-11FE-4FFF-8342-1EF1436EA1D6}" type="parTrans" cxnId="{DC824042-8B02-4570-88F4-2EDFF7346AEC}">
      <dgm:prSet/>
      <dgm:spPr/>
      <dgm:t>
        <a:bodyPr/>
        <a:lstStyle/>
        <a:p>
          <a:endParaRPr lang="en-US"/>
        </a:p>
      </dgm:t>
    </dgm:pt>
    <dgm:pt modelId="{9318ACD2-2BAF-4892-9C40-C924781CEA22}" type="sibTrans" cxnId="{DC824042-8B02-4570-88F4-2EDFF7346AE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DC824042-8B02-4570-88F4-2EDFF7346AEC}" srcId="{8D6D26A5-62C7-45EB-9531-C85F1879241F}" destId="{8640B8FA-4B3D-4FC1-81E6-1AFCA8C0BC59}" srcOrd="3" destOrd="0" parTransId="{F88D7824-11FE-4FFF-8342-1EF1436EA1D6}" sibTransId="{9318ACD2-2BAF-4892-9C40-C924781CEA22}"/>
    <dgm:cxn modelId="{2DEFD145-CC6F-40EE-A264-F33AFD624831}" type="presOf" srcId="{6F660513-1881-4844-9657-9F80D2D861B4}" destId="{F1A0EB02-8037-4F89-8026-A7DA99CFEE45}" srcOrd="0" destOrd="2" presId="urn:microsoft.com/office/officeart/2005/8/layout/vList5"/>
    <dgm:cxn modelId="{5FE8D14B-4DDD-4008-8617-EB5A104A480A}" srcId="{8D6D26A5-62C7-45EB-9531-C85F1879241F}" destId="{6F660513-1881-4844-9657-9F80D2D861B4}" srcOrd="2" destOrd="0" parTransId="{A7FE8948-6C13-43E9-A375-1FF4A5A89022}" sibTransId="{C3CD4823-CBF1-4343-AD67-61567527A683}"/>
    <dgm:cxn modelId="{C5D2964E-D64B-498F-A4A8-B027439238B2}" type="presOf" srcId="{8640B8FA-4B3D-4FC1-81E6-1AFCA8C0BC59}" destId="{F1A0EB02-8037-4F89-8026-A7DA99CFEE45}" srcOrd="0" destOrd="3" presId="urn:microsoft.com/office/officeart/2005/8/layout/vList5"/>
    <dgm:cxn modelId="{FAC46A54-2BD3-4CA5-B89A-66B14E797A64}" type="presOf" srcId="{C0B56951-F497-43A8-9096-27D372758C99}" destId="{F1A0EB02-8037-4F89-8026-A7DA99CFEE45}" srcOrd="0" destOrd="1" presId="urn:microsoft.com/office/officeart/2005/8/layout/vList5"/>
    <dgm:cxn modelId="{B4F9307F-6FF0-4CB4-9F42-C738BEF7D5DA}" type="presOf" srcId="{A556DFAD-6063-40D5-896A-04500B9ADA0D}" destId="{F1A0EB02-8037-4F89-8026-A7DA99CFEE45}" srcOrd="0" destOrd="0" presId="urn:microsoft.com/office/officeart/2005/8/layout/vList5"/>
    <dgm:cxn modelId="{B9834281-1EE7-42BB-88FF-C07F85EE5573}" srcId="{8D6D26A5-62C7-45EB-9531-C85F1879241F}" destId="{C0B56951-F497-43A8-9096-27D372758C99}" srcOrd="1" destOrd="0" parTransId="{A47C91FD-6D5D-491A-8BC9-3AB39CB47731}" sibTransId="{3CF72BC5-54A1-4938-9A6A-62312416EBE7}"/>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B050"/>
        </a:solidFill>
      </dgm:spPr>
      <dgm:t>
        <a:bodyPr/>
        <a:lstStyle/>
        <a:p>
          <a:r>
            <a:rPr lang="vi-VN" sz="3200" dirty="0">
              <a:solidFill>
                <a:schemeClr val="bg1"/>
              </a:solidFill>
            </a:rPr>
            <a:t>a. Cơ sở lý luận </a:t>
          </a:r>
          <a:endParaRPr lang="en-US" sz="32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7.</a:t>
          </a:r>
          <a:r>
            <a:rPr lang="vi-VN" i="1" dirty="0">
              <a:solidFill>
                <a:schemeClr val="bg1"/>
              </a:solidFill>
            </a:rPr>
            <a:t>Dựa trên cơ sở nào chúng ta nhận thấy đại đoàn kết có vai trò quan trọng, mang tính chiến lược, là nhân tố có ý nghĩa quyết định tới mọi thành bại của cách mạng Việt Nam?</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dgm:spPr/>
      <dgm:t>
        <a:bodyPr/>
        <a:lstStyle/>
        <a:p>
          <a:endParaRPr lang="en-US" sz="27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A0656808-5EE6-4328-A776-4FEAD8479ACA}">
      <dgm:prSet custT="1"/>
      <dgm:spPr/>
      <dgm:t>
        <a:bodyPr/>
        <a:lstStyle/>
        <a:p>
          <a:r>
            <a:rPr lang="vi-VN" sz="3200" dirty="0">
              <a:solidFill>
                <a:schemeClr val="bg1"/>
              </a:solidFill>
            </a:rPr>
            <a:t>b. Thực tiễn của đường lối, chính sách đại đoàn kết toàn dân tộc trong xây dựng và bảo vệ Tổ quốc </a:t>
          </a:r>
          <a:endParaRPr lang="en-US" sz="3200" dirty="0">
            <a:solidFill>
              <a:schemeClr val="bg1"/>
            </a:solidFill>
          </a:endParaRPr>
        </a:p>
      </dgm:t>
    </dgm:pt>
    <dgm:pt modelId="{B85E425B-E33C-4D59-930F-71FE3C13B87F}" type="parTrans" cxnId="{07AAF35F-B531-4CF8-BC24-DA62797C607A}">
      <dgm:prSet/>
      <dgm:spPr/>
      <dgm:t>
        <a:bodyPr/>
        <a:lstStyle/>
        <a:p>
          <a:endParaRPr lang="en-US"/>
        </a:p>
      </dgm:t>
    </dgm:pt>
    <dgm:pt modelId="{E9C5ADD4-F671-4D3F-AF20-D879BD6303F5}" type="sibTrans" cxnId="{07AAF35F-B531-4CF8-BC24-DA62797C607A}">
      <dgm:prSet/>
      <dgm:spPr/>
      <dgm:t>
        <a:bodyPr/>
        <a:lstStyle/>
        <a:p>
          <a:endParaRPr lang="en-US"/>
        </a:p>
      </dgm:t>
    </dgm:pt>
    <dgm:pt modelId="{6A65D04F-51BF-44B9-9B6D-5F607A6BD67C}">
      <dgm:prSet custT="1"/>
      <dgm:spPr/>
      <dgm:t>
        <a:bodyPr/>
        <a:lstStyle/>
        <a:p>
          <a:r>
            <a:rPr lang="vi-VN" sz="3200" dirty="0">
              <a:solidFill>
                <a:schemeClr val="bg1"/>
              </a:solidFill>
            </a:rPr>
            <a:t>c. Cơ sở lý luận và thực tiễn của đường lối, chính sách đại đoàn kết toàn dân tộc trong xây dựng và bảo vệ Tổ quốc </a:t>
          </a:r>
          <a:endParaRPr lang="en-US" sz="3200" dirty="0">
            <a:solidFill>
              <a:schemeClr val="bg1"/>
            </a:solidFill>
          </a:endParaRPr>
        </a:p>
      </dgm:t>
    </dgm:pt>
    <dgm:pt modelId="{34590335-0079-4FE9-A462-111A68917B10}" type="parTrans" cxnId="{CF560832-F8B2-4364-8BA6-E23784C4EEDE}">
      <dgm:prSet/>
      <dgm:spPr/>
      <dgm:t>
        <a:bodyPr/>
        <a:lstStyle/>
        <a:p>
          <a:endParaRPr lang="en-US"/>
        </a:p>
      </dgm:t>
    </dgm:pt>
    <dgm:pt modelId="{80B0F139-1C48-438D-9AF4-6A911E4DB542}" type="sibTrans" cxnId="{CF560832-F8B2-4364-8BA6-E23784C4EEDE}">
      <dgm:prSet/>
      <dgm:spPr/>
      <dgm:t>
        <a:bodyPr/>
        <a:lstStyle/>
        <a:p>
          <a:endParaRPr lang="en-US"/>
        </a:p>
      </dgm:t>
    </dgm:pt>
    <dgm:pt modelId="{D041FA67-BC61-43C7-95E8-D1327A4F3A16}">
      <dgm:prSet custT="1"/>
      <dgm:spPr/>
      <dgm:t>
        <a:bodyPr/>
        <a:lstStyle/>
        <a:p>
          <a:r>
            <a:rPr lang="en-US" sz="3200" dirty="0">
              <a:solidFill>
                <a:schemeClr val="bg1"/>
              </a:solidFill>
            </a:rPr>
            <a:t>d. Chủ nghĩa Mác- Lênin</a:t>
          </a:r>
        </a:p>
      </dgm:t>
    </dgm:pt>
    <dgm:pt modelId="{232B5243-C8FD-4DC5-A895-DD759B0A364E}" type="parTrans" cxnId="{0D32BA22-6BC5-454C-8A15-F9AD52B386B5}">
      <dgm:prSet/>
      <dgm:spPr/>
      <dgm:t>
        <a:bodyPr/>
        <a:lstStyle/>
        <a:p>
          <a:endParaRPr lang="en-US"/>
        </a:p>
      </dgm:t>
    </dgm:pt>
    <dgm:pt modelId="{3305A0ED-D402-4FB2-8142-2F894D9D117F}" type="sibTrans" cxnId="{0D32BA22-6BC5-454C-8A15-F9AD52B386B5}">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0D32BA22-6BC5-454C-8A15-F9AD52B386B5}" srcId="{8D6D26A5-62C7-45EB-9531-C85F1879241F}" destId="{D041FA67-BC61-43C7-95E8-D1327A4F3A16}" srcOrd="3" destOrd="0" parTransId="{232B5243-C8FD-4DC5-A895-DD759B0A364E}" sibTransId="{3305A0ED-D402-4FB2-8142-2F894D9D117F}"/>
    <dgm:cxn modelId="{CF560832-F8B2-4364-8BA6-E23784C4EEDE}" srcId="{8D6D26A5-62C7-45EB-9531-C85F1879241F}" destId="{6A65D04F-51BF-44B9-9B6D-5F607A6BD67C}" srcOrd="2" destOrd="0" parTransId="{34590335-0079-4FE9-A462-111A68917B10}" sibTransId="{80B0F139-1C48-438D-9AF4-6A911E4DB542}"/>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07AAF35F-B531-4CF8-BC24-DA62797C607A}" srcId="{8D6D26A5-62C7-45EB-9531-C85F1879241F}" destId="{A0656808-5EE6-4328-A776-4FEAD8479ACA}" srcOrd="1" destOrd="0" parTransId="{B85E425B-E33C-4D59-930F-71FE3C13B87F}" sibTransId="{E9C5ADD4-F671-4D3F-AF20-D879BD6303F5}"/>
    <dgm:cxn modelId="{2E5B0F79-0BD8-4B3E-90F2-8F77454D8042}" type="presOf" srcId="{6A65D04F-51BF-44B9-9B6D-5F607A6BD67C}" destId="{F1A0EB02-8037-4F89-8026-A7DA99CFEE45}" srcOrd="0" destOrd="2" presId="urn:microsoft.com/office/officeart/2005/8/layout/vList5"/>
    <dgm:cxn modelId="{B4F9307F-6FF0-4CB4-9F42-C738BEF7D5DA}" type="presOf" srcId="{A556DFAD-6063-40D5-896A-04500B9ADA0D}" destId="{F1A0EB02-8037-4F89-8026-A7DA99CFEE45}" srcOrd="0" destOrd="0" presId="urn:microsoft.com/office/officeart/2005/8/layout/vList5"/>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B40B14D4-3780-4AF7-A80C-672A7E2C877C}" type="presOf" srcId="{D041FA67-BC61-43C7-95E8-D1327A4F3A16}" destId="{F1A0EB02-8037-4F89-8026-A7DA99CFEE45}" srcOrd="0" destOrd="3" presId="urn:microsoft.com/office/officeart/2005/8/layout/vList5"/>
    <dgm:cxn modelId="{6CD14AF3-5D14-4881-833B-F10BF7F4DCB5}" type="presOf" srcId="{A0656808-5EE6-4328-A776-4FEAD8479ACA}"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CD1B338-453A-4896-84F4-818EB0301A8A}"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E5FE9CEF-2DEA-4891-BCEA-60D426167F66}">
      <dgm:prSet/>
      <dgm:spPr/>
      <dgm:t>
        <a:bodyPr/>
        <a:lstStyle/>
        <a:p>
          <a:r>
            <a:rPr lang="en-US" b="1" i="1">
              <a:solidFill>
                <a:schemeClr val="bg1"/>
              </a:solidFill>
            </a:rPr>
            <a:t>a. C.Mác</a:t>
          </a:r>
          <a:endParaRPr lang="en-US" b="1" i="1" dirty="0">
            <a:solidFill>
              <a:schemeClr val="bg1"/>
            </a:solidFill>
          </a:endParaRPr>
        </a:p>
      </dgm:t>
    </dgm:pt>
    <dgm:pt modelId="{C346D8DF-D199-43C4-BB53-54A05DE192DA}" type="parTrans" cxnId="{4EB6EF61-B143-4792-9F61-2DB1AC3B0021}">
      <dgm:prSet/>
      <dgm:spPr/>
      <dgm:t>
        <a:bodyPr/>
        <a:lstStyle/>
        <a:p>
          <a:endParaRPr lang="en-US"/>
        </a:p>
      </dgm:t>
    </dgm:pt>
    <dgm:pt modelId="{BBD7B81F-C738-45C7-A03D-10745FD02BE3}" type="sibTrans" cxnId="{4EB6EF61-B143-4792-9F61-2DB1AC3B0021}">
      <dgm:prSet/>
      <dgm:spPr/>
      <dgm:t>
        <a:bodyPr/>
        <a:lstStyle/>
        <a:p>
          <a:endParaRPr lang="en-US"/>
        </a:p>
      </dgm:t>
    </dgm:pt>
    <dgm:pt modelId="{32C48EB3-DE21-4700-95BA-A35DAF5707E8}">
      <dgm:prSet/>
      <dgm:spPr/>
      <dgm:t>
        <a:bodyPr/>
        <a:lstStyle/>
        <a:p>
          <a:r>
            <a:rPr lang="en-US" b="1" i="1">
              <a:solidFill>
                <a:schemeClr val="bg1"/>
              </a:solidFill>
            </a:rPr>
            <a:t>b.V.I Lênin</a:t>
          </a:r>
          <a:endParaRPr lang="en-US" b="1" i="1" dirty="0">
            <a:solidFill>
              <a:schemeClr val="bg1"/>
            </a:solidFill>
          </a:endParaRPr>
        </a:p>
      </dgm:t>
    </dgm:pt>
    <dgm:pt modelId="{7EDC94F7-DF91-4970-803B-1FEFB4FC1E72}" type="parTrans" cxnId="{4D6CC329-9445-474E-AEDC-46B4DC4F5CC7}">
      <dgm:prSet/>
      <dgm:spPr/>
      <dgm:t>
        <a:bodyPr/>
        <a:lstStyle/>
        <a:p>
          <a:endParaRPr lang="en-US"/>
        </a:p>
      </dgm:t>
    </dgm:pt>
    <dgm:pt modelId="{876DFACF-B4A5-477F-B6FD-51D893E47592}" type="sibTrans" cxnId="{4D6CC329-9445-474E-AEDC-46B4DC4F5CC7}">
      <dgm:prSet/>
      <dgm:spPr/>
      <dgm:t>
        <a:bodyPr/>
        <a:lstStyle/>
        <a:p>
          <a:endParaRPr lang="en-US"/>
        </a:p>
      </dgm:t>
    </dgm:pt>
    <dgm:pt modelId="{51ABAFBC-DB8F-4624-94E0-9F9ED73A834F}">
      <dgm:prSet/>
      <dgm:spPr/>
      <dgm:t>
        <a:bodyPr/>
        <a:lstStyle/>
        <a:p>
          <a:r>
            <a:rPr lang="en-US" b="1" i="1">
              <a:solidFill>
                <a:schemeClr val="bg1"/>
              </a:solidFill>
            </a:rPr>
            <a:t>c. Ăngghen</a:t>
          </a:r>
          <a:endParaRPr lang="en-US" b="1" i="1" dirty="0">
            <a:solidFill>
              <a:schemeClr val="bg1"/>
            </a:solidFill>
          </a:endParaRPr>
        </a:p>
      </dgm:t>
    </dgm:pt>
    <dgm:pt modelId="{68F000DC-4CFE-488A-83A9-4B4B2F1A7B24}" type="parTrans" cxnId="{2306402B-115B-44E9-A33C-7FC7BEF6A163}">
      <dgm:prSet/>
      <dgm:spPr/>
      <dgm:t>
        <a:bodyPr/>
        <a:lstStyle/>
        <a:p>
          <a:endParaRPr lang="en-US"/>
        </a:p>
      </dgm:t>
    </dgm:pt>
    <dgm:pt modelId="{755D5FE3-1F3E-40FE-B5F0-1FA7B8D9941D}" type="sibTrans" cxnId="{2306402B-115B-44E9-A33C-7FC7BEF6A163}">
      <dgm:prSet/>
      <dgm:spPr/>
      <dgm:t>
        <a:bodyPr/>
        <a:lstStyle/>
        <a:p>
          <a:endParaRPr lang="en-US"/>
        </a:p>
      </dgm:t>
    </dgm:pt>
    <dgm:pt modelId="{CB70BC42-9763-474F-BE07-8375E13A81E1}">
      <dgm:prSet/>
      <dgm:spPr/>
      <dgm:t>
        <a:bodyPr/>
        <a:lstStyle/>
        <a:p>
          <a:r>
            <a:rPr lang="en-US" b="1" i="1">
              <a:solidFill>
                <a:schemeClr val="bg1"/>
              </a:solidFill>
            </a:rPr>
            <a:t>d. Hồ Chí Minh</a:t>
          </a:r>
          <a:endParaRPr lang="en-US" b="1" i="1" dirty="0">
            <a:solidFill>
              <a:schemeClr val="bg1"/>
            </a:solidFill>
          </a:endParaRPr>
        </a:p>
      </dgm:t>
    </dgm:pt>
    <dgm:pt modelId="{6FECBD57-E42D-46F2-88EA-06A0B576ED7D}" type="parTrans" cxnId="{CCED3782-5988-4FBA-A5A7-8DBBFD8D056A}">
      <dgm:prSet/>
      <dgm:spPr/>
      <dgm:t>
        <a:bodyPr/>
        <a:lstStyle/>
        <a:p>
          <a:endParaRPr lang="en-US"/>
        </a:p>
      </dgm:t>
    </dgm:pt>
    <dgm:pt modelId="{B5BD7CEF-8EFD-4DE7-A581-771C376B246F}" type="sibTrans" cxnId="{CCED3782-5988-4FBA-A5A7-8DBBFD8D056A}">
      <dgm:prSet/>
      <dgm:spPr/>
      <dgm:t>
        <a:bodyPr/>
        <a:lstStyle/>
        <a:p>
          <a:endParaRPr lang="en-US"/>
        </a:p>
      </dgm:t>
    </dgm:pt>
    <dgm:pt modelId="{BEBEBA84-8DD3-453A-8907-FFE053414458}" type="pres">
      <dgm:prSet presAssocID="{1CD1B338-453A-4896-84F4-818EB0301A8A}" presName="linearFlow" presStyleCnt="0">
        <dgm:presLayoutVars>
          <dgm:dir/>
          <dgm:resizeHandles val="exact"/>
        </dgm:presLayoutVars>
      </dgm:prSet>
      <dgm:spPr/>
    </dgm:pt>
    <dgm:pt modelId="{4EB97859-760B-4D26-A0AA-8D11A0147D2E}" type="pres">
      <dgm:prSet presAssocID="{E5FE9CEF-2DEA-4891-BCEA-60D426167F66}" presName="composite" presStyleCnt="0"/>
      <dgm:spPr/>
    </dgm:pt>
    <dgm:pt modelId="{5D1221D5-EB36-45E8-B581-E7095D1695B6}" type="pres">
      <dgm:prSet presAssocID="{E5FE9CEF-2DEA-4891-BCEA-60D426167F66}" presName="imgShp" presStyleLbl="fgImgPlace1" presStyleIdx="0" presStyleCnt="4"/>
      <dgm:spPr/>
    </dgm:pt>
    <dgm:pt modelId="{7E550BCF-7615-4E2E-B81C-3B51373CD6F7}" type="pres">
      <dgm:prSet presAssocID="{E5FE9CEF-2DEA-4891-BCEA-60D426167F66}" presName="txShp" presStyleLbl="node1" presStyleIdx="0" presStyleCnt="4">
        <dgm:presLayoutVars>
          <dgm:bulletEnabled val="1"/>
        </dgm:presLayoutVars>
      </dgm:prSet>
      <dgm:spPr/>
    </dgm:pt>
    <dgm:pt modelId="{2E9D7909-06FE-49CE-8A3D-A4FE3F43EADB}" type="pres">
      <dgm:prSet presAssocID="{BBD7B81F-C738-45C7-A03D-10745FD02BE3}" presName="spacing" presStyleCnt="0"/>
      <dgm:spPr/>
    </dgm:pt>
    <dgm:pt modelId="{9ABBEF17-6A1A-4ECC-A597-E8374CF8DF14}" type="pres">
      <dgm:prSet presAssocID="{32C48EB3-DE21-4700-95BA-A35DAF5707E8}" presName="composite" presStyleCnt="0"/>
      <dgm:spPr/>
    </dgm:pt>
    <dgm:pt modelId="{BC65856C-F35A-429C-9AE5-EBEE534B8C96}" type="pres">
      <dgm:prSet presAssocID="{32C48EB3-DE21-4700-95BA-A35DAF5707E8}" presName="imgShp" presStyleLbl="fgImgPlace1" presStyleIdx="1" presStyleCnt="4"/>
      <dgm:spPr/>
    </dgm:pt>
    <dgm:pt modelId="{4F47BD21-1775-4E52-A5C2-B250D7BA8E82}" type="pres">
      <dgm:prSet presAssocID="{32C48EB3-DE21-4700-95BA-A35DAF5707E8}" presName="txShp" presStyleLbl="node1" presStyleIdx="1" presStyleCnt="4">
        <dgm:presLayoutVars>
          <dgm:bulletEnabled val="1"/>
        </dgm:presLayoutVars>
      </dgm:prSet>
      <dgm:spPr/>
    </dgm:pt>
    <dgm:pt modelId="{FE6918A7-3223-4A88-931B-B1B51867E369}" type="pres">
      <dgm:prSet presAssocID="{876DFACF-B4A5-477F-B6FD-51D893E47592}" presName="spacing" presStyleCnt="0"/>
      <dgm:spPr/>
    </dgm:pt>
    <dgm:pt modelId="{37600772-9201-4CA8-9297-165B894BD1BB}" type="pres">
      <dgm:prSet presAssocID="{51ABAFBC-DB8F-4624-94E0-9F9ED73A834F}" presName="composite" presStyleCnt="0"/>
      <dgm:spPr/>
    </dgm:pt>
    <dgm:pt modelId="{43E242CA-FC7E-48A6-A082-E18BCEFE7A7D}" type="pres">
      <dgm:prSet presAssocID="{51ABAFBC-DB8F-4624-94E0-9F9ED73A834F}" presName="imgShp" presStyleLbl="fgImgPlace1" presStyleIdx="2" presStyleCnt="4"/>
      <dgm:spPr/>
    </dgm:pt>
    <dgm:pt modelId="{A4220668-08D8-4BCF-97FD-4DB7F2DA6D8F}" type="pres">
      <dgm:prSet presAssocID="{51ABAFBC-DB8F-4624-94E0-9F9ED73A834F}" presName="txShp" presStyleLbl="node1" presStyleIdx="2" presStyleCnt="4">
        <dgm:presLayoutVars>
          <dgm:bulletEnabled val="1"/>
        </dgm:presLayoutVars>
      </dgm:prSet>
      <dgm:spPr/>
    </dgm:pt>
    <dgm:pt modelId="{355C231A-6BBF-4BC8-919E-7F731D43A367}" type="pres">
      <dgm:prSet presAssocID="{755D5FE3-1F3E-40FE-B5F0-1FA7B8D9941D}" presName="spacing" presStyleCnt="0"/>
      <dgm:spPr/>
    </dgm:pt>
    <dgm:pt modelId="{4258F539-ED47-427A-A873-57A1C0CF3B5A}" type="pres">
      <dgm:prSet presAssocID="{CB70BC42-9763-474F-BE07-8375E13A81E1}" presName="composite" presStyleCnt="0"/>
      <dgm:spPr/>
    </dgm:pt>
    <dgm:pt modelId="{459EC710-5B0B-4EB5-A73C-FC69F6A911AE}" type="pres">
      <dgm:prSet presAssocID="{CB70BC42-9763-474F-BE07-8375E13A81E1}" presName="imgShp" presStyleLbl="fgImgPlace1" presStyleIdx="3" presStyleCnt="4"/>
      <dgm:spPr/>
    </dgm:pt>
    <dgm:pt modelId="{48C2A24E-4588-4DEE-82BF-67AAA40D8FF0}" type="pres">
      <dgm:prSet presAssocID="{CB70BC42-9763-474F-BE07-8375E13A81E1}" presName="txShp" presStyleLbl="node1" presStyleIdx="3" presStyleCnt="4">
        <dgm:presLayoutVars>
          <dgm:bulletEnabled val="1"/>
        </dgm:presLayoutVars>
      </dgm:prSet>
      <dgm:spPr/>
    </dgm:pt>
  </dgm:ptLst>
  <dgm:cxnLst>
    <dgm:cxn modelId="{4D6CC329-9445-474E-AEDC-46B4DC4F5CC7}" srcId="{1CD1B338-453A-4896-84F4-818EB0301A8A}" destId="{32C48EB3-DE21-4700-95BA-A35DAF5707E8}" srcOrd="1" destOrd="0" parTransId="{7EDC94F7-DF91-4970-803B-1FEFB4FC1E72}" sibTransId="{876DFACF-B4A5-477F-B6FD-51D893E47592}"/>
    <dgm:cxn modelId="{2306402B-115B-44E9-A33C-7FC7BEF6A163}" srcId="{1CD1B338-453A-4896-84F4-818EB0301A8A}" destId="{51ABAFBC-DB8F-4624-94E0-9F9ED73A834F}" srcOrd="2" destOrd="0" parTransId="{68F000DC-4CFE-488A-83A9-4B4B2F1A7B24}" sibTransId="{755D5FE3-1F3E-40FE-B5F0-1FA7B8D9941D}"/>
    <dgm:cxn modelId="{AFD2E85E-372C-4536-AEEE-0DAB0F1E4AAA}" type="presOf" srcId="{E5FE9CEF-2DEA-4891-BCEA-60D426167F66}" destId="{7E550BCF-7615-4E2E-B81C-3B51373CD6F7}" srcOrd="0" destOrd="0" presId="urn:microsoft.com/office/officeart/2005/8/layout/vList3"/>
    <dgm:cxn modelId="{4EB6EF61-B143-4792-9F61-2DB1AC3B0021}" srcId="{1CD1B338-453A-4896-84F4-818EB0301A8A}" destId="{E5FE9CEF-2DEA-4891-BCEA-60D426167F66}" srcOrd="0" destOrd="0" parTransId="{C346D8DF-D199-43C4-BB53-54A05DE192DA}" sibTransId="{BBD7B81F-C738-45C7-A03D-10745FD02BE3}"/>
    <dgm:cxn modelId="{797B9F53-5691-49B5-B53A-8A973FD9FB3C}" type="presOf" srcId="{1CD1B338-453A-4896-84F4-818EB0301A8A}" destId="{BEBEBA84-8DD3-453A-8907-FFE053414458}" srcOrd="0" destOrd="0" presId="urn:microsoft.com/office/officeart/2005/8/layout/vList3"/>
    <dgm:cxn modelId="{5EB01658-1461-4F5B-8AE9-D198643C3001}" type="presOf" srcId="{CB70BC42-9763-474F-BE07-8375E13A81E1}" destId="{48C2A24E-4588-4DEE-82BF-67AAA40D8FF0}" srcOrd="0" destOrd="0" presId="urn:microsoft.com/office/officeart/2005/8/layout/vList3"/>
    <dgm:cxn modelId="{CCED3782-5988-4FBA-A5A7-8DBBFD8D056A}" srcId="{1CD1B338-453A-4896-84F4-818EB0301A8A}" destId="{CB70BC42-9763-474F-BE07-8375E13A81E1}" srcOrd="3" destOrd="0" parTransId="{6FECBD57-E42D-46F2-88EA-06A0B576ED7D}" sibTransId="{B5BD7CEF-8EFD-4DE7-A581-771C376B246F}"/>
    <dgm:cxn modelId="{2AC86884-A0C6-4F20-A8ED-9DFA26BB95F8}" type="presOf" srcId="{51ABAFBC-DB8F-4624-94E0-9F9ED73A834F}" destId="{A4220668-08D8-4BCF-97FD-4DB7F2DA6D8F}" srcOrd="0" destOrd="0" presId="urn:microsoft.com/office/officeart/2005/8/layout/vList3"/>
    <dgm:cxn modelId="{F632F2B2-6CF7-4CAD-89BD-46C61CA5C912}" type="presOf" srcId="{32C48EB3-DE21-4700-95BA-A35DAF5707E8}" destId="{4F47BD21-1775-4E52-A5C2-B250D7BA8E82}" srcOrd="0" destOrd="0" presId="urn:microsoft.com/office/officeart/2005/8/layout/vList3"/>
    <dgm:cxn modelId="{81C7067D-EFA3-4657-B4F2-49EE5B01B9AB}" type="presParOf" srcId="{BEBEBA84-8DD3-453A-8907-FFE053414458}" destId="{4EB97859-760B-4D26-A0AA-8D11A0147D2E}" srcOrd="0" destOrd="0" presId="urn:microsoft.com/office/officeart/2005/8/layout/vList3"/>
    <dgm:cxn modelId="{9BD24771-2EEC-4BA6-A9E7-B680F18A5FEB}" type="presParOf" srcId="{4EB97859-760B-4D26-A0AA-8D11A0147D2E}" destId="{5D1221D5-EB36-45E8-B581-E7095D1695B6}" srcOrd="0" destOrd="0" presId="urn:microsoft.com/office/officeart/2005/8/layout/vList3"/>
    <dgm:cxn modelId="{5F9731C7-6EA2-46BF-8712-0091787327C6}" type="presParOf" srcId="{4EB97859-760B-4D26-A0AA-8D11A0147D2E}" destId="{7E550BCF-7615-4E2E-B81C-3B51373CD6F7}" srcOrd="1" destOrd="0" presId="urn:microsoft.com/office/officeart/2005/8/layout/vList3"/>
    <dgm:cxn modelId="{5DD5D38F-7256-4388-B37E-FB97FB70FE29}" type="presParOf" srcId="{BEBEBA84-8DD3-453A-8907-FFE053414458}" destId="{2E9D7909-06FE-49CE-8A3D-A4FE3F43EADB}" srcOrd="1" destOrd="0" presId="urn:microsoft.com/office/officeart/2005/8/layout/vList3"/>
    <dgm:cxn modelId="{67DCD9C6-7ADD-43EE-94F7-8FD1AD1A0AE1}" type="presParOf" srcId="{BEBEBA84-8DD3-453A-8907-FFE053414458}" destId="{9ABBEF17-6A1A-4ECC-A597-E8374CF8DF14}" srcOrd="2" destOrd="0" presId="urn:microsoft.com/office/officeart/2005/8/layout/vList3"/>
    <dgm:cxn modelId="{211E7092-1C86-4550-B6A8-DBBDF7595CE7}" type="presParOf" srcId="{9ABBEF17-6A1A-4ECC-A597-E8374CF8DF14}" destId="{BC65856C-F35A-429C-9AE5-EBEE534B8C96}" srcOrd="0" destOrd="0" presId="urn:microsoft.com/office/officeart/2005/8/layout/vList3"/>
    <dgm:cxn modelId="{E220C250-9ECF-49E7-8438-407761DD7A0E}" type="presParOf" srcId="{9ABBEF17-6A1A-4ECC-A597-E8374CF8DF14}" destId="{4F47BD21-1775-4E52-A5C2-B250D7BA8E82}" srcOrd="1" destOrd="0" presId="urn:microsoft.com/office/officeart/2005/8/layout/vList3"/>
    <dgm:cxn modelId="{C80B9DDF-3561-4C02-AD9D-492B291CF2C3}" type="presParOf" srcId="{BEBEBA84-8DD3-453A-8907-FFE053414458}" destId="{FE6918A7-3223-4A88-931B-B1B51867E369}" srcOrd="3" destOrd="0" presId="urn:microsoft.com/office/officeart/2005/8/layout/vList3"/>
    <dgm:cxn modelId="{0C08C76C-F80B-45C9-9263-42C6D26164B5}" type="presParOf" srcId="{BEBEBA84-8DD3-453A-8907-FFE053414458}" destId="{37600772-9201-4CA8-9297-165B894BD1BB}" srcOrd="4" destOrd="0" presId="urn:microsoft.com/office/officeart/2005/8/layout/vList3"/>
    <dgm:cxn modelId="{DB44E018-C4BE-4CD2-ADB8-D612357ABFD0}" type="presParOf" srcId="{37600772-9201-4CA8-9297-165B894BD1BB}" destId="{43E242CA-FC7E-48A6-A082-E18BCEFE7A7D}" srcOrd="0" destOrd="0" presId="urn:microsoft.com/office/officeart/2005/8/layout/vList3"/>
    <dgm:cxn modelId="{57B5C626-729B-422F-8A29-950D6208005B}" type="presParOf" srcId="{37600772-9201-4CA8-9297-165B894BD1BB}" destId="{A4220668-08D8-4BCF-97FD-4DB7F2DA6D8F}" srcOrd="1" destOrd="0" presId="urn:microsoft.com/office/officeart/2005/8/layout/vList3"/>
    <dgm:cxn modelId="{9B1561FB-0ED7-4062-B461-CDD75D512748}" type="presParOf" srcId="{BEBEBA84-8DD3-453A-8907-FFE053414458}" destId="{355C231A-6BBF-4BC8-919E-7F731D43A367}" srcOrd="5" destOrd="0" presId="urn:microsoft.com/office/officeart/2005/8/layout/vList3"/>
    <dgm:cxn modelId="{1CA52738-C3A9-4C38-8AA5-7507911FC7F3}" type="presParOf" srcId="{BEBEBA84-8DD3-453A-8907-FFE053414458}" destId="{4258F539-ED47-427A-A873-57A1C0CF3B5A}" srcOrd="6" destOrd="0" presId="urn:microsoft.com/office/officeart/2005/8/layout/vList3"/>
    <dgm:cxn modelId="{D71D9402-D7F4-4E95-9CAC-38C2E7091FD1}" type="presParOf" srcId="{4258F539-ED47-427A-A873-57A1C0CF3B5A}" destId="{459EC710-5B0B-4EB5-A73C-FC69F6A911AE}" srcOrd="0" destOrd="0" presId="urn:microsoft.com/office/officeart/2005/8/layout/vList3"/>
    <dgm:cxn modelId="{45C0DB8F-53A5-421B-A52A-D64E5A954DD9}" type="presParOf" srcId="{4258F539-ED47-427A-A873-57A1C0CF3B5A}" destId="{48C2A24E-4588-4DEE-82BF-67AAA40D8FF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B050"/>
        </a:solidFill>
      </dgm:spPr>
      <dgm:t>
        <a:bodyPr/>
        <a:lstStyle/>
        <a:p>
          <a:r>
            <a:rPr lang="en-US" sz="3200" dirty="0">
              <a:solidFill>
                <a:schemeClr val="bg1"/>
              </a:solidFill>
            </a:rPr>
            <a:t>a. </a:t>
          </a:r>
          <a:r>
            <a:rPr lang="en-US" sz="3200" dirty="0" err="1">
              <a:solidFill>
                <a:schemeClr val="bg1"/>
              </a:solidFill>
            </a:rPr>
            <a:t>Dựa</a:t>
          </a:r>
          <a:r>
            <a:rPr lang="en-US" sz="3200" dirty="0">
              <a:solidFill>
                <a:schemeClr val="bg1"/>
              </a:solidFill>
            </a:rPr>
            <a:t> </a:t>
          </a:r>
          <a:r>
            <a:rPr lang="en-US" sz="3200" dirty="0" err="1">
              <a:solidFill>
                <a:schemeClr val="bg1"/>
              </a:solidFill>
            </a:rPr>
            <a:t>trên</a:t>
          </a:r>
          <a:r>
            <a:rPr lang="en-US" sz="3200" dirty="0">
              <a:solidFill>
                <a:schemeClr val="bg1"/>
              </a:solidFill>
            </a:rPr>
            <a:t> </a:t>
          </a:r>
          <a:r>
            <a:rPr lang="en-US" sz="3200" dirty="0" err="1">
              <a:solidFill>
                <a:schemeClr val="bg1"/>
              </a:solidFill>
            </a:rPr>
            <a:t>lợi</a:t>
          </a:r>
          <a:r>
            <a:rPr lang="en-US" sz="3200" dirty="0">
              <a:solidFill>
                <a:schemeClr val="bg1"/>
              </a:solidFill>
            </a:rPr>
            <a:t> </a:t>
          </a:r>
          <a:r>
            <a:rPr lang="en-US" sz="3200" dirty="0" err="1">
              <a:solidFill>
                <a:schemeClr val="bg1"/>
              </a:solidFill>
            </a:rPr>
            <a:t>ích</a:t>
          </a:r>
          <a:r>
            <a:rPr lang="en-US" sz="3200" dirty="0">
              <a:solidFill>
                <a:schemeClr val="bg1"/>
              </a:solidFill>
            </a:rPr>
            <a:t> </a:t>
          </a:r>
          <a:r>
            <a:rPr lang="en-US" sz="3200" dirty="0" err="1">
              <a:solidFill>
                <a:schemeClr val="bg1"/>
              </a:solidFill>
            </a:rPr>
            <a:t>của</a:t>
          </a:r>
          <a:r>
            <a:rPr lang="en-US" sz="3200" dirty="0">
              <a:solidFill>
                <a:schemeClr val="bg1"/>
              </a:solidFill>
            </a:rPr>
            <a:t> </a:t>
          </a:r>
          <a:r>
            <a:rPr lang="en-US" sz="3200" dirty="0" err="1">
              <a:solidFill>
                <a:schemeClr val="bg1"/>
              </a:solidFill>
            </a:rPr>
            <a:t>giai</a:t>
          </a:r>
          <a:r>
            <a:rPr lang="en-US" sz="3200" dirty="0">
              <a:solidFill>
                <a:schemeClr val="bg1"/>
              </a:solidFill>
            </a:rPr>
            <a:t> </a:t>
          </a:r>
          <a:r>
            <a:rPr lang="en-US" sz="3200" dirty="0" err="1">
              <a:solidFill>
                <a:schemeClr val="bg1"/>
              </a:solidFill>
            </a:rPr>
            <a:t>cấp</a:t>
          </a:r>
          <a:r>
            <a:rPr lang="en-US" sz="3200" dirty="0">
              <a:solidFill>
                <a:schemeClr val="bg1"/>
              </a:solidFill>
            </a:rPr>
            <a:t> </a:t>
          </a:r>
          <a:r>
            <a:rPr lang="en-US" sz="3200" dirty="0" err="1">
              <a:solidFill>
                <a:schemeClr val="bg1"/>
              </a:solidFill>
            </a:rPr>
            <a:t>lãnh</a:t>
          </a:r>
          <a:r>
            <a:rPr lang="en-US" sz="3200" dirty="0">
              <a:solidFill>
                <a:schemeClr val="bg1"/>
              </a:solidFill>
            </a:rPr>
            <a:t> </a:t>
          </a:r>
          <a:r>
            <a:rPr lang="en-US" sz="3200" dirty="0" err="1">
              <a:solidFill>
                <a:schemeClr val="bg1"/>
              </a:solidFill>
            </a:rPr>
            <a:t>đạo</a:t>
          </a:r>
          <a:endParaRPr lang="en-US" sz="32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9.</a:t>
          </a:r>
          <a:r>
            <a:rPr lang="vi-VN" i="1" dirty="0">
              <a:solidFill>
                <a:schemeClr val="bg1"/>
              </a:solidFill>
            </a:rPr>
            <a:t> Cơ sở xây dựng khối đại đoàn kết toàn dân tộc là gì?</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dgm:spPr/>
      <dgm:t>
        <a:bodyPr/>
        <a:lstStyle/>
        <a:p>
          <a:endParaRPr lang="en-US" sz="27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47F8FA76-A339-42C5-B201-E21EF2B450A3}">
      <dgm:prSet custT="1"/>
      <dgm:spPr/>
      <dgm:t>
        <a:bodyPr/>
        <a:lstStyle/>
        <a:p>
          <a:r>
            <a:rPr lang="en-US" sz="3200" dirty="0">
              <a:solidFill>
                <a:schemeClr val="bg1"/>
              </a:solidFill>
            </a:rPr>
            <a:t>b. Dựa trên lợi ích của toàn thể công nhân và nông dân Việt Nam</a:t>
          </a:r>
        </a:p>
      </dgm:t>
    </dgm:pt>
    <dgm:pt modelId="{FB267809-03C3-4C82-9E23-6ACFB7F6B822}" type="parTrans" cxnId="{58001250-0EE3-4BCA-AE75-8ACD2DABA552}">
      <dgm:prSet/>
      <dgm:spPr/>
      <dgm:t>
        <a:bodyPr/>
        <a:lstStyle/>
        <a:p>
          <a:endParaRPr lang="en-US"/>
        </a:p>
      </dgm:t>
    </dgm:pt>
    <dgm:pt modelId="{AB699BBC-F680-45B0-83A7-A5B068F6E590}" type="sibTrans" cxnId="{58001250-0EE3-4BCA-AE75-8ACD2DABA552}">
      <dgm:prSet/>
      <dgm:spPr/>
      <dgm:t>
        <a:bodyPr/>
        <a:lstStyle/>
        <a:p>
          <a:endParaRPr lang="en-US"/>
        </a:p>
      </dgm:t>
    </dgm:pt>
    <dgm:pt modelId="{256AF5F6-C14A-46ED-A278-64A2E21189FF}">
      <dgm:prSet custT="1"/>
      <dgm:spPr/>
      <dgm:t>
        <a:bodyPr/>
        <a:lstStyle/>
        <a:p>
          <a:r>
            <a:rPr lang="vi-VN" sz="3200" dirty="0">
              <a:solidFill>
                <a:schemeClr val="bg1"/>
              </a:solidFill>
            </a:rPr>
            <a:t>c. Thực hiện trên cơ sở lợi ích và đảm bảo hài hòa các lợi ích chính đáng, hợp pháp của các giai cấp, tầng lớp xã hội, các dân tộc</a:t>
          </a:r>
          <a:endParaRPr lang="en-US" sz="3200" dirty="0">
            <a:solidFill>
              <a:schemeClr val="bg1"/>
            </a:solidFill>
          </a:endParaRPr>
        </a:p>
      </dgm:t>
    </dgm:pt>
    <dgm:pt modelId="{BBC2793B-D3F3-465D-86D0-F0ADB6F40538}" type="parTrans" cxnId="{9504452A-5479-4EBE-B193-BBAD06DB1D5C}">
      <dgm:prSet/>
      <dgm:spPr/>
      <dgm:t>
        <a:bodyPr/>
        <a:lstStyle/>
        <a:p>
          <a:endParaRPr lang="en-US"/>
        </a:p>
      </dgm:t>
    </dgm:pt>
    <dgm:pt modelId="{33A18275-0A5F-4AC6-8000-5F36F19EE796}" type="sibTrans" cxnId="{9504452A-5479-4EBE-B193-BBAD06DB1D5C}">
      <dgm:prSet/>
      <dgm:spPr/>
      <dgm:t>
        <a:bodyPr/>
        <a:lstStyle/>
        <a:p>
          <a:endParaRPr lang="en-US"/>
        </a:p>
      </dgm:t>
    </dgm:pt>
    <dgm:pt modelId="{7CE454ED-A103-4449-8401-462D15841C30}">
      <dgm:prSet custT="1"/>
      <dgm:spPr/>
      <dgm:t>
        <a:bodyPr/>
        <a:lstStyle/>
        <a:p>
          <a:r>
            <a:rPr lang="en-US" sz="3200" dirty="0">
              <a:solidFill>
                <a:schemeClr val="bg1"/>
              </a:solidFill>
            </a:rPr>
            <a:t>d. Thực hiện phân phối theo năng lực lao động</a:t>
          </a:r>
        </a:p>
      </dgm:t>
    </dgm:pt>
    <dgm:pt modelId="{5C232291-2DD0-43EF-87BD-F41FB3FBB058}" type="parTrans" cxnId="{0C818730-172E-4C09-A566-A19B473A7D7A}">
      <dgm:prSet/>
      <dgm:spPr/>
      <dgm:t>
        <a:bodyPr/>
        <a:lstStyle/>
        <a:p>
          <a:endParaRPr lang="en-US"/>
        </a:p>
      </dgm:t>
    </dgm:pt>
    <dgm:pt modelId="{6306C136-1AC6-462E-956C-C66BC6EDBE94}" type="sibTrans" cxnId="{0C818730-172E-4C09-A566-A19B473A7D7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9504452A-5479-4EBE-B193-BBAD06DB1D5C}" srcId="{8D6D26A5-62C7-45EB-9531-C85F1879241F}" destId="{256AF5F6-C14A-46ED-A278-64A2E21189FF}" srcOrd="2" destOrd="0" parTransId="{BBC2793B-D3F3-465D-86D0-F0ADB6F40538}" sibTransId="{33A18275-0A5F-4AC6-8000-5F36F19EE796}"/>
    <dgm:cxn modelId="{0C818730-172E-4C09-A566-A19B473A7D7A}" srcId="{8D6D26A5-62C7-45EB-9531-C85F1879241F}" destId="{7CE454ED-A103-4449-8401-462D15841C30}" srcOrd="3" destOrd="0" parTransId="{5C232291-2DD0-43EF-87BD-F41FB3FBB058}" sibTransId="{6306C136-1AC6-462E-956C-C66BC6EDBE94}"/>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58001250-0EE3-4BCA-AE75-8ACD2DABA552}" srcId="{8D6D26A5-62C7-45EB-9531-C85F1879241F}" destId="{47F8FA76-A339-42C5-B201-E21EF2B450A3}" srcOrd="1" destOrd="0" parTransId="{FB267809-03C3-4C82-9E23-6ACFB7F6B822}" sibTransId="{AB699BBC-F680-45B0-83A7-A5B068F6E590}"/>
    <dgm:cxn modelId="{BFCCBF74-D861-4AB6-BA05-8FA8991C9FB7}" type="presOf" srcId="{7CE454ED-A103-4449-8401-462D15841C30}" destId="{F1A0EB02-8037-4F89-8026-A7DA99CFEE45}" srcOrd="0" destOrd="3" presId="urn:microsoft.com/office/officeart/2005/8/layout/vList5"/>
    <dgm:cxn modelId="{B4F9307F-6FF0-4CB4-9F42-C738BEF7D5DA}" type="presOf" srcId="{A556DFAD-6063-40D5-896A-04500B9ADA0D}" destId="{F1A0EB02-8037-4F89-8026-A7DA99CFEE45}" srcOrd="0" destOrd="0" presId="urn:microsoft.com/office/officeart/2005/8/layout/vList5"/>
    <dgm:cxn modelId="{6DCC9D8B-5EA4-454C-82B8-A13CB3D763B0}" type="presOf" srcId="{47F8FA76-A339-42C5-B201-E21EF2B450A3}" destId="{F1A0EB02-8037-4F89-8026-A7DA99CFEE45}" srcOrd="0" destOrd="1" presId="urn:microsoft.com/office/officeart/2005/8/layout/vList5"/>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D90975F9-0F0F-4426-A678-DE5D572393A3}" srcId="{AF508471-6BF0-4E4D-9C49-5C04E4F1A8A2}" destId="{8D6D26A5-62C7-45EB-9531-C85F1879241F}" srcOrd="0" destOrd="0" parTransId="{EBFBBD4C-66B5-474F-ACFD-265FCEFB024C}" sibTransId="{6D40A9E5-9B80-47A3-87E7-3B218C729BC2}"/>
    <dgm:cxn modelId="{E03730FD-FB89-434D-859C-60B5EC16FE45}" type="presOf" srcId="{256AF5F6-C14A-46ED-A278-64A2E21189FF}" destId="{F1A0EB02-8037-4F89-8026-A7DA99CFEE45}" srcOrd="0" destOrd="2" presId="urn:microsoft.com/office/officeart/2005/8/layout/vList5"/>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B050"/>
        </a:solidFill>
      </dgm:spPr>
      <dgm:t>
        <a:bodyPr/>
        <a:lstStyle/>
        <a:p>
          <a:r>
            <a:rPr lang="en-US" sz="3200" dirty="0">
              <a:solidFill>
                <a:schemeClr val="bg1"/>
              </a:solidFill>
            </a:rPr>
            <a:t>a. </a:t>
          </a:r>
          <a:r>
            <a:rPr lang="en-US" sz="3200" dirty="0" err="1">
              <a:solidFill>
                <a:schemeClr val="bg1"/>
              </a:solidFill>
            </a:rPr>
            <a:t>Toàn</a:t>
          </a:r>
          <a:r>
            <a:rPr lang="en-US" sz="3200" dirty="0">
              <a:solidFill>
                <a:schemeClr val="bg1"/>
              </a:solidFill>
            </a:rPr>
            <a:t> </a:t>
          </a:r>
          <a:r>
            <a:rPr lang="en-US" sz="3200" dirty="0" err="1">
              <a:solidFill>
                <a:schemeClr val="bg1"/>
              </a:solidFill>
            </a:rPr>
            <a:t>bộ</a:t>
          </a:r>
          <a:r>
            <a:rPr lang="en-US" sz="3200" dirty="0">
              <a:solidFill>
                <a:schemeClr val="bg1"/>
              </a:solidFill>
            </a:rPr>
            <a:t> </a:t>
          </a:r>
          <a:r>
            <a:rPr lang="en-US" sz="3200" dirty="0" err="1">
              <a:solidFill>
                <a:schemeClr val="bg1"/>
              </a:solidFill>
            </a:rPr>
            <a:t>hệ</a:t>
          </a:r>
          <a:r>
            <a:rPr lang="en-US" sz="3200" dirty="0">
              <a:solidFill>
                <a:schemeClr val="bg1"/>
              </a:solidFill>
            </a:rPr>
            <a:t> </a:t>
          </a:r>
          <a:r>
            <a:rPr lang="en-US" sz="3200" dirty="0" err="1">
              <a:solidFill>
                <a:schemeClr val="bg1"/>
              </a:solidFill>
            </a:rPr>
            <a:t>thống</a:t>
          </a:r>
          <a:r>
            <a:rPr lang="en-US" sz="3200" dirty="0">
              <a:solidFill>
                <a:schemeClr val="bg1"/>
              </a:solidFill>
            </a:rPr>
            <a:t> </a:t>
          </a:r>
          <a:r>
            <a:rPr lang="en-US" sz="3200" dirty="0" err="1">
              <a:solidFill>
                <a:schemeClr val="bg1"/>
              </a:solidFill>
            </a:rPr>
            <a:t>chính</a:t>
          </a:r>
          <a:r>
            <a:rPr lang="en-US" sz="3200" dirty="0">
              <a:solidFill>
                <a:schemeClr val="bg1"/>
              </a:solidFill>
            </a:rPr>
            <a:t> </a:t>
          </a:r>
          <a:r>
            <a:rPr lang="en-US" sz="3200" dirty="0" err="1">
              <a:solidFill>
                <a:schemeClr val="bg1"/>
              </a:solidFill>
            </a:rPr>
            <a:t>trị</a:t>
          </a:r>
          <a:r>
            <a:rPr lang="en-US" sz="3200" dirty="0">
              <a:solidFill>
                <a:schemeClr val="bg1"/>
              </a:solidFill>
            </a:rPr>
            <a:t>, </a:t>
          </a:r>
          <a:r>
            <a:rPr lang="en-US" sz="3200" dirty="0" err="1">
              <a:solidFill>
                <a:schemeClr val="bg1"/>
              </a:solidFill>
            </a:rPr>
            <a:t>toàn</a:t>
          </a:r>
          <a:r>
            <a:rPr lang="en-US" sz="3200" dirty="0">
              <a:solidFill>
                <a:schemeClr val="bg1"/>
              </a:solidFill>
            </a:rPr>
            <a:t> </a:t>
          </a:r>
          <a:r>
            <a:rPr lang="en-US" sz="3200" dirty="0" err="1">
              <a:solidFill>
                <a:schemeClr val="bg1"/>
              </a:solidFill>
            </a:rPr>
            <a:t>dân</a:t>
          </a:r>
          <a:r>
            <a:rPr lang="en-US" sz="3200" dirty="0">
              <a:solidFill>
                <a:schemeClr val="bg1"/>
              </a:solidFill>
            </a:rPr>
            <a:t> </a:t>
          </a:r>
          <a:r>
            <a:rPr lang="en-US" sz="3200" dirty="0" err="1">
              <a:solidFill>
                <a:schemeClr val="bg1"/>
              </a:solidFill>
            </a:rPr>
            <a:t>tộc</a:t>
          </a:r>
          <a:endParaRPr lang="en-US" sz="32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10.</a:t>
          </a:r>
          <a:r>
            <a:rPr lang="vi-VN" i="1" dirty="0">
              <a:solidFill>
                <a:schemeClr val="bg1"/>
              </a:solidFill>
            </a:rPr>
            <a:t> Xây dựng và phát huy sức mạnh đại đoàn kết dân tộc là sự nghiệp của những lực lượng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dgm:spPr/>
      <dgm:t>
        <a:bodyPr/>
        <a:lstStyle/>
        <a:p>
          <a:endParaRPr lang="en-US" sz="27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AAD14D0F-2979-4C4A-B6A2-6E40826DEC03}">
      <dgm:prSet custT="1"/>
      <dgm:spPr/>
      <dgm:t>
        <a:bodyPr/>
        <a:lstStyle/>
        <a:p>
          <a:r>
            <a:rPr lang="en-US" sz="3200" dirty="0">
              <a:solidFill>
                <a:schemeClr val="bg1"/>
              </a:solidFill>
            </a:rPr>
            <a:t>b. Toàn bộ hệ thống chính trị, toàn dân tộc do Đảng ta lãnh đạo</a:t>
          </a:r>
        </a:p>
      </dgm:t>
    </dgm:pt>
    <dgm:pt modelId="{1DC8D289-0114-4050-B38E-3EB90FAEE6DF}" type="parTrans" cxnId="{C8D8F08A-14A1-4D6F-8D47-811B3112FFBC}">
      <dgm:prSet/>
      <dgm:spPr/>
      <dgm:t>
        <a:bodyPr/>
        <a:lstStyle/>
        <a:p>
          <a:endParaRPr lang="en-US"/>
        </a:p>
      </dgm:t>
    </dgm:pt>
    <dgm:pt modelId="{63FDE652-ADE8-46DD-B3E5-BE673F582291}" type="sibTrans" cxnId="{C8D8F08A-14A1-4D6F-8D47-811B3112FFBC}">
      <dgm:prSet/>
      <dgm:spPr/>
      <dgm:t>
        <a:bodyPr/>
        <a:lstStyle/>
        <a:p>
          <a:endParaRPr lang="en-US"/>
        </a:p>
      </dgm:t>
    </dgm:pt>
    <dgm:pt modelId="{75E2552D-475C-40D2-9CC5-EA1373D690C0}">
      <dgm:prSet custT="1"/>
      <dgm:spPr/>
      <dgm:t>
        <a:bodyPr/>
        <a:lstStyle/>
        <a:p>
          <a:r>
            <a:rPr lang="en-US" sz="3200" dirty="0">
              <a:solidFill>
                <a:schemeClr val="bg1"/>
              </a:solidFill>
            </a:rPr>
            <a:t>c. Đảng cộng sản Việt Nam</a:t>
          </a:r>
        </a:p>
      </dgm:t>
    </dgm:pt>
    <dgm:pt modelId="{A998FCC8-9370-421C-BD0E-1A53853DBBD5}" type="parTrans" cxnId="{19E3D28B-21C1-4539-8697-EE7AB584A228}">
      <dgm:prSet/>
      <dgm:spPr/>
      <dgm:t>
        <a:bodyPr/>
        <a:lstStyle/>
        <a:p>
          <a:endParaRPr lang="en-US"/>
        </a:p>
      </dgm:t>
    </dgm:pt>
    <dgm:pt modelId="{631C424F-80E9-4DE8-9503-33ED07784710}" type="sibTrans" cxnId="{19E3D28B-21C1-4539-8697-EE7AB584A228}">
      <dgm:prSet/>
      <dgm:spPr/>
      <dgm:t>
        <a:bodyPr/>
        <a:lstStyle/>
        <a:p>
          <a:endParaRPr lang="en-US"/>
        </a:p>
      </dgm:t>
    </dgm:pt>
    <dgm:pt modelId="{DAE447A6-090A-4014-AC96-65F83E0E1618}">
      <dgm:prSet custT="1"/>
      <dgm:spPr/>
      <dgm:t>
        <a:bodyPr/>
        <a:lstStyle/>
        <a:p>
          <a:r>
            <a:rPr lang="en-US" sz="3200" dirty="0">
              <a:solidFill>
                <a:schemeClr val="bg1"/>
              </a:solidFill>
            </a:rPr>
            <a:t>d. Mặt trận Tổ quốc và các đoàn thể nhân dân. </a:t>
          </a:r>
        </a:p>
      </dgm:t>
    </dgm:pt>
    <dgm:pt modelId="{72C5E329-E526-439C-ABAC-34DE70CC25B4}" type="parTrans" cxnId="{4E97E348-CF84-4367-8035-42AC214BA903}">
      <dgm:prSet/>
      <dgm:spPr/>
      <dgm:t>
        <a:bodyPr/>
        <a:lstStyle/>
        <a:p>
          <a:endParaRPr lang="en-US"/>
        </a:p>
      </dgm:t>
    </dgm:pt>
    <dgm:pt modelId="{6DCAB090-05D9-405B-8324-07F6F9CF2988}" type="sibTrans" cxnId="{4E97E348-CF84-4367-8035-42AC214BA90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42CA3222-4621-4D73-BA3D-EFB976B7A5F0}" type="presOf" srcId="{75E2552D-475C-40D2-9CC5-EA1373D690C0}" destId="{F1A0EB02-8037-4F89-8026-A7DA99CFEE45}" srcOrd="0" destOrd="2" presId="urn:microsoft.com/office/officeart/2005/8/layout/vList5"/>
    <dgm:cxn modelId="{4B8E1838-79F3-4111-94A1-B5357A06347F}" type="presOf" srcId="{DAE447A6-090A-4014-AC96-65F83E0E1618}" destId="{F1A0EB02-8037-4F89-8026-A7DA99CFEE45}" srcOrd="0" destOrd="3" presId="urn:microsoft.com/office/officeart/2005/8/layout/vList5"/>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4E97E348-CF84-4367-8035-42AC214BA903}" srcId="{8D6D26A5-62C7-45EB-9531-C85F1879241F}" destId="{DAE447A6-090A-4014-AC96-65F83E0E1618}" srcOrd="3" destOrd="0" parTransId="{72C5E329-E526-439C-ABAC-34DE70CC25B4}" sibTransId="{6DCAB090-05D9-405B-8324-07F6F9CF2988}"/>
    <dgm:cxn modelId="{B4F9307F-6FF0-4CB4-9F42-C738BEF7D5DA}" type="presOf" srcId="{A556DFAD-6063-40D5-896A-04500B9ADA0D}" destId="{F1A0EB02-8037-4F89-8026-A7DA99CFEE45}" srcOrd="0" destOrd="0" presId="urn:microsoft.com/office/officeart/2005/8/layout/vList5"/>
    <dgm:cxn modelId="{C8D8F08A-14A1-4D6F-8D47-811B3112FFBC}" srcId="{8D6D26A5-62C7-45EB-9531-C85F1879241F}" destId="{AAD14D0F-2979-4C4A-B6A2-6E40826DEC03}" srcOrd="1" destOrd="0" parTransId="{1DC8D289-0114-4050-B38E-3EB90FAEE6DF}" sibTransId="{63FDE652-ADE8-46DD-B3E5-BE673F582291}"/>
    <dgm:cxn modelId="{19E3D28B-21C1-4539-8697-EE7AB584A228}" srcId="{8D6D26A5-62C7-45EB-9531-C85F1879241F}" destId="{75E2552D-475C-40D2-9CC5-EA1373D690C0}" srcOrd="2" destOrd="0" parTransId="{A998FCC8-9370-421C-BD0E-1A53853DBBD5}" sibTransId="{631C424F-80E9-4DE8-9503-33ED07784710}"/>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4ED23CED-F0EF-4FFE-9900-12CA222FA97A}" type="presOf" srcId="{AAD14D0F-2979-4C4A-B6A2-6E40826DEC03}"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B050"/>
        </a:solidFill>
      </dgm:spPr>
      <dgm:t>
        <a:bodyPr/>
        <a:lstStyle/>
        <a:p>
          <a:r>
            <a:rPr lang="en-US" sz="3200" dirty="0">
              <a:solidFill>
                <a:schemeClr val="bg1"/>
              </a:solidFill>
            </a:rPr>
            <a:t>a. </a:t>
          </a:r>
          <a:r>
            <a:rPr lang="en-US" sz="3200" dirty="0" err="1">
              <a:solidFill>
                <a:schemeClr val="bg1"/>
              </a:solidFill>
            </a:rPr>
            <a:t>Mặt</a:t>
          </a:r>
          <a:r>
            <a:rPr lang="en-US" sz="3200" dirty="0">
              <a:solidFill>
                <a:schemeClr val="bg1"/>
              </a:solidFill>
            </a:rPr>
            <a:t> </a:t>
          </a:r>
          <a:r>
            <a:rPr lang="en-US" sz="3200" dirty="0" err="1">
              <a:solidFill>
                <a:schemeClr val="bg1"/>
              </a:solidFill>
            </a:rPr>
            <a:t>trận</a:t>
          </a:r>
          <a:r>
            <a:rPr lang="en-US" sz="3200" dirty="0">
              <a:solidFill>
                <a:schemeClr val="bg1"/>
              </a:solidFill>
            </a:rPr>
            <a:t> </a:t>
          </a:r>
          <a:r>
            <a:rPr lang="en-US" sz="3200" dirty="0" err="1">
              <a:solidFill>
                <a:schemeClr val="bg1"/>
              </a:solidFill>
            </a:rPr>
            <a:t>Tổ</a:t>
          </a:r>
          <a:r>
            <a:rPr lang="en-US" sz="3200" dirty="0">
              <a:solidFill>
                <a:schemeClr val="bg1"/>
              </a:solidFill>
            </a:rPr>
            <a:t> </a:t>
          </a:r>
          <a:r>
            <a:rPr lang="en-US" sz="3200" dirty="0" err="1">
              <a:solidFill>
                <a:schemeClr val="bg1"/>
              </a:solidFill>
            </a:rPr>
            <a:t>quốc</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các</a:t>
          </a:r>
          <a:r>
            <a:rPr lang="en-US" sz="3200" dirty="0">
              <a:solidFill>
                <a:schemeClr val="bg1"/>
              </a:solidFill>
            </a:rPr>
            <a:t> </a:t>
          </a:r>
          <a:r>
            <a:rPr lang="en-US" sz="3200" dirty="0" err="1">
              <a:solidFill>
                <a:schemeClr val="bg1"/>
              </a:solidFill>
            </a:rPr>
            <a:t>đoàn</a:t>
          </a:r>
          <a:r>
            <a:rPr lang="en-US" sz="3200" dirty="0">
              <a:solidFill>
                <a:schemeClr val="bg1"/>
              </a:solidFill>
            </a:rPr>
            <a:t> </a:t>
          </a:r>
          <a:r>
            <a:rPr lang="en-US" sz="3200" dirty="0" err="1">
              <a:solidFill>
                <a:schemeClr val="bg1"/>
              </a:solidFill>
            </a:rPr>
            <a:t>thể</a:t>
          </a:r>
          <a:r>
            <a:rPr lang="en-US" sz="3200" dirty="0">
              <a:solidFill>
                <a:schemeClr val="bg1"/>
              </a:solidFill>
            </a:rPr>
            <a:t> </a:t>
          </a:r>
          <a:r>
            <a:rPr lang="en-US" sz="3200" dirty="0" err="1">
              <a:solidFill>
                <a:schemeClr val="bg1"/>
              </a:solidFill>
            </a:rPr>
            <a:t>nhân</a:t>
          </a:r>
          <a:r>
            <a:rPr lang="en-US" sz="3200" dirty="0">
              <a:solidFill>
                <a:schemeClr val="bg1"/>
              </a:solidFill>
            </a:rPr>
            <a:t> </a:t>
          </a:r>
          <a:r>
            <a:rPr lang="en-US" sz="3200" dirty="0" err="1">
              <a:solidFill>
                <a:schemeClr val="bg1"/>
              </a:solidFill>
            </a:rPr>
            <a:t>dân</a:t>
          </a:r>
          <a:r>
            <a:rPr lang="en-US" sz="3200" dirty="0">
              <a:solidFill>
                <a:schemeClr val="bg1"/>
              </a:solidFill>
            </a:rPr>
            <a:t>.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i="1" dirty="0">
              <a:solidFill>
                <a:schemeClr val="bg1"/>
              </a:solidFill>
            </a:rPr>
            <a:t> </a:t>
          </a:r>
          <a:r>
            <a:rPr lang="en-US" i="1" dirty="0">
              <a:solidFill>
                <a:schemeClr val="bg1"/>
              </a:solidFill>
            </a:rPr>
            <a:t>11. </a:t>
          </a:r>
          <a:r>
            <a:rPr lang="vi-VN" i="1" dirty="0">
              <a:solidFill>
                <a:schemeClr val="bg1"/>
              </a:solidFill>
            </a:rPr>
            <a:t>Tổ chức nào được đánh giá có vai trò rất quan trọng trong việc tập hợp, vận động, đoàn kết rộng rãi các tầng lớp nhân dân?</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dgm:spPr/>
      <dgm:t>
        <a:bodyPr/>
        <a:lstStyle/>
        <a:p>
          <a:endParaRPr lang="en-US" sz="27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BBBCCF42-6B9B-4AB3-A886-D5A2958F04B7}">
      <dgm:prSet custT="1"/>
      <dgm:spPr/>
      <dgm:t>
        <a:bodyPr/>
        <a:lstStyle/>
        <a:p>
          <a:r>
            <a:rPr lang="en-US" sz="3200" dirty="0">
              <a:solidFill>
                <a:schemeClr val="bg1"/>
              </a:solidFill>
            </a:rPr>
            <a:t>b. Đảng cộng sản Việt Nam. </a:t>
          </a:r>
        </a:p>
      </dgm:t>
    </dgm:pt>
    <dgm:pt modelId="{226D0C69-46FD-45F4-AB7C-5AD9EB6C654C}" type="parTrans" cxnId="{17A79B5E-6A88-4556-AA71-993AEFD4588D}">
      <dgm:prSet/>
      <dgm:spPr/>
      <dgm:t>
        <a:bodyPr/>
        <a:lstStyle/>
        <a:p>
          <a:endParaRPr lang="en-US"/>
        </a:p>
      </dgm:t>
    </dgm:pt>
    <dgm:pt modelId="{32FBC88E-17BE-43AA-8CC4-1EB2C5F94C90}" type="sibTrans" cxnId="{17A79B5E-6A88-4556-AA71-993AEFD4588D}">
      <dgm:prSet/>
      <dgm:spPr/>
      <dgm:t>
        <a:bodyPr/>
        <a:lstStyle/>
        <a:p>
          <a:endParaRPr lang="en-US"/>
        </a:p>
      </dgm:t>
    </dgm:pt>
    <dgm:pt modelId="{F484D34E-821D-4882-AD00-422B2507582D}">
      <dgm:prSet custT="1"/>
      <dgm:spPr/>
      <dgm:t>
        <a:bodyPr/>
        <a:lstStyle/>
        <a:p>
          <a:r>
            <a:rPr lang="en-US" sz="3200" dirty="0">
              <a:solidFill>
                <a:schemeClr val="bg1"/>
              </a:solidFill>
            </a:rPr>
            <a:t>c. Đoàn thanh niên cộng sản Hồ Chí Minh. </a:t>
          </a:r>
        </a:p>
      </dgm:t>
    </dgm:pt>
    <dgm:pt modelId="{1A004C93-8744-4BCD-94AF-5C948A5C8875}" type="parTrans" cxnId="{580F3674-DCC5-4448-BCB8-1164DD0AEE1A}">
      <dgm:prSet/>
      <dgm:spPr/>
      <dgm:t>
        <a:bodyPr/>
        <a:lstStyle/>
        <a:p>
          <a:endParaRPr lang="en-US"/>
        </a:p>
      </dgm:t>
    </dgm:pt>
    <dgm:pt modelId="{CA0419FA-A61A-4EDA-A314-0836AC557807}" type="sibTrans" cxnId="{580F3674-DCC5-4448-BCB8-1164DD0AEE1A}">
      <dgm:prSet/>
      <dgm:spPr/>
      <dgm:t>
        <a:bodyPr/>
        <a:lstStyle/>
        <a:p>
          <a:endParaRPr lang="en-US"/>
        </a:p>
      </dgm:t>
    </dgm:pt>
    <dgm:pt modelId="{D0FE189C-75E0-4E42-A864-4C17BF29F5D9}">
      <dgm:prSet custT="1"/>
      <dgm:spPr/>
      <dgm:t>
        <a:bodyPr/>
        <a:lstStyle/>
        <a:p>
          <a:r>
            <a:rPr lang="en-US" sz="3200" dirty="0">
              <a:solidFill>
                <a:schemeClr val="bg1"/>
              </a:solidFill>
            </a:rPr>
            <a:t>d. Liên đoàn lao động Việt Nam</a:t>
          </a:r>
        </a:p>
      </dgm:t>
    </dgm:pt>
    <dgm:pt modelId="{D53D767B-F0E8-4D0E-9DE3-2997DF3C68E8}" type="parTrans" cxnId="{6356C6CD-5FD0-43D4-92C3-D82C89D0AA83}">
      <dgm:prSet/>
      <dgm:spPr/>
      <dgm:t>
        <a:bodyPr/>
        <a:lstStyle/>
        <a:p>
          <a:endParaRPr lang="en-US"/>
        </a:p>
      </dgm:t>
    </dgm:pt>
    <dgm:pt modelId="{FD9DCB11-9117-4A59-943A-B53AD27C89C8}" type="sibTrans" cxnId="{6356C6CD-5FD0-43D4-92C3-D82C89D0AA8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24929329-DF8C-43DF-8EDD-DBDD4D0E0AF2}" type="presOf" srcId="{D0FE189C-75E0-4E42-A864-4C17BF29F5D9}" destId="{F1A0EB02-8037-4F89-8026-A7DA99CFEE45}" srcOrd="0" destOrd="3" presId="urn:microsoft.com/office/officeart/2005/8/layout/vList5"/>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17A79B5E-6A88-4556-AA71-993AEFD4588D}" srcId="{8D6D26A5-62C7-45EB-9531-C85F1879241F}" destId="{BBBCCF42-6B9B-4AB3-A886-D5A2958F04B7}" srcOrd="1" destOrd="0" parTransId="{226D0C69-46FD-45F4-AB7C-5AD9EB6C654C}" sibTransId="{32FBC88E-17BE-43AA-8CC4-1EB2C5F94C90}"/>
    <dgm:cxn modelId="{580F3674-DCC5-4448-BCB8-1164DD0AEE1A}" srcId="{8D6D26A5-62C7-45EB-9531-C85F1879241F}" destId="{F484D34E-821D-4882-AD00-422B2507582D}" srcOrd="2" destOrd="0" parTransId="{1A004C93-8744-4BCD-94AF-5C948A5C8875}" sibTransId="{CA0419FA-A61A-4EDA-A314-0836AC557807}"/>
    <dgm:cxn modelId="{18841F58-BB3D-44B2-914F-0F6D51CEEA55}" type="presOf" srcId="{BBBCCF42-6B9B-4AB3-A886-D5A2958F04B7}" destId="{F1A0EB02-8037-4F89-8026-A7DA99CFEE45}" srcOrd="0" destOrd="1" presId="urn:microsoft.com/office/officeart/2005/8/layout/vList5"/>
    <dgm:cxn modelId="{B4F9307F-6FF0-4CB4-9F42-C738BEF7D5DA}" type="presOf" srcId="{A556DFAD-6063-40D5-896A-04500B9ADA0D}" destId="{F1A0EB02-8037-4F89-8026-A7DA99CFEE45}" srcOrd="0" destOrd="0" presId="urn:microsoft.com/office/officeart/2005/8/layout/vList5"/>
    <dgm:cxn modelId="{5281F49C-D93C-4EB7-A8C9-56D9C84919CC}" type="presOf" srcId="{AF508471-6BF0-4E4D-9C49-5C04E4F1A8A2}" destId="{D5CC919E-8CCC-4B1A-8D10-6F2C091922D1}" srcOrd="0" destOrd="0" presId="urn:microsoft.com/office/officeart/2005/8/layout/vList5"/>
    <dgm:cxn modelId="{6356C6CD-5FD0-43D4-92C3-D82C89D0AA83}" srcId="{8D6D26A5-62C7-45EB-9531-C85F1879241F}" destId="{D0FE189C-75E0-4E42-A864-4C17BF29F5D9}" srcOrd="3" destOrd="0" parTransId="{D53D767B-F0E8-4D0E-9DE3-2997DF3C68E8}" sibTransId="{FD9DCB11-9117-4A59-943A-B53AD27C89C8}"/>
    <dgm:cxn modelId="{D398AED3-E318-457B-A676-ECA910C4D5F2}" srcId="{8D6D26A5-62C7-45EB-9531-C85F1879241F}" destId="{FFD70275-7251-4892-9E74-9B5745934587}" srcOrd="4" destOrd="0" parTransId="{0B1A1CA1-7EC3-4377-AD41-F3C213CDEEF9}" sibTransId="{8B3ADA21-06AA-4123-BDAA-E682DA007537}"/>
    <dgm:cxn modelId="{9A13B0ED-B7E1-4934-9721-B629F8987833}" type="presOf" srcId="{F484D34E-821D-4882-AD00-422B2507582D}"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2400" dirty="0">
              <a:solidFill>
                <a:schemeClr val="bg1"/>
              </a:solidFill>
            </a:rPr>
            <a:t>a.  </a:t>
          </a:r>
          <a:r>
            <a:rPr lang="en-US" sz="2400" dirty="0" err="1">
              <a:solidFill>
                <a:schemeClr val="bg1"/>
              </a:solidFill>
            </a:rPr>
            <a:t>Đoàn</a:t>
          </a:r>
          <a:r>
            <a:rPr lang="en-US" sz="2400" dirty="0">
              <a:solidFill>
                <a:schemeClr val="bg1"/>
              </a:solidFill>
            </a:rPr>
            <a:t> </a:t>
          </a:r>
          <a:r>
            <a:rPr lang="en-US" sz="2400" dirty="0" err="1">
              <a:solidFill>
                <a:schemeClr val="bg1"/>
              </a:solidFill>
            </a:rPr>
            <a:t>kết</a:t>
          </a:r>
          <a:r>
            <a:rPr lang="en-US" sz="2400" dirty="0">
              <a:solidFill>
                <a:schemeClr val="bg1"/>
              </a:solidFill>
            </a:rPr>
            <a:t> </a:t>
          </a:r>
          <a:r>
            <a:rPr lang="en-US" sz="2400" dirty="0" err="1">
              <a:solidFill>
                <a:schemeClr val="bg1"/>
              </a:solidFill>
            </a:rPr>
            <a:t>dân</a:t>
          </a:r>
          <a:r>
            <a:rPr lang="en-US" sz="2400" dirty="0">
              <a:solidFill>
                <a:schemeClr val="bg1"/>
              </a:solidFill>
            </a:rPr>
            <a:t> </a:t>
          </a:r>
          <a:r>
            <a:rPr lang="en-US" sz="2400" dirty="0" err="1">
              <a:solidFill>
                <a:schemeClr val="bg1"/>
              </a:solidFill>
            </a:rPr>
            <a:t>tộc</a:t>
          </a:r>
          <a:r>
            <a:rPr lang="en-US" sz="2400" dirty="0">
              <a:solidFill>
                <a:schemeClr val="bg1"/>
              </a:solidFill>
            </a:rPr>
            <a:t> </a:t>
          </a:r>
          <a:r>
            <a:rPr lang="en-US" sz="2400" dirty="0" err="1">
              <a:solidFill>
                <a:schemeClr val="bg1"/>
              </a:solidFill>
            </a:rPr>
            <a:t>trên</a:t>
          </a:r>
          <a:r>
            <a:rPr lang="en-US" sz="2400" dirty="0">
              <a:solidFill>
                <a:schemeClr val="bg1"/>
              </a:solidFill>
            </a:rPr>
            <a:t> </a:t>
          </a:r>
          <a:r>
            <a:rPr lang="en-US" sz="2400" dirty="0" err="1">
              <a:solidFill>
                <a:schemeClr val="bg1"/>
              </a:solidFill>
            </a:rPr>
            <a:t>nền</a:t>
          </a:r>
          <a:r>
            <a:rPr lang="en-US" sz="2400" dirty="0">
              <a:solidFill>
                <a:schemeClr val="bg1"/>
              </a:solidFill>
            </a:rPr>
            <a:t> </a:t>
          </a:r>
          <a:r>
            <a:rPr lang="en-US" sz="2400" dirty="0" err="1">
              <a:solidFill>
                <a:schemeClr val="bg1"/>
              </a:solidFill>
            </a:rPr>
            <a:t>tảng</a:t>
          </a:r>
          <a:r>
            <a:rPr lang="en-US" sz="2400" dirty="0">
              <a:solidFill>
                <a:schemeClr val="bg1"/>
              </a:solidFill>
            </a:rPr>
            <a:t> </a:t>
          </a:r>
          <a:r>
            <a:rPr lang="en-US" sz="2400" dirty="0" err="1">
              <a:solidFill>
                <a:schemeClr val="bg1"/>
              </a:solidFill>
            </a:rPr>
            <a:t>liên</a:t>
          </a:r>
          <a:r>
            <a:rPr lang="en-US" sz="2400" dirty="0">
              <a:solidFill>
                <a:schemeClr val="bg1"/>
              </a:solidFill>
            </a:rPr>
            <a:t> </a:t>
          </a:r>
          <a:r>
            <a:rPr lang="en-US" sz="2400" dirty="0" err="1">
              <a:solidFill>
                <a:schemeClr val="bg1"/>
              </a:solidFill>
            </a:rPr>
            <a:t>minh</a:t>
          </a:r>
          <a:r>
            <a:rPr lang="en-US" sz="2400" dirty="0">
              <a:solidFill>
                <a:schemeClr val="bg1"/>
              </a:solidFill>
            </a:rPr>
            <a:t> </a:t>
          </a:r>
          <a:r>
            <a:rPr lang="en-US" sz="2400" dirty="0" err="1">
              <a:solidFill>
                <a:schemeClr val="bg1"/>
              </a:solidFill>
            </a:rPr>
            <a:t>giai</a:t>
          </a:r>
          <a:r>
            <a:rPr lang="en-US" sz="2400" dirty="0">
              <a:solidFill>
                <a:schemeClr val="bg1"/>
              </a:solidFill>
            </a:rPr>
            <a:t> </a:t>
          </a:r>
          <a:r>
            <a:rPr lang="en-US" sz="2400" dirty="0" err="1">
              <a:solidFill>
                <a:schemeClr val="bg1"/>
              </a:solidFill>
            </a:rPr>
            <a:t>cấp</a:t>
          </a:r>
          <a:r>
            <a:rPr lang="en-US" sz="2400" dirty="0">
              <a:solidFill>
                <a:schemeClr val="bg1"/>
              </a:solidFill>
            </a:rPr>
            <a:t> </a:t>
          </a:r>
          <a:r>
            <a:rPr lang="en-US" sz="2400" dirty="0" err="1">
              <a:solidFill>
                <a:schemeClr val="bg1"/>
              </a:solidFill>
            </a:rPr>
            <a:t>công</a:t>
          </a:r>
          <a:r>
            <a:rPr lang="en-US" sz="2400" dirty="0">
              <a:solidFill>
                <a:schemeClr val="bg1"/>
              </a:solidFill>
            </a:rPr>
            <a:t> </a:t>
          </a:r>
          <a:r>
            <a:rPr lang="en-US" sz="2400" dirty="0" err="1">
              <a:solidFill>
                <a:schemeClr val="bg1"/>
              </a:solidFill>
            </a:rPr>
            <a:t>nhân</a:t>
          </a:r>
          <a:r>
            <a:rPr lang="en-US" sz="2400" dirty="0">
              <a:solidFill>
                <a:schemeClr val="bg1"/>
              </a:solidFill>
            </a:rPr>
            <a:t> </a:t>
          </a:r>
          <a:r>
            <a:rPr lang="en-US" sz="2400" dirty="0" err="1">
              <a:solidFill>
                <a:schemeClr val="bg1"/>
              </a:solidFill>
            </a:rPr>
            <a:t>với</a:t>
          </a:r>
          <a:r>
            <a:rPr lang="en-US" sz="2400" dirty="0">
              <a:solidFill>
                <a:schemeClr val="bg1"/>
              </a:solidFill>
            </a:rPr>
            <a:t> </a:t>
          </a:r>
          <a:r>
            <a:rPr lang="en-US" sz="2400" dirty="0" err="1">
              <a:solidFill>
                <a:schemeClr val="bg1"/>
              </a:solidFill>
            </a:rPr>
            <a:t>giai</a:t>
          </a:r>
          <a:r>
            <a:rPr lang="en-US" sz="2400" dirty="0">
              <a:solidFill>
                <a:schemeClr val="bg1"/>
              </a:solidFill>
            </a:rPr>
            <a:t> </a:t>
          </a:r>
          <a:r>
            <a:rPr lang="en-US" sz="2400" dirty="0" err="1">
              <a:solidFill>
                <a:schemeClr val="bg1"/>
              </a:solidFill>
            </a:rPr>
            <a:t>cấp</a:t>
          </a:r>
          <a:r>
            <a:rPr lang="en-US" sz="2400" dirty="0">
              <a:solidFill>
                <a:schemeClr val="bg1"/>
              </a:solidFill>
            </a:rPr>
            <a:t> </a:t>
          </a:r>
          <a:r>
            <a:rPr lang="en-US" sz="2400" dirty="0" err="1">
              <a:solidFill>
                <a:schemeClr val="bg1"/>
              </a:solidFill>
            </a:rPr>
            <a:t>nông</a:t>
          </a:r>
          <a:r>
            <a:rPr lang="en-US" sz="2400" dirty="0">
              <a:solidFill>
                <a:schemeClr val="bg1"/>
              </a:solidFill>
            </a:rPr>
            <a:t> </a:t>
          </a:r>
          <a:r>
            <a:rPr lang="en-US" sz="2400" dirty="0" err="1">
              <a:solidFill>
                <a:schemeClr val="bg1"/>
              </a:solidFill>
            </a:rPr>
            <a:t>dân</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đội</a:t>
          </a:r>
          <a:r>
            <a:rPr lang="en-US" sz="2400" dirty="0">
              <a:solidFill>
                <a:schemeClr val="bg1"/>
              </a:solidFill>
            </a:rPr>
            <a:t> </a:t>
          </a:r>
          <a:r>
            <a:rPr lang="en-US" sz="2400" dirty="0" err="1">
              <a:solidFill>
                <a:schemeClr val="bg1"/>
              </a:solidFill>
            </a:rPr>
            <a:t>ngũ</a:t>
          </a:r>
          <a:r>
            <a:rPr lang="en-US" sz="2400" dirty="0">
              <a:solidFill>
                <a:schemeClr val="bg1"/>
              </a:solidFill>
            </a:rPr>
            <a:t> </a:t>
          </a:r>
          <a:r>
            <a:rPr lang="en-US" sz="2400" dirty="0" err="1">
              <a:solidFill>
                <a:schemeClr val="bg1"/>
              </a:solidFill>
            </a:rPr>
            <a:t>trí</a:t>
          </a:r>
          <a:r>
            <a:rPr lang="en-US" sz="2400" dirty="0">
              <a:solidFill>
                <a:schemeClr val="bg1"/>
              </a:solidFill>
            </a:rPr>
            <a:t> </a:t>
          </a:r>
          <a:r>
            <a:rPr lang="en-US" sz="2400" dirty="0" err="1">
              <a:solidFill>
                <a:schemeClr val="bg1"/>
              </a:solidFill>
            </a:rPr>
            <a:t>thức</a:t>
          </a:r>
          <a:r>
            <a:rPr lang="en-US" sz="2400" dirty="0">
              <a:solidFill>
                <a:schemeClr val="bg1"/>
              </a:solidFill>
            </a:rPr>
            <a:t> </a:t>
          </a:r>
          <a:r>
            <a:rPr lang="en-US" sz="2400" dirty="0" err="1">
              <a:solidFill>
                <a:schemeClr val="bg1"/>
              </a:solidFill>
            </a:rPr>
            <a:t>tập</a:t>
          </a:r>
          <a:r>
            <a:rPr lang="en-US" sz="2400" dirty="0">
              <a:solidFill>
                <a:schemeClr val="bg1"/>
              </a:solidFill>
            </a:rPr>
            <a:t> </a:t>
          </a:r>
          <a:r>
            <a:rPr lang="en-US" sz="2400" dirty="0" err="1">
              <a:solidFill>
                <a:schemeClr val="bg1"/>
              </a:solidFill>
            </a:rPr>
            <a:t>hợp</a:t>
          </a:r>
          <a:r>
            <a:rPr lang="en-US" sz="2400" dirty="0">
              <a:solidFill>
                <a:schemeClr val="bg1"/>
              </a:solidFill>
            </a:rPr>
            <a:t> </a:t>
          </a:r>
          <a:r>
            <a:rPr lang="en-US" sz="2400" dirty="0" err="1">
              <a:solidFill>
                <a:schemeClr val="bg1"/>
              </a:solidFill>
            </a:rPr>
            <a:t>trong</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trận</a:t>
          </a:r>
          <a:r>
            <a:rPr lang="en-US" sz="2400" dirty="0">
              <a:solidFill>
                <a:schemeClr val="bg1"/>
              </a:solidFill>
            </a:rPr>
            <a:t> </a:t>
          </a:r>
          <a:r>
            <a:rPr lang="en-US" sz="2400" dirty="0" err="1">
              <a:solidFill>
                <a:schemeClr val="bg1"/>
              </a:solidFill>
            </a:rPr>
            <a:t>dân</a:t>
          </a:r>
          <a:r>
            <a:rPr lang="en-US" sz="2400" dirty="0">
              <a:solidFill>
                <a:schemeClr val="bg1"/>
              </a:solidFill>
            </a:rPr>
            <a:t> </a:t>
          </a:r>
          <a:r>
            <a:rPr lang="en-US" sz="2400" dirty="0" err="1">
              <a:solidFill>
                <a:schemeClr val="bg1"/>
              </a:solidFill>
            </a:rPr>
            <a:t>tộc</a:t>
          </a:r>
          <a:r>
            <a:rPr lang="en-US" sz="2400" dirty="0">
              <a:solidFill>
                <a:schemeClr val="bg1"/>
              </a:solidFill>
            </a:rPr>
            <a:t> </a:t>
          </a:r>
          <a:r>
            <a:rPr lang="en-US" sz="2400" dirty="0" err="1">
              <a:solidFill>
                <a:schemeClr val="bg1"/>
              </a:solidFill>
            </a:rPr>
            <a:t>thống</a:t>
          </a:r>
          <a:r>
            <a:rPr lang="en-US" sz="2400" dirty="0">
              <a:solidFill>
                <a:schemeClr val="bg1"/>
              </a:solidFill>
            </a:rPr>
            <a:t> </a:t>
          </a:r>
          <a:r>
            <a:rPr lang="en-US" sz="2400" dirty="0" err="1">
              <a:solidFill>
                <a:schemeClr val="bg1"/>
              </a:solidFill>
            </a:rPr>
            <a:t>nhất</a:t>
          </a:r>
          <a:r>
            <a:rPr lang="en-US" sz="2400" dirty="0">
              <a:solidFill>
                <a:schemeClr val="bg1"/>
              </a:solidFill>
            </a:rPr>
            <a:t> do </a:t>
          </a:r>
          <a:r>
            <a:rPr lang="en-US" sz="2400" dirty="0" err="1">
              <a:solidFill>
                <a:schemeClr val="bg1"/>
              </a:solidFill>
            </a:rPr>
            <a:t>Đảng</a:t>
          </a:r>
          <a:r>
            <a:rPr lang="en-US" sz="2400" dirty="0">
              <a:solidFill>
                <a:schemeClr val="bg1"/>
              </a:solidFill>
            </a:rPr>
            <a:t> </a:t>
          </a:r>
          <a:r>
            <a:rPr lang="en-US" sz="2400" dirty="0" err="1">
              <a:solidFill>
                <a:schemeClr val="bg1"/>
              </a:solidFill>
            </a:rPr>
            <a:t>Cộng</a:t>
          </a:r>
          <a:r>
            <a:rPr lang="en-US" sz="2400" dirty="0">
              <a:solidFill>
                <a:schemeClr val="bg1"/>
              </a:solidFill>
            </a:rPr>
            <a:t> </a:t>
          </a:r>
          <a:r>
            <a:rPr lang="en-US" sz="2400" dirty="0" err="1">
              <a:solidFill>
                <a:schemeClr val="bg1"/>
              </a:solidFill>
            </a:rPr>
            <a:t>sản</a:t>
          </a:r>
          <a:r>
            <a:rPr lang="en-US" sz="2400" dirty="0">
              <a:solidFill>
                <a:schemeClr val="bg1"/>
              </a:solidFill>
            </a:rPr>
            <a:t> </a:t>
          </a:r>
          <a:r>
            <a:rPr lang="en-US" sz="2400" dirty="0" err="1">
              <a:solidFill>
                <a:schemeClr val="bg1"/>
              </a:solidFill>
            </a:rPr>
            <a:t>Việt</a:t>
          </a:r>
          <a:r>
            <a:rPr lang="en-US" sz="2400" dirty="0">
              <a:solidFill>
                <a:schemeClr val="bg1"/>
              </a:solidFill>
            </a:rPr>
            <a:t> Nam </a:t>
          </a:r>
          <a:r>
            <a:rPr lang="en-US" sz="2400" dirty="0" err="1">
              <a:solidFill>
                <a:schemeClr val="bg1"/>
              </a:solidFill>
            </a:rPr>
            <a:t>lãnh</a:t>
          </a:r>
          <a:r>
            <a:rPr lang="en-US" sz="2400" dirty="0">
              <a:solidFill>
                <a:schemeClr val="bg1"/>
              </a:solidFill>
            </a:rPr>
            <a:t> </a:t>
          </a:r>
          <a:r>
            <a:rPr lang="en-US" sz="2400" dirty="0" err="1">
              <a:solidFill>
                <a:schemeClr val="bg1"/>
              </a:solidFill>
            </a:rPr>
            <a:t>đạo</a:t>
          </a:r>
          <a:r>
            <a:rPr lang="en-US" sz="2400" dirty="0">
              <a:solidFill>
                <a:schemeClr val="bg1"/>
              </a:solidFill>
            </a:rPr>
            <a:t>.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12.</a:t>
          </a:r>
          <a:r>
            <a:rPr lang="vi-VN" i="1" dirty="0">
              <a:solidFill>
                <a:schemeClr val="bg1"/>
              </a:solidFill>
            </a:rPr>
            <a:t> </a:t>
          </a:r>
          <a:r>
            <a:rPr lang="en-US" i="1" dirty="0">
              <a:solidFill>
                <a:schemeClr val="bg1"/>
              </a:solidFill>
            </a:rPr>
            <a:t>Theo </a:t>
          </a:r>
          <a:r>
            <a:rPr lang="en-US" i="1" dirty="0" err="1">
              <a:solidFill>
                <a:schemeClr val="bg1"/>
              </a:solidFill>
            </a:rPr>
            <a:t>quan</a:t>
          </a:r>
          <a:r>
            <a:rPr lang="en-US" i="1" dirty="0">
              <a:solidFill>
                <a:schemeClr val="bg1"/>
              </a:solidFill>
            </a:rPr>
            <a:t> </a:t>
          </a:r>
          <a:r>
            <a:rPr lang="en-US" i="1" dirty="0" err="1">
              <a:solidFill>
                <a:schemeClr val="bg1"/>
              </a:solidFill>
            </a:rPr>
            <a:t>điểm</a:t>
          </a:r>
          <a:r>
            <a:rPr lang="en-US" i="1" dirty="0">
              <a:solidFill>
                <a:schemeClr val="bg1"/>
              </a:solidFill>
            </a:rPr>
            <a:t> </a:t>
          </a:r>
          <a:r>
            <a:rPr lang="en-US" i="1" dirty="0" err="1">
              <a:solidFill>
                <a:schemeClr val="bg1"/>
              </a:solidFill>
            </a:rPr>
            <a:t>của</a:t>
          </a:r>
          <a:r>
            <a:rPr lang="en-US" i="1" dirty="0">
              <a:solidFill>
                <a:schemeClr val="bg1"/>
              </a:solidFill>
            </a:rPr>
            <a:t> </a:t>
          </a:r>
          <a:r>
            <a:rPr lang="en-US" i="1" dirty="0" err="1">
              <a:solidFill>
                <a:schemeClr val="bg1"/>
              </a:solidFill>
            </a:rPr>
            <a:t>chủ</a:t>
          </a:r>
          <a:r>
            <a:rPr lang="en-US" i="1" dirty="0">
              <a:solidFill>
                <a:schemeClr val="bg1"/>
              </a:solidFill>
            </a:rPr>
            <a:t> </a:t>
          </a:r>
          <a:r>
            <a:rPr lang="en-US" i="1" dirty="0" err="1">
              <a:solidFill>
                <a:schemeClr val="bg1"/>
              </a:solidFill>
            </a:rPr>
            <a:t>nghĩa</a:t>
          </a:r>
          <a:r>
            <a:rPr lang="en-US" i="1" dirty="0">
              <a:solidFill>
                <a:schemeClr val="bg1"/>
              </a:solidFill>
            </a:rPr>
            <a:t> </a:t>
          </a:r>
          <a:r>
            <a:rPr lang="en-US" i="1" dirty="0" err="1">
              <a:solidFill>
                <a:schemeClr val="bg1"/>
              </a:solidFill>
            </a:rPr>
            <a:t>Mác</a:t>
          </a:r>
          <a:r>
            <a:rPr lang="en-US" i="1" dirty="0">
              <a:solidFill>
                <a:schemeClr val="bg1"/>
              </a:solidFill>
            </a:rPr>
            <a:t> - </a:t>
          </a:r>
          <a:r>
            <a:rPr lang="en-US" i="1" dirty="0" err="1">
              <a:solidFill>
                <a:schemeClr val="bg1"/>
              </a:solidFill>
            </a:rPr>
            <a:t>Lênin</a:t>
          </a:r>
          <a:r>
            <a:rPr lang="en-US" i="1" dirty="0">
              <a:solidFill>
                <a:schemeClr val="bg1"/>
              </a:solidFill>
            </a:rPr>
            <a:t>, </a:t>
          </a:r>
          <a:r>
            <a:rPr lang="en-US" i="1" dirty="0" err="1">
              <a:solidFill>
                <a:schemeClr val="bg1"/>
              </a:solidFill>
            </a:rPr>
            <a:t>nguyên</a:t>
          </a:r>
          <a:r>
            <a:rPr lang="en-US" i="1" dirty="0">
              <a:solidFill>
                <a:schemeClr val="bg1"/>
              </a:solidFill>
            </a:rPr>
            <a:t> </a:t>
          </a:r>
          <a:r>
            <a:rPr lang="en-US" i="1" dirty="0" err="1">
              <a:solidFill>
                <a:schemeClr val="bg1"/>
              </a:solidFill>
            </a:rPr>
            <a:t>tắc</a:t>
          </a:r>
          <a:r>
            <a:rPr lang="en-US" i="1" dirty="0">
              <a:solidFill>
                <a:schemeClr val="bg1"/>
              </a:solidFill>
            </a:rPr>
            <a:t> </a:t>
          </a:r>
          <a:r>
            <a:rPr lang="en-US" i="1" dirty="0" err="1">
              <a:solidFill>
                <a:schemeClr val="bg1"/>
              </a:solidFill>
            </a:rPr>
            <a:t>xây</a:t>
          </a:r>
          <a:r>
            <a:rPr lang="en-US" i="1" dirty="0">
              <a:solidFill>
                <a:schemeClr val="bg1"/>
              </a:solidFill>
            </a:rPr>
            <a:t> </a:t>
          </a:r>
          <a:r>
            <a:rPr lang="en-US" i="1" dirty="0" err="1">
              <a:solidFill>
                <a:schemeClr val="bg1"/>
              </a:solidFill>
            </a:rPr>
            <a:t>dựng</a:t>
          </a:r>
          <a:r>
            <a:rPr lang="en-US" i="1" dirty="0">
              <a:solidFill>
                <a:schemeClr val="bg1"/>
              </a:solidFill>
            </a:rPr>
            <a:t> </a:t>
          </a:r>
          <a:r>
            <a:rPr lang="en-US" i="1" dirty="0" err="1">
              <a:solidFill>
                <a:schemeClr val="bg1"/>
              </a:solidFill>
            </a:rPr>
            <a:t>khối</a:t>
          </a:r>
          <a:r>
            <a:rPr lang="en-US" i="1" dirty="0">
              <a:solidFill>
                <a:schemeClr val="bg1"/>
              </a:solidFill>
            </a:rPr>
            <a:t> </a:t>
          </a:r>
          <a:r>
            <a:rPr lang="en-US" i="1" dirty="0" err="1">
              <a:solidFill>
                <a:schemeClr val="bg1"/>
              </a:solidFill>
            </a:rPr>
            <a:t>đại</a:t>
          </a:r>
          <a:r>
            <a:rPr lang="en-US" i="1" dirty="0">
              <a:solidFill>
                <a:schemeClr val="bg1"/>
              </a:solidFill>
            </a:rPr>
            <a:t> </a:t>
          </a:r>
          <a:r>
            <a:rPr lang="en-US" i="1" dirty="0" err="1">
              <a:solidFill>
                <a:schemeClr val="bg1"/>
              </a:solidFill>
            </a:rPr>
            <a:t>đoàn</a:t>
          </a:r>
          <a:r>
            <a:rPr lang="en-US" i="1" dirty="0">
              <a:solidFill>
                <a:schemeClr val="bg1"/>
              </a:solidFill>
            </a:rPr>
            <a:t> </a:t>
          </a:r>
          <a:r>
            <a:rPr lang="en-US" i="1" dirty="0" err="1">
              <a:solidFill>
                <a:schemeClr val="bg1"/>
              </a:solidFill>
            </a:rPr>
            <a:t>kết</a:t>
          </a:r>
          <a:r>
            <a:rPr lang="en-US" i="1" dirty="0">
              <a:solidFill>
                <a:schemeClr val="bg1"/>
              </a:solidFill>
            </a:rPr>
            <a:t> </a:t>
          </a:r>
          <a:r>
            <a:rPr lang="en-US" i="1" dirty="0" err="1">
              <a:solidFill>
                <a:schemeClr val="bg1"/>
              </a:solidFill>
            </a:rPr>
            <a:t>dân</a:t>
          </a:r>
          <a:r>
            <a:rPr lang="en-US" i="1" dirty="0">
              <a:solidFill>
                <a:schemeClr val="bg1"/>
              </a:solidFill>
            </a:rPr>
            <a:t> </a:t>
          </a:r>
          <a:r>
            <a:rPr lang="en-US" i="1" dirty="0" err="1">
              <a:solidFill>
                <a:schemeClr val="bg1"/>
              </a:solidFill>
            </a:rPr>
            <a:t>tộc</a:t>
          </a:r>
          <a:r>
            <a:rPr lang="en-US" i="1" dirty="0">
              <a:solidFill>
                <a:schemeClr val="bg1"/>
              </a:solidFill>
            </a:rPr>
            <a:t> </a:t>
          </a:r>
          <a:r>
            <a:rPr lang="en-US" i="1" dirty="0" err="1">
              <a:solidFill>
                <a:schemeClr val="bg1"/>
              </a:solidFill>
            </a:rPr>
            <a:t>trong</a:t>
          </a:r>
          <a:r>
            <a:rPr lang="en-US" i="1" dirty="0">
              <a:solidFill>
                <a:schemeClr val="bg1"/>
              </a:solidFill>
            </a:rPr>
            <a:t> </a:t>
          </a:r>
          <a:r>
            <a:rPr lang="en-US" i="1" dirty="0" err="1">
              <a:solidFill>
                <a:schemeClr val="bg1"/>
              </a:solidFill>
            </a:rPr>
            <a:t>cách</a:t>
          </a:r>
          <a:r>
            <a:rPr lang="en-US" i="1" dirty="0">
              <a:solidFill>
                <a:schemeClr val="bg1"/>
              </a:solidFill>
            </a:rPr>
            <a:t> </a:t>
          </a:r>
          <a:r>
            <a:rPr lang="en-US" i="1" dirty="0" err="1">
              <a:solidFill>
                <a:schemeClr val="bg1"/>
              </a:solidFill>
            </a:rPr>
            <a:t>mạng</a:t>
          </a:r>
          <a:r>
            <a:rPr lang="en-US" i="1" dirty="0">
              <a:solidFill>
                <a:schemeClr val="bg1"/>
              </a:solidFill>
            </a:rPr>
            <a:t> </a:t>
          </a:r>
          <a:r>
            <a:rPr lang="en-US" i="1" dirty="0" err="1">
              <a:solidFill>
                <a:schemeClr val="bg1"/>
              </a:solidFill>
            </a:rPr>
            <a:t>xã</a:t>
          </a:r>
          <a:r>
            <a:rPr lang="en-US" i="1" dirty="0">
              <a:solidFill>
                <a:schemeClr val="bg1"/>
              </a:solidFill>
            </a:rPr>
            <a:t> </a:t>
          </a:r>
          <a:r>
            <a:rPr lang="en-US" i="1" dirty="0" err="1">
              <a:solidFill>
                <a:schemeClr val="bg1"/>
              </a:solidFill>
            </a:rPr>
            <a:t>hội</a:t>
          </a:r>
          <a:r>
            <a:rPr lang="en-US" i="1" dirty="0">
              <a:solidFill>
                <a:schemeClr val="bg1"/>
              </a:solidFill>
            </a:rPr>
            <a:t> </a:t>
          </a:r>
          <a:r>
            <a:rPr lang="en-US" i="1" dirty="0" err="1">
              <a:solidFill>
                <a:schemeClr val="bg1"/>
              </a:solidFill>
            </a:rPr>
            <a:t>chủ</a:t>
          </a:r>
          <a:r>
            <a:rPr lang="en-US" i="1" dirty="0">
              <a:solidFill>
                <a:schemeClr val="bg1"/>
              </a:solidFill>
            </a:rPr>
            <a:t> </a:t>
          </a:r>
          <a:r>
            <a:rPr lang="en-US" i="1" dirty="0" err="1">
              <a:solidFill>
                <a:schemeClr val="bg1"/>
              </a:solidFill>
            </a:rPr>
            <a:t>nghĩa</a:t>
          </a:r>
          <a:r>
            <a:rPr lang="en-US" i="1" dirty="0">
              <a:solidFill>
                <a:schemeClr val="bg1"/>
              </a:solidFill>
            </a:rPr>
            <a:t> </a:t>
          </a:r>
          <a:r>
            <a:rPr lang="en-US" i="1" dirty="0" err="1">
              <a:solidFill>
                <a:schemeClr val="bg1"/>
              </a:solidFill>
            </a:rPr>
            <a:t>là</a:t>
          </a:r>
          <a:r>
            <a:rPr lang="en-US" i="1" dirty="0">
              <a:solidFill>
                <a:schemeClr val="bg1"/>
              </a:solidFill>
            </a:rPr>
            <a:t>? </a:t>
          </a: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24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FEF28847-9FF4-4F09-B64B-8B4C220D9D9A}">
      <dgm:prSet custT="1"/>
      <dgm:spPr>
        <a:solidFill>
          <a:srgbClr val="002060"/>
        </a:solidFill>
      </dgm:spPr>
      <dgm:t>
        <a:bodyPr/>
        <a:lstStyle/>
        <a:p>
          <a:pPr algn="just"/>
          <a:r>
            <a:rPr lang="en-US" sz="2400" dirty="0">
              <a:solidFill>
                <a:schemeClr val="bg1"/>
              </a:solidFill>
            </a:rPr>
            <a:t>b. Khối đại đoàn kết dựa trên liên minh công - nông vững chắc và do giai cấp công nhân lãnh đạo</a:t>
          </a:r>
        </a:p>
      </dgm:t>
    </dgm:pt>
    <dgm:pt modelId="{ADB67031-6A73-4F49-9366-A212FDB468BD}" type="parTrans" cxnId="{FB396FB7-D594-4EAC-8466-9983D67BDDAE}">
      <dgm:prSet/>
      <dgm:spPr/>
      <dgm:t>
        <a:bodyPr/>
        <a:lstStyle/>
        <a:p>
          <a:endParaRPr lang="en-US"/>
        </a:p>
      </dgm:t>
    </dgm:pt>
    <dgm:pt modelId="{A3705F47-50A0-4CD7-A870-895014524132}" type="sibTrans" cxnId="{FB396FB7-D594-4EAC-8466-9983D67BDDAE}">
      <dgm:prSet/>
      <dgm:spPr/>
      <dgm:t>
        <a:bodyPr/>
        <a:lstStyle/>
        <a:p>
          <a:endParaRPr lang="en-US"/>
        </a:p>
      </dgm:t>
    </dgm:pt>
    <dgm:pt modelId="{5F843E43-7AC7-4BF1-98B5-8DD93AF939E0}">
      <dgm:prSet custT="1"/>
      <dgm:spPr>
        <a:solidFill>
          <a:srgbClr val="002060"/>
        </a:solidFill>
      </dgm:spPr>
      <dgm:t>
        <a:bodyPr/>
        <a:lstStyle/>
        <a:p>
          <a:pPr algn="just"/>
          <a:r>
            <a:rPr lang="en-US" sz="2400" dirty="0">
              <a:solidFill>
                <a:schemeClr val="bg1"/>
              </a:solidFill>
            </a:rPr>
            <a:t>c. Đoàn kết dân tộc trên nền tảng liên minh giai cấp công nhân với giai cấp nông dân   tập hợp trong Mặt trận dân tộc thống nhất do giai cấp công nhân lãnh đạo.</a:t>
          </a:r>
        </a:p>
      </dgm:t>
    </dgm:pt>
    <dgm:pt modelId="{941545E6-183A-4457-8529-DBDFD8F0E886}" type="parTrans" cxnId="{AE9BDDAE-0C97-4CA6-83C0-F9FADCCD1ADA}">
      <dgm:prSet/>
      <dgm:spPr/>
      <dgm:t>
        <a:bodyPr/>
        <a:lstStyle/>
        <a:p>
          <a:endParaRPr lang="en-US"/>
        </a:p>
      </dgm:t>
    </dgm:pt>
    <dgm:pt modelId="{FD5DB751-9715-4264-BE82-34660A94ED90}" type="sibTrans" cxnId="{AE9BDDAE-0C97-4CA6-83C0-F9FADCCD1ADA}">
      <dgm:prSet/>
      <dgm:spPr/>
      <dgm:t>
        <a:bodyPr/>
        <a:lstStyle/>
        <a:p>
          <a:endParaRPr lang="en-US"/>
        </a:p>
      </dgm:t>
    </dgm:pt>
    <dgm:pt modelId="{3E4A1910-A83A-483F-86A5-C7243F33CF46}">
      <dgm:prSet custT="1"/>
      <dgm:spPr>
        <a:solidFill>
          <a:srgbClr val="002060"/>
        </a:solidFill>
      </dgm:spPr>
      <dgm:t>
        <a:bodyPr/>
        <a:lstStyle/>
        <a:p>
          <a:pPr algn="just"/>
          <a:r>
            <a:rPr lang="en-US" sz="2400" dirty="0">
              <a:solidFill>
                <a:schemeClr val="bg1"/>
              </a:solidFill>
            </a:rPr>
            <a:t>d. Khối đại đoàn kết dựa trên liên minh công - nông vững chắc và do Đảng Cộng sản Việt Nam lãnh đạo.</a:t>
          </a:r>
        </a:p>
      </dgm:t>
    </dgm:pt>
    <dgm:pt modelId="{47704B67-FA6E-4037-85D7-D531E1AC6860}" type="parTrans" cxnId="{CF21B5DC-D83D-4223-8267-3B5C200F3B5F}">
      <dgm:prSet/>
      <dgm:spPr/>
      <dgm:t>
        <a:bodyPr/>
        <a:lstStyle/>
        <a:p>
          <a:endParaRPr lang="en-US"/>
        </a:p>
      </dgm:t>
    </dgm:pt>
    <dgm:pt modelId="{771A941B-73FB-40EC-AA77-BC6C7DD4E872}" type="sibTrans" cxnId="{CF21B5DC-D83D-4223-8267-3B5C200F3B5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B4F9307F-6FF0-4CB4-9F42-C738BEF7D5DA}" type="presOf" srcId="{A556DFAD-6063-40D5-896A-04500B9ADA0D}" destId="{F1A0EB02-8037-4F89-8026-A7DA99CFEE45}" srcOrd="0" destOrd="0" presId="urn:microsoft.com/office/officeart/2005/8/layout/vList5"/>
    <dgm:cxn modelId="{D6291D8C-2794-46A3-AC0A-A2A63B42D567}" type="presOf" srcId="{FEF28847-9FF4-4F09-B64B-8B4C220D9D9A}" destId="{F1A0EB02-8037-4F89-8026-A7DA99CFEE45}" srcOrd="0" destOrd="1" presId="urn:microsoft.com/office/officeart/2005/8/layout/vList5"/>
    <dgm:cxn modelId="{5281F49C-D93C-4EB7-A8C9-56D9C84919CC}" type="presOf" srcId="{AF508471-6BF0-4E4D-9C49-5C04E4F1A8A2}" destId="{D5CC919E-8CCC-4B1A-8D10-6F2C091922D1}" srcOrd="0" destOrd="0" presId="urn:microsoft.com/office/officeart/2005/8/layout/vList5"/>
    <dgm:cxn modelId="{AE9BDDAE-0C97-4CA6-83C0-F9FADCCD1ADA}" srcId="{8D6D26A5-62C7-45EB-9531-C85F1879241F}" destId="{5F843E43-7AC7-4BF1-98B5-8DD93AF939E0}" srcOrd="2" destOrd="0" parTransId="{941545E6-183A-4457-8529-DBDFD8F0E886}" sibTransId="{FD5DB751-9715-4264-BE82-34660A94ED90}"/>
    <dgm:cxn modelId="{FB396FB7-D594-4EAC-8466-9983D67BDDAE}" srcId="{8D6D26A5-62C7-45EB-9531-C85F1879241F}" destId="{FEF28847-9FF4-4F09-B64B-8B4C220D9D9A}" srcOrd="1" destOrd="0" parTransId="{ADB67031-6A73-4F49-9366-A212FDB468BD}" sibTransId="{A3705F47-50A0-4CD7-A870-895014524132}"/>
    <dgm:cxn modelId="{94FFAEC4-34A9-479D-B903-6A77A6B7ED4A}" type="presOf" srcId="{3E4A1910-A83A-483F-86A5-C7243F33CF46}" destId="{F1A0EB02-8037-4F89-8026-A7DA99CFEE45}" srcOrd="0" destOrd="3"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CD30B0D7-70E7-439F-8388-EAD53EE2D48A}" type="presOf" srcId="{5F843E43-7AC7-4BF1-98B5-8DD93AF939E0}" destId="{F1A0EB02-8037-4F89-8026-A7DA99CFEE45}" srcOrd="0" destOrd="2" presId="urn:microsoft.com/office/officeart/2005/8/layout/vList5"/>
    <dgm:cxn modelId="{CF21B5DC-D83D-4223-8267-3B5C200F3B5F}" srcId="{8D6D26A5-62C7-45EB-9531-C85F1879241F}" destId="{3E4A1910-A83A-483F-86A5-C7243F33CF46}" srcOrd="3" destOrd="0" parTransId="{47704B67-FA6E-4037-85D7-D531E1AC6860}" sibTransId="{771A941B-73FB-40EC-AA77-BC6C7DD4E872}"/>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3600" dirty="0">
              <a:solidFill>
                <a:schemeClr val="bg1"/>
              </a:solidFill>
            </a:rPr>
            <a:t>a. </a:t>
          </a:r>
          <a:r>
            <a:rPr lang="en-US" sz="3600" dirty="0" err="1">
              <a:solidFill>
                <a:schemeClr val="bg1"/>
              </a:solidFill>
            </a:rPr>
            <a:t>Diễn</a:t>
          </a:r>
          <a:r>
            <a:rPr lang="en-US" sz="3600" dirty="0">
              <a:solidFill>
                <a:schemeClr val="bg1"/>
              </a:solidFill>
            </a:rPr>
            <a:t> </a:t>
          </a:r>
          <a:r>
            <a:rPr lang="en-US" sz="3600" dirty="0" err="1">
              <a:solidFill>
                <a:schemeClr val="bg1"/>
              </a:solidFill>
            </a:rPr>
            <a:t>biến</a:t>
          </a:r>
          <a:r>
            <a:rPr lang="en-US" sz="3600" dirty="0">
              <a:solidFill>
                <a:schemeClr val="bg1"/>
              </a:solidFill>
            </a:rPr>
            <a:t> </a:t>
          </a:r>
          <a:r>
            <a:rPr lang="en-US" sz="3600" dirty="0" err="1">
              <a:solidFill>
                <a:schemeClr val="bg1"/>
              </a:solidFill>
            </a:rPr>
            <a:t>hòa</a:t>
          </a:r>
          <a:r>
            <a:rPr lang="en-US" sz="3600" dirty="0">
              <a:solidFill>
                <a:schemeClr val="bg1"/>
              </a:solidFill>
            </a:rPr>
            <a:t> </a:t>
          </a:r>
          <a:r>
            <a:rPr lang="en-US" sz="3600" dirty="0" err="1">
              <a:solidFill>
                <a:schemeClr val="bg1"/>
              </a:solidFill>
            </a:rPr>
            <a:t>bình</a:t>
          </a:r>
          <a:endParaRPr lang="en-US" sz="36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i="1" dirty="0">
              <a:solidFill>
                <a:schemeClr val="bg1"/>
              </a:solidFill>
            </a:rPr>
            <a:t> </a:t>
          </a:r>
          <a:r>
            <a:rPr lang="en-US" i="1" dirty="0">
              <a:solidFill>
                <a:schemeClr val="bg1"/>
              </a:solidFill>
            </a:rPr>
            <a:t>13.</a:t>
          </a:r>
          <a:r>
            <a:rPr lang="vi-VN" i="1" dirty="0">
              <a:solidFill>
                <a:schemeClr val="bg1"/>
              </a:solidFill>
            </a:rPr>
            <a:t>Hiện nay, chủ nghĩa đế quốc và  các thế lực thù địch đang ráo riết đẩy mạnh thực hiện chiến lược gì để chống phá cách mạng nước ta?</a:t>
          </a:r>
          <a:r>
            <a:rPr lang="en-US" i="1" dirty="0">
              <a:solidFill>
                <a:schemeClr val="bg1"/>
              </a:solidFill>
            </a:rPr>
            <a:t>? </a:t>
          </a: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C57AB048-CBC5-4D7E-A066-738AAFC80A8E}">
      <dgm:prSet custT="1"/>
      <dgm:spPr/>
      <dgm:t>
        <a:bodyPr/>
        <a:lstStyle/>
        <a:p>
          <a:pPr algn="just"/>
          <a:r>
            <a:rPr lang="en-US" sz="3600" dirty="0">
              <a:solidFill>
                <a:schemeClr val="bg1"/>
              </a:solidFill>
            </a:rPr>
            <a:t>b.  Chiến tranh lạnh</a:t>
          </a:r>
        </a:p>
      </dgm:t>
    </dgm:pt>
    <dgm:pt modelId="{6F6100A8-3ABF-43B7-93DE-60DF59D2F715}" type="parTrans" cxnId="{5F83C076-C9E8-4956-A5F4-5B6C27714FF9}">
      <dgm:prSet/>
      <dgm:spPr/>
      <dgm:t>
        <a:bodyPr/>
        <a:lstStyle/>
        <a:p>
          <a:endParaRPr lang="en-US"/>
        </a:p>
      </dgm:t>
    </dgm:pt>
    <dgm:pt modelId="{00EBB06D-B1F5-4C64-9D6C-1AD0A739587F}" type="sibTrans" cxnId="{5F83C076-C9E8-4956-A5F4-5B6C27714FF9}">
      <dgm:prSet/>
      <dgm:spPr/>
      <dgm:t>
        <a:bodyPr/>
        <a:lstStyle/>
        <a:p>
          <a:endParaRPr lang="en-US"/>
        </a:p>
      </dgm:t>
    </dgm:pt>
    <dgm:pt modelId="{A9B2875F-2DE8-44E5-9482-6B9DF981EE44}">
      <dgm:prSet custT="1"/>
      <dgm:spPr/>
      <dgm:t>
        <a:bodyPr/>
        <a:lstStyle/>
        <a:p>
          <a:pPr algn="just"/>
          <a:r>
            <a:rPr lang="en-US" sz="3600" dirty="0">
              <a:solidFill>
                <a:schemeClr val="bg1"/>
              </a:solidFill>
            </a:rPr>
            <a:t>c. Toàn cầu hóa</a:t>
          </a:r>
        </a:p>
      </dgm:t>
    </dgm:pt>
    <dgm:pt modelId="{ABAB2036-E72D-41E0-96BA-37C365FE2AFD}" type="parTrans" cxnId="{E5A42409-655D-485C-ABD4-E78AB9CDAE82}">
      <dgm:prSet/>
      <dgm:spPr/>
      <dgm:t>
        <a:bodyPr/>
        <a:lstStyle/>
        <a:p>
          <a:endParaRPr lang="en-US"/>
        </a:p>
      </dgm:t>
    </dgm:pt>
    <dgm:pt modelId="{D68F8714-CEA4-4F4B-8E02-AC97CC9F63A8}" type="sibTrans" cxnId="{E5A42409-655D-485C-ABD4-E78AB9CDAE82}">
      <dgm:prSet/>
      <dgm:spPr/>
      <dgm:t>
        <a:bodyPr/>
        <a:lstStyle/>
        <a:p>
          <a:endParaRPr lang="en-US"/>
        </a:p>
      </dgm:t>
    </dgm:pt>
    <dgm:pt modelId="{CBA041EB-AE40-4854-84ED-E04868FE4733}">
      <dgm:prSet custT="1"/>
      <dgm:spPr/>
      <dgm:t>
        <a:bodyPr/>
        <a:lstStyle/>
        <a:p>
          <a:pPr algn="just"/>
          <a:r>
            <a:rPr lang="es-ES" sz="3600" dirty="0">
              <a:solidFill>
                <a:schemeClr val="bg1"/>
              </a:solidFill>
            </a:rPr>
            <a:t>d. Hỗ trợ, cho vay vốn</a:t>
          </a:r>
          <a:endParaRPr lang="en-US" sz="3600" dirty="0">
            <a:solidFill>
              <a:schemeClr val="bg1"/>
            </a:solidFill>
          </a:endParaRPr>
        </a:p>
      </dgm:t>
    </dgm:pt>
    <dgm:pt modelId="{8F3F1E83-E01F-4CBF-8221-2ABB0CEC1A72}" type="parTrans" cxnId="{1CC6AF34-FF68-4CDA-B9AE-F1CCED623FF0}">
      <dgm:prSet/>
      <dgm:spPr/>
      <dgm:t>
        <a:bodyPr/>
        <a:lstStyle/>
        <a:p>
          <a:endParaRPr lang="en-US"/>
        </a:p>
      </dgm:t>
    </dgm:pt>
    <dgm:pt modelId="{E0697412-ADC4-42D7-884D-71C8EA5E2732}" type="sibTrans" cxnId="{1CC6AF34-FF68-4CDA-B9AE-F1CCED623FF0}">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488" custLinFactNeighborY="2751">
        <dgm:presLayoutVars>
          <dgm:bulletEnabled val="1"/>
        </dgm:presLayoutVars>
      </dgm:prSet>
      <dgm:spPr/>
    </dgm:pt>
  </dgm:ptLst>
  <dgm:cxnLst>
    <dgm:cxn modelId="{E5A42409-655D-485C-ABD4-E78AB9CDAE82}" srcId="{8D6D26A5-62C7-45EB-9531-C85F1879241F}" destId="{A9B2875F-2DE8-44E5-9482-6B9DF981EE44}" srcOrd="2" destOrd="0" parTransId="{ABAB2036-E72D-41E0-96BA-37C365FE2AFD}" sibTransId="{D68F8714-CEA4-4F4B-8E02-AC97CC9F63A8}"/>
    <dgm:cxn modelId="{88716B0E-4A40-4ED4-B900-D05A4B870865}" srcId="{8D6D26A5-62C7-45EB-9531-C85F1879241F}" destId="{A556DFAD-6063-40D5-896A-04500B9ADA0D}" srcOrd="0" destOrd="0" parTransId="{3533E843-7629-426A-BC6D-6503935681AE}" sibTransId="{860EE144-B852-4562-8638-7496AD9AB518}"/>
    <dgm:cxn modelId="{5B5AB732-A6EE-424A-99E1-AD4C39316D92}" type="presOf" srcId="{C57AB048-CBC5-4D7E-A066-738AAFC80A8E}" destId="{F1A0EB02-8037-4F89-8026-A7DA99CFEE45}" srcOrd="0" destOrd="1" presId="urn:microsoft.com/office/officeart/2005/8/layout/vList5"/>
    <dgm:cxn modelId="{1CC6AF34-FF68-4CDA-B9AE-F1CCED623FF0}" srcId="{8D6D26A5-62C7-45EB-9531-C85F1879241F}" destId="{CBA041EB-AE40-4854-84ED-E04868FE4733}" srcOrd="3" destOrd="0" parTransId="{8F3F1E83-E01F-4CBF-8221-2ABB0CEC1A72}" sibTransId="{E0697412-ADC4-42D7-884D-71C8EA5E2732}"/>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619F8160-BC9F-450B-BCAB-35D9E3ECC7FD}" type="presOf" srcId="{CBA041EB-AE40-4854-84ED-E04868FE4733}" destId="{F1A0EB02-8037-4F89-8026-A7DA99CFEE45}" srcOrd="0" destOrd="3" presId="urn:microsoft.com/office/officeart/2005/8/layout/vList5"/>
    <dgm:cxn modelId="{94F08773-3A76-448F-9CB5-A9F119F2FB3B}" type="presOf" srcId="{A9B2875F-2DE8-44E5-9482-6B9DF981EE44}" destId="{F1A0EB02-8037-4F89-8026-A7DA99CFEE45}" srcOrd="0" destOrd="2" presId="urn:microsoft.com/office/officeart/2005/8/layout/vList5"/>
    <dgm:cxn modelId="{5F83C076-C9E8-4956-A5F4-5B6C27714FF9}" srcId="{8D6D26A5-62C7-45EB-9531-C85F1879241F}" destId="{C57AB048-CBC5-4D7E-A066-738AAFC80A8E}" srcOrd="1" destOrd="0" parTransId="{6F6100A8-3ABF-43B7-93DE-60DF59D2F715}" sibTransId="{00EBB06D-B1F5-4C64-9D6C-1AD0A739587F}"/>
    <dgm:cxn modelId="{B4F9307F-6FF0-4CB4-9F42-C738BEF7D5DA}" type="presOf" srcId="{A556DFAD-6063-40D5-896A-04500B9ADA0D}" destId="{F1A0EB02-8037-4F89-8026-A7DA99CFEE45}" srcOrd="0" destOrd="0" presId="urn:microsoft.com/office/officeart/2005/8/layout/vList5"/>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3600" dirty="0">
              <a:solidFill>
                <a:schemeClr val="bg1"/>
              </a:solidFill>
            </a:rPr>
            <a:t>a. </a:t>
          </a:r>
          <a:r>
            <a:rPr lang="en-US" sz="3600" dirty="0" err="1">
              <a:solidFill>
                <a:schemeClr val="bg1"/>
              </a:solidFill>
            </a:rPr>
            <a:t>Chính</a:t>
          </a:r>
          <a:r>
            <a:rPr lang="en-US" sz="3600" dirty="0">
              <a:solidFill>
                <a:schemeClr val="bg1"/>
              </a:solidFill>
            </a:rPr>
            <a:t> </a:t>
          </a:r>
          <a:r>
            <a:rPr lang="en-US" sz="3600" dirty="0" err="1">
              <a:solidFill>
                <a:schemeClr val="bg1"/>
              </a:solidFill>
            </a:rPr>
            <a:t>sách</a:t>
          </a:r>
          <a:r>
            <a:rPr lang="en-US" sz="3600" dirty="0">
              <a:solidFill>
                <a:schemeClr val="bg1"/>
              </a:solidFill>
            </a:rPr>
            <a:t> </a:t>
          </a:r>
          <a:r>
            <a:rPr lang="en-US" sz="3600" dirty="0" err="1">
              <a:solidFill>
                <a:schemeClr val="bg1"/>
              </a:solidFill>
            </a:rPr>
            <a:t>đại</a:t>
          </a:r>
          <a:r>
            <a:rPr lang="en-US" sz="3600" dirty="0">
              <a:solidFill>
                <a:schemeClr val="bg1"/>
              </a:solidFill>
            </a:rPr>
            <a:t> </a:t>
          </a:r>
          <a:r>
            <a:rPr lang="en-US" sz="3600" dirty="0" err="1">
              <a:solidFill>
                <a:schemeClr val="bg1"/>
              </a:solidFill>
            </a:rPr>
            <a:t>đoàn</a:t>
          </a:r>
          <a:r>
            <a:rPr lang="en-US" sz="3600" dirty="0">
              <a:solidFill>
                <a:schemeClr val="bg1"/>
              </a:solidFill>
            </a:rPr>
            <a:t> </a:t>
          </a:r>
          <a:r>
            <a:rPr lang="en-US" sz="3600" dirty="0" err="1">
              <a:solidFill>
                <a:schemeClr val="bg1"/>
              </a:solidFill>
            </a:rPr>
            <a:t>kết</a:t>
          </a:r>
          <a:r>
            <a:rPr lang="en-US" sz="3600" dirty="0">
              <a:solidFill>
                <a:schemeClr val="bg1"/>
              </a:solidFill>
            </a:rPr>
            <a:t> </a:t>
          </a:r>
          <a:r>
            <a:rPr lang="en-US" sz="3600" dirty="0" err="1">
              <a:solidFill>
                <a:schemeClr val="bg1"/>
              </a:solidFill>
            </a:rPr>
            <a:t>toàn</a:t>
          </a:r>
          <a:r>
            <a:rPr lang="en-US" sz="3600" dirty="0">
              <a:solidFill>
                <a:schemeClr val="bg1"/>
              </a:solidFill>
            </a:rPr>
            <a:t> </a:t>
          </a:r>
          <a:r>
            <a:rPr lang="en-US" sz="3600" dirty="0" err="1">
              <a:solidFill>
                <a:schemeClr val="bg1"/>
              </a:solidFill>
            </a:rPr>
            <a:t>dân</a:t>
          </a:r>
          <a:r>
            <a:rPr lang="en-US" sz="3600" dirty="0">
              <a:solidFill>
                <a:schemeClr val="bg1"/>
              </a:solidFill>
            </a:rPr>
            <a:t> </a:t>
          </a:r>
          <a:r>
            <a:rPr lang="en-US" sz="3600" dirty="0" err="1">
              <a:solidFill>
                <a:schemeClr val="bg1"/>
              </a:solidFill>
            </a:rPr>
            <a:t>tộc</a:t>
          </a:r>
          <a:r>
            <a:rPr lang="en-US" sz="3600" dirty="0">
              <a:solidFill>
                <a:schemeClr val="bg1"/>
              </a:solidFill>
            </a:rPr>
            <a:t>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14. </a:t>
          </a:r>
          <a:r>
            <a:rPr lang="en-US" i="1" dirty="0" err="1">
              <a:solidFill>
                <a:schemeClr val="bg1"/>
              </a:solidFill>
            </a:rPr>
            <a:t>Nhân</a:t>
          </a:r>
          <a:r>
            <a:rPr lang="en-US" i="1" dirty="0">
              <a:solidFill>
                <a:schemeClr val="bg1"/>
              </a:solidFill>
            </a:rPr>
            <a:t> </a:t>
          </a:r>
          <a:r>
            <a:rPr lang="en-US" i="1" dirty="0" err="1">
              <a:solidFill>
                <a:schemeClr val="bg1"/>
              </a:solidFill>
            </a:rPr>
            <a:t>tố</a:t>
          </a:r>
          <a:r>
            <a:rPr lang="en-US" i="1" dirty="0">
              <a:solidFill>
                <a:schemeClr val="bg1"/>
              </a:solidFill>
            </a:rPr>
            <a:t> </a:t>
          </a:r>
          <a:r>
            <a:rPr lang="en-US" i="1" dirty="0" err="1">
              <a:solidFill>
                <a:schemeClr val="bg1"/>
              </a:solidFill>
            </a:rPr>
            <a:t>có</a:t>
          </a:r>
          <a:r>
            <a:rPr lang="en-US" i="1" dirty="0">
              <a:solidFill>
                <a:schemeClr val="bg1"/>
              </a:solidFill>
            </a:rPr>
            <a:t> ý </a:t>
          </a:r>
          <a:r>
            <a:rPr lang="en-US" i="1" dirty="0" err="1">
              <a:solidFill>
                <a:schemeClr val="bg1"/>
              </a:solidFill>
            </a:rPr>
            <a:t>nghĩa</a:t>
          </a:r>
          <a:r>
            <a:rPr lang="en-US" i="1" dirty="0">
              <a:solidFill>
                <a:schemeClr val="bg1"/>
              </a:solidFill>
            </a:rPr>
            <a:t> </a:t>
          </a:r>
          <a:r>
            <a:rPr lang="en-US" i="1" dirty="0" err="1">
              <a:solidFill>
                <a:schemeClr val="bg1"/>
              </a:solidFill>
            </a:rPr>
            <a:t>quyết</a:t>
          </a:r>
          <a:r>
            <a:rPr lang="en-US" i="1" dirty="0">
              <a:solidFill>
                <a:schemeClr val="bg1"/>
              </a:solidFill>
            </a:rPr>
            <a:t> </a:t>
          </a:r>
          <a:r>
            <a:rPr lang="en-US" i="1" dirty="0" err="1">
              <a:solidFill>
                <a:schemeClr val="bg1"/>
              </a:solidFill>
            </a:rPr>
            <a:t>định</a:t>
          </a:r>
          <a:r>
            <a:rPr lang="en-US" i="1" dirty="0">
              <a:solidFill>
                <a:schemeClr val="bg1"/>
              </a:solidFill>
            </a:rPr>
            <a:t> </a:t>
          </a:r>
          <a:r>
            <a:rPr lang="en-US" i="1" dirty="0" err="1">
              <a:solidFill>
                <a:schemeClr val="bg1"/>
              </a:solidFill>
            </a:rPr>
            <a:t>tới</a:t>
          </a:r>
          <a:r>
            <a:rPr lang="en-US" i="1" dirty="0">
              <a:solidFill>
                <a:schemeClr val="bg1"/>
              </a:solidFill>
            </a:rPr>
            <a:t> </a:t>
          </a:r>
          <a:r>
            <a:rPr lang="en-US" i="1" dirty="0" err="1">
              <a:solidFill>
                <a:schemeClr val="bg1"/>
              </a:solidFill>
            </a:rPr>
            <a:t>mọi</a:t>
          </a:r>
          <a:r>
            <a:rPr lang="en-US" i="1" dirty="0">
              <a:solidFill>
                <a:schemeClr val="bg1"/>
              </a:solidFill>
            </a:rPr>
            <a:t> </a:t>
          </a:r>
          <a:r>
            <a:rPr lang="en-US" i="1" dirty="0" err="1">
              <a:solidFill>
                <a:schemeClr val="bg1"/>
              </a:solidFill>
            </a:rPr>
            <a:t>thành</a:t>
          </a:r>
          <a:r>
            <a:rPr lang="en-US" i="1" dirty="0">
              <a:solidFill>
                <a:schemeClr val="bg1"/>
              </a:solidFill>
            </a:rPr>
            <a:t> </a:t>
          </a:r>
          <a:r>
            <a:rPr lang="en-US" i="1" dirty="0" err="1">
              <a:solidFill>
                <a:schemeClr val="bg1"/>
              </a:solidFill>
            </a:rPr>
            <a:t>bại</a:t>
          </a:r>
          <a:r>
            <a:rPr lang="en-US" i="1" dirty="0">
              <a:solidFill>
                <a:schemeClr val="bg1"/>
              </a:solidFill>
            </a:rPr>
            <a:t> </a:t>
          </a:r>
          <a:r>
            <a:rPr lang="en-US" i="1" dirty="0" err="1">
              <a:solidFill>
                <a:schemeClr val="bg1"/>
              </a:solidFill>
            </a:rPr>
            <a:t>của</a:t>
          </a:r>
          <a:r>
            <a:rPr lang="en-US" i="1" dirty="0">
              <a:solidFill>
                <a:schemeClr val="bg1"/>
              </a:solidFill>
            </a:rPr>
            <a:t> </a:t>
          </a:r>
          <a:r>
            <a:rPr lang="en-US" i="1" dirty="0" err="1">
              <a:solidFill>
                <a:schemeClr val="bg1"/>
              </a:solidFill>
            </a:rPr>
            <a:t>cách</a:t>
          </a:r>
          <a:r>
            <a:rPr lang="en-US" i="1" dirty="0">
              <a:solidFill>
                <a:schemeClr val="bg1"/>
              </a:solidFill>
            </a:rPr>
            <a:t> </a:t>
          </a:r>
          <a:r>
            <a:rPr lang="en-US" i="1" dirty="0" err="1">
              <a:solidFill>
                <a:schemeClr val="bg1"/>
              </a:solidFill>
            </a:rPr>
            <a:t>mạng</a:t>
          </a:r>
          <a:r>
            <a:rPr lang="en-US" i="1" dirty="0">
              <a:solidFill>
                <a:schemeClr val="bg1"/>
              </a:solidFill>
            </a:rPr>
            <a:t> </a:t>
          </a:r>
          <a:r>
            <a:rPr lang="en-US" i="1" dirty="0" err="1">
              <a:solidFill>
                <a:schemeClr val="bg1"/>
              </a:solidFill>
            </a:rPr>
            <a:t>Việt</a:t>
          </a:r>
          <a:r>
            <a:rPr lang="en-US" i="1" dirty="0">
              <a:solidFill>
                <a:schemeClr val="bg1"/>
              </a:solidFill>
            </a:rPr>
            <a:t> Nam </a:t>
          </a:r>
          <a:r>
            <a:rPr lang="en-US" i="1" dirty="0" err="1">
              <a:solidFill>
                <a:schemeClr val="bg1"/>
              </a:solidFill>
            </a:rPr>
            <a:t>là</a:t>
          </a:r>
          <a:r>
            <a:rPr lang="en-US" i="1" dirty="0">
              <a:solidFill>
                <a:schemeClr val="bg1"/>
              </a:solidFill>
            </a:rPr>
            <a:t>:</a:t>
          </a: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74900822-1535-4817-87A5-CE592AAF4052}">
      <dgm:prSet custT="1"/>
      <dgm:spPr/>
      <dgm:t>
        <a:bodyPr/>
        <a:lstStyle/>
        <a:p>
          <a:pPr algn="just"/>
          <a:r>
            <a:rPr lang="en-US" sz="3600" dirty="0">
              <a:solidFill>
                <a:schemeClr val="bg1"/>
              </a:solidFill>
            </a:rPr>
            <a:t>b. Sự ủng hộ của quần chúng nhân dân</a:t>
          </a:r>
        </a:p>
      </dgm:t>
    </dgm:pt>
    <dgm:pt modelId="{6BACAF0B-7B79-45FB-9A78-2EEE9132023E}" type="parTrans" cxnId="{55B36BD0-A3F3-410A-BD57-AD470E5CB3D1}">
      <dgm:prSet/>
      <dgm:spPr/>
      <dgm:t>
        <a:bodyPr/>
        <a:lstStyle/>
        <a:p>
          <a:endParaRPr lang="en-US"/>
        </a:p>
      </dgm:t>
    </dgm:pt>
    <dgm:pt modelId="{4F30A4BE-2939-44F2-9E3B-3AFBA719EE51}" type="sibTrans" cxnId="{55B36BD0-A3F3-410A-BD57-AD470E5CB3D1}">
      <dgm:prSet/>
      <dgm:spPr/>
      <dgm:t>
        <a:bodyPr/>
        <a:lstStyle/>
        <a:p>
          <a:endParaRPr lang="en-US"/>
        </a:p>
      </dgm:t>
    </dgm:pt>
    <dgm:pt modelId="{0AD750E5-87B5-469C-85B2-961E320CE9CE}">
      <dgm:prSet custT="1"/>
      <dgm:spPr/>
      <dgm:t>
        <a:bodyPr/>
        <a:lstStyle/>
        <a:p>
          <a:pPr algn="just"/>
          <a:r>
            <a:rPr lang="en-US" sz="3600" dirty="0">
              <a:solidFill>
                <a:schemeClr val="bg1"/>
              </a:solidFill>
            </a:rPr>
            <a:t>c. Sự ủng hộ của bạn bè quốc tế</a:t>
          </a:r>
        </a:p>
      </dgm:t>
    </dgm:pt>
    <dgm:pt modelId="{021A92AF-8DF8-4D79-94B0-660C858385D2}" type="parTrans" cxnId="{C398C8E8-58D0-425E-B838-62F747B00A63}">
      <dgm:prSet/>
      <dgm:spPr/>
      <dgm:t>
        <a:bodyPr/>
        <a:lstStyle/>
        <a:p>
          <a:endParaRPr lang="en-US"/>
        </a:p>
      </dgm:t>
    </dgm:pt>
    <dgm:pt modelId="{B4C1E5A7-FCD8-4464-9E94-086BECD73A72}" type="sibTrans" cxnId="{C398C8E8-58D0-425E-B838-62F747B00A63}">
      <dgm:prSet/>
      <dgm:spPr/>
      <dgm:t>
        <a:bodyPr/>
        <a:lstStyle/>
        <a:p>
          <a:endParaRPr lang="en-US"/>
        </a:p>
      </dgm:t>
    </dgm:pt>
    <dgm:pt modelId="{3D91316F-0E83-4DDB-8B0C-BE12EF240FEF}">
      <dgm:prSet custT="1"/>
      <dgm:spPr/>
      <dgm:t>
        <a:bodyPr/>
        <a:lstStyle/>
        <a:p>
          <a:pPr algn="just"/>
          <a:r>
            <a:rPr lang="en-US" sz="3600" dirty="0">
              <a:solidFill>
                <a:schemeClr val="bg1"/>
              </a:solidFill>
            </a:rPr>
            <a:t>d. Kết hợp hài hòa lợi ích của các giai cấp</a:t>
          </a:r>
        </a:p>
      </dgm:t>
    </dgm:pt>
    <dgm:pt modelId="{0FF9F31F-DDC7-4331-B98B-B9794BA833A7}" type="parTrans" cxnId="{5055DC01-906F-4A76-B0AA-9CA2F17887D7}">
      <dgm:prSet/>
      <dgm:spPr/>
      <dgm:t>
        <a:bodyPr/>
        <a:lstStyle/>
        <a:p>
          <a:endParaRPr lang="en-US"/>
        </a:p>
      </dgm:t>
    </dgm:pt>
    <dgm:pt modelId="{2F447BFC-5FE8-4C31-AF7D-D2111AC2B977}" type="sibTrans" cxnId="{5055DC01-906F-4A76-B0AA-9CA2F17887D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488" custLinFactNeighborY="2751">
        <dgm:presLayoutVars>
          <dgm:bulletEnabled val="1"/>
        </dgm:presLayoutVars>
      </dgm:prSet>
      <dgm:spPr/>
    </dgm:pt>
  </dgm:ptLst>
  <dgm:cxnLst>
    <dgm:cxn modelId="{5055DC01-906F-4A76-B0AA-9CA2F17887D7}" srcId="{8D6D26A5-62C7-45EB-9531-C85F1879241F}" destId="{3D91316F-0E83-4DDB-8B0C-BE12EF240FEF}" srcOrd="3" destOrd="0" parTransId="{0FF9F31F-DDC7-4331-B98B-B9794BA833A7}" sibTransId="{2F447BFC-5FE8-4C31-AF7D-D2111AC2B977}"/>
    <dgm:cxn modelId="{88716B0E-4A40-4ED4-B900-D05A4B870865}" srcId="{8D6D26A5-62C7-45EB-9531-C85F1879241F}" destId="{A556DFAD-6063-40D5-896A-04500B9ADA0D}" srcOrd="0" destOrd="0" parTransId="{3533E843-7629-426A-BC6D-6503935681AE}" sibTransId="{860EE144-B852-4562-8638-7496AD9AB518}"/>
    <dgm:cxn modelId="{2BEA172B-6CF7-4C14-AF35-50D9FB66D318}" type="presOf" srcId="{0AD750E5-87B5-469C-85B2-961E320CE9CE}" destId="{F1A0EB02-8037-4F89-8026-A7DA99CFEE45}" srcOrd="0" destOrd="2" presId="urn:microsoft.com/office/officeart/2005/8/layout/vList5"/>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B4F9307F-6FF0-4CB4-9F42-C738BEF7D5DA}" type="presOf" srcId="{A556DFAD-6063-40D5-896A-04500B9ADA0D}" destId="{F1A0EB02-8037-4F89-8026-A7DA99CFEE45}" srcOrd="0" destOrd="0" presId="urn:microsoft.com/office/officeart/2005/8/layout/vList5"/>
    <dgm:cxn modelId="{112EC691-9783-4FB3-A34E-D0FEB2EA4C33}" type="presOf" srcId="{74900822-1535-4817-87A5-CE592AAF4052}" destId="{F1A0EB02-8037-4F89-8026-A7DA99CFEE45}" srcOrd="0" destOrd="1" presId="urn:microsoft.com/office/officeart/2005/8/layout/vList5"/>
    <dgm:cxn modelId="{9F1A8C93-AB94-4660-AEEB-3C19F6070180}" type="presOf" srcId="{3D91316F-0E83-4DDB-8B0C-BE12EF240FEF}" destId="{F1A0EB02-8037-4F89-8026-A7DA99CFEE45}" srcOrd="0" destOrd="3" presId="urn:microsoft.com/office/officeart/2005/8/layout/vList5"/>
    <dgm:cxn modelId="{5281F49C-D93C-4EB7-A8C9-56D9C84919CC}" type="presOf" srcId="{AF508471-6BF0-4E4D-9C49-5C04E4F1A8A2}" destId="{D5CC919E-8CCC-4B1A-8D10-6F2C091922D1}" srcOrd="0" destOrd="0" presId="urn:microsoft.com/office/officeart/2005/8/layout/vList5"/>
    <dgm:cxn modelId="{55B36BD0-A3F3-410A-BD57-AD470E5CB3D1}" srcId="{8D6D26A5-62C7-45EB-9531-C85F1879241F}" destId="{74900822-1535-4817-87A5-CE592AAF4052}" srcOrd="1" destOrd="0" parTransId="{6BACAF0B-7B79-45FB-9A78-2EEE9132023E}" sibTransId="{4F30A4BE-2939-44F2-9E3B-3AFBA719EE51}"/>
    <dgm:cxn modelId="{D398AED3-E318-457B-A676-ECA910C4D5F2}" srcId="{8D6D26A5-62C7-45EB-9531-C85F1879241F}" destId="{FFD70275-7251-4892-9E74-9B5745934587}" srcOrd="4" destOrd="0" parTransId="{0B1A1CA1-7EC3-4377-AD41-F3C213CDEEF9}" sibTransId="{8B3ADA21-06AA-4123-BDAA-E682DA007537}"/>
    <dgm:cxn modelId="{C398C8E8-58D0-425E-B838-62F747B00A63}" srcId="{8D6D26A5-62C7-45EB-9531-C85F1879241F}" destId="{0AD750E5-87B5-469C-85B2-961E320CE9CE}" srcOrd="2" destOrd="0" parTransId="{021A92AF-8DF8-4D79-94B0-660C858385D2}" sibTransId="{B4C1E5A7-FCD8-4464-9E94-086BECD73A72}"/>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3600" dirty="0">
              <a:solidFill>
                <a:schemeClr val="bg1"/>
              </a:solidFill>
            </a:rPr>
            <a:t>a. </a:t>
          </a:r>
          <a:r>
            <a:rPr lang="en-US" sz="3600" dirty="0" err="1">
              <a:solidFill>
                <a:schemeClr val="bg1"/>
              </a:solidFill>
            </a:rPr>
            <a:t>Sức</a:t>
          </a:r>
          <a:r>
            <a:rPr lang="en-US" sz="3600" dirty="0">
              <a:solidFill>
                <a:schemeClr val="bg1"/>
              </a:solidFill>
            </a:rPr>
            <a:t> </a:t>
          </a:r>
          <a:r>
            <a:rPr lang="en-US" sz="3600" dirty="0" err="1">
              <a:solidFill>
                <a:schemeClr val="bg1"/>
              </a:solidFill>
            </a:rPr>
            <a:t>mạnh</a:t>
          </a:r>
          <a:r>
            <a:rPr lang="en-US" sz="3600" dirty="0">
              <a:solidFill>
                <a:schemeClr val="bg1"/>
              </a:solidFill>
            </a:rPr>
            <a:t> </a:t>
          </a:r>
          <a:r>
            <a:rPr lang="en-US" sz="3600" dirty="0" err="1">
              <a:solidFill>
                <a:schemeClr val="bg1"/>
              </a:solidFill>
            </a:rPr>
            <a:t>của</a:t>
          </a:r>
          <a:r>
            <a:rPr lang="en-US" sz="3600" dirty="0">
              <a:solidFill>
                <a:schemeClr val="bg1"/>
              </a:solidFill>
            </a:rPr>
            <a:t> khoa </a:t>
          </a:r>
          <a:r>
            <a:rPr lang="en-US" sz="3600" dirty="0" err="1">
              <a:solidFill>
                <a:schemeClr val="bg1"/>
              </a:solidFill>
            </a:rPr>
            <a:t>học</a:t>
          </a:r>
          <a:r>
            <a:rPr lang="en-US" sz="3600" dirty="0">
              <a:solidFill>
                <a:schemeClr val="bg1"/>
              </a:solidFill>
            </a:rPr>
            <a:t>- </a:t>
          </a:r>
          <a:r>
            <a:rPr lang="en-US" sz="3600" dirty="0" err="1">
              <a:solidFill>
                <a:schemeClr val="bg1"/>
              </a:solidFill>
            </a:rPr>
            <a:t>kỹ</a:t>
          </a:r>
          <a:r>
            <a:rPr lang="en-US" sz="3600" dirty="0">
              <a:solidFill>
                <a:schemeClr val="bg1"/>
              </a:solidFill>
            </a:rPr>
            <a:t> </a:t>
          </a:r>
          <a:r>
            <a:rPr lang="en-US" sz="3600" dirty="0" err="1">
              <a:solidFill>
                <a:schemeClr val="bg1"/>
              </a:solidFill>
            </a:rPr>
            <a:t>thuật</a:t>
          </a:r>
          <a:endParaRPr lang="en-US" sz="36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15. </a:t>
          </a:r>
          <a:r>
            <a:rPr lang="en-US" i="1" dirty="0" err="1">
              <a:solidFill>
                <a:schemeClr val="bg1"/>
              </a:solidFill>
            </a:rPr>
            <a:t>Sức</a:t>
          </a:r>
          <a:r>
            <a:rPr lang="en-US" i="1" dirty="0">
              <a:solidFill>
                <a:schemeClr val="bg1"/>
              </a:solidFill>
            </a:rPr>
            <a:t> </a:t>
          </a:r>
          <a:r>
            <a:rPr lang="en-US" i="1" dirty="0" err="1">
              <a:solidFill>
                <a:schemeClr val="bg1"/>
              </a:solidFill>
            </a:rPr>
            <a:t>mạnh</a:t>
          </a:r>
          <a:r>
            <a:rPr lang="en-US" i="1" dirty="0">
              <a:solidFill>
                <a:schemeClr val="bg1"/>
              </a:solidFill>
            </a:rPr>
            <a:t> </a:t>
          </a:r>
          <a:r>
            <a:rPr lang="en-US" i="1" dirty="0" err="1">
              <a:solidFill>
                <a:schemeClr val="bg1"/>
              </a:solidFill>
            </a:rPr>
            <a:t>thời</a:t>
          </a:r>
          <a:r>
            <a:rPr lang="en-US" i="1" dirty="0">
              <a:solidFill>
                <a:schemeClr val="bg1"/>
              </a:solidFill>
            </a:rPr>
            <a:t> </a:t>
          </a:r>
          <a:r>
            <a:rPr lang="en-US" i="1" dirty="0" err="1">
              <a:solidFill>
                <a:schemeClr val="bg1"/>
              </a:solidFill>
            </a:rPr>
            <a:t>đại</a:t>
          </a:r>
          <a:r>
            <a:rPr lang="en-US" i="1" dirty="0">
              <a:solidFill>
                <a:schemeClr val="bg1"/>
              </a:solidFill>
            </a:rPr>
            <a:t> bao </a:t>
          </a:r>
          <a:r>
            <a:rPr lang="en-US" i="1" dirty="0" err="1">
              <a:solidFill>
                <a:schemeClr val="bg1"/>
              </a:solidFill>
            </a:rPr>
            <a:t>gồm</a:t>
          </a:r>
          <a:r>
            <a:rPr lang="en-US" i="1" dirty="0">
              <a:solidFill>
                <a:schemeClr val="bg1"/>
              </a:solidFill>
            </a:rPr>
            <a:t> </a:t>
          </a:r>
          <a:r>
            <a:rPr lang="en-US" i="1" dirty="0" err="1">
              <a:solidFill>
                <a:schemeClr val="bg1"/>
              </a:solidFill>
            </a:rPr>
            <a:t>những</a:t>
          </a:r>
          <a:r>
            <a:rPr lang="en-US" i="1" dirty="0">
              <a:solidFill>
                <a:schemeClr val="bg1"/>
              </a:solidFill>
            </a:rPr>
            <a:t> </a:t>
          </a:r>
          <a:r>
            <a:rPr lang="en-US" i="1" dirty="0" err="1">
              <a:solidFill>
                <a:schemeClr val="bg1"/>
              </a:solidFill>
            </a:rPr>
            <a:t>yếu</a:t>
          </a:r>
          <a:r>
            <a:rPr lang="en-US" i="1" dirty="0">
              <a:solidFill>
                <a:schemeClr val="bg1"/>
              </a:solidFill>
            </a:rPr>
            <a:t> </a:t>
          </a:r>
          <a:r>
            <a:rPr lang="en-US" i="1" dirty="0" err="1">
              <a:solidFill>
                <a:schemeClr val="bg1"/>
              </a:solidFill>
            </a:rPr>
            <a:t>tố</a:t>
          </a:r>
          <a:r>
            <a:rPr lang="en-US" i="1" dirty="0">
              <a:solidFill>
                <a:schemeClr val="bg1"/>
              </a:solidFill>
            </a:rPr>
            <a:t> </a:t>
          </a:r>
          <a:r>
            <a:rPr lang="en-US" i="1" dirty="0" err="1">
              <a:solidFill>
                <a:schemeClr val="bg1"/>
              </a:solidFill>
            </a:rPr>
            <a:t>nào</a:t>
          </a:r>
          <a:r>
            <a:rPr lang="en-US" i="1" dirty="0">
              <a:solidFill>
                <a:schemeClr val="bg1"/>
              </a:solidFill>
            </a:rPr>
            <a:t>?</a:t>
          </a: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D4916310-7466-41E9-820B-0B8BE63A00A9}">
      <dgm:prSet custT="1"/>
      <dgm:spPr/>
      <dgm:t>
        <a:bodyPr/>
        <a:lstStyle/>
        <a:p>
          <a:pPr algn="just"/>
          <a:r>
            <a:rPr lang="en-US" sz="3600" dirty="0">
              <a:solidFill>
                <a:schemeClr val="bg1"/>
              </a:solidFill>
            </a:rPr>
            <a:t>b. Sự đoàn kết của giai cấp công nhân quốc tế</a:t>
          </a:r>
        </a:p>
      </dgm:t>
    </dgm:pt>
    <dgm:pt modelId="{B0FF5AA7-C1C1-422A-8478-0DED22F2A1BF}" type="parTrans" cxnId="{FD3001DE-F6DD-4BC6-A306-0394CF3862C0}">
      <dgm:prSet/>
      <dgm:spPr/>
      <dgm:t>
        <a:bodyPr/>
        <a:lstStyle/>
        <a:p>
          <a:endParaRPr lang="en-US"/>
        </a:p>
      </dgm:t>
    </dgm:pt>
    <dgm:pt modelId="{40A4D0B0-B5B9-4D50-AADE-E03644EC27B9}" type="sibTrans" cxnId="{FD3001DE-F6DD-4BC6-A306-0394CF3862C0}">
      <dgm:prSet/>
      <dgm:spPr/>
      <dgm:t>
        <a:bodyPr/>
        <a:lstStyle/>
        <a:p>
          <a:endParaRPr lang="en-US"/>
        </a:p>
      </dgm:t>
    </dgm:pt>
    <dgm:pt modelId="{15C2C89A-0A3F-449F-84F3-C0D47C2563D4}">
      <dgm:prSet custT="1"/>
      <dgm:spPr/>
      <dgm:t>
        <a:bodyPr/>
        <a:lstStyle/>
        <a:p>
          <a:pPr algn="just"/>
          <a:r>
            <a:rPr lang="vi-VN" sz="3600" dirty="0">
              <a:solidFill>
                <a:schemeClr val="bg1"/>
              </a:solidFill>
            </a:rPr>
            <a:t>c. Sự đoàn kết của các dân tộc bị áp bức và các lực lượng tiến bộ thế giới</a:t>
          </a:r>
          <a:endParaRPr lang="en-US" sz="3600" dirty="0">
            <a:solidFill>
              <a:schemeClr val="bg1"/>
            </a:solidFill>
          </a:endParaRPr>
        </a:p>
      </dgm:t>
    </dgm:pt>
    <dgm:pt modelId="{BF4394EF-F15F-49ED-BF5F-5FC726F95A93}" type="parTrans" cxnId="{A9012624-C96C-4B25-85F9-96590B716590}">
      <dgm:prSet/>
      <dgm:spPr/>
      <dgm:t>
        <a:bodyPr/>
        <a:lstStyle/>
        <a:p>
          <a:endParaRPr lang="en-US"/>
        </a:p>
      </dgm:t>
    </dgm:pt>
    <dgm:pt modelId="{02D5DA4B-0DE6-4FD4-917F-D8F69D6B41A5}" type="sibTrans" cxnId="{A9012624-C96C-4B25-85F9-96590B716590}">
      <dgm:prSet/>
      <dgm:spPr/>
      <dgm:t>
        <a:bodyPr/>
        <a:lstStyle/>
        <a:p>
          <a:endParaRPr lang="en-US"/>
        </a:p>
      </dgm:t>
    </dgm:pt>
    <dgm:pt modelId="{9215CAC8-F6A9-412A-83D2-1FAAE21B79FF}">
      <dgm:prSet custT="1"/>
      <dgm:spPr/>
      <dgm:t>
        <a:bodyPr/>
        <a:lstStyle/>
        <a:p>
          <a:pPr algn="just"/>
          <a:r>
            <a:rPr lang="en-US" sz="3600" dirty="0">
              <a:solidFill>
                <a:schemeClr val="bg1"/>
              </a:solidFill>
            </a:rPr>
            <a:t>d. Tất cả các đáp án này đều đúng.</a:t>
          </a:r>
        </a:p>
      </dgm:t>
    </dgm:pt>
    <dgm:pt modelId="{F6331966-1FFB-4E58-A4F3-1BA12BDCAC2D}" type="parTrans" cxnId="{9B92C6BC-B1B9-47BE-96C5-59211E4CE3DB}">
      <dgm:prSet/>
      <dgm:spPr/>
      <dgm:t>
        <a:bodyPr/>
        <a:lstStyle/>
        <a:p>
          <a:endParaRPr lang="en-US"/>
        </a:p>
      </dgm:t>
    </dgm:pt>
    <dgm:pt modelId="{5C5C50F7-0362-4277-8A28-964BB0107088}" type="sibTrans" cxnId="{9B92C6BC-B1B9-47BE-96C5-59211E4CE3DB}">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488" custLinFactNeighborY="275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A9012624-C96C-4B25-85F9-96590B716590}" srcId="{8D6D26A5-62C7-45EB-9531-C85F1879241F}" destId="{15C2C89A-0A3F-449F-84F3-C0D47C2563D4}" srcOrd="2" destOrd="0" parTransId="{BF4394EF-F15F-49ED-BF5F-5FC726F95A93}" sibTransId="{02D5DA4B-0DE6-4FD4-917F-D8F69D6B41A5}"/>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4BB2A563-A56A-4E01-BF99-6C27BA371415}" type="presOf" srcId="{D4916310-7466-41E9-820B-0B8BE63A00A9}" destId="{F1A0EB02-8037-4F89-8026-A7DA99CFEE45}" srcOrd="0" destOrd="1" presId="urn:microsoft.com/office/officeart/2005/8/layout/vList5"/>
    <dgm:cxn modelId="{B4F9307F-6FF0-4CB4-9F42-C738BEF7D5DA}" type="presOf" srcId="{A556DFAD-6063-40D5-896A-04500B9ADA0D}" destId="{F1A0EB02-8037-4F89-8026-A7DA99CFEE45}" srcOrd="0" destOrd="0" presId="urn:microsoft.com/office/officeart/2005/8/layout/vList5"/>
    <dgm:cxn modelId="{F6F82D84-5F7F-4C67-B407-8FBAC1C38A2A}" type="presOf" srcId="{15C2C89A-0A3F-449F-84F3-C0D47C2563D4}" destId="{F1A0EB02-8037-4F89-8026-A7DA99CFEE45}" srcOrd="0" destOrd="2" presId="urn:microsoft.com/office/officeart/2005/8/layout/vList5"/>
    <dgm:cxn modelId="{5281F49C-D93C-4EB7-A8C9-56D9C84919CC}" type="presOf" srcId="{AF508471-6BF0-4E4D-9C49-5C04E4F1A8A2}" destId="{D5CC919E-8CCC-4B1A-8D10-6F2C091922D1}" srcOrd="0" destOrd="0" presId="urn:microsoft.com/office/officeart/2005/8/layout/vList5"/>
    <dgm:cxn modelId="{9B92C6BC-B1B9-47BE-96C5-59211E4CE3DB}" srcId="{8D6D26A5-62C7-45EB-9531-C85F1879241F}" destId="{9215CAC8-F6A9-412A-83D2-1FAAE21B79FF}" srcOrd="3" destOrd="0" parTransId="{F6331966-1FFB-4E58-A4F3-1BA12BDCAC2D}" sibTransId="{5C5C50F7-0362-4277-8A28-964BB0107088}"/>
    <dgm:cxn modelId="{790DEEC2-74B2-4893-A4D8-155E82D452B5}" type="presOf" srcId="{9215CAC8-F6A9-412A-83D2-1FAAE21B79FF}" destId="{F1A0EB02-8037-4F89-8026-A7DA99CFEE45}" srcOrd="0" destOrd="3"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FD3001DE-F6DD-4BC6-A306-0394CF3862C0}" srcId="{8D6D26A5-62C7-45EB-9531-C85F1879241F}" destId="{D4916310-7466-41E9-820B-0B8BE63A00A9}" srcOrd="1" destOrd="0" parTransId="{B0FF5AA7-C1C1-422A-8478-0DED22F2A1BF}" sibTransId="{40A4D0B0-B5B9-4D50-AADE-E03644EC27B9}"/>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vi-VN" sz="4000" dirty="0">
              <a:solidFill>
                <a:schemeClr val="bg1"/>
              </a:solidFill>
            </a:rPr>
            <a:t>a. Một nhiệm vụ chiến lược </a:t>
          </a:r>
          <a:endParaRPr lang="en-US" sz="40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16. </a:t>
          </a:r>
          <a:r>
            <a:rPr lang="vi-VN" i="1" dirty="0">
              <a:solidFill>
                <a:schemeClr val="bg1"/>
              </a:solidFill>
            </a:rPr>
            <a:t>Đoàn kết dân tộc, đoàn kết giai cấp, đoàn kết quốc tế có vai trò như thế nào trong công cuộc xây dựng xã hội xã hội chủ nghĩa?</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487F940E-3AE5-4CD5-8843-A17671DFEF6B}">
      <dgm:prSet custT="1"/>
      <dgm:spPr/>
      <dgm:t>
        <a:bodyPr/>
        <a:lstStyle/>
        <a:p>
          <a:pPr algn="just"/>
          <a:r>
            <a:rPr lang="en-US" sz="4000" dirty="0">
              <a:solidFill>
                <a:schemeClr val="bg1"/>
              </a:solidFill>
            </a:rPr>
            <a:t>b. Là một tất yếu khách quan </a:t>
          </a:r>
        </a:p>
      </dgm:t>
    </dgm:pt>
    <dgm:pt modelId="{D707DDDE-D1B7-4E32-B740-400DDCC4A19E}" type="parTrans" cxnId="{AED0BD4C-2A70-4E45-9360-F3BB317915DE}">
      <dgm:prSet/>
      <dgm:spPr/>
      <dgm:t>
        <a:bodyPr/>
        <a:lstStyle/>
        <a:p>
          <a:endParaRPr lang="en-US"/>
        </a:p>
      </dgm:t>
    </dgm:pt>
    <dgm:pt modelId="{BE970A43-8DD4-4169-B5E6-DFE50934C845}" type="sibTrans" cxnId="{AED0BD4C-2A70-4E45-9360-F3BB317915DE}">
      <dgm:prSet/>
      <dgm:spPr/>
      <dgm:t>
        <a:bodyPr/>
        <a:lstStyle/>
        <a:p>
          <a:endParaRPr lang="en-US"/>
        </a:p>
      </dgm:t>
    </dgm:pt>
    <dgm:pt modelId="{B5C5D205-A18C-460F-9988-57F7E9D3FC3A}">
      <dgm:prSet custT="1"/>
      <dgm:spPr/>
      <dgm:t>
        <a:bodyPr/>
        <a:lstStyle/>
        <a:p>
          <a:pPr algn="just"/>
          <a:r>
            <a:rPr lang="en-US" sz="4000" dirty="0">
              <a:solidFill>
                <a:schemeClr val="bg1"/>
              </a:solidFill>
            </a:rPr>
            <a:t>c. Một nhu cầu nội tại chủ quan </a:t>
          </a:r>
        </a:p>
      </dgm:t>
    </dgm:pt>
    <dgm:pt modelId="{F247B449-EA10-4D7A-82D9-636BFD1F34C1}" type="parTrans" cxnId="{6DA5E6DC-EB64-49DE-8275-8FA8990ECF6B}">
      <dgm:prSet/>
      <dgm:spPr/>
      <dgm:t>
        <a:bodyPr/>
        <a:lstStyle/>
        <a:p>
          <a:endParaRPr lang="en-US"/>
        </a:p>
      </dgm:t>
    </dgm:pt>
    <dgm:pt modelId="{E05A3A15-C391-46B7-A204-667511AE62F2}" type="sibTrans" cxnId="{6DA5E6DC-EB64-49DE-8275-8FA8990ECF6B}">
      <dgm:prSet/>
      <dgm:spPr/>
      <dgm:t>
        <a:bodyPr/>
        <a:lstStyle/>
        <a:p>
          <a:endParaRPr lang="en-US"/>
        </a:p>
      </dgm:t>
    </dgm:pt>
    <dgm:pt modelId="{253D59FC-A70E-4412-9B84-BD959A48D062}">
      <dgm:prSet custT="1"/>
      <dgm:spPr/>
      <dgm:t>
        <a:bodyPr/>
        <a:lstStyle/>
        <a:p>
          <a:pPr algn="just"/>
          <a:r>
            <a:rPr lang="en-US" sz="4000" dirty="0">
              <a:solidFill>
                <a:schemeClr val="bg1"/>
              </a:solidFill>
            </a:rPr>
            <a:t>d.  Tất cả các đáp án của câu này đều đúng</a:t>
          </a:r>
        </a:p>
      </dgm:t>
    </dgm:pt>
    <dgm:pt modelId="{AA027D78-7202-498B-ABE1-8FEFFA2679A0}" type="parTrans" cxnId="{A4A58D45-13A2-4837-85C6-23F64C770C0F}">
      <dgm:prSet/>
      <dgm:spPr/>
      <dgm:t>
        <a:bodyPr/>
        <a:lstStyle/>
        <a:p>
          <a:endParaRPr lang="en-US"/>
        </a:p>
      </dgm:t>
    </dgm:pt>
    <dgm:pt modelId="{80F43089-6C2C-4907-9E5D-BB64F1C042F1}" type="sibTrans" cxnId="{A4A58D45-13A2-4837-85C6-23F64C770C0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488" custLinFactNeighborY="2751">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A4A58D45-13A2-4837-85C6-23F64C770C0F}" srcId="{8D6D26A5-62C7-45EB-9531-C85F1879241F}" destId="{253D59FC-A70E-4412-9B84-BD959A48D062}" srcOrd="3" destOrd="0" parTransId="{AA027D78-7202-498B-ABE1-8FEFFA2679A0}" sibTransId="{80F43089-6C2C-4907-9E5D-BB64F1C042F1}"/>
    <dgm:cxn modelId="{AED0BD4C-2A70-4E45-9360-F3BB317915DE}" srcId="{8D6D26A5-62C7-45EB-9531-C85F1879241F}" destId="{487F940E-3AE5-4CD5-8843-A17671DFEF6B}" srcOrd="1" destOrd="0" parTransId="{D707DDDE-D1B7-4E32-B740-400DDCC4A19E}" sibTransId="{BE970A43-8DD4-4169-B5E6-DFE50934C845}"/>
    <dgm:cxn modelId="{B4F9307F-6FF0-4CB4-9F42-C738BEF7D5DA}" type="presOf" srcId="{A556DFAD-6063-40D5-896A-04500B9ADA0D}" destId="{F1A0EB02-8037-4F89-8026-A7DA99CFEE45}" srcOrd="0" destOrd="0" presId="urn:microsoft.com/office/officeart/2005/8/layout/vList5"/>
    <dgm:cxn modelId="{75D4BF8E-7C59-40E8-A3E5-48CFBAA1E9A7}" type="presOf" srcId="{487F940E-3AE5-4CD5-8843-A17671DFEF6B}" destId="{F1A0EB02-8037-4F89-8026-A7DA99CFEE45}" srcOrd="0" destOrd="1" presId="urn:microsoft.com/office/officeart/2005/8/layout/vList5"/>
    <dgm:cxn modelId="{F4732E9A-0EE2-45FD-9659-68B7D867E262}" type="presOf" srcId="{B5C5D205-A18C-460F-9988-57F7E9D3FC3A}" destId="{F1A0EB02-8037-4F89-8026-A7DA99CFEE45}" srcOrd="0" destOrd="2" presId="urn:microsoft.com/office/officeart/2005/8/layout/vList5"/>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6DA5E6DC-EB64-49DE-8275-8FA8990ECF6B}" srcId="{8D6D26A5-62C7-45EB-9531-C85F1879241F}" destId="{B5C5D205-A18C-460F-9988-57F7E9D3FC3A}" srcOrd="2" destOrd="0" parTransId="{F247B449-EA10-4D7A-82D9-636BFD1F34C1}" sibTransId="{E05A3A15-C391-46B7-A204-667511AE62F2}"/>
    <dgm:cxn modelId="{344E5FF1-336F-449D-9202-BDA31B5F4F8D}" type="presOf" srcId="{253D59FC-A70E-4412-9B84-BD959A48D062}"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fr-FR" sz="4000" dirty="0">
              <a:solidFill>
                <a:schemeClr val="bg1"/>
              </a:solidFill>
            </a:rPr>
            <a:t>a. </a:t>
          </a:r>
          <a:r>
            <a:rPr lang="fr-FR" sz="4000" dirty="0" err="1">
              <a:solidFill>
                <a:schemeClr val="bg1"/>
              </a:solidFill>
            </a:rPr>
            <a:t>Đảng</a:t>
          </a:r>
          <a:r>
            <a:rPr lang="fr-FR" sz="4000" dirty="0">
              <a:solidFill>
                <a:schemeClr val="bg1"/>
              </a:solidFill>
            </a:rPr>
            <a:t> là </a:t>
          </a:r>
          <a:r>
            <a:rPr lang="fr-FR" sz="4000" dirty="0" err="1">
              <a:solidFill>
                <a:schemeClr val="bg1"/>
              </a:solidFill>
            </a:rPr>
            <a:t>trung</a:t>
          </a:r>
          <a:r>
            <a:rPr lang="fr-FR" sz="4000" dirty="0">
              <a:solidFill>
                <a:schemeClr val="bg1"/>
              </a:solidFill>
            </a:rPr>
            <a:t> </a:t>
          </a:r>
          <a:r>
            <a:rPr lang="fr-FR" sz="4000" dirty="0" err="1">
              <a:solidFill>
                <a:schemeClr val="bg1"/>
              </a:solidFill>
            </a:rPr>
            <a:t>tâm</a:t>
          </a:r>
          <a:endParaRPr lang="en-US" sz="40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17. </a:t>
          </a:r>
          <a:r>
            <a:rPr lang="en-US" i="1" dirty="0" err="1">
              <a:solidFill>
                <a:schemeClr val="bg1"/>
              </a:solidFill>
            </a:rPr>
            <a:t>Vai</a:t>
          </a:r>
          <a:r>
            <a:rPr lang="en-US" i="1" dirty="0">
              <a:solidFill>
                <a:schemeClr val="bg1"/>
              </a:solidFill>
            </a:rPr>
            <a:t> </a:t>
          </a:r>
          <a:r>
            <a:rPr lang="en-US" i="1" dirty="0" err="1">
              <a:solidFill>
                <a:schemeClr val="bg1"/>
              </a:solidFill>
            </a:rPr>
            <a:t>trò</a:t>
          </a:r>
          <a:r>
            <a:rPr lang="en-US" i="1" dirty="0">
              <a:solidFill>
                <a:schemeClr val="bg1"/>
              </a:solidFill>
            </a:rPr>
            <a:t> </a:t>
          </a:r>
          <a:r>
            <a:rPr lang="en-US" i="1" dirty="0" err="1">
              <a:solidFill>
                <a:schemeClr val="bg1"/>
              </a:solidFill>
            </a:rPr>
            <a:t>của</a:t>
          </a:r>
          <a:r>
            <a:rPr lang="en-US" i="1" dirty="0">
              <a:solidFill>
                <a:schemeClr val="bg1"/>
              </a:solidFill>
            </a:rPr>
            <a:t> </a:t>
          </a:r>
          <a:r>
            <a:rPr lang="en-US" i="1" dirty="0" err="1">
              <a:solidFill>
                <a:schemeClr val="bg1"/>
              </a:solidFill>
            </a:rPr>
            <a:t>Đảng</a:t>
          </a:r>
          <a:r>
            <a:rPr lang="en-US" i="1" dirty="0">
              <a:solidFill>
                <a:schemeClr val="bg1"/>
              </a:solidFill>
            </a:rPr>
            <a:t> </a:t>
          </a:r>
          <a:r>
            <a:rPr lang="en-US" i="1" dirty="0" err="1">
              <a:solidFill>
                <a:schemeClr val="bg1"/>
              </a:solidFill>
            </a:rPr>
            <a:t>trong</a:t>
          </a:r>
          <a:r>
            <a:rPr lang="en-US" i="1" dirty="0">
              <a:solidFill>
                <a:schemeClr val="bg1"/>
              </a:solidFill>
            </a:rPr>
            <a:t> </a:t>
          </a:r>
          <a:r>
            <a:rPr lang="en-US" i="1" dirty="0" err="1">
              <a:solidFill>
                <a:schemeClr val="bg1"/>
              </a:solidFill>
            </a:rPr>
            <a:t>khối</a:t>
          </a:r>
          <a:r>
            <a:rPr lang="en-US" i="1" dirty="0">
              <a:solidFill>
                <a:schemeClr val="bg1"/>
              </a:solidFill>
            </a:rPr>
            <a:t> </a:t>
          </a:r>
          <a:r>
            <a:rPr lang="en-US" i="1" dirty="0" err="1">
              <a:solidFill>
                <a:schemeClr val="bg1"/>
              </a:solidFill>
            </a:rPr>
            <a:t>đại</a:t>
          </a:r>
          <a:r>
            <a:rPr lang="en-US" i="1" dirty="0">
              <a:solidFill>
                <a:schemeClr val="bg1"/>
              </a:solidFill>
            </a:rPr>
            <a:t> </a:t>
          </a:r>
          <a:r>
            <a:rPr lang="en-US" i="1" dirty="0" err="1">
              <a:solidFill>
                <a:schemeClr val="bg1"/>
              </a:solidFill>
            </a:rPr>
            <a:t>đoàn</a:t>
          </a:r>
          <a:r>
            <a:rPr lang="en-US" i="1" dirty="0">
              <a:solidFill>
                <a:schemeClr val="bg1"/>
              </a:solidFill>
            </a:rPr>
            <a:t> </a:t>
          </a:r>
          <a:r>
            <a:rPr lang="en-US" i="1" dirty="0" err="1">
              <a:solidFill>
                <a:schemeClr val="bg1"/>
              </a:solidFill>
            </a:rPr>
            <a:t>kết</a:t>
          </a:r>
          <a:r>
            <a:rPr lang="en-US" i="1" dirty="0">
              <a:solidFill>
                <a:schemeClr val="bg1"/>
              </a:solidFill>
            </a:rPr>
            <a:t> </a:t>
          </a:r>
          <a:r>
            <a:rPr lang="en-US" i="1" dirty="0" err="1">
              <a:solidFill>
                <a:schemeClr val="bg1"/>
              </a:solidFill>
            </a:rPr>
            <a:t>toàn</a:t>
          </a:r>
          <a:r>
            <a:rPr lang="en-US" i="1" dirty="0">
              <a:solidFill>
                <a:schemeClr val="bg1"/>
              </a:solidFill>
            </a:rPr>
            <a:t> </a:t>
          </a:r>
          <a:r>
            <a:rPr lang="en-US" i="1" dirty="0" err="1">
              <a:solidFill>
                <a:schemeClr val="bg1"/>
              </a:solidFill>
            </a:rPr>
            <a:t>dân</a:t>
          </a:r>
          <a:r>
            <a:rPr lang="en-US" i="1" dirty="0">
              <a:solidFill>
                <a:schemeClr val="bg1"/>
              </a:solidFill>
            </a:rPr>
            <a:t> </a:t>
          </a:r>
          <a:r>
            <a:rPr lang="en-US" i="1" dirty="0" err="1">
              <a:solidFill>
                <a:schemeClr val="bg1"/>
              </a:solidFill>
            </a:rPr>
            <a:t>tộc</a:t>
          </a:r>
          <a:r>
            <a:rPr lang="en-US" i="1" dirty="0">
              <a:solidFill>
                <a:schemeClr val="bg1"/>
              </a:solidFill>
            </a:rPr>
            <a:t> ?</a:t>
          </a: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95475C07-9F2A-4436-860F-6F7D82368525}">
      <dgm:prSet custT="1"/>
      <dgm:spPr/>
      <dgm:t>
        <a:bodyPr/>
        <a:lstStyle/>
        <a:p>
          <a:pPr algn="just"/>
          <a:r>
            <a:rPr lang="fr-FR" sz="4000" dirty="0">
              <a:solidFill>
                <a:schemeClr val="bg1"/>
              </a:solidFill>
            </a:rPr>
            <a:t>b. Đảng là nòng cốt</a:t>
          </a:r>
          <a:endParaRPr lang="en-US" sz="4000" dirty="0">
            <a:solidFill>
              <a:schemeClr val="bg1"/>
            </a:solidFill>
          </a:endParaRPr>
        </a:p>
      </dgm:t>
    </dgm:pt>
    <dgm:pt modelId="{1544B73F-07AF-4D89-BE71-46246AA487EF}" type="parTrans" cxnId="{AEB2F813-E932-47C2-847D-EC081054C82B}">
      <dgm:prSet/>
      <dgm:spPr/>
      <dgm:t>
        <a:bodyPr/>
        <a:lstStyle/>
        <a:p>
          <a:endParaRPr lang="en-US"/>
        </a:p>
      </dgm:t>
    </dgm:pt>
    <dgm:pt modelId="{A006F0B8-C83C-4C2C-A85A-727D462C9BCA}" type="sibTrans" cxnId="{AEB2F813-E932-47C2-847D-EC081054C82B}">
      <dgm:prSet/>
      <dgm:spPr/>
      <dgm:t>
        <a:bodyPr/>
        <a:lstStyle/>
        <a:p>
          <a:endParaRPr lang="en-US"/>
        </a:p>
      </dgm:t>
    </dgm:pt>
    <dgm:pt modelId="{93230E00-5EDE-4CAF-8673-0C66D28013A7}">
      <dgm:prSet custT="1"/>
      <dgm:spPr/>
      <dgm:t>
        <a:bodyPr/>
        <a:lstStyle/>
        <a:p>
          <a:pPr algn="just"/>
          <a:r>
            <a:rPr lang="en-US" sz="4000" dirty="0">
              <a:solidFill>
                <a:schemeClr val="bg1"/>
              </a:solidFill>
            </a:rPr>
            <a:t>c. Đảng là hạt nhân lãnh đạo</a:t>
          </a:r>
        </a:p>
      </dgm:t>
    </dgm:pt>
    <dgm:pt modelId="{6EAB02FA-E054-4539-973F-E456979BC727}" type="parTrans" cxnId="{4E55AA52-F787-49B5-9FA9-2C3F2E5CC655}">
      <dgm:prSet/>
      <dgm:spPr/>
      <dgm:t>
        <a:bodyPr/>
        <a:lstStyle/>
        <a:p>
          <a:endParaRPr lang="en-US"/>
        </a:p>
      </dgm:t>
    </dgm:pt>
    <dgm:pt modelId="{EDEB368F-047B-405A-9263-CF265DCE6A54}" type="sibTrans" cxnId="{4E55AA52-F787-49B5-9FA9-2C3F2E5CC655}">
      <dgm:prSet/>
      <dgm:spPr/>
      <dgm:t>
        <a:bodyPr/>
        <a:lstStyle/>
        <a:p>
          <a:endParaRPr lang="en-US"/>
        </a:p>
      </dgm:t>
    </dgm:pt>
    <dgm:pt modelId="{C3C3BF01-2244-461B-ACEE-4413EB035037}">
      <dgm:prSet custT="1"/>
      <dgm:spPr/>
      <dgm:t>
        <a:bodyPr/>
        <a:lstStyle/>
        <a:p>
          <a:pPr algn="just"/>
          <a:r>
            <a:rPr lang="fr-FR" sz="4000" dirty="0">
              <a:solidFill>
                <a:schemeClr val="bg1"/>
              </a:solidFill>
            </a:rPr>
            <a:t>d. Đảng là cơ sở</a:t>
          </a:r>
          <a:endParaRPr lang="en-US" sz="4000" dirty="0">
            <a:solidFill>
              <a:schemeClr val="bg1"/>
            </a:solidFill>
          </a:endParaRPr>
        </a:p>
      </dgm:t>
    </dgm:pt>
    <dgm:pt modelId="{C96FD458-345E-4150-A61F-606EDE6E2D9B}" type="parTrans" cxnId="{2B8CA4EF-8A26-46F0-B944-C565FCBABE9D}">
      <dgm:prSet/>
      <dgm:spPr/>
      <dgm:t>
        <a:bodyPr/>
        <a:lstStyle/>
        <a:p>
          <a:endParaRPr lang="en-US"/>
        </a:p>
      </dgm:t>
    </dgm:pt>
    <dgm:pt modelId="{DEF8B8CE-6E2D-4F90-AD06-1A616E209BDB}" type="sibTrans" cxnId="{2B8CA4EF-8A26-46F0-B944-C565FCBABE9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488" custLinFactNeighborY="2751">
        <dgm:presLayoutVars>
          <dgm:bulletEnabled val="1"/>
        </dgm:presLayoutVars>
      </dgm:prSet>
      <dgm:spPr/>
    </dgm:pt>
  </dgm:ptLst>
  <dgm:cxnLst>
    <dgm:cxn modelId="{33F0FC02-D835-4801-A5B3-40471C63D459}" type="presOf" srcId="{93230E00-5EDE-4CAF-8673-0C66D28013A7}"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AEB2F813-E932-47C2-847D-EC081054C82B}" srcId="{8D6D26A5-62C7-45EB-9531-C85F1879241F}" destId="{95475C07-9F2A-4436-860F-6F7D82368525}" srcOrd="1" destOrd="0" parTransId="{1544B73F-07AF-4D89-BE71-46246AA487EF}" sibTransId="{A006F0B8-C83C-4C2C-A85A-727D462C9BCA}"/>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4E55AA52-F787-49B5-9FA9-2C3F2E5CC655}" srcId="{8D6D26A5-62C7-45EB-9531-C85F1879241F}" destId="{93230E00-5EDE-4CAF-8673-0C66D28013A7}" srcOrd="2" destOrd="0" parTransId="{6EAB02FA-E054-4539-973F-E456979BC727}" sibTransId="{EDEB368F-047B-405A-9263-CF265DCE6A54}"/>
    <dgm:cxn modelId="{7556D272-2E19-4317-B03D-D48D2455D280}" type="presOf" srcId="{C3C3BF01-2244-461B-ACEE-4413EB035037}" destId="{F1A0EB02-8037-4F89-8026-A7DA99CFEE45}" srcOrd="0" destOrd="3" presId="urn:microsoft.com/office/officeart/2005/8/layout/vList5"/>
    <dgm:cxn modelId="{B4F9307F-6FF0-4CB4-9F42-C738BEF7D5DA}" type="presOf" srcId="{A556DFAD-6063-40D5-896A-04500B9ADA0D}" destId="{F1A0EB02-8037-4F89-8026-A7DA99CFEE45}" srcOrd="0" destOrd="0" presId="urn:microsoft.com/office/officeart/2005/8/layout/vList5"/>
    <dgm:cxn modelId="{5281F49C-D93C-4EB7-A8C9-56D9C84919CC}" type="presOf" srcId="{AF508471-6BF0-4E4D-9C49-5C04E4F1A8A2}" destId="{D5CC919E-8CCC-4B1A-8D10-6F2C091922D1}" srcOrd="0" destOrd="0" presId="urn:microsoft.com/office/officeart/2005/8/layout/vList5"/>
    <dgm:cxn modelId="{D398AED3-E318-457B-A676-ECA910C4D5F2}" srcId="{8D6D26A5-62C7-45EB-9531-C85F1879241F}" destId="{FFD70275-7251-4892-9E74-9B5745934587}" srcOrd="4" destOrd="0" parTransId="{0B1A1CA1-7EC3-4377-AD41-F3C213CDEEF9}" sibTransId="{8B3ADA21-06AA-4123-BDAA-E682DA007537}"/>
    <dgm:cxn modelId="{9D3578DF-BDC0-4F2A-8B3E-15E7E47929AD}" type="presOf" srcId="{95475C07-9F2A-4436-860F-6F7D82368525}" destId="{F1A0EB02-8037-4F89-8026-A7DA99CFEE45}" srcOrd="0" destOrd="1" presId="urn:microsoft.com/office/officeart/2005/8/layout/vList5"/>
    <dgm:cxn modelId="{2B8CA4EF-8A26-46F0-B944-C565FCBABE9D}" srcId="{8D6D26A5-62C7-45EB-9531-C85F1879241F}" destId="{C3C3BF01-2244-461B-ACEE-4413EB035037}" srcOrd="3" destOrd="0" parTransId="{C96FD458-345E-4150-A61F-606EDE6E2D9B}" sibTransId="{DEF8B8CE-6E2D-4F90-AD06-1A616E209BDB}"/>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4000" dirty="0">
              <a:solidFill>
                <a:schemeClr val="bg1"/>
              </a:solidFill>
            </a:rPr>
            <a:t>a. </a:t>
          </a:r>
          <a:r>
            <a:rPr lang="en-US" sz="4000" dirty="0" err="1">
              <a:solidFill>
                <a:schemeClr val="bg1"/>
              </a:solidFill>
            </a:rPr>
            <a:t>Giải</a:t>
          </a:r>
          <a:r>
            <a:rPr lang="en-US" sz="4000" dirty="0">
              <a:solidFill>
                <a:schemeClr val="bg1"/>
              </a:solidFill>
            </a:rPr>
            <a:t> </a:t>
          </a:r>
          <a:r>
            <a:rPr lang="en-US" sz="4000" dirty="0" err="1">
              <a:solidFill>
                <a:schemeClr val="bg1"/>
              </a:solidFill>
            </a:rPr>
            <a:t>quyết</a:t>
          </a:r>
          <a:r>
            <a:rPr lang="en-US" sz="4000" dirty="0">
              <a:solidFill>
                <a:schemeClr val="bg1"/>
              </a:solidFill>
            </a:rPr>
            <a:t> </a:t>
          </a:r>
          <a:r>
            <a:rPr lang="en-US" sz="4000" dirty="0" err="1">
              <a:solidFill>
                <a:schemeClr val="bg1"/>
              </a:solidFill>
            </a:rPr>
            <a:t>hài</a:t>
          </a:r>
          <a:r>
            <a:rPr lang="en-US" sz="4000" dirty="0">
              <a:solidFill>
                <a:schemeClr val="bg1"/>
              </a:solidFill>
            </a:rPr>
            <a:t> </a:t>
          </a:r>
          <a:r>
            <a:rPr lang="en-US" sz="4000" dirty="0" err="1">
              <a:solidFill>
                <a:schemeClr val="bg1"/>
              </a:solidFill>
            </a:rPr>
            <a:t>hoà</a:t>
          </a:r>
          <a:endParaRPr lang="en-US" sz="40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18.</a:t>
          </a:r>
          <a:r>
            <a:rPr lang="vi-VN" i="1" dirty="0">
              <a:solidFill>
                <a:schemeClr val="bg1"/>
              </a:solidFill>
            </a:rPr>
            <a:t> Đại hội XI  chỉ ra rằng, Đại đoàn kết toàn dân tộc phải dựa trên cơ sở giải quyết như thế nào quan hệ lợi ích giữa các thành viên trong xã hội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6DAF3460-C461-4AB3-855F-61CE72F160E7}">
      <dgm:prSet custT="1"/>
      <dgm:spPr/>
      <dgm:t>
        <a:bodyPr/>
        <a:lstStyle/>
        <a:p>
          <a:pPr algn="just"/>
          <a:r>
            <a:rPr lang="vi-VN" sz="4000" dirty="0">
              <a:solidFill>
                <a:schemeClr val="bg1"/>
              </a:solidFill>
            </a:rPr>
            <a:t>b. Giải quyết được</a:t>
          </a:r>
          <a:endParaRPr lang="en-US" sz="4000" dirty="0">
            <a:solidFill>
              <a:schemeClr val="bg1"/>
            </a:solidFill>
          </a:endParaRPr>
        </a:p>
      </dgm:t>
    </dgm:pt>
    <dgm:pt modelId="{F34D63B2-1342-4070-8980-8B6656D9233F}" type="parTrans" cxnId="{8E16D003-48F2-468D-857B-DCA45CA681D6}">
      <dgm:prSet/>
      <dgm:spPr/>
      <dgm:t>
        <a:bodyPr/>
        <a:lstStyle/>
        <a:p>
          <a:endParaRPr lang="en-US"/>
        </a:p>
      </dgm:t>
    </dgm:pt>
    <dgm:pt modelId="{0A4F34B6-4C87-4540-9BBD-D4DCB15BBA0B}" type="sibTrans" cxnId="{8E16D003-48F2-468D-857B-DCA45CA681D6}">
      <dgm:prSet/>
      <dgm:spPr/>
      <dgm:t>
        <a:bodyPr/>
        <a:lstStyle/>
        <a:p>
          <a:endParaRPr lang="en-US"/>
        </a:p>
      </dgm:t>
    </dgm:pt>
    <dgm:pt modelId="{010E144D-BC40-47D2-8976-E47744342F31}">
      <dgm:prSet custT="1"/>
      <dgm:spPr/>
      <dgm:t>
        <a:bodyPr/>
        <a:lstStyle/>
        <a:p>
          <a:pPr algn="just"/>
          <a:r>
            <a:rPr lang="en-US" sz="4000" dirty="0">
              <a:solidFill>
                <a:schemeClr val="bg1"/>
              </a:solidFill>
            </a:rPr>
            <a:t>c. Giải quyết ngay</a:t>
          </a:r>
        </a:p>
      </dgm:t>
    </dgm:pt>
    <dgm:pt modelId="{73ADA274-77C1-4280-ACFE-AD73AFFEDC18}" type="parTrans" cxnId="{2EDC2CC7-6946-4B6D-9C09-7A8F8D92D990}">
      <dgm:prSet/>
      <dgm:spPr/>
      <dgm:t>
        <a:bodyPr/>
        <a:lstStyle/>
        <a:p>
          <a:endParaRPr lang="en-US"/>
        </a:p>
      </dgm:t>
    </dgm:pt>
    <dgm:pt modelId="{DF66DDF1-2784-4B9C-805A-BE13A2F3E370}" type="sibTrans" cxnId="{2EDC2CC7-6946-4B6D-9C09-7A8F8D92D990}">
      <dgm:prSet/>
      <dgm:spPr/>
      <dgm:t>
        <a:bodyPr/>
        <a:lstStyle/>
        <a:p>
          <a:endParaRPr lang="en-US"/>
        </a:p>
      </dgm:t>
    </dgm:pt>
    <dgm:pt modelId="{D647F076-2D5F-4F8F-9D30-7D377CA30834}">
      <dgm:prSet custT="1"/>
      <dgm:spPr/>
      <dgm:t>
        <a:bodyPr/>
        <a:lstStyle/>
        <a:p>
          <a:pPr algn="just"/>
          <a:r>
            <a:rPr lang="en-US" sz="4000" dirty="0">
              <a:solidFill>
                <a:schemeClr val="bg1"/>
              </a:solidFill>
            </a:rPr>
            <a:t>d. Giải quyết thỏa đáng</a:t>
          </a:r>
        </a:p>
      </dgm:t>
    </dgm:pt>
    <dgm:pt modelId="{4C2969C6-F5C4-4168-8F82-02C82F563EC4}" type="parTrans" cxnId="{09912295-80DC-415A-A925-057D80E0B79C}">
      <dgm:prSet/>
      <dgm:spPr/>
      <dgm:t>
        <a:bodyPr/>
        <a:lstStyle/>
        <a:p>
          <a:endParaRPr lang="en-US"/>
        </a:p>
      </dgm:t>
    </dgm:pt>
    <dgm:pt modelId="{A7AB6CF4-947C-4126-89B6-48461200AA8B}" type="sibTrans" cxnId="{09912295-80DC-415A-A925-057D80E0B79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488" custLinFactNeighborY="2751">
        <dgm:presLayoutVars>
          <dgm:bulletEnabled val="1"/>
        </dgm:presLayoutVars>
      </dgm:prSet>
      <dgm:spPr/>
    </dgm:pt>
  </dgm:ptLst>
  <dgm:cxnLst>
    <dgm:cxn modelId="{8E16D003-48F2-468D-857B-DCA45CA681D6}" srcId="{8D6D26A5-62C7-45EB-9531-C85F1879241F}" destId="{6DAF3460-C461-4AB3-855F-61CE72F160E7}" srcOrd="1" destOrd="0" parTransId="{F34D63B2-1342-4070-8980-8B6656D9233F}" sibTransId="{0A4F34B6-4C87-4540-9BBD-D4DCB15BBA0B}"/>
    <dgm:cxn modelId="{88716B0E-4A40-4ED4-B900-D05A4B870865}" srcId="{8D6D26A5-62C7-45EB-9531-C85F1879241F}" destId="{A556DFAD-6063-40D5-896A-04500B9ADA0D}" srcOrd="0" destOrd="0" parTransId="{3533E843-7629-426A-BC6D-6503935681AE}" sibTransId="{860EE144-B852-4562-8638-7496AD9AB518}"/>
    <dgm:cxn modelId="{F3257A1D-7B7A-4384-B848-74105FD4DF6D}" type="presOf" srcId="{D647F076-2D5F-4F8F-9D30-7D377CA30834}" destId="{F1A0EB02-8037-4F89-8026-A7DA99CFEE45}" srcOrd="0" destOrd="3" presId="urn:microsoft.com/office/officeart/2005/8/layout/vList5"/>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B4F9307F-6FF0-4CB4-9F42-C738BEF7D5DA}" type="presOf" srcId="{A556DFAD-6063-40D5-896A-04500B9ADA0D}" destId="{F1A0EB02-8037-4F89-8026-A7DA99CFEE45}" srcOrd="0" destOrd="0" presId="urn:microsoft.com/office/officeart/2005/8/layout/vList5"/>
    <dgm:cxn modelId="{09912295-80DC-415A-A925-057D80E0B79C}" srcId="{8D6D26A5-62C7-45EB-9531-C85F1879241F}" destId="{D647F076-2D5F-4F8F-9D30-7D377CA30834}" srcOrd="3" destOrd="0" parTransId="{4C2969C6-F5C4-4168-8F82-02C82F563EC4}" sibTransId="{A7AB6CF4-947C-4126-89B6-48461200AA8B}"/>
    <dgm:cxn modelId="{5281F49C-D93C-4EB7-A8C9-56D9C84919CC}" type="presOf" srcId="{AF508471-6BF0-4E4D-9C49-5C04E4F1A8A2}" destId="{D5CC919E-8CCC-4B1A-8D10-6F2C091922D1}" srcOrd="0" destOrd="0" presId="urn:microsoft.com/office/officeart/2005/8/layout/vList5"/>
    <dgm:cxn modelId="{2EDC2CC7-6946-4B6D-9C09-7A8F8D92D990}" srcId="{8D6D26A5-62C7-45EB-9531-C85F1879241F}" destId="{010E144D-BC40-47D2-8976-E47744342F31}" srcOrd="2" destOrd="0" parTransId="{73ADA274-77C1-4280-ACFE-AD73AFFEDC18}" sibTransId="{DF66DDF1-2784-4B9C-805A-BE13A2F3E370}"/>
    <dgm:cxn modelId="{D398AED3-E318-457B-A676-ECA910C4D5F2}" srcId="{8D6D26A5-62C7-45EB-9531-C85F1879241F}" destId="{FFD70275-7251-4892-9E74-9B5745934587}" srcOrd="4" destOrd="0" parTransId="{0B1A1CA1-7EC3-4377-AD41-F3C213CDEEF9}" sibTransId="{8B3ADA21-06AA-4123-BDAA-E682DA007537}"/>
    <dgm:cxn modelId="{4D0085EA-765D-47FB-9D56-EAEDD86000FF}" type="presOf" srcId="{010E144D-BC40-47D2-8976-E47744342F31}" destId="{F1A0EB02-8037-4F89-8026-A7DA99CFEE45}" srcOrd="0" destOrd="2" presId="urn:microsoft.com/office/officeart/2005/8/layout/vList5"/>
    <dgm:cxn modelId="{649759F5-2669-41B1-ADCA-BB33FBB9D247}" type="presOf" srcId="{6DAF3460-C461-4AB3-855F-61CE72F160E7}"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3600" dirty="0">
              <a:solidFill>
                <a:schemeClr val="bg1"/>
              </a:solidFill>
            </a:rPr>
            <a:t>a. “</a:t>
          </a:r>
          <a:r>
            <a:rPr lang="en-US" sz="3600" dirty="0" err="1">
              <a:solidFill>
                <a:schemeClr val="bg1"/>
              </a:solidFill>
            </a:rPr>
            <a:t>Diễn</a:t>
          </a:r>
          <a:r>
            <a:rPr lang="en-US" sz="3600" dirty="0">
              <a:solidFill>
                <a:schemeClr val="bg1"/>
              </a:solidFill>
            </a:rPr>
            <a:t> </a:t>
          </a:r>
          <a:r>
            <a:rPr lang="en-US" sz="3600" dirty="0" err="1">
              <a:solidFill>
                <a:schemeClr val="bg1"/>
              </a:solidFill>
            </a:rPr>
            <a:t>biến</a:t>
          </a:r>
          <a:r>
            <a:rPr lang="en-US" sz="3600" dirty="0">
              <a:solidFill>
                <a:schemeClr val="bg1"/>
              </a:solidFill>
            </a:rPr>
            <a:t> </a:t>
          </a:r>
          <a:r>
            <a:rPr lang="en-US" sz="3600" dirty="0" err="1">
              <a:solidFill>
                <a:schemeClr val="bg1"/>
              </a:solidFill>
            </a:rPr>
            <a:t>hòa</a:t>
          </a:r>
          <a:r>
            <a:rPr lang="en-US" sz="3600" dirty="0">
              <a:solidFill>
                <a:schemeClr val="bg1"/>
              </a:solidFill>
            </a:rPr>
            <a:t> </a:t>
          </a:r>
          <a:r>
            <a:rPr lang="en-US" sz="3600" dirty="0" err="1">
              <a:solidFill>
                <a:schemeClr val="bg1"/>
              </a:solidFill>
            </a:rPr>
            <a:t>bình</a:t>
          </a:r>
          <a:r>
            <a:rPr lang="en-US" sz="3600" dirty="0">
              <a:solidFill>
                <a:schemeClr val="bg1"/>
              </a:solidFill>
            </a:rPr>
            <a:t>”</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19. </a:t>
          </a:r>
          <a:r>
            <a:rPr lang="vi-VN" i="1" dirty="0">
              <a:solidFill>
                <a:schemeClr val="bg1"/>
              </a:solidFill>
            </a:rPr>
            <a:t>Các thủ đoạn mà các thế lực thù địch thường sử dụng để phá hoại khối đại đoàn kết toàn dân tộc Việt Nam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75F0ABF4-57AC-461A-AFA0-9A122CD9A5C7}">
      <dgm:prSet custT="1"/>
      <dgm:spPr/>
      <dgm:t>
        <a:bodyPr/>
        <a:lstStyle/>
        <a:p>
          <a:pPr algn="just"/>
          <a:r>
            <a:rPr lang="vi-VN" sz="3600" dirty="0">
              <a:solidFill>
                <a:schemeClr val="bg1"/>
              </a:solidFill>
            </a:rPr>
            <a:t>b. Kích động tư tưởng cực đoan, li khai trong đồng bào dân tộc thiểu số.</a:t>
          </a:r>
          <a:endParaRPr lang="en-US" sz="3600" dirty="0">
            <a:solidFill>
              <a:schemeClr val="bg1"/>
            </a:solidFill>
          </a:endParaRPr>
        </a:p>
      </dgm:t>
    </dgm:pt>
    <dgm:pt modelId="{913F1134-D32F-4A1B-B3C7-44A4043D0A05}" type="parTrans" cxnId="{AF49BC92-AC48-4FCC-AB96-B54588C98B6C}">
      <dgm:prSet/>
      <dgm:spPr/>
      <dgm:t>
        <a:bodyPr/>
        <a:lstStyle/>
        <a:p>
          <a:endParaRPr lang="en-US"/>
        </a:p>
      </dgm:t>
    </dgm:pt>
    <dgm:pt modelId="{918F4213-6FE5-4F96-88B1-37F315AAF4D1}" type="sibTrans" cxnId="{AF49BC92-AC48-4FCC-AB96-B54588C98B6C}">
      <dgm:prSet/>
      <dgm:spPr/>
      <dgm:t>
        <a:bodyPr/>
        <a:lstStyle/>
        <a:p>
          <a:endParaRPr lang="en-US"/>
        </a:p>
      </dgm:t>
    </dgm:pt>
    <dgm:pt modelId="{4916909E-73DA-4198-B1C6-153523389857}">
      <dgm:prSet custT="1"/>
      <dgm:spPr/>
      <dgm:t>
        <a:bodyPr/>
        <a:lstStyle/>
        <a:p>
          <a:pPr algn="just"/>
          <a:r>
            <a:rPr lang="vi-VN" sz="3600" dirty="0">
              <a:solidFill>
                <a:schemeClr val="bg1"/>
              </a:solidFill>
            </a:rPr>
            <a:t>c. Xuyên tạc, đả kích chính sách dân tộc của Đảng và Nhà nước.</a:t>
          </a:r>
          <a:endParaRPr lang="en-US" sz="3600" dirty="0">
            <a:solidFill>
              <a:schemeClr val="bg1"/>
            </a:solidFill>
          </a:endParaRPr>
        </a:p>
      </dgm:t>
    </dgm:pt>
    <dgm:pt modelId="{82A82CE5-34FA-4FD9-A720-45810A870DF9}" type="parTrans" cxnId="{EF6D5EB2-ACB5-4E12-B010-B4DE2EDDE5E3}">
      <dgm:prSet/>
      <dgm:spPr/>
      <dgm:t>
        <a:bodyPr/>
        <a:lstStyle/>
        <a:p>
          <a:endParaRPr lang="en-US"/>
        </a:p>
      </dgm:t>
    </dgm:pt>
    <dgm:pt modelId="{D407FAF4-328B-42F0-8014-A9A1C418A88D}" type="sibTrans" cxnId="{EF6D5EB2-ACB5-4E12-B010-B4DE2EDDE5E3}">
      <dgm:prSet/>
      <dgm:spPr/>
      <dgm:t>
        <a:bodyPr/>
        <a:lstStyle/>
        <a:p>
          <a:endParaRPr lang="en-US"/>
        </a:p>
      </dgm:t>
    </dgm:pt>
    <dgm:pt modelId="{7CF705CD-36BD-4C09-86B3-B4B459E0281D}">
      <dgm:prSet custT="1"/>
      <dgm:spPr/>
      <dgm:t>
        <a:bodyPr/>
        <a:lstStyle/>
        <a:p>
          <a:pPr algn="just"/>
          <a:r>
            <a:rPr lang="en-US" sz="3600" dirty="0">
              <a:solidFill>
                <a:schemeClr val="bg1"/>
              </a:solidFill>
            </a:rPr>
            <a:t>d. Tất cả các thủ đoạn đã nêu ở trên</a:t>
          </a:r>
        </a:p>
      </dgm:t>
    </dgm:pt>
    <dgm:pt modelId="{6B0F3EC2-A662-4CD3-82B9-25C660D8059D}" type="parTrans" cxnId="{80DB5518-683A-41D9-8438-62F352A458F8}">
      <dgm:prSet/>
      <dgm:spPr/>
      <dgm:t>
        <a:bodyPr/>
        <a:lstStyle/>
        <a:p>
          <a:endParaRPr lang="en-US"/>
        </a:p>
      </dgm:t>
    </dgm:pt>
    <dgm:pt modelId="{BFC4A62D-F054-40CF-95F1-BAE6437D78DA}" type="sibTrans" cxnId="{80DB5518-683A-41D9-8438-62F352A458F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6104" custLinFactNeighborY="2452">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80DB5518-683A-41D9-8438-62F352A458F8}" srcId="{8D6D26A5-62C7-45EB-9531-C85F1879241F}" destId="{7CF705CD-36BD-4C09-86B3-B4B459E0281D}" srcOrd="3" destOrd="0" parTransId="{6B0F3EC2-A662-4CD3-82B9-25C660D8059D}" sibTransId="{BFC4A62D-F054-40CF-95F1-BAE6437D78DA}"/>
    <dgm:cxn modelId="{6E6EA530-75F8-4F2A-8E98-B37A5B34F41B}" type="presOf" srcId="{4916909E-73DA-4198-B1C6-153523389857}" destId="{F1A0EB02-8037-4F89-8026-A7DA99CFEE45}" srcOrd="0" destOrd="2" presId="urn:microsoft.com/office/officeart/2005/8/layout/vList5"/>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4" presId="urn:microsoft.com/office/officeart/2005/8/layout/vList5"/>
    <dgm:cxn modelId="{B4F9307F-6FF0-4CB4-9F42-C738BEF7D5DA}" type="presOf" srcId="{A556DFAD-6063-40D5-896A-04500B9ADA0D}" destId="{F1A0EB02-8037-4F89-8026-A7DA99CFEE45}" srcOrd="0" destOrd="0" presId="urn:microsoft.com/office/officeart/2005/8/layout/vList5"/>
    <dgm:cxn modelId="{AF49BC92-AC48-4FCC-AB96-B54588C98B6C}" srcId="{8D6D26A5-62C7-45EB-9531-C85F1879241F}" destId="{75F0ABF4-57AC-461A-AFA0-9A122CD9A5C7}" srcOrd="1" destOrd="0" parTransId="{913F1134-D32F-4A1B-B3C7-44A4043D0A05}" sibTransId="{918F4213-6FE5-4F96-88B1-37F315AAF4D1}"/>
    <dgm:cxn modelId="{5281F49C-D93C-4EB7-A8C9-56D9C84919CC}" type="presOf" srcId="{AF508471-6BF0-4E4D-9C49-5C04E4F1A8A2}" destId="{D5CC919E-8CCC-4B1A-8D10-6F2C091922D1}" srcOrd="0" destOrd="0" presId="urn:microsoft.com/office/officeart/2005/8/layout/vList5"/>
    <dgm:cxn modelId="{EF6D5EB2-ACB5-4E12-B010-B4DE2EDDE5E3}" srcId="{8D6D26A5-62C7-45EB-9531-C85F1879241F}" destId="{4916909E-73DA-4198-B1C6-153523389857}" srcOrd="2" destOrd="0" parTransId="{82A82CE5-34FA-4FD9-A720-45810A870DF9}" sibTransId="{D407FAF4-328B-42F0-8014-A9A1C418A88D}"/>
    <dgm:cxn modelId="{D398AED3-E318-457B-A676-ECA910C4D5F2}" srcId="{8D6D26A5-62C7-45EB-9531-C85F1879241F}" destId="{FFD70275-7251-4892-9E74-9B5745934587}" srcOrd="4" destOrd="0" parTransId="{0B1A1CA1-7EC3-4377-AD41-F3C213CDEEF9}" sibTransId="{8B3ADA21-06AA-4123-BDAA-E682DA007537}"/>
    <dgm:cxn modelId="{8159A4EA-BE94-4BD9-BE80-2A1445CA0D74}" type="presOf" srcId="{75F0ABF4-57AC-461A-AFA0-9A122CD9A5C7}" destId="{F1A0EB02-8037-4F89-8026-A7DA99CFEE45}" srcOrd="0" destOrd="1" presId="urn:microsoft.com/office/officeart/2005/8/layout/vList5"/>
    <dgm:cxn modelId="{EAF291EE-1900-4418-91F5-4B7E0B9B3C22}" type="presOf" srcId="{7CF705CD-36BD-4C09-86B3-B4B459E0281D}"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3600" dirty="0">
              <a:solidFill>
                <a:schemeClr val="bg1"/>
              </a:solidFill>
            </a:rPr>
            <a:t>a. </a:t>
          </a:r>
          <a:r>
            <a:rPr lang="en-US" sz="3600" dirty="0" err="1">
              <a:solidFill>
                <a:schemeClr val="bg1"/>
              </a:solidFill>
            </a:rPr>
            <a:t>Tập</a:t>
          </a:r>
          <a:r>
            <a:rPr lang="en-US" sz="3600" dirty="0">
              <a:solidFill>
                <a:schemeClr val="bg1"/>
              </a:solidFill>
            </a:rPr>
            <a:t> </a:t>
          </a:r>
          <a:r>
            <a:rPr lang="en-US" sz="3600" dirty="0" err="1">
              <a:solidFill>
                <a:schemeClr val="bg1"/>
              </a:solidFill>
            </a:rPr>
            <a:t>trung</a:t>
          </a:r>
          <a:r>
            <a:rPr lang="en-US" sz="3600" dirty="0">
              <a:solidFill>
                <a:schemeClr val="bg1"/>
              </a:solidFill>
            </a:rPr>
            <a:t> </a:t>
          </a:r>
          <a:r>
            <a:rPr lang="en-US" sz="3600" dirty="0" err="1">
              <a:solidFill>
                <a:schemeClr val="bg1"/>
              </a:solidFill>
            </a:rPr>
            <a:t>dân</a:t>
          </a:r>
          <a:r>
            <a:rPr lang="en-US" sz="3600" dirty="0">
              <a:solidFill>
                <a:schemeClr val="bg1"/>
              </a:solidFill>
            </a:rPr>
            <a:t> </a:t>
          </a:r>
          <a:r>
            <a:rPr lang="en-US" sz="3600" dirty="0" err="1">
              <a:solidFill>
                <a:schemeClr val="bg1"/>
              </a:solidFill>
            </a:rPr>
            <a:t>chủ</a:t>
          </a:r>
          <a:endParaRPr lang="en-US" sz="3600"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i="1" dirty="0">
              <a:solidFill>
                <a:schemeClr val="bg1"/>
              </a:solidFill>
            </a:rPr>
            <a:t>20.</a:t>
          </a:r>
          <a:r>
            <a:rPr lang="vi-VN" i="1" dirty="0">
              <a:solidFill>
                <a:schemeClr val="bg1"/>
              </a:solidFill>
            </a:rPr>
            <a:t> Theo quan điểm của Hồ Chí Minh về nguyên tắc hoạt động cơ bản của mặt trận dân tộc thống nhất là gì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FD70275-7251-4892-9E74-9B5745934587}">
      <dgm:prSet custT="1"/>
      <dgm:spPr>
        <a:solidFill>
          <a:srgbClr val="002060"/>
        </a:solidFill>
      </dgm:spPr>
      <dgm:t>
        <a:bodyPr/>
        <a:lstStyle/>
        <a:p>
          <a:pPr algn="l"/>
          <a:endParaRPr lang="en-US" sz="3600" dirty="0">
            <a:solidFill>
              <a:schemeClr val="bg1"/>
            </a:solidFill>
          </a:endParaRPr>
        </a:p>
      </dgm:t>
    </dgm:pt>
    <dgm:pt modelId="{0B1A1CA1-7EC3-4377-AD41-F3C213CDEEF9}" type="parTrans" cxnId="{D398AED3-E318-457B-A676-ECA910C4D5F2}">
      <dgm:prSet/>
      <dgm:spPr/>
      <dgm:t>
        <a:bodyPr/>
        <a:lstStyle/>
        <a:p>
          <a:endParaRPr lang="en-US"/>
        </a:p>
      </dgm:t>
    </dgm:pt>
    <dgm:pt modelId="{8B3ADA21-06AA-4123-BDAA-E682DA007537}" type="sibTrans" cxnId="{D398AED3-E318-457B-A676-ECA910C4D5F2}">
      <dgm:prSet/>
      <dgm:spPr/>
      <dgm:t>
        <a:bodyPr/>
        <a:lstStyle/>
        <a:p>
          <a:endParaRPr lang="en-US"/>
        </a:p>
      </dgm:t>
    </dgm:pt>
    <dgm:pt modelId="{9511C4D3-2550-4763-9E13-6DF46A839174}">
      <dgm:prSet custT="1"/>
      <dgm:spPr/>
      <dgm:t>
        <a:bodyPr/>
        <a:lstStyle/>
        <a:p>
          <a:pPr algn="just"/>
          <a:r>
            <a:rPr lang="en-US" sz="3600" dirty="0">
              <a:solidFill>
                <a:schemeClr val="bg1"/>
              </a:solidFill>
            </a:rPr>
            <a:t>b. Tập thể lãnh đạo, cá nhân phụ trách</a:t>
          </a:r>
        </a:p>
      </dgm:t>
    </dgm:pt>
    <dgm:pt modelId="{F1B86F8C-F1E3-4069-9D77-FD6FF4B75E9F}" type="parTrans" cxnId="{D58EB3A7-B3DC-4E21-97D2-93FE6C4E3A09}">
      <dgm:prSet/>
      <dgm:spPr/>
      <dgm:t>
        <a:bodyPr/>
        <a:lstStyle/>
        <a:p>
          <a:endParaRPr lang="en-US"/>
        </a:p>
      </dgm:t>
    </dgm:pt>
    <dgm:pt modelId="{2C11B530-9FC7-42D9-839D-693BCDE56BE7}" type="sibTrans" cxnId="{D58EB3A7-B3DC-4E21-97D2-93FE6C4E3A09}">
      <dgm:prSet/>
      <dgm:spPr/>
      <dgm:t>
        <a:bodyPr/>
        <a:lstStyle/>
        <a:p>
          <a:endParaRPr lang="en-US"/>
        </a:p>
      </dgm:t>
    </dgm:pt>
    <dgm:pt modelId="{C09BB3F1-55D0-4A15-BB63-DC8C6BF4A30A}">
      <dgm:prSet custT="1"/>
      <dgm:spPr/>
      <dgm:t>
        <a:bodyPr/>
        <a:lstStyle/>
        <a:p>
          <a:pPr algn="just"/>
          <a:r>
            <a:rPr lang="vi-VN" sz="3600" dirty="0">
              <a:solidFill>
                <a:schemeClr val="bg1"/>
              </a:solidFill>
            </a:rPr>
            <a:t>c. Hiệp thương dân chủ</a:t>
          </a:r>
          <a:endParaRPr lang="en-US" sz="3600" dirty="0">
            <a:solidFill>
              <a:schemeClr val="bg1"/>
            </a:solidFill>
          </a:endParaRPr>
        </a:p>
      </dgm:t>
    </dgm:pt>
    <dgm:pt modelId="{C228E659-A38B-4B4D-A1C8-B5EE4BAAC624}" type="parTrans" cxnId="{ADBF7B45-0E6F-409E-B6EF-038840042ACB}">
      <dgm:prSet/>
      <dgm:spPr/>
      <dgm:t>
        <a:bodyPr/>
        <a:lstStyle/>
        <a:p>
          <a:endParaRPr lang="en-US"/>
        </a:p>
      </dgm:t>
    </dgm:pt>
    <dgm:pt modelId="{80D9C767-7A96-42F5-A05B-D093D59585CE}" type="sibTrans" cxnId="{ADBF7B45-0E6F-409E-B6EF-038840042ACB}">
      <dgm:prSet/>
      <dgm:spPr/>
      <dgm:t>
        <a:bodyPr/>
        <a:lstStyle/>
        <a:p>
          <a:endParaRPr lang="en-US"/>
        </a:p>
      </dgm:t>
    </dgm:pt>
    <dgm:pt modelId="{8531ADE2-36F2-4E5C-B100-A06562E03734}">
      <dgm:prSet custT="1"/>
      <dgm:spPr/>
      <dgm:t>
        <a:bodyPr/>
        <a:lstStyle/>
        <a:p>
          <a:pPr algn="just"/>
          <a:r>
            <a:rPr lang="en-US" sz="3600" dirty="0">
              <a:solidFill>
                <a:schemeClr val="bg1"/>
              </a:solidFill>
            </a:rPr>
            <a:t>d. Đoàn kết thống nhất</a:t>
          </a:r>
        </a:p>
      </dgm:t>
    </dgm:pt>
    <dgm:pt modelId="{523F3C09-2A28-411C-A50B-AC2BEBD914EA}" type="parTrans" cxnId="{29F2D54B-4637-43F6-AA98-AFDF5344A09A}">
      <dgm:prSet/>
      <dgm:spPr/>
      <dgm:t>
        <a:bodyPr/>
        <a:lstStyle/>
        <a:p>
          <a:endParaRPr lang="en-US"/>
        </a:p>
      </dgm:t>
    </dgm:pt>
    <dgm:pt modelId="{1AF030F6-3813-4E35-81FC-849E3398C03E}" type="sibTrans" cxnId="{29F2D54B-4637-43F6-AA98-AFDF5344A09A}">
      <dgm:prSet/>
      <dgm:spPr/>
      <dgm:t>
        <a:bodyPr/>
        <a:lstStyle/>
        <a:p>
          <a:endParaRPr lang="en-US"/>
        </a:p>
      </dgm:t>
    </dgm:pt>
    <dgm:pt modelId="{A7D907CA-ED58-47D7-AC4A-2A81E89D264A}">
      <dgm:prSet custT="1"/>
      <dgm:spPr/>
      <dgm:t>
        <a:bodyPr/>
        <a:lstStyle/>
        <a:p>
          <a:pPr algn="just"/>
          <a:endParaRPr lang="en-US" sz="3600" dirty="0">
            <a:solidFill>
              <a:schemeClr val="bg1"/>
            </a:solidFill>
          </a:endParaRPr>
        </a:p>
      </dgm:t>
    </dgm:pt>
    <dgm:pt modelId="{8D67BD06-40E7-4173-8FA3-8F4FC0F7399C}" type="parTrans" cxnId="{605F13F1-5C81-4748-AAD4-71684D2AA169}">
      <dgm:prSet/>
      <dgm:spPr/>
      <dgm:t>
        <a:bodyPr/>
        <a:lstStyle/>
        <a:p>
          <a:endParaRPr lang="en-US"/>
        </a:p>
      </dgm:t>
    </dgm:pt>
    <dgm:pt modelId="{A09F01B9-738B-4739-AA65-819E9F7B1070}" type="sibTrans" cxnId="{605F13F1-5C81-4748-AAD4-71684D2AA16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pt>
    <dgm:pt modelId="{F1A0EB02-8037-4F89-8026-A7DA99CFEE45}" type="pres">
      <dgm:prSet presAssocID="{8D6D26A5-62C7-45EB-9531-C85F1879241F}" presName="descendantText" presStyleLbl="alignAccFollowNode1" presStyleIdx="0" presStyleCnt="1" custScaleY="121471" custLinFactNeighborX="-6104" custLinFactNeighborY="2452">
        <dgm:presLayoutVars>
          <dgm:bulletEnabled val="1"/>
        </dgm:presLayoutVars>
      </dgm:prSet>
      <dgm:spPr/>
    </dgm:pt>
  </dgm:ptLst>
  <dgm:cxnLst>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9054A65D-48D0-43EF-A19A-88950F42906A}" type="presOf" srcId="{FFD70275-7251-4892-9E74-9B5745934587}" destId="{F1A0EB02-8037-4F89-8026-A7DA99CFEE45}" srcOrd="0" destOrd="5" presId="urn:microsoft.com/office/officeart/2005/8/layout/vList5"/>
    <dgm:cxn modelId="{ADBF7B45-0E6F-409E-B6EF-038840042ACB}" srcId="{8D6D26A5-62C7-45EB-9531-C85F1879241F}" destId="{C09BB3F1-55D0-4A15-BB63-DC8C6BF4A30A}" srcOrd="2" destOrd="0" parTransId="{C228E659-A38B-4B4D-A1C8-B5EE4BAAC624}" sibTransId="{80D9C767-7A96-42F5-A05B-D093D59585CE}"/>
    <dgm:cxn modelId="{DA74E367-6D1A-47B9-9D5F-7A9BD95C9C0A}" type="presOf" srcId="{A7D907CA-ED58-47D7-AC4A-2A81E89D264A}" destId="{F1A0EB02-8037-4F89-8026-A7DA99CFEE45}" srcOrd="0" destOrd="4" presId="urn:microsoft.com/office/officeart/2005/8/layout/vList5"/>
    <dgm:cxn modelId="{29F2D54B-4637-43F6-AA98-AFDF5344A09A}" srcId="{8D6D26A5-62C7-45EB-9531-C85F1879241F}" destId="{8531ADE2-36F2-4E5C-B100-A06562E03734}" srcOrd="3" destOrd="0" parTransId="{523F3C09-2A28-411C-A50B-AC2BEBD914EA}" sibTransId="{1AF030F6-3813-4E35-81FC-849E3398C03E}"/>
    <dgm:cxn modelId="{1DF47A5A-42ED-4CE9-9539-7939F1831BFE}" type="presOf" srcId="{8531ADE2-36F2-4E5C-B100-A06562E03734}" destId="{F1A0EB02-8037-4F89-8026-A7DA99CFEE45}" srcOrd="0" destOrd="3" presId="urn:microsoft.com/office/officeart/2005/8/layout/vList5"/>
    <dgm:cxn modelId="{B4F9307F-6FF0-4CB4-9F42-C738BEF7D5DA}" type="presOf" srcId="{A556DFAD-6063-40D5-896A-04500B9ADA0D}" destId="{F1A0EB02-8037-4F89-8026-A7DA99CFEE45}" srcOrd="0" destOrd="0" presId="urn:microsoft.com/office/officeart/2005/8/layout/vList5"/>
    <dgm:cxn modelId="{5281F49C-D93C-4EB7-A8C9-56D9C84919CC}" type="presOf" srcId="{AF508471-6BF0-4E4D-9C49-5C04E4F1A8A2}" destId="{D5CC919E-8CCC-4B1A-8D10-6F2C091922D1}" srcOrd="0" destOrd="0" presId="urn:microsoft.com/office/officeart/2005/8/layout/vList5"/>
    <dgm:cxn modelId="{D58EB3A7-B3DC-4E21-97D2-93FE6C4E3A09}" srcId="{8D6D26A5-62C7-45EB-9531-C85F1879241F}" destId="{9511C4D3-2550-4763-9E13-6DF46A839174}" srcOrd="1" destOrd="0" parTransId="{F1B86F8C-F1E3-4069-9D77-FD6FF4B75E9F}" sibTransId="{2C11B530-9FC7-42D9-839D-693BCDE56BE7}"/>
    <dgm:cxn modelId="{23D518CF-E0CC-47C5-8BDC-941BD481E871}" type="presOf" srcId="{9511C4D3-2550-4763-9E13-6DF46A839174}" destId="{F1A0EB02-8037-4F89-8026-A7DA99CFEE45}" srcOrd="0" destOrd="1" presId="urn:microsoft.com/office/officeart/2005/8/layout/vList5"/>
    <dgm:cxn modelId="{D398AED3-E318-457B-A676-ECA910C4D5F2}" srcId="{8D6D26A5-62C7-45EB-9531-C85F1879241F}" destId="{FFD70275-7251-4892-9E74-9B5745934587}" srcOrd="5" destOrd="0" parTransId="{0B1A1CA1-7EC3-4377-AD41-F3C213CDEEF9}" sibTransId="{8B3ADA21-06AA-4123-BDAA-E682DA007537}"/>
    <dgm:cxn modelId="{605F13F1-5C81-4748-AAD4-71684D2AA169}" srcId="{8D6D26A5-62C7-45EB-9531-C85F1879241F}" destId="{A7D907CA-ED58-47D7-AC4A-2A81E89D264A}" srcOrd="4" destOrd="0" parTransId="{8D67BD06-40E7-4173-8FA3-8F4FC0F7399C}" sibTransId="{A09F01B9-738B-4739-AA65-819E9F7B1070}"/>
    <dgm:cxn modelId="{0E442FF8-5D47-438E-ABEB-CB83A420EEF8}" type="presOf" srcId="{C09BB3F1-55D0-4A15-BB63-DC8C6BF4A30A}"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56D34A-2DEB-4FE5-9AD8-9CDBE89DAA15}">
      <dsp:nvSpPr>
        <dsp:cNvPr id="0" name=""/>
        <dsp:cNvSpPr/>
      </dsp:nvSpPr>
      <dsp:spPr>
        <a:xfrm rot="10800000">
          <a:off x="349694" y="561"/>
          <a:ext cx="9844150"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06680" rIns="199136" bIns="106680" numCol="1" spcCol="1270" anchor="ctr" anchorCtr="0">
          <a:noAutofit/>
        </a:bodyPr>
        <a:lstStyle/>
        <a:p>
          <a:pPr marL="0" lvl="0" indent="0" algn="just" defTabSz="1244600">
            <a:lnSpc>
              <a:spcPct val="90000"/>
            </a:lnSpc>
            <a:spcBef>
              <a:spcPct val="0"/>
            </a:spcBef>
            <a:spcAft>
              <a:spcPct val="35000"/>
            </a:spcAft>
            <a:buNone/>
          </a:pPr>
          <a:r>
            <a:rPr lang="en-US" sz="2800" kern="1200" dirty="0"/>
            <a:t>a. Quan </a:t>
          </a:r>
          <a:r>
            <a:rPr lang="en-US" sz="2800" kern="1200" dirty="0" err="1"/>
            <a:t>điểm</a:t>
          </a:r>
          <a:r>
            <a:rPr lang="en-US" sz="2800" kern="1200" dirty="0"/>
            <a:t> </a:t>
          </a:r>
          <a:r>
            <a:rPr lang="en-US" sz="2800" kern="1200" dirty="0" err="1"/>
            <a:t>của</a:t>
          </a:r>
          <a:r>
            <a:rPr lang="en-US" sz="2800" kern="1200" dirty="0"/>
            <a:t> </a:t>
          </a:r>
          <a:r>
            <a:rPr lang="en-US" sz="2800" kern="1200" dirty="0" err="1"/>
            <a:t>chủ</a:t>
          </a:r>
          <a:r>
            <a:rPr lang="en-US" sz="2800" kern="1200" dirty="0"/>
            <a:t> </a:t>
          </a:r>
          <a:r>
            <a:rPr lang="en-US" sz="2800" kern="1200" dirty="0" err="1"/>
            <a:t>nghĩa</a:t>
          </a:r>
          <a:r>
            <a:rPr lang="en-US" sz="2800" kern="1200" dirty="0"/>
            <a:t> </a:t>
          </a:r>
          <a:r>
            <a:rPr lang="en-US" sz="2800" kern="1200" dirty="0" err="1"/>
            <a:t>Mác</a:t>
          </a:r>
          <a:r>
            <a:rPr lang="en-US" sz="2800" kern="1200" dirty="0"/>
            <a:t> - </a:t>
          </a:r>
          <a:r>
            <a:rPr lang="en-US" sz="2800" kern="1200" dirty="0" err="1"/>
            <a:t>Lênin</a:t>
          </a:r>
          <a:endParaRPr lang="en-US" sz="2800" kern="1200" dirty="0"/>
        </a:p>
      </dsp:txBody>
      <dsp:txXfrm rot="10800000">
        <a:off x="538974" y="561"/>
        <a:ext cx="9654870" cy="757121"/>
      </dsp:txXfrm>
    </dsp:sp>
    <dsp:sp modelId="{8A150491-104D-4A8E-815C-1BA9DFB8F36B}">
      <dsp:nvSpPr>
        <dsp:cNvPr id="0" name=""/>
        <dsp:cNvSpPr/>
      </dsp:nvSpPr>
      <dsp:spPr>
        <a:xfrm>
          <a:off x="0" y="10040"/>
          <a:ext cx="757121" cy="757121"/>
        </a:xfrm>
        <a:prstGeom prst="ellipse">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BBDE3F-58BB-4DF5-9EBB-5649348BD474}">
      <dsp:nvSpPr>
        <dsp:cNvPr id="0" name=""/>
        <dsp:cNvSpPr/>
      </dsp:nvSpPr>
      <dsp:spPr>
        <a:xfrm rot="10800000">
          <a:off x="349694" y="951137"/>
          <a:ext cx="9844150"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06680" rIns="199136" bIns="106680" numCol="1" spcCol="1270" anchor="ctr" anchorCtr="0">
          <a:noAutofit/>
        </a:bodyPr>
        <a:lstStyle/>
        <a:p>
          <a:pPr marL="0" lvl="0" indent="0" algn="just" defTabSz="1244600">
            <a:lnSpc>
              <a:spcPct val="90000"/>
            </a:lnSpc>
            <a:spcBef>
              <a:spcPct val="0"/>
            </a:spcBef>
            <a:spcAft>
              <a:spcPct val="35000"/>
            </a:spcAft>
            <a:buNone/>
          </a:pPr>
          <a:r>
            <a:rPr lang="vi-VN" sz="2800" kern="1200" dirty="0"/>
            <a:t>b. Tư tưởng Hồ Chí Minh về dân tộc và đại đoàn kết dân tộc</a:t>
          </a:r>
          <a:endParaRPr lang="en-US" sz="2800" kern="1200" dirty="0"/>
        </a:p>
      </dsp:txBody>
      <dsp:txXfrm rot="10800000">
        <a:off x="538974" y="951137"/>
        <a:ext cx="9654870" cy="757121"/>
      </dsp:txXfrm>
    </dsp:sp>
    <dsp:sp modelId="{083EB73C-1A29-4897-B62D-BFBF406C3AF9}">
      <dsp:nvSpPr>
        <dsp:cNvPr id="0" name=""/>
        <dsp:cNvSpPr/>
      </dsp:nvSpPr>
      <dsp:spPr>
        <a:xfrm>
          <a:off x="0" y="970103"/>
          <a:ext cx="757121" cy="757121"/>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038F1F-3423-400C-A936-F2992C8F7E15}">
      <dsp:nvSpPr>
        <dsp:cNvPr id="0" name=""/>
        <dsp:cNvSpPr/>
      </dsp:nvSpPr>
      <dsp:spPr>
        <a:xfrm rot="10800000">
          <a:off x="349694" y="1901714"/>
          <a:ext cx="9844150"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06680" rIns="199136" bIns="106680" numCol="1" spcCol="1270" anchor="ctr" anchorCtr="0">
          <a:noAutofit/>
        </a:bodyPr>
        <a:lstStyle/>
        <a:p>
          <a:pPr marL="0" lvl="0" indent="0" algn="just" defTabSz="1244600">
            <a:lnSpc>
              <a:spcPct val="90000"/>
            </a:lnSpc>
            <a:spcBef>
              <a:spcPct val="0"/>
            </a:spcBef>
            <a:spcAft>
              <a:spcPct val="35000"/>
            </a:spcAft>
            <a:buNone/>
          </a:pPr>
          <a:r>
            <a:rPr lang="en-US" sz="2800" kern="1200" dirty="0"/>
            <a:t>c. </a:t>
          </a:r>
          <a:r>
            <a:rPr lang="en-US" sz="2800" kern="1200" dirty="0" err="1"/>
            <a:t>Truyền</a:t>
          </a:r>
          <a:r>
            <a:rPr lang="en-US" sz="2800" kern="1200" dirty="0"/>
            <a:t> </a:t>
          </a:r>
          <a:r>
            <a:rPr lang="en-US" sz="2800" kern="1200" dirty="0" err="1"/>
            <a:t>thống</a:t>
          </a:r>
          <a:r>
            <a:rPr lang="en-US" sz="2800" kern="1200" dirty="0"/>
            <a:t> </a:t>
          </a:r>
          <a:r>
            <a:rPr lang="en-US" sz="2800" kern="1200" dirty="0" err="1"/>
            <a:t>đoàn</a:t>
          </a:r>
          <a:r>
            <a:rPr lang="en-US" sz="2800" kern="1200" dirty="0"/>
            <a:t> </a:t>
          </a:r>
          <a:r>
            <a:rPr lang="en-US" sz="2800" kern="1200" dirty="0" err="1"/>
            <a:t>kết</a:t>
          </a:r>
          <a:r>
            <a:rPr lang="en-US" sz="2800" kern="1200" dirty="0"/>
            <a:t> </a:t>
          </a:r>
          <a:r>
            <a:rPr lang="en-US" sz="2800" kern="1200" dirty="0" err="1"/>
            <a:t>của</a:t>
          </a:r>
          <a:r>
            <a:rPr lang="en-US" sz="2800" kern="1200" dirty="0"/>
            <a:t> </a:t>
          </a:r>
          <a:r>
            <a:rPr lang="en-US" sz="2800" kern="1200" dirty="0" err="1"/>
            <a:t>dân</a:t>
          </a:r>
          <a:r>
            <a:rPr lang="en-US" sz="2800" kern="1200" dirty="0"/>
            <a:t> </a:t>
          </a:r>
          <a:r>
            <a:rPr lang="en-US" sz="2800" kern="1200" dirty="0" err="1"/>
            <a:t>tộc</a:t>
          </a:r>
          <a:r>
            <a:rPr lang="en-US" sz="2800" kern="1200" dirty="0"/>
            <a:t> </a:t>
          </a:r>
          <a:r>
            <a:rPr lang="en-US" sz="2800" kern="1200" dirty="0" err="1"/>
            <a:t>Việt</a:t>
          </a:r>
          <a:r>
            <a:rPr lang="en-US" sz="2800" kern="1200" dirty="0"/>
            <a:t> Nam</a:t>
          </a:r>
        </a:p>
      </dsp:txBody>
      <dsp:txXfrm rot="10800000">
        <a:off x="538974" y="1901714"/>
        <a:ext cx="9654870" cy="757121"/>
      </dsp:txXfrm>
    </dsp:sp>
    <dsp:sp modelId="{242E0AE4-2D16-4279-B75A-B92EFB7B08D0}">
      <dsp:nvSpPr>
        <dsp:cNvPr id="0" name=""/>
        <dsp:cNvSpPr/>
      </dsp:nvSpPr>
      <dsp:spPr>
        <a:xfrm>
          <a:off x="0" y="1996528"/>
          <a:ext cx="757121" cy="757121"/>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C1ADDB-736C-4C57-9538-EE9E2D7CAB44}">
      <dsp:nvSpPr>
        <dsp:cNvPr id="0" name=""/>
        <dsp:cNvSpPr/>
      </dsp:nvSpPr>
      <dsp:spPr>
        <a:xfrm rot="10800000">
          <a:off x="349694" y="2852290"/>
          <a:ext cx="9844150"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06680" rIns="199136" bIns="106680" numCol="1" spcCol="1270" anchor="ctr" anchorCtr="0">
          <a:noAutofit/>
        </a:bodyPr>
        <a:lstStyle/>
        <a:p>
          <a:pPr marL="0" lvl="0" indent="0" algn="just" defTabSz="1244600">
            <a:lnSpc>
              <a:spcPct val="90000"/>
            </a:lnSpc>
            <a:spcBef>
              <a:spcPct val="0"/>
            </a:spcBef>
            <a:spcAft>
              <a:spcPct val="35000"/>
            </a:spcAft>
            <a:buNone/>
          </a:pPr>
          <a:r>
            <a:rPr lang="en-US" sz="2800" kern="1200" dirty="0"/>
            <a:t>d. </a:t>
          </a:r>
          <a:r>
            <a:rPr lang="en-US" sz="2800" kern="1200" dirty="0" err="1"/>
            <a:t>Tất</a:t>
          </a:r>
          <a:r>
            <a:rPr lang="en-US" sz="2800" kern="1200" dirty="0"/>
            <a:t> </a:t>
          </a:r>
          <a:r>
            <a:rPr lang="en-US" sz="2800" kern="1200" dirty="0" err="1"/>
            <a:t>cả</a:t>
          </a:r>
          <a:r>
            <a:rPr lang="en-US" sz="2800" kern="1200" dirty="0"/>
            <a:t> </a:t>
          </a:r>
          <a:r>
            <a:rPr lang="en-US" sz="2800" kern="1200" dirty="0" err="1"/>
            <a:t>các</a:t>
          </a:r>
          <a:r>
            <a:rPr lang="en-US" sz="2800" kern="1200" dirty="0"/>
            <a:t> </a:t>
          </a:r>
          <a:r>
            <a:rPr lang="en-US" sz="2800" kern="1200" dirty="0" err="1"/>
            <a:t>đáp</a:t>
          </a:r>
          <a:r>
            <a:rPr lang="en-US" sz="2800" kern="1200" dirty="0"/>
            <a:t> </a:t>
          </a:r>
          <a:r>
            <a:rPr lang="en-US" sz="2800" kern="1200" dirty="0" err="1"/>
            <a:t>án</a:t>
          </a:r>
          <a:r>
            <a:rPr lang="en-US" sz="2800" kern="1200" dirty="0"/>
            <a:t> </a:t>
          </a:r>
          <a:r>
            <a:rPr lang="en-US" sz="2800" kern="1200" dirty="0" err="1"/>
            <a:t>đều</a:t>
          </a:r>
          <a:r>
            <a:rPr lang="en-US" sz="2800" kern="1200" dirty="0"/>
            <a:t> </a:t>
          </a:r>
          <a:r>
            <a:rPr lang="en-US" sz="2800" kern="1200" dirty="0" err="1"/>
            <a:t>đúng</a:t>
          </a:r>
          <a:endParaRPr lang="en-US" sz="2800" kern="1200" dirty="0"/>
        </a:p>
      </dsp:txBody>
      <dsp:txXfrm rot="10800000">
        <a:off x="538974" y="2852290"/>
        <a:ext cx="9654870" cy="757121"/>
      </dsp:txXfrm>
    </dsp:sp>
    <dsp:sp modelId="{05C074DC-754D-43A0-98FB-7C55845E739C}">
      <dsp:nvSpPr>
        <dsp:cNvPr id="0" name=""/>
        <dsp:cNvSpPr/>
      </dsp:nvSpPr>
      <dsp:spPr>
        <a:xfrm>
          <a:off x="0" y="2852852"/>
          <a:ext cx="757121" cy="757121"/>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4D3DA-6A1F-4E14-A00F-6D4B8164D27D}">
      <dsp:nvSpPr>
        <dsp:cNvPr id="0" name=""/>
        <dsp:cNvSpPr/>
      </dsp:nvSpPr>
      <dsp:spPr>
        <a:xfrm rot="10800000">
          <a:off x="1955323" y="561"/>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91440" rIns="170688" bIns="91440" numCol="1" spcCol="1270" anchor="ctr" anchorCtr="0">
          <a:noAutofit/>
        </a:bodyPr>
        <a:lstStyle/>
        <a:p>
          <a:pPr marL="0" lvl="0" indent="0" algn="just" defTabSz="1066800">
            <a:lnSpc>
              <a:spcPct val="90000"/>
            </a:lnSpc>
            <a:spcBef>
              <a:spcPct val="0"/>
            </a:spcBef>
            <a:spcAft>
              <a:spcPct val="35000"/>
            </a:spcAft>
            <a:buNone/>
          </a:pPr>
          <a:r>
            <a:rPr lang="en-US" sz="2400" kern="1200"/>
            <a:t>a. Rất quan trọng</a:t>
          </a:r>
        </a:p>
      </dsp:txBody>
      <dsp:txXfrm rot="10800000">
        <a:off x="2144603" y="561"/>
        <a:ext cx="6822173" cy="757121"/>
      </dsp:txXfrm>
    </dsp:sp>
    <dsp:sp modelId="{04565FFC-88A0-4A67-88FE-6769A082EEB7}">
      <dsp:nvSpPr>
        <dsp:cNvPr id="0" name=""/>
        <dsp:cNvSpPr/>
      </dsp:nvSpPr>
      <dsp:spPr>
        <a:xfrm>
          <a:off x="1576762" y="561"/>
          <a:ext cx="757121" cy="757121"/>
        </a:xfrm>
        <a:prstGeom prst="ellipse">
          <a:avLst/>
        </a:prstGeom>
        <a:solidFill>
          <a:schemeClr val="tx1">
            <a:lumMod val="95000"/>
            <a:lum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207895-C497-4897-B3FA-3740F960D777}">
      <dsp:nvSpPr>
        <dsp:cNvPr id="0" name=""/>
        <dsp:cNvSpPr/>
      </dsp:nvSpPr>
      <dsp:spPr>
        <a:xfrm rot="10800000">
          <a:off x="1955323" y="951137"/>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91440" rIns="170688" bIns="91440" numCol="1" spcCol="1270" anchor="ctr" anchorCtr="0">
          <a:noAutofit/>
        </a:bodyPr>
        <a:lstStyle/>
        <a:p>
          <a:pPr marL="0" lvl="0" indent="0" algn="just" defTabSz="1066800">
            <a:lnSpc>
              <a:spcPct val="90000"/>
            </a:lnSpc>
            <a:spcBef>
              <a:spcPct val="0"/>
            </a:spcBef>
            <a:spcAft>
              <a:spcPct val="35000"/>
            </a:spcAft>
            <a:buNone/>
          </a:pPr>
          <a:r>
            <a:rPr lang="en-US" sz="2400" kern="1200"/>
            <a:t>b. Đặc biệt quan trọng</a:t>
          </a:r>
        </a:p>
      </dsp:txBody>
      <dsp:txXfrm rot="10800000">
        <a:off x="2144603" y="951137"/>
        <a:ext cx="6822173" cy="757121"/>
      </dsp:txXfrm>
    </dsp:sp>
    <dsp:sp modelId="{610A452A-8044-44CB-BA2F-85D783F86FDB}">
      <dsp:nvSpPr>
        <dsp:cNvPr id="0" name=""/>
        <dsp:cNvSpPr/>
      </dsp:nvSpPr>
      <dsp:spPr>
        <a:xfrm>
          <a:off x="1576762" y="922564"/>
          <a:ext cx="757121" cy="757121"/>
        </a:xfrm>
        <a:prstGeom prst="ellipse">
          <a:avLst/>
        </a:prstGeom>
        <a:solidFill>
          <a:schemeClr val="tx1">
            <a:lumMod val="95000"/>
            <a:lum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6A879A-734D-4B17-BF20-2050984B2029}">
      <dsp:nvSpPr>
        <dsp:cNvPr id="0" name=""/>
        <dsp:cNvSpPr/>
      </dsp:nvSpPr>
      <dsp:spPr>
        <a:xfrm rot="10800000">
          <a:off x="1955323" y="1873140"/>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91440" rIns="170688" bIns="91440" numCol="1" spcCol="1270" anchor="ctr" anchorCtr="0">
          <a:noAutofit/>
        </a:bodyPr>
        <a:lstStyle/>
        <a:p>
          <a:pPr marL="0" lvl="0" indent="0" algn="just" defTabSz="1066800">
            <a:lnSpc>
              <a:spcPct val="90000"/>
            </a:lnSpc>
            <a:spcBef>
              <a:spcPct val="0"/>
            </a:spcBef>
            <a:spcAft>
              <a:spcPct val="35000"/>
            </a:spcAft>
            <a:buNone/>
          </a:pPr>
          <a:r>
            <a:rPr lang="vi-VN" sz="2400" kern="1200"/>
            <a:t>c. Là vấn đề có ý nghĩa sách lược </a:t>
          </a:r>
          <a:endParaRPr lang="en-US" sz="2400" kern="1200"/>
        </a:p>
      </dsp:txBody>
      <dsp:txXfrm rot="10800000">
        <a:off x="2144603" y="1873140"/>
        <a:ext cx="6822173" cy="757121"/>
      </dsp:txXfrm>
    </dsp:sp>
    <dsp:sp modelId="{34A24F70-17C2-44C8-91E8-B3AD2B3590A0}">
      <dsp:nvSpPr>
        <dsp:cNvPr id="0" name=""/>
        <dsp:cNvSpPr/>
      </dsp:nvSpPr>
      <dsp:spPr>
        <a:xfrm>
          <a:off x="1576762" y="1901714"/>
          <a:ext cx="757121" cy="757121"/>
        </a:xfrm>
        <a:prstGeom prst="ellipse">
          <a:avLst/>
        </a:prstGeom>
        <a:solidFill>
          <a:schemeClr val="tx1">
            <a:lumMod val="95000"/>
            <a:lum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585E39-E62A-4B27-BCF5-79BE1A54F112}">
      <dsp:nvSpPr>
        <dsp:cNvPr id="0" name=""/>
        <dsp:cNvSpPr/>
      </dsp:nvSpPr>
      <dsp:spPr>
        <a:xfrm rot="10800000">
          <a:off x="1955323" y="2852290"/>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91440" rIns="170688" bIns="91440" numCol="1" spcCol="1270" anchor="ctr" anchorCtr="0">
          <a:noAutofit/>
        </a:bodyPr>
        <a:lstStyle/>
        <a:p>
          <a:pPr marL="0" lvl="0" indent="0" algn="just" defTabSz="1066800">
            <a:lnSpc>
              <a:spcPct val="90000"/>
            </a:lnSpc>
            <a:spcBef>
              <a:spcPct val="0"/>
            </a:spcBef>
            <a:spcAft>
              <a:spcPct val="35000"/>
            </a:spcAft>
            <a:buNone/>
          </a:pPr>
          <a:r>
            <a:rPr lang="vi-VN" sz="2400" kern="1200"/>
            <a:t>d. Là vấn đề chiến lược quyết định thắng lợi của cách mạng</a:t>
          </a:r>
          <a:endParaRPr lang="en-US" sz="2400" kern="1200"/>
        </a:p>
      </dsp:txBody>
      <dsp:txXfrm rot="10800000">
        <a:off x="2144603" y="2852290"/>
        <a:ext cx="6822173" cy="757121"/>
      </dsp:txXfrm>
    </dsp:sp>
    <dsp:sp modelId="{E919A825-8CDE-4F6E-A2C5-7D613B031D9F}">
      <dsp:nvSpPr>
        <dsp:cNvPr id="0" name=""/>
        <dsp:cNvSpPr/>
      </dsp:nvSpPr>
      <dsp:spPr>
        <a:xfrm>
          <a:off x="1576762" y="2823716"/>
          <a:ext cx="757121" cy="757121"/>
        </a:xfrm>
        <a:prstGeom prst="ellipse">
          <a:avLst/>
        </a:prstGeom>
        <a:solidFill>
          <a:schemeClr val="tx1">
            <a:lumMod val="95000"/>
            <a:lum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2880" tIns="91440" rIns="182880" bIns="91440" numCol="1" spcCol="1270" anchor="ctr" anchorCtr="0">
          <a:noAutofit/>
        </a:bodyPr>
        <a:lstStyle/>
        <a:p>
          <a:pPr marL="285750" lvl="1" indent="-285750" algn="l" defTabSz="2133600">
            <a:lnSpc>
              <a:spcPct val="90000"/>
            </a:lnSpc>
            <a:spcBef>
              <a:spcPct val="0"/>
            </a:spcBef>
            <a:spcAft>
              <a:spcPct val="15000"/>
            </a:spcAft>
            <a:buChar char="•"/>
          </a:pPr>
          <a:r>
            <a:rPr lang="en-US" sz="4800" kern="1200" dirty="0">
              <a:solidFill>
                <a:schemeClr val="bg1"/>
              </a:solidFill>
            </a:rPr>
            <a:t>a. </a:t>
          </a:r>
          <a:r>
            <a:rPr lang="en-US" sz="4800" kern="1200" dirty="0" err="1">
              <a:solidFill>
                <a:schemeClr val="bg1"/>
              </a:solidFill>
            </a:rPr>
            <a:t>Nông</a:t>
          </a:r>
          <a:r>
            <a:rPr lang="en-US" sz="4800" kern="1200" dirty="0">
              <a:solidFill>
                <a:schemeClr val="bg1"/>
              </a:solidFill>
            </a:rPr>
            <a:t> </a:t>
          </a:r>
          <a:r>
            <a:rPr lang="en-US" sz="4800" kern="1200" dirty="0" err="1">
              <a:solidFill>
                <a:schemeClr val="bg1"/>
              </a:solidFill>
            </a:rPr>
            <a:t>dân</a:t>
          </a:r>
          <a:endParaRPr lang="en-US" sz="4800" kern="1200" dirty="0">
            <a:solidFill>
              <a:schemeClr val="bg1"/>
            </a:solidFill>
          </a:endParaRPr>
        </a:p>
        <a:p>
          <a:pPr marL="285750" lvl="1" indent="-285750" algn="l" defTabSz="2133600">
            <a:lnSpc>
              <a:spcPct val="90000"/>
            </a:lnSpc>
            <a:spcBef>
              <a:spcPct val="0"/>
            </a:spcBef>
            <a:spcAft>
              <a:spcPct val="15000"/>
            </a:spcAft>
            <a:buChar char="•"/>
          </a:pPr>
          <a:r>
            <a:rPr lang="en-US" sz="4800" kern="1200" dirty="0">
              <a:solidFill>
                <a:schemeClr val="bg1"/>
              </a:solidFill>
            </a:rPr>
            <a:t>b. Công nhân</a:t>
          </a:r>
        </a:p>
        <a:p>
          <a:pPr marL="285750" lvl="1" indent="-285750" algn="l" defTabSz="2133600">
            <a:lnSpc>
              <a:spcPct val="90000"/>
            </a:lnSpc>
            <a:spcBef>
              <a:spcPct val="0"/>
            </a:spcBef>
            <a:spcAft>
              <a:spcPct val="15000"/>
            </a:spcAft>
            <a:buChar char="•"/>
          </a:pPr>
          <a:r>
            <a:rPr lang="en-US" sz="4800" kern="1200" dirty="0">
              <a:solidFill>
                <a:schemeClr val="bg1"/>
              </a:solidFill>
            </a:rPr>
            <a:t>c. Trí thức</a:t>
          </a:r>
        </a:p>
        <a:p>
          <a:pPr marL="285750" lvl="1" indent="-285750" algn="l" defTabSz="2133600">
            <a:lnSpc>
              <a:spcPct val="90000"/>
            </a:lnSpc>
            <a:spcBef>
              <a:spcPct val="0"/>
            </a:spcBef>
            <a:spcAft>
              <a:spcPct val="15000"/>
            </a:spcAft>
            <a:buChar char="•"/>
          </a:pPr>
          <a:r>
            <a:rPr lang="en-US" sz="4800" kern="1200" dirty="0">
              <a:solidFill>
                <a:schemeClr val="bg1"/>
              </a:solidFill>
            </a:rPr>
            <a:t>d. Quần chúng nhân dân</a:t>
          </a: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marL="0" lvl="0" indent="0" algn="just" defTabSz="2178050">
            <a:lnSpc>
              <a:spcPct val="90000"/>
            </a:lnSpc>
            <a:spcBef>
              <a:spcPct val="0"/>
            </a:spcBef>
            <a:spcAft>
              <a:spcPct val="35000"/>
            </a:spcAft>
            <a:buNone/>
          </a:pPr>
          <a:r>
            <a:rPr lang="en-US" sz="4900" kern="1200" dirty="0">
              <a:solidFill>
                <a:srgbClr val="FFFF00"/>
              </a:solidFill>
            </a:rPr>
            <a:t>3. </a:t>
          </a:r>
          <a:r>
            <a:rPr lang="en-US" sz="4900" kern="1200" dirty="0" err="1">
              <a:solidFill>
                <a:srgbClr val="FFFF00"/>
              </a:solidFill>
            </a:rPr>
            <a:t>Chủ</a:t>
          </a:r>
          <a:r>
            <a:rPr lang="en-US" sz="4900" kern="1200" dirty="0">
              <a:solidFill>
                <a:srgbClr val="FFFF00"/>
              </a:solidFill>
            </a:rPr>
            <a:t> </a:t>
          </a:r>
          <a:r>
            <a:rPr lang="en-US" sz="4900" kern="1200" dirty="0" err="1">
              <a:solidFill>
                <a:srgbClr val="FFFF00"/>
              </a:solidFill>
            </a:rPr>
            <a:t>nghĩa</a:t>
          </a:r>
          <a:r>
            <a:rPr lang="en-US" sz="4900" kern="1200" dirty="0">
              <a:solidFill>
                <a:srgbClr val="FFFF00"/>
              </a:solidFill>
            </a:rPr>
            <a:t> </a:t>
          </a:r>
          <a:r>
            <a:rPr lang="en-US" sz="4900" kern="1200" dirty="0" err="1">
              <a:solidFill>
                <a:srgbClr val="FFFF00"/>
              </a:solidFill>
            </a:rPr>
            <a:t>Mác</a:t>
          </a:r>
          <a:r>
            <a:rPr lang="en-US" sz="4900" kern="1200" dirty="0">
              <a:solidFill>
                <a:srgbClr val="FFFF00"/>
              </a:solidFill>
            </a:rPr>
            <a:t> - </a:t>
          </a:r>
          <a:r>
            <a:rPr lang="en-US" sz="4900" kern="1200" dirty="0" err="1">
              <a:solidFill>
                <a:srgbClr val="FFFF00"/>
              </a:solidFill>
            </a:rPr>
            <a:t>Lênin</a:t>
          </a:r>
          <a:r>
            <a:rPr lang="en-US" sz="4900" kern="1200" dirty="0">
              <a:solidFill>
                <a:srgbClr val="FFFF00"/>
              </a:solidFill>
            </a:rPr>
            <a:t> </a:t>
          </a:r>
          <a:r>
            <a:rPr lang="en-US" sz="4900" kern="1200" dirty="0" err="1">
              <a:solidFill>
                <a:srgbClr val="FFFF00"/>
              </a:solidFill>
            </a:rPr>
            <a:t>khẳng</a:t>
          </a:r>
          <a:r>
            <a:rPr lang="en-US" sz="4900" kern="1200" dirty="0">
              <a:solidFill>
                <a:srgbClr val="FFFF00"/>
              </a:solidFill>
            </a:rPr>
            <a:t> </a:t>
          </a:r>
          <a:r>
            <a:rPr lang="en-US" sz="4900" kern="1200" dirty="0" err="1">
              <a:solidFill>
                <a:srgbClr val="FFFF00"/>
              </a:solidFill>
            </a:rPr>
            <a:t>định</a:t>
          </a:r>
          <a:r>
            <a:rPr lang="en-US" sz="4900" kern="1200" dirty="0">
              <a:solidFill>
                <a:srgbClr val="FFFF00"/>
              </a:solidFill>
            </a:rPr>
            <a:t> </a:t>
          </a:r>
          <a:r>
            <a:rPr lang="en-US" sz="4900" kern="1200" dirty="0" err="1">
              <a:solidFill>
                <a:srgbClr val="FFFF00"/>
              </a:solidFill>
            </a:rPr>
            <a:t>cách</a:t>
          </a:r>
          <a:r>
            <a:rPr lang="en-US" sz="4900" kern="1200" dirty="0">
              <a:solidFill>
                <a:srgbClr val="FFFF00"/>
              </a:solidFill>
            </a:rPr>
            <a:t> </a:t>
          </a:r>
          <a:r>
            <a:rPr lang="en-US" sz="4900" kern="1200" dirty="0" err="1">
              <a:solidFill>
                <a:srgbClr val="FFFF00"/>
              </a:solidFill>
            </a:rPr>
            <a:t>mạng</a:t>
          </a:r>
          <a:r>
            <a:rPr lang="en-US" sz="4900" kern="1200" dirty="0">
              <a:solidFill>
                <a:srgbClr val="FFFF00"/>
              </a:solidFill>
            </a:rPr>
            <a:t> </a:t>
          </a:r>
          <a:r>
            <a:rPr lang="en-US" sz="4900" kern="1200" dirty="0" err="1">
              <a:solidFill>
                <a:srgbClr val="FFFF00"/>
              </a:solidFill>
            </a:rPr>
            <a:t>là</a:t>
          </a:r>
          <a:r>
            <a:rPr lang="en-US" sz="4900" kern="1200" dirty="0">
              <a:solidFill>
                <a:srgbClr val="FFFF00"/>
              </a:solidFill>
            </a:rPr>
            <a:t> </a:t>
          </a:r>
          <a:r>
            <a:rPr lang="en-US" sz="4900" kern="1200" dirty="0" err="1">
              <a:solidFill>
                <a:srgbClr val="FFFF00"/>
              </a:solidFill>
            </a:rPr>
            <a:t>sự</a:t>
          </a:r>
          <a:r>
            <a:rPr lang="en-US" sz="4900" kern="1200" dirty="0">
              <a:solidFill>
                <a:srgbClr val="FFFF00"/>
              </a:solidFill>
            </a:rPr>
            <a:t> </a:t>
          </a:r>
          <a:r>
            <a:rPr lang="en-US" sz="4900" kern="1200" dirty="0" err="1">
              <a:solidFill>
                <a:srgbClr val="FFFF00"/>
              </a:solidFill>
            </a:rPr>
            <a:t>nghiệp</a:t>
          </a:r>
          <a:r>
            <a:rPr lang="en-US" sz="4900" kern="1200" dirty="0">
              <a:solidFill>
                <a:srgbClr val="FFFF00"/>
              </a:solidFill>
            </a:rPr>
            <a:t> </a:t>
          </a:r>
          <a:r>
            <a:rPr lang="en-US" sz="4900" kern="1200" dirty="0" err="1">
              <a:solidFill>
                <a:srgbClr val="FFFF00"/>
              </a:solidFill>
            </a:rPr>
            <a:t>của</a:t>
          </a:r>
          <a:r>
            <a:rPr lang="en-US" sz="4900" kern="1200" dirty="0">
              <a:solidFill>
                <a:srgbClr val="FFFF00"/>
              </a:solidFill>
            </a:rPr>
            <a:t> ai?</a:t>
          </a:r>
          <a:endParaRPr lang="en-US" sz="4900" i="1" kern="1200" dirty="0">
            <a:solidFill>
              <a:schemeClr val="bg1"/>
            </a:solidFill>
          </a:endParaRPr>
        </a:p>
      </dsp:txBody>
      <dsp:txXfrm>
        <a:off x="188790" y="188790"/>
        <a:ext cx="3489794" cy="50410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70485" rIns="140970" bIns="70485" numCol="1" spcCol="1270" anchor="ctr" anchorCtr="0">
          <a:noAutofit/>
        </a:bodyPr>
        <a:lstStyle/>
        <a:p>
          <a:pPr marL="285750" lvl="1" indent="-285750" algn="l" defTabSz="1644650">
            <a:lnSpc>
              <a:spcPct val="90000"/>
            </a:lnSpc>
            <a:spcBef>
              <a:spcPct val="0"/>
            </a:spcBef>
            <a:spcAft>
              <a:spcPct val="15000"/>
            </a:spcAft>
            <a:buChar char="•"/>
          </a:pPr>
          <a:r>
            <a:rPr lang="en-US" sz="3700" kern="1200" dirty="0">
              <a:solidFill>
                <a:schemeClr val="bg1"/>
              </a:solidFill>
            </a:rPr>
            <a:t>a. </a:t>
          </a:r>
          <a:r>
            <a:rPr lang="en-US" sz="3700" kern="1200" dirty="0" err="1">
              <a:solidFill>
                <a:schemeClr val="bg1"/>
              </a:solidFill>
            </a:rPr>
            <a:t>Phát</a:t>
          </a:r>
          <a:r>
            <a:rPr lang="en-US" sz="3700" kern="1200" dirty="0">
              <a:solidFill>
                <a:schemeClr val="bg1"/>
              </a:solidFill>
            </a:rPr>
            <a:t> </a:t>
          </a:r>
          <a:r>
            <a:rPr lang="en-US" sz="3700" kern="1200" dirty="0" err="1">
              <a:solidFill>
                <a:schemeClr val="bg1"/>
              </a:solidFill>
            </a:rPr>
            <a:t>triển</a:t>
          </a:r>
          <a:r>
            <a:rPr lang="en-US" sz="3700" kern="1200" dirty="0">
              <a:solidFill>
                <a:schemeClr val="bg1"/>
              </a:solidFill>
            </a:rPr>
            <a:t> </a:t>
          </a:r>
          <a:r>
            <a:rPr lang="en-US" sz="3700" kern="1200" dirty="0" err="1">
              <a:solidFill>
                <a:schemeClr val="bg1"/>
              </a:solidFill>
            </a:rPr>
            <a:t>kinh</a:t>
          </a:r>
          <a:r>
            <a:rPr lang="en-US" sz="3700" kern="1200" dirty="0">
              <a:solidFill>
                <a:schemeClr val="bg1"/>
              </a:solidFill>
            </a:rPr>
            <a:t> </a:t>
          </a:r>
          <a:r>
            <a:rPr lang="en-US" sz="3700" kern="1200" dirty="0" err="1">
              <a:solidFill>
                <a:schemeClr val="bg1"/>
              </a:solidFill>
            </a:rPr>
            <a:t>tế</a:t>
          </a:r>
          <a:endParaRPr lang="en-US" sz="3700" kern="1200" dirty="0">
            <a:solidFill>
              <a:schemeClr val="bg1"/>
            </a:solidFill>
          </a:endParaRPr>
        </a:p>
        <a:p>
          <a:pPr marL="285750" lvl="1" indent="-285750" algn="l" defTabSz="1644650">
            <a:lnSpc>
              <a:spcPct val="90000"/>
            </a:lnSpc>
            <a:spcBef>
              <a:spcPct val="0"/>
            </a:spcBef>
            <a:spcAft>
              <a:spcPct val="15000"/>
            </a:spcAft>
            <a:buChar char="•"/>
          </a:pPr>
          <a:r>
            <a:rPr lang="en-US" sz="3700" kern="1200" dirty="0">
              <a:solidFill>
                <a:schemeClr val="bg1"/>
              </a:solidFill>
            </a:rPr>
            <a:t>b. Phát triển văn hóa</a:t>
          </a:r>
        </a:p>
        <a:p>
          <a:pPr marL="285750" lvl="1" indent="-285750" algn="l" defTabSz="1644650">
            <a:lnSpc>
              <a:spcPct val="90000"/>
            </a:lnSpc>
            <a:spcBef>
              <a:spcPct val="0"/>
            </a:spcBef>
            <a:spcAft>
              <a:spcPct val="15000"/>
            </a:spcAft>
            <a:buChar char="•"/>
          </a:pPr>
          <a:r>
            <a:rPr lang="en-US" sz="3700" kern="1200" dirty="0">
              <a:solidFill>
                <a:schemeClr val="bg1"/>
              </a:solidFill>
            </a:rPr>
            <a:t>c. Phát triển xã hội</a:t>
          </a:r>
        </a:p>
        <a:p>
          <a:pPr marL="285750" lvl="1" indent="-285750" algn="l" defTabSz="1644650">
            <a:lnSpc>
              <a:spcPct val="90000"/>
            </a:lnSpc>
            <a:spcBef>
              <a:spcPct val="0"/>
            </a:spcBef>
            <a:spcAft>
              <a:spcPct val="15000"/>
            </a:spcAft>
            <a:buChar char="•"/>
          </a:pPr>
          <a:r>
            <a:rPr lang="en-US" sz="3700" kern="1200" dirty="0">
              <a:solidFill>
                <a:schemeClr val="bg1"/>
              </a:solidFill>
            </a:rPr>
            <a:t>d. Đấu tranh giành độc lập dân tộc, xây dựng và bảo vệ Tổ quốc</a:t>
          </a:r>
        </a:p>
        <a:p>
          <a:pPr marL="285750" lvl="1" indent="-285750" algn="l" defTabSz="1644650">
            <a:lnSpc>
              <a:spcPct val="90000"/>
            </a:lnSpc>
            <a:spcBef>
              <a:spcPct val="0"/>
            </a:spcBef>
            <a:spcAft>
              <a:spcPct val="15000"/>
            </a:spcAft>
            <a:buChar char="•"/>
          </a:pPr>
          <a:endParaRPr lang="en-US" sz="3700" kern="1200" dirty="0">
            <a:solidFill>
              <a:schemeClr val="bg1"/>
            </a:solidFill>
          </a:endParaRP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just" defTabSz="1377950">
            <a:lnSpc>
              <a:spcPct val="90000"/>
            </a:lnSpc>
            <a:spcBef>
              <a:spcPct val="0"/>
            </a:spcBef>
            <a:spcAft>
              <a:spcPct val="35000"/>
            </a:spcAft>
            <a:buNone/>
          </a:pPr>
          <a:r>
            <a:rPr lang="en-US" sz="3100" kern="1200" dirty="0">
              <a:solidFill>
                <a:srgbClr val="FFFF00"/>
              </a:solidFill>
            </a:rPr>
            <a:t>4. </a:t>
          </a:r>
          <a:r>
            <a:rPr lang="en-US" sz="3100" kern="1200" dirty="0" err="1">
              <a:solidFill>
                <a:srgbClr val="FFFF00"/>
              </a:solidFill>
            </a:rPr>
            <a:t>Trong</a:t>
          </a:r>
          <a:r>
            <a:rPr lang="en-US" sz="3100" kern="1200" dirty="0">
              <a:solidFill>
                <a:srgbClr val="FFFF00"/>
              </a:solidFill>
            </a:rPr>
            <a:t> </a:t>
          </a:r>
          <a:r>
            <a:rPr lang="en-US" sz="3100" kern="1200" dirty="0" err="1">
              <a:solidFill>
                <a:srgbClr val="FFFF00"/>
              </a:solidFill>
            </a:rPr>
            <a:t>quá</a:t>
          </a:r>
          <a:r>
            <a:rPr lang="en-US" sz="3100" kern="1200" dirty="0">
              <a:solidFill>
                <a:srgbClr val="FFFF00"/>
              </a:solidFill>
            </a:rPr>
            <a:t> </a:t>
          </a:r>
          <a:r>
            <a:rPr lang="en-US" sz="3100" kern="1200" dirty="0" err="1">
              <a:solidFill>
                <a:srgbClr val="FFFF00"/>
              </a:solidFill>
            </a:rPr>
            <a:t>trình</a:t>
          </a:r>
          <a:r>
            <a:rPr lang="en-US" sz="3100" kern="1200" dirty="0">
              <a:solidFill>
                <a:srgbClr val="FFFF00"/>
              </a:solidFill>
            </a:rPr>
            <a:t> </a:t>
          </a:r>
          <a:r>
            <a:rPr lang="en-US" sz="3100" kern="1200" dirty="0" err="1">
              <a:solidFill>
                <a:srgbClr val="FFFF00"/>
              </a:solidFill>
            </a:rPr>
            <a:t>lãnh</a:t>
          </a:r>
          <a:r>
            <a:rPr lang="en-US" sz="3100" kern="1200" dirty="0">
              <a:solidFill>
                <a:srgbClr val="FFFF00"/>
              </a:solidFill>
            </a:rPr>
            <a:t> </a:t>
          </a:r>
          <a:r>
            <a:rPr lang="en-US" sz="3100" kern="1200" dirty="0" err="1">
              <a:solidFill>
                <a:srgbClr val="FFFF00"/>
              </a:solidFill>
            </a:rPr>
            <a:t>đạo</a:t>
          </a:r>
          <a:r>
            <a:rPr lang="en-US" sz="3100" kern="1200" dirty="0">
              <a:solidFill>
                <a:srgbClr val="FFFF00"/>
              </a:solidFill>
            </a:rPr>
            <a:t> </a:t>
          </a:r>
          <a:r>
            <a:rPr lang="en-US" sz="3100" kern="1200" dirty="0" err="1">
              <a:solidFill>
                <a:srgbClr val="FFFF00"/>
              </a:solidFill>
            </a:rPr>
            <a:t>cách</a:t>
          </a:r>
          <a:r>
            <a:rPr lang="en-US" sz="3100" kern="1200" dirty="0">
              <a:solidFill>
                <a:srgbClr val="FFFF00"/>
              </a:solidFill>
            </a:rPr>
            <a:t> </a:t>
          </a:r>
          <a:r>
            <a:rPr lang="en-US" sz="3100" kern="1200" dirty="0" err="1">
              <a:solidFill>
                <a:srgbClr val="FFFF00"/>
              </a:solidFill>
            </a:rPr>
            <a:t>mạng</a:t>
          </a:r>
          <a:r>
            <a:rPr lang="en-US" sz="3100" kern="1200" dirty="0">
              <a:solidFill>
                <a:srgbClr val="FFFF00"/>
              </a:solidFill>
            </a:rPr>
            <a:t> </a:t>
          </a:r>
          <a:r>
            <a:rPr lang="en-US" sz="3100" kern="1200" dirty="0" err="1">
              <a:solidFill>
                <a:srgbClr val="FFFF00"/>
              </a:solidFill>
            </a:rPr>
            <a:t>Việt</a:t>
          </a:r>
          <a:r>
            <a:rPr lang="en-US" sz="3100" kern="1200" dirty="0">
              <a:solidFill>
                <a:srgbClr val="FFFF00"/>
              </a:solidFill>
            </a:rPr>
            <a:t> Nam, </a:t>
          </a:r>
          <a:r>
            <a:rPr lang="en-US" sz="3100" kern="1200" dirty="0" err="1">
              <a:solidFill>
                <a:srgbClr val="FFFF00"/>
              </a:solidFill>
            </a:rPr>
            <a:t>Đảng</a:t>
          </a:r>
          <a:r>
            <a:rPr lang="en-US" sz="3100" kern="1200" dirty="0">
              <a:solidFill>
                <a:srgbClr val="FFFF00"/>
              </a:solidFill>
            </a:rPr>
            <a:t> ta </a:t>
          </a:r>
          <a:r>
            <a:rPr lang="en-US" sz="3100" kern="1200" dirty="0" err="1">
              <a:solidFill>
                <a:srgbClr val="FFFF00"/>
              </a:solidFill>
            </a:rPr>
            <a:t>luôn</a:t>
          </a:r>
          <a:r>
            <a:rPr lang="en-US" sz="3100" kern="1200" dirty="0">
              <a:solidFill>
                <a:srgbClr val="FFFF00"/>
              </a:solidFill>
            </a:rPr>
            <a:t> </a:t>
          </a:r>
          <a:r>
            <a:rPr lang="en-US" sz="3100" kern="1200" dirty="0" err="1">
              <a:solidFill>
                <a:srgbClr val="FFFF00"/>
              </a:solidFill>
            </a:rPr>
            <a:t>luôn</a:t>
          </a:r>
          <a:r>
            <a:rPr lang="en-US" sz="3100" kern="1200" dirty="0">
              <a:solidFill>
                <a:srgbClr val="FFFF00"/>
              </a:solidFill>
            </a:rPr>
            <a:t> </a:t>
          </a:r>
          <a:r>
            <a:rPr lang="en-US" sz="3100" kern="1200" dirty="0" err="1">
              <a:solidFill>
                <a:srgbClr val="FFFF00"/>
              </a:solidFill>
            </a:rPr>
            <a:t>xác</a:t>
          </a:r>
          <a:r>
            <a:rPr lang="en-US" sz="3100" kern="1200" dirty="0">
              <a:solidFill>
                <a:srgbClr val="FFFF00"/>
              </a:solidFill>
            </a:rPr>
            <a:t> </a:t>
          </a:r>
          <a:r>
            <a:rPr lang="en-US" sz="3100" kern="1200" dirty="0" err="1">
              <a:solidFill>
                <a:srgbClr val="FFFF00"/>
              </a:solidFill>
            </a:rPr>
            <a:t>định</a:t>
          </a:r>
          <a:r>
            <a:rPr lang="en-US" sz="3100" kern="1200" dirty="0">
              <a:solidFill>
                <a:srgbClr val="FFFF00"/>
              </a:solidFill>
            </a:rPr>
            <a:t> </a:t>
          </a:r>
          <a:r>
            <a:rPr lang="en-US" sz="3100" kern="1200" dirty="0" err="1">
              <a:solidFill>
                <a:srgbClr val="FFFF00"/>
              </a:solidFill>
            </a:rPr>
            <a:t>phát</a:t>
          </a:r>
          <a:r>
            <a:rPr lang="en-US" sz="3100" kern="1200" dirty="0">
              <a:solidFill>
                <a:srgbClr val="FFFF00"/>
              </a:solidFill>
            </a:rPr>
            <a:t> </a:t>
          </a:r>
          <a:r>
            <a:rPr lang="en-US" sz="3100" kern="1200" dirty="0" err="1">
              <a:solidFill>
                <a:srgbClr val="FFFF00"/>
              </a:solidFill>
            </a:rPr>
            <a:t>huy</a:t>
          </a:r>
          <a:r>
            <a:rPr lang="en-US" sz="3100" kern="1200" dirty="0">
              <a:solidFill>
                <a:srgbClr val="FFFF00"/>
              </a:solidFill>
            </a:rPr>
            <a:t> </a:t>
          </a:r>
          <a:r>
            <a:rPr lang="en-US" sz="3100" kern="1200" dirty="0" err="1">
              <a:solidFill>
                <a:srgbClr val="FFFF00"/>
              </a:solidFill>
            </a:rPr>
            <a:t>sức</a:t>
          </a:r>
          <a:r>
            <a:rPr lang="en-US" sz="3100" kern="1200" dirty="0">
              <a:solidFill>
                <a:srgbClr val="FFFF00"/>
              </a:solidFill>
            </a:rPr>
            <a:t> </a:t>
          </a:r>
        </a:p>
        <a:p>
          <a:pPr marL="0" lvl="0" indent="0" defTabSz="1377950">
            <a:lnSpc>
              <a:spcPct val="90000"/>
            </a:lnSpc>
            <a:spcBef>
              <a:spcPct val="0"/>
            </a:spcBef>
            <a:spcAft>
              <a:spcPct val="35000"/>
            </a:spcAft>
            <a:buNone/>
          </a:pPr>
          <a:r>
            <a:rPr lang="en-US" sz="3100" kern="1200" dirty="0" err="1">
              <a:solidFill>
                <a:srgbClr val="FFFF00"/>
              </a:solidFill>
            </a:rPr>
            <a:t>mạnh</a:t>
          </a:r>
          <a:r>
            <a:rPr lang="en-US" sz="3100" kern="1200" dirty="0">
              <a:solidFill>
                <a:srgbClr val="FFFF00"/>
              </a:solidFill>
            </a:rPr>
            <a:t> </a:t>
          </a:r>
          <a:r>
            <a:rPr lang="en-US" sz="3100" kern="1200" dirty="0" err="1">
              <a:solidFill>
                <a:srgbClr val="FFFF00"/>
              </a:solidFill>
            </a:rPr>
            <a:t>đại</a:t>
          </a:r>
          <a:r>
            <a:rPr lang="en-US" sz="3100" kern="1200" dirty="0">
              <a:solidFill>
                <a:srgbClr val="FFFF00"/>
              </a:solidFill>
            </a:rPr>
            <a:t> </a:t>
          </a:r>
          <a:r>
            <a:rPr lang="en-US" sz="3100" kern="1200" dirty="0" err="1">
              <a:solidFill>
                <a:srgbClr val="FFFF00"/>
              </a:solidFill>
            </a:rPr>
            <a:t>đoàn</a:t>
          </a:r>
          <a:r>
            <a:rPr lang="en-US" sz="3100" kern="1200" dirty="0">
              <a:solidFill>
                <a:srgbClr val="FFFF00"/>
              </a:solidFill>
            </a:rPr>
            <a:t> </a:t>
          </a:r>
          <a:r>
            <a:rPr lang="en-US" sz="3100" kern="1200" dirty="0" err="1">
              <a:solidFill>
                <a:srgbClr val="FFFF00"/>
              </a:solidFill>
            </a:rPr>
            <a:t>kết</a:t>
          </a:r>
          <a:r>
            <a:rPr lang="en-US" sz="3100" kern="1200" dirty="0">
              <a:solidFill>
                <a:srgbClr val="FFFF00"/>
              </a:solidFill>
            </a:rPr>
            <a:t> </a:t>
          </a:r>
          <a:r>
            <a:rPr lang="en-US" sz="3100" kern="1200" dirty="0" err="1">
              <a:solidFill>
                <a:srgbClr val="FFFF00"/>
              </a:solidFill>
            </a:rPr>
            <a:t>toàn</a:t>
          </a:r>
          <a:r>
            <a:rPr lang="en-US" sz="3100" kern="1200" dirty="0">
              <a:solidFill>
                <a:srgbClr val="FFFF00"/>
              </a:solidFill>
            </a:rPr>
            <a:t> </a:t>
          </a:r>
          <a:r>
            <a:rPr lang="en-US" sz="3100" kern="1200" dirty="0" err="1">
              <a:solidFill>
                <a:srgbClr val="FFFF00"/>
              </a:solidFill>
            </a:rPr>
            <a:t>dân</a:t>
          </a:r>
          <a:r>
            <a:rPr lang="en-US" sz="3100" kern="1200" dirty="0">
              <a:solidFill>
                <a:srgbClr val="FFFF00"/>
              </a:solidFill>
            </a:rPr>
            <a:t> </a:t>
          </a:r>
          <a:r>
            <a:rPr lang="en-US" sz="3100" kern="1200" dirty="0" err="1">
              <a:solidFill>
                <a:srgbClr val="FFFF00"/>
              </a:solidFill>
            </a:rPr>
            <a:t>tộc</a:t>
          </a:r>
          <a:r>
            <a:rPr lang="en-US" sz="3100" kern="1200" dirty="0">
              <a:solidFill>
                <a:srgbClr val="FFFF00"/>
              </a:solidFill>
            </a:rPr>
            <a:t> </a:t>
          </a:r>
          <a:r>
            <a:rPr lang="en-US" sz="3100" kern="1200" dirty="0" err="1">
              <a:solidFill>
                <a:srgbClr val="FFFF00"/>
              </a:solidFill>
            </a:rPr>
            <a:t>là</a:t>
          </a:r>
          <a:r>
            <a:rPr lang="en-US" sz="3100" kern="1200" dirty="0">
              <a:solidFill>
                <a:srgbClr val="FFFF00"/>
              </a:solidFill>
            </a:rPr>
            <a:t> </a:t>
          </a:r>
          <a:r>
            <a:rPr lang="en-US" sz="3100" kern="1200" dirty="0" err="1">
              <a:solidFill>
                <a:srgbClr val="FFFF00"/>
              </a:solidFill>
            </a:rPr>
            <a:t>nguồn</a:t>
          </a:r>
          <a:r>
            <a:rPr lang="en-US" sz="3100" kern="1200" dirty="0">
              <a:solidFill>
                <a:srgbClr val="FFFF00"/>
              </a:solidFill>
            </a:rPr>
            <a:t> </a:t>
          </a:r>
          <a:r>
            <a:rPr lang="en-US" sz="3100" kern="1200" dirty="0" err="1">
              <a:solidFill>
                <a:srgbClr val="FFFF00"/>
              </a:solidFill>
            </a:rPr>
            <a:t>lực</a:t>
          </a:r>
          <a:r>
            <a:rPr lang="en-US" sz="3100" kern="1200" dirty="0">
              <a:solidFill>
                <a:srgbClr val="FFFF00"/>
              </a:solidFill>
            </a:rPr>
            <a:t> </a:t>
          </a:r>
          <a:r>
            <a:rPr lang="en-US" sz="3100" kern="1200" dirty="0" err="1">
              <a:solidFill>
                <a:srgbClr val="FFFF00"/>
              </a:solidFill>
            </a:rPr>
            <a:t>chủ</a:t>
          </a:r>
          <a:r>
            <a:rPr lang="en-US" sz="3100" kern="1200" dirty="0">
              <a:solidFill>
                <a:srgbClr val="FFFF00"/>
              </a:solidFill>
            </a:rPr>
            <a:t> </a:t>
          </a:r>
          <a:r>
            <a:rPr lang="en-US" sz="3100" kern="1200" dirty="0" err="1">
              <a:solidFill>
                <a:srgbClr val="FFFF00"/>
              </a:solidFill>
            </a:rPr>
            <a:t>yếu</a:t>
          </a:r>
          <a:r>
            <a:rPr lang="en-US" sz="3100" kern="1200" dirty="0">
              <a:solidFill>
                <a:srgbClr val="FFFF00"/>
              </a:solidFill>
            </a:rPr>
            <a:t> </a:t>
          </a:r>
          <a:r>
            <a:rPr lang="en-US" sz="3100" kern="1200" dirty="0" err="1">
              <a:solidFill>
                <a:srgbClr val="FFFF00"/>
              </a:solidFill>
            </a:rPr>
            <a:t>để</a:t>
          </a:r>
          <a:r>
            <a:rPr lang="en-US" sz="3100" kern="1200" dirty="0">
              <a:solidFill>
                <a:srgbClr val="FFFF00"/>
              </a:solidFill>
            </a:rPr>
            <a:t> </a:t>
          </a:r>
          <a:r>
            <a:rPr lang="en-US" sz="3100" kern="1200" dirty="0" err="1">
              <a:solidFill>
                <a:srgbClr val="FFFF00"/>
              </a:solidFill>
            </a:rPr>
            <a:t>làm</a:t>
          </a:r>
          <a:r>
            <a:rPr lang="en-US" sz="3100" kern="1200" dirty="0">
              <a:solidFill>
                <a:srgbClr val="FFFF00"/>
              </a:solidFill>
            </a:rPr>
            <a:t> </a:t>
          </a:r>
          <a:r>
            <a:rPr lang="en-US" sz="3100" kern="1200" dirty="0" err="1">
              <a:solidFill>
                <a:srgbClr val="FFFF00"/>
              </a:solidFill>
            </a:rPr>
            <a:t>gì</a:t>
          </a:r>
          <a:r>
            <a:rPr lang="en-US" sz="3100" kern="1200" dirty="0">
              <a:solidFill>
                <a:srgbClr val="FFFF00"/>
              </a:solidFill>
            </a:rPr>
            <a:t>?</a:t>
          </a:r>
        </a:p>
        <a:p>
          <a:pPr marL="0" lvl="0" indent="0" algn="just" defTabSz="1377950">
            <a:lnSpc>
              <a:spcPct val="90000"/>
            </a:lnSpc>
            <a:spcBef>
              <a:spcPct val="0"/>
            </a:spcBef>
            <a:spcAft>
              <a:spcPct val="35000"/>
            </a:spcAft>
            <a:buNone/>
          </a:pPr>
          <a:endParaRPr lang="en-US" sz="3100" i="1" kern="1200" dirty="0">
            <a:solidFill>
              <a:schemeClr val="bg1"/>
            </a:solidFill>
          </a:endParaRPr>
        </a:p>
      </dsp:txBody>
      <dsp:txXfrm>
        <a:off x="188790" y="188790"/>
        <a:ext cx="3489794" cy="50410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66675" rIns="133350" bIns="66675" numCol="1" spcCol="1270" anchor="ctr" anchorCtr="0">
          <a:noAutofit/>
        </a:bodyPr>
        <a:lstStyle/>
        <a:p>
          <a:pPr marL="285750" lvl="1" indent="-285750" algn="l" defTabSz="1555750">
            <a:lnSpc>
              <a:spcPct val="90000"/>
            </a:lnSpc>
            <a:spcBef>
              <a:spcPct val="0"/>
            </a:spcBef>
            <a:spcAft>
              <a:spcPct val="15000"/>
            </a:spcAft>
            <a:buChar char="•"/>
          </a:pPr>
          <a:r>
            <a:rPr lang="pl-PL" sz="3500" kern="1200" dirty="0">
              <a:solidFill>
                <a:schemeClr val="bg1"/>
              </a:solidFill>
            </a:rPr>
            <a:t> a. Dân tộc Việt Nam</a:t>
          </a:r>
          <a:endParaRPr lang="en-US" sz="3500" kern="1200" dirty="0">
            <a:solidFill>
              <a:schemeClr val="bg1"/>
            </a:solidFill>
          </a:endParaRPr>
        </a:p>
        <a:p>
          <a:pPr marL="285750" lvl="1" indent="-285750" algn="l" defTabSz="1555750">
            <a:lnSpc>
              <a:spcPct val="90000"/>
            </a:lnSpc>
            <a:spcBef>
              <a:spcPct val="0"/>
            </a:spcBef>
            <a:spcAft>
              <a:spcPct val="15000"/>
            </a:spcAft>
            <a:buChar char="•"/>
          </a:pPr>
          <a:r>
            <a:rPr lang="en-US" sz="3500" kern="1200" dirty="0">
              <a:solidFill>
                <a:schemeClr val="bg1"/>
              </a:solidFill>
            </a:rPr>
            <a:t>b.  Lý luận Mác - Lênin</a:t>
          </a:r>
        </a:p>
        <a:p>
          <a:pPr marL="285750" lvl="1" indent="-285750" algn="l" defTabSz="1555750">
            <a:lnSpc>
              <a:spcPct val="90000"/>
            </a:lnSpc>
            <a:spcBef>
              <a:spcPct val="0"/>
            </a:spcBef>
            <a:spcAft>
              <a:spcPct val="15000"/>
            </a:spcAft>
            <a:buChar char="•"/>
          </a:pPr>
          <a:r>
            <a:rPr lang="en-US" sz="3500" kern="1200" dirty="0">
              <a:solidFill>
                <a:schemeClr val="bg1"/>
              </a:solidFill>
            </a:rPr>
            <a:t>c.  Tinh hoa văn hóa nhân loại</a:t>
          </a:r>
        </a:p>
        <a:p>
          <a:pPr marL="285750" lvl="1" indent="-285750" algn="l" defTabSz="1555750">
            <a:lnSpc>
              <a:spcPct val="90000"/>
            </a:lnSpc>
            <a:spcBef>
              <a:spcPct val="0"/>
            </a:spcBef>
            <a:spcAft>
              <a:spcPct val="15000"/>
            </a:spcAft>
            <a:buChar char="•"/>
          </a:pPr>
          <a:r>
            <a:rPr lang="en-US" sz="3500" kern="1200" dirty="0">
              <a:solidFill>
                <a:schemeClr val="bg1"/>
              </a:solidFill>
            </a:rPr>
            <a:t>d. Dân tộc Việt Nam, lý luận Mác - Lênin và tinh hoa văn hóa nhân loại</a:t>
          </a:r>
        </a:p>
        <a:p>
          <a:pPr marL="285750" lvl="1" indent="-285750" algn="l" defTabSz="1555750">
            <a:lnSpc>
              <a:spcPct val="90000"/>
            </a:lnSpc>
            <a:spcBef>
              <a:spcPct val="0"/>
            </a:spcBef>
            <a:spcAft>
              <a:spcPct val="15000"/>
            </a:spcAft>
            <a:buChar char="•"/>
          </a:pPr>
          <a:endParaRPr lang="en-US" sz="3500" kern="1200" dirty="0">
            <a:solidFill>
              <a:schemeClr val="bg1"/>
            </a:solidFill>
          </a:endParaRP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anchor="ctr" anchorCtr="0">
          <a:noAutofit/>
        </a:bodyPr>
        <a:lstStyle/>
        <a:p>
          <a:pPr marL="0" lvl="0" indent="0" algn="just" defTabSz="1689100">
            <a:lnSpc>
              <a:spcPct val="90000"/>
            </a:lnSpc>
            <a:spcBef>
              <a:spcPct val="0"/>
            </a:spcBef>
            <a:spcAft>
              <a:spcPct val="35000"/>
            </a:spcAft>
            <a:buNone/>
          </a:pPr>
          <a:r>
            <a:rPr lang="en-US" sz="3800" kern="1200" dirty="0">
              <a:solidFill>
                <a:srgbClr val="FFFF00"/>
              </a:solidFill>
            </a:rPr>
            <a:t>5. </a:t>
          </a:r>
          <a:r>
            <a:rPr lang="vi-VN" sz="3800" kern="1200" dirty="0">
              <a:solidFill>
                <a:srgbClr val="FFFF00"/>
              </a:solidFill>
            </a:rPr>
            <a:t>Tư tưởng đoàn kết dân tộc của Hồ Chí Minh chính là sự phát triển sáng tạo, độc đáo truyền thống đoàn kết của:</a:t>
          </a:r>
          <a:endParaRPr lang="en-US" sz="3800" i="1" kern="1200" dirty="0">
            <a:solidFill>
              <a:schemeClr val="bg1"/>
            </a:solidFill>
          </a:endParaRPr>
        </a:p>
      </dsp:txBody>
      <dsp:txXfrm>
        <a:off x="188790" y="188790"/>
        <a:ext cx="3489794" cy="504108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76200" rIns="152400" bIns="76200" numCol="1" spcCol="1270" anchor="ctr" anchorCtr="0">
          <a:noAutofit/>
        </a:bodyPr>
        <a:lstStyle/>
        <a:p>
          <a:pPr marL="285750" lvl="1" indent="-285750" algn="l" defTabSz="1778000">
            <a:lnSpc>
              <a:spcPct val="90000"/>
            </a:lnSpc>
            <a:spcBef>
              <a:spcPct val="0"/>
            </a:spcBef>
            <a:spcAft>
              <a:spcPct val="15000"/>
            </a:spcAft>
            <a:buChar char="•"/>
          </a:pPr>
          <a:r>
            <a:rPr lang="en-US" sz="4000" kern="1200" dirty="0">
              <a:solidFill>
                <a:schemeClr val="bg1"/>
              </a:solidFill>
            </a:rPr>
            <a:t>a. </a:t>
          </a:r>
          <a:r>
            <a:rPr lang="en-US" sz="4000" kern="1200" dirty="0" err="1">
              <a:solidFill>
                <a:schemeClr val="bg1"/>
              </a:solidFill>
            </a:rPr>
            <a:t>Đoàn</a:t>
          </a:r>
          <a:r>
            <a:rPr lang="en-US" sz="4000" kern="1200" dirty="0">
              <a:solidFill>
                <a:schemeClr val="bg1"/>
              </a:solidFill>
            </a:rPr>
            <a:t> </a:t>
          </a:r>
          <a:r>
            <a:rPr lang="en-US" sz="4000" kern="1200" dirty="0" err="1">
              <a:solidFill>
                <a:schemeClr val="bg1"/>
              </a:solidFill>
            </a:rPr>
            <a:t>kết</a:t>
          </a:r>
          <a:r>
            <a:rPr lang="en-US" sz="4000" kern="1200" dirty="0">
              <a:solidFill>
                <a:schemeClr val="bg1"/>
              </a:solidFill>
            </a:rPr>
            <a:t> </a:t>
          </a:r>
          <a:r>
            <a:rPr lang="en-US" sz="4000" kern="1200" dirty="0" err="1">
              <a:solidFill>
                <a:schemeClr val="bg1"/>
              </a:solidFill>
            </a:rPr>
            <a:t>công</a:t>
          </a:r>
          <a:r>
            <a:rPr lang="en-US" sz="4000" kern="1200" dirty="0">
              <a:solidFill>
                <a:schemeClr val="bg1"/>
              </a:solidFill>
            </a:rPr>
            <a:t> - </a:t>
          </a:r>
          <a:r>
            <a:rPr lang="en-US" sz="4000" kern="1200" dirty="0" err="1">
              <a:solidFill>
                <a:schemeClr val="bg1"/>
              </a:solidFill>
            </a:rPr>
            <a:t>nông</a:t>
          </a:r>
          <a:endParaRPr lang="en-US" sz="4000" kern="1200" dirty="0">
            <a:solidFill>
              <a:schemeClr val="bg1"/>
            </a:solidFill>
          </a:endParaRPr>
        </a:p>
        <a:p>
          <a:pPr marL="285750" lvl="1" indent="-285750" algn="l" defTabSz="1778000">
            <a:lnSpc>
              <a:spcPct val="90000"/>
            </a:lnSpc>
            <a:spcBef>
              <a:spcPct val="0"/>
            </a:spcBef>
            <a:spcAft>
              <a:spcPct val="15000"/>
            </a:spcAft>
            <a:buChar char="•"/>
          </a:pPr>
          <a:r>
            <a:rPr lang="en-US" sz="4000" kern="1200" dirty="0">
              <a:solidFill>
                <a:schemeClr val="bg1"/>
              </a:solidFill>
            </a:rPr>
            <a:t>b. Sức mạnh khối đại đoàn kết toàn dân tộc</a:t>
          </a:r>
        </a:p>
        <a:p>
          <a:pPr marL="285750" lvl="1" indent="-285750" algn="l" defTabSz="1778000">
            <a:lnSpc>
              <a:spcPct val="90000"/>
            </a:lnSpc>
            <a:spcBef>
              <a:spcPct val="0"/>
            </a:spcBef>
            <a:spcAft>
              <a:spcPct val="15000"/>
            </a:spcAft>
            <a:buChar char="•"/>
          </a:pPr>
          <a:r>
            <a:rPr lang="vi-VN" sz="4000" kern="1200" dirty="0">
              <a:solidFill>
                <a:schemeClr val="bg1"/>
              </a:solidFill>
            </a:rPr>
            <a:t>c. Chủ nghĩa yêu nước</a:t>
          </a:r>
          <a:endParaRPr lang="en-US" sz="4000" kern="1200" dirty="0">
            <a:solidFill>
              <a:schemeClr val="bg1"/>
            </a:solidFill>
          </a:endParaRPr>
        </a:p>
        <a:p>
          <a:pPr marL="285750" lvl="1" indent="-285750" algn="l" defTabSz="1778000">
            <a:lnSpc>
              <a:spcPct val="90000"/>
            </a:lnSpc>
            <a:spcBef>
              <a:spcPct val="0"/>
            </a:spcBef>
            <a:spcAft>
              <a:spcPct val="15000"/>
            </a:spcAft>
            <a:buChar char="•"/>
          </a:pPr>
          <a:r>
            <a:rPr lang="en-US" sz="4000" kern="1200" dirty="0">
              <a:solidFill>
                <a:schemeClr val="bg1"/>
              </a:solidFill>
            </a:rPr>
            <a:t>d. Giai cấp công nhân</a:t>
          </a:r>
        </a:p>
        <a:p>
          <a:pPr marL="285750" lvl="1" indent="-285750" algn="l" defTabSz="1778000">
            <a:lnSpc>
              <a:spcPct val="90000"/>
            </a:lnSpc>
            <a:spcBef>
              <a:spcPct val="0"/>
            </a:spcBef>
            <a:spcAft>
              <a:spcPct val="15000"/>
            </a:spcAft>
            <a:buChar char="•"/>
          </a:pPr>
          <a:endParaRPr lang="en-US" sz="4000" kern="1200" dirty="0">
            <a:solidFill>
              <a:schemeClr val="bg1"/>
            </a:solidFill>
          </a:endParaRP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just" defTabSz="1555750">
            <a:lnSpc>
              <a:spcPct val="90000"/>
            </a:lnSpc>
            <a:spcBef>
              <a:spcPct val="0"/>
            </a:spcBef>
            <a:spcAft>
              <a:spcPct val="35000"/>
            </a:spcAft>
            <a:buNone/>
          </a:pPr>
          <a:r>
            <a:rPr lang="en-US" sz="3500" kern="1200" dirty="0">
              <a:solidFill>
                <a:srgbClr val="FFFF00"/>
              </a:solidFill>
            </a:rPr>
            <a:t>6. </a:t>
          </a:r>
          <a:r>
            <a:rPr lang="en-US" sz="3500" kern="1200" dirty="0" err="1">
              <a:solidFill>
                <a:srgbClr val="FFFF00"/>
              </a:solidFill>
            </a:rPr>
            <a:t>Trong</a:t>
          </a:r>
          <a:r>
            <a:rPr lang="en-US" sz="3500" kern="1200" dirty="0">
              <a:solidFill>
                <a:srgbClr val="FFFF00"/>
              </a:solidFill>
            </a:rPr>
            <a:t> </a:t>
          </a:r>
          <a:r>
            <a:rPr lang="en-US" sz="3500" kern="1200" dirty="0" err="1">
              <a:solidFill>
                <a:srgbClr val="FFFF00"/>
              </a:solidFill>
            </a:rPr>
            <a:t>quá</a:t>
          </a:r>
          <a:r>
            <a:rPr lang="en-US" sz="3500" kern="1200" dirty="0">
              <a:solidFill>
                <a:srgbClr val="FFFF00"/>
              </a:solidFill>
            </a:rPr>
            <a:t> </a:t>
          </a:r>
          <a:r>
            <a:rPr lang="en-US" sz="3500" kern="1200" dirty="0" err="1">
              <a:solidFill>
                <a:srgbClr val="FFFF00"/>
              </a:solidFill>
            </a:rPr>
            <a:t>trình</a:t>
          </a:r>
          <a:r>
            <a:rPr lang="en-US" sz="3500" kern="1200" dirty="0">
              <a:solidFill>
                <a:srgbClr val="FFFF00"/>
              </a:solidFill>
            </a:rPr>
            <a:t> </a:t>
          </a:r>
          <a:r>
            <a:rPr lang="en-US" sz="3500" kern="1200" dirty="0" err="1">
              <a:solidFill>
                <a:srgbClr val="FFFF00"/>
              </a:solidFill>
            </a:rPr>
            <a:t>lãnh</a:t>
          </a:r>
          <a:r>
            <a:rPr lang="en-US" sz="3500" kern="1200" dirty="0">
              <a:solidFill>
                <a:srgbClr val="FFFF00"/>
              </a:solidFill>
            </a:rPr>
            <a:t> </a:t>
          </a:r>
          <a:r>
            <a:rPr lang="en-US" sz="3500" kern="1200" dirty="0" err="1">
              <a:solidFill>
                <a:srgbClr val="FFFF00"/>
              </a:solidFill>
            </a:rPr>
            <a:t>đạo</a:t>
          </a:r>
          <a:r>
            <a:rPr lang="en-US" sz="3500" kern="1200" dirty="0">
              <a:solidFill>
                <a:srgbClr val="FFFF00"/>
              </a:solidFill>
            </a:rPr>
            <a:t> </a:t>
          </a:r>
          <a:r>
            <a:rPr lang="en-US" sz="3500" kern="1200" dirty="0" err="1">
              <a:solidFill>
                <a:srgbClr val="FFFF00"/>
              </a:solidFill>
            </a:rPr>
            <a:t>cách</a:t>
          </a:r>
          <a:r>
            <a:rPr lang="en-US" sz="3500" kern="1200" dirty="0">
              <a:solidFill>
                <a:srgbClr val="FFFF00"/>
              </a:solidFill>
            </a:rPr>
            <a:t> </a:t>
          </a:r>
          <a:r>
            <a:rPr lang="en-US" sz="3500" kern="1200" dirty="0" err="1">
              <a:solidFill>
                <a:srgbClr val="FFFF00"/>
              </a:solidFill>
            </a:rPr>
            <a:t>mạng</a:t>
          </a:r>
          <a:r>
            <a:rPr lang="en-US" sz="3500" kern="1200" dirty="0">
              <a:solidFill>
                <a:srgbClr val="FFFF00"/>
              </a:solidFill>
            </a:rPr>
            <a:t> </a:t>
          </a:r>
          <a:r>
            <a:rPr lang="en-US" sz="3500" kern="1200" dirty="0" err="1">
              <a:solidFill>
                <a:srgbClr val="FFFF00"/>
              </a:solidFill>
            </a:rPr>
            <a:t>Việt</a:t>
          </a:r>
          <a:r>
            <a:rPr lang="en-US" sz="3500" kern="1200" dirty="0">
              <a:solidFill>
                <a:srgbClr val="FFFF00"/>
              </a:solidFill>
            </a:rPr>
            <a:t> Nam, </a:t>
          </a:r>
          <a:r>
            <a:rPr lang="en-US" sz="3500" kern="1200" dirty="0" err="1">
              <a:solidFill>
                <a:srgbClr val="FFFF00"/>
              </a:solidFill>
            </a:rPr>
            <a:t>Đảng</a:t>
          </a:r>
          <a:r>
            <a:rPr lang="en-US" sz="3500" kern="1200" dirty="0">
              <a:solidFill>
                <a:srgbClr val="FFFF00"/>
              </a:solidFill>
            </a:rPr>
            <a:t> ta </a:t>
          </a:r>
          <a:r>
            <a:rPr lang="en-US" sz="3500" kern="1200" dirty="0" err="1">
              <a:solidFill>
                <a:srgbClr val="FFFF00"/>
              </a:solidFill>
            </a:rPr>
            <a:t>luôn</a:t>
          </a:r>
          <a:r>
            <a:rPr lang="en-US" sz="3500" kern="1200" dirty="0">
              <a:solidFill>
                <a:srgbClr val="FFFF00"/>
              </a:solidFill>
            </a:rPr>
            <a:t> </a:t>
          </a:r>
          <a:r>
            <a:rPr lang="en-US" sz="3500" kern="1200" dirty="0" err="1">
              <a:solidFill>
                <a:srgbClr val="FFFF00"/>
              </a:solidFill>
            </a:rPr>
            <a:t>luôn</a:t>
          </a:r>
          <a:r>
            <a:rPr lang="en-US" sz="3500" kern="1200" dirty="0">
              <a:solidFill>
                <a:srgbClr val="FFFF00"/>
              </a:solidFill>
            </a:rPr>
            <a:t> </a:t>
          </a:r>
          <a:r>
            <a:rPr lang="en-US" sz="3500" kern="1200" dirty="0" err="1">
              <a:solidFill>
                <a:srgbClr val="FFFF00"/>
              </a:solidFill>
            </a:rPr>
            <a:t>xác</a:t>
          </a:r>
          <a:r>
            <a:rPr lang="en-US" sz="3500" kern="1200" dirty="0">
              <a:solidFill>
                <a:srgbClr val="FFFF00"/>
              </a:solidFill>
            </a:rPr>
            <a:t> </a:t>
          </a:r>
          <a:r>
            <a:rPr lang="en-US" sz="3500" kern="1200" dirty="0" err="1">
              <a:solidFill>
                <a:srgbClr val="FFFF00"/>
              </a:solidFill>
            </a:rPr>
            <a:t>định</a:t>
          </a:r>
          <a:r>
            <a:rPr lang="en-US" sz="3500" kern="1200" dirty="0">
              <a:solidFill>
                <a:srgbClr val="FFFF00"/>
              </a:solidFill>
            </a:rPr>
            <a:t> </a:t>
          </a:r>
          <a:r>
            <a:rPr lang="en-US" sz="3500" kern="1200" dirty="0" err="1">
              <a:solidFill>
                <a:srgbClr val="FFFF00"/>
              </a:solidFill>
            </a:rPr>
            <a:t>nguồn</a:t>
          </a:r>
          <a:r>
            <a:rPr lang="en-US" sz="3500" kern="1200" dirty="0">
              <a:solidFill>
                <a:srgbClr val="FFFF00"/>
              </a:solidFill>
            </a:rPr>
            <a:t> </a:t>
          </a:r>
          <a:r>
            <a:rPr lang="en-US" sz="3500" kern="1200" dirty="0" err="1">
              <a:solidFill>
                <a:srgbClr val="FFFF00"/>
              </a:solidFill>
            </a:rPr>
            <a:t>lực</a:t>
          </a:r>
          <a:r>
            <a:rPr lang="en-US" sz="3500" kern="1200" dirty="0">
              <a:solidFill>
                <a:srgbClr val="FFFF00"/>
              </a:solidFill>
            </a:rPr>
            <a:t> </a:t>
          </a:r>
          <a:r>
            <a:rPr lang="en-US" sz="3500" kern="1200" dirty="0" err="1">
              <a:solidFill>
                <a:srgbClr val="FFFF00"/>
              </a:solidFill>
            </a:rPr>
            <a:t>chủ</a:t>
          </a:r>
          <a:r>
            <a:rPr lang="en-US" sz="3500" kern="1200" dirty="0">
              <a:solidFill>
                <a:srgbClr val="FFFF00"/>
              </a:solidFill>
            </a:rPr>
            <a:t> </a:t>
          </a:r>
          <a:r>
            <a:rPr lang="en-US" sz="3500" kern="1200" dirty="0" err="1">
              <a:solidFill>
                <a:srgbClr val="FFFF00"/>
              </a:solidFill>
            </a:rPr>
            <a:t>yếu</a:t>
          </a:r>
          <a:r>
            <a:rPr lang="en-US" sz="3500" kern="1200" dirty="0">
              <a:solidFill>
                <a:srgbClr val="FFFF00"/>
              </a:solidFill>
            </a:rPr>
            <a:t> </a:t>
          </a:r>
          <a:r>
            <a:rPr lang="en-US" sz="3500" kern="1200" dirty="0" err="1">
              <a:solidFill>
                <a:srgbClr val="FFFF00"/>
              </a:solidFill>
            </a:rPr>
            <a:t>để</a:t>
          </a:r>
          <a:r>
            <a:rPr lang="en-US" sz="3500" kern="1200" dirty="0">
              <a:solidFill>
                <a:srgbClr val="FFFF00"/>
              </a:solidFill>
            </a:rPr>
            <a:t> </a:t>
          </a:r>
          <a:r>
            <a:rPr lang="en-US" sz="3500" kern="1200" dirty="0" err="1">
              <a:solidFill>
                <a:srgbClr val="FFFF00"/>
              </a:solidFill>
            </a:rPr>
            <a:t>đấu</a:t>
          </a:r>
          <a:r>
            <a:rPr lang="en-US" sz="3500" kern="1200" dirty="0">
              <a:solidFill>
                <a:srgbClr val="FFFF00"/>
              </a:solidFill>
            </a:rPr>
            <a:t> </a:t>
          </a:r>
          <a:r>
            <a:rPr lang="en-US" sz="3500" kern="1200" dirty="0" err="1">
              <a:solidFill>
                <a:srgbClr val="FFFF00"/>
              </a:solidFill>
            </a:rPr>
            <a:t>tranh</a:t>
          </a:r>
          <a:r>
            <a:rPr lang="en-US" sz="3500" kern="1200" dirty="0">
              <a:solidFill>
                <a:srgbClr val="FFFF00"/>
              </a:solidFill>
            </a:rPr>
            <a:t> </a:t>
          </a:r>
          <a:r>
            <a:rPr lang="en-US" sz="3500" kern="1200" dirty="0" err="1">
              <a:solidFill>
                <a:srgbClr val="FFFF00"/>
              </a:solidFill>
            </a:rPr>
            <a:t>giành</a:t>
          </a:r>
          <a:r>
            <a:rPr lang="en-US" sz="3500" kern="1200" dirty="0">
              <a:solidFill>
                <a:srgbClr val="FFFF00"/>
              </a:solidFill>
            </a:rPr>
            <a:t> </a:t>
          </a:r>
          <a:r>
            <a:rPr lang="en-US" sz="3500" kern="1200" dirty="0" err="1">
              <a:solidFill>
                <a:srgbClr val="FFFF00"/>
              </a:solidFill>
            </a:rPr>
            <a:t>độc</a:t>
          </a:r>
          <a:r>
            <a:rPr lang="en-US" sz="3500" kern="1200" dirty="0">
              <a:solidFill>
                <a:srgbClr val="FFFF00"/>
              </a:solidFill>
            </a:rPr>
            <a:t> </a:t>
          </a:r>
          <a:r>
            <a:rPr lang="en-US" sz="3500" kern="1200" dirty="0" err="1">
              <a:solidFill>
                <a:srgbClr val="FFFF00"/>
              </a:solidFill>
            </a:rPr>
            <a:t>lập</a:t>
          </a:r>
          <a:r>
            <a:rPr lang="en-US" sz="3500" kern="1200" dirty="0">
              <a:solidFill>
                <a:srgbClr val="FFFF00"/>
              </a:solidFill>
            </a:rPr>
            <a:t> </a:t>
          </a:r>
          <a:r>
            <a:rPr lang="en-US" sz="3500" kern="1200" dirty="0" err="1">
              <a:solidFill>
                <a:srgbClr val="FFFF00"/>
              </a:solidFill>
            </a:rPr>
            <a:t>dân</a:t>
          </a:r>
          <a:r>
            <a:rPr lang="en-US" sz="3500" kern="1200" dirty="0">
              <a:solidFill>
                <a:srgbClr val="FFFF00"/>
              </a:solidFill>
            </a:rPr>
            <a:t> </a:t>
          </a:r>
          <a:r>
            <a:rPr lang="en-US" sz="3500" kern="1200" dirty="0" err="1">
              <a:solidFill>
                <a:srgbClr val="FFFF00"/>
              </a:solidFill>
            </a:rPr>
            <a:t>tộc</a:t>
          </a:r>
          <a:r>
            <a:rPr lang="en-US" sz="3500" kern="1200" dirty="0">
              <a:solidFill>
                <a:srgbClr val="FFFF00"/>
              </a:solidFill>
            </a:rPr>
            <a:t>, </a:t>
          </a:r>
          <a:r>
            <a:rPr lang="en-US" sz="3500" kern="1200" dirty="0" err="1">
              <a:solidFill>
                <a:srgbClr val="FFFF00"/>
              </a:solidFill>
            </a:rPr>
            <a:t>xây</a:t>
          </a:r>
          <a:r>
            <a:rPr lang="en-US" sz="3500" kern="1200" dirty="0">
              <a:solidFill>
                <a:srgbClr val="FFFF00"/>
              </a:solidFill>
            </a:rPr>
            <a:t> </a:t>
          </a:r>
          <a:r>
            <a:rPr lang="en-US" sz="3500" kern="1200" dirty="0" err="1">
              <a:solidFill>
                <a:srgbClr val="FFFF00"/>
              </a:solidFill>
            </a:rPr>
            <a:t>dựng</a:t>
          </a:r>
          <a:r>
            <a:rPr lang="en-US" sz="3500" kern="1200" dirty="0">
              <a:solidFill>
                <a:srgbClr val="FFFF00"/>
              </a:solidFill>
            </a:rPr>
            <a:t> </a:t>
          </a:r>
          <a:r>
            <a:rPr lang="en-US" sz="3500" kern="1200" dirty="0" err="1">
              <a:solidFill>
                <a:srgbClr val="FFFF00"/>
              </a:solidFill>
            </a:rPr>
            <a:t>và</a:t>
          </a:r>
          <a:r>
            <a:rPr lang="en-US" sz="3500" kern="1200" dirty="0">
              <a:solidFill>
                <a:srgbClr val="FFFF00"/>
              </a:solidFill>
            </a:rPr>
            <a:t> </a:t>
          </a:r>
          <a:r>
            <a:rPr lang="en-US" sz="3500" kern="1200" dirty="0" err="1">
              <a:solidFill>
                <a:srgbClr val="FFFF00"/>
              </a:solidFill>
            </a:rPr>
            <a:t>bảo</a:t>
          </a:r>
          <a:r>
            <a:rPr lang="en-US" sz="3500" kern="1200" dirty="0">
              <a:solidFill>
                <a:srgbClr val="FFFF00"/>
              </a:solidFill>
            </a:rPr>
            <a:t> </a:t>
          </a:r>
          <a:r>
            <a:rPr lang="en-US" sz="3500" kern="1200" dirty="0" err="1">
              <a:solidFill>
                <a:srgbClr val="FFFF00"/>
              </a:solidFill>
            </a:rPr>
            <a:t>vệ</a:t>
          </a:r>
          <a:r>
            <a:rPr lang="en-US" sz="3500" kern="1200" dirty="0">
              <a:solidFill>
                <a:srgbClr val="FFFF00"/>
              </a:solidFill>
            </a:rPr>
            <a:t> </a:t>
          </a:r>
          <a:r>
            <a:rPr lang="en-US" sz="3500" kern="1200" dirty="0" err="1">
              <a:solidFill>
                <a:srgbClr val="FFFF00"/>
              </a:solidFill>
            </a:rPr>
            <a:t>Tổ</a:t>
          </a:r>
          <a:r>
            <a:rPr lang="en-US" sz="3500" kern="1200" dirty="0">
              <a:solidFill>
                <a:srgbClr val="FFFF00"/>
              </a:solidFill>
            </a:rPr>
            <a:t> </a:t>
          </a:r>
          <a:r>
            <a:rPr lang="en-US" sz="3500" kern="1200" dirty="0" err="1">
              <a:solidFill>
                <a:srgbClr val="FFFF00"/>
              </a:solidFill>
            </a:rPr>
            <a:t>quốc</a:t>
          </a:r>
          <a:r>
            <a:rPr lang="en-US" sz="3500" kern="1200" dirty="0">
              <a:solidFill>
                <a:srgbClr val="FFFF00"/>
              </a:solidFill>
            </a:rPr>
            <a:t> </a:t>
          </a:r>
          <a:r>
            <a:rPr lang="en-US" sz="3500" kern="1200" dirty="0" err="1">
              <a:solidFill>
                <a:srgbClr val="FFFF00"/>
              </a:solidFill>
            </a:rPr>
            <a:t>là</a:t>
          </a:r>
          <a:r>
            <a:rPr lang="en-US" sz="3500" kern="1200" dirty="0">
              <a:solidFill>
                <a:srgbClr val="FFFF00"/>
              </a:solidFill>
            </a:rPr>
            <a:t> ?</a:t>
          </a:r>
          <a:endParaRPr lang="en-US" sz="3500" i="1" kern="1200" dirty="0">
            <a:solidFill>
              <a:schemeClr val="bg1"/>
            </a:solidFill>
          </a:endParaRPr>
        </a:p>
      </dsp:txBody>
      <dsp:txXfrm>
        <a:off x="188790" y="188790"/>
        <a:ext cx="3489794" cy="50410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674767" y="-728332"/>
          <a:ext cx="5260544"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vi-VN" sz="3200" kern="1200" dirty="0">
              <a:solidFill>
                <a:schemeClr val="bg1"/>
              </a:solidFill>
            </a:rPr>
            <a:t>a. Cơ sở lý luận </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vi-VN" sz="3200" kern="1200" dirty="0">
              <a:solidFill>
                <a:schemeClr val="bg1"/>
              </a:solidFill>
            </a:rPr>
            <a:t>b. Thực tiễn của đường lối, chính sách đại đoàn kết toàn dân tộc trong xây dựng và bảo vệ Tổ quốc </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vi-VN" sz="3200" kern="1200" dirty="0">
              <a:solidFill>
                <a:schemeClr val="bg1"/>
              </a:solidFill>
            </a:rPr>
            <a:t>c. Cơ sở lý luận và thực tiễn của đường lối, chính sách đại đoàn kết toàn dân tộc trong xây dựng và bảo vệ Tổ quốc </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Chủ nghĩa Mác- Lênin</a:t>
          </a:r>
        </a:p>
        <a:p>
          <a:pPr marL="228600" lvl="1" indent="-228600" algn="l" defTabSz="1200150">
            <a:lnSpc>
              <a:spcPct val="90000"/>
            </a:lnSpc>
            <a:spcBef>
              <a:spcPct val="0"/>
            </a:spcBef>
            <a:spcAft>
              <a:spcPct val="15000"/>
            </a:spcAft>
            <a:buChar char="•"/>
          </a:pPr>
          <a:endParaRPr lang="en-US" sz="2700" kern="1200" dirty="0">
            <a:solidFill>
              <a:schemeClr val="bg1"/>
            </a:solidFill>
          </a:endParaRPr>
        </a:p>
      </dsp:txBody>
      <dsp:txXfrm rot="-5400000">
        <a:off x="3867374" y="335860"/>
        <a:ext cx="6618532" cy="4746946"/>
      </dsp:txXfrm>
    </dsp:sp>
    <dsp:sp modelId="{AEC6E17D-F1BC-406A-B364-F3D4F5F76DD5}">
      <dsp:nvSpPr>
        <dsp:cNvPr id="0" name=""/>
        <dsp:cNvSpPr/>
      </dsp:nvSpPr>
      <dsp:spPr>
        <a:xfrm>
          <a:off x="0" y="2645"/>
          <a:ext cx="3867374"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just" defTabSz="1422400">
            <a:lnSpc>
              <a:spcPct val="90000"/>
            </a:lnSpc>
            <a:spcBef>
              <a:spcPct val="0"/>
            </a:spcBef>
            <a:spcAft>
              <a:spcPct val="35000"/>
            </a:spcAft>
            <a:buNone/>
          </a:pPr>
          <a:r>
            <a:rPr lang="en-US" sz="3200" i="1" kern="1200" dirty="0">
              <a:solidFill>
                <a:schemeClr val="bg1"/>
              </a:solidFill>
            </a:rPr>
            <a:t>7.</a:t>
          </a:r>
          <a:r>
            <a:rPr lang="vi-VN" sz="3200" i="1" kern="1200" dirty="0">
              <a:solidFill>
                <a:schemeClr val="bg1"/>
              </a:solidFill>
            </a:rPr>
            <a:t>Dựa trên cơ sở nào chúng ta nhận thấy đại đoàn kết có vai trò quan trọng, mang tính chiến lược, là nhân tố có ý nghĩa quyết định tới mọi thành bại của cách mạng Việt Nam?</a:t>
          </a:r>
          <a:endParaRPr lang="en-US" sz="3200" i="1" kern="1200" dirty="0">
            <a:solidFill>
              <a:schemeClr val="bg1"/>
            </a:solidFill>
          </a:endParaRPr>
        </a:p>
      </dsp:txBody>
      <dsp:txXfrm>
        <a:off x="188790" y="191435"/>
        <a:ext cx="3489794" cy="50357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50BCF-7615-4E2E-B81C-3B51373CD6F7}">
      <dsp:nvSpPr>
        <dsp:cNvPr id="0" name=""/>
        <dsp:cNvSpPr/>
      </dsp:nvSpPr>
      <dsp:spPr>
        <a:xfrm rot="10800000">
          <a:off x="1955323" y="561"/>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33350" rIns="248920" bIns="133350" numCol="1" spcCol="1270" anchor="ctr" anchorCtr="0">
          <a:noAutofit/>
        </a:bodyPr>
        <a:lstStyle/>
        <a:p>
          <a:pPr marL="0" lvl="0" indent="0" algn="ctr" defTabSz="1555750">
            <a:lnSpc>
              <a:spcPct val="90000"/>
            </a:lnSpc>
            <a:spcBef>
              <a:spcPct val="0"/>
            </a:spcBef>
            <a:spcAft>
              <a:spcPct val="35000"/>
            </a:spcAft>
            <a:buNone/>
          </a:pPr>
          <a:r>
            <a:rPr lang="en-US" sz="3500" b="1" i="1" kern="1200">
              <a:solidFill>
                <a:schemeClr val="bg1"/>
              </a:solidFill>
            </a:rPr>
            <a:t>a. C.Mác</a:t>
          </a:r>
          <a:endParaRPr lang="en-US" sz="3500" b="1" i="1" kern="1200" dirty="0">
            <a:solidFill>
              <a:schemeClr val="bg1"/>
            </a:solidFill>
          </a:endParaRPr>
        </a:p>
      </dsp:txBody>
      <dsp:txXfrm rot="10800000">
        <a:off x="2144603" y="561"/>
        <a:ext cx="6822173" cy="757121"/>
      </dsp:txXfrm>
    </dsp:sp>
    <dsp:sp modelId="{5D1221D5-EB36-45E8-B581-E7095D1695B6}">
      <dsp:nvSpPr>
        <dsp:cNvPr id="0" name=""/>
        <dsp:cNvSpPr/>
      </dsp:nvSpPr>
      <dsp:spPr>
        <a:xfrm>
          <a:off x="1576762" y="561"/>
          <a:ext cx="757121" cy="75712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47BD21-1775-4E52-A5C2-B250D7BA8E82}">
      <dsp:nvSpPr>
        <dsp:cNvPr id="0" name=""/>
        <dsp:cNvSpPr/>
      </dsp:nvSpPr>
      <dsp:spPr>
        <a:xfrm rot="10800000">
          <a:off x="1955323" y="951137"/>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33350" rIns="248920" bIns="133350" numCol="1" spcCol="1270" anchor="ctr" anchorCtr="0">
          <a:noAutofit/>
        </a:bodyPr>
        <a:lstStyle/>
        <a:p>
          <a:pPr marL="0" lvl="0" indent="0" algn="ctr" defTabSz="1555750">
            <a:lnSpc>
              <a:spcPct val="90000"/>
            </a:lnSpc>
            <a:spcBef>
              <a:spcPct val="0"/>
            </a:spcBef>
            <a:spcAft>
              <a:spcPct val="35000"/>
            </a:spcAft>
            <a:buNone/>
          </a:pPr>
          <a:r>
            <a:rPr lang="en-US" sz="3500" b="1" i="1" kern="1200">
              <a:solidFill>
                <a:schemeClr val="bg1"/>
              </a:solidFill>
            </a:rPr>
            <a:t>b.V.I Lênin</a:t>
          </a:r>
          <a:endParaRPr lang="en-US" sz="3500" b="1" i="1" kern="1200" dirty="0">
            <a:solidFill>
              <a:schemeClr val="bg1"/>
            </a:solidFill>
          </a:endParaRPr>
        </a:p>
      </dsp:txBody>
      <dsp:txXfrm rot="10800000">
        <a:off x="2144603" y="951137"/>
        <a:ext cx="6822173" cy="757121"/>
      </dsp:txXfrm>
    </dsp:sp>
    <dsp:sp modelId="{BC65856C-F35A-429C-9AE5-EBEE534B8C96}">
      <dsp:nvSpPr>
        <dsp:cNvPr id="0" name=""/>
        <dsp:cNvSpPr/>
      </dsp:nvSpPr>
      <dsp:spPr>
        <a:xfrm>
          <a:off x="1576762" y="951137"/>
          <a:ext cx="757121" cy="75712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220668-08D8-4BCF-97FD-4DB7F2DA6D8F}">
      <dsp:nvSpPr>
        <dsp:cNvPr id="0" name=""/>
        <dsp:cNvSpPr/>
      </dsp:nvSpPr>
      <dsp:spPr>
        <a:xfrm rot="10800000">
          <a:off x="1955323" y="1901714"/>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33350" rIns="248920" bIns="133350" numCol="1" spcCol="1270" anchor="ctr" anchorCtr="0">
          <a:noAutofit/>
        </a:bodyPr>
        <a:lstStyle/>
        <a:p>
          <a:pPr marL="0" lvl="0" indent="0" algn="ctr" defTabSz="1555750">
            <a:lnSpc>
              <a:spcPct val="90000"/>
            </a:lnSpc>
            <a:spcBef>
              <a:spcPct val="0"/>
            </a:spcBef>
            <a:spcAft>
              <a:spcPct val="35000"/>
            </a:spcAft>
            <a:buNone/>
          </a:pPr>
          <a:r>
            <a:rPr lang="en-US" sz="3500" b="1" i="1" kern="1200">
              <a:solidFill>
                <a:schemeClr val="bg1"/>
              </a:solidFill>
            </a:rPr>
            <a:t>c. Ăngghen</a:t>
          </a:r>
          <a:endParaRPr lang="en-US" sz="3500" b="1" i="1" kern="1200" dirty="0">
            <a:solidFill>
              <a:schemeClr val="bg1"/>
            </a:solidFill>
          </a:endParaRPr>
        </a:p>
      </dsp:txBody>
      <dsp:txXfrm rot="10800000">
        <a:off x="2144603" y="1901714"/>
        <a:ext cx="6822173" cy="757121"/>
      </dsp:txXfrm>
    </dsp:sp>
    <dsp:sp modelId="{43E242CA-FC7E-48A6-A082-E18BCEFE7A7D}">
      <dsp:nvSpPr>
        <dsp:cNvPr id="0" name=""/>
        <dsp:cNvSpPr/>
      </dsp:nvSpPr>
      <dsp:spPr>
        <a:xfrm>
          <a:off x="1576762" y="1901714"/>
          <a:ext cx="757121" cy="75712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C2A24E-4588-4DEE-82BF-67AAA40D8FF0}">
      <dsp:nvSpPr>
        <dsp:cNvPr id="0" name=""/>
        <dsp:cNvSpPr/>
      </dsp:nvSpPr>
      <dsp:spPr>
        <a:xfrm rot="10800000">
          <a:off x="1955323" y="2852290"/>
          <a:ext cx="7011453" cy="7571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870" tIns="133350" rIns="248920" bIns="133350" numCol="1" spcCol="1270" anchor="ctr" anchorCtr="0">
          <a:noAutofit/>
        </a:bodyPr>
        <a:lstStyle/>
        <a:p>
          <a:pPr marL="0" lvl="0" indent="0" algn="ctr" defTabSz="1555750">
            <a:lnSpc>
              <a:spcPct val="90000"/>
            </a:lnSpc>
            <a:spcBef>
              <a:spcPct val="0"/>
            </a:spcBef>
            <a:spcAft>
              <a:spcPct val="35000"/>
            </a:spcAft>
            <a:buNone/>
          </a:pPr>
          <a:r>
            <a:rPr lang="en-US" sz="3500" b="1" i="1" kern="1200">
              <a:solidFill>
                <a:schemeClr val="bg1"/>
              </a:solidFill>
            </a:rPr>
            <a:t>d. Hồ Chí Minh</a:t>
          </a:r>
          <a:endParaRPr lang="en-US" sz="3500" b="1" i="1" kern="1200" dirty="0">
            <a:solidFill>
              <a:schemeClr val="bg1"/>
            </a:solidFill>
          </a:endParaRPr>
        </a:p>
      </dsp:txBody>
      <dsp:txXfrm rot="10800000">
        <a:off x="2144603" y="2852290"/>
        <a:ext cx="6822173" cy="757121"/>
      </dsp:txXfrm>
    </dsp:sp>
    <dsp:sp modelId="{459EC710-5B0B-4EB5-A73C-FC69F6A911AE}">
      <dsp:nvSpPr>
        <dsp:cNvPr id="0" name=""/>
        <dsp:cNvSpPr/>
      </dsp:nvSpPr>
      <dsp:spPr>
        <a:xfrm>
          <a:off x="1576762" y="2852290"/>
          <a:ext cx="757121" cy="75712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674767" y="-728332"/>
          <a:ext cx="5260544"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Dựa</a:t>
          </a:r>
          <a:r>
            <a:rPr lang="en-US" sz="3200" kern="1200" dirty="0">
              <a:solidFill>
                <a:schemeClr val="bg1"/>
              </a:solidFill>
            </a:rPr>
            <a:t> </a:t>
          </a:r>
          <a:r>
            <a:rPr lang="en-US" sz="3200" kern="1200" dirty="0" err="1">
              <a:solidFill>
                <a:schemeClr val="bg1"/>
              </a:solidFill>
            </a:rPr>
            <a:t>trên</a:t>
          </a:r>
          <a:r>
            <a:rPr lang="en-US" sz="3200" kern="1200" dirty="0">
              <a:solidFill>
                <a:schemeClr val="bg1"/>
              </a:solidFill>
            </a:rPr>
            <a:t> </a:t>
          </a:r>
          <a:r>
            <a:rPr lang="en-US" sz="3200" kern="1200" dirty="0" err="1">
              <a:solidFill>
                <a:schemeClr val="bg1"/>
              </a:solidFill>
            </a:rPr>
            <a:t>lợi</a:t>
          </a:r>
          <a:r>
            <a:rPr lang="en-US" sz="3200" kern="1200" dirty="0">
              <a:solidFill>
                <a:schemeClr val="bg1"/>
              </a:solidFill>
            </a:rPr>
            <a:t> </a:t>
          </a:r>
          <a:r>
            <a:rPr lang="en-US" sz="3200" kern="1200" dirty="0" err="1">
              <a:solidFill>
                <a:schemeClr val="bg1"/>
              </a:solidFill>
            </a:rPr>
            <a:t>ích</a:t>
          </a:r>
          <a:r>
            <a:rPr lang="en-US" sz="3200" kern="1200" dirty="0">
              <a:solidFill>
                <a:schemeClr val="bg1"/>
              </a:solidFill>
            </a:rPr>
            <a:t> </a:t>
          </a:r>
          <a:r>
            <a:rPr lang="en-US" sz="3200" kern="1200" dirty="0" err="1">
              <a:solidFill>
                <a:schemeClr val="bg1"/>
              </a:solidFill>
            </a:rPr>
            <a:t>của</a:t>
          </a:r>
          <a:r>
            <a:rPr lang="en-US" sz="3200" kern="1200" dirty="0">
              <a:solidFill>
                <a:schemeClr val="bg1"/>
              </a:solidFill>
            </a:rPr>
            <a:t> </a:t>
          </a:r>
          <a:r>
            <a:rPr lang="en-US" sz="3200" kern="1200" dirty="0" err="1">
              <a:solidFill>
                <a:schemeClr val="bg1"/>
              </a:solidFill>
            </a:rPr>
            <a:t>giai</a:t>
          </a:r>
          <a:r>
            <a:rPr lang="en-US" sz="3200" kern="1200" dirty="0">
              <a:solidFill>
                <a:schemeClr val="bg1"/>
              </a:solidFill>
            </a:rPr>
            <a:t> </a:t>
          </a:r>
          <a:r>
            <a:rPr lang="en-US" sz="3200" kern="1200" dirty="0" err="1">
              <a:solidFill>
                <a:schemeClr val="bg1"/>
              </a:solidFill>
            </a:rPr>
            <a:t>cấp</a:t>
          </a:r>
          <a:r>
            <a:rPr lang="en-US" sz="3200" kern="1200" dirty="0">
              <a:solidFill>
                <a:schemeClr val="bg1"/>
              </a:solidFill>
            </a:rPr>
            <a:t> </a:t>
          </a:r>
          <a:r>
            <a:rPr lang="en-US" sz="3200" kern="1200" dirty="0" err="1">
              <a:solidFill>
                <a:schemeClr val="bg1"/>
              </a:solidFill>
            </a:rPr>
            <a:t>lãnh</a:t>
          </a:r>
          <a:r>
            <a:rPr lang="en-US" sz="3200" kern="1200" dirty="0">
              <a:solidFill>
                <a:schemeClr val="bg1"/>
              </a:solidFill>
            </a:rPr>
            <a:t> </a:t>
          </a:r>
          <a:r>
            <a:rPr lang="en-US" sz="3200" kern="1200" dirty="0" err="1">
              <a:solidFill>
                <a:schemeClr val="bg1"/>
              </a:solidFill>
            </a:rPr>
            <a:t>đạo</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Dựa trên lợi ích của toàn thể công nhân và nông dân Việt Nam</a:t>
          </a:r>
        </a:p>
        <a:p>
          <a:pPr marL="285750" lvl="1" indent="-285750" algn="l" defTabSz="1422400">
            <a:lnSpc>
              <a:spcPct val="90000"/>
            </a:lnSpc>
            <a:spcBef>
              <a:spcPct val="0"/>
            </a:spcBef>
            <a:spcAft>
              <a:spcPct val="15000"/>
            </a:spcAft>
            <a:buChar char="•"/>
          </a:pPr>
          <a:r>
            <a:rPr lang="vi-VN" sz="3200" kern="1200" dirty="0">
              <a:solidFill>
                <a:schemeClr val="bg1"/>
              </a:solidFill>
            </a:rPr>
            <a:t>c. Thực hiện trên cơ sở lợi ích và đảm bảo hài hòa các lợi ích chính đáng, hợp pháp của các giai cấp, tầng lớp xã hội, các dân tộc</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Thực hiện phân phối theo năng lực lao động</a:t>
          </a:r>
        </a:p>
        <a:p>
          <a:pPr marL="228600" lvl="1" indent="-228600" algn="l" defTabSz="1200150">
            <a:lnSpc>
              <a:spcPct val="90000"/>
            </a:lnSpc>
            <a:spcBef>
              <a:spcPct val="0"/>
            </a:spcBef>
            <a:spcAft>
              <a:spcPct val="15000"/>
            </a:spcAft>
            <a:buChar char="•"/>
          </a:pPr>
          <a:endParaRPr lang="en-US" sz="2700" kern="1200" dirty="0">
            <a:solidFill>
              <a:schemeClr val="bg1"/>
            </a:solidFill>
          </a:endParaRPr>
        </a:p>
      </dsp:txBody>
      <dsp:txXfrm rot="-5400000">
        <a:off x="3867374" y="335860"/>
        <a:ext cx="6618532" cy="4746946"/>
      </dsp:txXfrm>
    </dsp:sp>
    <dsp:sp modelId="{AEC6E17D-F1BC-406A-B364-F3D4F5F76DD5}">
      <dsp:nvSpPr>
        <dsp:cNvPr id="0" name=""/>
        <dsp:cNvSpPr/>
      </dsp:nvSpPr>
      <dsp:spPr>
        <a:xfrm>
          <a:off x="0" y="2645"/>
          <a:ext cx="3867374"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110490" rIns="220980" bIns="110490" numCol="1" spcCol="1270" anchor="ctr" anchorCtr="0">
          <a:noAutofit/>
        </a:bodyPr>
        <a:lstStyle/>
        <a:p>
          <a:pPr marL="0" lvl="0" indent="0" algn="just" defTabSz="2578100">
            <a:lnSpc>
              <a:spcPct val="90000"/>
            </a:lnSpc>
            <a:spcBef>
              <a:spcPct val="0"/>
            </a:spcBef>
            <a:spcAft>
              <a:spcPct val="35000"/>
            </a:spcAft>
            <a:buNone/>
          </a:pPr>
          <a:r>
            <a:rPr lang="en-US" sz="5800" i="1" kern="1200" dirty="0">
              <a:solidFill>
                <a:schemeClr val="bg1"/>
              </a:solidFill>
            </a:rPr>
            <a:t>9.</a:t>
          </a:r>
          <a:r>
            <a:rPr lang="vi-VN" sz="5800" i="1" kern="1200" dirty="0">
              <a:solidFill>
                <a:schemeClr val="bg1"/>
              </a:solidFill>
            </a:rPr>
            <a:t> Cơ sở xây dựng khối đại đoàn kết toàn dân tộc là gì?</a:t>
          </a:r>
          <a:endParaRPr lang="en-US" sz="5800" i="1" kern="1200" dirty="0">
            <a:solidFill>
              <a:schemeClr val="bg1"/>
            </a:solidFill>
          </a:endParaRPr>
        </a:p>
      </dsp:txBody>
      <dsp:txXfrm>
        <a:off x="188790" y="191435"/>
        <a:ext cx="3489794" cy="50357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674767" y="-728332"/>
          <a:ext cx="5260544"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Toàn</a:t>
          </a:r>
          <a:r>
            <a:rPr lang="en-US" sz="3200" kern="1200" dirty="0">
              <a:solidFill>
                <a:schemeClr val="bg1"/>
              </a:solidFill>
            </a:rPr>
            <a:t> </a:t>
          </a:r>
          <a:r>
            <a:rPr lang="en-US" sz="3200" kern="1200" dirty="0" err="1">
              <a:solidFill>
                <a:schemeClr val="bg1"/>
              </a:solidFill>
            </a:rPr>
            <a:t>bộ</a:t>
          </a:r>
          <a:r>
            <a:rPr lang="en-US" sz="3200" kern="1200" dirty="0">
              <a:solidFill>
                <a:schemeClr val="bg1"/>
              </a:solidFill>
            </a:rPr>
            <a:t> </a:t>
          </a:r>
          <a:r>
            <a:rPr lang="en-US" sz="3200" kern="1200" dirty="0" err="1">
              <a:solidFill>
                <a:schemeClr val="bg1"/>
              </a:solidFill>
            </a:rPr>
            <a:t>hệ</a:t>
          </a:r>
          <a:r>
            <a:rPr lang="en-US" sz="3200" kern="1200" dirty="0">
              <a:solidFill>
                <a:schemeClr val="bg1"/>
              </a:solidFill>
            </a:rPr>
            <a:t> </a:t>
          </a:r>
          <a:r>
            <a:rPr lang="en-US" sz="3200" kern="1200" dirty="0" err="1">
              <a:solidFill>
                <a:schemeClr val="bg1"/>
              </a:solidFill>
            </a:rPr>
            <a:t>thống</a:t>
          </a:r>
          <a:r>
            <a:rPr lang="en-US" sz="3200" kern="1200" dirty="0">
              <a:solidFill>
                <a:schemeClr val="bg1"/>
              </a:solidFill>
            </a:rPr>
            <a:t> </a:t>
          </a:r>
          <a:r>
            <a:rPr lang="en-US" sz="3200" kern="1200" dirty="0" err="1">
              <a:solidFill>
                <a:schemeClr val="bg1"/>
              </a:solidFill>
            </a:rPr>
            <a:t>chính</a:t>
          </a:r>
          <a:r>
            <a:rPr lang="en-US" sz="3200" kern="1200" dirty="0">
              <a:solidFill>
                <a:schemeClr val="bg1"/>
              </a:solidFill>
            </a:rPr>
            <a:t> </a:t>
          </a:r>
          <a:r>
            <a:rPr lang="en-US" sz="3200" kern="1200" dirty="0" err="1">
              <a:solidFill>
                <a:schemeClr val="bg1"/>
              </a:solidFill>
            </a:rPr>
            <a:t>trị</a:t>
          </a:r>
          <a:r>
            <a:rPr lang="en-US" sz="3200" kern="1200" dirty="0">
              <a:solidFill>
                <a:schemeClr val="bg1"/>
              </a:solidFill>
            </a:rPr>
            <a:t>, </a:t>
          </a:r>
          <a:r>
            <a:rPr lang="en-US" sz="3200" kern="1200" dirty="0" err="1">
              <a:solidFill>
                <a:schemeClr val="bg1"/>
              </a:solidFill>
            </a:rPr>
            <a:t>toàn</a:t>
          </a:r>
          <a:r>
            <a:rPr lang="en-US" sz="3200" kern="1200" dirty="0">
              <a:solidFill>
                <a:schemeClr val="bg1"/>
              </a:solidFill>
            </a:rPr>
            <a:t> </a:t>
          </a:r>
          <a:r>
            <a:rPr lang="en-US" sz="3200" kern="1200" dirty="0" err="1">
              <a:solidFill>
                <a:schemeClr val="bg1"/>
              </a:solidFill>
            </a:rPr>
            <a:t>dân</a:t>
          </a:r>
          <a:r>
            <a:rPr lang="en-US" sz="3200" kern="1200" dirty="0">
              <a:solidFill>
                <a:schemeClr val="bg1"/>
              </a:solidFill>
            </a:rPr>
            <a:t> </a:t>
          </a:r>
          <a:r>
            <a:rPr lang="en-US" sz="3200" kern="1200" dirty="0" err="1">
              <a:solidFill>
                <a:schemeClr val="bg1"/>
              </a:solidFill>
            </a:rPr>
            <a:t>tộc</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Toàn bộ hệ thống chính trị, toàn dân tộc do Đảng ta lãnh đạo</a:t>
          </a:r>
        </a:p>
        <a:p>
          <a:pPr marL="285750" lvl="1" indent="-285750" algn="l" defTabSz="1422400">
            <a:lnSpc>
              <a:spcPct val="90000"/>
            </a:lnSpc>
            <a:spcBef>
              <a:spcPct val="0"/>
            </a:spcBef>
            <a:spcAft>
              <a:spcPct val="15000"/>
            </a:spcAft>
            <a:buChar char="•"/>
          </a:pPr>
          <a:r>
            <a:rPr lang="en-US" sz="3200" kern="1200" dirty="0">
              <a:solidFill>
                <a:schemeClr val="bg1"/>
              </a:solidFill>
            </a:rPr>
            <a:t>c. Đảng cộng sản Việt Nam</a:t>
          </a:r>
        </a:p>
        <a:p>
          <a:pPr marL="285750" lvl="1" indent="-285750" algn="l" defTabSz="1422400">
            <a:lnSpc>
              <a:spcPct val="90000"/>
            </a:lnSpc>
            <a:spcBef>
              <a:spcPct val="0"/>
            </a:spcBef>
            <a:spcAft>
              <a:spcPct val="15000"/>
            </a:spcAft>
            <a:buChar char="•"/>
          </a:pPr>
          <a:r>
            <a:rPr lang="en-US" sz="3200" kern="1200" dirty="0">
              <a:solidFill>
                <a:schemeClr val="bg1"/>
              </a:solidFill>
            </a:rPr>
            <a:t>d. Mặt trận Tổ quốc và các đoàn thể nhân dân. </a:t>
          </a:r>
        </a:p>
        <a:p>
          <a:pPr marL="228600" lvl="1" indent="-228600" algn="l" defTabSz="1200150">
            <a:lnSpc>
              <a:spcPct val="90000"/>
            </a:lnSpc>
            <a:spcBef>
              <a:spcPct val="0"/>
            </a:spcBef>
            <a:spcAft>
              <a:spcPct val="15000"/>
            </a:spcAft>
            <a:buChar char="•"/>
          </a:pPr>
          <a:endParaRPr lang="en-US" sz="2700" kern="1200" dirty="0">
            <a:solidFill>
              <a:schemeClr val="bg1"/>
            </a:solidFill>
          </a:endParaRPr>
        </a:p>
      </dsp:txBody>
      <dsp:txXfrm rot="-5400000">
        <a:off x="3867374" y="335860"/>
        <a:ext cx="6618532" cy="4746946"/>
      </dsp:txXfrm>
    </dsp:sp>
    <dsp:sp modelId="{AEC6E17D-F1BC-406A-B364-F3D4F5F76DD5}">
      <dsp:nvSpPr>
        <dsp:cNvPr id="0" name=""/>
        <dsp:cNvSpPr/>
      </dsp:nvSpPr>
      <dsp:spPr>
        <a:xfrm>
          <a:off x="0" y="2645"/>
          <a:ext cx="3867374"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marL="0" lvl="0" indent="0" algn="just" defTabSz="1866900">
            <a:lnSpc>
              <a:spcPct val="90000"/>
            </a:lnSpc>
            <a:spcBef>
              <a:spcPct val="0"/>
            </a:spcBef>
            <a:spcAft>
              <a:spcPct val="35000"/>
            </a:spcAft>
            <a:buNone/>
          </a:pPr>
          <a:r>
            <a:rPr lang="en-US" sz="4200" i="1" kern="1200" dirty="0">
              <a:solidFill>
                <a:schemeClr val="bg1"/>
              </a:solidFill>
            </a:rPr>
            <a:t>10.</a:t>
          </a:r>
          <a:r>
            <a:rPr lang="vi-VN" sz="4200" i="1" kern="1200" dirty="0">
              <a:solidFill>
                <a:schemeClr val="bg1"/>
              </a:solidFill>
            </a:rPr>
            <a:t> Xây dựng và phát huy sức mạnh đại đoàn kết dân tộc là sự nghiệp của những lực lượng nào?</a:t>
          </a:r>
          <a:endParaRPr lang="en-US" sz="4200" i="1" kern="1200" dirty="0">
            <a:solidFill>
              <a:schemeClr val="bg1"/>
            </a:solidFill>
          </a:endParaRPr>
        </a:p>
      </dsp:txBody>
      <dsp:txXfrm>
        <a:off x="188790" y="191435"/>
        <a:ext cx="3489794" cy="503579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672196" y="-728332"/>
          <a:ext cx="5265687"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Mặt</a:t>
          </a:r>
          <a:r>
            <a:rPr lang="en-US" sz="3200" kern="1200" dirty="0">
              <a:solidFill>
                <a:schemeClr val="bg1"/>
              </a:solidFill>
            </a:rPr>
            <a:t> </a:t>
          </a:r>
          <a:r>
            <a:rPr lang="en-US" sz="3200" kern="1200" dirty="0" err="1">
              <a:solidFill>
                <a:schemeClr val="bg1"/>
              </a:solidFill>
            </a:rPr>
            <a:t>trận</a:t>
          </a:r>
          <a:r>
            <a:rPr lang="en-US" sz="3200" kern="1200" dirty="0">
              <a:solidFill>
                <a:schemeClr val="bg1"/>
              </a:solidFill>
            </a:rPr>
            <a:t> </a:t>
          </a:r>
          <a:r>
            <a:rPr lang="en-US" sz="3200" kern="1200" dirty="0" err="1">
              <a:solidFill>
                <a:schemeClr val="bg1"/>
              </a:solidFill>
            </a:rPr>
            <a:t>Tổ</a:t>
          </a:r>
          <a:r>
            <a:rPr lang="en-US" sz="3200" kern="1200" dirty="0">
              <a:solidFill>
                <a:schemeClr val="bg1"/>
              </a:solidFill>
            </a:rPr>
            <a:t> </a:t>
          </a:r>
          <a:r>
            <a:rPr lang="en-US" sz="3200" kern="1200" dirty="0" err="1">
              <a:solidFill>
                <a:schemeClr val="bg1"/>
              </a:solidFill>
            </a:rPr>
            <a:t>quốc</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các</a:t>
          </a:r>
          <a:r>
            <a:rPr lang="en-US" sz="3200" kern="1200" dirty="0">
              <a:solidFill>
                <a:schemeClr val="bg1"/>
              </a:solidFill>
            </a:rPr>
            <a:t> </a:t>
          </a:r>
          <a:r>
            <a:rPr lang="en-US" sz="3200" kern="1200" dirty="0" err="1">
              <a:solidFill>
                <a:schemeClr val="bg1"/>
              </a:solidFill>
            </a:rPr>
            <a:t>đoàn</a:t>
          </a:r>
          <a:r>
            <a:rPr lang="en-US" sz="3200" kern="1200" dirty="0">
              <a:solidFill>
                <a:schemeClr val="bg1"/>
              </a:solidFill>
            </a:rPr>
            <a:t> </a:t>
          </a:r>
          <a:r>
            <a:rPr lang="en-US" sz="3200" kern="1200" dirty="0" err="1">
              <a:solidFill>
                <a:schemeClr val="bg1"/>
              </a:solidFill>
            </a:rPr>
            <a:t>thể</a:t>
          </a:r>
          <a:r>
            <a:rPr lang="en-US" sz="3200" kern="1200" dirty="0">
              <a:solidFill>
                <a:schemeClr val="bg1"/>
              </a:solidFill>
            </a:rPr>
            <a:t> </a:t>
          </a:r>
          <a:r>
            <a:rPr lang="en-US" sz="3200" kern="1200" dirty="0" err="1">
              <a:solidFill>
                <a:schemeClr val="bg1"/>
              </a:solidFill>
            </a:rPr>
            <a:t>nhân</a:t>
          </a:r>
          <a:r>
            <a:rPr lang="en-US" sz="3200" kern="1200" dirty="0">
              <a:solidFill>
                <a:schemeClr val="bg1"/>
              </a:solidFill>
            </a:rPr>
            <a:t> </a:t>
          </a:r>
          <a:r>
            <a:rPr lang="en-US" sz="3200" kern="1200" dirty="0" err="1">
              <a:solidFill>
                <a:schemeClr val="bg1"/>
              </a:solidFill>
            </a:rPr>
            <a:t>dân</a:t>
          </a:r>
          <a:r>
            <a:rPr lang="en-US" sz="3200" kern="1200" dirty="0">
              <a:solidFill>
                <a:schemeClr val="bg1"/>
              </a:solidFill>
            </a:rPr>
            <a:t>. </a:t>
          </a:r>
        </a:p>
        <a:p>
          <a:pPr marL="285750" lvl="1" indent="-285750" algn="l" defTabSz="1422400">
            <a:lnSpc>
              <a:spcPct val="90000"/>
            </a:lnSpc>
            <a:spcBef>
              <a:spcPct val="0"/>
            </a:spcBef>
            <a:spcAft>
              <a:spcPct val="15000"/>
            </a:spcAft>
            <a:buChar char="•"/>
          </a:pPr>
          <a:r>
            <a:rPr lang="en-US" sz="3200" kern="1200" dirty="0">
              <a:solidFill>
                <a:schemeClr val="bg1"/>
              </a:solidFill>
            </a:rPr>
            <a:t>b. Đảng cộng sản Việt Nam. </a:t>
          </a:r>
        </a:p>
        <a:p>
          <a:pPr marL="285750" lvl="1" indent="-285750" algn="l" defTabSz="1422400">
            <a:lnSpc>
              <a:spcPct val="90000"/>
            </a:lnSpc>
            <a:spcBef>
              <a:spcPct val="0"/>
            </a:spcBef>
            <a:spcAft>
              <a:spcPct val="15000"/>
            </a:spcAft>
            <a:buChar char="•"/>
          </a:pPr>
          <a:r>
            <a:rPr lang="en-US" sz="3200" kern="1200" dirty="0">
              <a:solidFill>
                <a:schemeClr val="bg1"/>
              </a:solidFill>
            </a:rPr>
            <a:t>c. Đoàn thanh niên cộng sản Hồ Chí Minh. </a:t>
          </a:r>
        </a:p>
        <a:p>
          <a:pPr marL="285750" lvl="1" indent="-285750" algn="l" defTabSz="1422400">
            <a:lnSpc>
              <a:spcPct val="90000"/>
            </a:lnSpc>
            <a:spcBef>
              <a:spcPct val="0"/>
            </a:spcBef>
            <a:spcAft>
              <a:spcPct val="15000"/>
            </a:spcAft>
            <a:buChar char="•"/>
          </a:pPr>
          <a:r>
            <a:rPr lang="en-US" sz="3200" kern="1200" dirty="0">
              <a:solidFill>
                <a:schemeClr val="bg1"/>
              </a:solidFill>
            </a:rPr>
            <a:t>d. Liên đoàn lao động Việt Nam</a:t>
          </a:r>
        </a:p>
        <a:p>
          <a:pPr marL="228600" lvl="1" indent="-228600" algn="l" defTabSz="1200150">
            <a:lnSpc>
              <a:spcPct val="90000"/>
            </a:lnSpc>
            <a:spcBef>
              <a:spcPct val="0"/>
            </a:spcBef>
            <a:spcAft>
              <a:spcPct val="15000"/>
            </a:spcAft>
            <a:buChar char="•"/>
          </a:pPr>
          <a:endParaRPr lang="en-US" sz="2700" kern="1200" dirty="0">
            <a:solidFill>
              <a:schemeClr val="bg1"/>
            </a:solidFill>
          </a:endParaRPr>
        </a:p>
      </dsp:txBody>
      <dsp:txXfrm rot="-5400000">
        <a:off x="3867374" y="333540"/>
        <a:ext cx="6618281" cy="4751587"/>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just" defTabSz="1644650">
            <a:lnSpc>
              <a:spcPct val="90000"/>
            </a:lnSpc>
            <a:spcBef>
              <a:spcPct val="0"/>
            </a:spcBef>
            <a:spcAft>
              <a:spcPct val="35000"/>
            </a:spcAft>
            <a:buNone/>
          </a:pPr>
          <a:r>
            <a:rPr lang="vi-VN" sz="3700" i="1" kern="1200" dirty="0">
              <a:solidFill>
                <a:schemeClr val="bg1"/>
              </a:solidFill>
            </a:rPr>
            <a:t> </a:t>
          </a:r>
          <a:r>
            <a:rPr lang="en-US" sz="3700" i="1" kern="1200" dirty="0">
              <a:solidFill>
                <a:schemeClr val="bg1"/>
              </a:solidFill>
            </a:rPr>
            <a:t>11. </a:t>
          </a:r>
          <a:r>
            <a:rPr lang="vi-VN" sz="3700" i="1" kern="1200" dirty="0">
              <a:solidFill>
                <a:schemeClr val="bg1"/>
              </a:solidFill>
            </a:rPr>
            <a:t>Tổ chức nào được đánh giá có vai trò rất quan trọng trong việc tập hợp, vận động, đoàn kết rộng rãi các tầng lớp nhân dân?</a:t>
          </a:r>
          <a:endParaRPr lang="en-US" sz="3700" i="1" kern="1200" dirty="0">
            <a:solidFill>
              <a:schemeClr val="bg1"/>
            </a:solidFill>
          </a:endParaRPr>
        </a:p>
      </dsp:txBody>
      <dsp:txXfrm>
        <a:off x="188790" y="188790"/>
        <a:ext cx="3489794" cy="504108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9196" y="-909240"/>
          <a:ext cx="5260544"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en-US" sz="2400" kern="1200" dirty="0">
              <a:solidFill>
                <a:schemeClr val="bg1"/>
              </a:solidFill>
            </a:rPr>
            <a:t>a.  </a:t>
          </a:r>
          <a:r>
            <a:rPr lang="en-US" sz="2400" kern="1200" dirty="0" err="1">
              <a:solidFill>
                <a:schemeClr val="bg1"/>
              </a:solidFill>
            </a:rPr>
            <a:t>Đoàn</a:t>
          </a:r>
          <a:r>
            <a:rPr lang="en-US" sz="2400" kern="1200" dirty="0">
              <a:solidFill>
                <a:schemeClr val="bg1"/>
              </a:solidFill>
            </a:rPr>
            <a:t> </a:t>
          </a:r>
          <a:r>
            <a:rPr lang="en-US" sz="2400" kern="1200" dirty="0" err="1">
              <a:solidFill>
                <a:schemeClr val="bg1"/>
              </a:solidFill>
            </a:rPr>
            <a:t>kết</a:t>
          </a:r>
          <a:r>
            <a:rPr lang="en-US" sz="2400" kern="1200" dirty="0">
              <a:solidFill>
                <a:schemeClr val="bg1"/>
              </a:solidFill>
            </a:rPr>
            <a:t> </a:t>
          </a:r>
          <a:r>
            <a:rPr lang="en-US" sz="2400" kern="1200" dirty="0" err="1">
              <a:solidFill>
                <a:schemeClr val="bg1"/>
              </a:solidFill>
            </a:rPr>
            <a:t>dân</a:t>
          </a:r>
          <a:r>
            <a:rPr lang="en-US" sz="2400" kern="1200" dirty="0">
              <a:solidFill>
                <a:schemeClr val="bg1"/>
              </a:solidFill>
            </a:rPr>
            <a:t> </a:t>
          </a:r>
          <a:r>
            <a:rPr lang="en-US" sz="2400" kern="1200" dirty="0" err="1">
              <a:solidFill>
                <a:schemeClr val="bg1"/>
              </a:solidFill>
            </a:rPr>
            <a:t>tộc</a:t>
          </a:r>
          <a:r>
            <a:rPr lang="en-US" sz="2400" kern="1200" dirty="0">
              <a:solidFill>
                <a:schemeClr val="bg1"/>
              </a:solidFill>
            </a:rPr>
            <a:t> </a:t>
          </a:r>
          <a:r>
            <a:rPr lang="en-US" sz="2400" kern="1200" dirty="0" err="1">
              <a:solidFill>
                <a:schemeClr val="bg1"/>
              </a:solidFill>
            </a:rPr>
            <a:t>trên</a:t>
          </a:r>
          <a:r>
            <a:rPr lang="en-US" sz="2400" kern="1200" dirty="0">
              <a:solidFill>
                <a:schemeClr val="bg1"/>
              </a:solidFill>
            </a:rPr>
            <a:t> </a:t>
          </a:r>
          <a:r>
            <a:rPr lang="en-US" sz="2400" kern="1200" dirty="0" err="1">
              <a:solidFill>
                <a:schemeClr val="bg1"/>
              </a:solidFill>
            </a:rPr>
            <a:t>nền</a:t>
          </a:r>
          <a:r>
            <a:rPr lang="en-US" sz="2400" kern="1200" dirty="0">
              <a:solidFill>
                <a:schemeClr val="bg1"/>
              </a:solidFill>
            </a:rPr>
            <a:t> </a:t>
          </a:r>
          <a:r>
            <a:rPr lang="en-US" sz="2400" kern="1200" dirty="0" err="1">
              <a:solidFill>
                <a:schemeClr val="bg1"/>
              </a:solidFill>
            </a:rPr>
            <a:t>tảng</a:t>
          </a:r>
          <a:r>
            <a:rPr lang="en-US" sz="2400" kern="1200" dirty="0">
              <a:solidFill>
                <a:schemeClr val="bg1"/>
              </a:solidFill>
            </a:rPr>
            <a:t> </a:t>
          </a:r>
          <a:r>
            <a:rPr lang="en-US" sz="2400" kern="1200" dirty="0" err="1">
              <a:solidFill>
                <a:schemeClr val="bg1"/>
              </a:solidFill>
            </a:rPr>
            <a:t>liên</a:t>
          </a:r>
          <a:r>
            <a:rPr lang="en-US" sz="2400" kern="1200" dirty="0">
              <a:solidFill>
                <a:schemeClr val="bg1"/>
              </a:solidFill>
            </a:rPr>
            <a:t> </a:t>
          </a:r>
          <a:r>
            <a:rPr lang="en-US" sz="2400" kern="1200" dirty="0" err="1">
              <a:solidFill>
                <a:schemeClr val="bg1"/>
              </a:solidFill>
            </a:rPr>
            <a:t>minh</a:t>
          </a:r>
          <a:r>
            <a:rPr lang="en-US" sz="2400" kern="1200" dirty="0">
              <a:solidFill>
                <a:schemeClr val="bg1"/>
              </a:solidFill>
            </a:rPr>
            <a:t> </a:t>
          </a:r>
          <a:r>
            <a:rPr lang="en-US" sz="2400" kern="1200" dirty="0" err="1">
              <a:solidFill>
                <a:schemeClr val="bg1"/>
              </a:solidFill>
            </a:rPr>
            <a:t>giai</a:t>
          </a:r>
          <a:r>
            <a:rPr lang="en-US" sz="2400" kern="1200" dirty="0">
              <a:solidFill>
                <a:schemeClr val="bg1"/>
              </a:solidFill>
            </a:rPr>
            <a:t> </a:t>
          </a:r>
          <a:r>
            <a:rPr lang="en-US" sz="2400" kern="1200" dirty="0" err="1">
              <a:solidFill>
                <a:schemeClr val="bg1"/>
              </a:solidFill>
            </a:rPr>
            <a:t>cấp</a:t>
          </a:r>
          <a:r>
            <a:rPr lang="en-US" sz="2400" kern="1200" dirty="0">
              <a:solidFill>
                <a:schemeClr val="bg1"/>
              </a:solidFill>
            </a:rPr>
            <a:t> </a:t>
          </a:r>
          <a:r>
            <a:rPr lang="en-US" sz="2400" kern="1200" dirty="0" err="1">
              <a:solidFill>
                <a:schemeClr val="bg1"/>
              </a:solidFill>
            </a:rPr>
            <a:t>công</a:t>
          </a:r>
          <a:r>
            <a:rPr lang="en-US" sz="2400" kern="1200" dirty="0">
              <a:solidFill>
                <a:schemeClr val="bg1"/>
              </a:solidFill>
            </a:rPr>
            <a:t> </a:t>
          </a:r>
          <a:r>
            <a:rPr lang="en-US" sz="2400" kern="1200" dirty="0" err="1">
              <a:solidFill>
                <a:schemeClr val="bg1"/>
              </a:solidFill>
            </a:rPr>
            <a:t>nhân</a:t>
          </a:r>
          <a:r>
            <a:rPr lang="en-US" sz="2400" kern="1200" dirty="0">
              <a:solidFill>
                <a:schemeClr val="bg1"/>
              </a:solidFill>
            </a:rPr>
            <a:t> </a:t>
          </a:r>
          <a:r>
            <a:rPr lang="en-US" sz="2400" kern="1200" dirty="0" err="1">
              <a:solidFill>
                <a:schemeClr val="bg1"/>
              </a:solidFill>
            </a:rPr>
            <a:t>với</a:t>
          </a:r>
          <a:r>
            <a:rPr lang="en-US" sz="2400" kern="1200" dirty="0">
              <a:solidFill>
                <a:schemeClr val="bg1"/>
              </a:solidFill>
            </a:rPr>
            <a:t> </a:t>
          </a:r>
          <a:r>
            <a:rPr lang="en-US" sz="2400" kern="1200" dirty="0" err="1">
              <a:solidFill>
                <a:schemeClr val="bg1"/>
              </a:solidFill>
            </a:rPr>
            <a:t>giai</a:t>
          </a:r>
          <a:r>
            <a:rPr lang="en-US" sz="2400" kern="1200" dirty="0">
              <a:solidFill>
                <a:schemeClr val="bg1"/>
              </a:solidFill>
            </a:rPr>
            <a:t> </a:t>
          </a:r>
          <a:r>
            <a:rPr lang="en-US" sz="2400" kern="1200" dirty="0" err="1">
              <a:solidFill>
                <a:schemeClr val="bg1"/>
              </a:solidFill>
            </a:rPr>
            <a:t>cấp</a:t>
          </a:r>
          <a:r>
            <a:rPr lang="en-US" sz="2400" kern="1200" dirty="0">
              <a:solidFill>
                <a:schemeClr val="bg1"/>
              </a:solidFill>
            </a:rPr>
            <a:t> </a:t>
          </a:r>
          <a:r>
            <a:rPr lang="en-US" sz="2400" kern="1200" dirty="0" err="1">
              <a:solidFill>
                <a:schemeClr val="bg1"/>
              </a:solidFill>
            </a:rPr>
            <a:t>nông</a:t>
          </a:r>
          <a:r>
            <a:rPr lang="en-US" sz="2400" kern="1200" dirty="0">
              <a:solidFill>
                <a:schemeClr val="bg1"/>
              </a:solidFill>
            </a:rPr>
            <a:t> </a:t>
          </a:r>
          <a:r>
            <a:rPr lang="en-US" sz="2400" kern="1200" dirty="0" err="1">
              <a:solidFill>
                <a:schemeClr val="bg1"/>
              </a:solidFill>
            </a:rPr>
            <a:t>dân</a:t>
          </a:r>
          <a:r>
            <a:rPr lang="en-US" sz="2400" kern="1200" dirty="0">
              <a:solidFill>
                <a:schemeClr val="bg1"/>
              </a:solidFill>
            </a:rPr>
            <a:t>  </a:t>
          </a:r>
          <a:r>
            <a:rPr lang="en-US" sz="2400" kern="1200" dirty="0" err="1">
              <a:solidFill>
                <a:schemeClr val="bg1"/>
              </a:solidFill>
            </a:rPr>
            <a:t>và</a:t>
          </a:r>
          <a:r>
            <a:rPr lang="en-US" sz="2400" kern="1200" dirty="0">
              <a:solidFill>
                <a:schemeClr val="bg1"/>
              </a:solidFill>
            </a:rPr>
            <a:t> </a:t>
          </a:r>
          <a:r>
            <a:rPr lang="en-US" sz="2400" kern="1200" dirty="0" err="1">
              <a:solidFill>
                <a:schemeClr val="bg1"/>
              </a:solidFill>
            </a:rPr>
            <a:t>đội</a:t>
          </a:r>
          <a:r>
            <a:rPr lang="en-US" sz="2400" kern="1200" dirty="0">
              <a:solidFill>
                <a:schemeClr val="bg1"/>
              </a:solidFill>
            </a:rPr>
            <a:t> </a:t>
          </a:r>
          <a:r>
            <a:rPr lang="en-US" sz="2400" kern="1200" dirty="0" err="1">
              <a:solidFill>
                <a:schemeClr val="bg1"/>
              </a:solidFill>
            </a:rPr>
            <a:t>ngũ</a:t>
          </a:r>
          <a:r>
            <a:rPr lang="en-US" sz="2400" kern="1200" dirty="0">
              <a:solidFill>
                <a:schemeClr val="bg1"/>
              </a:solidFill>
            </a:rPr>
            <a:t> </a:t>
          </a:r>
          <a:r>
            <a:rPr lang="en-US" sz="2400" kern="1200" dirty="0" err="1">
              <a:solidFill>
                <a:schemeClr val="bg1"/>
              </a:solidFill>
            </a:rPr>
            <a:t>trí</a:t>
          </a:r>
          <a:r>
            <a:rPr lang="en-US" sz="2400" kern="1200" dirty="0">
              <a:solidFill>
                <a:schemeClr val="bg1"/>
              </a:solidFill>
            </a:rPr>
            <a:t> </a:t>
          </a:r>
          <a:r>
            <a:rPr lang="en-US" sz="2400" kern="1200" dirty="0" err="1">
              <a:solidFill>
                <a:schemeClr val="bg1"/>
              </a:solidFill>
            </a:rPr>
            <a:t>thức</a:t>
          </a:r>
          <a:r>
            <a:rPr lang="en-US" sz="2400" kern="1200" dirty="0">
              <a:solidFill>
                <a:schemeClr val="bg1"/>
              </a:solidFill>
            </a:rPr>
            <a:t> </a:t>
          </a:r>
          <a:r>
            <a:rPr lang="en-US" sz="2400" kern="1200" dirty="0" err="1">
              <a:solidFill>
                <a:schemeClr val="bg1"/>
              </a:solidFill>
            </a:rPr>
            <a:t>tập</a:t>
          </a:r>
          <a:r>
            <a:rPr lang="en-US" sz="2400" kern="1200" dirty="0">
              <a:solidFill>
                <a:schemeClr val="bg1"/>
              </a:solidFill>
            </a:rPr>
            <a:t> </a:t>
          </a:r>
          <a:r>
            <a:rPr lang="en-US" sz="2400" kern="1200" dirty="0" err="1">
              <a:solidFill>
                <a:schemeClr val="bg1"/>
              </a:solidFill>
            </a:rPr>
            <a:t>hợp</a:t>
          </a:r>
          <a:r>
            <a:rPr lang="en-US" sz="2400" kern="1200" dirty="0">
              <a:solidFill>
                <a:schemeClr val="bg1"/>
              </a:solidFill>
            </a:rPr>
            <a:t> </a:t>
          </a:r>
          <a:r>
            <a:rPr lang="en-US" sz="2400" kern="1200" dirty="0" err="1">
              <a:solidFill>
                <a:schemeClr val="bg1"/>
              </a:solidFill>
            </a:rPr>
            <a:t>trong</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trận</a:t>
          </a:r>
          <a:r>
            <a:rPr lang="en-US" sz="2400" kern="1200" dirty="0">
              <a:solidFill>
                <a:schemeClr val="bg1"/>
              </a:solidFill>
            </a:rPr>
            <a:t> </a:t>
          </a:r>
          <a:r>
            <a:rPr lang="en-US" sz="2400" kern="1200" dirty="0" err="1">
              <a:solidFill>
                <a:schemeClr val="bg1"/>
              </a:solidFill>
            </a:rPr>
            <a:t>dân</a:t>
          </a:r>
          <a:r>
            <a:rPr lang="en-US" sz="2400" kern="1200" dirty="0">
              <a:solidFill>
                <a:schemeClr val="bg1"/>
              </a:solidFill>
            </a:rPr>
            <a:t> </a:t>
          </a:r>
          <a:r>
            <a:rPr lang="en-US" sz="2400" kern="1200" dirty="0" err="1">
              <a:solidFill>
                <a:schemeClr val="bg1"/>
              </a:solidFill>
            </a:rPr>
            <a:t>tộc</a:t>
          </a:r>
          <a:r>
            <a:rPr lang="en-US" sz="2400" kern="1200" dirty="0">
              <a:solidFill>
                <a:schemeClr val="bg1"/>
              </a:solidFill>
            </a:rPr>
            <a:t> </a:t>
          </a:r>
          <a:r>
            <a:rPr lang="en-US" sz="2400" kern="1200" dirty="0" err="1">
              <a:solidFill>
                <a:schemeClr val="bg1"/>
              </a:solidFill>
            </a:rPr>
            <a:t>thống</a:t>
          </a:r>
          <a:r>
            <a:rPr lang="en-US" sz="2400" kern="1200" dirty="0">
              <a:solidFill>
                <a:schemeClr val="bg1"/>
              </a:solidFill>
            </a:rPr>
            <a:t> </a:t>
          </a:r>
          <a:r>
            <a:rPr lang="en-US" sz="2400" kern="1200" dirty="0" err="1">
              <a:solidFill>
                <a:schemeClr val="bg1"/>
              </a:solidFill>
            </a:rPr>
            <a:t>nhất</a:t>
          </a:r>
          <a:r>
            <a:rPr lang="en-US" sz="2400" kern="1200" dirty="0">
              <a:solidFill>
                <a:schemeClr val="bg1"/>
              </a:solidFill>
            </a:rPr>
            <a:t> do </a:t>
          </a:r>
          <a:r>
            <a:rPr lang="en-US" sz="2400" kern="1200" dirty="0" err="1">
              <a:solidFill>
                <a:schemeClr val="bg1"/>
              </a:solidFill>
            </a:rPr>
            <a:t>Đảng</a:t>
          </a:r>
          <a:r>
            <a:rPr lang="en-US" sz="2400" kern="1200" dirty="0">
              <a:solidFill>
                <a:schemeClr val="bg1"/>
              </a:solidFill>
            </a:rPr>
            <a:t> </a:t>
          </a:r>
          <a:r>
            <a:rPr lang="en-US" sz="2400" kern="1200" dirty="0" err="1">
              <a:solidFill>
                <a:schemeClr val="bg1"/>
              </a:solidFill>
            </a:rPr>
            <a:t>Cộng</a:t>
          </a:r>
          <a:r>
            <a:rPr lang="en-US" sz="2400" kern="1200" dirty="0">
              <a:solidFill>
                <a:schemeClr val="bg1"/>
              </a:solidFill>
            </a:rPr>
            <a:t> </a:t>
          </a:r>
          <a:r>
            <a:rPr lang="en-US" sz="2400" kern="1200" dirty="0" err="1">
              <a:solidFill>
                <a:schemeClr val="bg1"/>
              </a:solidFill>
            </a:rPr>
            <a:t>sản</a:t>
          </a:r>
          <a:r>
            <a:rPr lang="en-US" sz="2400" kern="1200" dirty="0">
              <a:solidFill>
                <a:schemeClr val="bg1"/>
              </a:solidFill>
            </a:rPr>
            <a:t> </a:t>
          </a:r>
          <a:r>
            <a:rPr lang="en-US" sz="2400" kern="1200" dirty="0" err="1">
              <a:solidFill>
                <a:schemeClr val="bg1"/>
              </a:solidFill>
            </a:rPr>
            <a:t>Việt</a:t>
          </a:r>
          <a:r>
            <a:rPr lang="en-US" sz="2400" kern="1200" dirty="0">
              <a:solidFill>
                <a:schemeClr val="bg1"/>
              </a:solidFill>
            </a:rPr>
            <a:t> Nam </a:t>
          </a:r>
          <a:r>
            <a:rPr lang="en-US" sz="2400" kern="1200" dirty="0" err="1">
              <a:solidFill>
                <a:schemeClr val="bg1"/>
              </a:solidFill>
            </a:rPr>
            <a:t>lãnh</a:t>
          </a:r>
          <a:r>
            <a:rPr lang="en-US" sz="2400" kern="1200" dirty="0">
              <a:solidFill>
                <a:schemeClr val="bg1"/>
              </a:solidFill>
            </a:rPr>
            <a:t> </a:t>
          </a:r>
          <a:r>
            <a:rPr lang="en-US" sz="2400" kern="1200" dirty="0" err="1">
              <a:solidFill>
                <a:schemeClr val="bg1"/>
              </a:solidFill>
            </a:rPr>
            <a:t>đạo</a:t>
          </a:r>
          <a:r>
            <a:rPr lang="en-US" sz="2400" kern="1200" dirty="0">
              <a:solidFill>
                <a:schemeClr val="bg1"/>
              </a:solidFill>
            </a:rPr>
            <a:t>. </a:t>
          </a:r>
        </a:p>
        <a:p>
          <a:pPr marL="228600" lvl="1" indent="-228600" algn="just" defTabSz="1066800">
            <a:lnSpc>
              <a:spcPct val="90000"/>
            </a:lnSpc>
            <a:spcBef>
              <a:spcPct val="0"/>
            </a:spcBef>
            <a:spcAft>
              <a:spcPct val="15000"/>
            </a:spcAft>
            <a:buChar char="•"/>
          </a:pPr>
          <a:r>
            <a:rPr lang="en-US" sz="2400" kern="1200" dirty="0">
              <a:solidFill>
                <a:schemeClr val="bg1"/>
              </a:solidFill>
            </a:rPr>
            <a:t>b. Khối đại đoàn kết dựa trên liên minh công - nông vững chắc và do giai cấp công nhân lãnh đạo</a:t>
          </a:r>
        </a:p>
        <a:p>
          <a:pPr marL="228600" lvl="1" indent="-228600" algn="just" defTabSz="1066800">
            <a:lnSpc>
              <a:spcPct val="90000"/>
            </a:lnSpc>
            <a:spcBef>
              <a:spcPct val="0"/>
            </a:spcBef>
            <a:spcAft>
              <a:spcPct val="15000"/>
            </a:spcAft>
            <a:buChar char="•"/>
          </a:pPr>
          <a:r>
            <a:rPr lang="en-US" sz="2400" kern="1200" dirty="0">
              <a:solidFill>
                <a:schemeClr val="bg1"/>
              </a:solidFill>
            </a:rPr>
            <a:t>c. Đoàn kết dân tộc trên nền tảng liên minh giai cấp công nhân với giai cấp nông dân   tập hợp trong Mặt trận dân tộc thống nhất do giai cấp công nhân lãnh đạo.</a:t>
          </a:r>
        </a:p>
        <a:p>
          <a:pPr marL="228600" lvl="1" indent="-228600" algn="just" defTabSz="1066800">
            <a:lnSpc>
              <a:spcPct val="90000"/>
            </a:lnSpc>
            <a:spcBef>
              <a:spcPct val="0"/>
            </a:spcBef>
            <a:spcAft>
              <a:spcPct val="15000"/>
            </a:spcAft>
            <a:buChar char="•"/>
          </a:pPr>
          <a:r>
            <a:rPr lang="en-US" sz="2400" kern="1200" dirty="0">
              <a:solidFill>
                <a:schemeClr val="bg1"/>
              </a:solidFill>
            </a:rPr>
            <a:t>d. Khối đại đoàn kết dựa trên liên minh công - nông vững chắc và do Đảng Cộng sản Việt Nam lãnh đạo.</a:t>
          </a:r>
        </a:p>
        <a:p>
          <a:pPr marL="228600" lvl="1" indent="-228600" algn="l" defTabSz="1066800">
            <a:lnSpc>
              <a:spcPct val="90000"/>
            </a:lnSpc>
            <a:spcBef>
              <a:spcPct val="0"/>
            </a:spcBef>
            <a:spcAft>
              <a:spcPct val="15000"/>
            </a:spcAft>
            <a:buChar char="•"/>
          </a:pPr>
          <a:endParaRPr lang="en-US" sz="2400" kern="1200" dirty="0">
            <a:solidFill>
              <a:schemeClr val="bg1"/>
            </a:solidFill>
          </a:endParaRPr>
        </a:p>
      </dsp:txBody>
      <dsp:txXfrm rot="-5400000">
        <a:off x="4070895" y="335860"/>
        <a:ext cx="6980348" cy="4746946"/>
      </dsp:txXfrm>
    </dsp:sp>
    <dsp:sp modelId="{AEC6E17D-F1BC-406A-B364-F3D4F5F76DD5}">
      <dsp:nvSpPr>
        <dsp:cNvPr id="0" name=""/>
        <dsp:cNvSpPr/>
      </dsp:nvSpPr>
      <dsp:spPr>
        <a:xfrm>
          <a:off x="0" y="2645"/>
          <a:ext cx="4070895"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anchor="ctr" anchorCtr="0">
          <a:noAutofit/>
        </a:bodyPr>
        <a:lstStyle/>
        <a:p>
          <a:pPr marL="0" lvl="0" indent="0" algn="just" defTabSz="1689100">
            <a:lnSpc>
              <a:spcPct val="90000"/>
            </a:lnSpc>
            <a:spcBef>
              <a:spcPct val="0"/>
            </a:spcBef>
            <a:spcAft>
              <a:spcPct val="35000"/>
            </a:spcAft>
            <a:buNone/>
          </a:pPr>
          <a:r>
            <a:rPr lang="en-US" sz="3800" i="1" kern="1200" dirty="0">
              <a:solidFill>
                <a:schemeClr val="bg1"/>
              </a:solidFill>
            </a:rPr>
            <a:t>12.</a:t>
          </a:r>
          <a:r>
            <a:rPr lang="vi-VN" sz="3800" i="1" kern="1200" dirty="0">
              <a:solidFill>
                <a:schemeClr val="bg1"/>
              </a:solidFill>
            </a:rPr>
            <a:t> </a:t>
          </a:r>
          <a:r>
            <a:rPr lang="en-US" sz="3800" i="1" kern="1200" dirty="0">
              <a:solidFill>
                <a:schemeClr val="bg1"/>
              </a:solidFill>
            </a:rPr>
            <a:t>Theo </a:t>
          </a:r>
          <a:r>
            <a:rPr lang="en-US" sz="3800" i="1" kern="1200" dirty="0" err="1">
              <a:solidFill>
                <a:schemeClr val="bg1"/>
              </a:solidFill>
            </a:rPr>
            <a:t>quan</a:t>
          </a:r>
          <a:r>
            <a:rPr lang="en-US" sz="3800" i="1" kern="1200" dirty="0">
              <a:solidFill>
                <a:schemeClr val="bg1"/>
              </a:solidFill>
            </a:rPr>
            <a:t> </a:t>
          </a:r>
          <a:r>
            <a:rPr lang="en-US" sz="3800" i="1" kern="1200" dirty="0" err="1">
              <a:solidFill>
                <a:schemeClr val="bg1"/>
              </a:solidFill>
            </a:rPr>
            <a:t>điểm</a:t>
          </a:r>
          <a:r>
            <a:rPr lang="en-US" sz="3800" i="1" kern="1200" dirty="0">
              <a:solidFill>
                <a:schemeClr val="bg1"/>
              </a:solidFill>
            </a:rPr>
            <a:t> </a:t>
          </a:r>
          <a:r>
            <a:rPr lang="en-US" sz="3800" i="1" kern="1200" dirty="0" err="1">
              <a:solidFill>
                <a:schemeClr val="bg1"/>
              </a:solidFill>
            </a:rPr>
            <a:t>của</a:t>
          </a:r>
          <a:r>
            <a:rPr lang="en-US" sz="3800" i="1" kern="1200" dirty="0">
              <a:solidFill>
                <a:schemeClr val="bg1"/>
              </a:solidFill>
            </a:rPr>
            <a:t> </a:t>
          </a:r>
          <a:r>
            <a:rPr lang="en-US" sz="3800" i="1" kern="1200" dirty="0" err="1">
              <a:solidFill>
                <a:schemeClr val="bg1"/>
              </a:solidFill>
            </a:rPr>
            <a:t>chủ</a:t>
          </a:r>
          <a:r>
            <a:rPr lang="en-US" sz="3800" i="1" kern="1200" dirty="0">
              <a:solidFill>
                <a:schemeClr val="bg1"/>
              </a:solidFill>
            </a:rPr>
            <a:t> </a:t>
          </a:r>
          <a:r>
            <a:rPr lang="en-US" sz="3800" i="1" kern="1200" dirty="0" err="1">
              <a:solidFill>
                <a:schemeClr val="bg1"/>
              </a:solidFill>
            </a:rPr>
            <a:t>nghĩa</a:t>
          </a:r>
          <a:r>
            <a:rPr lang="en-US" sz="3800" i="1" kern="1200" dirty="0">
              <a:solidFill>
                <a:schemeClr val="bg1"/>
              </a:solidFill>
            </a:rPr>
            <a:t> </a:t>
          </a:r>
          <a:r>
            <a:rPr lang="en-US" sz="3800" i="1" kern="1200" dirty="0" err="1">
              <a:solidFill>
                <a:schemeClr val="bg1"/>
              </a:solidFill>
            </a:rPr>
            <a:t>Mác</a:t>
          </a:r>
          <a:r>
            <a:rPr lang="en-US" sz="3800" i="1" kern="1200" dirty="0">
              <a:solidFill>
                <a:schemeClr val="bg1"/>
              </a:solidFill>
            </a:rPr>
            <a:t> - </a:t>
          </a:r>
          <a:r>
            <a:rPr lang="en-US" sz="3800" i="1" kern="1200" dirty="0" err="1">
              <a:solidFill>
                <a:schemeClr val="bg1"/>
              </a:solidFill>
            </a:rPr>
            <a:t>Lênin</a:t>
          </a:r>
          <a:r>
            <a:rPr lang="en-US" sz="3800" i="1" kern="1200" dirty="0">
              <a:solidFill>
                <a:schemeClr val="bg1"/>
              </a:solidFill>
            </a:rPr>
            <a:t>, </a:t>
          </a:r>
          <a:r>
            <a:rPr lang="en-US" sz="3800" i="1" kern="1200" dirty="0" err="1">
              <a:solidFill>
                <a:schemeClr val="bg1"/>
              </a:solidFill>
            </a:rPr>
            <a:t>nguyên</a:t>
          </a:r>
          <a:r>
            <a:rPr lang="en-US" sz="3800" i="1" kern="1200" dirty="0">
              <a:solidFill>
                <a:schemeClr val="bg1"/>
              </a:solidFill>
            </a:rPr>
            <a:t> </a:t>
          </a:r>
          <a:r>
            <a:rPr lang="en-US" sz="3800" i="1" kern="1200" dirty="0" err="1">
              <a:solidFill>
                <a:schemeClr val="bg1"/>
              </a:solidFill>
            </a:rPr>
            <a:t>tắc</a:t>
          </a:r>
          <a:r>
            <a:rPr lang="en-US" sz="3800" i="1" kern="1200" dirty="0">
              <a:solidFill>
                <a:schemeClr val="bg1"/>
              </a:solidFill>
            </a:rPr>
            <a:t> </a:t>
          </a:r>
          <a:r>
            <a:rPr lang="en-US" sz="3800" i="1" kern="1200" dirty="0" err="1">
              <a:solidFill>
                <a:schemeClr val="bg1"/>
              </a:solidFill>
            </a:rPr>
            <a:t>xây</a:t>
          </a:r>
          <a:r>
            <a:rPr lang="en-US" sz="3800" i="1" kern="1200" dirty="0">
              <a:solidFill>
                <a:schemeClr val="bg1"/>
              </a:solidFill>
            </a:rPr>
            <a:t> </a:t>
          </a:r>
          <a:r>
            <a:rPr lang="en-US" sz="3800" i="1" kern="1200" dirty="0" err="1">
              <a:solidFill>
                <a:schemeClr val="bg1"/>
              </a:solidFill>
            </a:rPr>
            <a:t>dựng</a:t>
          </a:r>
          <a:r>
            <a:rPr lang="en-US" sz="3800" i="1" kern="1200" dirty="0">
              <a:solidFill>
                <a:schemeClr val="bg1"/>
              </a:solidFill>
            </a:rPr>
            <a:t> </a:t>
          </a:r>
          <a:r>
            <a:rPr lang="en-US" sz="3800" i="1" kern="1200" dirty="0" err="1">
              <a:solidFill>
                <a:schemeClr val="bg1"/>
              </a:solidFill>
            </a:rPr>
            <a:t>khối</a:t>
          </a:r>
          <a:r>
            <a:rPr lang="en-US" sz="3800" i="1" kern="1200" dirty="0">
              <a:solidFill>
                <a:schemeClr val="bg1"/>
              </a:solidFill>
            </a:rPr>
            <a:t> </a:t>
          </a:r>
          <a:r>
            <a:rPr lang="en-US" sz="3800" i="1" kern="1200" dirty="0" err="1">
              <a:solidFill>
                <a:schemeClr val="bg1"/>
              </a:solidFill>
            </a:rPr>
            <a:t>đại</a:t>
          </a:r>
          <a:r>
            <a:rPr lang="en-US" sz="3800" i="1" kern="1200" dirty="0">
              <a:solidFill>
                <a:schemeClr val="bg1"/>
              </a:solidFill>
            </a:rPr>
            <a:t> </a:t>
          </a:r>
          <a:r>
            <a:rPr lang="en-US" sz="3800" i="1" kern="1200" dirty="0" err="1">
              <a:solidFill>
                <a:schemeClr val="bg1"/>
              </a:solidFill>
            </a:rPr>
            <a:t>đoàn</a:t>
          </a:r>
          <a:r>
            <a:rPr lang="en-US" sz="3800" i="1" kern="1200" dirty="0">
              <a:solidFill>
                <a:schemeClr val="bg1"/>
              </a:solidFill>
            </a:rPr>
            <a:t> </a:t>
          </a:r>
          <a:r>
            <a:rPr lang="en-US" sz="3800" i="1" kern="1200" dirty="0" err="1">
              <a:solidFill>
                <a:schemeClr val="bg1"/>
              </a:solidFill>
            </a:rPr>
            <a:t>kết</a:t>
          </a:r>
          <a:r>
            <a:rPr lang="en-US" sz="3800" i="1" kern="1200" dirty="0">
              <a:solidFill>
                <a:schemeClr val="bg1"/>
              </a:solidFill>
            </a:rPr>
            <a:t> </a:t>
          </a:r>
          <a:r>
            <a:rPr lang="en-US" sz="3800" i="1" kern="1200" dirty="0" err="1">
              <a:solidFill>
                <a:schemeClr val="bg1"/>
              </a:solidFill>
            </a:rPr>
            <a:t>dân</a:t>
          </a:r>
          <a:r>
            <a:rPr lang="en-US" sz="3800" i="1" kern="1200" dirty="0">
              <a:solidFill>
                <a:schemeClr val="bg1"/>
              </a:solidFill>
            </a:rPr>
            <a:t> </a:t>
          </a:r>
          <a:r>
            <a:rPr lang="en-US" sz="3800" i="1" kern="1200" dirty="0" err="1">
              <a:solidFill>
                <a:schemeClr val="bg1"/>
              </a:solidFill>
            </a:rPr>
            <a:t>tộc</a:t>
          </a:r>
          <a:r>
            <a:rPr lang="en-US" sz="3800" i="1" kern="1200" dirty="0">
              <a:solidFill>
                <a:schemeClr val="bg1"/>
              </a:solidFill>
            </a:rPr>
            <a:t> </a:t>
          </a:r>
          <a:r>
            <a:rPr lang="en-US" sz="3800" i="1" kern="1200" dirty="0" err="1">
              <a:solidFill>
                <a:schemeClr val="bg1"/>
              </a:solidFill>
            </a:rPr>
            <a:t>trong</a:t>
          </a:r>
          <a:r>
            <a:rPr lang="en-US" sz="3800" i="1" kern="1200" dirty="0">
              <a:solidFill>
                <a:schemeClr val="bg1"/>
              </a:solidFill>
            </a:rPr>
            <a:t> </a:t>
          </a:r>
          <a:r>
            <a:rPr lang="en-US" sz="3800" i="1" kern="1200" dirty="0" err="1">
              <a:solidFill>
                <a:schemeClr val="bg1"/>
              </a:solidFill>
            </a:rPr>
            <a:t>cách</a:t>
          </a:r>
          <a:r>
            <a:rPr lang="en-US" sz="3800" i="1" kern="1200" dirty="0">
              <a:solidFill>
                <a:schemeClr val="bg1"/>
              </a:solidFill>
            </a:rPr>
            <a:t> </a:t>
          </a:r>
          <a:r>
            <a:rPr lang="en-US" sz="3800" i="1" kern="1200" dirty="0" err="1">
              <a:solidFill>
                <a:schemeClr val="bg1"/>
              </a:solidFill>
            </a:rPr>
            <a:t>mạng</a:t>
          </a:r>
          <a:r>
            <a:rPr lang="en-US" sz="3800" i="1" kern="1200" dirty="0">
              <a:solidFill>
                <a:schemeClr val="bg1"/>
              </a:solidFill>
            </a:rPr>
            <a:t> </a:t>
          </a:r>
          <a:r>
            <a:rPr lang="en-US" sz="3800" i="1" kern="1200" dirty="0" err="1">
              <a:solidFill>
                <a:schemeClr val="bg1"/>
              </a:solidFill>
            </a:rPr>
            <a:t>xã</a:t>
          </a:r>
          <a:r>
            <a:rPr lang="en-US" sz="3800" i="1" kern="1200" dirty="0">
              <a:solidFill>
                <a:schemeClr val="bg1"/>
              </a:solidFill>
            </a:rPr>
            <a:t> </a:t>
          </a:r>
          <a:r>
            <a:rPr lang="en-US" sz="3800" i="1" kern="1200" dirty="0" err="1">
              <a:solidFill>
                <a:schemeClr val="bg1"/>
              </a:solidFill>
            </a:rPr>
            <a:t>hội</a:t>
          </a:r>
          <a:r>
            <a:rPr lang="en-US" sz="3800" i="1" kern="1200" dirty="0">
              <a:solidFill>
                <a:schemeClr val="bg1"/>
              </a:solidFill>
            </a:rPr>
            <a:t> </a:t>
          </a:r>
          <a:r>
            <a:rPr lang="en-US" sz="3800" i="1" kern="1200" dirty="0" err="1">
              <a:solidFill>
                <a:schemeClr val="bg1"/>
              </a:solidFill>
            </a:rPr>
            <a:t>chủ</a:t>
          </a:r>
          <a:r>
            <a:rPr lang="en-US" sz="3800" i="1" kern="1200" dirty="0">
              <a:solidFill>
                <a:schemeClr val="bg1"/>
              </a:solidFill>
            </a:rPr>
            <a:t> </a:t>
          </a:r>
          <a:r>
            <a:rPr lang="en-US" sz="3800" i="1" kern="1200" dirty="0" err="1">
              <a:solidFill>
                <a:schemeClr val="bg1"/>
              </a:solidFill>
            </a:rPr>
            <a:t>nghĩa</a:t>
          </a:r>
          <a:r>
            <a:rPr lang="en-US" sz="3800" i="1" kern="1200" dirty="0">
              <a:solidFill>
                <a:schemeClr val="bg1"/>
              </a:solidFill>
            </a:rPr>
            <a:t> </a:t>
          </a:r>
          <a:r>
            <a:rPr lang="en-US" sz="3800" i="1" kern="1200" dirty="0" err="1">
              <a:solidFill>
                <a:schemeClr val="bg1"/>
              </a:solidFill>
            </a:rPr>
            <a:t>là</a:t>
          </a:r>
          <a:r>
            <a:rPr lang="en-US" sz="3800" i="1" kern="1200" dirty="0">
              <a:solidFill>
                <a:schemeClr val="bg1"/>
              </a:solidFill>
            </a:rPr>
            <a:t>? </a:t>
          </a:r>
        </a:p>
      </dsp:txBody>
      <dsp:txXfrm>
        <a:off x="198725" y="201370"/>
        <a:ext cx="3673445" cy="501592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6625" y="-832750"/>
          <a:ext cx="5265687"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rPr>
            <a:t>a. </a:t>
          </a:r>
          <a:r>
            <a:rPr lang="en-US" sz="3600" kern="1200" dirty="0" err="1">
              <a:solidFill>
                <a:schemeClr val="bg1"/>
              </a:solidFill>
            </a:rPr>
            <a:t>Diễn</a:t>
          </a:r>
          <a:r>
            <a:rPr lang="en-US" sz="3600" kern="1200" dirty="0">
              <a:solidFill>
                <a:schemeClr val="bg1"/>
              </a:solidFill>
            </a:rPr>
            <a:t> </a:t>
          </a:r>
          <a:r>
            <a:rPr lang="en-US" sz="3600" kern="1200" dirty="0" err="1">
              <a:solidFill>
                <a:schemeClr val="bg1"/>
              </a:solidFill>
            </a:rPr>
            <a:t>biến</a:t>
          </a:r>
          <a:r>
            <a:rPr lang="en-US" sz="3600" kern="1200" dirty="0">
              <a:solidFill>
                <a:schemeClr val="bg1"/>
              </a:solidFill>
            </a:rPr>
            <a:t> </a:t>
          </a:r>
          <a:r>
            <a:rPr lang="en-US" sz="3600" kern="1200" dirty="0" err="1">
              <a:solidFill>
                <a:schemeClr val="bg1"/>
              </a:solidFill>
            </a:rPr>
            <a:t>hòa</a:t>
          </a:r>
          <a:r>
            <a:rPr lang="en-US" sz="3600" kern="1200" dirty="0">
              <a:solidFill>
                <a:schemeClr val="bg1"/>
              </a:solidFill>
            </a:rPr>
            <a:t> </a:t>
          </a:r>
          <a:r>
            <a:rPr lang="en-US" sz="3600" kern="1200" dirty="0" err="1">
              <a:solidFill>
                <a:schemeClr val="bg1"/>
              </a:solidFill>
            </a:rPr>
            <a:t>bình</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en-US" sz="3600" kern="1200" dirty="0">
              <a:solidFill>
                <a:schemeClr val="bg1"/>
              </a:solidFill>
            </a:rPr>
            <a:t>b.  Chiến tranh lạnh</a:t>
          </a:r>
        </a:p>
        <a:p>
          <a:pPr marL="285750" lvl="1" indent="-285750" algn="just" defTabSz="1600200">
            <a:lnSpc>
              <a:spcPct val="90000"/>
            </a:lnSpc>
            <a:spcBef>
              <a:spcPct val="0"/>
            </a:spcBef>
            <a:spcAft>
              <a:spcPct val="15000"/>
            </a:spcAft>
            <a:buChar char="•"/>
          </a:pPr>
          <a:r>
            <a:rPr lang="en-US" sz="3600" kern="1200" dirty="0">
              <a:solidFill>
                <a:schemeClr val="bg1"/>
              </a:solidFill>
            </a:rPr>
            <a:t>c. Toàn cầu hóa</a:t>
          </a:r>
        </a:p>
        <a:p>
          <a:pPr marL="285750" lvl="1" indent="-285750" algn="just" defTabSz="1600200">
            <a:lnSpc>
              <a:spcPct val="90000"/>
            </a:lnSpc>
            <a:spcBef>
              <a:spcPct val="0"/>
            </a:spcBef>
            <a:spcAft>
              <a:spcPct val="15000"/>
            </a:spcAft>
            <a:buChar char="•"/>
          </a:pPr>
          <a:r>
            <a:rPr lang="es-ES" sz="3600" kern="1200" dirty="0">
              <a:solidFill>
                <a:schemeClr val="bg1"/>
              </a:solidFill>
            </a:rPr>
            <a:t>d. Hỗ trợ, cho vay vốn</a:t>
          </a:r>
          <a:endParaRPr lang="en-US" sz="3600" kern="1200" dirty="0">
            <a:solidFill>
              <a:schemeClr val="bg1"/>
            </a:solidFill>
          </a:endParaRP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4070895" y="410030"/>
        <a:ext cx="6980097" cy="4751587"/>
      </dsp:txXfrm>
    </dsp:sp>
    <dsp:sp modelId="{AEC6E17D-F1BC-406A-B364-F3D4F5F76DD5}">
      <dsp:nvSpPr>
        <dsp:cNvPr id="0" name=""/>
        <dsp:cNvSpPr/>
      </dsp:nvSpPr>
      <dsp:spPr>
        <a:xfrm>
          <a:off x="0" y="0"/>
          <a:ext cx="4070895"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just" defTabSz="1600200">
            <a:lnSpc>
              <a:spcPct val="90000"/>
            </a:lnSpc>
            <a:spcBef>
              <a:spcPct val="0"/>
            </a:spcBef>
            <a:spcAft>
              <a:spcPct val="35000"/>
            </a:spcAft>
            <a:buNone/>
          </a:pPr>
          <a:r>
            <a:rPr lang="vi-VN" sz="3600" i="1" kern="1200" dirty="0">
              <a:solidFill>
                <a:schemeClr val="bg1"/>
              </a:solidFill>
            </a:rPr>
            <a:t> </a:t>
          </a:r>
          <a:r>
            <a:rPr lang="en-US" sz="3600" i="1" kern="1200" dirty="0">
              <a:solidFill>
                <a:schemeClr val="bg1"/>
              </a:solidFill>
            </a:rPr>
            <a:t>13.</a:t>
          </a:r>
          <a:r>
            <a:rPr lang="vi-VN" sz="3600" i="1" kern="1200" dirty="0">
              <a:solidFill>
                <a:schemeClr val="bg1"/>
              </a:solidFill>
            </a:rPr>
            <a:t>Hiện nay, chủ nghĩa đế quốc và  các thế lực thù địch đang ráo riết đẩy mạnh thực hiện chiến lược gì để chống phá cách mạng nước ta?</a:t>
          </a:r>
          <a:r>
            <a:rPr lang="en-US" sz="3600" i="1" kern="1200" dirty="0">
              <a:solidFill>
                <a:schemeClr val="bg1"/>
              </a:solidFill>
            </a:rPr>
            <a:t>? </a:t>
          </a:r>
        </a:p>
      </dsp:txBody>
      <dsp:txXfrm>
        <a:off x="198725" y="198725"/>
        <a:ext cx="3673445" cy="502121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9196" y="-830179"/>
          <a:ext cx="5260544"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rPr>
            <a:t>a. </a:t>
          </a:r>
          <a:r>
            <a:rPr lang="en-US" sz="3600" kern="1200" dirty="0" err="1">
              <a:solidFill>
                <a:schemeClr val="bg1"/>
              </a:solidFill>
            </a:rPr>
            <a:t>Chính</a:t>
          </a:r>
          <a:r>
            <a:rPr lang="en-US" sz="3600" kern="1200" dirty="0">
              <a:solidFill>
                <a:schemeClr val="bg1"/>
              </a:solidFill>
            </a:rPr>
            <a:t> </a:t>
          </a:r>
          <a:r>
            <a:rPr lang="en-US" sz="3600" kern="1200" dirty="0" err="1">
              <a:solidFill>
                <a:schemeClr val="bg1"/>
              </a:solidFill>
            </a:rPr>
            <a:t>sách</a:t>
          </a:r>
          <a:r>
            <a:rPr lang="en-US" sz="3600" kern="1200" dirty="0">
              <a:solidFill>
                <a:schemeClr val="bg1"/>
              </a:solidFill>
            </a:rPr>
            <a:t> </a:t>
          </a:r>
          <a:r>
            <a:rPr lang="en-US" sz="3600" kern="1200" dirty="0" err="1">
              <a:solidFill>
                <a:schemeClr val="bg1"/>
              </a:solidFill>
            </a:rPr>
            <a:t>đại</a:t>
          </a:r>
          <a:r>
            <a:rPr lang="en-US" sz="3600" kern="1200" dirty="0">
              <a:solidFill>
                <a:schemeClr val="bg1"/>
              </a:solidFill>
            </a:rPr>
            <a:t> </a:t>
          </a:r>
          <a:r>
            <a:rPr lang="en-US" sz="3600" kern="1200" dirty="0" err="1">
              <a:solidFill>
                <a:schemeClr val="bg1"/>
              </a:solidFill>
            </a:rPr>
            <a:t>đoàn</a:t>
          </a:r>
          <a:r>
            <a:rPr lang="en-US" sz="3600" kern="1200" dirty="0">
              <a:solidFill>
                <a:schemeClr val="bg1"/>
              </a:solidFill>
            </a:rPr>
            <a:t> </a:t>
          </a:r>
          <a:r>
            <a:rPr lang="en-US" sz="3600" kern="1200" dirty="0" err="1">
              <a:solidFill>
                <a:schemeClr val="bg1"/>
              </a:solidFill>
            </a:rPr>
            <a:t>kết</a:t>
          </a:r>
          <a:r>
            <a:rPr lang="en-US" sz="3600" kern="1200" dirty="0">
              <a:solidFill>
                <a:schemeClr val="bg1"/>
              </a:solidFill>
            </a:rPr>
            <a:t> </a:t>
          </a:r>
          <a:r>
            <a:rPr lang="en-US" sz="3600" kern="1200" dirty="0" err="1">
              <a:solidFill>
                <a:schemeClr val="bg1"/>
              </a:solidFill>
            </a:rPr>
            <a:t>toàn</a:t>
          </a:r>
          <a:r>
            <a:rPr lang="en-US" sz="3600" kern="1200" dirty="0">
              <a:solidFill>
                <a:schemeClr val="bg1"/>
              </a:solidFill>
            </a:rPr>
            <a:t> </a:t>
          </a:r>
          <a:r>
            <a:rPr lang="en-US" sz="3600" kern="1200" dirty="0" err="1">
              <a:solidFill>
                <a:schemeClr val="bg1"/>
              </a:solidFill>
            </a:rPr>
            <a:t>dân</a:t>
          </a:r>
          <a:r>
            <a:rPr lang="en-US" sz="3600" kern="1200" dirty="0">
              <a:solidFill>
                <a:schemeClr val="bg1"/>
              </a:solidFill>
            </a:rPr>
            <a:t> </a:t>
          </a:r>
          <a:r>
            <a:rPr lang="en-US" sz="3600" kern="1200" dirty="0" err="1">
              <a:solidFill>
                <a:schemeClr val="bg1"/>
              </a:solidFill>
            </a:rPr>
            <a:t>tộc</a:t>
          </a:r>
          <a:r>
            <a:rPr lang="en-US" sz="3600" kern="1200" dirty="0">
              <a:solidFill>
                <a:schemeClr val="bg1"/>
              </a:solidFill>
            </a:rPr>
            <a:t> </a:t>
          </a:r>
        </a:p>
        <a:p>
          <a:pPr marL="285750" lvl="1" indent="-285750" algn="just" defTabSz="1600200">
            <a:lnSpc>
              <a:spcPct val="90000"/>
            </a:lnSpc>
            <a:spcBef>
              <a:spcPct val="0"/>
            </a:spcBef>
            <a:spcAft>
              <a:spcPct val="15000"/>
            </a:spcAft>
            <a:buChar char="•"/>
          </a:pPr>
          <a:r>
            <a:rPr lang="en-US" sz="3600" kern="1200" dirty="0">
              <a:solidFill>
                <a:schemeClr val="bg1"/>
              </a:solidFill>
            </a:rPr>
            <a:t>b. Sự ủng hộ của quần chúng nhân dân</a:t>
          </a:r>
        </a:p>
        <a:p>
          <a:pPr marL="285750" lvl="1" indent="-285750" algn="just" defTabSz="1600200">
            <a:lnSpc>
              <a:spcPct val="90000"/>
            </a:lnSpc>
            <a:spcBef>
              <a:spcPct val="0"/>
            </a:spcBef>
            <a:spcAft>
              <a:spcPct val="15000"/>
            </a:spcAft>
            <a:buChar char="•"/>
          </a:pPr>
          <a:r>
            <a:rPr lang="en-US" sz="3600" kern="1200" dirty="0">
              <a:solidFill>
                <a:schemeClr val="bg1"/>
              </a:solidFill>
            </a:rPr>
            <a:t>c. Sự ủng hộ của bạn bè quốc tế</a:t>
          </a:r>
        </a:p>
        <a:p>
          <a:pPr marL="285750" lvl="1" indent="-285750" algn="just" defTabSz="1600200">
            <a:lnSpc>
              <a:spcPct val="90000"/>
            </a:lnSpc>
            <a:spcBef>
              <a:spcPct val="0"/>
            </a:spcBef>
            <a:spcAft>
              <a:spcPct val="15000"/>
            </a:spcAft>
            <a:buChar char="•"/>
          </a:pPr>
          <a:r>
            <a:rPr lang="en-US" sz="3600" kern="1200" dirty="0">
              <a:solidFill>
                <a:schemeClr val="bg1"/>
              </a:solidFill>
            </a:rPr>
            <a:t>d. Kết hợp hài hòa lợi ích của các giai cấp</a:t>
          </a: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4070895" y="414921"/>
        <a:ext cx="6980348" cy="4746946"/>
      </dsp:txXfrm>
    </dsp:sp>
    <dsp:sp modelId="{AEC6E17D-F1BC-406A-B364-F3D4F5F76DD5}">
      <dsp:nvSpPr>
        <dsp:cNvPr id="0" name=""/>
        <dsp:cNvSpPr/>
      </dsp:nvSpPr>
      <dsp:spPr>
        <a:xfrm>
          <a:off x="0" y="2645"/>
          <a:ext cx="4070895"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just" defTabSz="2089150">
            <a:lnSpc>
              <a:spcPct val="90000"/>
            </a:lnSpc>
            <a:spcBef>
              <a:spcPct val="0"/>
            </a:spcBef>
            <a:spcAft>
              <a:spcPct val="35000"/>
            </a:spcAft>
            <a:buNone/>
          </a:pPr>
          <a:r>
            <a:rPr lang="en-US" sz="4700" i="1" kern="1200" dirty="0">
              <a:solidFill>
                <a:schemeClr val="bg1"/>
              </a:solidFill>
            </a:rPr>
            <a:t>14. </a:t>
          </a:r>
          <a:r>
            <a:rPr lang="en-US" sz="4700" i="1" kern="1200" dirty="0" err="1">
              <a:solidFill>
                <a:schemeClr val="bg1"/>
              </a:solidFill>
            </a:rPr>
            <a:t>Nhân</a:t>
          </a:r>
          <a:r>
            <a:rPr lang="en-US" sz="4700" i="1" kern="1200" dirty="0">
              <a:solidFill>
                <a:schemeClr val="bg1"/>
              </a:solidFill>
            </a:rPr>
            <a:t> </a:t>
          </a:r>
          <a:r>
            <a:rPr lang="en-US" sz="4700" i="1" kern="1200" dirty="0" err="1">
              <a:solidFill>
                <a:schemeClr val="bg1"/>
              </a:solidFill>
            </a:rPr>
            <a:t>tố</a:t>
          </a:r>
          <a:r>
            <a:rPr lang="en-US" sz="4700" i="1" kern="1200" dirty="0">
              <a:solidFill>
                <a:schemeClr val="bg1"/>
              </a:solidFill>
            </a:rPr>
            <a:t> </a:t>
          </a:r>
          <a:r>
            <a:rPr lang="en-US" sz="4700" i="1" kern="1200" dirty="0" err="1">
              <a:solidFill>
                <a:schemeClr val="bg1"/>
              </a:solidFill>
            </a:rPr>
            <a:t>có</a:t>
          </a:r>
          <a:r>
            <a:rPr lang="en-US" sz="4700" i="1" kern="1200" dirty="0">
              <a:solidFill>
                <a:schemeClr val="bg1"/>
              </a:solidFill>
            </a:rPr>
            <a:t> ý </a:t>
          </a:r>
          <a:r>
            <a:rPr lang="en-US" sz="4700" i="1" kern="1200" dirty="0" err="1">
              <a:solidFill>
                <a:schemeClr val="bg1"/>
              </a:solidFill>
            </a:rPr>
            <a:t>nghĩa</a:t>
          </a:r>
          <a:r>
            <a:rPr lang="en-US" sz="4700" i="1" kern="1200" dirty="0">
              <a:solidFill>
                <a:schemeClr val="bg1"/>
              </a:solidFill>
            </a:rPr>
            <a:t> </a:t>
          </a:r>
          <a:r>
            <a:rPr lang="en-US" sz="4700" i="1" kern="1200" dirty="0" err="1">
              <a:solidFill>
                <a:schemeClr val="bg1"/>
              </a:solidFill>
            </a:rPr>
            <a:t>quyết</a:t>
          </a:r>
          <a:r>
            <a:rPr lang="en-US" sz="4700" i="1" kern="1200" dirty="0">
              <a:solidFill>
                <a:schemeClr val="bg1"/>
              </a:solidFill>
            </a:rPr>
            <a:t> </a:t>
          </a:r>
          <a:r>
            <a:rPr lang="en-US" sz="4700" i="1" kern="1200" dirty="0" err="1">
              <a:solidFill>
                <a:schemeClr val="bg1"/>
              </a:solidFill>
            </a:rPr>
            <a:t>định</a:t>
          </a:r>
          <a:r>
            <a:rPr lang="en-US" sz="4700" i="1" kern="1200" dirty="0">
              <a:solidFill>
                <a:schemeClr val="bg1"/>
              </a:solidFill>
            </a:rPr>
            <a:t> </a:t>
          </a:r>
          <a:r>
            <a:rPr lang="en-US" sz="4700" i="1" kern="1200" dirty="0" err="1">
              <a:solidFill>
                <a:schemeClr val="bg1"/>
              </a:solidFill>
            </a:rPr>
            <a:t>tới</a:t>
          </a:r>
          <a:r>
            <a:rPr lang="en-US" sz="4700" i="1" kern="1200" dirty="0">
              <a:solidFill>
                <a:schemeClr val="bg1"/>
              </a:solidFill>
            </a:rPr>
            <a:t> </a:t>
          </a:r>
          <a:r>
            <a:rPr lang="en-US" sz="4700" i="1" kern="1200" dirty="0" err="1">
              <a:solidFill>
                <a:schemeClr val="bg1"/>
              </a:solidFill>
            </a:rPr>
            <a:t>mọi</a:t>
          </a:r>
          <a:r>
            <a:rPr lang="en-US" sz="4700" i="1" kern="1200" dirty="0">
              <a:solidFill>
                <a:schemeClr val="bg1"/>
              </a:solidFill>
            </a:rPr>
            <a:t> </a:t>
          </a:r>
          <a:r>
            <a:rPr lang="en-US" sz="4700" i="1" kern="1200" dirty="0" err="1">
              <a:solidFill>
                <a:schemeClr val="bg1"/>
              </a:solidFill>
            </a:rPr>
            <a:t>thành</a:t>
          </a:r>
          <a:r>
            <a:rPr lang="en-US" sz="4700" i="1" kern="1200" dirty="0">
              <a:solidFill>
                <a:schemeClr val="bg1"/>
              </a:solidFill>
            </a:rPr>
            <a:t> </a:t>
          </a:r>
          <a:r>
            <a:rPr lang="en-US" sz="4700" i="1" kern="1200" dirty="0" err="1">
              <a:solidFill>
                <a:schemeClr val="bg1"/>
              </a:solidFill>
            </a:rPr>
            <a:t>bại</a:t>
          </a:r>
          <a:r>
            <a:rPr lang="en-US" sz="4700" i="1" kern="1200" dirty="0">
              <a:solidFill>
                <a:schemeClr val="bg1"/>
              </a:solidFill>
            </a:rPr>
            <a:t> </a:t>
          </a:r>
          <a:r>
            <a:rPr lang="en-US" sz="4700" i="1" kern="1200" dirty="0" err="1">
              <a:solidFill>
                <a:schemeClr val="bg1"/>
              </a:solidFill>
            </a:rPr>
            <a:t>của</a:t>
          </a:r>
          <a:r>
            <a:rPr lang="en-US" sz="4700" i="1" kern="1200" dirty="0">
              <a:solidFill>
                <a:schemeClr val="bg1"/>
              </a:solidFill>
            </a:rPr>
            <a:t> </a:t>
          </a:r>
          <a:r>
            <a:rPr lang="en-US" sz="4700" i="1" kern="1200" dirty="0" err="1">
              <a:solidFill>
                <a:schemeClr val="bg1"/>
              </a:solidFill>
            </a:rPr>
            <a:t>cách</a:t>
          </a:r>
          <a:r>
            <a:rPr lang="en-US" sz="4700" i="1" kern="1200" dirty="0">
              <a:solidFill>
                <a:schemeClr val="bg1"/>
              </a:solidFill>
            </a:rPr>
            <a:t> </a:t>
          </a:r>
          <a:r>
            <a:rPr lang="en-US" sz="4700" i="1" kern="1200" dirty="0" err="1">
              <a:solidFill>
                <a:schemeClr val="bg1"/>
              </a:solidFill>
            </a:rPr>
            <a:t>mạng</a:t>
          </a:r>
          <a:r>
            <a:rPr lang="en-US" sz="4700" i="1" kern="1200" dirty="0">
              <a:solidFill>
                <a:schemeClr val="bg1"/>
              </a:solidFill>
            </a:rPr>
            <a:t> </a:t>
          </a:r>
          <a:r>
            <a:rPr lang="en-US" sz="4700" i="1" kern="1200" dirty="0" err="1">
              <a:solidFill>
                <a:schemeClr val="bg1"/>
              </a:solidFill>
            </a:rPr>
            <a:t>Việt</a:t>
          </a:r>
          <a:r>
            <a:rPr lang="en-US" sz="4700" i="1" kern="1200" dirty="0">
              <a:solidFill>
                <a:schemeClr val="bg1"/>
              </a:solidFill>
            </a:rPr>
            <a:t> Nam </a:t>
          </a:r>
          <a:r>
            <a:rPr lang="en-US" sz="4700" i="1" kern="1200" dirty="0" err="1">
              <a:solidFill>
                <a:schemeClr val="bg1"/>
              </a:solidFill>
            </a:rPr>
            <a:t>là</a:t>
          </a:r>
          <a:r>
            <a:rPr lang="en-US" sz="4700" i="1" kern="1200" dirty="0">
              <a:solidFill>
                <a:schemeClr val="bg1"/>
              </a:solidFill>
            </a:rPr>
            <a:t>:</a:t>
          </a:r>
        </a:p>
      </dsp:txBody>
      <dsp:txXfrm>
        <a:off x="198725" y="201370"/>
        <a:ext cx="3673445" cy="501592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9196" y="-830179"/>
          <a:ext cx="5260544"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rPr>
            <a:t>a. </a:t>
          </a:r>
          <a:r>
            <a:rPr lang="en-US" sz="3600" kern="1200" dirty="0" err="1">
              <a:solidFill>
                <a:schemeClr val="bg1"/>
              </a:solidFill>
            </a:rPr>
            <a:t>Sức</a:t>
          </a:r>
          <a:r>
            <a:rPr lang="en-US" sz="3600" kern="1200" dirty="0">
              <a:solidFill>
                <a:schemeClr val="bg1"/>
              </a:solidFill>
            </a:rPr>
            <a:t> </a:t>
          </a:r>
          <a:r>
            <a:rPr lang="en-US" sz="3600" kern="1200" dirty="0" err="1">
              <a:solidFill>
                <a:schemeClr val="bg1"/>
              </a:solidFill>
            </a:rPr>
            <a:t>mạnh</a:t>
          </a:r>
          <a:r>
            <a:rPr lang="en-US" sz="3600" kern="1200" dirty="0">
              <a:solidFill>
                <a:schemeClr val="bg1"/>
              </a:solidFill>
            </a:rPr>
            <a:t> </a:t>
          </a:r>
          <a:r>
            <a:rPr lang="en-US" sz="3600" kern="1200" dirty="0" err="1">
              <a:solidFill>
                <a:schemeClr val="bg1"/>
              </a:solidFill>
            </a:rPr>
            <a:t>của</a:t>
          </a:r>
          <a:r>
            <a:rPr lang="en-US" sz="3600" kern="1200" dirty="0">
              <a:solidFill>
                <a:schemeClr val="bg1"/>
              </a:solidFill>
            </a:rPr>
            <a:t> khoa </a:t>
          </a:r>
          <a:r>
            <a:rPr lang="en-US" sz="3600" kern="1200" dirty="0" err="1">
              <a:solidFill>
                <a:schemeClr val="bg1"/>
              </a:solidFill>
            </a:rPr>
            <a:t>học</a:t>
          </a:r>
          <a:r>
            <a:rPr lang="en-US" sz="3600" kern="1200" dirty="0">
              <a:solidFill>
                <a:schemeClr val="bg1"/>
              </a:solidFill>
            </a:rPr>
            <a:t>- </a:t>
          </a:r>
          <a:r>
            <a:rPr lang="en-US" sz="3600" kern="1200" dirty="0" err="1">
              <a:solidFill>
                <a:schemeClr val="bg1"/>
              </a:solidFill>
            </a:rPr>
            <a:t>kỹ</a:t>
          </a:r>
          <a:r>
            <a:rPr lang="en-US" sz="3600" kern="1200" dirty="0">
              <a:solidFill>
                <a:schemeClr val="bg1"/>
              </a:solidFill>
            </a:rPr>
            <a:t> </a:t>
          </a:r>
          <a:r>
            <a:rPr lang="en-US" sz="3600" kern="1200" dirty="0" err="1">
              <a:solidFill>
                <a:schemeClr val="bg1"/>
              </a:solidFill>
            </a:rPr>
            <a:t>thuật</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en-US" sz="3600" kern="1200" dirty="0">
              <a:solidFill>
                <a:schemeClr val="bg1"/>
              </a:solidFill>
            </a:rPr>
            <a:t>b. Sự đoàn kết của giai cấp công nhân quốc tế</a:t>
          </a:r>
        </a:p>
        <a:p>
          <a:pPr marL="285750" lvl="1" indent="-285750" algn="just" defTabSz="1600200">
            <a:lnSpc>
              <a:spcPct val="90000"/>
            </a:lnSpc>
            <a:spcBef>
              <a:spcPct val="0"/>
            </a:spcBef>
            <a:spcAft>
              <a:spcPct val="15000"/>
            </a:spcAft>
            <a:buChar char="•"/>
          </a:pPr>
          <a:r>
            <a:rPr lang="vi-VN" sz="3600" kern="1200" dirty="0">
              <a:solidFill>
                <a:schemeClr val="bg1"/>
              </a:solidFill>
            </a:rPr>
            <a:t>c. Sự đoàn kết của các dân tộc bị áp bức và các lực lượng tiến bộ thế giới</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en-US" sz="3600" kern="1200" dirty="0">
              <a:solidFill>
                <a:schemeClr val="bg1"/>
              </a:solidFill>
            </a:rPr>
            <a:t>d. Tất cả các đáp án này đều đúng.</a:t>
          </a: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4070895" y="414921"/>
        <a:ext cx="6980348" cy="4746946"/>
      </dsp:txXfrm>
    </dsp:sp>
    <dsp:sp modelId="{AEC6E17D-F1BC-406A-B364-F3D4F5F76DD5}">
      <dsp:nvSpPr>
        <dsp:cNvPr id="0" name=""/>
        <dsp:cNvSpPr/>
      </dsp:nvSpPr>
      <dsp:spPr>
        <a:xfrm>
          <a:off x="0" y="2645"/>
          <a:ext cx="4070895"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108585" rIns="217170" bIns="108585" numCol="1" spcCol="1270" anchor="ctr" anchorCtr="0">
          <a:noAutofit/>
        </a:bodyPr>
        <a:lstStyle/>
        <a:p>
          <a:pPr marL="0" lvl="0" indent="0" algn="just" defTabSz="2533650">
            <a:lnSpc>
              <a:spcPct val="90000"/>
            </a:lnSpc>
            <a:spcBef>
              <a:spcPct val="0"/>
            </a:spcBef>
            <a:spcAft>
              <a:spcPct val="35000"/>
            </a:spcAft>
            <a:buNone/>
          </a:pPr>
          <a:r>
            <a:rPr lang="en-US" sz="5700" i="1" kern="1200" dirty="0">
              <a:solidFill>
                <a:schemeClr val="bg1"/>
              </a:solidFill>
            </a:rPr>
            <a:t>15. </a:t>
          </a:r>
          <a:r>
            <a:rPr lang="en-US" sz="5700" i="1" kern="1200" dirty="0" err="1">
              <a:solidFill>
                <a:schemeClr val="bg1"/>
              </a:solidFill>
            </a:rPr>
            <a:t>Sức</a:t>
          </a:r>
          <a:r>
            <a:rPr lang="en-US" sz="5700" i="1" kern="1200" dirty="0">
              <a:solidFill>
                <a:schemeClr val="bg1"/>
              </a:solidFill>
            </a:rPr>
            <a:t> </a:t>
          </a:r>
          <a:r>
            <a:rPr lang="en-US" sz="5700" i="1" kern="1200" dirty="0" err="1">
              <a:solidFill>
                <a:schemeClr val="bg1"/>
              </a:solidFill>
            </a:rPr>
            <a:t>mạnh</a:t>
          </a:r>
          <a:r>
            <a:rPr lang="en-US" sz="5700" i="1" kern="1200" dirty="0">
              <a:solidFill>
                <a:schemeClr val="bg1"/>
              </a:solidFill>
            </a:rPr>
            <a:t> </a:t>
          </a:r>
          <a:r>
            <a:rPr lang="en-US" sz="5700" i="1" kern="1200" dirty="0" err="1">
              <a:solidFill>
                <a:schemeClr val="bg1"/>
              </a:solidFill>
            </a:rPr>
            <a:t>thời</a:t>
          </a:r>
          <a:r>
            <a:rPr lang="en-US" sz="5700" i="1" kern="1200" dirty="0">
              <a:solidFill>
                <a:schemeClr val="bg1"/>
              </a:solidFill>
            </a:rPr>
            <a:t> </a:t>
          </a:r>
          <a:r>
            <a:rPr lang="en-US" sz="5700" i="1" kern="1200" dirty="0" err="1">
              <a:solidFill>
                <a:schemeClr val="bg1"/>
              </a:solidFill>
            </a:rPr>
            <a:t>đại</a:t>
          </a:r>
          <a:r>
            <a:rPr lang="en-US" sz="5700" i="1" kern="1200" dirty="0">
              <a:solidFill>
                <a:schemeClr val="bg1"/>
              </a:solidFill>
            </a:rPr>
            <a:t> bao </a:t>
          </a:r>
          <a:r>
            <a:rPr lang="en-US" sz="5700" i="1" kern="1200" dirty="0" err="1">
              <a:solidFill>
                <a:schemeClr val="bg1"/>
              </a:solidFill>
            </a:rPr>
            <a:t>gồm</a:t>
          </a:r>
          <a:r>
            <a:rPr lang="en-US" sz="5700" i="1" kern="1200" dirty="0">
              <a:solidFill>
                <a:schemeClr val="bg1"/>
              </a:solidFill>
            </a:rPr>
            <a:t> </a:t>
          </a:r>
          <a:r>
            <a:rPr lang="en-US" sz="5700" i="1" kern="1200" dirty="0" err="1">
              <a:solidFill>
                <a:schemeClr val="bg1"/>
              </a:solidFill>
            </a:rPr>
            <a:t>những</a:t>
          </a:r>
          <a:r>
            <a:rPr lang="en-US" sz="5700" i="1" kern="1200" dirty="0">
              <a:solidFill>
                <a:schemeClr val="bg1"/>
              </a:solidFill>
            </a:rPr>
            <a:t> </a:t>
          </a:r>
          <a:r>
            <a:rPr lang="en-US" sz="5700" i="1" kern="1200" dirty="0" err="1">
              <a:solidFill>
                <a:schemeClr val="bg1"/>
              </a:solidFill>
            </a:rPr>
            <a:t>yếu</a:t>
          </a:r>
          <a:r>
            <a:rPr lang="en-US" sz="5700" i="1" kern="1200" dirty="0">
              <a:solidFill>
                <a:schemeClr val="bg1"/>
              </a:solidFill>
            </a:rPr>
            <a:t> </a:t>
          </a:r>
          <a:r>
            <a:rPr lang="en-US" sz="5700" i="1" kern="1200" dirty="0" err="1">
              <a:solidFill>
                <a:schemeClr val="bg1"/>
              </a:solidFill>
            </a:rPr>
            <a:t>tố</a:t>
          </a:r>
          <a:r>
            <a:rPr lang="en-US" sz="5700" i="1" kern="1200" dirty="0">
              <a:solidFill>
                <a:schemeClr val="bg1"/>
              </a:solidFill>
            </a:rPr>
            <a:t> </a:t>
          </a:r>
          <a:r>
            <a:rPr lang="en-US" sz="5700" i="1" kern="1200" dirty="0" err="1">
              <a:solidFill>
                <a:schemeClr val="bg1"/>
              </a:solidFill>
            </a:rPr>
            <a:t>nào</a:t>
          </a:r>
          <a:r>
            <a:rPr lang="en-US" sz="5700" i="1" kern="1200" dirty="0">
              <a:solidFill>
                <a:schemeClr val="bg1"/>
              </a:solidFill>
            </a:rPr>
            <a:t>?</a:t>
          </a:r>
        </a:p>
      </dsp:txBody>
      <dsp:txXfrm>
        <a:off x="198725" y="201370"/>
        <a:ext cx="3673445" cy="501592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9196" y="-830179"/>
          <a:ext cx="5260544"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778000">
            <a:lnSpc>
              <a:spcPct val="90000"/>
            </a:lnSpc>
            <a:spcBef>
              <a:spcPct val="0"/>
            </a:spcBef>
            <a:spcAft>
              <a:spcPct val="15000"/>
            </a:spcAft>
            <a:buChar char="•"/>
          </a:pPr>
          <a:r>
            <a:rPr lang="vi-VN" sz="4000" kern="1200" dirty="0">
              <a:solidFill>
                <a:schemeClr val="bg1"/>
              </a:solidFill>
            </a:rPr>
            <a:t>a. Một nhiệm vụ chiến lược </a:t>
          </a:r>
          <a:endParaRPr lang="en-US" sz="4000" kern="1200" dirty="0">
            <a:solidFill>
              <a:schemeClr val="bg1"/>
            </a:solidFill>
          </a:endParaRPr>
        </a:p>
        <a:p>
          <a:pPr marL="285750" lvl="1" indent="-285750" algn="just" defTabSz="1778000">
            <a:lnSpc>
              <a:spcPct val="90000"/>
            </a:lnSpc>
            <a:spcBef>
              <a:spcPct val="0"/>
            </a:spcBef>
            <a:spcAft>
              <a:spcPct val="15000"/>
            </a:spcAft>
            <a:buChar char="•"/>
          </a:pPr>
          <a:r>
            <a:rPr lang="en-US" sz="4000" kern="1200" dirty="0">
              <a:solidFill>
                <a:schemeClr val="bg1"/>
              </a:solidFill>
            </a:rPr>
            <a:t>b. Là một tất yếu khách quan </a:t>
          </a:r>
        </a:p>
        <a:p>
          <a:pPr marL="285750" lvl="1" indent="-285750" algn="just" defTabSz="1778000">
            <a:lnSpc>
              <a:spcPct val="90000"/>
            </a:lnSpc>
            <a:spcBef>
              <a:spcPct val="0"/>
            </a:spcBef>
            <a:spcAft>
              <a:spcPct val="15000"/>
            </a:spcAft>
            <a:buChar char="•"/>
          </a:pPr>
          <a:r>
            <a:rPr lang="en-US" sz="4000" kern="1200" dirty="0">
              <a:solidFill>
                <a:schemeClr val="bg1"/>
              </a:solidFill>
            </a:rPr>
            <a:t>c. Một nhu cầu nội tại chủ quan </a:t>
          </a:r>
        </a:p>
        <a:p>
          <a:pPr marL="285750" lvl="1" indent="-285750" algn="just" defTabSz="1778000">
            <a:lnSpc>
              <a:spcPct val="90000"/>
            </a:lnSpc>
            <a:spcBef>
              <a:spcPct val="0"/>
            </a:spcBef>
            <a:spcAft>
              <a:spcPct val="15000"/>
            </a:spcAft>
            <a:buChar char="•"/>
          </a:pPr>
          <a:r>
            <a:rPr lang="en-US" sz="4000" kern="1200" dirty="0">
              <a:solidFill>
                <a:schemeClr val="bg1"/>
              </a:solidFill>
            </a:rPr>
            <a:t>d.  Tất cả các đáp án của câu này đều đúng</a:t>
          </a: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4070895" y="414921"/>
        <a:ext cx="6980348" cy="4746946"/>
      </dsp:txXfrm>
    </dsp:sp>
    <dsp:sp modelId="{AEC6E17D-F1BC-406A-B364-F3D4F5F76DD5}">
      <dsp:nvSpPr>
        <dsp:cNvPr id="0" name=""/>
        <dsp:cNvSpPr/>
      </dsp:nvSpPr>
      <dsp:spPr>
        <a:xfrm>
          <a:off x="0" y="2645"/>
          <a:ext cx="4070895"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just" defTabSz="1644650">
            <a:lnSpc>
              <a:spcPct val="90000"/>
            </a:lnSpc>
            <a:spcBef>
              <a:spcPct val="0"/>
            </a:spcBef>
            <a:spcAft>
              <a:spcPct val="35000"/>
            </a:spcAft>
            <a:buNone/>
          </a:pPr>
          <a:r>
            <a:rPr lang="en-US" sz="3700" i="1" kern="1200" dirty="0">
              <a:solidFill>
                <a:schemeClr val="bg1"/>
              </a:solidFill>
            </a:rPr>
            <a:t>16. </a:t>
          </a:r>
          <a:r>
            <a:rPr lang="vi-VN" sz="3700" i="1" kern="1200" dirty="0">
              <a:solidFill>
                <a:schemeClr val="bg1"/>
              </a:solidFill>
            </a:rPr>
            <a:t>Đoàn kết dân tộc, đoàn kết giai cấp, đoàn kết quốc tế có vai trò như thế nào trong công cuộc xây dựng xã hội xã hội chủ nghĩa?</a:t>
          </a:r>
          <a:endParaRPr lang="en-US" sz="3700" i="1" kern="1200" dirty="0">
            <a:solidFill>
              <a:schemeClr val="bg1"/>
            </a:solidFill>
          </a:endParaRPr>
        </a:p>
      </dsp:txBody>
      <dsp:txXfrm>
        <a:off x="198725" y="201370"/>
        <a:ext cx="3673445" cy="501592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6625" y="-832750"/>
          <a:ext cx="5265687"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778000">
            <a:lnSpc>
              <a:spcPct val="90000"/>
            </a:lnSpc>
            <a:spcBef>
              <a:spcPct val="0"/>
            </a:spcBef>
            <a:spcAft>
              <a:spcPct val="15000"/>
            </a:spcAft>
            <a:buChar char="•"/>
          </a:pPr>
          <a:r>
            <a:rPr lang="fr-FR" sz="4000" kern="1200" dirty="0">
              <a:solidFill>
                <a:schemeClr val="bg1"/>
              </a:solidFill>
            </a:rPr>
            <a:t>a. </a:t>
          </a:r>
          <a:r>
            <a:rPr lang="fr-FR" sz="4000" kern="1200" dirty="0" err="1">
              <a:solidFill>
                <a:schemeClr val="bg1"/>
              </a:solidFill>
            </a:rPr>
            <a:t>Đảng</a:t>
          </a:r>
          <a:r>
            <a:rPr lang="fr-FR" sz="4000" kern="1200" dirty="0">
              <a:solidFill>
                <a:schemeClr val="bg1"/>
              </a:solidFill>
            </a:rPr>
            <a:t> là </a:t>
          </a:r>
          <a:r>
            <a:rPr lang="fr-FR" sz="4000" kern="1200" dirty="0" err="1">
              <a:solidFill>
                <a:schemeClr val="bg1"/>
              </a:solidFill>
            </a:rPr>
            <a:t>trung</a:t>
          </a:r>
          <a:r>
            <a:rPr lang="fr-FR" sz="4000" kern="1200" dirty="0">
              <a:solidFill>
                <a:schemeClr val="bg1"/>
              </a:solidFill>
            </a:rPr>
            <a:t> </a:t>
          </a:r>
          <a:r>
            <a:rPr lang="fr-FR" sz="4000" kern="1200" dirty="0" err="1">
              <a:solidFill>
                <a:schemeClr val="bg1"/>
              </a:solidFill>
            </a:rPr>
            <a:t>tâm</a:t>
          </a:r>
          <a:endParaRPr lang="en-US" sz="4000" kern="1200" dirty="0">
            <a:solidFill>
              <a:schemeClr val="bg1"/>
            </a:solidFill>
          </a:endParaRPr>
        </a:p>
        <a:p>
          <a:pPr marL="285750" lvl="1" indent="-285750" algn="just" defTabSz="1778000">
            <a:lnSpc>
              <a:spcPct val="90000"/>
            </a:lnSpc>
            <a:spcBef>
              <a:spcPct val="0"/>
            </a:spcBef>
            <a:spcAft>
              <a:spcPct val="15000"/>
            </a:spcAft>
            <a:buChar char="•"/>
          </a:pPr>
          <a:r>
            <a:rPr lang="fr-FR" sz="4000" kern="1200" dirty="0">
              <a:solidFill>
                <a:schemeClr val="bg1"/>
              </a:solidFill>
            </a:rPr>
            <a:t>b. Đảng là nòng cốt</a:t>
          </a:r>
          <a:endParaRPr lang="en-US" sz="4000" kern="1200" dirty="0">
            <a:solidFill>
              <a:schemeClr val="bg1"/>
            </a:solidFill>
          </a:endParaRPr>
        </a:p>
        <a:p>
          <a:pPr marL="285750" lvl="1" indent="-285750" algn="just" defTabSz="1778000">
            <a:lnSpc>
              <a:spcPct val="90000"/>
            </a:lnSpc>
            <a:spcBef>
              <a:spcPct val="0"/>
            </a:spcBef>
            <a:spcAft>
              <a:spcPct val="15000"/>
            </a:spcAft>
            <a:buChar char="•"/>
          </a:pPr>
          <a:r>
            <a:rPr lang="en-US" sz="4000" kern="1200" dirty="0">
              <a:solidFill>
                <a:schemeClr val="bg1"/>
              </a:solidFill>
            </a:rPr>
            <a:t>c. Đảng là hạt nhân lãnh đạo</a:t>
          </a:r>
        </a:p>
        <a:p>
          <a:pPr marL="285750" lvl="1" indent="-285750" algn="just" defTabSz="1778000">
            <a:lnSpc>
              <a:spcPct val="90000"/>
            </a:lnSpc>
            <a:spcBef>
              <a:spcPct val="0"/>
            </a:spcBef>
            <a:spcAft>
              <a:spcPct val="15000"/>
            </a:spcAft>
            <a:buChar char="•"/>
          </a:pPr>
          <a:r>
            <a:rPr lang="fr-FR" sz="4000" kern="1200" dirty="0">
              <a:solidFill>
                <a:schemeClr val="bg1"/>
              </a:solidFill>
            </a:rPr>
            <a:t>d. Đảng là cơ sở</a:t>
          </a:r>
          <a:endParaRPr lang="en-US" sz="4000" kern="1200" dirty="0">
            <a:solidFill>
              <a:schemeClr val="bg1"/>
            </a:solidFill>
          </a:endParaRP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4070895" y="410030"/>
        <a:ext cx="6980097" cy="4751587"/>
      </dsp:txXfrm>
    </dsp:sp>
    <dsp:sp modelId="{AEC6E17D-F1BC-406A-B364-F3D4F5F76DD5}">
      <dsp:nvSpPr>
        <dsp:cNvPr id="0" name=""/>
        <dsp:cNvSpPr/>
      </dsp:nvSpPr>
      <dsp:spPr>
        <a:xfrm>
          <a:off x="0" y="0"/>
          <a:ext cx="4070895"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108585" rIns="217170" bIns="108585" numCol="1" spcCol="1270" anchor="ctr" anchorCtr="0">
          <a:noAutofit/>
        </a:bodyPr>
        <a:lstStyle/>
        <a:p>
          <a:pPr marL="0" lvl="0" indent="0" algn="just" defTabSz="2533650">
            <a:lnSpc>
              <a:spcPct val="90000"/>
            </a:lnSpc>
            <a:spcBef>
              <a:spcPct val="0"/>
            </a:spcBef>
            <a:spcAft>
              <a:spcPct val="35000"/>
            </a:spcAft>
            <a:buNone/>
          </a:pPr>
          <a:r>
            <a:rPr lang="en-US" sz="5700" i="1" kern="1200" dirty="0">
              <a:solidFill>
                <a:schemeClr val="bg1"/>
              </a:solidFill>
            </a:rPr>
            <a:t>17. </a:t>
          </a:r>
          <a:r>
            <a:rPr lang="en-US" sz="5700" i="1" kern="1200" dirty="0" err="1">
              <a:solidFill>
                <a:schemeClr val="bg1"/>
              </a:solidFill>
            </a:rPr>
            <a:t>Vai</a:t>
          </a:r>
          <a:r>
            <a:rPr lang="en-US" sz="5700" i="1" kern="1200" dirty="0">
              <a:solidFill>
                <a:schemeClr val="bg1"/>
              </a:solidFill>
            </a:rPr>
            <a:t> </a:t>
          </a:r>
          <a:r>
            <a:rPr lang="en-US" sz="5700" i="1" kern="1200" dirty="0" err="1">
              <a:solidFill>
                <a:schemeClr val="bg1"/>
              </a:solidFill>
            </a:rPr>
            <a:t>trò</a:t>
          </a:r>
          <a:r>
            <a:rPr lang="en-US" sz="5700" i="1" kern="1200" dirty="0">
              <a:solidFill>
                <a:schemeClr val="bg1"/>
              </a:solidFill>
            </a:rPr>
            <a:t> </a:t>
          </a:r>
          <a:r>
            <a:rPr lang="en-US" sz="5700" i="1" kern="1200" dirty="0" err="1">
              <a:solidFill>
                <a:schemeClr val="bg1"/>
              </a:solidFill>
            </a:rPr>
            <a:t>của</a:t>
          </a:r>
          <a:r>
            <a:rPr lang="en-US" sz="5700" i="1" kern="1200" dirty="0">
              <a:solidFill>
                <a:schemeClr val="bg1"/>
              </a:solidFill>
            </a:rPr>
            <a:t> </a:t>
          </a:r>
          <a:r>
            <a:rPr lang="en-US" sz="5700" i="1" kern="1200" dirty="0" err="1">
              <a:solidFill>
                <a:schemeClr val="bg1"/>
              </a:solidFill>
            </a:rPr>
            <a:t>Đảng</a:t>
          </a:r>
          <a:r>
            <a:rPr lang="en-US" sz="5700" i="1" kern="1200" dirty="0">
              <a:solidFill>
                <a:schemeClr val="bg1"/>
              </a:solidFill>
            </a:rPr>
            <a:t> </a:t>
          </a:r>
          <a:r>
            <a:rPr lang="en-US" sz="5700" i="1" kern="1200" dirty="0" err="1">
              <a:solidFill>
                <a:schemeClr val="bg1"/>
              </a:solidFill>
            </a:rPr>
            <a:t>trong</a:t>
          </a:r>
          <a:r>
            <a:rPr lang="en-US" sz="5700" i="1" kern="1200" dirty="0">
              <a:solidFill>
                <a:schemeClr val="bg1"/>
              </a:solidFill>
            </a:rPr>
            <a:t> </a:t>
          </a:r>
          <a:r>
            <a:rPr lang="en-US" sz="5700" i="1" kern="1200" dirty="0" err="1">
              <a:solidFill>
                <a:schemeClr val="bg1"/>
              </a:solidFill>
            </a:rPr>
            <a:t>khối</a:t>
          </a:r>
          <a:r>
            <a:rPr lang="en-US" sz="5700" i="1" kern="1200" dirty="0">
              <a:solidFill>
                <a:schemeClr val="bg1"/>
              </a:solidFill>
            </a:rPr>
            <a:t> </a:t>
          </a:r>
          <a:r>
            <a:rPr lang="en-US" sz="5700" i="1" kern="1200" dirty="0" err="1">
              <a:solidFill>
                <a:schemeClr val="bg1"/>
              </a:solidFill>
            </a:rPr>
            <a:t>đại</a:t>
          </a:r>
          <a:r>
            <a:rPr lang="en-US" sz="5700" i="1" kern="1200" dirty="0">
              <a:solidFill>
                <a:schemeClr val="bg1"/>
              </a:solidFill>
            </a:rPr>
            <a:t> </a:t>
          </a:r>
          <a:r>
            <a:rPr lang="en-US" sz="5700" i="1" kern="1200" dirty="0" err="1">
              <a:solidFill>
                <a:schemeClr val="bg1"/>
              </a:solidFill>
            </a:rPr>
            <a:t>đoàn</a:t>
          </a:r>
          <a:r>
            <a:rPr lang="en-US" sz="5700" i="1" kern="1200" dirty="0">
              <a:solidFill>
                <a:schemeClr val="bg1"/>
              </a:solidFill>
            </a:rPr>
            <a:t> </a:t>
          </a:r>
          <a:r>
            <a:rPr lang="en-US" sz="5700" i="1" kern="1200" dirty="0" err="1">
              <a:solidFill>
                <a:schemeClr val="bg1"/>
              </a:solidFill>
            </a:rPr>
            <a:t>kết</a:t>
          </a:r>
          <a:r>
            <a:rPr lang="en-US" sz="5700" i="1" kern="1200" dirty="0">
              <a:solidFill>
                <a:schemeClr val="bg1"/>
              </a:solidFill>
            </a:rPr>
            <a:t> </a:t>
          </a:r>
          <a:r>
            <a:rPr lang="en-US" sz="5700" i="1" kern="1200" dirty="0" err="1">
              <a:solidFill>
                <a:schemeClr val="bg1"/>
              </a:solidFill>
            </a:rPr>
            <a:t>toàn</a:t>
          </a:r>
          <a:r>
            <a:rPr lang="en-US" sz="5700" i="1" kern="1200" dirty="0">
              <a:solidFill>
                <a:schemeClr val="bg1"/>
              </a:solidFill>
            </a:rPr>
            <a:t> </a:t>
          </a:r>
          <a:r>
            <a:rPr lang="en-US" sz="5700" i="1" kern="1200" dirty="0" err="1">
              <a:solidFill>
                <a:schemeClr val="bg1"/>
              </a:solidFill>
            </a:rPr>
            <a:t>dân</a:t>
          </a:r>
          <a:r>
            <a:rPr lang="en-US" sz="5700" i="1" kern="1200" dirty="0">
              <a:solidFill>
                <a:schemeClr val="bg1"/>
              </a:solidFill>
            </a:rPr>
            <a:t> </a:t>
          </a:r>
          <a:r>
            <a:rPr lang="en-US" sz="5700" i="1" kern="1200" dirty="0" err="1">
              <a:solidFill>
                <a:schemeClr val="bg1"/>
              </a:solidFill>
            </a:rPr>
            <a:t>tộc</a:t>
          </a:r>
          <a:r>
            <a:rPr lang="en-US" sz="5700" i="1" kern="1200" dirty="0">
              <a:solidFill>
                <a:schemeClr val="bg1"/>
              </a:solidFill>
            </a:rPr>
            <a:t> ?</a:t>
          </a:r>
        </a:p>
      </dsp:txBody>
      <dsp:txXfrm>
        <a:off x="198725" y="198725"/>
        <a:ext cx="3673445" cy="502121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056625" y="-832750"/>
          <a:ext cx="5265687"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778000">
            <a:lnSpc>
              <a:spcPct val="90000"/>
            </a:lnSpc>
            <a:spcBef>
              <a:spcPct val="0"/>
            </a:spcBef>
            <a:spcAft>
              <a:spcPct val="15000"/>
            </a:spcAft>
            <a:buChar char="•"/>
          </a:pPr>
          <a:r>
            <a:rPr lang="en-US" sz="4000" kern="1200" dirty="0">
              <a:solidFill>
                <a:schemeClr val="bg1"/>
              </a:solidFill>
            </a:rPr>
            <a:t>a. </a:t>
          </a:r>
          <a:r>
            <a:rPr lang="en-US" sz="4000" kern="1200" dirty="0" err="1">
              <a:solidFill>
                <a:schemeClr val="bg1"/>
              </a:solidFill>
            </a:rPr>
            <a:t>Giải</a:t>
          </a:r>
          <a:r>
            <a:rPr lang="en-US" sz="4000" kern="1200" dirty="0">
              <a:solidFill>
                <a:schemeClr val="bg1"/>
              </a:solidFill>
            </a:rPr>
            <a:t> </a:t>
          </a:r>
          <a:r>
            <a:rPr lang="en-US" sz="4000" kern="1200" dirty="0" err="1">
              <a:solidFill>
                <a:schemeClr val="bg1"/>
              </a:solidFill>
            </a:rPr>
            <a:t>quyết</a:t>
          </a:r>
          <a:r>
            <a:rPr lang="en-US" sz="4000" kern="1200" dirty="0">
              <a:solidFill>
                <a:schemeClr val="bg1"/>
              </a:solidFill>
            </a:rPr>
            <a:t> </a:t>
          </a:r>
          <a:r>
            <a:rPr lang="en-US" sz="4000" kern="1200" dirty="0" err="1">
              <a:solidFill>
                <a:schemeClr val="bg1"/>
              </a:solidFill>
            </a:rPr>
            <a:t>hài</a:t>
          </a:r>
          <a:r>
            <a:rPr lang="en-US" sz="4000" kern="1200" dirty="0">
              <a:solidFill>
                <a:schemeClr val="bg1"/>
              </a:solidFill>
            </a:rPr>
            <a:t> </a:t>
          </a:r>
          <a:r>
            <a:rPr lang="en-US" sz="4000" kern="1200" dirty="0" err="1">
              <a:solidFill>
                <a:schemeClr val="bg1"/>
              </a:solidFill>
            </a:rPr>
            <a:t>hoà</a:t>
          </a:r>
          <a:endParaRPr lang="en-US" sz="4000" kern="1200" dirty="0">
            <a:solidFill>
              <a:schemeClr val="bg1"/>
            </a:solidFill>
          </a:endParaRPr>
        </a:p>
        <a:p>
          <a:pPr marL="285750" lvl="1" indent="-285750" algn="just" defTabSz="1778000">
            <a:lnSpc>
              <a:spcPct val="90000"/>
            </a:lnSpc>
            <a:spcBef>
              <a:spcPct val="0"/>
            </a:spcBef>
            <a:spcAft>
              <a:spcPct val="15000"/>
            </a:spcAft>
            <a:buChar char="•"/>
          </a:pPr>
          <a:r>
            <a:rPr lang="vi-VN" sz="4000" kern="1200" dirty="0">
              <a:solidFill>
                <a:schemeClr val="bg1"/>
              </a:solidFill>
            </a:rPr>
            <a:t>b. Giải quyết được</a:t>
          </a:r>
          <a:endParaRPr lang="en-US" sz="4000" kern="1200" dirty="0">
            <a:solidFill>
              <a:schemeClr val="bg1"/>
            </a:solidFill>
          </a:endParaRPr>
        </a:p>
        <a:p>
          <a:pPr marL="285750" lvl="1" indent="-285750" algn="just" defTabSz="1778000">
            <a:lnSpc>
              <a:spcPct val="90000"/>
            </a:lnSpc>
            <a:spcBef>
              <a:spcPct val="0"/>
            </a:spcBef>
            <a:spcAft>
              <a:spcPct val="15000"/>
            </a:spcAft>
            <a:buChar char="•"/>
          </a:pPr>
          <a:r>
            <a:rPr lang="en-US" sz="4000" kern="1200" dirty="0">
              <a:solidFill>
                <a:schemeClr val="bg1"/>
              </a:solidFill>
            </a:rPr>
            <a:t>c. Giải quyết ngay</a:t>
          </a:r>
        </a:p>
        <a:p>
          <a:pPr marL="285750" lvl="1" indent="-285750" algn="just" defTabSz="1778000">
            <a:lnSpc>
              <a:spcPct val="90000"/>
            </a:lnSpc>
            <a:spcBef>
              <a:spcPct val="0"/>
            </a:spcBef>
            <a:spcAft>
              <a:spcPct val="15000"/>
            </a:spcAft>
            <a:buChar char="•"/>
          </a:pPr>
          <a:r>
            <a:rPr lang="en-US" sz="4000" kern="1200" dirty="0">
              <a:solidFill>
                <a:schemeClr val="bg1"/>
              </a:solidFill>
            </a:rPr>
            <a:t>d. Giải quyết thỏa đáng</a:t>
          </a: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4070895" y="410030"/>
        <a:ext cx="6980097" cy="4751587"/>
      </dsp:txXfrm>
    </dsp:sp>
    <dsp:sp modelId="{AEC6E17D-F1BC-406A-B364-F3D4F5F76DD5}">
      <dsp:nvSpPr>
        <dsp:cNvPr id="0" name=""/>
        <dsp:cNvSpPr/>
      </dsp:nvSpPr>
      <dsp:spPr>
        <a:xfrm>
          <a:off x="0" y="0"/>
          <a:ext cx="4070895"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just" defTabSz="1600200">
            <a:lnSpc>
              <a:spcPct val="90000"/>
            </a:lnSpc>
            <a:spcBef>
              <a:spcPct val="0"/>
            </a:spcBef>
            <a:spcAft>
              <a:spcPct val="35000"/>
            </a:spcAft>
            <a:buNone/>
          </a:pPr>
          <a:r>
            <a:rPr lang="en-US" sz="3600" i="1" kern="1200" dirty="0">
              <a:solidFill>
                <a:schemeClr val="bg1"/>
              </a:solidFill>
            </a:rPr>
            <a:t>18.</a:t>
          </a:r>
          <a:r>
            <a:rPr lang="vi-VN" sz="3600" i="1" kern="1200" dirty="0">
              <a:solidFill>
                <a:schemeClr val="bg1"/>
              </a:solidFill>
            </a:rPr>
            <a:t> Đại hội XI  chỉ ra rằng, Đại đoàn kết toàn dân tộc phải dựa trên cơ sở giải quyết như thế nào quan hệ lợi ích giữa các thành viên trong xã hội ?</a:t>
          </a:r>
          <a:endParaRPr lang="en-US" sz="3600" i="1" kern="1200" dirty="0">
            <a:solidFill>
              <a:schemeClr val="bg1"/>
            </a:solidFill>
          </a:endParaRPr>
        </a:p>
      </dsp:txBody>
      <dsp:txXfrm>
        <a:off x="198725" y="198725"/>
        <a:ext cx="3673445" cy="502121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10709" y="-830179"/>
          <a:ext cx="5260544"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rPr>
            <a:t>a. “</a:t>
          </a:r>
          <a:r>
            <a:rPr lang="en-US" sz="3600" kern="1200" dirty="0" err="1">
              <a:solidFill>
                <a:schemeClr val="bg1"/>
              </a:solidFill>
            </a:rPr>
            <a:t>Diễn</a:t>
          </a:r>
          <a:r>
            <a:rPr lang="en-US" sz="3600" kern="1200" dirty="0">
              <a:solidFill>
                <a:schemeClr val="bg1"/>
              </a:solidFill>
            </a:rPr>
            <a:t> </a:t>
          </a:r>
          <a:r>
            <a:rPr lang="en-US" sz="3600" kern="1200" dirty="0" err="1">
              <a:solidFill>
                <a:schemeClr val="bg1"/>
              </a:solidFill>
            </a:rPr>
            <a:t>biến</a:t>
          </a:r>
          <a:r>
            <a:rPr lang="en-US" sz="3600" kern="1200" dirty="0">
              <a:solidFill>
                <a:schemeClr val="bg1"/>
              </a:solidFill>
            </a:rPr>
            <a:t> </a:t>
          </a:r>
          <a:r>
            <a:rPr lang="en-US" sz="3600" kern="1200" dirty="0" err="1">
              <a:solidFill>
                <a:schemeClr val="bg1"/>
              </a:solidFill>
            </a:rPr>
            <a:t>hòa</a:t>
          </a:r>
          <a:r>
            <a:rPr lang="en-US" sz="3600" kern="1200" dirty="0">
              <a:solidFill>
                <a:schemeClr val="bg1"/>
              </a:solidFill>
            </a:rPr>
            <a:t> </a:t>
          </a:r>
          <a:r>
            <a:rPr lang="en-US" sz="3600" kern="1200" dirty="0" err="1">
              <a:solidFill>
                <a:schemeClr val="bg1"/>
              </a:solidFill>
            </a:rPr>
            <a:t>bình</a:t>
          </a:r>
          <a:r>
            <a:rPr lang="en-US" sz="3600" kern="1200" dirty="0">
              <a:solidFill>
                <a:schemeClr val="bg1"/>
              </a:solidFill>
            </a:rPr>
            <a:t>”</a:t>
          </a:r>
        </a:p>
        <a:p>
          <a:pPr marL="285750" lvl="1" indent="-285750" algn="just" defTabSz="1600200">
            <a:lnSpc>
              <a:spcPct val="90000"/>
            </a:lnSpc>
            <a:spcBef>
              <a:spcPct val="0"/>
            </a:spcBef>
            <a:spcAft>
              <a:spcPct val="15000"/>
            </a:spcAft>
            <a:buChar char="•"/>
          </a:pPr>
          <a:r>
            <a:rPr lang="vi-VN" sz="3600" kern="1200" dirty="0">
              <a:solidFill>
                <a:schemeClr val="bg1"/>
              </a:solidFill>
            </a:rPr>
            <a:t>b. Kích động tư tưởng cực đoan, li khai trong đồng bào dân tộc thiểu số.</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vi-VN" sz="3600" kern="1200" dirty="0">
              <a:solidFill>
                <a:schemeClr val="bg1"/>
              </a:solidFill>
            </a:rPr>
            <a:t>c. Xuyên tạc, đả kích chính sách dân tộc của Đảng và Nhà nước.</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en-US" sz="3600" kern="1200" dirty="0">
              <a:solidFill>
                <a:schemeClr val="bg1"/>
              </a:solidFill>
            </a:rPr>
            <a:t>d. Tất cả các thủ đoạn đã nêu ở trên</a:t>
          </a: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3822408" y="414921"/>
        <a:ext cx="6980348" cy="4746946"/>
      </dsp:txXfrm>
    </dsp:sp>
    <dsp:sp modelId="{AEC6E17D-F1BC-406A-B364-F3D4F5F76DD5}">
      <dsp:nvSpPr>
        <dsp:cNvPr id="0" name=""/>
        <dsp:cNvSpPr/>
      </dsp:nvSpPr>
      <dsp:spPr>
        <a:xfrm>
          <a:off x="0" y="2645"/>
          <a:ext cx="4070895"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just" defTabSz="1778000">
            <a:lnSpc>
              <a:spcPct val="90000"/>
            </a:lnSpc>
            <a:spcBef>
              <a:spcPct val="0"/>
            </a:spcBef>
            <a:spcAft>
              <a:spcPct val="35000"/>
            </a:spcAft>
            <a:buNone/>
          </a:pPr>
          <a:r>
            <a:rPr lang="en-US" sz="4000" i="1" kern="1200" dirty="0">
              <a:solidFill>
                <a:schemeClr val="bg1"/>
              </a:solidFill>
            </a:rPr>
            <a:t>19. </a:t>
          </a:r>
          <a:r>
            <a:rPr lang="vi-VN" sz="4000" i="1" kern="1200" dirty="0">
              <a:solidFill>
                <a:schemeClr val="bg1"/>
              </a:solidFill>
            </a:rPr>
            <a:t>Các thủ đoạn mà các thế lực thù địch thường sử dụng để phá hoại khối đại đoàn kết toàn dân tộc Việt Nam ?</a:t>
          </a:r>
          <a:endParaRPr lang="en-US" sz="4000" i="1" kern="1200" dirty="0">
            <a:solidFill>
              <a:schemeClr val="bg1"/>
            </a:solidFill>
          </a:endParaRPr>
        </a:p>
      </dsp:txBody>
      <dsp:txXfrm>
        <a:off x="198725" y="201370"/>
        <a:ext cx="3673445" cy="501592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10709" y="-830179"/>
          <a:ext cx="5260544" cy="7237147"/>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r>
            <a:rPr lang="en-US" sz="3600" kern="1200" dirty="0">
              <a:solidFill>
                <a:schemeClr val="bg1"/>
              </a:solidFill>
            </a:rPr>
            <a:t>a. </a:t>
          </a:r>
          <a:r>
            <a:rPr lang="en-US" sz="3600" kern="1200" dirty="0" err="1">
              <a:solidFill>
                <a:schemeClr val="bg1"/>
              </a:solidFill>
            </a:rPr>
            <a:t>Tập</a:t>
          </a:r>
          <a:r>
            <a:rPr lang="en-US" sz="3600" kern="1200" dirty="0">
              <a:solidFill>
                <a:schemeClr val="bg1"/>
              </a:solidFill>
            </a:rPr>
            <a:t> </a:t>
          </a:r>
          <a:r>
            <a:rPr lang="en-US" sz="3600" kern="1200" dirty="0" err="1">
              <a:solidFill>
                <a:schemeClr val="bg1"/>
              </a:solidFill>
            </a:rPr>
            <a:t>trung</a:t>
          </a:r>
          <a:r>
            <a:rPr lang="en-US" sz="3600" kern="1200" dirty="0">
              <a:solidFill>
                <a:schemeClr val="bg1"/>
              </a:solidFill>
            </a:rPr>
            <a:t> </a:t>
          </a:r>
          <a:r>
            <a:rPr lang="en-US" sz="3600" kern="1200" dirty="0" err="1">
              <a:solidFill>
                <a:schemeClr val="bg1"/>
              </a:solidFill>
            </a:rPr>
            <a:t>dân</a:t>
          </a:r>
          <a:r>
            <a:rPr lang="en-US" sz="3600" kern="1200" dirty="0">
              <a:solidFill>
                <a:schemeClr val="bg1"/>
              </a:solidFill>
            </a:rPr>
            <a:t> </a:t>
          </a:r>
          <a:r>
            <a:rPr lang="en-US" sz="3600" kern="1200" dirty="0" err="1">
              <a:solidFill>
                <a:schemeClr val="bg1"/>
              </a:solidFill>
            </a:rPr>
            <a:t>chủ</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en-US" sz="3600" kern="1200" dirty="0">
              <a:solidFill>
                <a:schemeClr val="bg1"/>
              </a:solidFill>
            </a:rPr>
            <a:t>b. Tập thể lãnh đạo, cá nhân phụ trách</a:t>
          </a:r>
        </a:p>
        <a:p>
          <a:pPr marL="285750" lvl="1" indent="-285750" algn="just" defTabSz="1600200">
            <a:lnSpc>
              <a:spcPct val="90000"/>
            </a:lnSpc>
            <a:spcBef>
              <a:spcPct val="0"/>
            </a:spcBef>
            <a:spcAft>
              <a:spcPct val="15000"/>
            </a:spcAft>
            <a:buChar char="•"/>
          </a:pPr>
          <a:r>
            <a:rPr lang="vi-VN" sz="3600" kern="1200" dirty="0">
              <a:solidFill>
                <a:schemeClr val="bg1"/>
              </a:solidFill>
            </a:rPr>
            <a:t>c. Hiệp thương dân chủ</a:t>
          </a:r>
          <a:endParaRPr lang="en-US" sz="3600" kern="1200" dirty="0">
            <a:solidFill>
              <a:schemeClr val="bg1"/>
            </a:solidFill>
          </a:endParaRPr>
        </a:p>
        <a:p>
          <a:pPr marL="285750" lvl="1" indent="-285750" algn="just" defTabSz="1600200">
            <a:lnSpc>
              <a:spcPct val="90000"/>
            </a:lnSpc>
            <a:spcBef>
              <a:spcPct val="0"/>
            </a:spcBef>
            <a:spcAft>
              <a:spcPct val="15000"/>
            </a:spcAft>
            <a:buChar char="•"/>
          </a:pPr>
          <a:r>
            <a:rPr lang="en-US" sz="3600" kern="1200" dirty="0">
              <a:solidFill>
                <a:schemeClr val="bg1"/>
              </a:solidFill>
            </a:rPr>
            <a:t>d. Đoàn kết thống nhất</a:t>
          </a:r>
        </a:p>
        <a:p>
          <a:pPr marL="285750" lvl="1" indent="-285750" algn="just" defTabSz="1600200">
            <a:lnSpc>
              <a:spcPct val="90000"/>
            </a:lnSpc>
            <a:spcBef>
              <a:spcPct val="0"/>
            </a:spcBef>
            <a:spcAft>
              <a:spcPct val="15000"/>
            </a:spcAft>
            <a:buChar char="•"/>
          </a:pPr>
          <a:endParaRPr lang="en-US" sz="3600" kern="1200" dirty="0">
            <a:solidFill>
              <a:schemeClr val="bg1"/>
            </a:solidFill>
          </a:endParaRPr>
        </a:p>
        <a:p>
          <a:pPr marL="285750" lvl="1" indent="-285750" algn="l" defTabSz="1600200">
            <a:lnSpc>
              <a:spcPct val="90000"/>
            </a:lnSpc>
            <a:spcBef>
              <a:spcPct val="0"/>
            </a:spcBef>
            <a:spcAft>
              <a:spcPct val="15000"/>
            </a:spcAft>
            <a:buChar char="•"/>
          </a:pPr>
          <a:endParaRPr lang="en-US" sz="3600" kern="1200" dirty="0">
            <a:solidFill>
              <a:schemeClr val="bg1"/>
            </a:solidFill>
          </a:endParaRPr>
        </a:p>
      </dsp:txBody>
      <dsp:txXfrm rot="-5400000">
        <a:off x="3822408" y="414921"/>
        <a:ext cx="6980348" cy="4746946"/>
      </dsp:txXfrm>
    </dsp:sp>
    <dsp:sp modelId="{AEC6E17D-F1BC-406A-B364-F3D4F5F76DD5}">
      <dsp:nvSpPr>
        <dsp:cNvPr id="0" name=""/>
        <dsp:cNvSpPr/>
      </dsp:nvSpPr>
      <dsp:spPr>
        <a:xfrm>
          <a:off x="0" y="2645"/>
          <a:ext cx="4070895"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just" defTabSz="1778000">
            <a:lnSpc>
              <a:spcPct val="90000"/>
            </a:lnSpc>
            <a:spcBef>
              <a:spcPct val="0"/>
            </a:spcBef>
            <a:spcAft>
              <a:spcPct val="35000"/>
            </a:spcAft>
            <a:buNone/>
          </a:pPr>
          <a:r>
            <a:rPr lang="en-US" sz="4000" i="1" kern="1200" dirty="0">
              <a:solidFill>
                <a:schemeClr val="bg1"/>
              </a:solidFill>
            </a:rPr>
            <a:t>20.</a:t>
          </a:r>
          <a:r>
            <a:rPr lang="vi-VN" sz="4000" i="1" kern="1200" dirty="0">
              <a:solidFill>
                <a:schemeClr val="bg1"/>
              </a:solidFill>
            </a:rPr>
            <a:t> Theo quan điểm của Hồ Chí Minh về nguyên tắc hoạt động cơ bản của mặt trận dân tộc thống nhất là gì ?</a:t>
          </a:r>
          <a:endParaRPr lang="en-US" sz="4000" i="1" kern="1200" dirty="0">
            <a:solidFill>
              <a:schemeClr val="bg1"/>
            </a:solidFill>
          </a:endParaRPr>
        </a:p>
      </dsp:txBody>
      <dsp:txXfrm>
        <a:off x="198725" y="201370"/>
        <a:ext cx="3673445" cy="5015925"/>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CECE4-A637-462A-B978-98DD6475758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0190E0-E30E-4DE7-B98F-257EE73141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1D16870-349F-41CC-9A48-22FB8AC82D31}"/>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5" name="Footer Placeholder 4">
            <a:extLst>
              <a:ext uri="{FF2B5EF4-FFF2-40B4-BE49-F238E27FC236}">
                <a16:creationId xmlns:a16="http://schemas.microsoft.com/office/drawing/2014/main" id="{52242863-5321-49FC-8247-CCE6220B6C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6FA95E-E97A-4D76-B482-210C7488E7FC}"/>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2937678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E63BB-170D-4F93-B398-AC7B6D6BB7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A756D50-C195-4BB0-937A-773B40BC9D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DBA2C5-3B19-4D0C-A7C9-240DFBC6C446}"/>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5" name="Footer Placeholder 4">
            <a:extLst>
              <a:ext uri="{FF2B5EF4-FFF2-40B4-BE49-F238E27FC236}">
                <a16:creationId xmlns:a16="http://schemas.microsoft.com/office/drawing/2014/main" id="{47673486-967C-407A-9985-49E602D1B6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F0598B-9DC5-4C98-A809-2C4315D8A27C}"/>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2283375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532DF-25DF-487A-A08F-E667B8BC87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FD4B0CE-2825-4ABA-A087-43E9538D60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3D6C01-3903-47C3-9DE3-A54BE8FF0F6B}"/>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5" name="Footer Placeholder 4">
            <a:extLst>
              <a:ext uri="{FF2B5EF4-FFF2-40B4-BE49-F238E27FC236}">
                <a16:creationId xmlns:a16="http://schemas.microsoft.com/office/drawing/2014/main" id="{174D8982-CE59-4084-A259-750814C6E4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E08FB5-7E08-45A0-A52E-05EEC08DFA8E}"/>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3071232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2C3FD-CE1F-430D-993B-E39B074B907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D08928-FCB0-4E3D-9FF0-60DAB4A426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7E24B06-FE9F-48BD-B605-0F6AD94043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E0DF863-BF68-4EF3-9BE5-945DDF961BF4}"/>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6" name="Footer Placeholder 5">
            <a:extLst>
              <a:ext uri="{FF2B5EF4-FFF2-40B4-BE49-F238E27FC236}">
                <a16:creationId xmlns:a16="http://schemas.microsoft.com/office/drawing/2014/main" id="{AA2FA9DA-BCE2-46B1-859E-2B07FF0422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D65E9B-C19F-4059-8926-BD04B6D7901C}"/>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598436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D178C-C36A-4EB6-8D2B-1582E5BAFD8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4D7262B-204E-4E59-A374-87B10E6F4A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8B2A21-8EF8-4BE4-8367-BD3D63CC92B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89526E9-EE1A-4216-869E-6A59A22168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20B6D3-86E3-4F38-B6FD-4B9206DC150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932F8D-7185-4001-8986-7C744DA1EB70}"/>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8" name="Footer Placeholder 7">
            <a:extLst>
              <a:ext uri="{FF2B5EF4-FFF2-40B4-BE49-F238E27FC236}">
                <a16:creationId xmlns:a16="http://schemas.microsoft.com/office/drawing/2014/main" id="{D354FFF1-44E1-462F-B145-D253046F3A6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B4DCCCF-1E40-43D7-AB29-75CA1FCA0B93}"/>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2295845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0EC5F-6A84-48B5-BF7E-CFE021F207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B31D98A-F186-4B9E-B47E-812BB41D8F50}"/>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4" name="Footer Placeholder 3">
            <a:extLst>
              <a:ext uri="{FF2B5EF4-FFF2-40B4-BE49-F238E27FC236}">
                <a16:creationId xmlns:a16="http://schemas.microsoft.com/office/drawing/2014/main" id="{1E692E7E-B813-41BF-89B5-2A4D01A9109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0834DF2-E789-498A-B335-E75D883CE5B0}"/>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3826636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C2A511-E2FA-495E-8989-E39735BA6A3C}"/>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3" name="Footer Placeholder 2">
            <a:extLst>
              <a:ext uri="{FF2B5EF4-FFF2-40B4-BE49-F238E27FC236}">
                <a16:creationId xmlns:a16="http://schemas.microsoft.com/office/drawing/2014/main" id="{2F3042D0-C6A4-4CE1-BE90-1A26F0AC4EE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2A8000-C589-42DE-B4AC-418E15512A5E}"/>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138960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62AD1-E841-4507-B320-ADA5DE2D38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2562276-C527-4202-9B59-8244D5ED83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09F23D-88A6-468B-9355-0D588B91EC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DC63B9-6D5E-4035-9BD3-D28C4CAC124A}"/>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6" name="Footer Placeholder 5">
            <a:extLst>
              <a:ext uri="{FF2B5EF4-FFF2-40B4-BE49-F238E27FC236}">
                <a16:creationId xmlns:a16="http://schemas.microsoft.com/office/drawing/2014/main" id="{11296A99-2B89-4D54-92CE-A7C805D856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2280F8-7E85-496E-8487-0AD9CA6C0979}"/>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2154864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1F11A-9F68-43BE-A066-094C1DFF39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C1C6B78-59BD-4F32-88F9-3EF3436062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CC3ED2C-8CFE-4EBD-BB70-1AFDBFDAC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BE5DEF-02ED-4BA6-89B3-B5F33639E18A}"/>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6" name="Footer Placeholder 5">
            <a:extLst>
              <a:ext uri="{FF2B5EF4-FFF2-40B4-BE49-F238E27FC236}">
                <a16:creationId xmlns:a16="http://schemas.microsoft.com/office/drawing/2014/main" id="{4BB7D115-3436-4ECF-A1A8-7DCE73B7450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F8104B-C11C-449A-BA37-283DBF6ED2E8}"/>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2462757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3B924-E216-40E0-8573-9CCE9D96877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6C489E-D95F-4E66-8303-0DFAB96427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BC1002-EB6A-48FC-B99A-822BD03A175B}"/>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5" name="Footer Placeholder 4">
            <a:extLst>
              <a:ext uri="{FF2B5EF4-FFF2-40B4-BE49-F238E27FC236}">
                <a16:creationId xmlns:a16="http://schemas.microsoft.com/office/drawing/2014/main" id="{F19FFCF1-1D58-43FE-A7FC-C592BF9047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48D177-592E-4E0F-BE97-F199ED916AAA}"/>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3867510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536EF4-CDF0-474A-9065-0E7F4764B58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66420E0-AAA2-4F5F-A4CA-7DECC67A17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094074-3782-4188-B1A8-1162A3F83AA7}"/>
              </a:ext>
            </a:extLst>
          </p:cNvPr>
          <p:cNvSpPr>
            <a:spLocks noGrp="1"/>
          </p:cNvSpPr>
          <p:nvPr>
            <p:ph type="dt" sz="half" idx="10"/>
          </p:nvPr>
        </p:nvSpPr>
        <p:spPr/>
        <p:txBody>
          <a:bodyPr/>
          <a:lstStyle/>
          <a:p>
            <a:fld id="{3F03195E-4048-43C0-82A6-1FD14DF3C456}" type="datetimeFigureOut">
              <a:rPr lang="en-US" smtClean="0"/>
              <a:t>2/24/2021</a:t>
            </a:fld>
            <a:endParaRPr lang="en-US"/>
          </a:p>
        </p:txBody>
      </p:sp>
      <p:sp>
        <p:nvSpPr>
          <p:cNvPr id="5" name="Footer Placeholder 4">
            <a:extLst>
              <a:ext uri="{FF2B5EF4-FFF2-40B4-BE49-F238E27FC236}">
                <a16:creationId xmlns:a16="http://schemas.microsoft.com/office/drawing/2014/main" id="{49EF0269-744C-4413-A3BC-1C5E6EDE4D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BF5D08-4C1A-49AE-8576-48372635409A}"/>
              </a:ext>
            </a:extLst>
          </p:cNvPr>
          <p:cNvSpPr>
            <a:spLocks noGrp="1"/>
          </p:cNvSpPr>
          <p:nvPr>
            <p:ph type="sldNum" sz="quarter" idx="12"/>
          </p:nvPr>
        </p:nvSpPr>
        <p:spPr/>
        <p:txBody>
          <a:bodyPr/>
          <a:lstStyle/>
          <a:p>
            <a:fld id="{9455BBAA-2112-43DB-8BB0-BF624A2B2577}" type="slidenum">
              <a:rPr lang="en-US" smtClean="0"/>
              <a:t>‹#›</a:t>
            </a:fld>
            <a:endParaRPr lang="en-US"/>
          </a:p>
        </p:txBody>
      </p:sp>
    </p:spTree>
    <p:extLst>
      <p:ext uri="{BB962C8B-B14F-4D97-AF65-F5344CB8AC3E}">
        <p14:creationId xmlns:p14="http://schemas.microsoft.com/office/powerpoint/2010/main" val="1774934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816BB5-F1B3-4131-AF26-57EAE94EDE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64D1B47-6B4A-43C9-83CB-4B7407BDC8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EEB8A3-3491-4637-92D6-929FCD1826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03195E-4048-43C0-82A6-1FD14DF3C456}" type="datetimeFigureOut">
              <a:rPr lang="en-US" smtClean="0"/>
              <a:t>2/24/2021</a:t>
            </a:fld>
            <a:endParaRPr lang="en-US"/>
          </a:p>
        </p:txBody>
      </p:sp>
      <p:sp>
        <p:nvSpPr>
          <p:cNvPr id="5" name="Footer Placeholder 4">
            <a:extLst>
              <a:ext uri="{FF2B5EF4-FFF2-40B4-BE49-F238E27FC236}">
                <a16:creationId xmlns:a16="http://schemas.microsoft.com/office/drawing/2014/main" id="{AF066324-3127-461F-8B32-D542A8447D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D639237-A7E4-438B-A9BB-1E1394332A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BBAA-2112-43DB-8BB0-BF624A2B2577}" type="slidenum">
              <a:rPr lang="en-US" smtClean="0"/>
              <a:t>‹#›</a:t>
            </a:fld>
            <a:endParaRPr lang="en-US"/>
          </a:p>
        </p:txBody>
      </p:sp>
    </p:spTree>
    <p:extLst>
      <p:ext uri="{BB962C8B-B14F-4D97-AF65-F5344CB8AC3E}">
        <p14:creationId xmlns:p14="http://schemas.microsoft.com/office/powerpoint/2010/main" val="2355040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10" name="Freeform: Shape 9">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2" name="Picture 1">
            <a:extLst>
              <a:ext uri="{FF2B5EF4-FFF2-40B4-BE49-F238E27FC236}">
                <a16:creationId xmlns:a16="http://schemas.microsoft.com/office/drawing/2014/main" id="{2AE3EF90-021A-43D3-8D64-547AD233167D}"/>
              </a:ext>
            </a:extLst>
          </p:cNvPr>
          <p:cNvPicPr>
            <a:picLocks noChangeAspect="1"/>
          </p:cNvPicPr>
          <p:nvPr/>
        </p:nvPicPr>
        <p:blipFill rotWithShape="1">
          <a:blip r:embed="rId2"/>
          <a:srcRect r="1" b="8100"/>
          <a:stretch/>
        </p:blipFill>
        <p:spPr>
          <a:xfrm>
            <a:off x="133350" y="0"/>
            <a:ext cx="12058650" cy="7207884"/>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
        <p:nvSpPr>
          <p:cNvPr id="3" name="TextBox 2">
            <a:extLst>
              <a:ext uri="{FF2B5EF4-FFF2-40B4-BE49-F238E27FC236}">
                <a16:creationId xmlns:a16="http://schemas.microsoft.com/office/drawing/2014/main" id="{25A7351A-0F96-4793-85E1-26C4A0ECEE78}"/>
              </a:ext>
            </a:extLst>
          </p:cNvPr>
          <p:cNvSpPr txBox="1"/>
          <p:nvPr/>
        </p:nvSpPr>
        <p:spPr>
          <a:xfrm>
            <a:off x="2780057" y="3603942"/>
            <a:ext cx="7324725" cy="769441"/>
          </a:xfrm>
          <a:prstGeom prst="rect">
            <a:avLst/>
          </a:prstGeom>
          <a:noFill/>
          <a:ln w="34925">
            <a:solidFill>
              <a:srgbClr val="FFFFFF"/>
            </a:solidFill>
          </a:ln>
          <a:effectLst>
            <a:glow rad="101600">
              <a:schemeClr val="accent6">
                <a:satMod val="175000"/>
                <a:alpha val="40000"/>
              </a:schemeClr>
            </a:glow>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wrap="square" rtlCol="0">
            <a:spAutoFit/>
          </a:bodyPr>
          <a:lstStyle/>
          <a:p>
            <a:r>
              <a:rPr lang="en-US" sz="4400" dirty="0" err="1">
                <a:solidFill>
                  <a:srgbClr val="FF0000"/>
                </a:solidFill>
              </a:rPr>
              <a:t>Câu</a:t>
            </a:r>
            <a:r>
              <a:rPr lang="en-US" sz="4400" dirty="0">
                <a:solidFill>
                  <a:srgbClr val="FF0000"/>
                </a:solidFill>
              </a:rPr>
              <a:t> </a:t>
            </a:r>
            <a:r>
              <a:rPr lang="en-US" sz="4400" dirty="0" err="1">
                <a:solidFill>
                  <a:srgbClr val="FF0000"/>
                </a:solidFill>
              </a:rPr>
              <a:t>hỏi</a:t>
            </a:r>
            <a:r>
              <a:rPr lang="en-US" sz="4400" dirty="0">
                <a:solidFill>
                  <a:srgbClr val="FF0000"/>
                </a:solidFill>
              </a:rPr>
              <a:t> </a:t>
            </a:r>
            <a:r>
              <a:rPr lang="en-US" sz="4400" dirty="0" err="1">
                <a:solidFill>
                  <a:srgbClr val="FF0000"/>
                </a:solidFill>
              </a:rPr>
              <a:t>trắc</a:t>
            </a:r>
            <a:r>
              <a:rPr lang="en-US" sz="4400" dirty="0">
                <a:solidFill>
                  <a:srgbClr val="FF0000"/>
                </a:solidFill>
              </a:rPr>
              <a:t> </a:t>
            </a:r>
            <a:r>
              <a:rPr lang="en-US" sz="4400" dirty="0" err="1">
                <a:solidFill>
                  <a:srgbClr val="FF0000"/>
                </a:solidFill>
              </a:rPr>
              <a:t>nghiệm</a:t>
            </a:r>
            <a:r>
              <a:rPr lang="en-US" sz="4400" dirty="0">
                <a:solidFill>
                  <a:srgbClr val="FF0000"/>
                </a:solidFill>
              </a:rPr>
              <a:t> </a:t>
            </a:r>
            <a:r>
              <a:rPr lang="en-US" sz="4400" dirty="0" err="1">
                <a:solidFill>
                  <a:srgbClr val="FF0000"/>
                </a:solidFill>
              </a:rPr>
              <a:t>Bài</a:t>
            </a:r>
            <a:r>
              <a:rPr lang="en-US" sz="4400" dirty="0">
                <a:solidFill>
                  <a:srgbClr val="FF0000"/>
                </a:solidFill>
              </a:rPr>
              <a:t> 8</a:t>
            </a:r>
          </a:p>
        </p:txBody>
      </p:sp>
    </p:spTree>
    <p:extLst>
      <p:ext uri="{BB962C8B-B14F-4D97-AF65-F5344CB8AC3E}">
        <p14:creationId xmlns:p14="http://schemas.microsoft.com/office/powerpoint/2010/main" val="103847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6BE336F-A0B9-4AA8-B405-071339EB6CE9}"/>
              </a:ext>
            </a:extLst>
          </p:cNvPr>
          <p:cNvPicPr>
            <a:picLocks noChangeAspect="1"/>
          </p:cNvPicPr>
          <p:nvPr/>
        </p:nvPicPr>
        <p:blipFill>
          <a:blip r:embed="rId2"/>
          <a:stretch>
            <a:fillRect/>
          </a:stretch>
        </p:blipFill>
        <p:spPr>
          <a:xfrm>
            <a:off x="0" y="0"/>
            <a:ext cx="12010389" cy="6806738"/>
          </a:xfrm>
          <a:prstGeom prst="rect">
            <a:avLst/>
          </a:prstGeom>
        </p:spPr>
      </p:pic>
      <p:graphicFrame>
        <p:nvGraphicFramePr>
          <p:cNvPr id="4" name="Diagram 3">
            <a:extLst>
              <a:ext uri="{FF2B5EF4-FFF2-40B4-BE49-F238E27FC236}">
                <a16:creationId xmlns:a16="http://schemas.microsoft.com/office/drawing/2014/main" id="{64F15490-6292-4B85-9366-5E35D8552CBF}"/>
              </a:ext>
            </a:extLst>
          </p:cNvPr>
          <p:cNvGraphicFramePr/>
          <p:nvPr>
            <p:extLst>
              <p:ext uri="{D42A27DB-BD31-4B8C-83A1-F6EECF244321}">
                <p14:modId xmlns:p14="http://schemas.microsoft.com/office/powerpoint/2010/main" val="4273292941"/>
              </p:ext>
            </p:extLst>
          </p:nvPr>
        </p:nvGraphicFramePr>
        <p:xfrm>
          <a:off x="1466849" y="2257426"/>
          <a:ext cx="10543539" cy="3609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88605CD-6B48-483C-A2A2-BB8531FF6F9F}"/>
              </a:ext>
            </a:extLst>
          </p:cNvPr>
          <p:cNvSpPr txBox="1"/>
          <p:nvPr/>
        </p:nvSpPr>
        <p:spPr>
          <a:xfrm>
            <a:off x="523241" y="267935"/>
            <a:ext cx="8772525" cy="1200329"/>
          </a:xfrm>
          <a:prstGeom prst="rect">
            <a:avLst/>
          </a:prstGeom>
          <a:solidFill>
            <a:schemeClr val="bg1"/>
          </a:solidFill>
          <a:ln w="38100">
            <a:solidFill>
              <a:srgbClr val="FF0000"/>
            </a:solidFill>
          </a:ln>
        </p:spPr>
        <p:txBody>
          <a:bodyPr wrap="square">
            <a:spAutoFit/>
          </a:bodyPr>
          <a:lstStyle/>
          <a:p>
            <a:r>
              <a:rPr lang="en-US" sz="2400" b="1" i="1" dirty="0">
                <a:solidFill>
                  <a:srgbClr val="7030A0"/>
                </a:solidFill>
              </a:rPr>
              <a:t>1. </a:t>
            </a:r>
            <a:r>
              <a:rPr lang="vi-VN" sz="2400" b="1" i="1" dirty="0">
                <a:solidFill>
                  <a:srgbClr val="7030A0"/>
                </a:solidFill>
              </a:rPr>
              <a:t>Đường lối chiến lược đại đoàn kết dân tộc của Đảng Cộng sản Việt Nam hiện nay được hình thành trên những  những cơ sở lý luận nào?</a:t>
            </a:r>
            <a:endParaRPr lang="en-US" sz="2400" b="1" i="1" dirty="0">
              <a:solidFill>
                <a:srgbClr val="7030A0"/>
              </a:solidFill>
            </a:endParaRPr>
          </a:p>
        </p:txBody>
      </p:sp>
      <p:sp>
        <p:nvSpPr>
          <p:cNvPr id="7" name="Star: 5 Points 6">
            <a:extLst>
              <a:ext uri="{FF2B5EF4-FFF2-40B4-BE49-F238E27FC236}">
                <a16:creationId xmlns:a16="http://schemas.microsoft.com/office/drawing/2014/main" id="{E0513D58-13B6-4DBA-AAD0-B5464D85135F}"/>
              </a:ext>
            </a:extLst>
          </p:cNvPr>
          <p:cNvSpPr/>
          <p:nvPr/>
        </p:nvSpPr>
        <p:spPr>
          <a:xfrm>
            <a:off x="1466848" y="4848225"/>
            <a:ext cx="1009650" cy="10191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125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A150491-104D-4A8E-815C-1BA9DFB8F36B}"/>
                                            </p:graphicEl>
                                          </p:spTgt>
                                        </p:tgtEl>
                                        <p:attrNameLst>
                                          <p:attrName>style.visibility</p:attrName>
                                        </p:attrNameLst>
                                      </p:cBhvr>
                                      <p:to>
                                        <p:strVal val="visible"/>
                                      </p:to>
                                    </p:set>
                                    <p:animEffect transition="in" filter="fade">
                                      <p:cBhvr>
                                        <p:cTn id="12" dur="500"/>
                                        <p:tgtEl>
                                          <p:spTgt spid="4">
                                            <p:graphicEl>
                                              <a:dgm id="{8A150491-104D-4A8E-815C-1BA9DFB8F36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F256D34A-2DEB-4FE5-9AD8-9CDBE89DAA15}"/>
                                            </p:graphicEl>
                                          </p:spTgt>
                                        </p:tgtEl>
                                        <p:attrNameLst>
                                          <p:attrName>style.visibility</p:attrName>
                                        </p:attrNameLst>
                                      </p:cBhvr>
                                      <p:to>
                                        <p:strVal val="visible"/>
                                      </p:to>
                                    </p:set>
                                    <p:animEffect transition="in" filter="fade">
                                      <p:cBhvr>
                                        <p:cTn id="15" dur="500"/>
                                        <p:tgtEl>
                                          <p:spTgt spid="4">
                                            <p:graphicEl>
                                              <a:dgm id="{F256D34A-2DEB-4FE5-9AD8-9CDBE89DAA1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083EB73C-1A29-4897-B62D-BFBF406C3AF9}"/>
                                            </p:graphicEl>
                                          </p:spTgt>
                                        </p:tgtEl>
                                        <p:attrNameLst>
                                          <p:attrName>style.visibility</p:attrName>
                                        </p:attrNameLst>
                                      </p:cBhvr>
                                      <p:to>
                                        <p:strVal val="visible"/>
                                      </p:to>
                                    </p:set>
                                    <p:animEffect transition="in" filter="fade">
                                      <p:cBhvr>
                                        <p:cTn id="20" dur="500"/>
                                        <p:tgtEl>
                                          <p:spTgt spid="4">
                                            <p:graphicEl>
                                              <a:dgm id="{083EB73C-1A29-4897-B62D-BFBF406C3AF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63BBDE3F-58BB-4DF5-9EBB-5649348BD474}"/>
                                            </p:graphicEl>
                                          </p:spTgt>
                                        </p:tgtEl>
                                        <p:attrNameLst>
                                          <p:attrName>style.visibility</p:attrName>
                                        </p:attrNameLst>
                                      </p:cBhvr>
                                      <p:to>
                                        <p:strVal val="visible"/>
                                      </p:to>
                                    </p:set>
                                    <p:animEffect transition="in" filter="fade">
                                      <p:cBhvr>
                                        <p:cTn id="23" dur="500"/>
                                        <p:tgtEl>
                                          <p:spTgt spid="4">
                                            <p:graphicEl>
                                              <a:dgm id="{63BBDE3F-58BB-4DF5-9EBB-5649348BD4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242E0AE4-2D16-4279-B75A-B92EFB7B08D0}"/>
                                            </p:graphicEl>
                                          </p:spTgt>
                                        </p:tgtEl>
                                        <p:attrNameLst>
                                          <p:attrName>style.visibility</p:attrName>
                                        </p:attrNameLst>
                                      </p:cBhvr>
                                      <p:to>
                                        <p:strVal val="visible"/>
                                      </p:to>
                                    </p:set>
                                    <p:animEffect transition="in" filter="fade">
                                      <p:cBhvr>
                                        <p:cTn id="28" dur="500"/>
                                        <p:tgtEl>
                                          <p:spTgt spid="4">
                                            <p:graphicEl>
                                              <a:dgm id="{242E0AE4-2D16-4279-B75A-B92EFB7B08D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50038F1F-3423-400C-A936-F2992C8F7E15}"/>
                                            </p:graphicEl>
                                          </p:spTgt>
                                        </p:tgtEl>
                                        <p:attrNameLst>
                                          <p:attrName>style.visibility</p:attrName>
                                        </p:attrNameLst>
                                      </p:cBhvr>
                                      <p:to>
                                        <p:strVal val="visible"/>
                                      </p:to>
                                    </p:set>
                                    <p:animEffect transition="in" filter="fade">
                                      <p:cBhvr>
                                        <p:cTn id="31" dur="500"/>
                                        <p:tgtEl>
                                          <p:spTgt spid="4">
                                            <p:graphicEl>
                                              <a:dgm id="{50038F1F-3423-400C-A936-F2992C8F7E15}"/>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05C074DC-754D-43A0-98FB-7C55845E739C}"/>
                                            </p:graphicEl>
                                          </p:spTgt>
                                        </p:tgtEl>
                                        <p:attrNameLst>
                                          <p:attrName>style.visibility</p:attrName>
                                        </p:attrNameLst>
                                      </p:cBhvr>
                                      <p:to>
                                        <p:strVal val="visible"/>
                                      </p:to>
                                    </p:set>
                                    <p:animEffect transition="in" filter="fade">
                                      <p:cBhvr>
                                        <p:cTn id="36" dur="500"/>
                                        <p:tgtEl>
                                          <p:spTgt spid="4">
                                            <p:graphicEl>
                                              <a:dgm id="{05C074DC-754D-43A0-98FB-7C55845E739C}"/>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FBC1ADDB-736C-4C57-9538-EE9E2D7CAB44}"/>
                                            </p:graphicEl>
                                          </p:spTgt>
                                        </p:tgtEl>
                                        <p:attrNameLst>
                                          <p:attrName>style.visibility</p:attrName>
                                        </p:attrNameLst>
                                      </p:cBhvr>
                                      <p:to>
                                        <p:strVal val="visible"/>
                                      </p:to>
                                    </p:set>
                                    <p:animEffect transition="in" filter="fade">
                                      <p:cBhvr>
                                        <p:cTn id="39" dur="500"/>
                                        <p:tgtEl>
                                          <p:spTgt spid="4">
                                            <p:graphicEl>
                                              <a:dgm id="{FBC1ADDB-736C-4C57-9538-EE9E2D7CAB44}"/>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6" grpId="0"/>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6BE336F-A0B9-4AA8-B405-071339EB6CE9}"/>
              </a:ext>
            </a:extLst>
          </p:cNvPr>
          <p:cNvPicPr>
            <a:picLocks noChangeAspect="1"/>
          </p:cNvPicPr>
          <p:nvPr/>
        </p:nvPicPr>
        <p:blipFill>
          <a:blip r:embed="rId2"/>
          <a:stretch>
            <a:fillRect/>
          </a:stretch>
        </p:blipFill>
        <p:spPr>
          <a:xfrm>
            <a:off x="0" y="0"/>
            <a:ext cx="12010389" cy="6806738"/>
          </a:xfrm>
          <a:prstGeom prst="rect">
            <a:avLst/>
          </a:prstGeom>
        </p:spPr>
      </p:pic>
      <p:graphicFrame>
        <p:nvGraphicFramePr>
          <p:cNvPr id="4" name="Diagram 3">
            <a:extLst>
              <a:ext uri="{FF2B5EF4-FFF2-40B4-BE49-F238E27FC236}">
                <a16:creationId xmlns:a16="http://schemas.microsoft.com/office/drawing/2014/main" id="{64F15490-6292-4B85-9366-5E35D8552CBF}"/>
              </a:ext>
            </a:extLst>
          </p:cNvPr>
          <p:cNvGraphicFramePr/>
          <p:nvPr>
            <p:extLst>
              <p:ext uri="{D42A27DB-BD31-4B8C-83A1-F6EECF244321}">
                <p14:modId xmlns:p14="http://schemas.microsoft.com/office/powerpoint/2010/main" val="2908933528"/>
              </p:ext>
            </p:extLst>
          </p:nvPr>
        </p:nvGraphicFramePr>
        <p:xfrm>
          <a:off x="1466849" y="2257426"/>
          <a:ext cx="10543539" cy="3609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88605CD-6B48-483C-A2A2-BB8531FF6F9F}"/>
              </a:ext>
            </a:extLst>
          </p:cNvPr>
          <p:cNvSpPr txBox="1"/>
          <p:nvPr/>
        </p:nvSpPr>
        <p:spPr>
          <a:xfrm>
            <a:off x="523241" y="267935"/>
            <a:ext cx="8772525" cy="1200329"/>
          </a:xfrm>
          <a:prstGeom prst="rect">
            <a:avLst/>
          </a:prstGeom>
          <a:noFill/>
          <a:ln w="38100">
            <a:solidFill>
              <a:srgbClr val="00B050"/>
            </a:solidFill>
          </a:ln>
        </p:spPr>
        <p:txBody>
          <a:bodyPr wrap="square">
            <a:spAutoFit/>
          </a:bodyPr>
          <a:lstStyle/>
          <a:p>
            <a:r>
              <a:rPr lang="en-US" sz="2400" b="1" i="1" dirty="0">
                <a:solidFill>
                  <a:srgbClr val="7030A0"/>
                </a:solidFill>
              </a:rPr>
              <a:t>2. </a:t>
            </a:r>
            <a:r>
              <a:rPr lang="vi-VN" sz="2400" b="1" i="1" dirty="0">
                <a:solidFill>
                  <a:srgbClr val="7030A0"/>
                </a:solidFill>
              </a:rPr>
              <a:t>Theo Hồ Chí Minh, đại đoàn kết dân tộc có ý nghĩa như thế nào trong sự  nghiệp cách mạng của dân tộc Việt Nam?</a:t>
            </a:r>
            <a:endParaRPr lang="en-US" sz="2400" b="1" i="1" dirty="0">
              <a:solidFill>
                <a:srgbClr val="7030A0"/>
              </a:solidFill>
            </a:endParaRPr>
          </a:p>
        </p:txBody>
      </p:sp>
      <p:sp>
        <p:nvSpPr>
          <p:cNvPr id="7" name="Star: 5 Points 6">
            <a:extLst>
              <a:ext uri="{FF2B5EF4-FFF2-40B4-BE49-F238E27FC236}">
                <a16:creationId xmlns:a16="http://schemas.microsoft.com/office/drawing/2014/main" id="{E0513D58-13B6-4DBA-AAD0-B5464D85135F}"/>
              </a:ext>
            </a:extLst>
          </p:cNvPr>
          <p:cNvSpPr/>
          <p:nvPr/>
        </p:nvSpPr>
        <p:spPr>
          <a:xfrm>
            <a:off x="2981323" y="4981575"/>
            <a:ext cx="1009650" cy="10191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469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04565FFC-88A0-4A67-88FE-6769A082EEB7}"/>
                                            </p:graphicEl>
                                          </p:spTgt>
                                        </p:tgtEl>
                                        <p:attrNameLst>
                                          <p:attrName>style.visibility</p:attrName>
                                        </p:attrNameLst>
                                      </p:cBhvr>
                                      <p:to>
                                        <p:strVal val="visible"/>
                                      </p:to>
                                    </p:set>
                                    <p:animEffect transition="in" filter="fade">
                                      <p:cBhvr>
                                        <p:cTn id="12" dur="500"/>
                                        <p:tgtEl>
                                          <p:spTgt spid="4">
                                            <p:graphicEl>
                                              <a:dgm id="{04565FFC-88A0-4A67-88FE-6769A082EE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5584D3DA-6A1F-4E14-A00F-6D4B8164D27D}"/>
                                            </p:graphicEl>
                                          </p:spTgt>
                                        </p:tgtEl>
                                        <p:attrNameLst>
                                          <p:attrName>style.visibility</p:attrName>
                                        </p:attrNameLst>
                                      </p:cBhvr>
                                      <p:to>
                                        <p:strVal val="visible"/>
                                      </p:to>
                                    </p:set>
                                    <p:animEffect transition="in" filter="fade">
                                      <p:cBhvr>
                                        <p:cTn id="15" dur="500"/>
                                        <p:tgtEl>
                                          <p:spTgt spid="4">
                                            <p:graphicEl>
                                              <a:dgm id="{5584D3DA-6A1F-4E14-A00F-6D4B8164D27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610A452A-8044-44CB-BA2F-85D783F86FDB}"/>
                                            </p:graphicEl>
                                          </p:spTgt>
                                        </p:tgtEl>
                                        <p:attrNameLst>
                                          <p:attrName>style.visibility</p:attrName>
                                        </p:attrNameLst>
                                      </p:cBhvr>
                                      <p:to>
                                        <p:strVal val="visible"/>
                                      </p:to>
                                    </p:set>
                                    <p:animEffect transition="in" filter="fade">
                                      <p:cBhvr>
                                        <p:cTn id="20" dur="500"/>
                                        <p:tgtEl>
                                          <p:spTgt spid="4">
                                            <p:graphicEl>
                                              <a:dgm id="{610A452A-8044-44CB-BA2F-85D783F86F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E2207895-C497-4897-B3FA-3740F960D777}"/>
                                            </p:graphicEl>
                                          </p:spTgt>
                                        </p:tgtEl>
                                        <p:attrNameLst>
                                          <p:attrName>style.visibility</p:attrName>
                                        </p:attrNameLst>
                                      </p:cBhvr>
                                      <p:to>
                                        <p:strVal val="visible"/>
                                      </p:to>
                                    </p:set>
                                    <p:animEffect transition="in" filter="fade">
                                      <p:cBhvr>
                                        <p:cTn id="23" dur="500"/>
                                        <p:tgtEl>
                                          <p:spTgt spid="4">
                                            <p:graphicEl>
                                              <a:dgm id="{E2207895-C497-4897-B3FA-3740F960D77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34A24F70-17C2-44C8-91E8-B3AD2B3590A0}"/>
                                            </p:graphicEl>
                                          </p:spTgt>
                                        </p:tgtEl>
                                        <p:attrNameLst>
                                          <p:attrName>style.visibility</p:attrName>
                                        </p:attrNameLst>
                                      </p:cBhvr>
                                      <p:to>
                                        <p:strVal val="visible"/>
                                      </p:to>
                                    </p:set>
                                    <p:animEffect transition="in" filter="fade">
                                      <p:cBhvr>
                                        <p:cTn id="28" dur="500"/>
                                        <p:tgtEl>
                                          <p:spTgt spid="4">
                                            <p:graphicEl>
                                              <a:dgm id="{34A24F70-17C2-44C8-91E8-B3AD2B3590A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916A879A-734D-4B17-BF20-2050984B2029}"/>
                                            </p:graphicEl>
                                          </p:spTgt>
                                        </p:tgtEl>
                                        <p:attrNameLst>
                                          <p:attrName>style.visibility</p:attrName>
                                        </p:attrNameLst>
                                      </p:cBhvr>
                                      <p:to>
                                        <p:strVal val="visible"/>
                                      </p:to>
                                    </p:set>
                                    <p:animEffect transition="in" filter="fade">
                                      <p:cBhvr>
                                        <p:cTn id="31" dur="500"/>
                                        <p:tgtEl>
                                          <p:spTgt spid="4">
                                            <p:graphicEl>
                                              <a:dgm id="{916A879A-734D-4B17-BF20-2050984B202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E919A825-8CDE-4F6E-A2C5-7D613B031D9F}"/>
                                            </p:graphicEl>
                                          </p:spTgt>
                                        </p:tgtEl>
                                        <p:attrNameLst>
                                          <p:attrName>style.visibility</p:attrName>
                                        </p:attrNameLst>
                                      </p:cBhvr>
                                      <p:to>
                                        <p:strVal val="visible"/>
                                      </p:to>
                                    </p:set>
                                    <p:animEffect transition="in" filter="fade">
                                      <p:cBhvr>
                                        <p:cTn id="36" dur="500"/>
                                        <p:tgtEl>
                                          <p:spTgt spid="4">
                                            <p:graphicEl>
                                              <a:dgm id="{E919A825-8CDE-4F6E-A2C5-7D613B031D9F}"/>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30585E39-E62A-4B27-BCF5-79BE1A54F112}"/>
                                            </p:graphicEl>
                                          </p:spTgt>
                                        </p:tgtEl>
                                        <p:attrNameLst>
                                          <p:attrName>style.visibility</p:attrName>
                                        </p:attrNameLst>
                                      </p:cBhvr>
                                      <p:to>
                                        <p:strVal val="visible"/>
                                      </p:to>
                                    </p:set>
                                    <p:animEffect transition="in" filter="fade">
                                      <p:cBhvr>
                                        <p:cTn id="39" dur="500"/>
                                        <p:tgtEl>
                                          <p:spTgt spid="4">
                                            <p:graphicEl>
                                              <a:dgm id="{30585E39-E62A-4B27-BCF5-79BE1A54F1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638083592"/>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38698" y="3313330"/>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627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6121661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57723" y="2951380"/>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526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93041617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505326" y="2590800"/>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726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447138156"/>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486276" y="1752600"/>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369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551620477"/>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476751" y="2549982"/>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290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6BE336F-A0B9-4AA8-B405-071339EB6CE9}"/>
              </a:ext>
            </a:extLst>
          </p:cNvPr>
          <p:cNvPicPr>
            <a:picLocks noChangeAspect="1"/>
          </p:cNvPicPr>
          <p:nvPr/>
        </p:nvPicPr>
        <p:blipFill>
          <a:blip r:embed="rId2"/>
          <a:stretch>
            <a:fillRect/>
          </a:stretch>
        </p:blipFill>
        <p:spPr>
          <a:xfrm>
            <a:off x="181611" y="0"/>
            <a:ext cx="12010389" cy="6806738"/>
          </a:xfrm>
          <a:prstGeom prst="rect">
            <a:avLst/>
          </a:prstGeom>
        </p:spPr>
      </p:pic>
      <p:graphicFrame>
        <p:nvGraphicFramePr>
          <p:cNvPr id="4" name="Diagram 3">
            <a:extLst>
              <a:ext uri="{FF2B5EF4-FFF2-40B4-BE49-F238E27FC236}">
                <a16:creationId xmlns:a16="http://schemas.microsoft.com/office/drawing/2014/main" id="{64F15490-6292-4B85-9366-5E35D8552CBF}"/>
              </a:ext>
            </a:extLst>
          </p:cNvPr>
          <p:cNvGraphicFramePr/>
          <p:nvPr>
            <p:extLst>
              <p:ext uri="{D42A27DB-BD31-4B8C-83A1-F6EECF244321}">
                <p14:modId xmlns:p14="http://schemas.microsoft.com/office/powerpoint/2010/main" val="3477193170"/>
              </p:ext>
            </p:extLst>
          </p:nvPr>
        </p:nvGraphicFramePr>
        <p:xfrm>
          <a:off x="0" y="1238251"/>
          <a:ext cx="10543539" cy="3609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88605CD-6B48-483C-A2A2-BB8531FF6F9F}"/>
              </a:ext>
            </a:extLst>
          </p:cNvPr>
          <p:cNvSpPr txBox="1"/>
          <p:nvPr/>
        </p:nvSpPr>
        <p:spPr>
          <a:xfrm>
            <a:off x="523241" y="267935"/>
            <a:ext cx="8772525" cy="830997"/>
          </a:xfrm>
          <a:prstGeom prst="rect">
            <a:avLst/>
          </a:prstGeom>
          <a:solidFill>
            <a:schemeClr val="bg1"/>
          </a:solidFill>
          <a:ln w="38100">
            <a:solidFill>
              <a:srgbClr val="FF0000"/>
            </a:solidFill>
          </a:ln>
        </p:spPr>
        <p:txBody>
          <a:bodyPr wrap="square">
            <a:spAutoFit/>
          </a:bodyPr>
          <a:lstStyle/>
          <a:p>
            <a:r>
              <a:rPr lang="en-US" sz="2400" b="1" i="1" dirty="0">
                <a:solidFill>
                  <a:srgbClr val="7030A0"/>
                </a:solidFill>
              </a:rPr>
              <a:t>8. </a:t>
            </a:r>
            <a:r>
              <a:rPr lang="en-US" sz="2400" b="1" i="1" dirty="0" err="1">
                <a:solidFill>
                  <a:srgbClr val="7030A0"/>
                </a:solidFill>
              </a:rPr>
              <a:t>Câu</a:t>
            </a:r>
            <a:r>
              <a:rPr lang="en-US" sz="2400" b="1" i="1" dirty="0">
                <a:solidFill>
                  <a:srgbClr val="7030A0"/>
                </a:solidFill>
              </a:rPr>
              <a:t> </a:t>
            </a:r>
            <a:r>
              <a:rPr lang="en-US" sz="2400" b="1" i="1" dirty="0" err="1">
                <a:solidFill>
                  <a:srgbClr val="7030A0"/>
                </a:solidFill>
              </a:rPr>
              <a:t>nói</a:t>
            </a:r>
            <a:r>
              <a:rPr lang="en-US" sz="2400" b="1" i="1" dirty="0">
                <a:solidFill>
                  <a:srgbClr val="7030A0"/>
                </a:solidFill>
              </a:rPr>
              <a:t>: "</a:t>
            </a:r>
            <a:r>
              <a:rPr lang="en-US" sz="2400" b="1" i="1" dirty="0" err="1">
                <a:solidFill>
                  <a:srgbClr val="7030A0"/>
                </a:solidFill>
              </a:rPr>
              <a:t>Vô</a:t>
            </a:r>
            <a:r>
              <a:rPr lang="en-US" sz="2400" b="1" i="1" dirty="0">
                <a:solidFill>
                  <a:srgbClr val="7030A0"/>
                </a:solidFill>
              </a:rPr>
              <a:t> </a:t>
            </a:r>
            <a:r>
              <a:rPr lang="en-US" sz="2400" b="1" i="1" dirty="0" err="1">
                <a:solidFill>
                  <a:srgbClr val="7030A0"/>
                </a:solidFill>
              </a:rPr>
              <a:t>sản</a:t>
            </a:r>
            <a:r>
              <a:rPr lang="en-US" sz="2400" b="1" i="1" dirty="0">
                <a:solidFill>
                  <a:srgbClr val="7030A0"/>
                </a:solidFill>
              </a:rPr>
              <a:t> </a:t>
            </a:r>
            <a:r>
              <a:rPr lang="en-US" sz="2400" b="1" i="1" dirty="0" err="1">
                <a:solidFill>
                  <a:srgbClr val="7030A0"/>
                </a:solidFill>
              </a:rPr>
              <a:t>toàn</a:t>
            </a:r>
            <a:r>
              <a:rPr lang="en-US" sz="2400" b="1" i="1" dirty="0">
                <a:solidFill>
                  <a:srgbClr val="7030A0"/>
                </a:solidFill>
              </a:rPr>
              <a:t> </a:t>
            </a:r>
            <a:r>
              <a:rPr lang="en-US" sz="2400" b="1" i="1" dirty="0" err="1">
                <a:solidFill>
                  <a:srgbClr val="7030A0"/>
                </a:solidFill>
              </a:rPr>
              <a:t>thế</a:t>
            </a:r>
            <a:r>
              <a:rPr lang="en-US" sz="2400" b="1" i="1" dirty="0">
                <a:solidFill>
                  <a:srgbClr val="7030A0"/>
                </a:solidFill>
              </a:rPr>
              <a:t> </a:t>
            </a:r>
            <a:r>
              <a:rPr lang="en-US" sz="2400" b="1" i="1" dirty="0" err="1">
                <a:solidFill>
                  <a:srgbClr val="7030A0"/>
                </a:solidFill>
              </a:rPr>
              <a:t>giới</a:t>
            </a:r>
            <a:r>
              <a:rPr lang="en-US" sz="2400" b="1" i="1" dirty="0">
                <a:solidFill>
                  <a:srgbClr val="7030A0"/>
                </a:solidFill>
              </a:rPr>
              <a:t> </a:t>
            </a:r>
            <a:r>
              <a:rPr lang="en-US" sz="2400" b="1" i="1" dirty="0" err="1">
                <a:solidFill>
                  <a:srgbClr val="7030A0"/>
                </a:solidFill>
              </a:rPr>
              <a:t>và</a:t>
            </a:r>
            <a:r>
              <a:rPr lang="en-US" sz="2400" b="1" i="1" dirty="0">
                <a:solidFill>
                  <a:srgbClr val="7030A0"/>
                </a:solidFill>
              </a:rPr>
              <a:t> </a:t>
            </a:r>
            <a:r>
              <a:rPr lang="en-US" sz="2400" b="1" i="1" dirty="0" err="1">
                <a:solidFill>
                  <a:srgbClr val="7030A0"/>
                </a:solidFill>
              </a:rPr>
              <a:t>các</a:t>
            </a:r>
            <a:r>
              <a:rPr lang="en-US" sz="2400" b="1" i="1" dirty="0">
                <a:solidFill>
                  <a:srgbClr val="7030A0"/>
                </a:solidFill>
              </a:rPr>
              <a:t> </a:t>
            </a:r>
            <a:r>
              <a:rPr lang="en-US" sz="2400" b="1" i="1" dirty="0" err="1">
                <a:solidFill>
                  <a:srgbClr val="7030A0"/>
                </a:solidFill>
              </a:rPr>
              <a:t>dân</a:t>
            </a:r>
            <a:r>
              <a:rPr lang="en-US" sz="2400" b="1" i="1" dirty="0">
                <a:solidFill>
                  <a:srgbClr val="7030A0"/>
                </a:solidFill>
              </a:rPr>
              <a:t> </a:t>
            </a:r>
            <a:r>
              <a:rPr lang="en-US" sz="2400" b="1" i="1" dirty="0" err="1">
                <a:solidFill>
                  <a:srgbClr val="7030A0"/>
                </a:solidFill>
              </a:rPr>
              <a:t>tộc</a:t>
            </a:r>
            <a:r>
              <a:rPr lang="en-US" sz="2400" b="1" i="1" dirty="0">
                <a:solidFill>
                  <a:srgbClr val="7030A0"/>
                </a:solidFill>
              </a:rPr>
              <a:t> </a:t>
            </a:r>
            <a:r>
              <a:rPr lang="en-US" sz="2400" b="1" i="1" dirty="0" err="1">
                <a:solidFill>
                  <a:srgbClr val="7030A0"/>
                </a:solidFill>
              </a:rPr>
              <a:t>bị</a:t>
            </a:r>
            <a:r>
              <a:rPr lang="en-US" sz="2400" b="1" i="1" dirty="0">
                <a:solidFill>
                  <a:srgbClr val="7030A0"/>
                </a:solidFill>
              </a:rPr>
              <a:t> </a:t>
            </a:r>
            <a:r>
              <a:rPr lang="en-US" sz="2400" b="1" i="1" dirty="0" err="1">
                <a:solidFill>
                  <a:srgbClr val="7030A0"/>
                </a:solidFill>
              </a:rPr>
              <a:t>áp</a:t>
            </a:r>
            <a:r>
              <a:rPr lang="en-US" sz="2400" b="1" i="1" dirty="0">
                <a:solidFill>
                  <a:srgbClr val="7030A0"/>
                </a:solidFill>
              </a:rPr>
              <a:t> </a:t>
            </a:r>
            <a:r>
              <a:rPr lang="en-US" sz="2400" b="1" i="1" dirty="0" err="1">
                <a:solidFill>
                  <a:srgbClr val="7030A0"/>
                </a:solidFill>
              </a:rPr>
              <a:t>bức</a:t>
            </a:r>
            <a:r>
              <a:rPr lang="en-US" sz="2400" b="1" i="1" dirty="0">
                <a:solidFill>
                  <a:srgbClr val="7030A0"/>
                </a:solidFill>
              </a:rPr>
              <a:t> </a:t>
            </a:r>
            <a:r>
              <a:rPr lang="en-US" sz="2400" b="1" i="1" dirty="0" err="1">
                <a:solidFill>
                  <a:srgbClr val="7030A0"/>
                </a:solidFill>
              </a:rPr>
              <a:t>đoàn</a:t>
            </a:r>
            <a:r>
              <a:rPr lang="en-US" sz="2400" b="1" i="1" dirty="0">
                <a:solidFill>
                  <a:srgbClr val="7030A0"/>
                </a:solidFill>
              </a:rPr>
              <a:t> </a:t>
            </a:r>
            <a:r>
              <a:rPr lang="en-US" sz="2400" b="1" i="1" dirty="0" err="1">
                <a:solidFill>
                  <a:srgbClr val="7030A0"/>
                </a:solidFill>
              </a:rPr>
              <a:t>kết</a:t>
            </a:r>
            <a:r>
              <a:rPr lang="en-US" sz="2400" b="1" i="1" dirty="0">
                <a:solidFill>
                  <a:srgbClr val="7030A0"/>
                </a:solidFill>
              </a:rPr>
              <a:t> </a:t>
            </a:r>
            <a:r>
              <a:rPr lang="en-US" sz="2400" b="1" i="1" dirty="0" err="1">
                <a:solidFill>
                  <a:srgbClr val="7030A0"/>
                </a:solidFill>
              </a:rPr>
              <a:t>lại</a:t>
            </a:r>
            <a:r>
              <a:rPr lang="en-US" sz="2400" b="1" i="1" dirty="0">
                <a:solidFill>
                  <a:srgbClr val="7030A0"/>
                </a:solidFill>
              </a:rPr>
              <a:t>” </a:t>
            </a:r>
            <a:r>
              <a:rPr lang="en-US" sz="2400" b="1" i="1" dirty="0" err="1">
                <a:solidFill>
                  <a:srgbClr val="7030A0"/>
                </a:solidFill>
              </a:rPr>
              <a:t>là</a:t>
            </a:r>
            <a:r>
              <a:rPr lang="en-US" sz="2400" b="1" i="1" dirty="0">
                <a:solidFill>
                  <a:srgbClr val="7030A0"/>
                </a:solidFill>
              </a:rPr>
              <a:t> </a:t>
            </a:r>
            <a:r>
              <a:rPr lang="en-US" sz="2400" b="1" i="1" dirty="0" err="1">
                <a:solidFill>
                  <a:srgbClr val="7030A0"/>
                </a:solidFill>
              </a:rPr>
              <a:t>của</a:t>
            </a:r>
            <a:r>
              <a:rPr lang="en-US" sz="2400" b="1" i="1" dirty="0">
                <a:solidFill>
                  <a:srgbClr val="7030A0"/>
                </a:solidFill>
              </a:rPr>
              <a:t> ai?</a:t>
            </a:r>
          </a:p>
        </p:txBody>
      </p:sp>
      <p:sp>
        <p:nvSpPr>
          <p:cNvPr id="7" name="Star: 5 Points 6">
            <a:extLst>
              <a:ext uri="{FF2B5EF4-FFF2-40B4-BE49-F238E27FC236}">
                <a16:creationId xmlns:a16="http://schemas.microsoft.com/office/drawing/2014/main" id="{E0513D58-13B6-4DBA-AAD0-B5464D85135F}"/>
              </a:ext>
            </a:extLst>
          </p:cNvPr>
          <p:cNvSpPr/>
          <p:nvPr/>
        </p:nvSpPr>
        <p:spPr>
          <a:xfrm>
            <a:off x="1377396" y="2164659"/>
            <a:ext cx="1009650" cy="10191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485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5D1221D5-EB36-45E8-B581-E7095D1695B6}"/>
                                            </p:graphicEl>
                                          </p:spTgt>
                                        </p:tgtEl>
                                        <p:attrNameLst>
                                          <p:attrName>style.visibility</p:attrName>
                                        </p:attrNameLst>
                                      </p:cBhvr>
                                      <p:to>
                                        <p:strVal val="visible"/>
                                      </p:to>
                                    </p:set>
                                    <p:animEffect transition="in" filter="fade">
                                      <p:cBhvr>
                                        <p:cTn id="12" dur="500"/>
                                        <p:tgtEl>
                                          <p:spTgt spid="4">
                                            <p:graphicEl>
                                              <a:dgm id="{5D1221D5-EB36-45E8-B581-E7095D1695B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7E550BCF-7615-4E2E-B81C-3B51373CD6F7}"/>
                                            </p:graphicEl>
                                          </p:spTgt>
                                        </p:tgtEl>
                                        <p:attrNameLst>
                                          <p:attrName>style.visibility</p:attrName>
                                        </p:attrNameLst>
                                      </p:cBhvr>
                                      <p:to>
                                        <p:strVal val="visible"/>
                                      </p:to>
                                    </p:set>
                                    <p:animEffect transition="in" filter="fade">
                                      <p:cBhvr>
                                        <p:cTn id="15" dur="500"/>
                                        <p:tgtEl>
                                          <p:spTgt spid="4">
                                            <p:graphicEl>
                                              <a:dgm id="{7E550BCF-7615-4E2E-B81C-3B51373CD6F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BC65856C-F35A-429C-9AE5-EBEE534B8C96}"/>
                                            </p:graphicEl>
                                          </p:spTgt>
                                        </p:tgtEl>
                                        <p:attrNameLst>
                                          <p:attrName>style.visibility</p:attrName>
                                        </p:attrNameLst>
                                      </p:cBhvr>
                                      <p:to>
                                        <p:strVal val="visible"/>
                                      </p:to>
                                    </p:set>
                                    <p:animEffect transition="in" filter="fade">
                                      <p:cBhvr>
                                        <p:cTn id="20" dur="500"/>
                                        <p:tgtEl>
                                          <p:spTgt spid="4">
                                            <p:graphicEl>
                                              <a:dgm id="{BC65856C-F35A-429C-9AE5-EBEE534B8C9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4F47BD21-1775-4E52-A5C2-B250D7BA8E82}"/>
                                            </p:graphicEl>
                                          </p:spTgt>
                                        </p:tgtEl>
                                        <p:attrNameLst>
                                          <p:attrName>style.visibility</p:attrName>
                                        </p:attrNameLst>
                                      </p:cBhvr>
                                      <p:to>
                                        <p:strVal val="visible"/>
                                      </p:to>
                                    </p:set>
                                    <p:animEffect transition="in" filter="fade">
                                      <p:cBhvr>
                                        <p:cTn id="23" dur="500"/>
                                        <p:tgtEl>
                                          <p:spTgt spid="4">
                                            <p:graphicEl>
                                              <a:dgm id="{4F47BD21-1775-4E52-A5C2-B250D7BA8E8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43E242CA-FC7E-48A6-A082-E18BCEFE7A7D}"/>
                                            </p:graphicEl>
                                          </p:spTgt>
                                        </p:tgtEl>
                                        <p:attrNameLst>
                                          <p:attrName>style.visibility</p:attrName>
                                        </p:attrNameLst>
                                      </p:cBhvr>
                                      <p:to>
                                        <p:strVal val="visible"/>
                                      </p:to>
                                    </p:set>
                                    <p:animEffect transition="in" filter="fade">
                                      <p:cBhvr>
                                        <p:cTn id="28" dur="500"/>
                                        <p:tgtEl>
                                          <p:spTgt spid="4">
                                            <p:graphicEl>
                                              <a:dgm id="{43E242CA-FC7E-48A6-A082-E18BCEFE7A7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A4220668-08D8-4BCF-97FD-4DB7F2DA6D8F}"/>
                                            </p:graphicEl>
                                          </p:spTgt>
                                        </p:tgtEl>
                                        <p:attrNameLst>
                                          <p:attrName>style.visibility</p:attrName>
                                        </p:attrNameLst>
                                      </p:cBhvr>
                                      <p:to>
                                        <p:strVal val="visible"/>
                                      </p:to>
                                    </p:set>
                                    <p:animEffect transition="in" filter="fade">
                                      <p:cBhvr>
                                        <p:cTn id="31" dur="500"/>
                                        <p:tgtEl>
                                          <p:spTgt spid="4">
                                            <p:graphicEl>
                                              <a:dgm id="{A4220668-08D8-4BCF-97FD-4DB7F2DA6D8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459EC710-5B0B-4EB5-A73C-FC69F6A911AE}"/>
                                            </p:graphicEl>
                                          </p:spTgt>
                                        </p:tgtEl>
                                        <p:attrNameLst>
                                          <p:attrName>style.visibility</p:attrName>
                                        </p:attrNameLst>
                                      </p:cBhvr>
                                      <p:to>
                                        <p:strVal val="visible"/>
                                      </p:to>
                                    </p:set>
                                    <p:animEffect transition="in" filter="fade">
                                      <p:cBhvr>
                                        <p:cTn id="36" dur="500"/>
                                        <p:tgtEl>
                                          <p:spTgt spid="4">
                                            <p:graphicEl>
                                              <a:dgm id="{459EC710-5B0B-4EB5-A73C-FC69F6A911A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48C2A24E-4588-4DEE-82BF-67AAA40D8FF0}"/>
                                            </p:graphicEl>
                                          </p:spTgt>
                                        </p:tgtEl>
                                        <p:attrNameLst>
                                          <p:attrName>style.visibility</p:attrName>
                                        </p:attrNameLst>
                                      </p:cBhvr>
                                      <p:to>
                                        <p:strVal val="visible"/>
                                      </p:to>
                                    </p:set>
                                    <p:animEffect transition="in" filter="fade">
                                      <p:cBhvr>
                                        <p:cTn id="39" dur="500"/>
                                        <p:tgtEl>
                                          <p:spTgt spid="4">
                                            <p:graphicEl>
                                              <a:dgm id="{48C2A24E-4588-4DEE-82BF-67AAA40D8FF0}"/>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6"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936157689"/>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486276" y="1997532"/>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1235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620552838"/>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495801" y="1892757"/>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6248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58774306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552951" y="1197286"/>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007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274095307"/>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676776" y="1740211"/>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9326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60178757"/>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776167" y="1352585"/>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075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428665431"/>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796045" y="778186"/>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958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773385591"/>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666836" y="3909013"/>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600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010379220"/>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786105" y="3279371"/>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8956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334100125"/>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726470" y="2712841"/>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420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185530735"/>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656896" y="1440632"/>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727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93640312"/>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676775" y="3994989"/>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827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311865957"/>
              </p:ext>
            </p:extLst>
          </p:nvPr>
        </p:nvGraphicFramePr>
        <p:xfrm>
          <a:off x="741081" y="242047"/>
          <a:ext cx="113080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tar: 7 Points 4">
            <a:extLst>
              <a:ext uri="{FF2B5EF4-FFF2-40B4-BE49-F238E27FC236}">
                <a16:creationId xmlns:a16="http://schemas.microsoft.com/office/drawing/2014/main" id="{C265D2A7-3798-4E28-864D-AA90977E34ED}"/>
              </a:ext>
            </a:extLst>
          </p:cNvPr>
          <p:cNvSpPr/>
          <p:nvPr/>
        </p:nvSpPr>
        <p:spPr>
          <a:xfrm>
            <a:off x="4552950" y="2590800"/>
            <a:ext cx="1111344" cy="838200"/>
          </a:xfrm>
          <a:prstGeom prst="star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6801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1432</Words>
  <Application>Microsoft Office PowerPoint</Application>
  <PresentationFormat>Widescreen</PresentationFormat>
  <Paragraphs>102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Rockwell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huyen dinh</dc:creator>
  <cp:lastModifiedBy>huyen dinh</cp:lastModifiedBy>
  <cp:revision>5</cp:revision>
  <dcterms:created xsi:type="dcterms:W3CDTF">2021-02-24T01:59:13Z</dcterms:created>
  <dcterms:modified xsi:type="dcterms:W3CDTF">2021-02-24T02:52:49Z</dcterms:modified>
</cp:coreProperties>
</file>