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7.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8.xml" ContentType="application/vnd.openxmlformats-officedocument.theme+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theme/theme9.xml" ContentType="application/vnd.openxmlformats-officedocument.theme+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10.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1.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2.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theme/theme13.xml" ContentType="application/vnd.openxmlformats-officedocument.theme+xml"/>
  <Override PartName="/ppt/theme/themeOverride3.xml" ContentType="application/vnd.openxmlformats-officedocument.themeOverride+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theme/theme14.xml" ContentType="application/vnd.openxmlformats-officedocument.theme+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5.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theme/theme16.xml" ContentType="application/vnd.openxmlformats-officedocument.theme+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theme/theme17.xml" ContentType="application/vnd.openxmlformats-officedocument.theme+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theme/theme18.xml" ContentType="application/vnd.openxmlformats-officedocument.theme+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theme/theme19.xml" ContentType="application/vnd.openxmlformats-officedocument.theme+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theme/theme20.xml" ContentType="application/vnd.openxmlformats-officedocument.theme+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theme/theme21.xml" ContentType="application/vnd.openxmlformats-officedocument.theme+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theme/theme22.xml" ContentType="application/vnd.openxmlformats-officedocument.theme+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theme/theme23.xml" ContentType="application/vnd.openxmlformats-officedocument.theme+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theme/theme24.xml" ContentType="application/vnd.openxmlformats-officedocument.theme+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theme/theme25.xml" ContentType="application/vnd.openxmlformats-officedocument.theme+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theme/theme26.xml" ContentType="application/vnd.openxmlformats-officedocument.theme+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theme/theme27.xml" ContentType="application/vnd.openxmlformats-officedocument.theme+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theme/theme28.xml" ContentType="application/vnd.openxmlformats-officedocument.theme+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theme/theme29.xml" ContentType="application/vnd.openxmlformats-officedocument.theme+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theme/theme30.xml" ContentType="application/vnd.openxmlformats-officedocument.theme+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theme/theme31.xml" ContentType="application/vnd.openxmlformats-officedocument.theme+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theme/theme32.xml" ContentType="application/vnd.openxmlformats-officedocument.theme+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theme/theme33.xml" ContentType="application/vnd.openxmlformats-officedocument.theme+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theme/theme34.xml" ContentType="application/vnd.openxmlformats-officedocument.theme+xml"/>
  <Override PartName="/ppt/theme/theme3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8.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947" r:id="rId5"/>
    <p:sldMasterId id="2147484055" r:id="rId6"/>
    <p:sldMasterId id="2147484073" r:id="rId7"/>
    <p:sldMasterId id="2147484089" r:id="rId8"/>
    <p:sldMasterId id="2147484120" r:id="rId9"/>
    <p:sldMasterId id="2147484166" r:id="rId10"/>
    <p:sldMasterId id="2147484271" r:id="rId11"/>
    <p:sldMasterId id="2147484302" r:id="rId12"/>
    <p:sldMasterId id="2147484348" r:id="rId13"/>
    <p:sldMasterId id="2147484360" r:id="rId14"/>
    <p:sldMasterId id="2147484375" r:id="rId15"/>
    <p:sldMasterId id="2147484390" r:id="rId16"/>
    <p:sldMasterId id="2147484450" r:id="rId17"/>
    <p:sldMasterId id="2147484465" r:id="rId18"/>
    <p:sldMasterId id="2147484480" r:id="rId19"/>
    <p:sldMasterId id="2147484495" r:id="rId20"/>
    <p:sldMasterId id="2147484543" r:id="rId21"/>
    <p:sldMasterId id="2147484591" r:id="rId22"/>
    <p:sldMasterId id="2147484634" r:id="rId23"/>
    <p:sldMasterId id="2147484658" r:id="rId24"/>
    <p:sldMasterId id="2147484670" r:id="rId25"/>
    <p:sldMasterId id="2147484682" r:id="rId26"/>
    <p:sldMasterId id="2147484722" r:id="rId27"/>
    <p:sldMasterId id="2147484753" r:id="rId28"/>
    <p:sldMasterId id="2147484770" r:id="rId29"/>
    <p:sldMasterId id="2147484787" r:id="rId30"/>
    <p:sldMasterId id="2147484799" r:id="rId31"/>
    <p:sldMasterId id="2147484811" r:id="rId32"/>
    <p:sldMasterId id="2147484823" r:id="rId33"/>
    <p:sldMasterId id="2147484849" r:id="rId34"/>
  </p:sldMasterIdLst>
  <p:notesMasterIdLst>
    <p:notesMasterId r:id="rId112"/>
  </p:notesMasterIdLst>
  <p:sldIdLst>
    <p:sldId id="257" r:id="rId35"/>
    <p:sldId id="532" r:id="rId36"/>
    <p:sldId id="544" r:id="rId37"/>
    <p:sldId id="545" r:id="rId38"/>
    <p:sldId id="438" r:id="rId39"/>
    <p:sldId id="442" r:id="rId40"/>
    <p:sldId id="535" r:id="rId41"/>
    <p:sldId id="443" r:id="rId42"/>
    <p:sldId id="445" r:id="rId43"/>
    <p:sldId id="264" r:id="rId44"/>
    <p:sldId id="265" r:id="rId45"/>
    <p:sldId id="536" r:id="rId46"/>
    <p:sldId id="295" r:id="rId47"/>
    <p:sldId id="537" r:id="rId48"/>
    <p:sldId id="301" r:id="rId49"/>
    <p:sldId id="302" r:id="rId50"/>
    <p:sldId id="303" r:id="rId51"/>
    <p:sldId id="305" r:id="rId52"/>
    <p:sldId id="328" r:id="rId53"/>
    <p:sldId id="326" r:id="rId54"/>
    <p:sldId id="329" r:id="rId55"/>
    <p:sldId id="332" r:id="rId56"/>
    <p:sldId id="335" r:id="rId57"/>
    <p:sldId id="336" r:id="rId58"/>
    <p:sldId id="337" r:id="rId59"/>
    <p:sldId id="338" r:id="rId60"/>
    <p:sldId id="342" r:id="rId61"/>
    <p:sldId id="344" r:id="rId62"/>
    <p:sldId id="345" r:id="rId63"/>
    <p:sldId id="346" r:id="rId64"/>
    <p:sldId id="348" r:id="rId65"/>
    <p:sldId id="350" r:id="rId66"/>
    <p:sldId id="352" r:id="rId67"/>
    <p:sldId id="361" r:id="rId68"/>
    <p:sldId id="364" r:id="rId69"/>
    <p:sldId id="365" r:id="rId70"/>
    <p:sldId id="366" r:id="rId71"/>
    <p:sldId id="432" r:id="rId72"/>
    <p:sldId id="370" r:id="rId73"/>
    <p:sldId id="449" r:id="rId74"/>
    <p:sldId id="453" r:id="rId75"/>
    <p:sldId id="454" r:id="rId76"/>
    <p:sldId id="384" r:id="rId77"/>
    <p:sldId id="538" r:id="rId78"/>
    <p:sldId id="457" r:id="rId79"/>
    <p:sldId id="390" r:id="rId80"/>
    <p:sldId id="391" r:id="rId81"/>
    <p:sldId id="392" r:id="rId82"/>
    <p:sldId id="399" r:id="rId83"/>
    <p:sldId id="455" r:id="rId84"/>
    <p:sldId id="456" r:id="rId85"/>
    <p:sldId id="402" r:id="rId86"/>
    <p:sldId id="403" r:id="rId87"/>
    <p:sldId id="404" r:id="rId88"/>
    <p:sldId id="539" r:id="rId89"/>
    <p:sldId id="408" r:id="rId90"/>
    <p:sldId id="409" r:id="rId91"/>
    <p:sldId id="410" r:id="rId92"/>
    <p:sldId id="540" r:id="rId93"/>
    <p:sldId id="413" r:id="rId94"/>
    <p:sldId id="418" r:id="rId95"/>
    <p:sldId id="417" r:id="rId96"/>
    <p:sldId id="415" r:id="rId97"/>
    <p:sldId id="419" r:id="rId98"/>
    <p:sldId id="420" r:id="rId99"/>
    <p:sldId id="541" r:id="rId100"/>
    <p:sldId id="421" r:id="rId101"/>
    <p:sldId id="422" r:id="rId102"/>
    <p:sldId id="423" r:id="rId103"/>
    <p:sldId id="424" r:id="rId104"/>
    <p:sldId id="542" r:id="rId105"/>
    <p:sldId id="543" r:id="rId106"/>
    <p:sldId id="425" r:id="rId107"/>
    <p:sldId id="426" r:id="rId108"/>
    <p:sldId id="427" r:id="rId109"/>
    <p:sldId id="429" r:id="rId110"/>
    <p:sldId id="431" r:id="rId1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tableStyles" Target="tableStyles.xml"/><Relationship Id="rId21" Type="http://schemas.openxmlformats.org/officeDocument/2006/relationships/slideMaster" Target="slideMasters/slideMaster21.xml"/><Relationship Id="rId42" Type="http://schemas.openxmlformats.org/officeDocument/2006/relationships/slide" Target="slides/slide8.xml"/><Relationship Id="rId47" Type="http://schemas.openxmlformats.org/officeDocument/2006/relationships/slide" Target="slides/slide13.xml"/><Relationship Id="rId63" Type="http://schemas.openxmlformats.org/officeDocument/2006/relationships/slide" Target="slides/slide29.xml"/><Relationship Id="rId68" Type="http://schemas.openxmlformats.org/officeDocument/2006/relationships/slide" Target="slides/slide34.xml"/><Relationship Id="rId84" Type="http://schemas.openxmlformats.org/officeDocument/2006/relationships/slide" Target="slides/slide50.xml"/><Relationship Id="rId89" Type="http://schemas.openxmlformats.org/officeDocument/2006/relationships/slide" Target="slides/slide55.xml"/><Relationship Id="rId112" Type="http://schemas.openxmlformats.org/officeDocument/2006/relationships/notesMaster" Target="notesMasters/notesMaster1.xml"/><Relationship Id="rId16" Type="http://schemas.openxmlformats.org/officeDocument/2006/relationships/slideMaster" Target="slideMasters/slideMaster16.xml"/><Relationship Id="rId107" Type="http://schemas.openxmlformats.org/officeDocument/2006/relationships/slide" Target="slides/slide73.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 Target="slides/slide3.xml"/><Relationship Id="rId53" Type="http://schemas.openxmlformats.org/officeDocument/2006/relationships/slide" Target="slides/slide19.xml"/><Relationship Id="rId58" Type="http://schemas.openxmlformats.org/officeDocument/2006/relationships/slide" Target="slides/slide24.xml"/><Relationship Id="rId74" Type="http://schemas.openxmlformats.org/officeDocument/2006/relationships/slide" Target="slides/slide40.xml"/><Relationship Id="rId79" Type="http://schemas.openxmlformats.org/officeDocument/2006/relationships/slide" Target="slides/slide45.xml"/><Relationship Id="rId102" Type="http://schemas.openxmlformats.org/officeDocument/2006/relationships/slide" Target="slides/slide68.xml"/><Relationship Id="rId5" Type="http://schemas.openxmlformats.org/officeDocument/2006/relationships/slideMaster" Target="slideMasters/slideMaster5.xml"/><Relationship Id="rId90" Type="http://schemas.openxmlformats.org/officeDocument/2006/relationships/slide" Target="slides/slide56.xml"/><Relationship Id="rId95" Type="http://schemas.openxmlformats.org/officeDocument/2006/relationships/slide" Target="slides/slide61.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9.xml"/><Relationship Id="rId48" Type="http://schemas.openxmlformats.org/officeDocument/2006/relationships/slide" Target="slides/slide14.xml"/><Relationship Id="rId64" Type="http://schemas.openxmlformats.org/officeDocument/2006/relationships/slide" Target="slides/slide30.xml"/><Relationship Id="rId69" Type="http://schemas.openxmlformats.org/officeDocument/2006/relationships/slide" Target="slides/slide35.xml"/><Relationship Id="rId113" Type="http://schemas.openxmlformats.org/officeDocument/2006/relationships/commentAuthors" Target="commentAuthors.xml"/><Relationship Id="rId80" Type="http://schemas.openxmlformats.org/officeDocument/2006/relationships/slide" Target="slides/slide46.xml"/><Relationship Id="rId85" Type="http://schemas.openxmlformats.org/officeDocument/2006/relationships/slide" Target="slides/slide51.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Master" Target="slideMasters/slideMaster33.xml"/><Relationship Id="rId38" Type="http://schemas.openxmlformats.org/officeDocument/2006/relationships/slide" Target="slides/slide4.xml"/><Relationship Id="rId59" Type="http://schemas.openxmlformats.org/officeDocument/2006/relationships/slide" Target="slides/slide25.xml"/><Relationship Id="rId103" Type="http://schemas.openxmlformats.org/officeDocument/2006/relationships/slide" Target="slides/slide69.xml"/><Relationship Id="rId108" Type="http://schemas.openxmlformats.org/officeDocument/2006/relationships/slide" Target="slides/slide74.xml"/><Relationship Id="rId54" Type="http://schemas.openxmlformats.org/officeDocument/2006/relationships/slide" Target="slides/slide20.xml"/><Relationship Id="rId70" Type="http://schemas.openxmlformats.org/officeDocument/2006/relationships/slide" Target="slides/slide36.xml"/><Relationship Id="rId75" Type="http://schemas.openxmlformats.org/officeDocument/2006/relationships/slide" Target="slides/slide41.xml"/><Relationship Id="rId91" Type="http://schemas.openxmlformats.org/officeDocument/2006/relationships/slide" Target="slides/slide57.xml"/><Relationship Id="rId96" Type="http://schemas.openxmlformats.org/officeDocument/2006/relationships/slide" Target="slides/slide62.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49" Type="http://schemas.openxmlformats.org/officeDocument/2006/relationships/slide" Target="slides/slide15.xml"/><Relationship Id="rId114" Type="http://schemas.openxmlformats.org/officeDocument/2006/relationships/presProps" Target="presProps.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10.xml"/><Relationship Id="rId52" Type="http://schemas.openxmlformats.org/officeDocument/2006/relationships/slide" Target="slides/slide18.xml"/><Relationship Id="rId60" Type="http://schemas.openxmlformats.org/officeDocument/2006/relationships/slide" Target="slides/slide26.xml"/><Relationship Id="rId65" Type="http://schemas.openxmlformats.org/officeDocument/2006/relationships/slide" Target="slides/slide31.xml"/><Relationship Id="rId73" Type="http://schemas.openxmlformats.org/officeDocument/2006/relationships/slide" Target="slides/slide39.xml"/><Relationship Id="rId78" Type="http://schemas.openxmlformats.org/officeDocument/2006/relationships/slide" Target="slides/slide44.xml"/><Relationship Id="rId81" Type="http://schemas.openxmlformats.org/officeDocument/2006/relationships/slide" Target="slides/slide47.xml"/><Relationship Id="rId86" Type="http://schemas.openxmlformats.org/officeDocument/2006/relationships/slide" Target="slides/slide52.xml"/><Relationship Id="rId94" Type="http://schemas.openxmlformats.org/officeDocument/2006/relationships/slide" Target="slides/slide60.xml"/><Relationship Id="rId99" Type="http://schemas.openxmlformats.org/officeDocument/2006/relationships/slide" Target="slides/slide65.xml"/><Relationship Id="rId101" Type="http://schemas.openxmlformats.org/officeDocument/2006/relationships/slide" Target="slides/slide67.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5.xml"/><Relationship Id="rId109" Type="http://schemas.openxmlformats.org/officeDocument/2006/relationships/slide" Target="slides/slide75.xml"/><Relationship Id="rId34" Type="http://schemas.openxmlformats.org/officeDocument/2006/relationships/slideMaster" Target="slideMasters/slideMaster34.xml"/><Relationship Id="rId50" Type="http://schemas.openxmlformats.org/officeDocument/2006/relationships/slide" Target="slides/slide16.xml"/><Relationship Id="rId55" Type="http://schemas.openxmlformats.org/officeDocument/2006/relationships/slide" Target="slides/slide21.xml"/><Relationship Id="rId76" Type="http://schemas.openxmlformats.org/officeDocument/2006/relationships/slide" Target="slides/slide42.xml"/><Relationship Id="rId97" Type="http://schemas.openxmlformats.org/officeDocument/2006/relationships/slide" Target="slides/slide63.xml"/><Relationship Id="rId104" Type="http://schemas.openxmlformats.org/officeDocument/2006/relationships/slide" Target="slides/slide70.xml"/><Relationship Id="rId7" Type="http://schemas.openxmlformats.org/officeDocument/2006/relationships/slideMaster" Target="slideMasters/slideMaster7.xml"/><Relationship Id="rId71" Type="http://schemas.openxmlformats.org/officeDocument/2006/relationships/slide" Target="slides/slide37.xml"/><Relationship Id="rId92" Type="http://schemas.openxmlformats.org/officeDocument/2006/relationships/slide" Target="slides/slide58.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6.xml"/><Relationship Id="rId45" Type="http://schemas.openxmlformats.org/officeDocument/2006/relationships/slide" Target="slides/slide11.xml"/><Relationship Id="rId66" Type="http://schemas.openxmlformats.org/officeDocument/2006/relationships/slide" Target="slides/slide32.xml"/><Relationship Id="rId87" Type="http://schemas.openxmlformats.org/officeDocument/2006/relationships/slide" Target="slides/slide53.xml"/><Relationship Id="rId110" Type="http://schemas.openxmlformats.org/officeDocument/2006/relationships/slide" Target="slides/slide76.xml"/><Relationship Id="rId115" Type="http://schemas.openxmlformats.org/officeDocument/2006/relationships/viewProps" Target="viewProps.xml"/><Relationship Id="rId61" Type="http://schemas.openxmlformats.org/officeDocument/2006/relationships/slide" Target="slides/slide27.xml"/><Relationship Id="rId82" Type="http://schemas.openxmlformats.org/officeDocument/2006/relationships/slide" Target="slides/slide48.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 Target="slides/slide1.xml"/><Relationship Id="rId56" Type="http://schemas.openxmlformats.org/officeDocument/2006/relationships/slide" Target="slides/slide22.xml"/><Relationship Id="rId77" Type="http://schemas.openxmlformats.org/officeDocument/2006/relationships/slide" Target="slides/slide43.xml"/><Relationship Id="rId100" Type="http://schemas.openxmlformats.org/officeDocument/2006/relationships/slide" Target="slides/slide66.xml"/><Relationship Id="rId105" Type="http://schemas.openxmlformats.org/officeDocument/2006/relationships/slide" Target="slides/slide71.xml"/><Relationship Id="rId8" Type="http://schemas.openxmlformats.org/officeDocument/2006/relationships/slideMaster" Target="slideMasters/slideMaster8.xml"/><Relationship Id="rId51" Type="http://schemas.openxmlformats.org/officeDocument/2006/relationships/slide" Target="slides/slide17.xml"/><Relationship Id="rId72" Type="http://schemas.openxmlformats.org/officeDocument/2006/relationships/slide" Target="slides/slide38.xml"/><Relationship Id="rId93" Type="http://schemas.openxmlformats.org/officeDocument/2006/relationships/slide" Target="slides/slide59.xml"/><Relationship Id="rId98" Type="http://schemas.openxmlformats.org/officeDocument/2006/relationships/slide" Target="slides/slide64.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 Target="slides/slide12.xml"/><Relationship Id="rId67" Type="http://schemas.openxmlformats.org/officeDocument/2006/relationships/slide" Target="slides/slide33.xml"/><Relationship Id="rId116" Type="http://schemas.openxmlformats.org/officeDocument/2006/relationships/theme" Target="theme/theme1.xml"/><Relationship Id="rId20" Type="http://schemas.openxmlformats.org/officeDocument/2006/relationships/slideMaster" Target="slideMasters/slideMaster20.xml"/><Relationship Id="rId41" Type="http://schemas.openxmlformats.org/officeDocument/2006/relationships/slide" Target="slides/slide7.xml"/><Relationship Id="rId62" Type="http://schemas.openxmlformats.org/officeDocument/2006/relationships/slide" Target="slides/slide28.xml"/><Relationship Id="rId83" Type="http://schemas.openxmlformats.org/officeDocument/2006/relationships/slide" Target="slides/slide49.xml"/><Relationship Id="rId88" Type="http://schemas.openxmlformats.org/officeDocument/2006/relationships/slide" Target="slides/slide54.xml"/><Relationship Id="rId111" Type="http://schemas.openxmlformats.org/officeDocument/2006/relationships/slide" Target="slides/slide77.xml"/><Relationship Id="rId15" Type="http://schemas.openxmlformats.org/officeDocument/2006/relationships/slideMaster" Target="slideMasters/slideMaster15.xml"/><Relationship Id="rId36" Type="http://schemas.openxmlformats.org/officeDocument/2006/relationships/slide" Target="slides/slide2.xml"/><Relationship Id="rId57" Type="http://schemas.openxmlformats.org/officeDocument/2006/relationships/slide" Target="slides/slide23.xml"/><Relationship Id="rId106" Type="http://schemas.openxmlformats.org/officeDocument/2006/relationships/slide" Target="slides/slide72.xml"/></Relationships>
</file>

<file path=ppt/diagrams/_rels/data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rgbClr val="0070C0"/>
        </a:solidFill>
      </dgm:spPr>
      <dgm:t>
        <a:bodyPr/>
        <a:lstStyle/>
        <a:p>
          <a:r>
            <a:rPr lang="en-US" sz="2800" b="1" i="0" dirty="0">
              <a:latin typeface="Arial" pitchFamily="34" charset="0"/>
              <a:cs typeface="Arial" pitchFamily="34" charset="0"/>
            </a:rPr>
            <a:t> I.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chủ</a:t>
          </a:r>
          <a:r>
            <a:rPr lang="en-US" sz="2800" b="1" i="0" dirty="0">
              <a:latin typeface="Arial" pitchFamily="34" charset="0"/>
              <a:cs typeface="Arial" pitchFamily="34" charset="0"/>
            </a:rPr>
            <a:t> </a:t>
          </a:r>
          <a:r>
            <a:rPr lang="en-US" sz="2800" b="1" i="0" dirty="0" err="1">
              <a:latin typeface="Arial" pitchFamily="34" charset="0"/>
              <a:cs typeface="Arial" pitchFamily="34" charset="0"/>
            </a:rPr>
            <a:t>nghĩa</a:t>
          </a:r>
          <a:r>
            <a:rPr lang="en-US" sz="2800" b="1" i="0" dirty="0">
              <a:latin typeface="Arial" pitchFamily="34" charset="0"/>
              <a:cs typeface="Arial" pitchFamily="34" charset="0"/>
            </a:rPr>
            <a:t> </a:t>
          </a:r>
          <a:r>
            <a:rPr lang="en-US" sz="2800" b="1" i="0" dirty="0" err="1">
              <a:latin typeface="Arial" pitchFamily="34" charset="0"/>
              <a:cs typeface="Arial" pitchFamily="34" charset="0"/>
            </a:rPr>
            <a:t>mác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r>
            <a:rPr lang="en-US" sz="2800" b="1" i="0" dirty="0">
              <a:latin typeface="Arial" pitchFamily="34" charset="0"/>
              <a:cs typeface="Arial" pitchFamily="34" charset="0"/>
            </a:rPr>
            <a:t> </a:t>
          </a:r>
        </a:p>
      </dgm:t>
    </dgm:pt>
    <dgm:pt modelId="{07F8824A-FF8E-4235-A5DD-FCBAAB397E02}" type="parTrans" cxnId="{53DC88E4-C9AA-405B-A08F-849D5E539A90}">
      <dgm:prSet/>
      <dgm:spPr/>
      <dgm:t>
        <a:bodyPr/>
        <a:lstStyle/>
        <a:p>
          <a:endParaRPr lang="en-US" sz="2400">
            <a:latin typeface="+mn-lt"/>
          </a:endParaRPr>
        </a:p>
      </dgm:t>
    </dgm:pt>
    <dgm:pt modelId="{A1076361-BA60-486D-978D-04EE93D4848B}" type="sibTrans" cxnId="{53DC88E4-C9AA-405B-A08F-849D5E539A90}">
      <dgm:prSet/>
      <dgm:spPr/>
      <dgm:t>
        <a:bodyPr/>
        <a:lstStyle/>
        <a:p>
          <a:endParaRPr lang="en-US" sz="2400">
            <a:latin typeface="+mn-lt"/>
          </a:endParaRPr>
        </a:p>
      </dgm:t>
    </dgm:pt>
    <dgm:pt modelId="{BC7605E1-3E3A-4B81-89D9-E1E2E8FE7020}">
      <dgm:prSet phldrT="[Text]" custT="1"/>
      <dgm:spPr/>
      <dgm:t>
        <a:bodyPr/>
        <a:lstStyle/>
        <a:p>
          <a:r>
            <a:rPr lang="en-US" sz="2800" b="1" i="0" dirty="0">
              <a:latin typeface="Arial" pitchFamily="34" charset="0"/>
              <a:cs typeface="Arial" pitchFamily="34" charset="0"/>
            </a:rPr>
            <a:t>1.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và</a:t>
          </a:r>
          <a:r>
            <a:rPr lang="en-US" sz="2800" b="1" i="0" dirty="0">
              <a:latin typeface="Arial" pitchFamily="34" charset="0"/>
              <a:cs typeface="Arial" pitchFamily="34" charset="0"/>
            </a:rPr>
            <a:t> </a:t>
          </a:r>
          <a:r>
            <a:rPr lang="en-US" sz="2800" b="1" i="0" dirty="0" err="1">
              <a:latin typeface="Arial" pitchFamily="34" charset="0"/>
              <a:cs typeface="Arial" pitchFamily="34" charset="0"/>
            </a:rPr>
            <a:t>nguồn</a:t>
          </a:r>
          <a:r>
            <a:rPr lang="en-US" sz="2800" b="1" i="0" dirty="0">
              <a:latin typeface="Arial" pitchFamily="34" charset="0"/>
              <a:cs typeface="Arial" pitchFamily="34" charset="0"/>
            </a:rPr>
            <a:t> </a:t>
          </a:r>
          <a:r>
            <a:rPr lang="en-US" sz="2800" b="1" i="0" dirty="0" err="1">
              <a:latin typeface="Arial" pitchFamily="34" charset="0"/>
              <a:cs typeface="Arial" pitchFamily="34" charset="0"/>
            </a:rPr>
            <a:t>gốc</a:t>
          </a:r>
          <a:r>
            <a:rPr lang="en-US" sz="2800" b="1" i="0" dirty="0">
              <a:latin typeface="Arial" pitchFamily="34" charset="0"/>
              <a:cs typeface="Arial" pitchFamily="34" charset="0"/>
            </a:rPr>
            <a:t> </a:t>
          </a:r>
          <a:r>
            <a:rPr lang="en-US" sz="2800" b="1" i="0" dirty="0" err="1">
              <a:latin typeface="Arial" pitchFamily="34" charset="0"/>
              <a:cs typeface="Arial" pitchFamily="34" charset="0"/>
            </a:rPr>
            <a:t>hình</a:t>
          </a:r>
          <a:r>
            <a:rPr lang="en-US" sz="2800" b="1" i="0" dirty="0">
              <a:latin typeface="Arial" pitchFamily="34" charset="0"/>
              <a:cs typeface="Arial" pitchFamily="34" charset="0"/>
            </a:rPr>
            <a:t> </a:t>
          </a:r>
          <a:r>
            <a:rPr lang="en-US" sz="2800" b="1" i="0" dirty="0" err="1">
              <a:latin typeface="Arial" pitchFamily="34" charset="0"/>
              <a:cs typeface="Arial" pitchFamily="34" charset="0"/>
            </a:rPr>
            <a:t>thành</a:t>
          </a:r>
          <a:endParaRPr lang="en-US" sz="2800" b="1" i="0" dirty="0">
            <a:latin typeface="Arial" pitchFamily="34" charset="0"/>
            <a:cs typeface="Arial" pitchFamily="34" charset="0"/>
          </a:endParaRPr>
        </a:p>
      </dgm:t>
    </dgm:pt>
    <dgm:pt modelId="{CBBAABBC-EA07-4D3F-BB1E-468047C830FF}" type="parTrans" cxnId="{EA497A9B-D2FD-46EC-AC55-6C5837802FD6}">
      <dgm:prSet/>
      <dgm:spPr/>
      <dgm:t>
        <a:bodyPr/>
        <a:lstStyle/>
        <a:p>
          <a:endParaRPr lang="en-US" sz="2400">
            <a:latin typeface="+mn-lt"/>
          </a:endParaRPr>
        </a:p>
      </dgm:t>
    </dgm:pt>
    <dgm:pt modelId="{DE46ABA5-8B4C-4DBC-9846-BC7AF14AE5A1}" type="sibTrans" cxnId="{EA497A9B-D2FD-46EC-AC55-6C5837802FD6}">
      <dgm:prSet/>
      <dgm:spPr/>
      <dgm:t>
        <a:bodyPr/>
        <a:lstStyle/>
        <a:p>
          <a:endParaRPr lang="en-US" sz="2400">
            <a:latin typeface="+mn-lt"/>
          </a:endParaRPr>
        </a:p>
      </dgm:t>
    </dgm:pt>
    <dgm:pt modelId="{896C4014-C589-4E7E-9F28-8583A6D5D11E}">
      <dgm:prSet phldrT="[Text]" custT="1"/>
      <dgm:spPr>
        <a:solidFill>
          <a:srgbClr val="0070C0"/>
        </a:solidFill>
      </dgm:spPr>
      <dgm:t>
        <a:bodyPr/>
        <a:lstStyle/>
        <a:p>
          <a:r>
            <a:rPr lang="en-US" sz="2800" b="1" i="0" dirty="0">
              <a:latin typeface="Arial" pitchFamily="34" charset="0"/>
              <a:cs typeface="Arial" pitchFamily="34" charset="0"/>
            </a:rPr>
            <a:t>II</a:t>
          </a:r>
          <a:r>
            <a:rPr lang="vi-VN" sz="2800" b="1" i="0" dirty="0">
              <a:latin typeface="Arial" pitchFamily="34" charset="0"/>
              <a:cs typeface="Arial" pitchFamily="34" charset="0"/>
            </a:rPr>
            <a:t>. Một số nội dung cơ bản của chủ nghĩa Mác -Lênin</a:t>
          </a:r>
          <a:endParaRPr lang="en-US" sz="2800" b="1" i="0" dirty="0">
            <a:latin typeface="Arial" pitchFamily="34" charset="0"/>
            <a:cs typeface="Arial" pitchFamily="34" charset="0"/>
          </a:endParaRPr>
        </a:p>
      </dgm:t>
    </dgm:pt>
    <dgm:pt modelId="{72CB0CFB-F854-413E-B283-D42071113F8B}" type="parTrans" cxnId="{C18D11BF-0220-497F-85B6-6701F6DD5A9F}">
      <dgm:prSet/>
      <dgm:spPr/>
      <dgm:t>
        <a:bodyPr/>
        <a:lstStyle/>
        <a:p>
          <a:endParaRPr lang="en-US" sz="2400">
            <a:latin typeface="+mn-lt"/>
          </a:endParaRPr>
        </a:p>
      </dgm:t>
    </dgm:pt>
    <dgm:pt modelId="{09E4E28D-E407-468B-9DD2-A8BD100D3D4C}" type="sibTrans" cxnId="{C18D11BF-0220-497F-85B6-6701F6DD5A9F}">
      <dgm:prSet/>
      <dgm:spPr/>
      <dgm:t>
        <a:bodyPr/>
        <a:lstStyle/>
        <a:p>
          <a:endParaRPr lang="en-US" sz="2400">
            <a:latin typeface="+mn-lt"/>
          </a:endParaRPr>
        </a:p>
      </dgm:t>
    </dgm:pt>
    <dgm:pt modelId="{C7997414-8A57-4913-ADB3-7AE3F53D0D70}">
      <dgm:prSet phldrT="[Text]" custT="1"/>
      <dgm:spPr/>
      <dgm:t>
        <a:bodyPr/>
        <a:lstStyle/>
        <a:p>
          <a:r>
            <a:rPr lang="vi-VN" sz="2800" b="1" i="0" dirty="0">
              <a:latin typeface="Arial" pitchFamily="34" charset="0"/>
              <a:cs typeface="Arial" pitchFamily="34" charset="0"/>
            </a:rPr>
            <a:t>1. Triết học Mác – Lênin</a:t>
          </a:r>
          <a:endParaRPr lang="en-US" sz="2800" b="1" i="0" dirty="0">
            <a:latin typeface="Arial" pitchFamily="34" charset="0"/>
            <a:cs typeface="Arial" pitchFamily="34" charset="0"/>
          </a:endParaRPr>
        </a:p>
      </dgm:t>
    </dgm:pt>
    <dgm:pt modelId="{EDEE089B-FF0F-48FF-B33C-015D241A2592}" type="parTrans" cxnId="{A621453E-A063-4B03-82EE-F767C5A8B689}">
      <dgm:prSet/>
      <dgm:spPr/>
      <dgm:t>
        <a:bodyPr/>
        <a:lstStyle/>
        <a:p>
          <a:endParaRPr lang="en-US" sz="2400">
            <a:latin typeface="+mn-lt"/>
          </a:endParaRPr>
        </a:p>
      </dgm:t>
    </dgm:pt>
    <dgm:pt modelId="{CAD57FAC-3790-4FA4-B000-BA89D77C8A33}" type="sibTrans" cxnId="{A621453E-A063-4B03-82EE-F767C5A8B689}">
      <dgm:prSet/>
      <dgm:spPr/>
      <dgm:t>
        <a:bodyPr/>
        <a:lstStyle/>
        <a:p>
          <a:endParaRPr lang="en-US" sz="2400">
            <a:latin typeface="+mn-lt"/>
          </a:endParaRPr>
        </a:p>
      </dgm:t>
    </dgm:pt>
    <dgm:pt modelId="{1426DFE1-D78F-4F5B-ABDD-F689A2128A1B}">
      <dgm:prSet phldrT="[Text]" custT="1"/>
      <dgm:spPr/>
      <dgm:t>
        <a:bodyPr/>
        <a:lstStyle/>
        <a:p>
          <a:r>
            <a:rPr lang="vi-VN" sz="2800" b="1" i="0" dirty="0">
              <a:latin typeface="Arial" pitchFamily="34" charset="0"/>
              <a:cs typeface="Arial" pitchFamily="34" charset="0"/>
            </a:rPr>
            <a:t>2.  Các giai đoạn phát triển</a:t>
          </a:r>
          <a:endParaRPr lang="en-US" sz="2800" b="1" i="0" dirty="0">
            <a:latin typeface="Arial" pitchFamily="34" charset="0"/>
            <a:cs typeface="Arial" pitchFamily="34" charset="0"/>
          </a:endParaRPr>
        </a:p>
      </dgm:t>
    </dgm:pt>
    <dgm:pt modelId="{7C56BE43-066D-4816-85B1-C62D36F79A32}" type="parTrans" cxnId="{17ACF852-7E0E-479C-8306-06B66C637B12}">
      <dgm:prSet/>
      <dgm:spPr/>
      <dgm:t>
        <a:bodyPr/>
        <a:lstStyle/>
        <a:p>
          <a:endParaRPr lang="en-US" sz="2400">
            <a:latin typeface="+mn-lt"/>
          </a:endParaRPr>
        </a:p>
      </dgm:t>
    </dgm:pt>
    <dgm:pt modelId="{9D5893E5-F3BD-4240-A341-447A1FFD3898}" type="sibTrans" cxnId="{17ACF852-7E0E-479C-8306-06B66C637B12}">
      <dgm:prSet/>
      <dgm:spPr/>
      <dgm:t>
        <a:bodyPr/>
        <a:lstStyle/>
        <a:p>
          <a:endParaRPr lang="en-US" sz="2400">
            <a:latin typeface="+mn-lt"/>
          </a:endParaRPr>
        </a:p>
      </dgm:t>
    </dgm:pt>
    <dgm:pt modelId="{DA32B60B-1699-4A3B-8318-24F4B10A20B0}">
      <dgm:prSet phldrT="[Text]" custT="1"/>
      <dgm:spPr/>
      <dgm:t>
        <a:bodyPr/>
        <a:lstStyle/>
        <a:p>
          <a:r>
            <a:rPr lang="en-US" sz="2800" b="1" i="0" dirty="0">
              <a:latin typeface="Arial" pitchFamily="34" charset="0"/>
              <a:cs typeface="Arial" pitchFamily="34" charset="0"/>
            </a:rPr>
            <a:t>2. </a:t>
          </a:r>
          <a:r>
            <a:rPr lang="en-US" sz="2800" b="1" i="0" dirty="0" err="1">
              <a:latin typeface="Arial" pitchFamily="34" charset="0"/>
              <a:cs typeface="Arial" pitchFamily="34" charset="0"/>
            </a:rPr>
            <a:t>Kinh</a:t>
          </a:r>
          <a:r>
            <a:rPr lang="en-US" sz="2800" b="1" i="0" dirty="0">
              <a:latin typeface="Arial" pitchFamily="34" charset="0"/>
              <a:cs typeface="Arial" pitchFamily="34" charset="0"/>
            </a:rPr>
            <a:t> </a:t>
          </a:r>
          <a:r>
            <a:rPr lang="en-US" sz="2800" b="1" i="0" dirty="0" err="1">
              <a:latin typeface="Arial" pitchFamily="34" charset="0"/>
              <a:cs typeface="Arial" pitchFamily="34" charset="0"/>
            </a:rPr>
            <a:t>tê</a:t>
          </a:r>
          <a:r>
            <a:rPr lang="en-US" sz="2800" b="1" i="0" dirty="0">
              <a:latin typeface="Arial" pitchFamily="34" charset="0"/>
              <a:cs typeface="Arial" pitchFamily="34" charset="0"/>
            </a:rPr>
            <a:t>́ </a:t>
          </a:r>
          <a:r>
            <a:rPr lang="en-US" sz="2800" b="1" i="0" dirty="0" err="1">
              <a:latin typeface="Arial" pitchFamily="34" charset="0"/>
              <a:cs typeface="Arial" pitchFamily="34" charset="0"/>
            </a:rPr>
            <a:t>chính</a:t>
          </a:r>
          <a:r>
            <a:rPr lang="en-US" sz="2800" b="1" i="0" dirty="0">
              <a:latin typeface="Arial" pitchFamily="34" charset="0"/>
              <a:cs typeface="Arial" pitchFamily="34" charset="0"/>
            </a:rPr>
            <a:t> trị </a:t>
          </a:r>
          <a:r>
            <a:rPr lang="en-US" sz="2800" b="1" i="0" dirty="0" err="1">
              <a:latin typeface="Arial" pitchFamily="34" charset="0"/>
              <a:cs typeface="Arial" pitchFamily="34" charset="0"/>
            </a:rPr>
            <a:t>Mác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endParaRPr lang="en-US" sz="2800" b="1" i="0" dirty="0">
            <a:latin typeface="Arial" pitchFamily="34" charset="0"/>
            <a:cs typeface="Arial" pitchFamily="34" charset="0"/>
          </a:endParaRPr>
        </a:p>
      </dgm:t>
    </dgm:pt>
    <dgm:pt modelId="{8972AFDD-98C2-4075-BE35-3CBE9F9560F3}" type="parTrans" cxnId="{F2444D97-42F2-4EAC-9EB3-F077CB2AE149}">
      <dgm:prSet/>
      <dgm:spPr/>
      <dgm:t>
        <a:bodyPr/>
        <a:lstStyle/>
        <a:p>
          <a:endParaRPr lang="en-US" sz="2400">
            <a:latin typeface="+mn-lt"/>
          </a:endParaRPr>
        </a:p>
      </dgm:t>
    </dgm:pt>
    <dgm:pt modelId="{A781BAFD-CDBB-4352-B664-D248BD13798F}" type="sibTrans" cxnId="{F2444D97-42F2-4EAC-9EB3-F077CB2AE149}">
      <dgm:prSet/>
      <dgm:spPr/>
      <dgm:t>
        <a:bodyPr/>
        <a:lstStyle/>
        <a:p>
          <a:endParaRPr lang="en-US" sz="2400">
            <a:latin typeface="+mn-lt"/>
          </a:endParaRPr>
        </a:p>
      </dgm:t>
    </dgm:pt>
    <dgm:pt modelId="{334E82C6-C389-41C5-9265-3627D37F71DF}">
      <dgm:prSet phldrT="[Text]" custT="1"/>
      <dgm:spPr/>
      <dgm:t>
        <a:bodyPr/>
        <a:lstStyle/>
        <a:p>
          <a:r>
            <a:rPr lang="pt-BR" sz="2800" b="1" i="0" dirty="0">
              <a:latin typeface="Arial" pitchFamily="34" charset="0"/>
              <a:cs typeface="Arial" pitchFamily="34" charset="0"/>
            </a:rPr>
            <a:t>3. Chủ nghĩa xã hội khoa học</a:t>
          </a:r>
          <a:endParaRPr lang="en-US" sz="2800" b="1" i="0" dirty="0">
            <a:latin typeface="Arial" pitchFamily="34" charset="0"/>
            <a:cs typeface="Arial" pitchFamily="34" charset="0"/>
          </a:endParaRPr>
        </a:p>
      </dgm:t>
    </dgm:pt>
    <dgm:pt modelId="{A94BF696-F105-4935-AC94-A41D29EA02BF}" type="parTrans" cxnId="{F460F643-5195-43BD-B9B1-170E50927FA2}">
      <dgm:prSet/>
      <dgm:spPr/>
      <dgm:t>
        <a:bodyPr/>
        <a:lstStyle/>
        <a:p>
          <a:endParaRPr lang="en-US" sz="2400">
            <a:latin typeface="+mn-lt"/>
          </a:endParaRPr>
        </a:p>
      </dgm:t>
    </dgm:pt>
    <dgm:pt modelId="{1592285D-815A-4033-BE2D-439CCDE016DE}" type="sibTrans" cxnId="{F460F643-5195-43BD-B9B1-170E50927FA2}">
      <dgm:prSet/>
      <dgm:spPr/>
      <dgm:t>
        <a:bodyPr/>
        <a:lstStyle/>
        <a:p>
          <a:endParaRPr lang="en-US" sz="2400">
            <a:latin typeface="+mn-lt"/>
          </a:endParaRPr>
        </a:p>
      </dgm:t>
    </dgm:pt>
    <dgm:pt modelId="{46284E58-A608-4886-A1BF-611B88F6817A}">
      <dgm:prSet phldrT="[Text]" custT="1"/>
      <dgm:spPr>
        <a:solidFill>
          <a:srgbClr val="0070C0"/>
        </a:solidFill>
      </dgm:spPr>
      <dgm:t>
        <a:bodyPr/>
        <a:lstStyle/>
        <a:p>
          <a:r>
            <a:rPr lang="vi-VN" sz="2800" b="1" i="0" dirty="0">
              <a:latin typeface="Arial" pitchFamily="34" charset="0"/>
              <a:cs typeface="Arial" pitchFamily="34" charset="0"/>
            </a:rPr>
            <a:t>III. </a:t>
          </a:r>
          <a:r>
            <a:rPr lang="en-US" sz="2800" b="1" i="0" dirty="0">
              <a:latin typeface="Arial" pitchFamily="34" charset="0"/>
              <a:cs typeface="Arial" pitchFamily="34" charset="0"/>
            </a:rPr>
            <a:t>V</a:t>
          </a:r>
          <a:r>
            <a:rPr lang="vi-VN" sz="2800" b="1" i="0" dirty="0">
              <a:latin typeface="Arial" pitchFamily="34" charset="0"/>
              <a:cs typeface="Arial" pitchFamily="34" charset="0"/>
            </a:rPr>
            <a:t>ai trò nền tảng tư tưởng, kim chỉ nam cho hành động của chủ nghĩa mác – lênin</a:t>
          </a:r>
          <a:endParaRPr lang="en-US" sz="2800" b="1" i="0" dirty="0">
            <a:latin typeface="Arial" pitchFamily="34" charset="0"/>
            <a:cs typeface="Arial" pitchFamily="34" charset="0"/>
          </a:endParaRPr>
        </a:p>
      </dgm:t>
    </dgm:pt>
    <dgm:pt modelId="{98B71A46-7F27-4AAE-AB26-276D01560339}" type="parTrans" cxnId="{BCD46563-3368-46F7-9087-11674BCDDDD6}">
      <dgm:prSet/>
      <dgm:spPr/>
      <dgm:t>
        <a:bodyPr/>
        <a:lstStyle/>
        <a:p>
          <a:endParaRPr lang="en-US" sz="2400">
            <a:latin typeface="+mn-lt"/>
          </a:endParaRPr>
        </a:p>
      </dgm:t>
    </dgm:pt>
    <dgm:pt modelId="{8EB81CC8-5677-4760-991F-34A014FBF1C3}" type="sibTrans" cxnId="{BCD46563-3368-46F7-9087-11674BCDDDD6}">
      <dgm:prSet/>
      <dgm:spPr/>
      <dgm:t>
        <a:bodyPr/>
        <a:lstStyle/>
        <a:p>
          <a:endParaRPr lang="en-US" sz="2400">
            <a:latin typeface="+mn-lt"/>
          </a:endParaRPr>
        </a:p>
      </dgm:t>
    </dgm:pt>
    <dgm:pt modelId="{11C79E67-A079-426A-9A2A-0F7B1D12AAD5}">
      <dgm:prSet phldrT="[Text]" custT="1"/>
      <dgm:spPr>
        <a:noFill/>
      </dgm:spPr>
      <dgm:t>
        <a:bodyPr/>
        <a:lstStyle/>
        <a:p>
          <a:r>
            <a:rPr lang="pt-BR" sz="2800" b="1" i="0" dirty="0">
              <a:solidFill>
                <a:schemeClr val="tx1"/>
              </a:solidFill>
              <a:latin typeface="Arial" pitchFamily="34" charset="0"/>
              <a:cs typeface="Arial" pitchFamily="34" charset="0"/>
            </a:rPr>
            <a:t>1. Bản chất khoa học và cách mạng của chủ nghĩa Mác – Lênin</a:t>
          </a:r>
          <a:endParaRPr lang="en-US" sz="2800" b="1" i="0" dirty="0">
            <a:solidFill>
              <a:schemeClr val="tx1"/>
            </a:solidFill>
            <a:latin typeface="Arial" pitchFamily="34" charset="0"/>
            <a:cs typeface="Arial" pitchFamily="34" charset="0"/>
          </a:endParaRPr>
        </a:p>
      </dgm:t>
    </dgm:pt>
    <dgm:pt modelId="{602511C4-BFA0-4047-A4AB-6B220C4F59A0}" type="parTrans" cxnId="{DACCF0EE-D841-4521-96C2-BBC76EBEF09B}">
      <dgm:prSet/>
      <dgm:spPr/>
      <dgm:t>
        <a:bodyPr/>
        <a:lstStyle/>
        <a:p>
          <a:endParaRPr lang="en-US">
            <a:latin typeface="+mn-lt"/>
          </a:endParaRPr>
        </a:p>
      </dgm:t>
    </dgm:pt>
    <dgm:pt modelId="{C44E1802-D673-4B06-B081-563BDCF5B29E}" type="sibTrans" cxnId="{DACCF0EE-D841-4521-96C2-BBC76EBEF09B}">
      <dgm:prSet/>
      <dgm:spPr/>
      <dgm:t>
        <a:bodyPr/>
        <a:lstStyle/>
        <a:p>
          <a:endParaRPr lang="en-US">
            <a:latin typeface="+mn-lt"/>
          </a:endParaRPr>
        </a:p>
      </dgm:t>
    </dgm:pt>
    <dgm:pt modelId="{20A063CE-D6A2-4A1C-9C5D-E048CDB40A54}">
      <dgm:prSet phldrT="[Text]" custT="1"/>
      <dgm:spPr>
        <a:noFill/>
      </dgm:spPr>
      <dgm:t>
        <a:bodyPr/>
        <a:lstStyle/>
        <a:p>
          <a:r>
            <a:rPr lang="vi-VN" sz="2800" b="1" i="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dirty="0">
            <a:solidFill>
              <a:schemeClr val="tx1"/>
            </a:solidFill>
            <a:latin typeface="Arial" pitchFamily="34" charset="0"/>
            <a:cs typeface="Arial" pitchFamily="34" charset="0"/>
          </a:endParaRPr>
        </a:p>
      </dgm:t>
    </dgm:pt>
    <dgm:pt modelId="{126BC06A-B0E4-4FD3-91D0-394BDB1B93CE}" type="parTrans" cxnId="{4239C31E-D063-42CC-8AF3-63637FDBFF3A}">
      <dgm:prSet/>
      <dgm:spPr/>
      <dgm:t>
        <a:bodyPr/>
        <a:lstStyle/>
        <a:p>
          <a:endParaRPr lang="en-US">
            <a:latin typeface="+mn-lt"/>
          </a:endParaRPr>
        </a:p>
      </dgm:t>
    </dgm:pt>
    <dgm:pt modelId="{43F7EF55-9144-4671-B741-01FFA602382D}" type="sibTrans" cxnId="{4239C31E-D063-42CC-8AF3-63637FDBFF3A}">
      <dgm:prSet/>
      <dgm:spPr/>
      <dgm:t>
        <a:bodyPr/>
        <a:lstStyle/>
        <a:p>
          <a:endParaRPr lang="en-US">
            <a:latin typeface="+mn-lt"/>
          </a:endParaRPr>
        </a:p>
      </dgm:t>
    </dgm:pt>
    <dgm:pt modelId="{070102F9-36DD-4C9E-959C-3D4117EE4D55}" type="pres">
      <dgm:prSet presAssocID="{3E9145A6-9352-42CF-B040-B31187853355}" presName="linear" presStyleCnt="0">
        <dgm:presLayoutVars>
          <dgm:animLvl val="lvl"/>
          <dgm:resizeHandles val="exact"/>
        </dgm:presLayoutVars>
      </dgm:prSet>
      <dgm:spPr/>
    </dgm:pt>
    <dgm:pt modelId="{4E192A5F-861B-45CD-8AF1-89D64F22A564}" type="pres">
      <dgm:prSet presAssocID="{099245AE-9FC6-4766-B5F6-9E669AA4D71B}" presName="parentText" presStyleLbl="node1" presStyleIdx="0" presStyleCnt="3" custLinFactNeighborY="-2297">
        <dgm:presLayoutVars>
          <dgm:chMax val="0"/>
          <dgm:bulletEnabled val="1"/>
        </dgm:presLayoutVars>
      </dgm:prSet>
      <dgm:spPr/>
    </dgm:pt>
    <dgm:pt modelId="{8888EC82-B638-4538-B980-0598DDEA215C}" type="pres">
      <dgm:prSet presAssocID="{099245AE-9FC6-4766-B5F6-9E669AA4D71B}" presName="childText" presStyleLbl="revTx" presStyleIdx="0" presStyleCnt="3">
        <dgm:presLayoutVars>
          <dgm:bulletEnabled val="1"/>
        </dgm:presLayoutVars>
      </dgm:prSet>
      <dgm:spPr/>
    </dgm:pt>
    <dgm:pt modelId="{76925935-F6CF-4702-A61A-68E5611B9E71}" type="pres">
      <dgm:prSet presAssocID="{896C4014-C589-4E7E-9F28-8583A6D5D11E}" presName="parentText" presStyleLbl="node1" presStyleIdx="1" presStyleCnt="3" custLinFactNeighborY="-1497">
        <dgm:presLayoutVars>
          <dgm:chMax val="0"/>
          <dgm:bulletEnabled val="1"/>
        </dgm:presLayoutVars>
      </dgm:prSet>
      <dgm:spPr/>
    </dgm:pt>
    <dgm:pt modelId="{463B7AC8-BA54-4A37-9D27-1C78D5240A86}" type="pres">
      <dgm:prSet presAssocID="{896C4014-C589-4E7E-9F28-8583A6D5D11E}" presName="childText" presStyleLbl="revTx" presStyleIdx="1" presStyleCnt="3">
        <dgm:presLayoutVars>
          <dgm:bulletEnabled val="1"/>
        </dgm:presLayoutVars>
      </dgm:prSet>
      <dgm:spPr/>
    </dgm:pt>
    <dgm:pt modelId="{C41E0996-87CE-422B-9444-5F2D63860F39}" type="pres">
      <dgm:prSet presAssocID="{46284E58-A608-4886-A1BF-611B88F6817A}" presName="parentText" presStyleLbl="node1" presStyleIdx="2" presStyleCnt="3" custLinFactNeighborY="-1619">
        <dgm:presLayoutVars>
          <dgm:chMax val="0"/>
          <dgm:bulletEnabled val="1"/>
        </dgm:presLayoutVars>
      </dgm:prSet>
      <dgm:spPr/>
    </dgm:pt>
    <dgm:pt modelId="{D930053D-AE7A-4F68-BE41-1F7292E7D9C1}" type="pres">
      <dgm:prSet presAssocID="{46284E58-A608-4886-A1BF-611B88F6817A}" presName="childText" presStyleLbl="revTx" presStyleIdx="2" presStyleCnt="3">
        <dgm:presLayoutVars>
          <dgm:bulletEnabled val="1"/>
        </dgm:presLayoutVars>
      </dgm:prSet>
      <dgm:spPr/>
    </dgm:pt>
  </dgm:ptLst>
  <dgm:cxnLst>
    <dgm:cxn modelId="{2227941E-1A70-416F-9D39-B2F5AB4C85F8}" type="presOf" srcId="{C7997414-8A57-4913-ADB3-7AE3F53D0D70}" destId="{463B7AC8-BA54-4A37-9D27-1C78D5240A86}" srcOrd="0" destOrd="0" presId="urn:microsoft.com/office/officeart/2005/8/layout/vList2"/>
    <dgm:cxn modelId="{4239C31E-D063-42CC-8AF3-63637FDBFF3A}" srcId="{46284E58-A608-4886-A1BF-611B88F6817A}" destId="{20A063CE-D6A2-4A1C-9C5D-E048CDB40A54}" srcOrd="1" destOrd="0" parTransId="{126BC06A-B0E4-4FD3-91D0-394BDB1B93CE}" sibTransId="{43F7EF55-9144-4671-B741-01FFA602382D}"/>
    <dgm:cxn modelId="{A621453E-A063-4B03-82EE-F767C5A8B689}" srcId="{896C4014-C589-4E7E-9F28-8583A6D5D11E}" destId="{C7997414-8A57-4913-ADB3-7AE3F53D0D70}" srcOrd="0" destOrd="0" parTransId="{EDEE089B-FF0F-48FF-B33C-015D241A2592}" sibTransId="{CAD57FAC-3790-4FA4-B000-BA89D77C8A33}"/>
    <dgm:cxn modelId="{114BC640-B9C9-4791-B3A7-C4C8CC69A70C}" type="presOf" srcId="{BC7605E1-3E3A-4B81-89D9-E1E2E8FE7020}" destId="{8888EC82-B638-4538-B980-0598DDEA215C}" srcOrd="0" destOrd="0" presId="urn:microsoft.com/office/officeart/2005/8/layout/vList2"/>
    <dgm:cxn modelId="{BCD46563-3368-46F7-9087-11674BCDDDD6}" srcId="{3E9145A6-9352-42CF-B040-B31187853355}" destId="{46284E58-A608-4886-A1BF-611B88F6817A}" srcOrd="2" destOrd="0" parTransId="{98B71A46-7F27-4AAE-AB26-276D01560339}" sibTransId="{8EB81CC8-5677-4760-991F-34A014FBF1C3}"/>
    <dgm:cxn modelId="{F460F643-5195-43BD-B9B1-170E50927FA2}" srcId="{896C4014-C589-4E7E-9F28-8583A6D5D11E}" destId="{334E82C6-C389-41C5-9265-3627D37F71DF}" srcOrd="2" destOrd="0" parTransId="{A94BF696-F105-4935-AC94-A41D29EA02BF}" sibTransId="{1592285D-815A-4033-BE2D-439CCDE016DE}"/>
    <dgm:cxn modelId="{C83F9F46-DA9B-4D64-94A5-59713D672AAD}" type="presOf" srcId="{1426DFE1-D78F-4F5B-ABDD-F689A2128A1B}" destId="{8888EC82-B638-4538-B980-0598DDEA215C}" srcOrd="0" destOrd="1" presId="urn:microsoft.com/office/officeart/2005/8/layout/vList2"/>
    <dgm:cxn modelId="{D6AE0B4E-E1EF-4C5B-BB3E-8C2E0F93581C}" type="presOf" srcId="{896C4014-C589-4E7E-9F28-8583A6D5D11E}" destId="{76925935-F6CF-4702-A61A-68E5611B9E71}"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040B5577-4271-4184-B8DA-7BC3FBCB7DC9}" type="presOf" srcId="{11C79E67-A079-426A-9A2A-0F7B1D12AAD5}" destId="{D930053D-AE7A-4F68-BE41-1F7292E7D9C1}" srcOrd="0" destOrd="0" presId="urn:microsoft.com/office/officeart/2005/8/layout/vList2"/>
    <dgm:cxn modelId="{5EFD9D8F-3DF0-4AB7-B6C0-8F2FBB74C4D7}" type="presOf" srcId="{46284E58-A608-4886-A1BF-611B88F6817A}" destId="{C41E0996-87CE-422B-9444-5F2D63860F39}" srcOrd="0" destOrd="0" presId="urn:microsoft.com/office/officeart/2005/8/layout/vList2"/>
    <dgm:cxn modelId="{F2444D97-42F2-4EAC-9EB3-F077CB2AE149}" srcId="{896C4014-C589-4E7E-9F28-8583A6D5D11E}" destId="{DA32B60B-1699-4A3B-8318-24F4B10A20B0}" srcOrd="1" destOrd="0" parTransId="{8972AFDD-98C2-4075-BE35-3CBE9F9560F3}" sibTransId="{A781BAFD-CDBB-4352-B664-D248BD13798F}"/>
    <dgm:cxn modelId="{EA497A9B-D2FD-46EC-AC55-6C5837802FD6}" srcId="{099245AE-9FC6-4766-B5F6-9E669AA4D71B}" destId="{BC7605E1-3E3A-4B81-89D9-E1E2E8FE7020}" srcOrd="0" destOrd="0" parTransId="{CBBAABBC-EA07-4D3F-BB1E-468047C830FF}" sibTransId="{DE46ABA5-8B4C-4DBC-9846-BC7AF14AE5A1}"/>
    <dgm:cxn modelId="{191C209F-CAD2-4DE9-BBB9-AB33E2B9EC27}" type="presOf" srcId="{099245AE-9FC6-4766-B5F6-9E669AA4D71B}" destId="{4E192A5F-861B-45CD-8AF1-89D64F22A564}" srcOrd="0" destOrd="0" presId="urn:microsoft.com/office/officeart/2005/8/layout/vList2"/>
    <dgm:cxn modelId="{C18D11BF-0220-497F-85B6-6701F6DD5A9F}" srcId="{3E9145A6-9352-42CF-B040-B31187853355}" destId="{896C4014-C589-4E7E-9F28-8583A6D5D11E}" srcOrd="1" destOrd="0" parTransId="{72CB0CFB-F854-413E-B283-D42071113F8B}" sibTransId="{09E4E28D-E407-468B-9DD2-A8BD100D3D4C}"/>
    <dgm:cxn modelId="{79756FD4-BCD8-4664-9735-F548C5979F47}" type="presOf" srcId="{3E9145A6-9352-42CF-B040-B31187853355}" destId="{070102F9-36DD-4C9E-959C-3D4117EE4D55}"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53DC88E4-C9AA-405B-A08F-849D5E539A90}" srcId="{3E9145A6-9352-42CF-B040-B31187853355}" destId="{099245AE-9FC6-4766-B5F6-9E669AA4D71B}" srcOrd="0" destOrd="0" parTransId="{07F8824A-FF8E-4235-A5DD-FCBAAB397E02}" sibTransId="{A1076361-BA60-486D-978D-04EE93D4848B}"/>
    <dgm:cxn modelId="{C26878EC-B2E8-49A8-92BF-33354FF51AB0}" type="presOf" srcId="{DA32B60B-1699-4A3B-8318-24F4B10A20B0}" destId="{463B7AC8-BA54-4A37-9D27-1C78D5240A86}" srcOrd="0" destOrd="1" presId="urn:microsoft.com/office/officeart/2005/8/layout/vList2"/>
    <dgm:cxn modelId="{2E2992EC-86C3-419F-995B-EC996E809A02}" type="presOf" srcId="{20A063CE-D6A2-4A1C-9C5D-E048CDB40A54}" destId="{D930053D-AE7A-4F68-BE41-1F7292E7D9C1}" srcOrd="0" destOrd="1" presId="urn:microsoft.com/office/officeart/2005/8/layout/vList2"/>
    <dgm:cxn modelId="{DACCF0EE-D841-4521-96C2-BBC76EBEF09B}" srcId="{46284E58-A608-4886-A1BF-611B88F6817A}" destId="{11C79E67-A079-426A-9A2A-0F7B1D12AAD5}" srcOrd="0" destOrd="0" parTransId="{602511C4-BFA0-4047-A4AB-6B220C4F59A0}" sibTransId="{C44E1802-D673-4B06-B081-563BDCF5B29E}"/>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 modelId="{B0155778-ADCA-4C97-A1C7-AB20042468BB}" type="presParOf" srcId="{070102F9-36DD-4C9E-959C-3D4117EE4D55}" destId="{D930053D-AE7A-4F68-BE41-1F7292E7D9C1}" srcOrd="5"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chemeClr val="tx2">
            <a:lumMod val="75000"/>
          </a:schemeClr>
        </a:solidFill>
      </dgm:spPr>
      <dgm:t>
        <a:bodyPr/>
        <a:lstStyle/>
        <a:p>
          <a:r>
            <a:rPr lang="en-US" sz="3200" b="1" i="0" dirty="0">
              <a:latin typeface="Arial" pitchFamily="34" charset="0"/>
              <a:cs typeface="Arial" pitchFamily="34" charset="0"/>
            </a:rPr>
            <a:t>I. KHÁI NIỆM CHỦ NGHĨA MÁC - LÊNIN </a:t>
          </a:r>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pPr algn="just"/>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pt>
    <dgm:pt modelId="{CBC9C8B0-541A-4895-9690-0BE43D855317}" type="pres">
      <dgm:prSet presAssocID="{8D5DAB56-F34D-44A4-8706-0A7FE1BAC2CA}" presName="parentText" presStyleLbl="node1" presStyleIdx="0" presStyleCnt="1" custLinFactY="-1504" custLinFactNeighborX="222" custLinFactNeighborY="-100000">
        <dgm:presLayoutVars>
          <dgm:chMax val="0"/>
          <dgm:bulletEnabled val="1"/>
        </dgm:presLayoutVars>
      </dgm:prSet>
      <dgm:spPr/>
    </dgm:pt>
    <dgm:pt modelId="{BE6D6386-0DBA-43D8-8924-A457CA6481CE}" type="pres">
      <dgm:prSet presAssocID="{8D5DAB56-F34D-44A4-8706-0A7FE1BAC2CA}" presName="childText" presStyleLbl="revTx" presStyleIdx="0" presStyleCnt="1" custLinFactNeighborX="556" custLinFactNeighborY="-24344">
        <dgm:presLayoutVars>
          <dgm:bulletEnabled val="1"/>
        </dgm:presLayoutVars>
      </dgm:prSet>
      <dgm:spPr/>
    </dgm:pt>
  </dgm:ptLst>
  <dgm:cxnLst>
    <dgm:cxn modelId="{360E492B-E348-49E0-8DC2-45F0E581F336}" srcId="{0832F0B3-598B-444C-8763-6EE9DCFAA70C}" destId="{8D5DAB56-F34D-44A4-8706-0A7FE1BAC2CA}" srcOrd="0" destOrd="0" parTransId="{86819210-AF51-49C6-AAC5-E259E270B0FF}" sibTransId="{F3A9DF22-7215-4B56-A5DF-D7CB808BE0E5}"/>
    <dgm:cxn modelId="{08C8D02C-3FBD-4A1F-982A-7428956E5605}" type="presOf" srcId="{8D5DAB56-F34D-44A4-8706-0A7FE1BAC2CA}" destId="{CBC9C8B0-541A-4895-9690-0BE43D855317}" srcOrd="0" destOrd="0" presId="urn:microsoft.com/office/officeart/2005/8/layout/vList2"/>
    <dgm:cxn modelId="{D5452668-F2E6-4126-BCA9-21A5921924D5}"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D43B1DA3-6B09-4B29-9D38-5F7AF92DDA33}" type="presOf" srcId="{0832F0B3-598B-444C-8763-6EE9DCFAA70C}" destId="{3D9D2DCC-F94E-4200-8464-FBE59A7EB42B}" srcOrd="0" destOrd="0" presId="urn:microsoft.com/office/officeart/2005/8/layout/vList2"/>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96A02B-194C-426D-B4BE-0C977F1B8B2D}" type="doc">
      <dgm:prSet loTypeId="urn:microsoft.com/office/officeart/2005/8/layout/vList3" loCatId="list" qsTypeId="urn:microsoft.com/office/officeart/2005/8/quickstyle/simple1" qsCatId="simple" csTypeId="urn:microsoft.com/office/officeart/2005/8/colors/accent1_2" csCatId="accent1" phldr="1"/>
      <dgm:spPr/>
    </dgm:pt>
    <dgm:pt modelId="{5ECAD298-63CC-487D-A19F-E1B95785FCD1}">
      <dgm:prSet phldrT="[Text]" custT="1"/>
      <dgm:spPr>
        <a:solidFill>
          <a:srgbClr val="002060"/>
        </a:solidFill>
      </dgm:spPr>
      <dgm:t>
        <a:bodyPr/>
        <a:lstStyle/>
        <a:p>
          <a:r>
            <a:rPr lang="en-US" sz="3200" b="1" i="0" dirty="0">
              <a:latin typeface="Arial" pitchFamily="34" charset="0"/>
              <a:cs typeface="Arial" pitchFamily="34" charset="0"/>
            </a:rPr>
            <a:t>1.  </a:t>
          </a:r>
          <a:r>
            <a:rPr lang="en-US" sz="3200" b="1" i="0" dirty="0" err="1">
              <a:latin typeface="Arial" pitchFamily="34" charset="0"/>
              <a:cs typeface="Arial" pitchFamily="34" charset="0"/>
            </a:rPr>
            <a:t>Khái</a:t>
          </a:r>
          <a:r>
            <a:rPr lang="en-US" sz="3200" b="1" i="0" dirty="0">
              <a:latin typeface="Arial" pitchFamily="34" charset="0"/>
              <a:cs typeface="Arial" pitchFamily="34" charset="0"/>
            </a:rPr>
            <a:t> </a:t>
          </a:r>
          <a:r>
            <a:rPr lang="en-US" sz="3200" b="1" i="0" dirty="0" err="1">
              <a:latin typeface="Arial" pitchFamily="34" charset="0"/>
              <a:cs typeface="Arial" pitchFamily="34" charset="0"/>
            </a:rPr>
            <a:t>niệm</a:t>
          </a:r>
          <a:r>
            <a:rPr lang="en-US" sz="3200" b="1" i="0" dirty="0">
              <a:latin typeface="Arial" pitchFamily="34" charset="0"/>
              <a:cs typeface="Arial" pitchFamily="34" charset="0"/>
            </a:rPr>
            <a:t> </a:t>
          </a:r>
          <a:r>
            <a:rPr lang="en-US" sz="3200" b="1" i="0" dirty="0" err="1">
              <a:latin typeface="Arial" pitchFamily="34" charset="0"/>
              <a:cs typeface="Arial" pitchFamily="34" charset="0"/>
            </a:rPr>
            <a:t>và</a:t>
          </a:r>
          <a:r>
            <a:rPr lang="en-US" sz="3200" b="1" i="0" dirty="0">
              <a:latin typeface="Arial" pitchFamily="34" charset="0"/>
              <a:cs typeface="Arial" pitchFamily="34" charset="0"/>
            </a:rPr>
            <a:t> </a:t>
          </a:r>
          <a:r>
            <a:rPr lang="en-US" sz="3200" b="1" i="0" dirty="0" err="1">
              <a:latin typeface="Arial" pitchFamily="34" charset="0"/>
              <a:cs typeface="Arial" pitchFamily="34" charset="0"/>
            </a:rPr>
            <a:t>nguồn</a:t>
          </a:r>
          <a:r>
            <a:rPr lang="en-US" sz="3200" b="1" i="0" dirty="0">
              <a:latin typeface="Arial" pitchFamily="34" charset="0"/>
              <a:cs typeface="Arial" pitchFamily="34" charset="0"/>
            </a:rPr>
            <a:t> </a:t>
          </a:r>
          <a:r>
            <a:rPr lang="en-US" sz="3200" b="1" i="0" dirty="0" err="1">
              <a:latin typeface="Arial" pitchFamily="34" charset="0"/>
              <a:cs typeface="Arial" pitchFamily="34" charset="0"/>
            </a:rPr>
            <a:t>gốc</a:t>
          </a:r>
          <a:r>
            <a:rPr lang="en-US" sz="3200" b="1" i="0" dirty="0">
              <a:latin typeface="Arial" pitchFamily="34" charset="0"/>
              <a:cs typeface="Arial" pitchFamily="34" charset="0"/>
            </a:rPr>
            <a:t> </a:t>
          </a:r>
          <a:r>
            <a:rPr lang="en-US" sz="3200" b="1" i="0" dirty="0" err="1">
              <a:latin typeface="Arial" pitchFamily="34" charset="0"/>
              <a:cs typeface="Arial" pitchFamily="34" charset="0"/>
            </a:rPr>
            <a:t>hình</a:t>
          </a:r>
          <a:r>
            <a:rPr lang="en-US" sz="3200" b="1" i="0" dirty="0">
              <a:latin typeface="Arial" pitchFamily="34" charset="0"/>
              <a:cs typeface="Arial" pitchFamily="34" charset="0"/>
            </a:rPr>
            <a:t> </a:t>
          </a:r>
          <a:r>
            <a:rPr lang="en-US" sz="3200" b="1" i="0" dirty="0" err="1">
              <a:latin typeface="Arial" pitchFamily="34" charset="0"/>
              <a:cs typeface="Arial" pitchFamily="34" charset="0"/>
            </a:rPr>
            <a:t>thành</a:t>
          </a:r>
          <a:endParaRPr lang="en-US" sz="3200" dirty="0"/>
        </a:p>
      </dgm:t>
    </dgm:pt>
    <dgm:pt modelId="{497BA0BA-0F65-4B20-AB31-971EAD56A4EC}" type="parTrans" cxnId="{2F2C18BB-0953-4205-9CAD-ED8D39A88B64}">
      <dgm:prSet/>
      <dgm:spPr/>
      <dgm:t>
        <a:bodyPr/>
        <a:lstStyle/>
        <a:p>
          <a:endParaRPr lang="en-US"/>
        </a:p>
      </dgm:t>
    </dgm:pt>
    <dgm:pt modelId="{BC8867E0-179E-4779-BBEF-EE52420B2CBE}" type="sibTrans" cxnId="{2F2C18BB-0953-4205-9CAD-ED8D39A88B64}">
      <dgm:prSet/>
      <dgm:spPr/>
      <dgm:t>
        <a:bodyPr/>
        <a:lstStyle/>
        <a:p>
          <a:endParaRPr lang="en-US"/>
        </a:p>
      </dgm:t>
    </dgm:pt>
    <dgm:pt modelId="{2459D9E8-3987-4B2B-AC15-13B63FCB2B7F}">
      <dgm:prSet custT="1"/>
      <dgm:spPr>
        <a:solidFill>
          <a:srgbClr val="002060"/>
        </a:solidFill>
      </dgm:spPr>
      <dgm:t>
        <a:bodyPr/>
        <a:lstStyle/>
        <a:p>
          <a:r>
            <a:rPr lang="vi-VN" sz="3200" b="1" i="0">
              <a:latin typeface="Arial" pitchFamily="34" charset="0"/>
              <a:cs typeface="Arial" pitchFamily="34" charset="0"/>
            </a:rPr>
            <a:t>2.  Các giai đoạn phát triển</a:t>
          </a:r>
          <a:endParaRPr lang="en-US" sz="3200" b="1" dirty="0"/>
        </a:p>
      </dgm:t>
    </dgm:pt>
    <dgm:pt modelId="{A518260C-E589-44B3-BB2F-D4045AFADC48}" type="parTrans" cxnId="{C728316A-0101-4CF9-87D9-6FF9B11F623B}">
      <dgm:prSet/>
      <dgm:spPr/>
      <dgm:t>
        <a:bodyPr/>
        <a:lstStyle/>
        <a:p>
          <a:endParaRPr lang="en-US"/>
        </a:p>
      </dgm:t>
    </dgm:pt>
    <dgm:pt modelId="{FFDE456B-C578-4111-BD34-72F197303EE9}" type="sibTrans" cxnId="{C728316A-0101-4CF9-87D9-6FF9B11F623B}">
      <dgm:prSet/>
      <dgm:spPr/>
      <dgm:t>
        <a:bodyPr/>
        <a:lstStyle/>
        <a:p>
          <a:endParaRPr lang="en-US"/>
        </a:p>
      </dgm:t>
    </dgm:pt>
    <dgm:pt modelId="{369ADD67-7719-4EF7-B57B-7AFD5AA1D570}" type="pres">
      <dgm:prSet presAssocID="{AA96A02B-194C-426D-B4BE-0C977F1B8B2D}" presName="linearFlow" presStyleCnt="0">
        <dgm:presLayoutVars>
          <dgm:dir/>
          <dgm:resizeHandles val="exact"/>
        </dgm:presLayoutVars>
      </dgm:prSet>
      <dgm:spPr/>
    </dgm:pt>
    <dgm:pt modelId="{38763111-49E6-4CDB-8FC4-5CC1E867282B}" type="pres">
      <dgm:prSet presAssocID="{5ECAD298-63CC-487D-A19F-E1B95785FCD1}" presName="composite" presStyleCnt="0"/>
      <dgm:spPr/>
    </dgm:pt>
    <dgm:pt modelId="{13A78AA4-1793-4511-A7ED-211F858B90C0}" type="pres">
      <dgm:prSet presAssocID="{5ECAD298-63CC-487D-A19F-E1B95785FCD1}" presName="imgShp" presStyleLbl="fgImgPlace1" presStyleIdx="0" presStyleCnt="2"/>
      <dgm:spPr>
        <a:blipFill rotWithShape="1">
          <a:blip xmlns:r="http://schemas.openxmlformats.org/officeDocument/2006/relationships" r:embed="rId1"/>
          <a:srcRect/>
          <a:stretch>
            <a:fillRect l="-21000" r="-21000"/>
          </a:stretch>
        </a:blipFill>
      </dgm:spPr>
    </dgm:pt>
    <dgm:pt modelId="{E846C71F-429A-445E-87AC-1F3CB00815FE}" type="pres">
      <dgm:prSet presAssocID="{5ECAD298-63CC-487D-A19F-E1B95785FCD1}" presName="txShp" presStyleLbl="node1" presStyleIdx="0" presStyleCnt="2">
        <dgm:presLayoutVars>
          <dgm:bulletEnabled val="1"/>
        </dgm:presLayoutVars>
      </dgm:prSet>
      <dgm:spPr/>
    </dgm:pt>
    <dgm:pt modelId="{B858C7CB-DFA6-471C-ABF8-A491402FAED8}" type="pres">
      <dgm:prSet presAssocID="{BC8867E0-179E-4779-BBEF-EE52420B2CBE}" presName="spacing" presStyleCnt="0"/>
      <dgm:spPr/>
    </dgm:pt>
    <dgm:pt modelId="{1945E2FA-B036-4294-B233-DFF8803AAD3D}" type="pres">
      <dgm:prSet presAssocID="{2459D9E8-3987-4B2B-AC15-13B63FCB2B7F}" presName="composite" presStyleCnt="0"/>
      <dgm:spPr/>
    </dgm:pt>
    <dgm:pt modelId="{39DB269A-A64D-4CDC-9F79-B8FBC33573CB}" type="pres">
      <dgm:prSet presAssocID="{2459D9E8-3987-4B2B-AC15-13B63FCB2B7F}" presName="imgShp" presStyleLbl="fgImgPlace1" presStyleIdx="1" presStyleCnt="2"/>
      <dgm:spPr>
        <a:blipFill rotWithShape="1">
          <a:blip xmlns:r="http://schemas.openxmlformats.org/officeDocument/2006/relationships" r:embed="rId2"/>
          <a:srcRect/>
          <a:stretch>
            <a:fillRect l="-37000" r="-37000"/>
          </a:stretch>
        </a:blipFill>
      </dgm:spPr>
    </dgm:pt>
    <dgm:pt modelId="{18C5FDFC-6A3C-40C5-89C9-A5C2465E1B45}" type="pres">
      <dgm:prSet presAssocID="{2459D9E8-3987-4B2B-AC15-13B63FCB2B7F}" presName="txShp" presStyleLbl="node1" presStyleIdx="1" presStyleCnt="2">
        <dgm:presLayoutVars>
          <dgm:bulletEnabled val="1"/>
        </dgm:presLayoutVars>
      </dgm:prSet>
      <dgm:spPr/>
    </dgm:pt>
  </dgm:ptLst>
  <dgm:cxnLst>
    <dgm:cxn modelId="{438B760D-758A-4356-B131-D2D985697A5E}" type="presOf" srcId="{2459D9E8-3987-4B2B-AC15-13B63FCB2B7F}" destId="{18C5FDFC-6A3C-40C5-89C9-A5C2465E1B45}" srcOrd="0" destOrd="0" presId="urn:microsoft.com/office/officeart/2005/8/layout/vList3"/>
    <dgm:cxn modelId="{C728316A-0101-4CF9-87D9-6FF9B11F623B}" srcId="{AA96A02B-194C-426D-B4BE-0C977F1B8B2D}" destId="{2459D9E8-3987-4B2B-AC15-13B63FCB2B7F}" srcOrd="1" destOrd="0" parTransId="{A518260C-E589-44B3-BB2F-D4045AFADC48}" sibTransId="{FFDE456B-C578-4111-BD34-72F197303EE9}"/>
    <dgm:cxn modelId="{19C7FD4B-57C8-417B-B362-F60F7813D29B}" type="presOf" srcId="{AA96A02B-194C-426D-B4BE-0C977F1B8B2D}" destId="{369ADD67-7719-4EF7-B57B-7AFD5AA1D570}" srcOrd="0" destOrd="0" presId="urn:microsoft.com/office/officeart/2005/8/layout/vList3"/>
    <dgm:cxn modelId="{2B3D617E-64CC-4AAA-BE55-D7D004363C23}" type="presOf" srcId="{5ECAD298-63CC-487D-A19F-E1B95785FCD1}" destId="{E846C71F-429A-445E-87AC-1F3CB00815FE}" srcOrd="0" destOrd="0" presId="urn:microsoft.com/office/officeart/2005/8/layout/vList3"/>
    <dgm:cxn modelId="{2F2C18BB-0953-4205-9CAD-ED8D39A88B64}" srcId="{AA96A02B-194C-426D-B4BE-0C977F1B8B2D}" destId="{5ECAD298-63CC-487D-A19F-E1B95785FCD1}" srcOrd="0" destOrd="0" parTransId="{497BA0BA-0F65-4B20-AB31-971EAD56A4EC}" sibTransId="{BC8867E0-179E-4779-BBEF-EE52420B2CBE}"/>
    <dgm:cxn modelId="{2522A4A2-99E6-4957-BAE0-8A56FFEAEF11}" type="presParOf" srcId="{369ADD67-7719-4EF7-B57B-7AFD5AA1D570}" destId="{38763111-49E6-4CDB-8FC4-5CC1E867282B}" srcOrd="0" destOrd="0" presId="urn:microsoft.com/office/officeart/2005/8/layout/vList3"/>
    <dgm:cxn modelId="{053D350B-661B-4E4F-8302-2B361F184430}" type="presParOf" srcId="{38763111-49E6-4CDB-8FC4-5CC1E867282B}" destId="{13A78AA4-1793-4511-A7ED-211F858B90C0}" srcOrd="0" destOrd="0" presId="urn:microsoft.com/office/officeart/2005/8/layout/vList3"/>
    <dgm:cxn modelId="{67F5B8A4-9A76-471B-A280-ED0CBB3C8DD3}" type="presParOf" srcId="{38763111-49E6-4CDB-8FC4-5CC1E867282B}" destId="{E846C71F-429A-445E-87AC-1F3CB00815FE}" srcOrd="1" destOrd="0" presId="urn:microsoft.com/office/officeart/2005/8/layout/vList3"/>
    <dgm:cxn modelId="{70AA2874-6A38-4C4D-B256-D894079AFDD6}" type="presParOf" srcId="{369ADD67-7719-4EF7-B57B-7AFD5AA1D570}" destId="{B858C7CB-DFA6-471C-ABF8-A491402FAED8}" srcOrd="1" destOrd="0" presId="urn:microsoft.com/office/officeart/2005/8/layout/vList3"/>
    <dgm:cxn modelId="{F3E05DC8-155A-46E2-AE02-8A5F01DACA8A}" type="presParOf" srcId="{369ADD67-7719-4EF7-B57B-7AFD5AA1D570}" destId="{1945E2FA-B036-4294-B233-DFF8803AAD3D}" srcOrd="2" destOrd="0" presId="urn:microsoft.com/office/officeart/2005/8/layout/vList3"/>
    <dgm:cxn modelId="{433EFB45-0C9C-4DE6-A5D8-E263C3AE691D}" type="presParOf" srcId="{1945E2FA-B036-4294-B233-DFF8803AAD3D}" destId="{39DB269A-A64D-4CDC-9F79-B8FBC33573CB}" srcOrd="0" destOrd="0" presId="urn:microsoft.com/office/officeart/2005/8/layout/vList3"/>
    <dgm:cxn modelId="{20FAE802-1E24-48A7-BCC9-0ED86A5E9865}" type="presParOf" srcId="{1945E2FA-B036-4294-B233-DFF8803AAD3D}" destId="{18C5FDFC-6A3C-40C5-89C9-A5C2465E1B45}"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b="1" dirty="0">
              <a:solidFill>
                <a:schemeClr val="bg1"/>
              </a:solidFill>
            </a:rPr>
            <a:t>- </a:t>
          </a:r>
          <a:r>
            <a:rPr lang="en-US" sz="2800" b="1" dirty="0" err="1">
              <a:solidFill>
                <a:srgbClr val="FFFF00"/>
              </a:solidFill>
            </a:rPr>
            <a:t>Các</a:t>
          </a:r>
          <a:r>
            <a:rPr lang="en-US" sz="2800" b="1" dirty="0">
              <a:solidFill>
                <a:srgbClr val="FFFF00"/>
              </a:solidFill>
            </a:rPr>
            <a:t> </a:t>
          </a:r>
          <a:r>
            <a:rPr lang="en-US" sz="2800" b="1" dirty="0" err="1">
              <a:solidFill>
                <a:srgbClr val="FFFF00"/>
              </a:solidFill>
            </a:rPr>
            <a:t>nguồn</a:t>
          </a:r>
          <a:r>
            <a:rPr lang="en-US" sz="2800" b="1" dirty="0">
              <a:solidFill>
                <a:srgbClr val="FFFF00"/>
              </a:solidFill>
            </a:rPr>
            <a:t> </a:t>
          </a:r>
          <a:r>
            <a:rPr lang="en-US" sz="2800" b="1" dirty="0" err="1">
              <a:solidFill>
                <a:srgbClr val="FFFF00"/>
              </a:solidFill>
            </a:rPr>
            <a:t>gốc</a:t>
          </a:r>
          <a:r>
            <a:rPr lang="en-US" sz="2800" b="1" dirty="0">
              <a:solidFill>
                <a:srgbClr val="FFFF00"/>
              </a:solidFill>
            </a:rPr>
            <a:t> </a:t>
          </a:r>
          <a:r>
            <a:rPr lang="en-US" sz="2800" b="1" dirty="0" err="1">
              <a:solidFill>
                <a:srgbClr val="FFFF00"/>
              </a:solidFill>
            </a:rPr>
            <a:t>hình</a:t>
          </a:r>
          <a:r>
            <a:rPr lang="en-US" sz="2800" b="1" dirty="0">
              <a:solidFill>
                <a:srgbClr val="FFFF00"/>
              </a:solidFill>
            </a:rPr>
            <a:t> </a:t>
          </a:r>
          <a:r>
            <a:rPr lang="en-US" sz="2800" b="1" dirty="0" err="1">
              <a:solidFill>
                <a:srgbClr val="FFFF00"/>
              </a:solidFill>
            </a:rPr>
            <a:t>thành</a:t>
          </a:r>
          <a:r>
            <a:rPr lang="en-US" sz="2800" b="1" dirty="0">
              <a:solidFill>
                <a:srgbClr val="FFFF00"/>
              </a:solidFill>
            </a:rPr>
            <a:t> </a:t>
          </a:r>
          <a:r>
            <a:rPr lang="en-US" sz="2800" b="1" dirty="0" err="1">
              <a:solidFill>
                <a:srgbClr val="FFFF00"/>
              </a:solidFill>
            </a:rPr>
            <a:t>chủ</a:t>
          </a:r>
          <a:r>
            <a:rPr lang="en-US" sz="2800" b="1" dirty="0">
              <a:solidFill>
                <a:srgbClr val="FFFF00"/>
              </a:solidFill>
            </a:rPr>
            <a:t> </a:t>
          </a:r>
          <a:r>
            <a:rPr lang="en-US" sz="2800" b="1" dirty="0" err="1">
              <a:solidFill>
                <a:srgbClr val="FFFF00"/>
              </a:solidFill>
            </a:rPr>
            <a:t>nghĩa</a:t>
          </a:r>
          <a:r>
            <a:rPr lang="en-US" sz="2800" b="1" dirty="0">
              <a:solidFill>
                <a:srgbClr val="FFFF00"/>
              </a:solidFill>
            </a:rPr>
            <a:t> </a:t>
          </a:r>
          <a:r>
            <a:rPr lang="en-US" sz="2800" b="1" dirty="0" err="1">
              <a:solidFill>
                <a:srgbClr val="FFFF00"/>
              </a:solidFill>
            </a:rPr>
            <a:t>Mác</a:t>
          </a:r>
          <a:r>
            <a:rPr lang="en-US" sz="2800" b="1" dirty="0">
              <a:solidFill>
                <a:srgbClr val="FFFF00"/>
              </a:solidFill>
            </a:rPr>
            <a:t> – </a:t>
          </a:r>
          <a:r>
            <a:rPr lang="en-US" sz="2800" b="1" dirty="0" err="1">
              <a:solidFill>
                <a:srgbClr val="FFFF00"/>
              </a:solidFill>
            </a:rPr>
            <a:t>Lênin</a:t>
          </a:r>
          <a:endParaRPr lang="en-US" sz="28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8E2EC774-F358-4D25-9665-8A1A99A3F346}">
      <dgm:prSet phldrT="[Text]" custT="1"/>
      <dgm:spPr>
        <a:noFill/>
      </dgm:spPr>
      <dgm:t>
        <a:bodyPr/>
        <a:lstStyle/>
        <a:p>
          <a:pPr algn="just"/>
          <a:r>
            <a:rPr lang="nl-NL" sz="2800" b="1" i="0" dirty="0">
              <a:solidFill>
                <a:schemeClr val="tx1"/>
              </a:solidFill>
            </a:rPr>
            <a:t>Về tư tưởng lý luận</a:t>
          </a:r>
          <a:r>
            <a:rPr lang="nl-NL" sz="2800" i="1" dirty="0">
              <a:solidFill>
                <a:schemeClr val="tx1"/>
              </a:solidFill>
            </a:rPr>
            <a:t>: </a:t>
          </a:r>
          <a:r>
            <a:rPr lang="nl-NL" sz="2800" dirty="0">
              <a:solidFill>
                <a:schemeClr val="tx1"/>
              </a:solidFill>
            </a:rPr>
            <a:t>những đỉnh cao về triết học cổ điển Đức, kinh tế chính trị học cổ điển ở Anh, chủ nghĩa xã hội không tưởng phê phán ở Pháp và ở Anh </a:t>
          </a:r>
          <a:endParaRPr lang="en-US" sz="2800" b="1" i="0" dirty="0">
            <a:solidFill>
              <a:schemeClr val="tx1"/>
            </a:solidFill>
          </a:endParaRPr>
        </a:p>
      </dgm:t>
    </dgm:pt>
    <dgm:pt modelId="{090EE613-7514-4EE4-A0D9-CBB2C171851F}" type="parTrans" cxnId="{56690763-6E77-4D2D-B531-5C8A629C497F}">
      <dgm:prSet/>
      <dgm:spPr/>
      <dgm:t>
        <a:bodyPr/>
        <a:lstStyle/>
        <a:p>
          <a:endParaRPr lang="en-US"/>
        </a:p>
      </dgm:t>
    </dgm:pt>
    <dgm:pt modelId="{D1202CFF-305F-4E41-842E-C5366688AB3D}" type="sibTrans" cxnId="{56690763-6E77-4D2D-B531-5C8A629C497F}">
      <dgm:prSet/>
      <dgm:spPr/>
      <dgm:t>
        <a:bodyPr/>
        <a:lstStyle/>
        <a:p>
          <a:endParaRPr lang="en-US"/>
        </a:p>
      </dgm:t>
    </dgm:pt>
    <dgm:pt modelId="{F5944971-8BBE-4C2B-A29B-DE6A106F5CBA}">
      <dgm:prSet phldrT="[Text]" custT="1"/>
      <dgm:spPr>
        <a:noFill/>
      </dgm:spPr>
      <dgm:t>
        <a:bodyPr/>
        <a:lstStyle/>
        <a:p>
          <a:pPr algn="just"/>
          <a:r>
            <a:rPr lang="nl-NL" sz="2800" b="1" i="0" dirty="0">
              <a:solidFill>
                <a:schemeClr val="tx1"/>
              </a:solidFill>
            </a:rPr>
            <a:t>Về khoa học</a:t>
          </a:r>
          <a:r>
            <a:rPr lang="nl-NL" sz="2800" i="1" dirty="0">
              <a:solidFill>
                <a:schemeClr val="tx1"/>
              </a:solidFill>
            </a:rPr>
            <a:t>: </a:t>
          </a:r>
          <a:r>
            <a:rPr lang="nl-NL" sz="2800" dirty="0">
              <a:solidFill>
                <a:schemeClr val="tx1"/>
              </a:solidFill>
            </a:rPr>
            <a:t>là những phát minh về khoa học tự nhiên </a:t>
          </a:r>
          <a:endParaRPr lang="en-US" sz="2800" b="1" i="0" dirty="0">
            <a:solidFill>
              <a:schemeClr val="tx1"/>
            </a:solidFill>
          </a:endParaRPr>
        </a:p>
      </dgm:t>
    </dgm:pt>
    <dgm:pt modelId="{BD932944-3830-463A-BBFE-59399F91DBAA}" type="parTrans" cxnId="{5DAF8C38-6029-4E77-B9C9-CE7CCB379F28}">
      <dgm:prSet/>
      <dgm:spPr/>
      <dgm:t>
        <a:bodyPr/>
        <a:lstStyle/>
        <a:p>
          <a:endParaRPr lang="en-US"/>
        </a:p>
      </dgm:t>
    </dgm:pt>
    <dgm:pt modelId="{31689C89-9A8E-4FFB-B5FA-4F5DFC1B032F}" type="sibTrans" cxnId="{5DAF8C38-6029-4E77-B9C9-CE7CCB379F28}">
      <dgm:prSet/>
      <dgm:spPr/>
      <dgm:t>
        <a:bodyPr/>
        <a:lstStyle/>
        <a:p>
          <a:endParaRPr lang="en-US"/>
        </a:p>
      </dgm:t>
    </dgm:pt>
    <dgm:pt modelId="{20C7FDAF-FEEE-4C92-8598-F016E1C6B67F}">
      <dgm:prSet phldrT="[Text]" custT="1"/>
      <dgm:spPr>
        <a:noFill/>
      </dgm:spPr>
      <dgm:t>
        <a:bodyPr/>
        <a:lstStyle/>
        <a:p>
          <a:pPr algn="just"/>
          <a:r>
            <a:rPr lang="pt-BR" sz="2800" b="1" i="0" dirty="0">
              <a:solidFill>
                <a:schemeClr val="tx1"/>
              </a:solidFill>
            </a:rPr>
            <a:t>Vai trò nhân tố chủ quan</a:t>
          </a:r>
          <a:r>
            <a:rPr lang="pt-BR" sz="2800" i="1" dirty="0">
              <a:solidFill>
                <a:schemeClr val="tx1"/>
              </a:solidFill>
            </a:rPr>
            <a:t>: </a:t>
          </a:r>
          <a:r>
            <a:rPr lang="pt-BR" sz="2800" dirty="0">
              <a:solidFill>
                <a:schemeClr val="tx1"/>
              </a:solidFill>
            </a:rPr>
            <a:t>C.Mác (1818-1883), Ph.Ăngghen (1820-1895) là những thiên tài trên nhiều lĩnh vực</a:t>
          </a:r>
          <a:endParaRPr lang="en-US" sz="2800" b="1" i="0" dirty="0">
            <a:solidFill>
              <a:schemeClr val="tx1"/>
            </a:solidFill>
          </a:endParaRPr>
        </a:p>
      </dgm:t>
    </dgm:pt>
    <dgm:pt modelId="{6C1A200F-9F01-4636-9C71-DE39F542A353}" type="parTrans" cxnId="{EE335CA4-2C42-49B6-9CE2-CC0364B58EB9}">
      <dgm:prSet/>
      <dgm:spPr/>
      <dgm:t>
        <a:bodyPr/>
        <a:lstStyle/>
        <a:p>
          <a:endParaRPr lang="en-US"/>
        </a:p>
      </dgm:t>
    </dgm:pt>
    <dgm:pt modelId="{D541671C-8FB0-4857-B9B0-72730FB0AA64}" type="sibTrans" cxnId="{EE335CA4-2C42-49B6-9CE2-CC0364B58EB9}">
      <dgm:prSet/>
      <dgm:spPr/>
      <dgm:t>
        <a:bodyPr/>
        <a:lstStyle/>
        <a:p>
          <a:endParaRPr lang="en-US"/>
        </a:p>
      </dgm:t>
    </dgm:pt>
    <dgm:pt modelId="{DF65C88D-D1BF-4757-AEE8-1355B6D5A73A}">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r>
            <a:rPr lang="en-US" sz="2800" b="1" i="0" dirty="0">
              <a:solidFill>
                <a:schemeClr val="tx1"/>
              </a:solidFill>
            </a:rPr>
            <a:t>:</a:t>
          </a:r>
          <a:r>
            <a:rPr lang="nl-NL" sz="2800" dirty="0">
              <a:solidFill>
                <a:schemeClr val="tx1"/>
              </a:solidFill>
            </a:rPr>
            <a:t>Nền đại công nghiệp TBCN phát triển mạnh ở nhiều nước Tây Âu giữa TK 19</a:t>
          </a:r>
          <a:endParaRPr lang="en-US" sz="2800" dirty="0">
            <a:solidFill>
              <a:schemeClr val="tx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1" custScaleY="187860" custLinFactNeighborX="-324" custLinFactNeighborY="-12096">
        <dgm:presLayoutVars>
          <dgm:chMax val="0"/>
          <dgm:bulletEnabled val="1"/>
        </dgm:presLayoutVars>
      </dgm:prSet>
      <dgm:spPr/>
    </dgm:pt>
    <dgm:pt modelId="{53A39C18-285B-4E1F-83F7-EBA51C3FA6E3}" type="pres">
      <dgm:prSet presAssocID="{77599361-043E-4CF7-A374-5A1427EE9928}" presName="childText" presStyleLbl="revTx" presStyleIdx="0" presStyleCnt="1" custScaleY="146002" custLinFactY="2396" custLinFactNeighborX="541" custLinFactNeighborY="100000">
        <dgm:presLayoutVars>
          <dgm:bulletEnabled val="1"/>
        </dgm:presLayoutVars>
      </dgm:prSet>
      <dgm:spPr/>
    </dgm:pt>
  </dgm:ptLst>
  <dgm:cxnLst>
    <dgm:cxn modelId="{FB93FC12-63BD-4F09-901A-E98083B88086}" type="presOf" srcId="{F5944971-8BBE-4C2B-A29B-DE6A106F5CBA}" destId="{53A39C18-285B-4E1F-83F7-EBA51C3FA6E3}" srcOrd="0" destOrd="2" presId="urn:microsoft.com/office/officeart/2005/8/layout/vList2"/>
    <dgm:cxn modelId="{5DAF8C38-6029-4E77-B9C9-CE7CCB379F28}" srcId="{77599361-043E-4CF7-A374-5A1427EE9928}" destId="{F5944971-8BBE-4C2B-A29B-DE6A106F5CBA}" srcOrd="2" destOrd="0" parTransId="{BD932944-3830-463A-BBFE-59399F91DBAA}" sibTransId="{31689C89-9A8E-4FFB-B5FA-4F5DFC1B032F}"/>
    <dgm:cxn modelId="{6FAF6B39-8F50-47E2-B8EE-43C605713881}" srcId="{C368508D-A2B2-490F-B8FC-F99505651609}" destId="{77599361-043E-4CF7-A374-5A1427EE9928}" srcOrd="0" destOrd="0" parTransId="{7F7DF572-2659-46C3-8A8F-A8D3F3F5CC2B}" sibTransId="{373BC92B-FE9D-43BB-BF4A-FED0118BB554}"/>
    <dgm:cxn modelId="{56690763-6E77-4D2D-B531-5C8A629C497F}" srcId="{77599361-043E-4CF7-A374-5A1427EE9928}" destId="{8E2EC774-F358-4D25-9665-8A1A99A3F346}" srcOrd="1" destOrd="0" parTransId="{090EE613-7514-4EE4-A0D9-CBB2C171851F}" sibTransId="{D1202CFF-305F-4E41-842E-C5366688AB3D}"/>
    <dgm:cxn modelId="{447A5189-CC28-4921-86E6-156318B50125}" type="presOf" srcId="{C368508D-A2B2-490F-B8FC-F99505651609}" destId="{23270B02-B223-437C-AF7A-87A85AC9786C}" srcOrd="0" destOrd="0" presId="urn:microsoft.com/office/officeart/2005/8/layout/vList2"/>
    <dgm:cxn modelId="{98B713A0-9B0E-4F17-913F-93AB0DA75CBB}" type="presOf" srcId="{DF65C88D-D1BF-4757-AEE8-1355B6D5A73A}" destId="{53A39C18-285B-4E1F-83F7-EBA51C3FA6E3}" srcOrd="0" destOrd="0" presId="urn:microsoft.com/office/officeart/2005/8/layout/vList2"/>
    <dgm:cxn modelId="{EE335CA4-2C42-49B6-9CE2-CC0364B58EB9}" srcId="{77599361-043E-4CF7-A374-5A1427EE9928}" destId="{20C7FDAF-FEEE-4C92-8598-F016E1C6B67F}" srcOrd="3" destOrd="0" parTransId="{6C1A200F-9F01-4636-9C71-DE39F542A353}" sibTransId="{D541671C-8FB0-4857-B9B0-72730FB0AA64}"/>
    <dgm:cxn modelId="{6D5D81B5-1E26-4709-AD3B-2F487A8E1F11}" srcId="{77599361-043E-4CF7-A374-5A1427EE9928}" destId="{DF65C88D-D1BF-4757-AEE8-1355B6D5A73A}" srcOrd="0" destOrd="0" parTransId="{52CB18CE-245E-4E46-B3F4-2A208850D652}" sibTransId="{76CEF11D-517E-4B06-AAE6-C45397C0B641}"/>
    <dgm:cxn modelId="{1D65CFBA-0952-4563-A99B-18C754D83A9D}" type="presOf" srcId="{8E2EC774-F358-4D25-9665-8A1A99A3F346}" destId="{53A39C18-285B-4E1F-83F7-EBA51C3FA6E3}" srcOrd="0" destOrd="1" presId="urn:microsoft.com/office/officeart/2005/8/layout/vList2"/>
    <dgm:cxn modelId="{B46748E6-627D-4DAA-A043-AA45E6D02D89}" type="presOf" srcId="{77599361-043E-4CF7-A374-5A1427EE9928}" destId="{71D8E19E-BEC7-4064-896D-509D4353FB92}" srcOrd="0" destOrd="0" presId="urn:microsoft.com/office/officeart/2005/8/layout/vList2"/>
    <dgm:cxn modelId="{DF7287FB-A600-424F-81CA-BCF75FCBB213}" type="presOf" srcId="{20C7FDAF-FEEE-4C92-8598-F016E1C6B67F}" destId="{53A39C18-285B-4E1F-83F7-EBA51C3FA6E3}" srcOrd="0" destOrd="3" presId="urn:microsoft.com/office/officeart/2005/8/layout/vList2"/>
    <dgm:cxn modelId="{B815242C-3365-4361-8CF7-A8257DBE2768}" type="presParOf" srcId="{23270B02-B223-437C-AF7A-87A85AC9786C}" destId="{71D8E19E-BEC7-4064-896D-509D4353FB92}" srcOrd="0" destOrd="0" presId="urn:microsoft.com/office/officeart/2005/8/layout/vList2"/>
    <dgm:cxn modelId="{E37A0DE6-A442-407E-B8B7-74A1508ACE6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pt-BR" sz="3200" i="1" dirty="0"/>
            <a:t>- Giai đoạn C.Mác, Ph.Ăngghen (1848-1895)</a:t>
          </a:r>
          <a:endParaRPr lang="en-US" sz="32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DF65C88D-D1BF-4757-AEE8-1355B6D5A73A}">
      <dgm:prSet phldrT="[Text]" custT="1"/>
      <dgm:spPr>
        <a:solidFill>
          <a:schemeClr val="accent1">
            <a:lumMod val="50000"/>
          </a:schemeClr>
        </a:solidFill>
      </dgm:spPr>
      <dgm:t>
        <a:bodyPr/>
        <a:lstStyle/>
        <a:p>
          <a:pPr algn="just"/>
          <a:r>
            <a:rPr lang="pt-BR" sz="3200" i="1" dirty="0"/>
            <a:t>- V.I.Lênin phát triển chủ nghĩa Mác (1895-1924)</a:t>
          </a:r>
          <a:endParaRPr lang="en-US" sz="3200" dirty="0">
            <a:solidFill>
              <a:schemeClr val="bg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75FF6338-065E-488B-ABC5-F3D0DE00EB9B}">
      <dgm:prSet phldrT="[Text]" custT="1"/>
      <dgm:spPr>
        <a:solidFill>
          <a:schemeClr val="accent1">
            <a:lumMod val="50000"/>
          </a:schemeClr>
        </a:solidFill>
      </dgm:spPr>
      <dgm:t>
        <a:bodyPr/>
        <a:lstStyle/>
        <a:p>
          <a:pPr algn="just"/>
          <a:r>
            <a:rPr lang="pt-BR" sz="3200" i="1"/>
            <a:t>- Chủ nghĩa Mác-Lênin từ năm 1924 đến nay</a:t>
          </a:r>
          <a:endParaRPr lang="en-US" sz="3200" dirty="0">
            <a:solidFill>
              <a:schemeClr val="bg1"/>
            </a:solidFill>
          </a:endParaRPr>
        </a:p>
      </dgm:t>
    </dgm:pt>
    <dgm:pt modelId="{7627FAE9-2B61-4399-ADCF-5B7759FED351}" type="parTrans" cxnId="{FE26B0C6-57FB-4BAB-9820-CF39CA8BA6ED}">
      <dgm:prSet/>
      <dgm:spPr/>
      <dgm:t>
        <a:bodyPr/>
        <a:lstStyle/>
        <a:p>
          <a:endParaRPr lang="en-US"/>
        </a:p>
      </dgm:t>
    </dgm:pt>
    <dgm:pt modelId="{FFC82450-2DEB-4AC4-B6C7-3B94616D194D}" type="sibTrans" cxnId="{FE26B0C6-57FB-4BAB-9820-CF39CA8BA6ED}">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3" custScaleY="123430" custLinFactNeighborY="-18976">
        <dgm:presLayoutVars>
          <dgm:chMax val="0"/>
          <dgm:bulletEnabled val="1"/>
        </dgm:presLayoutVars>
      </dgm:prSet>
      <dgm:spPr/>
    </dgm:pt>
    <dgm:pt modelId="{85D42BA7-690E-4593-B82E-74AA884FBE99}" type="pres">
      <dgm:prSet presAssocID="{373BC92B-FE9D-43BB-BF4A-FED0118BB554}" presName="spacer" presStyleCnt="0"/>
      <dgm:spPr/>
    </dgm:pt>
    <dgm:pt modelId="{21D36377-7D47-40FF-923C-6DC11360322B}" type="pres">
      <dgm:prSet presAssocID="{DF65C88D-D1BF-4757-AEE8-1355B6D5A73A}" presName="parentText" presStyleLbl="node1" presStyleIdx="1" presStyleCnt="3" custLinFactNeighborY="-6880">
        <dgm:presLayoutVars>
          <dgm:chMax val="0"/>
          <dgm:bulletEnabled val="1"/>
        </dgm:presLayoutVars>
      </dgm:prSet>
      <dgm:spPr/>
    </dgm:pt>
    <dgm:pt modelId="{91807E16-A9C1-4BA5-AA0A-DA57E2CF5194}" type="pres">
      <dgm:prSet presAssocID="{76CEF11D-517E-4B06-AAE6-C45397C0B641}" presName="spacer" presStyleCnt="0"/>
      <dgm:spPr/>
    </dgm:pt>
    <dgm:pt modelId="{A7CD70CA-F305-49DD-9DC0-3427553BCEF9}" type="pres">
      <dgm:prSet presAssocID="{75FF6338-065E-488B-ABC5-F3D0DE00EB9B}" presName="parentText" presStyleLbl="node1" presStyleIdx="2" presStyleCnt="3">
        <dgm:presLayoutVars>
          <dgm:chMax val="0"/>
          <dgm:bulletEnabled val="1"/>
        </dgm:presLayoutVars>
      </dgm:prSet>
      <dgm:spPr/>
    </dgm:pt>
  </dgm:ptLst>
  <dgm:cxnLst>
    <dgm:cxn modelId="{56AEFF1D-DF2F-4D71-A7A4-7F5E991D4CA5}" type="presOf" srcId="{77599361-043E-4CF7-A374-5A1427EE9928}" destId="{71D8E19E-BEC7-4064-896D-509D4353FB92}" srcOrd="0" destOrd="0" presId="urn:microsoft.com/office/officeart/2005/8/layout/vList2"/>
    <dgm:cxn modelId="{6FAF6B39-8F50-47E2-B8EE-43C605713881}" srcId="{C368508D-A2B2-490F-B8FC-F99505651609}" destId="{77599361-043E-4CF7-A374-5A1427EE9928}" srcOrd="0" destOrd="0" parTransId="{7F7DF572-2659-46C3-8A8F-A8D3F3F5CC2B}" sibTransId="{373BC92B-FE9D-43BB-BF4A-FED0118BB554}"/>
    <dgm:cxn modelId="{691D6E70-1C44-420B-B2A4-DD4F78F01F24}" type="presOf" srcId="{75FF6338-065E-488B-ABC5-F3D0DE00EB9B}" destId="{A7CD70CA-F305-49DD-9DC0-3427553BCEF9}" srcOrd="0" destOrd="0" presId="urn:microsoft.com/office/officeart/2005/8/layout/vList2"/>
    <dgm:cxn modelId="{6D5D81B5-1E26-4709-AD3B-2F487A8E1F11}" srcId="{C368508D-A2B2-490F-B8FC-F99505651609}" destId="{DF65C88D-D1BF-4757-AEE8-1355B6D5A73A}" srcOrd="1" destOrd="0" parTransId="{52CB18CE-245E-4E46-B3F4-2A208850D652}" sibTransId="{76CEF11D-517E-4B06-AAE6-C45397C0B641}"/>
    <dgm:cxn modelId="{2D9F79C3-35E2-46ED-A1D6-34DB0D469E98}" type="presOf" srcId="{C368508D-A2B2-490F-B8FC-F99505651609}" destId="{23270B02-B223-437C-AF7A-87A85AC9786C}" srcOrd="0" destOrd="0" presId="urn:microsoft.com/office/officeart/2005/8/layout/vList2"/>
    <dgm:cxn modelId="{FE26B0C6-57FB-4BAB-9820-CF39CA8BA6ED}" srcId="{C368508D-A2B2-490F-B8FC-F99505651609}" destId="{75FF6338-065E-488B-ABC5-F3D0DE00EB9B}" srcOrd="2" destOrd="0" parTransId="{7627FAE9-2B61-4399-ADCF-5B7759FED351}" sibTransId="{FFC82450-2DEB-4AC4-B6C7-3B94616D194D}"/>
    <dgm:cxn modelId="{E80D3BF8-31B1-4C38-8BBE-02D6B619E05D}" type="presOf" srcId="{DF65C88D-D1BF-4757-AEE8-1355B6D5A73A}" destId="{21D36377-7D47-40FF-923C-6DC11360322B}" srcOrd="0" destOrd="0" presId="urn:microsoft.com/office/officeart/2005/8/layout/vList2"/>
    <dgm:cxn modelId="{5E869925-AE04-4586-83A4-02E793F0F77F}" type="presParOf" srcId="{23270B02-B223-437C-AF7A-87A85AC9786C}" destId="{71D8E19E-BEC7-4064-896D-509D4353FB92}" srcOrd="0" destOrd="0" presId="urn:microsoft.com/office/officeart/2005/8/layout/vList2"/>
    <dgm:cxn modelId="{D09D0E57-15EA-4202-A0F4-76F34744A47B}" type="presParOf" srcId="{23270B02-B223-437C-AF7A-87A85AC9786C}" destId="{85D42BA7-690E-4593-B82E-74AA884FBE99}" srcOrd="1" destOrd="0" presId="urn:microsoft.com/office/officeart/2005/8/layout/vList2"/>
    <dgm:cxn modelId="{EE369A7D-8AE0-48B0-ADFE-DB01DA47726B}" type="presParOf" srcId="{23270B02-B223-437C-AF7A-87A85AC9786C}" destId="{21D36377-7D47-40FF-923C-6DC11360322B}" srcOrd="2" destOrd="0" presId="urn:microsoft.com/office/officeart/2005/8/layout/vList2"/>
    <dgm:cxn modelId="{3AB480DA-E678-4934-A98B-88BD79C2740C}" type="presParOf" srcId="{23270B02-B223-437C-AF7A-87A85AC9786C}" destId="{91807E16-A9C1-4BA5-AA0A-DA57E2CF5194}" srcOrd="3" destOrd="0" presId="urn:microsoft.com/office/officeart/2005/8/layout/vList2"/>
    <dgm:cxn modelId="{DC8D10BE-71E4-4AF1-BA33-C973A2B06B15}" type="presParOf" srcId="{23270B02-B223-437C-AF7A-87A85AC9786C}" destId="{A7CD70CA-F305-49DD-9DC0-3427553BCE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2477CD0-FF2E-415C-B64C-52C6DE1C0B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D5DFE4-4A3C-424D-9416-904E1DAE70D1}">
      <dgm:prSet phldrT="[Text]" custT="1"/>
      <dgm:spPr>
        <a:solidFill>
          <a:srgbClr val="7030A0"/>
        </a:solidFill>
      </dgm:spPr>
      <dgm:t>
        <a:bodyPr/>
        <a:lstStyle/>
        <a:p>
          <a:r>
            <a:rPr lang="vi-VN" sz="2800" b="0" dirty="0"/>
            <a:t>1. Triết học Mác – Lênin</a:t>
          </a:r>
          <a:endParaRPr lang="en-US" sz="2800" b="0" dirty="0"/>
        </a:p>
      </dgm:t>
    </dgm:pt>
    <dgm:pt modelId="{05EF2BFF-4C45-48CB-B9B2-82186B3B5FB4}" type="parTrans" cxnId="{AB701125-B97E-4F84-9E20-5C28BFB83D5D}">
      <dgm:prSet/>
      <dgm:spPr/>
      <dgm:t>
        <a:bodyPr/>
        <a:lstStyle/>
        <a:p>
          <a:endParaRPr lang="en-US" sz="2800"/>
        </a:p>
      </dgm:t>
    </dgm:pt>
    <dgm:pt modelId="{F587B291-2D4B-4B61-BCA4-3AE88B2FBDC8}" type="sibTrans" cxnId="{AB701125-B97E-4F84-9E20-5C28BFB83D5D}">
      <dgm:prSet/>
      <dgm:spPr/>
      <dgm:t>
        <a:bodyPr/>
        <a:lstStyle/>
        <a:p>
          <a:endParaRPr lang="en-US" sz="2800"/>
        </a:p>
      </dgm:t>
    </dgm:pt>
    <dgm:pt modelId="{FD78D927-15CD-4F90-889D-99E8F2CFB47F}">
      <dgm:prSet phldrT="[Text]" custT="1"/>
      <dgm:spPr/>
      <dgm:t>
        <a:bodyPr/>
        <a:lstStyle/>
        <a:p>
          <a:r>
            <a:rPr lang="pt-BR" sz="2800" b="0" dirty="0"/>
            <a:t>a) Chủ nghĩa duy vật biện chứng</a:t>
          </a:r>
          <a:endParaRPr lang="en-US" sz="2800" b="0" dirty="0"/>
        </a:p>
      </dgm:t>
    </dgm:pt>
    <dgm:pt modelId="{70845ECA-EF85-403F-88F1-121B161C6794}" type="parTrans" cxnId="{C6D90ADF-3B0D-491F-9C40-0FF41DC5D861}">
      <dgm:prSet/>
      <dgm:spPr/>
      <dgm:t>
        <a:bodyPr/>
        <a:lstStyle/>
        <a:p>
          <a:endParaRPr lang="en-US" sz="2800"/>
        </a:p>
      </dgm:t>
    </dgm:pt>
    <dgm:pt modelId="{9D30A8EE-249F-4709-B73F-4B4B49E0EB2A}" type="sibTrans" cxnId="{C6D90ADF-3B0D-491F-9C40-0FF41DC5D861}">
      <dgm:prSet/>
      <dgm:spPr/>
      <dgm:t>
        <a:bodyPr/>
        <a:lstStyle/>
        <a:p>
          <a:endParaRPr lang="en-US" sz="2800"/>
        </a:p>
      </dgm:t>
    </dgm:pt>
    <dgm:pt modelId="{B0743F44-F962-40AF-9F2A-66BCB9D0B9FD}">
      <dgm:prSet phldrT="[Text]" custT="1"/>
      <dgm:spPr/>
      <dgm:t>
        <a:bodyPr/>
        <a:lstStyle/>
        <a:p>
          <a:r>
            <a:rPr lang="pt-BR" sz="2800" b="0" dirty="0"/>
            <a:t>b) Chủ nghĩa duy vật lịch sử</a:t>
          </a:r>
          <a:endParaRPr lang="en-US" sz="2800" b="0" dirty="0"/>
        </a:p>
      </dgm:t>
    </dgm:pt>
    <dgm:pt modelId="{3AA3F153-B8B8-4C77-A01C-B614047ABD96}" type="parTrans" cxnId="{499749CA-A316-4875-9837-A235527B51F2}">
      <dgm:prSet/>
      <dgm:spPr/>
      <dgm:t>
        <a:bodyPr/>
        <a:lstStyle/>
        <a:p>
          <a:endParaRPr lang="en-US"/>
        </a:p>
      </dgm:t>
    </dgm:pt>
    <dgm:pt modelId="{8002DCF5-4EDA-47C0-B68F-A3A0C3F07962}" type="sibTrans" cxnId="{499749CA-A316-4875-9837-A235527B51F2}">
      <dgm:prSet/>
      <dgm:spPr/>
      <dgm:t>
        <a:bodyPr/>
        <a:lstStyle/>
        <a:p>
          <a:endParaRPr lang="en-US"/>
        </a:p>
      </dgm:t>
    </dgm:pt>
    <dgm:pt modelId="{084F4087-25C4-499C-AF10-29CBB1379CE6}">
      <dgm:prSet phldrT="[Text]" custT="1"/>
      <dgm:spPr>
        <a:solidFill>
          <a:srgbClr val="7030A0"/>
        </a:solidFill>
      </dgm:spPr>
      <dgm:t>
        <a:bodyPr/>
        <a:lstStyle/>
        <a:p>
          <a:r>
            <a:rPr lang="vi-VN" sz="2800" b="0" dirty="0"/>
            <a:t>2. Kinh tế chính trị Mác – Lêni</a:t>
          </a:r>
          <a:r>
            <a:rPr lang="en-US" sz="2800" b="0" dirty="0"/>
            <a:t>n</a:t>
          </a:r>
        </a:p>
      </dgm:t>
    </dgm:pt>
    <dgm:pt modelId="{C91CBCB1-E094-43E4-B769-0DC0D3704325}" type="parTrans" cxnId="{818F8898-E133-4CD6-AF75-1D8A253F126A}">
      <dgm:prSet/>
      <dgm:spPr/>
      <dgm:t>
        <a:bodyPr/>
        <a:lstStyle/>
        <a:p>
          <a:endParaRPr lang="en-US"/>
        </a:p>
      </dgm:t>
    </dgm:pt>
    <dgm:pt modelId="{E4F11E31-A23C-4310-B8A7-44A5420FDC39}" type="sibTrans" cxnId="{818F8898-E133-4CD6-AF75-1D8A253F126A}">
      <dgm:prSet/>
      <dgm:spPr/>
      <dgm:t>
        <a:bodyPr/>
        <a:lstStyle/>
        <a:p>
          <a:endParaRPr lang="en-US"/>
        </a:p>
      </dgm:t>
    </dgm:pt>
    <dgm:pt modelId="{A2DC507E-91C0-4B35-98AE-B76C8DDA9F7E}">
      <dgm:prSet phldrT="[Text]" custT="1"/>
      <dgm:spPr>
        <a:noFill/>
      </dgm:spPr>
      <dgm:t>
        <a:bodyPr/>
        <a:lstStyle/>
        <a:p>
          <a:r>
            <a:rPr lang="pt-BR" sz="2800" b="0" i="1" dirty="0"/>
            <a:t>a) Sứ mệnh lịch sử của giai cấp công nhân</a:t>
          </a:r>
          <a:endParaRPr lang="en-US" sz="2800" b="0" dirty="0"/>
        </a:p>
      </dgm:t>
    </dgm:pt>
    <dgm:pt modelId="{04BED1BD-DDA1-4D15-8D21-1736A5030B10}" type="sibTrans" cxnId="{D0A60E1E-81CE-4BD5-A527-826E5CA42B6A}">
      <dgm:prSet/>
      <dgm:spPr/>
      <dgm:t>
        <a:bodyPr/>
        <a:lstStyle/>
        <a:p>
          <a:endParaRPr lang="en-US"/>
        </a:p>
      </dgm:t>
    </dgm:pt>
    <dgm:pt modelId="{73DD3CEE-76F6-4360-9290-128B24AFD447}" type="parTrans" cxnId="{D0A60E1E-81CE-4BD5-A527-826E5CA42B6A}">
      <dgm:prSet/>
      <dgm:spPr/>
      <dgm:t>
        <a:bodyPr/>
        <a:lstStyle/>
        <a:p>
          <a:endParaRPr lang="en-US"/>
        </a:p>
      </dgm:t>
    </dgm:pt>
    <dgm:pt modelId="{3E817C38-4937-4070-9A05-E37FAB903565}">
      <dgm:prSet phldrT="[Text]" custT="1"/>
      <dgm:spPr>
        <a:noFill/>
      </dgm:spPr>
      <dgm:t>
        <a:bodyPr/>
        <a:lstStyle/>
        <a:p>
          <a:r>
            <a:rPr lang="pt-BR" sz="2800" b="0" i="1" dirty="0"/>
            <a:t>b) Cách mạng xã hội chủ nghĩa   </a:t>
          </a:r>
          <a:endParaRPr lang="en-US" sz="2800" b="0" dirty="0"/>
        </a:p>
      </dgm:t>
    </dgm:pt>
    <dgm:pt modelId="{618CB983-6854-413B-8FD5-9D53D060EC9F}" type="parTrans" cxnId="{A3579BEF-B9F2-4269-9170-934FF8CB9D24}">
      <dgm:prSet/>
      <dgm:spPr/>
      <dgm:t>
        <a:bodyPr/>
        <a:lstStyle/>
        <a:p>
          <a:endParaRPr lang="en-US"/>
        </a:p>
      </dgm:t>
    </dgm:pt>
    <dgm:pt modelId="{DCC795BC-EB5F-49F4-8778-06A2D6E4893C}" type="sibTrans" cxnId="{A3579BEF-B9F2-4269-9170-934FF8CB9D24}">
      <dgm:prSet/>
      <dgm:spPr/>
      <dgm:t>
        <a:bodyPr/>
        <a:lstStyle/>
        <a:p>
          <a:endParaRPr lang="en-US"/>
        </a:p>
      </dgm:t>
    </dgm:pt>
    <dgm:pt modelId="{12732B98-48E3-40F4-B522-FD1D524E8334}">
      <dgm:prSet phldrT="[Text]" custT="1"/>
      <dgm:spPr>
        <a:noFill/>
      </dgm:spPr>
      <dgm:t>
        <a:bodyPr/>
        <a:lstStyle/>
        <a:p>
          <a:r>
            <a:rPr lang="pt-BR" sz="2800" b="0" i="1" dirty="0"/>
            <a:t> c) Sự phát triển của hình thái kinh tế-xã hội cộng sản chủ nghĩa</a:t>
          </a:r>
          <a:endParaRPr lang="en-US" sz="2800" b="0" dirty="0"/>
        </a:p>
      </dgm:t>
    </dgm:pt>
    <dgm:pt modelId="{A0984B53-8A20-48EF-8DBD-46E402AC9D37}" type="sibTrans" cxnId="{42F86A11-2B97-4387-81D0-D231D81E9E2D}">
      <dgm:prSet/>
      <dgm:spPr/>
      <dgm:t>
        <a:bodyPr/>
        <a:lstStyle/>
        <a:p>
          <a:endParaRPr lang="en-US"/>
        </a:p>
      </dgm:t>
    </dgm:pt>
    <dgm:pt modelId="{F99BC71C-6880-4A65-8D82-30AAD1B1F553}" type="parTrans" cxnId="{42F86A11-2B97-4387-81D0-D231D81E9E2D}">
      <dgm:prSet/>
      <dgm:spPr/>
      <dgm:t>
        <a:bodyPr/>
        <a:lstStyle/>
        <a:p>
          <a:endParaRPr lang="en-US"/>
        </a:p>
      </dgm:t>
    </dgm:pt>
    <dgm:pt modelId="{9A479626-C626-42F5-8BD1-429DE2E890FC}">
      <dgm:prSet phldrT="[Text]" custT="1"/>
      <dgm:spPr>
        <a:solidFill>
          <a:srgbClr val="7030A0"/>
        </a:solidFill>
      </dgm:spPr>
      <dgm:t>
        <a:bodyPr/>
        <a:lstStyle/>
        <a:p>
          <a:r>
            <a:rPr lang="pt-BR" sz="2800" b="0" dirty="0"/>
            <a:t>3. Chủ nghĩa xã hội khoa học</a:t>
          </a:r>
          <a:endParaRPr lang="en-US" sz="2800" b="0" dirty="0"/>
        </a:p>
      </dgm:t>
    </dgm:pt>
    <dgm:pt modelId="{CE9C5E38-17E2-432F-B1E7-0261758399B2}" type="sibTrans" cxnId="{C74643D1-DC23-49E9-95B2-CB5BF05AE055}">
      <dgm:prSet/>
      <dgm:spPr/>
      <dgm:t>
        <a:bodyPr/>
        <a:lstStyle/>
        <a:p>
          <a:endParaRPr lang="en-US"/>
        </a:p>
      </dgm:t>
    </dgm:pt>
    <dgm:pt modelId="{FAA4B620-7FEA-48B5-91CD-99B72BE7C487}" type="parTrans" cxnId="{C74643D1-DC23-49E9-95B2-CB5BF05AE055}">
      <dgm:prSet/>
      <dgm:spPr/>
      <dgm:t>
        <a:bodyPr/>
        <a:lstStyle/>
        <a:p>
          <a:endParaRPr lang="en-US"/>
        </a:p>
      </dgm:t>
    </dgm:pt>
    <dgm:pt modelId="{9AB97217-8C9D-4EED-917A-98F65CCCF5F5}">
      <dgm:prSet phldrT="[Text]" custT="1"/>
      <dgm:spPr>
        <a:noFill/>
      </dgm:spPr>
      <dgm:t>
        <a:bodyPr/>
        <a:lstStyle/>
        <a:p>
          <a:endParaRPr lang="en-US" sz="2800" b="0" dirty="0"/>
        </a:p>
      </dgm:t>
    </dgm:pt>
    <dgm:pt modelId="{597C420C-5FEC-4DAD-80B8-CDE5812497B7}" type="sibTrans" cxnId="{05D60146-2264-4E99-94C1-62955DE0A3D3}">
      <dgm:prSet/>
      <dgm:spPr/>
      <dgm:t>
        <a:bodyPr/>
        <a:lstStyle/>
        <a:p>
          <a:endParaRPr lang="en-US"/>
        </a:p>
      </dgm:t>
    </dgm:pt>
    <dgm:pt modelId="{78E7E00E-8917-4B28-910D-7DC21C9F12E4}" type="parTrans" cxnId="{05D60146-2264-4E99-94C1-62955DE0A3D3}">
      <dgm:prSet/>
      <dgm:spPr/>
      <dgm:t>
        <a:bodyPr/>
        <a:lstStyle/>
        <a:p>
          <a:endParaRPr lang="en-US"/>
        </a:p>
      </dgm:t>
    </dgm:pt>
    <dgm:pt modelId="{C1D4B185-1F29-4C01-9E41-8AC9ED7EAC78}">
      <dgm:prSet phldrT="[Text]"/>
      <dgm:spPr>
        <a:noFill/>
      </dgm:spPr>
      <dgm:t>
        <a:bodyPr/>
        <a:lstStyle/>
        <a:p>
          <a:r>
            <a:rPr lang="pt-BR" b="0" i="1" dirty="0"/>
            <a:t>b) Về chủ nghĩa tư bản độc quyền</a:t>
          </a:r>
          <a:endParaRPr lang="en-US" b="0" dirty="0"/>
        </a:p>
      </dgm:t>
    </dgm:pt>
    <dgm:pt modelId="{BA4018B4-FBFE-4B79-B687-0816AEAFA83C}" type="parTrans" cxnId="{2872A9E8-A3A3-4AFD-8937-E071D0D35351}">
      <dgm:prSet/>
      <dgm:spPr/>
      <dgm:t>
        <a:bodyPr/>
        <a:lstStyle/>
        <a:p>
          <a:endParaRPr lang="en-US"/>
        </a:p>
      </dgm:t>
    </dgm:pt>
    <dgm:pt modelId="{631E3F80-BE3A-42DC-B833-B2D8D03EAACB}" type="sibTrans" cxnId="{2872A9E8-A3A3-4AFD-8937-E071D0D35351}">
      <dgm:prSet/>
      <dgm:spPr/>
      <dgm:t>
        <a:bodyPr/>
        <a:lstStyle/>
        <a:p>
          <a:endParaRPr lang="en-US"/>
        </a:p>
      </dgm:t>
    </dgm:pt>
    <dgm:pt modelId="{260923FD-53FD-4710-A2A2-C71359FB5479}">
      <dgm:prSet phldrT="[Text]" custT="1"/>
      <dgm:spPr>
        <a:noFill/>
      </dgm:spPr>
      <dgm:t>
        <a:bodyPr/>
        <a:lstStyle/>
        <a:p>
          <a:r>
            <a:rPr lang="pt-BR" sz="2800" b="0" i="1" dirty="0"/>
            <a:t>b) Về chủ nghĩa tư bản độc quyền</a:t>
          </a:r>
          <a:endParaRPr lang="en-US" sz="2800" b="0" dirty="0"/>
        </a:p>
      </dgm:t>
    </dgm:pt>
    <dgm:pt modelId="{062A85F3-CE3C-449B-A067-D401BE8530C9}" type="sibTrans" cxnId="{752E4AEC-4B7C-4A21-9813-15A10D979618}">
      <dgm:prSet/>
      <dgm:spPr/>
      <dgm:t>
        <a:bodyPr/>
        <a:lstStyle/>
        <a:p>
          <a:endParaRPr lang="en-US"/>
        </a:p>
      </dgm:t>
    </dgm:pt>
    <dgm:pt modelId="{9FE758E7-9F49-4D22-86F5-3C506AB9BF3D}" type="parTrans" cxnId="{752E4AEC-4B7C-4A21-9813-15A10D979618}">
      <dgm:prSet/>
      <dgm:spPr/>
      <dgm:t>
        <a:bodyPr/>
        <a:lstStyle/>
        <a:p>
          <a:endParaRPr lang="en-US"/>
        </a:p>
      </dgm:t>
    </dgm:pt>
    <dgm:pt modelId="{B1C2C000-D8FF-48E7-9729-777FD7AD8671}">
      <dgm:prSet phldrT="[Text]" custT="1"/>
      <dgm:spPr>
        <a:noFill/>
      </dgm:spPr>
      <dgm:t>
        <a:bodyPr/>
        <a:lstStyle/>
        <a:p>
          <a:r>
            <a:rPr lang="pt-BR" sz="2800" b="0" i="1" dirty="0"/>
            <a:t>a) Sứ mệnh lịch sử của giai cấp công nhân</a:t>
          </a:r>
          <a:endParaRPr lang="en-US" sz="2800" b="0" dirty="0"/>
        </a:p>
      </dgm:t>
    </dgm:pt>
    <dgm:pt modelId="{C54ED3F4-C242-4DC1-929C-6F16BEA52467}" type="parTrans" cxnId="{C7192E6B-7F32-47D8-BFEE-BA77EFF1A5C1}">
      <dgm:prSet/>
      <dgm:spPr/>
      <dgm:t>
        <a:bodyPr/>
        <a:lstStyle/>
        <a:p>
          <a:endParaRPr lang="en-US"/>
        </a:p>
      </dgm:t>
    </dgm:pt>
    <dgm:pt modelId="{6E962A30-E54B-4D81-BAD5-C395951005FA}" type="sibTrans" cxnId="{C7192E6B-7F32-47D8-BFEE-BA77EFF1A5C1}">
      <dgm:prSet/>
      <dgm:spPr/>
      <dgm:t>
        <a:bodyPr/>
        <a:lstStyle/>
        <a:p>
          <a:endParaRPr lang="en-US"/>
        </a:p>
      </dgm:t>
    </dgm:pt>
    <dgm:pt modelId="{C57F70B0-7EFA-4FB7-A341-C0CD25F95B23}" type="pres">
      <dgm:prSet presAssocID="{52477CD0-FF2E-415C-B64C-52C6DE1C0B05}" presName="linear" presStyleCnt="0">
        <dgm:presLayoutVars>
          <dgm:animLvl val="lvl"/>
          <dgm:resizeHandles val="exact"/>
        </dgm:presLayoutVars>
      </dgm:prSet>
      <dgm:spPr/>
    </dgm:pt>
    <dgm:pt modelId="{646B9617-1DD2-4F01-9830-B74B98CAC083}" type="pres">
      <dgm:prSet presAssocID="{98D5DFE4-4A3C-424D-9416-904E1DAE70D1}" presName="parentText" presStyleLbl="node1" presStyleIdx="0" presStyleCnt="5" custScaleY="348156" custLinFactY="-24029" custLinFactNeighborX="493" custLinFactNeighborY="-100000">
        <dgm:presLayoutVars>
          <dgm:chMax val="0"/>
          <dgm:bulletEnabled val="1"/>
        </dgm:presLayoutVars>
      </dgm:prSet>
      <dgm:spPr/>
    </dgm:pt>
    <dgm:pt modelId="{7F28C565-351B-43AC-A8FD-1A507F716594}" type="pres">
      <dgm:prSet presAssocID="{98D5DFE4-4A3C-424D-9416-904E1DAE70D1}" presName="childText" presStyleLbl="revTx" presStyleIdx="0" presStyleCnt="3" custLinFactY="-53033" custLinFactNeighborX="947" custLinFactNeighborY="-100000">
        <dgm:presLayoutVars>
          <dgm:bulletEnabled val="1"/>
        </dgm:presLayoutVars>
      </dgm:prSet>
      <dgm:spPr/>
    </dgm:pt>
    <dgm:pt modelId="{BC1D32D6-236E-468B-95B1-2A7D2C20DF05}" type="pres">
      <dgm:prSet presAssocID="{084F4087-25C4-499C-AF10-29CBB1379CE6}" presName="parentText" presStyleLbl="node1" presStyleIdx="1" presStyleCnt="5" custScaleY="187232" custLinFactY="-86350" custLinFactNeighborX="-82" custLinFactNeighborY="-100000">
        <dgm:presLayoutVars>
          <dgm:chMax val="0"/>
          <dgm:bulletEnabled val="1"/>
        </dgm:presLayoutVars>
      </dgm:prSet>
      <dgm:spPr/>
    </dgm:pt>
    <dgm:pt modelId="{9E804B09-FEFD-47D8-9543-BD0674D885F4}" type="pres">
      <dgm:prSet presAssocID="{E4F11E31-A23C-4310-B8A7-44A5420FDC39}" presName="spacer" presStyleCnt="0"/>
      <dgm:spPr/>
    </dgm:pt>
    <dgm:pt modelId="{161D6543-FA1A-4158-86A5-5072EB2DAF1F}" type="pres">
      <dgm:prSet presAssocID="{9AB97217-8C9D-4EED-917A-98F65CCCF5F5}" presName="parentText" presStyleLbl="node1" presStyleIdx="2" presStyleCnt="5" custLinFactNeighborX="110" custLinFactNeighborY="69384">
        <dgm:presLayoutVars>
          <dgm:chMax val="0"/>
          <dgm:bulletEnabled val="1"/>
        </dgm:presLayoutVars>
      </dgm:prSet>
      <dgm:spPr/>
    </dgm:pt>
    <dgm:pt modelId="{32A9795A-79EE-47A0-A68B-B819406F834B}" type="pres">
      <dgm:prSet presAssocID="{9AB97217-8C9D-4EED-917A-98F65CCCF5F5}" presName="childText" presStyleLbl="revTx" presStyleIdx="1" presStyleCnt="3" custLinFactY="-20928" custLinFactNeighborX="1194" custLinFactNeighborY="-100000">
        <dgm:presLayoutVars>
          <dgm:bulletEnabled val="1"/>
        </dgm:presLayoutVars>
      </dgm:prSet>
      <dgm:spPr/>
    </dgm:pt>
    <dgm:pt modelId="{C0A46153-1467-4267-A95A-BA1854FADEAE}" type="pres">
      <dgm:prSet presAssocID="{9A479626-C626-42F5-8BD1-429DE2E890FC}" presName="parentText" presStyleLbl="node1" presStyleIdx="3" presStyleCnt="5" custLinFactNeighborY="37853">
        <dgm:presLayoutVars>
          <dgm:chMax val="0"/>
          <dgm:bulletEnabled val="1"/>
        </dgm:presLayoutVars>
      </dgm:prSet>
      <dgm:spPr/>
    </dgm:pt>
    <dgm:pt modelId="{B08CB26A-4192-43E0-ADAE-AAAE2F38CE55}" type="pres">
      <dgm:prSet presAssocID="{9A479626-C626-42F5-8BD1-429DE2E890FC}" presName="childText" presStyleLbl="revTx" presStyleIdx="2" presStyleCnt="3" custLinFactY="20411" custLinFactNeighborX="1194" custLinFactNeighborY="100000">
        <dgm:presLayoutVars>
          <dgm:bulletEnabled val="1"/>
        </dgm:presLayoutVars>
      </dgm:prSet>
      <dgm:spPr/>
    </dgm:pt>
    <dgm:pt modelId="{17EEE924-5B77-4D2C-BCEA-1F1765001331}" type="pres">
      <dgm:prSet presAssocID="{C1D4B185-1F29-4C01-9E41-8AC9ED7EAC78}" presName="parentText" presStyleLbl="node1" presStyleIdx="4" presStyleCnt="5" custLinFactY="-100000" custLinFactNeighborX="1194" custLinFactNeighborY="-167292">
        <dgm:presLayoutVars>
          <dgm:chMax val="0"/>
          <dgm:bulletEnabled val="1"/>
        </dgm:presLayoutVars>
      </dgm:prSet>
      <dgm:spPr/>
    </dgm:pt>
  </dgm:ptLst>
  <dgm:cxnLst>
    <dgm:cxn modelId="{42F86A11-2B97-4387-81D0-D231D81E9E2D}" srcId="{9A479626-C626-42F5-8BD1-429DE2E890FC}" destId="{12732B98-48E3-40F4-B522-FD1D524E8334}" srcOrd="2" destOrd="0" parTransId="{F99BC71C-6880-4A65-8D82-30AAD1B1F553}" sibTransId="{A0984B53-8A20-48EF-8DBD-46E402AC9D37}"/>
    <dgm:cxn modelId="{A111FC13-3B12-4356-A027-55750A5A0A4F}" type="presOf" srcId="{9AB97217-8C9D-4EED-917A-98F65CCCF5F5}" destId="{161D6543-FA1A-4158-86A5-5072EB2DAF1F}" srcOrd="0" destOrd="0" presId="urn:microsoft.com/office/officeart/2005/8/layout/vList2"/>
    <dgm:cxn modelId="{D0A60E1E-81CE-4BD5-A527-826E5CA42B6A}" srcId="{9A479626-C626-42F5-8BD1-429DE2E890FC}" destId="{A2DC507E-91C0-4B35-98AE-B76C8DDA9F7E}" srcOrd="0" destOrd="0" parTransId="{73DD3CEE-76F6-4360-9290-128B24AFD447}" sibTransId="{04BED1BD-DDA1-4D15-8D21-1736A5030B10}"/>
    <dgm:cxn modelId="{9B6A8A20-C0B2-4CD5-9694-87C9B4E58CD5}" type="presOf" srcId="{C1D4B185-1F29-4C01-9E41-8AC9ED7EAC78}" destId="{17EEE924-5B77-4D2C-BCEA-1F1765001331}" srcOrd="0" destOrd="0" presId="urn:microsoft.com/office/officeart/2005/8/layout/vList2"/>
    <dgm:cxn modelId="{AB701125-B97E-4F84-9E20-5C28BFB83D5D}" srcId="{52477CD0-FF2E-415C-B64C-52C6DE1C0B05}" destId="{98D5DFE4-4A3C-424D-9416-904E1DAE70D1}" srcOrd="0" destOrd="0" parTransId="{05EF2BFF-4C45-48CB-B9B2-82186B3B5FB4}" sibTransId="{F587B291-2D4B-4B61-BCA4-3AE88B2FBDC8}"/>
    <dgm:cxn modelId="{05D60146-2264-4E99-94C1-62955DE0A3D3}" srcId="{52477CD0-FF2E-415C-B64C-52C6DE1C0B05}" destId="{9AB97217-8C9D-4EED-917A-98F65CCCF5F5}" srcOrd="2" destOrd="0" parTransId="{78E7E00E-8917-4B28-910D-7DC21C9F12E4}" sibTransId="{597C420C-5FEC-4DAD-80B8-CDE5812497B7}"/>
    <dgm:cxn modelId="{54108F69-E5B5-4289-976A-6F3833CAF78C}" type="presOf" srcId="{3E817C38-4937-4070-9A05-E37FAB903565}" destId="{B08CB26A-4192-43E0-ADAE-AAAE2F38CE55}" srcOrd="0" destOrd="1" presId="urn:microsoft.com/office/officeart/2005/8/layout/vList2"/>
    <dgm:cxn modelId="{C7192E6B-7F32-47D8-BFEE-BA77EFF1A5C1}" srcId="{9AB97217-8C9D-4EED-917A-98F65CCCF5F5}" destId="{B1C2C000-D8FF-48E7-9729-777FD7AD8671}" srcOrd="0" destOrd="0" parTransId="{C54ED3F4-C242-4DC1-929C-6F16BEA52467}" sibTransId="{6E962A30-E54B-4D81-BAD5-C395951005FA}"/>
    <dgm:cxn modelId="{EB14DD6E-B1D6-42A6-9099-B2652C51CC30}" type="presOf" srcId="{260923FD-53FD-4710-A2A2-C71359FB5479}" destId="{32A9795A-79EE-47A0-A68B-B819406F834B}" srcOrd="0" destOrd="1" presId="urn:microsoft.com/office/officeart/2005/8/layout/vList2"/>
    <dgm:cxn modelId="{E7238077-B9D9-4CEA-8986-461BFBA6E0DF}" type="presOf" srcId="{084F4087-25C4-499C-AF10-29CBB1379CE6}" destId="{BC1D32D6-236E-468B-95B1-2A7D2C20DF05}" srcOrd="0" destOrd="0" presId="urn:microsoft.com/office/officeart/2005/8/layout/vList2"/>
    <dgm:cxn modelId="{19F55158-3BEF-427F-88BA-B253D1FAD7FB}" type="presOf" srcId="{B0743F44-F962-40AF-9F2A-66BCB9D0B9FD}" destId="{7F28C565-351B-43AC-A8FD-1A507F716594}" srcOrd="0" destOrd="1" presId="urn:microsoft.com/office/officeart/2005/8/layout/vList2"/>
    <dgm:cxn modelId="{72748E78-20F5-4BA6-B491-8D2BB9A15279}" type="presOf" srcId="{52477CD0-FF2E-415C-B64C-52C6DE1C0B05}" destId="{C57F70B0-7EFA-4FB7-A341-C0CD25F95B23}" srcOrd="0" destOrd="0" presId="urn:microsoft.com/office/officeart/2005/8/layout/vList2"/>
    <dgm:cxn modelId="{9F0B567F-F481-431C-B352-1EADFC819B57}" type="presOf" srcId="{98D5DFE4-4A3C-424D-9416-904E1DAE70D1}" destId="{646B9617-1DD2-4F01-9830-B74B98CAC083}" srcOrd="0" destOrd="0" presId="urn:microsoft.com/office/officeart/2005/8/layout/vList2"/>
    <dgm:cxn modelId="{A977C194-18B9-4D7F-BAC9-771954D9B463}" type="presOf" srcId="{B1C2C000-D8FF-48E7-9729-777FD7AD8671}" destId="{32A9795A-79EE-47A0-A68B-B819406F834B}" srcOrd="0" destOrd="0" presId="urn:microsoft.com/office/officeart/2005/8/layout/vList2"/>
    <dgm:cxn modelId="{818F8898-E133-4CD6-AF75-1D8A253F126A}" srcId="{52477CD0-FF2E-415C-B64C-52C6DE1C0B05}" destId="{084F4087-25C4-499C-AF10-29CBB1379CE6}" srcOrd="1" destOrd="0" parTransId="{C91CBCB1-E094-43E4-B769-0DC0D3704325}" sibTransId="{E4F11E31-A23C-4310-B8A7-44A5420FDC39}"/>
    <dgm:cxn modelId="{9514E6BC-74C0-41CB-A387-C41783DB9B78}" type="presOf" srcId="{FD78D927-15CD-4F90-889D-99E8F2CFB47F}" destId="{7F28C565-351B-43AC-A8FD-1A507F716594}" srcOrd="0" destOrd="0" presId="urn:microsoft.com/office/officeart/2005/8/layout/vList2"/>
    <dgm:cxn modelId="{499749CA-A316-4875-9837-A235527B51F2}" srcId="{98D5DFE4-4A3C-424D-9416-904E1DAE70D1}" destId="{B0743F44-F962-40AF-9F2A-66BCB9D0B9FD}" srcOrd="1" destOrd="0" parTransId="{3AA3F153-B8B8-4C77-A01C-B614047ABD96}" sibTransId="{8002DCF5-4EDA-47C0-B68F-A3A0C3F07962}"/>
    <dgm:cxn modelId="{C74643D1-DC23-49E9-95B2-CB5BF05AE055}" srcId="{52477CD0-FF2E-415C-B64C-52C6DE1C0B05}" destId="{9A479626-C626-42F5-8BD1-429DE2E890FC}" srcOrd="3" destOrd="0" parTransId="{FAA4B620-7FEA-48B5-91CD-99B72BE7C487}" sibTransId="{CE9C5E38-17E2-432F-B1E7-0261758399B2}"/>
    <dgm:cxn modelId="{D7C77CD4-8253-4E75-AC7F-0AC908B1F4C9}" type="presOf" srcId="{A2DC507E-91C0-4B35-98AE-B76C8DDA9F7E}" destId="{B08CB26A-4192-43E0-ADAE-AAAE2F38CE55}" srcOrd="0" destOrd="0" presId="urn:microsoft.com/office/officeart/2005/8/layout/vList2"/>
    <dgm:cxn modelId="{C6D90ADF-3B0D-491F-9C40-0FF41DC5D861}" srcId="{98D5DFE4-4A3C-424D-9416-904E1DAE70D1}" destId="{FD78D927-15CD-4F90-889D-99E8F2CFB47F}" srcOrd="0" destOrd="0" parTransId="{70845ECA-EF85-403F-88F1-121B161C6794}" sibTransId="{9D30A8EE-249F-4709-B73F-4B4B49E0EB2A}"/>
    <dgm:cxn modelId="{B4F1EFE1-0C51-4551-9720-F77EAA0C9C35}" type="presOf" srcId="{9A479626-C626-42F5-8BD1-429DE2E890FC}" destId="{C0A46153-1467-4267-A95A-BA1854FADEAE}" srcOrd="0" destOrd="0" presId="urn:microsoft.com/office/officeart/2005/8/layout/vList2"/>
    <dgm:cxn modelId="{2872A9E8-A3A3-4AFD-8937-E071D0D35351}" srcId="{52477CD0-FF2E-415C-B64C-52C6DE1C0B05}" destId="{C1D4B185-1F29-4C01-9E41-8AC9ED7EAC78}" srcOrd="4" destOrd="0" parTransId="{BA4018B4-FBFE-4B79-B687-0816AEAFA83C}" sibTransId="{631E3F80-BE3A-42DC-B833-B2D8D03EAACB}"/>
    <dgm:cxn modelId="{752E4AEC-4B7C-4A21-9813-15A10D979618}" srcId="{9AB97217-8C9D-4EED-917A-98F65CCCF5F5}" destId="{260923FD-53FD-4710-A2A2-C71359FB5479}" srcOrd="1" destOrd="0" parTransId="{9FE758E7-9F49-4D22-86F5-3C506AB9BF3D}" sibTransId="{062A85F3-CE3C-449B-A067-D401BE8530C9}"/>
    <dgm:cxn modelId="{A3579BEF-B9F2-4269-9170-934FF8CB9D24}" srcId="{9A479626-C626-42F5-8BD1-429DE2E890FC}" destId="{3E817C38-4937-4070-9A05-E37FAB903565}" srcOrd="1" destOrd="0" parTransId="{618CB983-6854-413B-8FD5-9D53D060EC9F}" sibTransId="{DCC795BC-EB5F-49F4-8778-06A2D6E4893C}"/>
    <dgm:cxn modelId="{F6FC83FD-CEF5-43E0-B8EE-D0ECF48A9A35}" type="presOf" srcId="{12732B98-48E3-40F4-B522-FD1D524E8334}" destId="{B08CB26A-4192-43E0-ADAE-AAAE2F38CE55}" srcOrd="0" destOrd="2" presId="urn:microsoft.com/office/officeart/2005/8/layout/vList2"/>
    <dgm:cxn modelId="{2D929101-0519-40AA-B576-9FC2314CEF0F}" type="presParOf" srcId="{C57F70B0-7EFA-4FB7-A341-C0CD25F95B23}" destId="{646B9617-1DD2-4F01-9830-B74B98CAC083}" srcOrd="0" destOrd="0" presId="urn:microsoft.com/office/officeart/2005/8/layout/vList2"/>
    <dgm:cxn modelId="{6C830D78-14F0-43D6-AD16-709C76224B57}" type="presParOf" srcId="{C57F70B0-7EFA-4FB7-A341-C0CD25F95B23}" destId="{7F28C565-351B-43AC-A8FD-1A507F716594}" srcOrd="1" destOrd="0" presId="urn:microsoft.com/office/officeart/2005/8/layout/vList2"/>
    <dgm:cxn modelId="{AAA2E1CC-61E8-4896-954D-3C290B3448C0}" type="presParOf" srcId="{C57F70B0-7EFA-4FB7-A341-C0CD25F95B23}" destId="{BC1D32D6-236E-468B-95B1-2A7D2C20DF05}" srcOrd="2" destOrd="0" presId="urn:microsoft.com/office/officeart/2005/8/layout/vList2"/>
    <dgm:cxn modelId="{76B36185-C988-4DFB-9081-863BDA536DDB}" type="presParOf" srcId="{C57F70B0-7EFA-4FB7-A341-C0CD25F95B23}" destId="{9E804B09-FEFD-47D8-9543-BD0674D885F4}" srcOrd="3" destOrd="0" presId="urn:microsoft.com/office/officeart/2005/8/layout/vList2"/>
    <dgm:cxn modelId="{14F2D87B-DB0A-478B-A269-D68BF29CB321}" type="presParOf" srcId="{C57F70B0-7EFA-4FB7-A341-C0CD25F95B23}" destId="{161D6543-FA1A-4158-86A5-5072EB2DAF1F}" srcOrd="4" destOrd="0" presId="urn:microsoft.com/office/officeart/2005/8/layout/vList2"/>
    <dgm:cxn modelId="{E98FCBB5-3780-4CEF-BD48-7A649A0454C2}" type="presParOf" srcId="{C57F70B0-7EFA-4FB7-A341-C0CD25F95B23}" destId="{32A9795A-79EE-47A0-A68B-B819406F834B}" srcOrd="5" destOrd="0" presId="urn:microsoft.com/office/officeart/2005/8/layout/vList2"/>
    <dgm:cxn modelId="{F2A48142-68BB-4F06-B574-4D4EC35FCE43}" type="presParOf" srcId="{C57F70B0-7EFA-4FB7-A341-C0CD25F95B23}" destId="{C0A46153-1467-4267-A95A-BA1854FADEAE}" srcOrd="6" destOrd="0" presId="urn:microsoft.com/office/officeart/2005/8/layout/vList2"/>
    <dgm:cxn modelId="{63736FD8-2D69-459E-A338-516A2DC7A50C}" type="presParOf" srcId="{C57F70B0-7EFA-4FB7-A341-C0CD25F95B23}" destId="{B08CB26A-4192-43E0-ADAE-AAAE2F38CE55}" srcOrd="7" destOrd="0" presId="urn:microsoft.com/office/officeart/2005/8/layout/vList2"/>
    <dgm:cxn modelId="{CD22B825-43C0-4D69-8DA4-1891D5E68D82}" type="presParOf" srcId="{C57F70B0-7EFA-4FB7-A341-C0CD25F95B23}" destId="{17EEE924-5B77-4D2C-BCEA-1F176500133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1D9DAE1-EDBB-4BAD-B1A0-128E270371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2D2B46E-B7FB-43EB-9F88-FE04B95716BA}">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vi-VN" dirty="0"/>
            <a:t>Vận động</a:t>
          </a:r>
          <a:endParaRPr lang="en-US" dirty="0"/>
        </a:p>
      </dgm:t>
    </dgm:pt>
    <dgm:pt modelId="{ABCF49D5-5DF4-4CE9-A2C1-A98F3CC72472}" type="parTrans" cxnId="{DD40FF78-500F-4E6F-B085-A2AC8300AEF7}">
      <dgm:prSet/>
      <dgm:spPr/>
      <dgm:t>
        <a:bodyPr/>
        <a:lstStyle/>
        <a:p>
          <a:endParaRPr lang="en-US"/>
        </a:p>
      </dgm:t>
    </dgm:pt>
    <dgm:pt modelId="{A4BEDB95-A266-4574-9439-770D771788A1}" type="sibTrans" cxnId="{DD40FF78-500F-4E6F-B085-A2AC8300AEF7}">
      <dgm:prSet/>
      <dgm:spPr/>
      <dgm:t>
        <a:bodyPr/>
        <a:lstStyle/>
        <a:p>
          <a:endParaRPr lang="en-US"/>
        </a:p>
      </dgm:t>
    </dgm:pt>
    <dgm:pt modelId="{523984AE-98D6-40EB-AD3A-958B6D41B78D}">
      <dgm:prSet phldrT="[Text]"/>
      <dgm:spPr/>
      <dgm:t>
        <a:bodyPr/>
        <a:lstStyle/>
        <a:p>
          <a:r>
            <a:rPr lang="vi-VN" dirty="0"/>
            <a:t>Bao gồm tất cả mọi sự thay đổi và mọi quá trình diễn ra trong vũ trụ, kể từ sự thay đổi vị trí đơn giản cho đến tư duy.</a:t>
          </a:r>
          <a:endParaRPr lang="en-US" dirty="0"/>
        </a:p>
      </dgm:t>
    </dgm:pt>
    <dgm:pt modelId="{05766881-EBA8-497F-AA10-7AC6660B4941}" type="parTrans" cxnId="{D1EA9896-13B3-47CD-AB5C-EF3EABF1B7EA}">
      <dgm:prSet/>
      <dgm:spPr/>
      <dgm:t>
        <a:bodyPr/>
        <a:lstStyle/>
        <a:p>
          <a:endParaRPr lang="en-US"/>
        </a:p>
      </dgm:t>
    </dgm:pt>
    <dgm:pt modelId="{B9D8077B-05FF-417E-9182-43CFFEE76B1E}" type="sibTrans" cxnId="{D1EA9896-13B3-47CD-AB5C-EF3EABF1B7EA}">
      <dgm:prSet/>
      <dgm:spPr/>
      <dgm:t>
        <a:bodyPr/>
        <a:lstStyle/>
        <a:p>
          <a:endParaRPr lang="en-US"/>
        </a:p>
      </dgm:t>
    </dgm:pt>
    <dgm:pt modelId="{CD6FF529-D215-4F9E-A2CE-5748F9208AFF}">
      <dgm:prSet phldrT="[Text]"/>
      <dgm:spPr/>
      <dgm:t>
        <a:bodyPr/>
        <a:lstStyle/>
        <a:p>
          <a:r>
            <a:rPr lang="pt-BR" dirty="0"/>
            <a:t>Vận động là phương thức tồn tại của vật chất </a:t>
          </a:r>
          <a:endParaRPr lang="en-US" dirty="0"/>
        </a:p>
      </dgm:t>
    </dgm:pt>
    <dgm:pt modelId="{0B8B7F32-CEA3-430B-BBEC-3C0B06034021}" type="parTrans" cxnId="{EFBBDEDD-F416-46BF-952B-1CF3EF3A825E}">
      <dgm:prSet/>
      <dgm:spPr/>
      <dgm:t>
        <a:bodyPr/>
        <a:lstStyle/>
        <a:p>
          <a:endParaRPr lang="en-US"/>
        </a:p>
      </dgm:t>
    </dgm:pt>
    <dgm:pt modelId="{3D2A1710-0AF8-4E56-A5ED-F1C0DFCB913D}" type="sibTrans" cxnId="{EFBBDEDD-F416-46BF-952B-1CF3EF3A825E}">
      <dgm:prSet/>
      <dgm:spPr/>
      <dgm:t>
        <a:bodyPr/>
        <a:lstStyle/>
        <a:p>
          <a:endParaRPr lang="en-US"/>
        </a:p>
      </dgm:t>
    </dgm:pt>
    <dgm:pt modelId="{9956AF82-C1B1-400B-8BF5-321DD43EAE25}">
      <dgm:prSet phldrT="[Text]"/>
      <dgm:spPr/>
      <dgm:t>
        <a:bodyPr/>
        <a:lstStyle/>
        <a:p>
          <a:r>
            <a:rPr lang="pt-BR" dirty="0"/>
            <a:t>Có 5 hình thức cơ bản của vận động </a:t>
          </a:r>
          <a:endParaRPr lang="en-US" dirty="0"/>
        </a:p>
      </dgm:t>
    </dgm:pt>
    <dgm:pt modelId="{7C5CC9D7-E560-442F-9E8A-D9C044E0780A}" type="parTrans" cxnId="{5D775115-A993-405E-8068-0141D4D24C6B}">
      <dgm:prSet/>
      <dgm:spPr/>
      <dgm:t>
        <a:bodyPr/>
        <a:lstStyle/>
        <a:p>
          <a:endParaRPr lang="en-US"/>
        </a:p>
      </dgm:t>
    </dgm:pt>
    <dgm:pt modelId="{282138F1-D1F3-4CA1-A01F-3C301AA7A4CA}" type="sibTrans" cxnId="{5D775115-A993-405E-8068-0141D4D24C6B}">
      <dgm:prSet/>
      <dgm:spPr/>
      <dgm:t>
        <a:bodyPr/>
        <a:lstStyle/>
        <a:p>
          <a:endParaRPr lang="en-US"/>
        </a:p>
      </dgm:t>
    </dgm:pt>
    <dgm:pt modelId="{D44DE3F8-8442-4769-B7B8-40E421A921F6}">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i="1" dirty="0"/>
            <a:t>Không gian, thời gian</a:t>
          </a:r>
          <a:endParaRPr lang="en-US" dirty="0"/>
        </a:p>
      </dgm:t>
    </dgm:pt>
    <dgm:pt modelId="{8FA54951-D2F7-4812-AA5E-334EB122827C}" type="parTrans" cxnId="{66916B6F-0EF2-4268-9EA2-6C196E27B40E}">
      <dgm:prSet/>
      <dgm:spPr/>
      <dgm:t>
        <a:bodyPr/>
        <a:lstStyle/>
        <a:p>
          <a:endParaRPr lang="en-US"/>
        </a:p>
      </dgm:t>
    </dgm:pt>
    <dgm:pt modelId="{557859FD-82DF-4F34-A86D-2D4F4D6C8F85}" type="sibTrans" cxnId="{66916B6F-0EF2-4268-9EA2-6C196E27B40E}">
      <dgm:prSet/>
      <dgm:spPr/>
      <dgm:t>
        <a:bodyPr/>
        <a:lstStyle/>
        <a:p>
          <a:endParaRPr lang="en-US"/>
        </a:p>
      </dgm:t>
    </dgm:pt>
    <dgm:pt modelId="{9BA5D4CF-4EE9-4623-9796-84C91984B685}">
      <dgm:prSet phldrT="[Text]">
        <dgm:style>
          <a:lnRef idx="2">
            <a:schemeClr val="accent2">
              <a:shade val="50000"/>
            </a:schemeClr>
          </a:lnRef>
          <a:fillRef idx="1">
            <a:schemeClr val="accent2"/>
          </a:fillRef>
          <a:effectRef idx="0">
            <a:schemeClr val="accent2"/>
          </a:effectRef>
          <a:fontRef idx="minor">
            <a:schemeClr val="lt1"/>
          </a:fontRef>
        </dgm:style>
      </dgm:prSet>
      <dgm:spPr>
        <a:noFill/>
      </dgm:spPr>
      <dgm:t>
        <a:bodyPr/>
        <a:lstStyle/>
        <a:p>
          <a:r>
            <a:rPr lang="pt-BR" dirty="0"/>
            <a:t>Là thuộc tính tồn tại khách quan và vô tận của vật chất</a:t>
          </a:r>
          <a:endParaRPr lang="en-US" dirty="0"/>
        </a:p>
      </dgm:t>
    </dgm:pt>
    <dgm:pt modelId="{DB1895AC-7C1E-4903-B2FC-03225C56D305}" type="parTrans" cxnId="{CCFF8893-4235-4FDE-A5C9-D4F671A557F9}">
      <dgm:prSet/>
      <dgm:spPr/>
      <dgm:t>
        <a:bodyPr/>
        <a:lstStyle/>
        <a:p>
          <a:endParaRPr lang="en-US"/>
        </a:p>
      </dgm:t>
    </dgm:pt>
    <dgm:pt modelId="{D676C926-0F93-4D66-8BA8-9C176874CAFB}" type="sibTrans" cxnId="{CCFF8893-4235-4FDE-A5C9-D4F671A557F9}">
      <dgm:prSet/>
      <dgm:spPr/>
      <dgm:t>
        <a:bodyPr/>
        <a:lstStyle/>
        <a:p>
          <a:endParaRPr lang="en-US"/>
        </a:p>
      </dgm:t>
    </dgm:pt>
    <dgm:pt modelId="{4A22615F-0B68-418D-9946-19AA53CCD502}" type="pres">
      <dgm:prSet presAssocID="{41D9DAE1-EDBB-4BAD-B1A0-128E27037198}" presName="linear" presStyleCnt="0">
        <dgm:presLayoutVars>
          <dgm:animLvl val="lvl"/>
          <dgm:resizeHandles val="exact"/>
        </dgm:presLayoutVars>
      </dgm:prSet>
      <dgm:spPr/>
    </dgm:pt>
    <dgm:pt modelId="{0B449F22-9162-4B85-A2AC-B63E37B0ACC6}" type="pres">
      <dgm:prSet presAssocID="{A2D2B46E-B7FB-43EB-9F88-FE04B95716BA}" presName="parentText" presStyleLbl="node1" presStyleIdx="0" presStyleCnt="2">
        <dgm:presLayoutVars>
          <dgm:chMax val="0"/>
          <dgm:bulletEnabled val="1"/>
        </dgm:presLayoutVars>
      </dgm:prSet>
      <dgm:spPr/>
    </dgm:pt>
    <dgm:pt modelId="{BF60B6A4-9B57-4C8B-9879-85C56655EACB}" type="pres">
      <dgm:prSet presAssocID="{A2D2B46E-B7FB-43EB-9F88-FE04B95716BA}" presName="childText" presStyleLbl="revTx" presStyleIdx="0" presStyleCnt="2">
        <dgm:presLayoutVars>
          <dgm:bulletEnabled val="1"/>
        </dgm:presLayoutVars>
      </dgm:prSet>
      <dgm:spPr/>
    </dgm:pt>
    <dgm:pt modelId="{1E232374-094F-4D0A-9412-AC32FE37644D}" type="pres">
      <dgm:prSet presAssocID="{D44DE3F8-8442-4769-B7B8-40E421A921F6}" presName="parentText" presStyleLbl="node1" presStyleIdx="1" presStyleCnt="2">
        <dgm:presLayoutVars>
          <dgm:chMax val="0"/>
          <dgm:bulletEnabled val="1"/>
        </dgm:presLayoutVars>
      </dgm:prSet>
      <dgm:spPr/>
    </dgm:pt>
    <dgm:pt modelId="{7FF52F4F-7490-415C-A8FB-A3A0BC179C4D}" type="pres">
      <dgm:prSet presAssocID="{D44DE3F8-8442-4769-B7B8-40E421A921F6}" presName="childText" presStyleLbl="revTx" presStyleIdx="1" presStyleCnt="2">
        <dgm:presLayoutVars>
          <dgm:bulletEnabled val="1"/>
        </dgm:presLayoutVars>
      </dgm:prSet>
      <dgm:spPr/>
    </dgm:pt>
  </dgm:ptLst>
  <dgm:cxnLst>
    <dgm:cxn modelId="{F57FC20E-F024-4253-ACDD-45D94EC1C318}" type="presOf" srcId="{CD6FF529-D215-4F9E-A2CE-5748F9208AFF}" destId="{BF60B6A4-9B57-4C8B-9879-85C56655EACB}" srcOrd="0" destOrd="1" presId="urn:microsoft.com/office/officeart/2005/8/layout/vList2"/>
    <dgm:cxn modelId="{5D775115-A993-405E-8068-0141D4D24C6B}" srcId="{A2D2B46E-B7FB-43EB-9F88-FE04B95716BA}" destId="{9956AF82-C1B1-400B-8BF5-321DD43EAE25}" srcOrd="2" destOrd="0" parTransId="{7C5CC9D7-E560-442F-9E8A-D9C044E0780A}" sibTransId="{282138F1-D1F3-4CA1-A01F-3C301AA7A4CA}"/>
    <dgm:cxn modelId="{5F9F122B-5128-4C37-8947-56B08EAA256D}" type="presOf" srcId="{523984AE-98D6-40EB-AD3A-958B6D41B78D}" destId="{BF60B6A4-9B57-4C8B-9879-85C56655EACB}" srcOrd="0" destOrd="0" presId="urn:microsoft.com/office/officeart/2005/8/layout/vList2"/>
    <dgm:cxn modelId="{3B88942D-42BF-497E-AC97-D2191A04ABAA}" type="presOf" srcId="{41D9DAE1-EDBB-4BAD-B1A0-128E27037198}" destId="{4A22615F-0B68-418D-9946-19AA53CCD502}" srcOrd="0" destOrd="0" presId="urn:microsoft.com/office/officeart/2005/8/layout/vList2"/>
    <dgm:cxn modelId="{66916B6F-0EF2-4268-9EA2-6C196E27B40E}" srcId="{41D9DAE1-EDBB-4BAD-B1A0-128E27037198}" destId="{D44DE3F8-8442-4769-B7B8-40E421A921F6}" srcOrd="1" destOrd="0" parTransId="{8FA54951-D2F7-4812-AA5E-334EB122827C}" sibTransId="{557859FD-82DF-4F34-A86D-2D4F4D6C8F85}"/>
    <dgm:cxn modelId="{DD40FF78-500F-4E6F-B085-A2AC8300AEF7}" srcId="{41D9DAE1-EDBB-4BAD-B1A0-128E27037198}" destId="{A2D2B46E-B7FB-43EB-9F88-FE04B95716BA}" srcOrd="0" destOrd="0" parTransId="{ABCF49D5-5DF4-4CE9-A2C1-A98F3CC72472}" sibTransId="{A4BEDB95-A266-4574-9439-770D771788A1}"/>
    <dgm:cxn modelId="{E4512984-154C-4F8C-84D7-CC1C3D3F03CF}" type="presOf" srcId="{D44DE3F8-8442-4769-B7B8-40E421A921F6}" destId="{1E232374-094F-4D0A-9412-AC32FE37644D}" srcOrd="0" destOrd="0" presId="urn:microsoft.com/office/officeart/2005/8/layout/vList2"/>
    <dgm:cxn modelId="{CCFF8893-4235-4FDE-A5C9-D4F671A557F9}" srcId="{D44DE3F8-8442-4769-B7B8-40E421A921F6}" destId="{9BA5D4CF-4EE9-4623-9796-84C91984B685}" srcOrd="0" destOrd="0" parTransId="{DB1895AC-7C1E-4903-B2FC-03225C56D305}" sibTransId="{D676C926-0F93-4D66-8BA8-9C176874CAFB}"/>
    <dgm:cxn modelId="{D1EA9896-13B3-47CD-AB5C-EF3EABF1B7EA}" srcId="{A2D2B46E-B7FB-43EB-9F88-FE04B95716BA}" destId="{523984AE-98D6-40EB-AD3A-958B6D41B78D}" srcOrd="0" destOrd="0" parTransId="{05766881-EBA8-497F-AA10-7AC6660B4941}" sibTransId="{B9D8077B-05FF-417E-9182-43CFFEE76B1E}"/>
    <dgm:cxn modelId="{410A9B96-7E82-45E6-AD17-7DD6940A6730}" type="presOf" srcId="{9956AF82-C1B1-400B-8BF5-321DD43EAE25}" destId="{BF60B6A4-9B57-4C8B-9879-85C56655EACB}" srcOrd="0" destOrd="2" presId="urn:microsoft.com/office/officeart/2005/8/layout/vList2"/>
    <dgm:cxn modelId="{E28D18D6-F86C-467E-8AC3-ADE8EC0124BD}" type="presOf" srcId="{9BA5D4CF-4EE9-4623-9796-84C91984B685}" destId="{7FF52F4F-7490-415C-A8FB-A3A0BC179C4D}" srcOrd="0" destOrd="0" presId="urn:microsoft.com/office/officeart/2005/8/layout/vList2"/>
    <dgm:cxn modelId="{EBDFCBDD-E1BE-4094-9DF2-0C05C71F46D9}" type="presOf" srcId="{A2D2B46E-B7FB-43EB-9F88-FE04B95716BA}" destId="{0B449F22-9162-4B85-A2AC-B63E37B0ACC6}" srcOrd="0" destOrd="0" presId="urn:microsoft.com/office/officeart/2005/8/layout/vList2"/>
    <dgm:cxn modelId="{EFBBDEDD-F416-46BF-952B-1CF3EF3A825E}" srcId="{A2D2B46E-B7FB-43EB-9F88-FE04B95716BA}" destId="{CD6FF529-D215-4F9E-A2CE-5748F9208AFF}" srcOrd="1" destOrd="0" parTransId="{0B8B7F32-CEA3-430B-BBEC-3C0B06034021}" sibTransId="{3D2A1710-0AF8-4E56-A5ED-F1C0DFCB913D}"/>
    <dgm:cxn modelId="{2031C5C0-3F93-42BF-9609-5240999CA715}" type="presParOf" srcId="{4A22615F-0B68-418D-9946-19AA53CCD502}" destId="{0B449F22-9162-4B85-A2AC-B63E37B0ACC6}" srcOrd="0" destOrd="0" presId="urn:microsoft.com/office/officeart/2005/8/layout/vList2"/>
    <dgm:cxn modelId="{AE079136-3C9F-4266-85D0-5A495177CD05}" type="presParOf" srcId="{4A22615F-0B68-418D-9946-19AA53CCD502}" destId="{BF60B6A4-9B57-4C8B-9879-85C56655EACB}" srcOrd="1" destOrd="0" presId="urn:microsoft.com/office/officeart/2005/8/layout/vList2"/>
    <dgm:cxn modelId="{C8CD5F3D-030C-40B5-9543-EF145E4A6351}" type="presParOf" srcId="{4A22615F-0B68-418D-9946-19AA53CCD502}" destId="{1E232374-094F-4D0A-9412-AC32FE37644D}" srcOrd="2" destOrd="0" presId="urn:microsoft.com/office/officeart/2005/8/layout/vList2"/>
    <dgm:cxn modelId="{AB8E9BD3-9F3E-49F0-BDE4-60EB6B5913AF}" type="presParOf" srcId="{4A22615F-0B68-418D-9946-19AA53CCD502}" destId="{7FF52F4F-7490-415C-A8FB-A3A0BC179C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473CBEA-0944-45C8-BBF4-840602B8A5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F8020BE-0BCD-4EBA-A526-C451130F6E5B}">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dirty="0"/>
            <a:t>Vật chất quyết định nguồn gốc, nội dung, bản chất và sự vận động của ý thức.</a:t>
          </a:r>
          <a:endParaRPr lang="en-US" dirty="0"/>
        </a:p>
      </dgm:t>
    </dgm:pt>
    <dgm:pt modelId="{9D8F5DD2-1836-465A-A318-8364688EC061}" type="parTrans" cxnId="{DE103FEC-7BEF-4E95-B62A-2474F518759D}">
      <dgm:prSet/>
      <dgm:spPr/>
      <dgm:t>
        <a:bodyPr/>
        <a:lstStyle/>
        <a:p>
          <a:endParaRPr lang="en-US"/>
        </a:p>
      </dgm:t>
    </dgm:pt>
    <dgm:pt modelId="{AEB4D78D-4200-41BC-9D12-14E4E65EBA5C}" type="sibTrans" cxnId="{DE103FEC-7BEF-4E95-B62A-2474F518759D}">
      <dgm:prSet/>
      <dgm:spPr/>
      <dgm:t>
        <a:bodyPr/>
        <a:lstStyle/>
        <a:p>
          <a:endParaRPr lang="en-US"/>
        </a:p>
      </dgm:t>
    </dgm:pt>
    <dgm:pt modelId="{D329CC39-7033-490F-A290-FE186668E9DC}">
      <dgm:prSet phldrT="[Text]">
        <dgm:style>
          <a:lnRef idx="1">
            <a:schemeClr val="accent2"/>
          </a:lnRef>
          <a:fillRef idx="3">
            <a:schemeClr val="accent2"/>
          </a:fillRef>
          <a:effectRef idx="2">
            <a:schemeClr val="accent2"/>
          </a:effectRef>
          <a:fontRef idx="minor">
            <a:schemeClr val="lt1"/>
          </a:fontRef>
        </dgm:style>
      </dgm:prSet>
      <dgm:spPr/>
      <dgm:t>
        <a:bodyPr/>
        <a:lstStyle/>
        <a:p>
          <a:r>
            <a:rPr lang="pt-BR" dirty="0"/>
            <a:t>Ý thức có tính độc lập tương đối và tác động tích cực trở lại vật chất.</a:t>
          </a:r>
          <a:endParaRPr lang="en-US" dirty="0"/>
        </a:p>
      </dgm:t>
    </dgm:pt>
    <dgm:pt modelId="{32890876-3A33-464A-A24E-F0177794277D}" type="parTrans" cxnId="{AF656974-40DB-4A80-920F-392181972956}">
      <dgm:prSet/>
      <dgm:spPr/>
      <dgm:t>
        <a:bodyPr/>
        <a:lstStyle/>
        <a:p>
          <a:endParaRPr lang="en-US"/>
        </a:p>
      </dgm:t>
    </dgm:pt>
    <dgm:pt modelId="{86E8503A-E612-462F-92DB-AE8B7F7C822E}" type="sibTrans" cxnId="{AF656974-40DB-4A80-920F-392181972956}">
      <dgm:prSet/>
      <dgm:spPr/>
      <dgm:t>
        <a:bodyPr/>
        <a:lstStyle/>
        <a:p>
          <a:endParaRPr lang="en-US"/>
        </a:p>
      </dgm:t>
    </dgm:pt>
    <dgm:pt modelId="{5E410BE4-FE60-4876-AA46-A1CECD7E8750}">
      <dgm:prSet phldrT="[Text]">
        <dgm:style>
          <a:lnRef idx="1">
            <a:schemeClr val="accent2"/>
          </a:lnRef>
          <a:fillRef idx="3">
            <a:schemeClr val="accent2"/>
          </a:fillRef>
          <a:effectRef idx="2">
            <a:schemeClr val="accent2"/>
          </a:effectRef>
          <a:fontRef idx="minor">
            <a:schemeClr val="lt1"/>
          </a:fontRef>
        </dgm:style>
      </dgm:prSet>
      <dgm:spPr/>
      <dgm:t>
        <a:bodyPr/>
        <a:lstStyle/>
        <a:p>
          <a:r>
            <a:rPr lang="pt-BR" dirty="0"/>
            <a:t>Sự tác động của ý thức đối với vật chất phải thông qua hoạt động thực tiễn của con người</a:t>
          </a:r>
          <a:endParaRPr lang="en-US" dirty="0"/>
        </a:p>
      </dgm:t>
    </dgm:pt>
    <dgm:pt modelId="{2F4ADA34-2489-48F9-B482-5FF899F5C2C8}" type="parTrans" cxnId="{619A9441-BD2E-44C3-972B-232611ED62E8}">
      <dgm:prSet/>
      <dgm:spPr/>
      <dgm:t>
        <a:bodyPr/>
        <a:lstStyle/>
        <a:p>
          <a:endParaRPr lang="en-US"/>
        </a:p>
      </dgm:t>
    </dgm:pt>
    <dgm:pt modelId="{537D6443-7827-4546-94DA-A2CB7CBD5D7C}" type="sibTrans" cxnId="{619A9441-BD2E-44C3-972B-232611ED62E8}">
      <dgm:prSet/>
      <dgm:spPr/>
      <dgm:t>
        <a:bodyPr/>
        <a:lstStyle/>
        <a:p>
          <a:endParaRPr lang="en-US"/>
        </a:p>
      </dgm:t>
    </dgm:pt>
    <dgm:pt modelId="{71AAA051-D045-4F07-9454-EDB20142BFB2}">
      <dgm:prSet phldrT="[Text]">
        <dgm:style>
          <a:lnRef idx="1">
            <a:schemeClr val="accent2"/>
          </a:lnRef>
          <a:fillRef idx="3">
            <a:schemeClr val="accent2"/>
          </a:fillRef>
          <a:effectRef idx="2">
            <a:schemeClr val="accent2"/>
          </a:effectRef>
          <a:fontRef idx="minor">
            <a:schemeClr val="lt1"/>
          </a:fontRef>
        </dgm:style>
      </dgm:prSet>
      <dgm:spPr/>
      <dgm:t>
        <a:bodyPr/>
        <a:lstStyle/>
        <a:p>
          <a:r>
            <a:rPr lang="vi-VN" dirty="0"/>
            <a:t>Quan điểm đòi hỏi phải tôn trọng thực tiễn khách quan kết hợp với phát huy tính năng động chủ quan của con người để cải biến hiện thực</a:t>
          </a:r>
          <a:endParaRPr lang="en-US" dirty="0"/>
        </a:p>
      </dgm:t>
    </dgm:pt>
    <dgm:pt modelId="{0F0E3074-6789-4E27-A8AE-83CB222AFF69}" type="parTrans" cxnId="{354CA00D-E692-4E3A-8180-385FBDC926FB}">
      <dgm:prSet/>
      <dgm:spPr/>
      <dgm:t>
        <a:bodyPr/>
        <a:lstStyle/>
        <a:p>
          <a:endParaRPr lang="en-US"/>
        </a:p>
      </dgm:t>
    </dgm:pt>
    <dgm:pt modelId="{0AF29CBC-8EF7-4970-B223-F37047D86D39}" type="sibTrans" cxnId="{354CA00D-E692-4E3A-8180-385FBDC926FB}">
      <dgm:prSet/>
      <dgm:spPr/>
      <dgm:t>
        <a:bodyPr/>
        <a:lstStyle/>
        <a:p>
          <a:endParaRPr lang="en-US"/>
        </a:p>
      </dgm:t>
    </dgm:pt>
    <dgm:pt modelId="{C5789E03-C668-449B-A098-8A54A7744A97}" type="pres">
      <dgm:prSet presAssocID="{4473CBEA-0944-45C8-BBF4-840602B8A526}" presName="linear" presStyleCnt="0">
        <dgm:presLayoutVars>
          <dgm:animLvl val="lvl"/>
          <dgm:resizeHandles val="exact"/>
        </dgm:presLayoutVars>
      </dgm:prSet>
      <dgm:spPr/>
    </dgm:pt>
    <dgm:pt modelId="{341B323F-073D-473C-A0E0-2765EA223801}" type="pres">
      <dgm:prSet presAssocID="{4F8020BE-0BCD-4EBA-A526-C451130F6E5B}" presName="parentText" presStyleLbl="node1" presStyleIdx="0" presStyleCnt="4">
        <dgm:presLayoutVars>
          <dgm:chMax val="0"/>
          <dgm:bulletEnabled val="1"/>
        </dgm:presLayoutVars>
      </dgm:prSet>
      <dgm:spPr/>
    </dgm:pt>
    <dgm:pt modelId="{9AF10F9F-EE32-4D36-96AC-F3D51261197B}" type="pres">
      <dgm:prSet presAssocID="{AEB4D78D-4200-41BC-9D12-14E4E65EBA5C}" presName="spacer" presStyleCnt="0"/>
      <dgm:spPr/>
    </dgm:pt>
    <dgm:pt modelId="{C8134905-5389-438D-990B-06975A4D3210}" type="pres">
      <dgm:prSet presAssocID="{D329CC39-7033-490F-A290-FE186668E9DC}" presName="parentText" presStyleLbl="node1" presStyleIdx="1" presStyleCnt="4">
        <dgm:presLayoutVars>
          <dgm:chMax val="0"/>
          <dgm:bulletEnabled val="1"/>
        </dgm:presLayoutVars>
      </dgm:prSet>
      <dgm:spPr/>
    </dgm:pt>
    <dgm:pt modelId="{96C568B7-462B-437A-834C-2D9B1E16D7A8}" type="pres">
      <dgm:prSet presAssocID="{86E8503A-E612-462F-92DB-AE8B7F7C822E}" presName="spacer" presStyleCnt="0"/>
      <dgm:spPr/>
    </dgm:pt>
    <dgm:pt modelId="{3A31FE13-744C-4180-BBC4-359845637826}" type="pres">
      <dgm:prSet presAssocID="{5E410BE4-FE60-4876-AA46-A1CECD7E8750}" presName="parentText" presStyleLbl="node1" presStyleIdx="2" presStyleCnt="4">
        <dgm:presLayoutVars>
          <dgm:chMax val="0"/>
          <dgm:bulletEnabled val="1"/>
        </dgm:presLayoutVars>
      </dgm:prSet>
      <dgm:spPr/>
    </dgm:pt>
    <dgm:pt modelId="{CFCF6695-7447-47F9-A290-0A9433EEFEFF}" type="pres">
      <dgm:prSet presAssocID="{537D6443-7827-4546-94DA-A2CB7CBD5D7C}" presName="spacer" presStyleCnt="0"/>
      <dgm:spPr/>
    </dgm:pt>
    <dgm:pt modelId="{F31D4D8F-6D02-4713-A266-0EA62BC9A215}" type="pres">
      <dgm:prSet presAssocID="{71AAA051-D045-4F07-9454-EDB20142BFB2}" presName="parentText" presStyleLbl="node1" presStyleIdx="3" presStyleCnt="4">
        <dgm:presLayoutVars>
          <dgm:chMax val="0"/>
          <dgm:bulletEnabled val="1"/>
        </dgm:presLayoutVars>
      </dgm:prSet>
      <dgm:spPr/>
    </dgm:pt>
  </dgm:ptLst>
  <dgm:cxnLst>
    <dgm:cxn modelId="{354CA00D-E692-4E3A-8180-385FBDC926FB}" srcId="{4473CBEA-0944-45C8-BBF4-840602B8A526}" destId="{71AAA051-D045-4F07-9454-EDB20142BFB2}" srcOrd="3" destOrd="0" parTransId="{0F0E3074-6789-4E27-A8AE-83CB222AFF69}" sibTransId="{0AF29CBC-8EF7-4970-B223-F37047D86D39}"/>
    <dgm:cxn modelId="{619A9441-BD2E-44C3-972B-232611ED62E8}" srcId="{4473CBEA-0944-45C8-BBF4-840602B8A526}" destId="{5E410BE4-FE60-4876-AA46-A1CECD7E8750}" srcOrd="2" destOrd="0" parTransId="{2F4ADA34-2489-48F9-B482-5FF899F5C2C8}" sibTransId="{537D6443-7827-4546-94DA-A2CB7CBD5D7C}"/>
    <dgm:cxn modelId="{AF656974-40DB-4A80-920F-392181972956}" srcId="{4473CBEA-0944-45C8-BBF4-840602B8A526}" destId="{D329CC39-7033-490F-A290-FE186668E9DC}" srcOrd="1" destOrd="0" parTransId="{32890876-3A33-464A-A24E-F0177794277D}" sibTransId="{86E8503A-E612-462F-92DB-AE8B7F7C822E}"/>
    <dgm:cxn modelId="{B538D090-9FE5-4DD9-881E-5E490ACBF2D2}" type="presOf" srcId="{4473CBEA-0944-45C8-BBF4-840602B8A526}" destId="{C5789E03-C668-449B-A098-8A54A7744A97}" srcOrd="0" destOrd="0" presId="urn:microsoft.com/office/officeart/2005/8/layout/vList2"/>
    <dgm:cxn modelId="{93A478A2-FD2F-41FB-9689-DBCF9ED7E4B2}" type="presOf" srcId="{D329CC39-7033-490F-A290-FE186668E9DC}" destId="{C8134905-5389-438D-990B-06975A4D3210}" srcOrd="0" destOrd="0" presId="urn:microsoft.com/office/officeart/2005/8/layout/vList2"/>
    <dgm:cxn modelId="{514122AB-DCF9-45A9-A8CB-E1BB47DE6CEF}" type="presOf" srcId="{5E410BE4-FE60-4876-AA46-A1CECD7E8750}" destId="{3A31FE13-744C-4180-BBC4-359845637826}" srcOrd="0" destOrd="0" presId="urn:microsoft.com/office/officeart/2005/8/layout/vList2"/>
    <dgm:cxn modelId="{33D8E5C3-CEE9-4417-A340-CCED298AA26B}" type="presOf" srcId="{4F8020BE-0BCD-4EBA-A526-C451130F6E5B}" destId="{341B323F-073D-473C-A0E0-2765EA223801}" srcOrd="0" destOrd="0" presId="urn:microsoft.com/office/officeart/2005/8/layout/vList2"/>
    <dgm:cxn modelId="{51F158C6-458B-4551-9024-EAB6F0F401E6}" type="presOf" srcId="{71AAA051-D045-4F07-9454-EDB20142BFB2}" destId="{F31D4D8F-6D02-4713-A266-0EA62BC9A215}" srcOrd="0" destOrd="0" presId="urn:microsoft.com/office/officeart/2005/8/layout/vList2"/>
    <dgm:cxn modelId="{DE103FEC-7BEF-4E95-B62A-2474F518759D}" srcId="{4473CBEA-0944-45C8-BBF4-840602B8A526}" destId="{4F8020BE-0BCD-4EBA-A526-C451130F6E5B}" srcOrd="0" destOrd="0" parTransId="{9D8F5DD2-1836-465A-A318-8364688EC061}" sibTransId="{AEB4D78D-4200-41BC-9D12-14E4E65EBA5C}"/>
    <dgm:cxn modelId="{B9173A5E-130C-4843-BA94-27CBB8D4D3F2}" type="presParOf" srcId="{C5789E03-C668-449B-A098-8A54A7744A97}" destId="{341B323F-073D-473C-A0E0-2765EA223801}" srcOrd="0" destOrd="0" presId="urn:microsoft.com/office/officeart/2005/8/layout/vList2"/>
    <dgm:cxn modelId="{597BB7AE-C904-49D0-82E8-7E8E29A6ADCE}" type="presParOf" srcId="{C5789E03-C668-449B-A098-8A54A7744A97}" destId="{9AF10F9F-EE32-4D36-96AC-F3D51261197B}" srcOrd="1" destOrd="0" presId="urn:microsoft.com/office/officeart/2005/8/layout/vList2"/>
    <dgm:cxn modelId="{570C70BB-A975-480E-BBF3-9A45959472BD}" type="presParOf" srcId="{C5789E03-C668-449B-A098-8A54A7744A97}" destId="{C8134905-5389-438D-990B-06975A4D3210}" srcOrd="2" destOrd="0" presId="urn:microsoft.com/office/officeart/2005/8/layout/vList2"/>
    <dgm:cxn modelId="{72ED1EF7-3FF3-4697-9C79-49C4A14536A7}" type="presParOf" srcId="{C5789E03-C668-449B-A098-8A54A7744A97}" destId="{96C568B7-462B-437A-834C-2D9B1E16D7A8}" srcOrd="3" destOrd="0" presId="urn:microsoft.com/office/officeart/2005/8/layout/vList2"/>
    <dgm:cxn modelId="{81533B40-6A69-43A8-BA42-8D2490D0C6A1}" type="presParOf" srcId="{C5789E03-C668-449B-A098-8A54A7744A97}" destId="{3A31FE13-744C-4180-BBC4-359845637826}" srcOrd="4" destOrd="0" presId="urn:microsoft.com/office/officeart/2005/8/layout/vList2"/>
    <dgm:cxn modelId="{63962088-AD07-47B9-866F-0A656A5473A9}" type="presParOf" srcId="{C5789E03-C668-449B-A098-8A54A7744A97}" destId="{CFCF6695-7447-47F9-A290-0A9433EEFEFF}" srcOrd="5" destOrd="0" presId="urn:microsoft.com/office/officeart/2005/8/layout/vList2"/>
    <dgm:cxn modelId="{047BCFA0-E48E-4075-8001-570966BAA1EC}" type="presParOf" srcId="{C5789E03-C668-449B-A098-8A54A7744A97}" destId="{F31D4D8F-6D02-4713-A266-0EA62BC9A21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1AC1FF6-BC98-4DDD-9BE6-6A5672EE24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F5F0667-3924-4BE0-9FF5-2E242B9A6ED8}">
      <dgm:prSet phldrT="[Text]" custT="1"/>
      <dgm:spPr>
        <a:solidFill>
          <a:schemeClr val="accent2">
            <a:lumMod val="50000"/>
          </a:schemeClr>
        </a:solidFill>
      </dgm:spPr>
      <dgm:t>
        <a:bodyPr/>
        <a:lstStyle/>
        <a:p>
          <a:pPr algn="just"/>
          <a:r>
            <a:rPr lang="vi-VN" sz="2800" dirty="0">
              <a:latin typeface="Calibri" panose="020F0502020204030204" pitchFamily="34" charset="0"/>
            </a:rPr>
            <a:t>Sự vật, hiện tượng nào cũng là thể thống nhất của các mặt đối lập</a:t>
          </a:r>
          <a:endParaRPr lang="en-US" sz="2800" dirty="0">
            <a:latin typeface="Calibri" panose="020F0502020204030204" pitchFamily="34" charset="0"/>
          </a:endParaRPr>
        </a:p>
      </dgm:t>
    </dgm:pt>
    <dgm:pt modelId="{1F0FCCD8-F27A-4124-8049-963092DC1BCB}" type="parTrans" cxnId="{40885E9B-774D-4B2A-93A1-08DD18AAEE32}">
      <dgm:prSet/>
      <dgm:spPr/>
      <dgm:t>
        <a:bodyPr/>
        <a:lstStyle/>
        <a:p>
          <a:endParaRPr lang="en-US"/>
        </a:p>
      </dgm:t>
    </dgm:pt>
    <dgm:pt modelId="{C5837AAD-B31A-42E2-B5FC-13478F8EE3B6}" type="sibTrans" cxnId="{40885E9B-774D-4B2A-93A1-08DD18AAEE32}">
      <dgm:prSet/>
      <dgm:spPr/>
      <dgm:t>
        <a:bodyPr/>
        <a:lstStyle/>
        <a:p>
          <a:endParaRPr lang="en-US"/>
        </a:p>
      </dgm:t>
    </dgm:pt>
    <dgm:pt modelId="{6865D8E7-CF9F-4A25-9E44-1D8383748F34}">
      <dgm:prSet phldrT="[Text]" custT="1"/>
      <dgm:spPr>
        <a:solidFill>
          <a:schemeClr val="accent2">
            <a:lumMod val="50000"/>
          </a:schemeClr>
        </a:solidFill>
      </dgm:spPr>
      <dgm:t>
        <a:bodyPr/>
        <a:lstStyle/>
        <a:p>
          <a:pPr algn="just"/>
          <a:r>
            <a:rPr lang="en-US" sz="2800" dirty="0" err="1">
              <a:latin typeface="Calibri" panose="020F0502020204030204" pitchFamily="34" charset="0"/>
            </a:rPr>
            <a:t>Các</a:t>
          </a:r>
          <a:r>
            <a:rPr lang="en-US" sz="2800" dirty="0">
              <a:latin typeface="Calibri" panose="020F0502020204030204" pitchFamily="34" charset="0"/>
            </a:rPr>
            <a:t> </a:t>
          </a:r>
          <a:r>
            <a:rPr lang="en-US" sz="2800" dirty="0" err="1">
              <a:latin typeface="Calibri" panose="020F0502020204030204" pitchFamily="34" charset="0"/>
            </a:rPr>
            <a:t>mặt</a:t>
          </a:r>
          <a:r>
            <a:rPr lang="en-US" sz="2800" dirty="0">
              <a:latin typeface="Calibri" panose="020F0502020204030204" pitchFamily="34" charset="0"/>
            </a:rPr>
            <a:t> </a:t>
          </a:r>
          <a:r>
            <a:rPr lang="en-US" sz="2800" dirty="0" err="1">
              <a:latin typeface="Calibri" panose="020F0502020204030204" pitchFamily="34" charset="0"/>
            </a:rPr>
            <a:t>đối</a:t>
          </a:r>
          <a:r>
            <a:rPr lang="en-US" sz="2800" dirty="0">
              <a:latin typeface="Calibri" panose="020F0502020204030204" pitchFamily="34" charset="0"/>
            </a:rPr>
            <a:t> </a:t>
          </a:r>
          <a:r>
            <a:rPr lang="en-US" sz="2800" dirty="0" err="1">
              <a:latin typeface="Calibri" panose="020F0502020204030204" pitchFamily="34" charset="0"/>
            </a:rPr>
            <a:t>lập</a:t>
          </a:r>
          <a:r>
            <a:rPr lang="en-US" sz="2800" dirty="0">
              <a:latin typeface="Calibri" panose="020F0502020204030204" pitchFamily="34" charset="0"/>
            </a:rPr>
            <a:t> </a:t>
          </a:r>
          <a:r>
            <a:rPr lang="en-US" sz="2800" dirty="0" err="1">
              <a:latin typeface="Calibri" panose="020F0502020204030204" pitchFamily="34" charset="0"/>
            </a:rPr>
            <a:t>trong</a:t>
          </a:r>
          <a:r>
            <a:rPr lang="en-US" sz="2800" dirty="0">
              <a:latin typeface="Calibri" panose="020F0502020204030204" pitchFamily="34" charset="0"/>
            </a:rPr>
            <a:t> </a:t>
          </a:r>
          <a:r>
            <a:rPr lang="en-US" sz="2800" dirty="0" err="1">
              <a:latin typeface="Calibri" panose="020F0502020204030204" pitchFamily="34" charset="0"/>
            </a:rPr>
            <a:t>mỗi</a:t>
          </a:r>
          <a:r>
            <a:rPr lang="en-US" sz="2800" dirty="0">
              <a:latin typeface="Calibri" panose="020F0502020204030204" pitchFamily="34" charset="0"/>
            </a:rPr>
            <a:t> </a:t>
          </a:r>
          <a:r>
            <a:rPr lang="en-US" sz="2800" dirty="0" err="1">
              <a:latin typeface="Calibri" panose="020F0502020204030204" pitchFamily="34" charset="0"/>
            </a:rPr>
            <a:t>sự</a:t>
          </a:r>
          <a:r>
            <a:rPr lang="en-US" sz="2800" dirty="0">
              <a:latin typeface="Calibri" panose="020F0502020204030204" pitchFamily="34" charset="0"/>
            </a:rPr>
            <a:t> </a:t>
          </a:r>
          <a:r>
            <a:rPr lang="en-US" sz="2800" dirty="0" err="1">
              <a:latin typeface="Calibri" panose="020F0502020204030204" pitchFamily="34" charset="0"/>
            </a:rPr>
            <a:t>vật</a:t>
          </a:r>
          <a:r>
            <a:rPr lang="en-US" sz="2800" dirty="0">
              <a:latin typeface="Calibri" panose="020F0502020204030204" pitchFamily="34" charset="0"/>
            </a:rPr>
            <a:t> </a:t>
          </a:r>
          <a:r>
            <a:rPr lang="en-US" sz="2800" dirty="0" err="1">
              <a:latin typeface="Calibri" panose="020F0502020204030204" pitchFamily="34" charset="0"/>
            </a:rPr>
            <a:t>vừa</a:t>
          </a:r>
          <a:r>
            <a:rPr lang="en-US" sz="2800" dirty="0">
              <a:latin typeface="Calibri" panose="020F0502020204030204" pitchFamily="34" charset="0"/>
            </a:rPr>
            <a:t> </a:t>
          </a:r>
          <a:r>
            <a:rPr lang="en-US" sz="2800" dirty="0" err="1">
              <a:latin typeface="Calibri" panose="020F0502020204030204" pitchFamily="34" charset="0"/>
            </a:rPr>
            <a:t>thống</a:t>
          </a:r>
          <a:r>
            <a:rPr lang="en-US" sz="2800" dirty="0">
              <a:latin typeface="Calibri" panose="020F0502020204030204" pitchFamily="34" charset="0"/>
            </a:rPr>
            <a:t> </a:t>
          </a:r>
          <a:r>
            <a:rPr lang="en-US" sz="2800" dirty="0" err="1">
              <a:latin typeface="Calibri" panose="020F0502020204030204" pitchFamily="34" charset="0"/>
            </a:rPr>
            <a:t>nhất</a:t>
          </a:r>
          <a:r>
            <a:rPr lang="en-US" sz="2800" dirty="0">
              <a:latin typeface="Calibri" panose="020F0502020204030204" pitchFamily="34" charset="0"/>
            </a:rPr>
            <a:t> </a:t>
          </a:r>
          <a:r>
            <a:rPr lang="en-US" sz="2800" dirty="0" err="1">
              <a:latin typeface="Calibri" panose="020F0502020204030204" pitchFamily="34" charset="0"/>
            </a:rPr>
            <a:t>lại</a:t>
          </a:r>
          <a:r>
            <a:rPr lang="en-US" sz="2800" dirty="0">
              <a:latin typeface="Calibri" panose="020F0502020204030204" pitchFamily="34" charset="0"/>
            </a:rPr>
            <a:t> </a:t>
          </a:r>
          <a:r>
            <a:rPr lang="en-US" sz="2800" dirty="0" err="1">
              <a:latin typeface="Calibri" panose="020F0502020204030204" pitchFamily="34" charset="0"/>
            </a:rPr>
            <a:t>vừa</a:t>
          </a:r>
          <a:r>
            <a:rPr lang="en-US" sz="2800" dirty="0">
              <a:latin typeface="Calibri" panose="020F0502020204030204" pitchFamily="34" charset="0"/>
            </a:rPr>
            <a:t> </a:t>
          </a:r>
          <a:r>
            <a:rPr lang="en-US" sz="2800" dirty="0" err="1">
              <a:latin typeface="Calibri" panose="020F0502020204030204" pitchFamily="34" charset="0"/>
            </a:rPr>
            <a:t>đấu</a:t>
          </a:r>
          <a:r>
            <a:rPr lang="en-US" sz="2800" dirty="0">
              <a:latin typeface="Calibri" panose="020F0502020204030204" pitchFamily="34" charset="0"/>
            </a:rPr>
            <a:t> </a:t>
          </a:r>
          <a:r>
            <a:rPr lang="en-US" sz="2800" dirty="0" err="1">
              <a:latin typeface="Calibri" panose="020F0502020204030204" pitchFamily="34" charset="0"/>
            </a:rPr>
            <a:t>tranh</a:t>
          </a:r>
          <a:r>
            <a:rPr lang="en-US" sz="2800" dirty="0">
              <a:latin typeface="Calibri" panose="020F0502020204030204" pitchFamily="34" charset="0"/>
            </a:rPr>
            <a:t> </a:t>
          </a:r>
          <a:r>
            <a:rPr lang="en-US" sz="2800" dirty="0" err="1">
              <a:latin typeface="Calibri" panose="020F0502020204030204" pitchFamily="34" charset="0"/>
            </a:rPr>
            <a:t>tác</a:t>
          </a:r>
          <a:r>
            <a:rPr lang="en-US" sz="2800" dirty="0">
              <a:latin typeface="Calibri" panose="020F0502020204030204" pitchFamily="34" charset="0"/>
            </a:rPr>
            <a:t> </a:t>
          </a:r>
          <a:r>
            <a:rPr lang="en-US" sz="2800" dirty="0" err="1">
              <a:latin typeface="Calibri" panose="020F0502020204030204" pitchFamily="34" charset="0"/>
            </a:rPr>
            <a:t>động</a:t>
          </a:r>
          <a:r>
            <a:rPr lang="en-US" sz="2800" dirty="0">
              <a:latin typeface="Calibri" panose="020F0502020204030204" pitchFamily="34" charset="0"/>
            </a:rPr>
            <a:t>, </a:t>
          </a:r>
          <a:r>
            <a:rPr lang="en-US" sz="2800" dirty="0" err="1">
              <a:latin typeface="Calibri" panose="020F0502020204030204" pitchFamily="34" charset="0"/>
            </a:rPr>
            <a:t>bài</a:t>
          </a:r>
          <a:r>
            <a:rPr lang="en-US" sz="2800" dirty="0">
              <a:latin typeface="Calibri" panose="020F0502020204030204" pitchFamily="34" charset="0"/>
            </a:rPr>
            <a:t> </a:t>
          </a:r>
          <a:r>
            <a:rPr lang="en-US" sz="2800" dirty="0" err="1">
              <a:latin typeface="Calibri" panose="020F0502020204030204" pitchFamily="34" charset="0"/>
            </a:rPr>
            <a:t>trừ</a:t>
          </a:r>
          <a:r>
            <a:rPr lang="en-US" sz="2800" dirty="0">
              <a:latin typeface="Calibri" panose="020F0502020204030204" pitchFamily="34" charset="0"/>
            </a:rPr>
            <a:t> </a:t>
          </a:r>
          <a:r>
            <a:rPr lang="en-US" sz="2800" dirty="0" err="1">
              <a:latin typeface="Calibri" panose="020F0502020204030204" pitchFamily="34" charset="0"/>
            </a:rPr>
            <a:t>phủ</a:t>
          </a:r>
          <a:r>
            <a:rPr lang="en-US" sz="2800" dirty="0">
              <a:latin typeface="Calibri" panose="020F0502020204030204" pitchFamily="34" charset="0"/>
            </a:rPr>
            <a:t> </a:t>
          </a:r>
          <a:r>
            <a:rPr lang="en-US" sz="2800" dirty="0" err="1">
              <a:latin typeface="Calibri" panose="020F0502020204030204" pitchFamily="34" charset="0"/>
            </a:rPr>
            <a:t>định</a:t>
          </a:r>
          <a:r>
            <a:rPr lang="en-US" sz="2800" dirty="0">
              <a:latin typeface="Calibri" panose="020F0502020204030204" pitchFamily="34" charset="0"/>
            </a:rPr>
            <a:t> </a:t>
          </a:r>
          <a:r>
            <a:rPr lang="en-US" sz="2800" dirty="0" err="1">
              <a:latin typeface="Calibri" panose="020F0502020204030204" pitchFamily="34" charset="0"/>
            </a:rPr>
            <a:t>nhau</a:t>
          </a:r>
          <a:endParaRPr lang="en-US" sz="2800" dirty="0">
            <a:latin typeface="Calibri" panose="020F0502020204030204" pitchFamily="34" charset="0"/>
          </a:endParaRPr>
        </a:p>
      </dgm:t>
    </dgm:pt>
    <dgm:pt modelId="{83B9E4A3-6BF7-448A-BB78-598734DE1EB8}" type="parTrans" cxnId="{1C819524-FFD7-4665-BBBC-5FB74156E573}">
      <dgm:prSet/>
      <dgm:spPr/>
      <dgm:t>
        <a:bodyPr/>
        <a:lstStyle/>
        <a:p>
          <a:endParaRPr lang="en-US"/>
        </a:p>
      </dgm:t>
    </dgm:pt>
    <dgm:pt modelId="{E83C90A6-7427-45DB-B1CA-CEC8AD7477AA}" type="sibTrans" cxnId="{1C819524-FFD7-4665-BBBC-5FB74156E573}">
      <dgm:prSet/>
      <dgm:spPr/>
      <dgm:t>
        <a:bodyPr/>
        <a:lstStyle/>
        <a:p>
          <a:endParaRPr lang="en-US"/>
        </a:p>
      </dgm:t>
    </dgm:pt>
    <dgm:pt modelId="{CA2CA4E8-56C4-47B7-99CB-76B521DE2135}">
      <dgm:prSet phldrT="[Text]" custT="1"/>
      <dgm:spPr>
        <a:solidFill>
          <a:schemeClr val="accent2">
            <a:lumMod val="50000"/>
          </a:schemeClr>
        </a:solidFill>
      </dgm:spPr>
      <dgm:t>
        <a:bodyPr/>
        <a:lstStyle/>
        <a:p>
          <a:pPr algn="just"/>
          <a:r>
            <a:rPr lang="vi-VN" sz="2800" dirty="0">
              <a:latin typeface="Calibri" panose="020F0502020204030204" pitchFamily="34" charset="0"/>
            </a:rPr>
            <a:t>Sự thống nhất các mặt đối lập là tương đối. </a:t>
          </a:r>
          <a:r>
            <a:rPr lang="en-US" sz="2800" dirty="0" err="1">
              <a:latin typeface="Calibri" panose="020F0502020204030204" pitchFamily="34" charset="0"/>
            </a:rPr>
            <a:t>Đấu</a:t>
          </a:r>
          <a:r>
            <a:rPr lang="en-US" sz="2800" dirty="0">
              <a:latin typeface="Calibri" panose="020F0502020204030204" pitchFamily="34" charset="0"/>
            </a:rPr>
            <a:t> </a:t>
          </a:r>
          <a:r>
            <a:rPr lang="en-US" sz="2800" dirty="0" err="1">
              <a:latin typeface="Calibri" panose="020F0502020204030204" pitchFamily="34" charset="0"/>
            </a:rPr>
            <a:t>tranh</a:t>
          </a:r>
          <a:r>
            <a:rPr lang="en-US" sz="2800" dirty="0">
              <a:latin typeface="Calibri" panose="020F0502020204030204" pitchFamily="34" charset="0"/>
            </a:rPr>
            <a:t> </a:t>
          </a:r>
          <a:r>
            <a:rPr lang="en-US" sz="2800" dirty="0" err="1">
              <a:latin typeface="Calibri" panose="020F0502020204030204" pitchFamily="34" charset="0"/>
            </a:rPr>
            <a:t>là</a:t>
          </a:r>
          <a:r>
            <a:rPr lang="en-US" sz="2800" dirty="0">
              <a:latin typeface="Calibri" panose="020F0502020204030204" pitchFamily="34" charset="0"/>
            </a:rPr>
            <a:t> </a:t>
          </a:r>
          <a:r>
            <a:rPr lang="en-US" sz="2800" dirty="0" err="1">
              <a:latin typeface="Calibri" panose="020F0502020204030204" pitchFamily="34" charset="0"/>
            </a:rPr>
            <a:t>tuyệt</a:t>
          </a:r>
          <a:r>
            <a:rPr lang="en-US" sz="2800" dirty="0">
              <a:latin typeface="Calibri" panose="020F0502020204030204" pitchFamily="34" charset="0"/>
            </a:rPr>
            <a:t> </a:t>
          </a:r>
          <a:r>
            <a:rPr lang="en-US" sz="2800" dirty="0" err="1">
              <a:latin typeface="Calibri" panose="020F0502020204030204" pitchFamily="34" charset="0"/>
            </a:rPr>
            <a:t>đối</a:t>
          </a:r>
          <a:r>
            <a:rPr lang="en-US" sz="2800" dirty="0">
              <a:latin typeface="Calibri" panose="020F0502020204030204" pitchFamily="34" charset="0"/>
            </a:rPr>
            <a:t> </a:t>
          </a:r>
        </a:p>
      </dgm:t>
    </dgm:pt>
    <dgm:pt modelId="{1D40288E-C891-4BC8-B308-59DC6B30F6B7}" type="parTrans" cxnId="{44088C2F-ACD0-436B-B98F-BD375082E874}">
      <dgm:prSet/>
      <dgm:spPr/>
      <dgm:t>
        <a:bodyPr/>
        <a:lstStyle/>
        <a:p>
          <a:endParaRPr lang="en-US"/>
        </a:p>
      </dgm:t>
    </dgm:pt>
    <dgm:pt modelId="{FB6E53AB-8422-41BA-9360-8E089B4E2340}" type="sibTrans" cxnId="{44088C2F-ACD0-436B-B98F-BD375082E874}">
      <dgm:prSet/>
      <dgm:spPr/>
      <dgm:t>
        <a:bodyPr/>
        <a:lstStyle/>
        <a:p>
          <a:endParaRPr lang="en-US"/>
        </a:p>
      </dgm:t>
    </dgm:pt>
    <dgm:pt modelId="{7BE2ADEA-B0F6-4FDE-AAC9-8D7FCD765221}">
      <dgm:prSet phldrT="[Text]" custT="1"/>
      <dgm:spPr>
        <a:solidFill>
          <a:schemeClr val="accent2">
            <a:lumMod val="50000"/>
          </a:schemeClr>
        </a:solidFill>
      </dgm:spPr>
      <dgm:t>
        <a:bodyPr/>
        <a:lstStyle/>
        <a:p>
          <a:pPr algn="just"/>
          <a:r>
            <a:rPr lang="pt-BR" sz="2800" i="1" dirty="0"/>
            <a:t>Mặt đối lập</a:t>
          </a:r>
          <a:r>
            <a:rPr lang="pt-BR" sz="2800" dirty="0"/>
            <a:t>:là mặt những có đặc điểm, những thuộc tính, những tính quy định có khuynh hướng biến đổi trái ngược nhau tồn tại một cách khách quan trong tự nhiên, xã hội và tư duy</a:t>
          </a:r>
          <a:endParaRPr lang="en-US" sz="2800" dirty="0">
            <a:latin typeface="Calibri" panose="020F0502020204030204" pitchFamily="34" charset="0"/>
          </a:endParaRPr>
        </a:p>
      </dgm:t>
    </dgm:pt>
    <dgm:pt modelId="{91A8B9EB-5C07-48EF-8823-EE2A2B638257}" type="parTrans" cxnId="{9710C7BD-5FA7-42F6-BA33-D2A2BF86553E}">
      <dgm:prSet/>
      <dgm:spPr/>
      <dgm:t>
        <a:bodyPr/>
        <a:lstStyle/>
        <a:p>
          <a:endParaRPr lang="en-US"/>
        </a:p>
      </dgm:t>
    </dgm:pt>
    <dgm:pt modelId="{4E79589F-F2D0-40F7-9666-407FBC6BC9A2}" type="sibTrans" cxnId="{9710C7BD-5FA7-42F6-BA33-D2A2BF86553E}">
      <dgm:prSet/>
      <dgm:spPr/>
      <dgm:t>
        <a:bodyPr/>
        <a:lstStyle/>
        <a:p>
          <a:endParaRPr lang="en-US"/>
        </a:p>
      </dgm:t>
    </dgm:pt>
    <dgm:pt modelId="{E5F06B28-4C7A-464D-ABC6-CEA55DE50A8C}">
      <dgm:prSet phldrT="[Text]" custT="1"/>
      <dgm:spPr>
        <a:solidFill>
          <a:schemeClr val="accent2">
            <a:lumMod val="50000"/>
          </a:schemeClr>
        </a:solidFill>
      </dgm:spPr>
      <dgm:t>
        <a:bodyPr/>
        <a:lstStyle/>
        <a:p>
          <a:pPr algn="just"/>
          <a:r>
            <a:rPr lang="pt-BR" sz="2800" dirty="0"/>
            <a:t>Từ mặt đối lập mà hình thành mâu thuẫn biện chứng – là mâu thuẫn bao hàm sự thống nhất và đấu tranh của các mặt đối lập. </a:t>
          </a:r>
          <a:endParaRPr lang="en-US" sz="2800" dirty="0">
            <a:latin typeface="Calibri" panose="020F0502020204030204" pitchFamily="34" charset="0"/>
          </a:endParaRPr>
        </a:p>
      </dgm:t>
    </dgm:pt>
    <dgm:pt modelId="{8C312BE2-3412-4B50-893D-6C402984E74E}" type="parTrans" cxnId="{CB71F82E-2499-4E74-8409-197B6351F092}">
      <dgm:prSet/>
      <dgm:spPr/>
    </dgm:pt>
    <dgm:pt modelId="{3C3BA1A2-2C60-4A83-B9D0-040C0F80F045}" type="sibTrans" cxnId="{CB71F82E-2499-4E74-8409-197B6351F092}">
      <dgm:prSet/>
      <dgm:spPr/>
    </dgm:pt>
    <dgm:pt modelId="{3D60ADC0-944C-4C59-B421-ECCCF255A685}" type="pres">
      <dgm:prSet presAssocID="{F1AC1FF6-BC98-4DDD-9BE6-6A5672EE2430}" presName="linear" presStyleCnt="0">
        <dgm:presLayoutVars>
          <dgm:dir/>
          <dgm:animLvl val="lvl"/>
          <dgm:resizeHandles val="exact"/>
        </dgm:presLayoutVars>
      </dgm:prSet>
      <dgm:spPr/>
    </dgm:pt>
    <dgm:pt modelId="{E8AE99E8-89B1-421E-94A9-0462F8D3D497}" type="pres">
      <dgm:prSet presAssocID="{7BE2ADEA-B0F6-4FDE-AAC9-8D7FCD765221}" presName="parentLin" presStyleCnt="0"/>
      <dgm:spPr/>
    </dgm:pt>
    <dgm:pt modelId="{F61182C5-5BBB-49E7-AB81-3DE6B4687569}" type="pres">
      <dgm:prSet presAssocID="{7BE2ADEA-B0F6-4FDE-AAC9-8D7FCD765221}" presName="parentLeftMargin" presStyleLbl="node1" presStyleIdx="0" presStyleCnt="5"/>
      <dgm:spPr/>
    </dgm:pt>
    <dgm:pt modelId="{B27B2B92-C3C6-4F8F-9744-25E6FBC4E7E1}" type="pres">
      <dgm:prSet presAssocID="{7BE2ADEA-B0F6-4FDE-AAC9-8D7FCD765221}" presName="parentText" presStyleLbl="node1" presStyleIdx="0" presStyleCnt="5" custScaleX="142857" custScaleY="144418">
        <dgm:presLayoutVars>
          <dgm:chMax val="0"/>
          <dgm:bulletEnabled val="1"/>
        </dgm:presLayoutVars>
      </dgm:prSet>
      <dgm:spPr/>
    </dgm:pt>
    <dgm:pt modelId="{EE16B0F6-DFD0-4BEF-8BDB-85B584BEFCB7}" type="pres">
      <dgm:prSet presAssocID="{7BE2ADEA-B0F6-4FDE-AAC9-8D7FCD765221}" presName="negativeSpace" presStyleCnt="0"/>
      <dgm:spPr/>
    </dgm:pt>
    <dgm:pt modelId="{8DFFB6A4-E616-4ABE-8131-A30571016DD0}" type="pres">
      <dgm:prSet presAssocID="{7BE2ADEA-B0F6-4FDE-AAC9-8D7FCD765221}" presName="childText" presStyleLbl="conFgAcc1" presStyleIdx="0" presStyleCnt="5">
        <dgm:presLayoutVars>
          <dgm:bulletEnabled val="1"/>
        </dgm:presLayoutVars>
      </dgm:prSet>
      <dgm:spPr/>
    </dgm:pt>
    <dgm:pt modelId="{55FFE250-C7D8-457D-B90B-6A92D50C9FC2}" type="pres">
      <dgm:prSet presAssocID="{4E79589F-F2D0-40F7-9666-407FBC6BC9A2}" presName="spaceBetweenRectangles" presStyleCnt="0"/>
      <dgm:spPr/>
    </dgm:pt>
    <dgm:pt modelId="{E6B7F939-4840-4E9E-BE96-C5D6B494C7A2}" type="pres">
      <dgm:prSet presAssocID="{2F5F0667-3924-4BE0-9FF5-2E242B9A6ED8}" presName="parentLin" presStyleCnt="0"/>
      <dgm:spPr/>
    </dgm:pt>
    <dgm:pt modelId="{EF721C3D-E439-4A18-AB2D-B5AA16EFA9DD}" type="pres">
      <dgm:prSet presAssocID="{2F5F0667-3924-4BE0-9FF5-2E242B9A6ED8}" presName="parentLeftMargin" presStyleLbl="node1" presStyleIdx="0" presStyleCnt="5"/>
      <dgm:spPr/>
    </dgm:pt>
    <dgm:pt modelId="{89AA5100-B6A2-4D07-82EA-FAF3C50492FF}" type="pres">
      <dgm:prSet presAssocID="{2F5F0667-3924-4BE0-9FF5-2E242B9A6ED8}" presName="parentText" presStyleLbl="node1" presStyleIdx="1" presStyleCnt="5" custScaleX="142857">
        <dgm:presLayoutVars>
          <dgm:chMax val="0"/>
          <dgm:bulletEnabled val="1"/>
        </dgm:presLayoutVars>
      </dgm:prSet>
      <dgm:spPr/>
    </dgm:pt>
    <dgm:pt modelId="{4CE1498A-1CA9-49E0-A45A-FC68C4DE4DD2}" type="pres">
      <dgm:prSet presAssocID="{2F5F0667-3924-4BE0-9FF5-2E242B9A6ED8}" presName="negativeSpace" presStyleCnt="0"/>
      <dgm:spPr/>
    </dgm:pt>
    <dgm:pt modelId="{FD299DC0-86A2-42C2-AB62-5C76132DDFCE}" type="pres">
      <dgm:prSet presAssocID="{2F5F0667-3924-4BE0-9FF5-2E242B9A6ED8}" presName="childText" presStyleLbl="conFgAcc1" presStyleIdx="1" presStyleCnt="5">
        <dgm:presLayoutVars>
          <dgm:bulletEnabled val="1"/>
        </dgm:presLayoutVars>
      </dgm:prSet>
      <dgm:spPr/>
    </dgm:pt>
    <dgm:pt modelId="{A2D694E9-CA7B-443C-9A4A-E4737F4CB460}" type="pres">
      <dgm:prSet presAssocID="{C5837AAD-B31A-42E2-B5FC-13478F8EE3B6}" presName="spaceBetweenRectangles" presStyleCnt="0"/>
      <dgm:spPr/>
    </dgm:pt>
    <dgm:pt modelId="{C181C44F-3F6C-4698-B1FA-9742A2F617F7}" type="pres">
      <dgm:prSet presAssocID="{E5F06B28-4C7A-464D-ABC6-CEA55DE50A8C}" presName="parentLin" presStyleCnt="0"/>
      <dgm:spPr/>
    </dgm:pt>
    <dgm:pt modelId="{59DFA49D-FDBA-4820-9F9E-50DE49392BE3}" type="pres">
      <dgm:prSet presAssocID="{E5F06B28-4C7A-464D-ABC6-CEA55DE50A8C}" presName="parentLeftMargin" presStyleLbl="node1" presStyleIdx="1" presStyleCnt="5"/>
      <dgm:spPr/>
    </dgm:pt>
    <dgm:pt modelId="{31BB44D2-30F0-4A78-BBC5-51A750B6BD2D}" type="pres">
      <dgm:prSet presAssocID="{E5F06B28-4C7A-464D-ABC6-CEA55DE50A8C}" presName="parentText" presStyleLbl="node1" presStyleIdx="2" presStyleCnt="5" custScaleX="133253">
        <dgm:presLayoutVars>
          <dgm:chMax val="0"/>
          <dgm:bulletEnabled val="1"/>
        </dgm:presLayoutVars>
      </dgm:prSet>
      <dgm:spPr/>
    </dgm:pt>
    <dgm:pt modelId="{7EBF9F5B-AA92-4CC8-9D7F-949870748172}" type="pres">
      <dgm:prSet presAssocID="{E5F06B28-4C7A-464D-ABC6-CEA55DE50A8C}" presName="negativeSpace" presStyleCnt="0"/>
      <dgm:spPr/>
    </dgm:pt>
    <dgm:pt modelId="{08544FEB-19C3-499D-92E1-88134D7A39A7}" type="pres">
      <dgm:prSet presAssocID="{E5F06B28-4C7A-464D-ABC6-CEA55DE50A8C}" presName="childText" presStyleLbl="conFgAcc1" presStyleIdx="2" presStyleCnt="5">
        <dgm:presLayoutVars>
          <dgm:bulletEnabled val="1"/>
        </dgm:presLayoutVars>
      </dgm:prSet>
      <dgm:spPr/>
    </dgm:pt>
    <dgm:pt modelId="{33EF6610-0B12-4368-99D0-75B90C2A4101}" type="pres">
      <dgm:prSet presAssocID="{3C3BA1A2-2C60-4A83-B9D0-040C0F80F045}" presName="spaceBetweenRectangles" presStyleCnt="0"/>
      <dgm:spPr/>
    </dgm:pt>
    <dgm:pt modelId="{B189A9CA-6B02-43E9-B650-677FE463DFD4}" type="pres">
      <dgm:prSet presAssocID="{6865D8E7-CF9F-4A25-9E44-1D8383748F34}" presName="parentLin" presStyleCnt="0"/>
      <dgm:spPr/>
    </dgm:pt>
    <dgm:pt modelId="{71F0556F-9B1F-4400-965D-C271786D062B}" type="pres">
      <dgm:prSet presAssocID="{6865D8E7-CF9F-4A25-9E44-1D8383748F34}" presName="parentLeftMargin" presStyleLbl="node1" presStyleIdx="2" presStyleCnt="5"/>
      <dgm:spPr/>
    </dgm:pt>
    <dgm:pt modelId="{3D97C079-E8F5-417B-BE4D-6B7CCEF1070E}" type="pres">
      <dgm:prSet presAssocID="{6865D8E7-CF9F-4A25-9E44-1D8383748F34}" presName="parentText" presStyleLbl="node1" presStyleIdx="3" presStyleCnt="5" custScaleX="142857">
        <dgm:presLayoutVars>
          <dgm:chMax val="0"/>
          <dgm:bulletEnabled val="1"/>
        </dgm:presLayoutVars>
      </dgm:prSet>
      <dgm:spPr/>
    </dgm:pt>
    <dgm:pt modelId="{40F6926C-0058-426A-B7AA-7BBCD4727C93}" type="pres">
      <dgm:prSet presAssocID="{6865D8E7-CF9F-4A25-9E44-1D8383748F34}" presName="negativeSpace" presStyleCnt="0"/>
      <dgm:spPr/>
    </dgm:pt>
    <dgm:pt modelId="{0FB9B3CB-4934-4A44-B3E6-D5C09BFE7D13}" type="pres">
      <dgm:prSet presAssocID="{6865D8E7-CF9F-4A25-9E44-1D8383748F34}" presName="childText" presStyleLbl="conFgAcc1" presStyleIdx="3" presStyleCnt="5">
        <dgm:presLayoutVars>
          <dgm:bulletEnabled val="1"/>
        </dgm:presLayoutVars>
      </dgm:prSet>
      <dgm:spPr/>
    </dgm:pt>
    <dgm:pt modelId="{4C059DA3-3DC5-46E6-BF3B-6016B22D1AC6}" type="pres">
      <dgm:prSet presAssocID="{E83C90A6-7427-45DB-B1CA-CEC8AD7477AA}" presName="spaceBetweenRectangles" presStyleCnt="0"/>
      <dgm:spPr/>
    </dgm:pt>
    <dgm:pt modelId="{DEF866DE-F3AD-41E7-9196-D0B61F50264F}" type="pres">
      <dgm:prSet presAssocID="{CA2CA4E8-56C4-47B7-99CB-76B521DE2135}" presName="parentLin" presStyleCnt="0"/>
      <dgm:spPr/>
    </dgm:pt>
    <dgm:pt modelId="{F6B22EE8-6EF2-4755-AB56-C1750391D6B1}" type="pres">
      <dgm:prSet presAssocID="{CA2CA4E8-56C4-47B7-99CB-76B521DE2135}" presName="parentLeftMargin" presStyleLbl="node1" presStyleIdx="3" presStyleCnt="5"/>
      <dgm:spPr/>
    </dgm:pt>
    <dgm:pt modelId="{B58B5C20-A64D-4492-B3C3-7C1CF20C6C2F}" type="pres">
      <dgm:prSet presAssocID="{CA2CA4E8-56C4-47B7-99CB-76B521DE2135}" presName="parentText" presStyleLbl="node1" presStyleIdx="4" presStyleCnt="5" custScaleX="142857">
        <dgm:presLayoutVars>
          <dgm:chMax val="0"/>
          <dgm:bulletEnabled val="1"/>
        </dgm:presLayoutVars>
      </dgm:prSet>
      <dgm:spPr/>
    </dgm:pt>
    <dgm:pt modelId="{2633EF63-D2FD-4E20-97A0-96A7B177DB1E}" type="pres">
      <dgm:prSet presAssocID="{CA2CA4E8-56C4-47B7-99CB-76B521DE2135}" presName="negativeSpace" presStyleCnt="0"/>
      <dgm:spPr/>
    </dgm:pt>
    <dgm:pt modelId="{9727083B-D221-4A09-96E7-92C65A762A06}" type="pres">
      <dgm:prSet presAssocID="{CA2CA4E8-56C4-47B7-99CB-76B521DE2135}" presName="childText" presStyleLbl="conFgAcc1" presStyleIdx="4" presStyleCnt="5">
        <dgm:presLayoutVars>
          <dgm:bulletEnabled val="1"/>
        </dgm:presLayoutVars>
      </dgm:prSet>
      <dgm:spPr/>
    </dgm:pt>
  </dgm:ptLst>
  <dgm:cxnLst>
    <dgm:cxn modelId="{F7C25B05-4B06-4E73-B967-BA39FE64A206}" type="presOf" srcId="{7BE2ADEA-B0F6-4FDE-AAC9-8D7FCD765221}" destId="{F61182C5-5BBB-49E7-AB81-3DE6B4687569}" srcOrd="0" destOrd="0" presId="urn:microsoft.com/office/officeart/2005/8/layout/list1"/>
    <dgm:cxn modelId="{C96FC515-8C99-4893-9BC1-88D92B86EE85}" type="presOf" srcId="{F1AC1FF6-BC98-4DDD-9BE6-6A5672EE2430}" destId="{3D60ADC0-944C-4C59-B421-ECCCF255A685}" srcOrd="0" destOrd="0" presId="urn:microsoft.com/office/officeart/2005/8/layout/list1"/>
    <dgm:cxn modelId="{1C819524-FFD7-4665-BBBC-5FB74156E573}" srcId="{F1AC1FF6-BC98-4DDD-9BE6-6A5672EE2430}" destId="{6865D8E7-CF9F-4A25-9E44-1D8383748F34}" srcOrd="3" destOrd="0" parTransId="{83B9E4A3-6BF7-448A-BB78-598734DE1EB8}" sibTransId="{E83C90A6-7427-45DB-B1CA-CEC8AD7477AA}"/>
    <dgm:cxn modelId="{0D536328-5B13-4EA4-B4B2-E113EAD1D795}" type="presOf" srcId="{CA2CA4E8-56C4-47B7-99CB-76B521DE2135}" destId="{F6B22EE8-6EF2-4755-AB56-C1750391D6B1}" srcOrd="0" destOrd="0" presId="urn:microsoft.com/office/officeart/2005/8/layout/list1"/>
    <dgm:cxn modelId="{CB71F82E-2499-4E74-8409-197B6351F092}" srcId="{F1AC1FF6-BC98-4DDD-9BE6-6A5672EE2430}" destId="{E5F06B28-4C7A-464D-ABC6-CEA55DE50A8C}" srcOrd="2" destOrd="0" parTransId="{8C312BE2-3412-4B50-893D-6C402984E74E}" sibTransId="{3C3BA1A2-2C60-4A83-B9D0-040C0F80F045}"/>
    <dgm:cxn modelId="{3F28722F-D3D5-4928-8A1D-B3F5EE134A77}" type="presOf" srcId="{E5F06B28-4C7A-464D-ABC6-CEA55DE50A8C}" destId="{31BB44D2-30F0-4A78-BBC5-51A750B6BD2D}" srcOrd="1" destOrd="0" presId="urn:microsoft.com/office/officeart/2005/8/layout/list1"/>
    <dgm:cxn modelId="{44088C2F-ACD0-436B-B98F-BD375082E874}" srcId="{F1AC1FF6-BC98-4DDD-9BE6-6A5672EE2430}" destId="{CA2CA4E8-56C4-47B7-99CB-76B521DE2135}" srcOrd="4" destOrd="0" parTransId="{1D40288E-C891-4BC8-B308-59DC6B30F6B7}" sibTransId="{FB6E53AB-8422-41BA-9360-8E089B4E2340}"/>
    <dgm:cxn modelId="{87640F47-7C0F-4E21-99C0-1F4BA3A11943}" type="presOf" srcId="{6865D8E7-CF9F-4A25-9E44-1D8383748F34}" destId="{71F0556F-9B1F-4400-965D-C271786D062B}" srcOrd="0" destOrd="0" presId="urn:microsoft.com/office/officeart/2005/8/layout/list1"/>
    <dgm:cxn modelId="{2FFCDD71-C41F-4CCA-8E87-22ABB9FFD8DE}" type="presOf" srcId="{E5F06B28-4C7A-464D-ABC6-CEA55DE50A8C}" destId="{59DFA49D-FDBA-4820-9F9E-50DE49392BE3}" srcOrd="0" destOrd="0" presId="urn:microsoft.com/office/officeart/2005/8/layout/list1"/>
    <dgm:cxn modelId="{67B65B54-93CE-4142-A1E1-8D129916662E}" type="presOf" srcId="{6865D8E7-CF9F-4A25-9E44-1D8383748F34}" destId="{3D97C079-E8F5-417B-BE4D-6B7CCEF1070E}" srcOrd="1" destOrd="0" presId="urn:microsoft.com/office/officeart/2005/8/layout/list1"/>
    <dgm:cxn modelId="{7A786159-144B-4278-9069-B05ABF432EA1}" type="presOf" srcId="{7BE2ADEA-B0F6-4FDE-AAC9-8D7FCD765221}" destId="{B27B2B92-C3C6-4F8F-9744-25E6FBC4E7E1}" srcOrd="1" destOrd="0" presId="urn:microsoft.com/office/officeart/2005/8/layout/list1"/>
    <dgm:cxn modelId="{6AF1677F-D37A-4D9A-9275-8D3FBC90E8A7}" type="presOf" srcId="{2F5F0667-3924-4BE0-9FF5-2E242B9A6ED8}" destId="{89AA5100-B6A2-4D07-82EA-FAF3C50492FF}" srcOrd="1" destOrd="0" presId="urn:microsoft.com/office/officeart/2005/8/layout/list1"/>
    <dgm:cxn modelId="{40885E9B-774D-4B2A-93A1-08DD18AAEE32}" srcId="{F1AC1FF6-BC98-4DDD-9BE6-6A5672EE2430}" destId="{2F5F0667-3924-4BE0-9FF5-2E242B9A6ED8}" srcOrd="1" destOrd="0" parTransId="{1F0FCCD8-F27A-4124-8049-963092DC1BCB}" sibTransId="{C5837AAD-B31A-42E2-B5FC-13478F8EE3B6}"/>
    <dgm:cxn modelId="{501853BB-EF58-4B54-B5F0-4FAC77666807}" type="presOf" srcId="{2F5F0667-3924-4BE0-9FF5-2E242B9A6ED8}" destId="{EF721C3D-E439-4A18-AB2D-B5AA16EFA9DD}" srcOrd="0" destOrd="0" presId="urn:microsoft.com/office/officeart/2005/8/layout/list1"/>
    <dgm:cxn modelId="{9710C7BD-5FA7-42F6-BA33-D2A2BF86553E}" srcId="{F1AC1FF6-BC98-4DDD-9BE6-6A5672EE2430}" destId="{7BE2ADEA-B0F6-4FDE-AAC9-8D7FCD765221}" srcOrd="0" destOrd="0" parTransId="{91A8B9EB-5C07-48EF-8823-EE2A2B638257}" sibTransId="{4E79589F-F2D0-40F7-9666-407FBC6BC9A2}"/>
    <dgm:cxn modelId="{23F81BD6-A548-4134-96FA-405073A92ADB}" type="presOf" srcId="{CA2CA4E8-56C4-47B7-99CB-76B521DE2135}" destId="{B58B5C20-A64D-4492-B3C3-7C1CF20C6C2F}" srcOrd="1" destOrd="0" presId="urn:microsoft.com/office/officeart/2005/8/layout/list1"/>
    <dgm:cxn modelId="{226D67F2-F9E1-4249-8F16-D698087F0C97}" type="presParOf" srcId="{3D60ADC0-944C-4C59-B421-ECCCF255A685}" destId="{E8AE99E8-89B1-421E-94A9-0462F8D3D497}" srcOrd="0" destOrd="0" presId="urn:microsoft.com/office/officeart/2005/8/layout/list1"/>
    <dgm:cxn modelId="{4523641A-6872-4847-8319-584B10C7C081}" type="presParOf" srcId="{E8AE99E8-89B1-421E-94A9-0462F8D3D497}" destId="{F61182C5-5BBB-49E7-AB81-3DE6B4687569}" srcOrd="0" destOrd="0" presId="urn:microsoft.com/office/officeart/2005/8/layout/list1"/>
    <dgm:cxn modelId="{96351346-601F-43B4-8EDB-6933AE6B4B61}" type="presParOf" srcId="{E8AE99E8-89B1-421E-94A9-0462F8D3D497}" destId="{B27B2B92-C3C6-4F8F-9744-25E6FBC4E7E1}" srcOrd="1" destOrd="0" presId="urn:microsoft.com/office/officeart/2005/8/layout/list1"/>
    <dgm:cxn modelId="{89125DCE-A60F-4AD9-B43D-DC805356F7E3}" type="presParOf" srcId="{3D60ADC0-944C-4C59-B421-ECCCF255A685}" destId="{EE16B0F6-DFD0-4BEF-8BDB-85B584BEFCB7}" srcOrd="1" destOrd="0" presId="urn:microsoft.com/office/officeart/2005/8/layout/list1"/>
    <dgm:cxn modelId="{4F7E8655-D105-45A4-8C0F-FDE8E1DADCA1}" type="presParOf" srcId="{3D60ADC0-944C-4C59-B421-ECCCF255A685}" destId="{8DFFB6A4-E616-4ABE-8131-A30571016DD0}" srcOrd="2" destOrd="0" presId="urn:microsoft.com/office/officeart/2005/8/layout/list1"/>
    <dgm:cxn modelId="{CCFCA274-F372-4F2F-B225-4C8295CFC5C7}" type="presParOf" srcId="{3D60ADC0-944C-4C59-B421-ECCCF255A685}" destId="{55FFE250-C7D8-457D-B90B-6A92D50C9FC2}" srcOrd="3" destOrd="0" presId="urn:microsoft.com/office/officeart/2005/8/layout/list1"/>
    <dgm:cxn modelId="{D558248F-F97F-4C16-BD71-B7FDFEFE892E}" type="presParOf" srcId="{3D60ADC0-944C-4C59-B421-ECCCF255A685}" destId="{E6B7F939-4840-4E9E-BE96-C5D6B494C7A2}" srcOrd="4" destOrd="0" presId="urn:microsoft.com/office/officeart/2005/8/layout/list1"/>
    <dgm:cxn modelId="{FC6EE2CB-4903-48D6-AC5F-4674BAA78AEA}" type="presParOf" srcId="{E6B7F939-4840-4E9E-BE96-C5D6B494C7A2}" destId="{EF721C3D-E439-4A18-AB2D-B5AA16EFA9DD}" srcOrd="0" destOrd="0" presId="urn:microsoft.com/office/officeart/2005/8/layout/list1"/>
    <dgm:cxn modelId="{8E3C0AA0-08B5-4D2D-A418-F57591184754}" type="presParOf" srcId="{E6B7F939-4840-4E9E-BE96-C5D6B494C7A2}" destId="{89AA5100-B6A2-4D07-82EA-FAF3C50492FF}" srcOrd="1" destOrd="0" presId="urn:microsoft.com/office/officeart/2005/8/layout/list1"/>
    <dgm:cxn modelId="{A34062A1-9895-486E-9DDF-D3C5F86D4EAA}" type="presParOf" srcId="{3D60ADC0-944C-4C59-B421-ECCCF255A685}" destId="{4CE1498A-1CA9-49E0-A45A-FC68C4DE4DD2}" srcOrd="5" destOrd="0" presId="urn:microsoft.com/office/officeart/2005/8/layout/list1"/>
    <dgm:cxn modelId="{D51B74D9-B8C1-42E1-AC7B-1E9D2E10F248}" type="presParOf" srcId="{3D60ADC0-944C-4C59-B421-ECCCF255A685}" destId="{FD299DC0-86A2-42C2-AB62-5C76132DDFCE}" srcOrd="6" destOrd="0" presId="urn:microsoft.com/office/officeart/2005/8/layout/list1"/>
    <dgm:cxn modelId="{100E7210-7D7F-4DE3-83F0-4F00D822DE50}" type="presParOf" srcId="{3D60ADC0-944C-4C59-B421-ECCCF255A685}" destId="{A2D694E9-CA7B-443C-9A4A-E4737F4CB460}" srcOrd="7" destOrd="0" presId="urn:microsoft.com/office/officeart/2005/8/layout/list1"/>
    <dgm:cxn modelId="{74BBCA3E-EA78-4288-8270-99D001C2144A}" type="presParOf" srcId="{3D60ADC0-944C-4C59-B421-ECCCF255A685}" destId="{C181C44F-3F6C-4698-B1FA-9742A2F617F7}" srcOrd="8" destOrd="0" presId="urn:microsoft.com/office/officeart/2005/8/layout/list1"/>
    <dgm:cxn modelId="{EF098D79-B3CA-435A-AA2C-B3C588B330CF}" type="presParOf" srcId="{C181C44F-3F6C-4698-B1FA-9742A2F617F7}" destId="{59DFA49D-FDBA-4820-9F9E-50DE49392BE3}" srcOrd="0" destOrd="0" presId="urn:microsoft.com/office/officeart/2005/8/layout/list1"/>
    <dgm:cxn modelId="{D0980E14-55D1-41BF-ADAF-55AE9C7CFA94}" type="presParOf" srcId="{C181C44F-3F6C-4698-B1FA-9742A2F617F7}" destId="{31BB44D2-30F0-4A78-BBC5-51A750B6BD2D}" srcOrd="1" destOrd="0" presId="urn:microsoft.com/office/officeart/2005/8/layout/list1"/>
    <dgm:cxn modelId="{F12941FD-17A8-4D14-ABDA-B339023D9138}" type="presParOf" srcId="{3D60ADC0-944C-4C59-B421-ECCCF255A685}" destId="{7EBF9F5B-AA92-4CC8-9D7F-949870748172}" srcOrd="9" destOrd="0" presId="urn:microsoft.com/office/officeart/2005/8/layout/list1"/>
    <dgm:cxn modelId="{428072E2-0490-4574-B27B-28D0CEB7274C}" type="presParOf" srcId="{3D60ADC0-944C-4C59-B421-ECCCF255A685}" destId="{08544FEB-19C3-499D-92E1-88134D7A39A7}" srcOrd="10" destOrd="0" presId="urn:microsoft.com/office/officeart/2005/8/layout/list1"/>
    <dgm:cxn modelId="{EAA30AB9-3D81-4D66-B7AC-241D1152D3A2}" type="presParOf" srcId="{3D60ADC0-944C-4C59-B421-ECCCF255A685}" destId="{33EF6610-0B12-4368-99D0-75B90C2A4101}" srcOrd="11" destOrd="0" presId="urn:microsoft.com/office/officeart/2005/8/layout/list1"/>
    <dgm:cxn modelId="{C57B201B-F7CA-4678-9E8A-9E1CADE1BEB7}" type="presParOf" srcId="{3D60ADC0-944C-4C59-B421-ECCCF255A685}" destId="{B189A9CA-6B02-43E9-B650-677FE463DFD4}" srcOrd="12" destOrd="0" presId="urn:microsoft.com/office/officeart/2005/8/layout/list1"/>
    <dgm:cxn modelId="{0D8DFB67-CA01-45BE-B9AC-70D3514B52F8}" type="presParOf" srcId="{B189A9CA-6B02-43E9-B650-677FE463DFD4}" destId="{71F0556F-9B1F-4400-965D-C271786D062B}" srcOrd="0" destOrd="0" presId="urn:microsoft.com/office/officeart/2005/8/layout/list1"/>
    <dgm:cxn modelId="{74B76A18-EDC8-4E94-8258-844312A47284}" type="presParOf" srcId="{B189A9CA-6B02-43E9-B650-677FE463DFD4}" destId="{3D97C079-E8F5-417B-BE4D-6B7CCEF1070E}" srcOrd="1" destOrd="0" presId="urn:microsoft.com/office/officeart/2005/8/layout/list1"/>
    <dgm:cxn modelId="{FDAF5C02-A2FA-4D4D-A234-A5886A8C45EF}" type="presParOf" srcId="{3D60ADC0-944C-4C59-B421-ECCCF255A685}" destId="{40F6926C-0058-426A-B7AA-7BBCD4727C93}" srcOrd="13" destOrd="0" presId="urn:microsoft.com/office/officeart/2005/8/layout/list1"/>
    <dgm:cxn modelId="{EB58018B-EA4D-464C-949E-F757CFFD82B2}" type="presParOf" srcId="{3D60ADC0-944C-4C59-B421-ECCCF255A685}" destId="{0FB9B3CB-4934-4A44-B3E6-D5C09BFE7D13}" srcOrd="14" destOrd="0" presId="urn:microsoft.com/office/officeart/2005/8/layout/list1"/>
    <dgm:cxn modelId="{D9AAD0CF-6522-4F61-B0C4-DAEDBF1DD0A3}" type="presParOf" srcId="{3D60ADC0-944C-4C59-B421-ECCCF255A685}" destId="{4C059DA3-3DC5-46E6-BF3B-6016B22D1AC6}" srcOrd="15" destOrd="0" presId="urn:microsoft.com/office/officeart/2005/8/layout/list1"/>
    <dgm:cxn modelId="{E0335165-B058-4E9A-9C58-7ECF6454E60D}" type="presParOf" srcId="{3D60ADC0-944C-4C59-B421-ECCCF255A685}" destId="{DEF866DE-F3AD-41E7-9196-D0B61F50264F}" srcOrd="16" destOrd="0" presId="urn:microsoft.com/office/officeart/2005/8/layout/list1"/>
    <dgm:cxn modelId="{1965B429-00A1-4A41-96D6-359DC4F4AAA2}" type="presParOf" srcId="{DEF866DE-F3AD-41E7-9196-D0B61F50264F}" destId="{F6B22EE8-6EF2-4755-AB56-C1750391D6B1}" srcOrd="0" destOrd="0" presId="urn:microsoft.com/office/officeart/2005/8/layout/list1"/>
    <dgm:cxn modelId="{12497DFB-EEE2-4EA5-B5DC-ED6DF9E44933}" type="presParOf" srcId="{DEF866DE-F3AD-41E7-9196-D0B61F50264F}" destId="{B58B5C20-A64D-4492-B3C3-7C1CF20C6C2F}" srcOrd="1" destOrd="0" presId="urn:microsoft.com/office/officeart/2005/8/layout/list1"/>
    <dgm:cxn modelId="{2FEEBBDA-2FFC-4F30-B03D-45A638FC39B9}" type="presParOf" srcId="{3D60ADC0-944C-4C59-B421-ECCCF255A685}" destId="{2633EF63-D2FD-4E20-97A0-96A7B177DB1E}" srcOrd="17" destOrd="0" presId="urn:microsoft.com/office/officeart/2005/8/layout/list1"/>
    <dgm:cxn modelId="{F33F498C-508D-4C5B-8AFC-8DA65348BEFE}" type="presParOf" srcId="{3D60ADC0-944C-4C59-B421-ECCCF255A685}" destId="{9727083B-D221-4A09-96E7-92C65A762A0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a:solidFill>
                <a:schemeClr val="bg1"/>
              </a:solidFill>
              <a:latin typeface="Calibri" panose="020F0502020204030204" pitchFamily="34" charset="0"/>
            </a:rPr>
            <a:t>Bất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kỳ</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vật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nào</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cũng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thống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giữa</a:t>
          </a:r>
          <a:r>
            <a:rPr lang="en-US" altLang="en-US" sz="2800" dirty="0">
              <a:solidFill>
                <a:schemeClr val="bg1"/>
              </a:solidFill>
              <a:latin typeface="Calibri" panose="020F0502020204030204" pitchFamily="34" charset="0"/>
            </a:rPr>
            <a:t> 2 </a:t>
          </a:r>
          <a:r>
            <a:rPr lang="en-US" altLang="en-US" sz="2800" dirty="0" err="1">
              <a:solidFill>
                <a:schemeClr val="bg1"/>
              </a:solidFill>
              <a:latin typeface="Calibri" panose="020F0502020204030204" pitchFamily="34" charset="0"/>
            </a:rPr>
            <a:t>mặt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ECC55D2C-BB20-46DE-BB42-FBCE3F45ADA3}">
      <dgm:prSet phldrT="[Text]" custT="1"/>
      <dgm:spPr>
        <a:solidFill>
          <a:srgbClr val="002060"/>
        </a:solidFill>
      </dgm:spPr>
      <dgm:t>
        <a:bodyPr/>
        <a:lstStyle/>
        <a:p>
          <a:pPr algn="just"/>
          <a:r>
            <a:rPr lang="pt-BR" sz="2800" dirty="0">
              <a:solidFill>
                <a:schemeClr val="bg1"/>
              </a:solidFill>
            </a:rPr>
            <a:t>Chất là mặt tương đối ổn định, lượng là mặt thường xuyên biến đổi. </a:t>
          </a:r>
          <a:endParaRPr lang="en-US" sz="2800" dirty="0">
            <a:solidFill>
              <a:schemeClr val="bg1"/>
            </a:solidFill>
          </a:endParaRPr>
        </a:p>
      </dgm:t>
    </dgm:pt>
    <dgm:pt modelId="{D52546BE-AE39-4A7D-9E9F-6B3EF14B5E00}" type="parTrans" cxnId="{FCD41D8C-585E-4ACF-A134-75B3C6DD835C}">
      <dgm:prSet/>
      <dgm:spPr/>
      <dgm:t>
        <a:bodyPr/>
        <a:lstStyle/>
        <a:p>
          <a:endParaRPr lang="en-US"/>
        </a:p>
      </dgm:t>
    </dgm:pt>
    <dgm:pt modelId="{93EC9C3B-2146-48F0-99D8-15529C3650CE}" type="sibTrans" cxnId="{FCD41D8C-585E-4ACF-A134-75B3C6DD835C}">
      <dgm:prSet/>
      <dgm:spPr/>
      <dgm:t>
        <a:bodyPr/>
        <a:lstStyle/>
        <a:p>
          <a:endParaRPr lang="en-US"/>
        </a:p>
      </dgm:t>
    </dgm:pt>
    <dgm:pt modelId="{75119FDF-8735-47C8-B94F-183A3E5ED902}">
      <dgm:prSet phldrT="[Text]" custT="1"/>
      <dgm:spPr>
        <a:solidFill>
          <a:srgbClr val="002060"/>
        </a:solidFill>
      </dgm:spPr>
      <dgm:t>
        <a:bodyPr/>
        <a:lstStyle/>
        <a:p>
          <a:pPr algn="just"/>
          <a:r>
            <a:rPr lang="pt-BR" sz="2800" dirty="0">
              <a:solidFill>
                <a:schemeClr val="bg1"/>
              </a:solidFill>
            </a:rPr>
            <a:t>Sự thống nhất giữa lượng và chất, được thể hiện trong giới hạn nhất định gọi là độ.</a:t>
          </a:r>
          <a:endParaRPr lang="en-US" sz="2800" dirty="0">
            <a:solidFill>
              <a:schemeClr val="bg1"/>
            </a:solidFill>
          </a:endParaRPr>
        </a:p>
      </dgm:t>
    </dgm:pt>
    <dgm:pt modelId="{222194DB-2847-4005-BE73-A6E09B028B21}" type="parTrans" cxnId="{207C7C89-DD83-4629-9D47-7453E395F26F}">
      <dgm:prSet/>
      <dgm:spPr/>
      <dgm:t>
        <a:bodyPr/>
        <a:lstStyle/>
        <a:p>
          <a:endParaRPr lang="en-US"/>
        </a:p>
      </dgm:t>
    </dgm:pt>
    <dgm:pt modelId="{4FC291C5-2D40-4D24-B984-950ED364C958}" type="sibTrans" cxnId="{207C7C89-DD83-4629-9D47-7453E395F26F}">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4"/>
      <dgm:spPr/>
    </dgm:pt>
    <dgm:pt modelId="{D61AD3E4-F8B6-462B-B2BC-96D139060662}" type="pres">
      <dgm:prSet presAssocID="{B1CF3FBF-272C-4760-9CAE-E53535464C0E}" presName="parentText" presStyleLbl="node1" presStyleIdx="0" presStyleCnt="4" custScaleX="136591">
        <dgm:presLayoutVars>
          <dgm:chMax val="0"/>
          <dgm:bulletEnabled val="1"/>
        </dgm:presLayoutVars>
      </dgm:prSet>
      <dgm:spPr/>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4">
        <dgm:presLayoutVars>
          <dgm:bulletEnabled val="1"/>
        </dgm:presLayoutVars>
      </dgm:prSet>
      <dgm:spPr/>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4"/>
      <dgm:spPr/>
    </dgm:pt>
    <dgm:pt modelId="{E0251E2C-08D5-40B8-A062-7AD0BDBC0070}" type="pres">
      <dgm:prSet presAssocID="{0531B948-CB61-4E14-805E-77BB53DFED10}" presName="parentText" presStyleLbl="node1" presStyleIdx="1" presStyleCnt="4" custScaleX="136591">
        <dgm:presLayoutVars>
          <dgm:chMax val="0"/>
          <dgm:bulletEnabled val="1"/>
        </dgm:presLayoutVars>
      </dgm:prSet>
      <dgm:spPr/>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4">
        <dgm:presLayoutVars>
          <dgm:bulletEnabled val="1"/>
        </dgm:presLayoutVars>
      </dgm:prSet>
      <dgm:spPr/>
    </dgm:pt>
    <dgm:pt modelId="{1150C51F-4431-44A8-BE60-7D879FCC5939}" type="pres">
      <dgm:prSet presAssocID="{027F0BEE-B809-42CE-8200-73A4D7A4CF81}" presName="spaceBetweenRectangles" presStyleCnt="0"/>
      <dgm:spPr/>
    </dgm:pt>
    <dgm:pt modelId="{B22D7CE3-6B2E-4097-818B-0C394C5AA95D}" type="pres">
      <dgm:prSet presAssocID="{75119FDF-8735-47C8-B94F-183A3E5ED902}" presName="parentLin" presStyleCnt="0"/>
      <dgm:spPr/>
    </dgm:pt>
    <dgm:pt modelId="{ABF63E2C-9ECE-42D5-A4EA-E3B243F5C2A3}" type="pres">
      <dgm:prSet presAssocID="{75119FDF-8735-47C8-B94F-183A3E5ED902}" presName="parentLeftMargin" presStyleLbl="node1" presStyleIdx="1" presStyleCnt="4"/>
      <dgm:spPr/>
    </dgm:pt>
    <dgm:pt modelId="{E6AE01BF-A5C2-46BA-B9F1-C0DBA4357EF6}" type="pres">
      <dgm:prSet presAssocID="{75119FDF-8735-47C8-B94F-183A3E5ED902}" presName="parentText" presStyleLbl="node1" presStyleIdx="2" presStyleCnt="4" custScaleX="142857">
        <dgm:presLayoutVars>
          <dgm:chMax val="0"/>
          <dgm:bulletEnabled val="1"/>
        </dgm:presLayoutVars>
      </dgm:prSet>
      <dgm:spPr/>
    </dgm:pt>
    <dgm:pt modelId="{0196D223-1968-4429-A8C9-4E34771F4A8B}" type="pres">
      <dgm:prSet presAssocID="{75119FDF-8735-47C8-B94F-183A3E5ED902}" presName="negativeSpace" presStyleCnt="0"/>
      <dgm:spPr/>
    </dgm:pt>
    <dgm:pt modelId="{6D1DE3AF-2C49-4A3E-8E1F-57A43A957251}" type="pres">
      <dgm:prSet presAssocID="{75119FDF-8735-47C8-B94F-183A3E5ED902}" presName="childText" presStyleLbl="conFgAcc1" presStyleIdx="2" presStyleCnt="4">
        <dgm:presLayoutVars>
          <dgm:bulletEnabled val="1"/>
        </dgm:presLayoutVars>
      </dgm:prSet>
      <dgm:spPr/>
    </dgm:pt>
    <dgm:pt modelId="{7E1BBE95-D3BB-45D4-AFD6-311348CFC096}" type="pres">
      <dgm:prSet presAssocID="{4FC291C5-2D40-4D24-B984-950ED364C958}" presName="spaceBetweenRectangles" presStyleCnt="0"/>
      <dgm:spPr/>
    </dgm:pt>
    <dgm:pt modelId="{92BB10CF-3FF0-46CA-95E5-CF7D88F8F9C7}" type="pres">
      <dgm:prSet presAssocID="{ECC55D2C-BB20-46DE-BB42-FBCE3F45ADA3}" presName="parentLin" presStyleCnt="0"/>
      <dgm:spPr/>
    </dgm:pt>
    <dgm:pt modelId="{BA5AAE90-FDBF-4757-A0F7-06A6C585D006}" type="pres">
      <dgm:prSet presAssocID="{ECC55D2C-BB20-46DE-BB42-FBCE3F45ADA3}" presName="parentLeftMargin" presStyleLbl="node1" presStyleIdx="2" presStyleCnt="4"/>
      <dgm:spPr/>
    </dgm:pt>
    <dgm:pt modelId="{575FF625-7C84-4117-A58E-2AECE6ECD9B2}" type="pres">
      <dgm:prSet presAssocID="{ECC55D2C-BB20-46DE-BB42-FBCE3F45ADA3}" presName="parentText" presStyleLbl="node1" presStyleIdx="3" presStyleCnt="4" custScaleX="136591">
        <dgm:presLayoutVars>
          <dgm:chMax val="0"/>
          <dgm:bulletEnabled val="1"/>
        </dgm:presLayoutVars>
      </dgm:prSet>
      <dgm:spPr/>
    </dgm:pt>
    <dgm:pt modelId="{93B29A2E-5EEF-4798-A246-16639989F2BC}" type="pres">
      <dgm:prSet presAssocID="{ECC55D2C-BB20-46DE-BB42-FBCE3F45ADA3}" presName="negativeSpace" presStyleCnt="0"/>
      <dgm:spPr/>
    </dgm:pt>
    <dgm:pt modelId="{9676BBF2-13D2-4967-9FC5-205F5BC27C36}" type="pres">
      <dgm:prSet presAssocID="{ECC55D2C-BB20-46DE-BB42-FBCE3F45ADA3}" presName="childText" presStyleLbl="conFgAcc1" presStyleIdx="3" presStyleCnt="4">
        <dgm:presLayoutVars>
          <dgm:bulletEnabled val="1"/>
        </dgm:presLayoutVars>
      </dgm:prSet>
      <dgm:spPr/>
    </dgm:pt>
  </dgm:ptLst>
  <dgm:cxnLst>
    <dgm:cxn modelId="{CF9AC211-C904-4E58-A8B5-A23BFA23FBE1}" type="presOf" srcId="{ECC55D2C-BB20-46DE-BB42-FBCE3F45ADA3}" destId="{575FF625-7C84-4117-A58E-2AECE6ECD9B2}" srcOrd="1" destOrd="0" presId="urn:microsoft.com/office/officeart/2005/8/layout/list1"/>
    <dgm:cxn modelId="{56A00812-693D-46FD-AD86-FA65089DDBC2}" type="presOf" srcId="{0531B948-CB61-4E14-805E-77BB53DFED10}" destId="{1DCE7611-08D6-48A7-A46E-1EED37C57A3C}" srcOrd="0" destOrd="0" presId="urn:microsoft.com/office/officeart/2005/8/layout/list1"/>
    <dgm:cxn modelId="{EC9DAA82-A489-4E5A-8128-5C8272887692}" type="presOf" srcId="{75119FDF-8735-47C8-B94F-183A3E5ED902}" destId="{E6AE01BF-A5C2-46BA-B9F1-C0DBA4357EF6}" srcOrd="1"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207C7C89-DD83-4629-9D47-7453E395F26F}" srcId="{8000553E-B9EC-43BA-9B8F-364F9CBD9094}" destId="{75119FDF-8735-47C8-B94F-183A3E5ED902}" srcOrd="2" destOrd="0" parTransId="{222194DB-2847-4005-BE73-A6E09B028B21}" sibTransId="{4FC291C5-2D40-4D24-B984-950ED364C958}"/>
    <dgm:cxn modelId="{FCD41D8C-585E-4ACF-A134-75B3C6DD835C}" srcId="{8000553E-B9EC-43BA-9B8F-364F9CBD9094}" destId="{ECC55D2C-BB20-46DE-BB42-FBCE3F45ADA3}" srcOrd="3" destOrd="0" parTransId="{D52546BE-AE39-4A7D-9E9F-6B3EF14B5E00}" sibTransId="{93EC9C3B-2146-48F0-99D8-15529C3650CE}"/>
    <dgm:cxn modelId="{F6183D99-F35E-4759-A2EA-88F4ACFE841B}" srcId="{8000553E-B9EC-43BA-9B8F-364F9CBD9094}" destId="{B1CF3FBF-272C-4760-9CAE-E53535464C0E}" srcOrd="0" destOrd="0" parTransId="{778B5AC8-4B11-4DC1-B696-40C6DF51B8A2}" sibTransId="{C9CBD14E-BDF9-4888-AB84-678803F2D112}"/>
    <dgm:cxn modelId="{DB4281A9-AC55-4F58-934D-4159515634EC}" type="presOf" srcId="{B1CF3FBF-272C-4760-9CAE-E53535464C0E}" destId="{D61AD3E4-F8B6-462B-B2BC-96D139060662}" srcOrd="1" destOrd="0" presId="urn:microsoft.com/office/officeart/2005/8/layout/list1"/>
    <dgm:cxn modelId="{F3F31EB2-01FA-470F-B460-6A06D326FC1E}" type="presOf" srcId="{B1CF3FBF-272C-4760-9CAE-E53535464C0E}" destId="{4D496B39-80EA-472E-B6C9-C9707BCDBF95}" srcOrd="0" destOrd="0" presId="urn:microsoft.com/office/officeart/2005/8/layout/list1"/>
    <dgm:cxn modelId="{535AC0CE-9A9B-4478-A059-953C19C8CDCF}" type="presOf" srcId="{ECC55D2C-BB20-46DE-BB42-FBCE3F45ADA3}" destId="{BA5AAE90-FDBF-4757-A0F7-06A6C585D006}" srcOrd="0" destOrd="0" presId="urn:microsoft.com/office/officeart/2005/8/layout/list1"/>
    <dgm:cxn modelId="{8DB9D5D1-BF14-410D-981A-DA265B760D7D}" type="presOf" srcId="{0531B948-CB61-4E14-805E-77BB53DFED10}" destId="{E0251E2C-08D5-40B8-A062-7AD0BDBC0070}" srcOrd="1" destOrd="0" presId="urn:microsoft.com/office/officeart/2005/8/layout/list1"/>
    <dgm:cxn modelId="{698C7DED-C316-49EB-9CD1-354BEC7B1D1C}" type="presOf" srcId="{8000553E-B9EC-43BA-9B8F-364F9CBD9094}" destId="{B05C9247-3CCE-4BE4-B1D3-539D6869A27B}" srcOrd="0" destOrd="0" presId="urn:microsoft.com/office/officeart/2005/8/layout/list1"/>
    <dgm:cxn modelId="{30508DF2-BD0C-4F4B-9DB9-7E118BF35345}" type="presOf" srcId="{75119FDF-8735-47C8-B94F-183A3E5ED902}" destId="{ABF63E2C-9ECE-42D5-A4EA-E3B243F5C2A3}"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 modelId="{98369E80-4169-42AF-A03B-5CF08410A10D}" type="presParOf" srcId="{B05C9247-3CCE-4BE4-B1D3-539D6869A27B}" destId="{1150C51F-4431-44A8-BE60-7D879FCC5939}" srcOrd="7" destOrd="0" presId="urn:microsoft.com/office/officeart/2005/8/layout/list1"/>
    <dgm:cxn modelId="{805AC1D1-5C2C-4033-9DD6-C9F8670CF68D}" type="presParOf" srcId="{B05C9247-3CCE-4BE4-B1D3-539D6869A27B}" destId="{B22D7CE3-6B2E-4097-818B-0C394C5AA95D}" srcOrd="8" destOrd="0" presId="urn:microsoft.com/office/officeart/2005/8/layout/list1"/>
    <dgm:cxn modelId="{0DE660A3-EB90-4FEA-A64C-16B25539D867}" type="presParOf" srcId="{B22D7CE3-6B2E-4097-818B-0C394C5AA95D}" destId="{ABF63E2C-9ECE-42D5-A4EA-E3B243F5C2A3}" srcOrd="0" destOrd="0" presId="urn:microsoft.com/office/officeart/2005/8/layout/list1"/>
    <dgm:cxn modelId="{B6D14C96-FFD8-4A44-9555-1B6E1D90BBF4}" type="presParOf" srcId="{B22D7CE3-6B2E-4097-818B-0C394C5AA95D}" destId="{E6AE01BF-A5C2-46BA-B9F1-C0DBA4357EF6}" srcOrd="1" destOrd="0" presId="urn:microsoft.com/office/officeart/2005/8/layout/list1"/>
    <dgm:cxn modelId="{DDD3DF45-CE4F-4393-9737-062EAD8F1D42}" type="presParOf" srcId="{B05C9247-3CCE-4BE4-B1D3-539D6869A27B}" destId="{0196D223-1968-4429-A8C9-4E34771F4A8B}" srcOrd="9" destOrd="0" presId="urn:microsoft.com/office/officeart/2005/8/layout/list1"/>
    <dgm:cxn modelId="{17D51FD1-8499-44B5-93B9-6F426F1C229D}" type="presParOf" srcId="{B05C9247-3CCE-4BE4-B1D3-539D6869A27B}" destId="{6D1DE3AF-2C49-4A3E-8E1F-57A43A957251}" srcOrd="10" destOrd="0" presId="urn:microsoft.com/office/officeart/2005/8/layout/list1"/>
    <dgm:cxn modelId="{21E72EE5-8D61-42A9-A7A9-D58F7CFF62D5}" type="presParOf" srcId="{B05C9247-3CCE-4BE4-B1D3-539D6869A27B}" destId="{7E1BBE95-D3BB-45D4-AFD6-311348CFC096}" srcOrd="11" destOrd="0" presId="urn:microsoft.com/office/officeart/2005/8/layout/list1"/>
    <dgm:cxn modelId="{4D8DF006-6903-4AF7-8F1C-C3BECD12AFBA}" type="presParOf" srcId="{B05C9247-3CCE-4BE4-B1D3-539D6869A27B}" destId="{92BB10CF-3FF0-46CA-95E5-CF7D88F8F9C7}" srcOrd="12" destOrd="0" presId="urn:microsoft.com/office/officeart/2005/8/layout/list1"/>
    <dgm:cxn modelId="{09E3310F-3ACA-49AB-9F0A-66328069C39C}" type="presParOf" srcId="{92BB10CF-3FF0-46CA-95E5-CF7D88F8F9C7}" destId="{BA5AAE90-FDBF-4757-A0F7-06A6C585D006}" srcOrd="0" destOrd="0" presId="urn:microsoft.com/office/officeart/2005/8/layout/list1"/>
    <dgm:cxn modelId="{4A8E100F-0ED6-4FAB-ACF9-8DB48DBE3067}" type="presParOf" srcId="{92BB10CF-3FF0-46CA-95E5-CF7D88F8F9C7}" destId="{575FF625-7C84-4117-A58E-2AECE6ECD9B2}" srcOrd="1" destOrd="0" presId="urn:microsoft.com/office/officeart/2005/8/layout/list1"/>
    <dgm:cxn modelId="{2C2FA910-6DAC-4B12-B3CB-6D44C3F8295A}" type="presParOf" srcId="{B05C9247-3CCE-4BE4-B1D3-539D6869A27B}" destId="{93B29A2E-5EEF-4798-A246-16639989F2BC}" srcOrd="13" destOrd="0" presId="urn:microsoft.com/office/officeart/2005/8/layout/list1"/>
    <dgm:cxn modelId="{F3E72D1C-F157-49ED-A073-203917CA3BD0}" type="presParOf" srcId="{B05C9247-3CCE-4BE4-B1D3-539D6869A27B}" destId="{9676BBF2-13D2-4967-9FC5-205F5BC27C36}"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9DEBD94-70C2-4E7A-84CE-6225CC4BB9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5D4F88-B51F-4C4A-B3D4-0D4A09B0F1D6}">
      <dgm:prSet phldrT="[Text]" custT="1"/>
      <dgm:spPr>
        <a:solidFill>
          <a:srgbClr val="002060"/>
        </a:solidFill>
      </dgm:spPr>
      <dgm:t>
        <a:bodyPr/>
        <a:lstStyle/>
        <a:p>
          <a:r>
            <a:rPr lang="pt-BR" sz="2400" dirty="0"/>
            <a:t> Sự vật hiện tượng nào đó xuất hiện, mất đi, thay thế bằng sự vật, hiện tượng khác, sự thay thế đó gọi là phủ định. </a:t>
          </a:r>
          <a:endParaRPr lang="en-US" sz="2400" dirty="0"/>
        </a:p>
      </dgm:t>
    </dgm:pt>
    <dgm:pt modelId="{9722EC26-FC87-4DA5-AA2A-F3424C56E60B}" type="parTrans" cxnId="{3EE8841A-A25D-41EB-B4D6-788DB18E2DA3}">
      <dgm:prSet/>
      <dgm:spPr/>
      <dgm:t>
        <a:bodyPr/>
        <a:lstStyle/>
        <a:p>
          <a:endParaRPr lang="en-US"/>
        </a:p>
      </dgm:t>
    </dgm:pt>
    <dgm:pt modelId="{FA610647-EBE2-40E6-B65E-007043D740B8}" type="sibTrans" cxnId="{3EE8841A-A25D-41EB-B4D6-788DB18E2DA3}">
      <dgm:prSet/>
      <dgm:spPr/>
      <dgm:t>
        <a:bodyPr/>
        <a:lstStyle/>
        <a:p>
          <a:endParaRPr lang="en-US"/>
        </a:p>
      </dgm:t>
    </dgm:pt>
    <dgm:pt modelId="{6DB0356B-C5BF-4BD9-A0A0-E7265B6B26E4}">
      <dgm:prSet custT="1"/>
      <dgm:spPr>
        <a:solidFill>
          <a:srgbClr val="002060"/>
        </a:solidFill>
      </dgm:spPr>
      <dgm:t>
        <a:bodyPr/>
        <a:lstStyle/>
        <a:p>
          <a:r>
            <a:rPr lang="pt-BR" sz="2400" dirty="0"/>
            <a:t>Phủ định biện chứng là sự tự phủ định do mâu thuẫn bên trong, vốn có của sự vật; là phủ định gắn liền với sự vận động phát triển. </a:t>
          </a:r>
          <a:endParaRPr lang="en-US" sz="2400" dirty="0"/>
        </a:p>
      </dgm:t>
    </dgm:pt>
    <dgm:pt modelId="{A5FD5A2A-6ABA-4100-8234-A8473E643AEA}" type="parTrans" cxnId="{00D2DA41-8EDE-44D3-920F-82E473D59609}">
      <dgm:prSet/>
      <dgm:spPr/>
      <dgm:t>
        <a:bodyPr/>
        <a:lstStyle/>
        <a:p>
          <a:endParaRPr lang="en-US"/>
        </a:p>
      </dgm:t>
    </dgm:pt>
    <dgm:pt modelId="{4C991AF4-61D2-4643-A996-BB02F540C5C8}" type="sibTrans" cxnId="{00D2DA41-8EDE-44D3-920F-82E473D59609}">
      <dgm:prSet/>
      <dgm:spPr/>
      <dgm:t>
        <a:bodyPr/>
        <a:lstStyle/>
        <a:p>
          <a:endParaRPr lang="en-US"/>
        </a:p>
      </dgm:t>
    </dgm:pt>
    <dgm:pt modelId="{441B6524-31ED-40FB-BC34-84C4652D36BC}">
      <dgm:prSet custT="1"/>
      <dgm:spPr>
        <a:solidFill>
          <a:srgbClr val="002060"/>
        </a:solidFill>
      </dgm:spPr>
      <dgm:t>
        <a:bodyPr/>
        <a:lstStyle/>
        <a:p>
          <a:r>
            <a:rPr lang="pt-BR" sz="2400" dirty="0"/>
            <a:t>Phủ định biện chứng khiến cho sự vật nào vận động có tính chu kỳ. </a:t>
          </a:r>
          <a:endParaRPr lang="en-US" sz="2400" dirty="0"/>
        </a:p>
      </dgm:t>
    </dgm:pt>
    <dgm:pt modelId="{B29EED63-6038-4B7C-8709-C746191D0169}" type="parTrans" cxnId="{1A7D41C2-0562-469B-87E6-152C7AC48562}">
      <dgm:prSet/>
      <dgm:spPr/>
      <dgm:t>
        <a:bodyPr/>
        <a:lstStyle/>
        <a:p>
          <a:endParaRPr lang="en-US"/>
        </a:p>
      </dgm:t>
    </dgm:pt>
    <dgm:pt modelId="{EDC0C9B2-0F40-43FD-AD9F-DE56B9C9605D}" type="sibTrans" cxnId="{1A7D41C2-0562-469B-87E6-152C7AC48562}">
      <dgm:prSet/>
      <dgm:spPr/>
      <dgm:t>
        <a:bodyPr/>
        <a:lstStyle/>
        <a:p>
          <a:endParaRPr lang="en-US"/>
        </a:p>
      </dgm:t>
    </dgm:pt>
    <dgm:pt modelId="{EDEB273E-B114-4F0D-AF93-D8FDF14994B1}">
      <dgm:prSet custT="1"/>
      <dgm:spPr>
        <a:solidFill>
          <a:srgbClr val="002060"/>
        </a:solidFill>
      </dgm:spPr>
      <dgm:t>
        <a:bodyPr/>
        <a:lstStyle/>
        <a:p>
          <a:r>
            <a:rPr lang="pt-BR" sz="2400" dirty="0"/>
            <a:t>Phủ định biện chứng là phủ định có sự kế thừa</a:t>
          </a:r>
          <a:endParaRPr lang="en-US" sz="2400" dirty="0"/>
        </a:p>
      </dgm:t>
    </dgm:pt>
    <dgm:pt modelId="{244AB03A-4DA9-4C8E-8770-647C6BE65178}" type="parTrans" cxnId="{91C71C9A-168B-42B9-ABB1-76490CF470A8}">
      <dgm:prSet/>
      <dgm:spPr/>
      <dgm:t>
        <a:bodyPr/>
        <a:lstStyle/>
        <a:p>
          <a:endParaRPr lang="en-US"/>
        </a:p>
      </dgm:t>
    </dgm:pt>
    <dgm:pt modelId="{9D775FEF-19F0-411C-A29F-BF5F60EFF511}" type="sibTrans" cxnId="{91C71C9A-168B-42B9-ABB1-76490CF470A8}">
      <dgm:prSet/>
      <dgm:spPr/>
      <dgm:t>
        <a:bodyPr/>
        <a:lstStyle/>
        <a:p>
          <a:endParaRPr lang="en-US"/>
        </a:p>
      </dgm:t>
    </dgm:pt>
    <dgm:pt modelId="{6DC80E1C-D28F-4A7F-9D65-FC4E800A5208}">
      <dgm:prSet custT="1"/>
      <dgm:spPr>
        <a:solidFill>
          <a:srgbClr val="002060"/>
        </a:solidFill>
      </dgm:spPr>
      <dgm:t>
        <a:bodyPr/>
        <a:lstStyle/>
        <a:p>
          <a:r>
            <a:rPr lang="pt-BR" sz="2400" dirty="0"/>
            <a:t>Vận động phát triển đi lên, là xu hướng chung của thế giới, không diễn ra theo đường thẳng, mà diễn ra theo đường xoáy ốc quanh co phức tạp. </a:t>
          </a:r>
          <a:endParaRPr lang="en-US" sz="2400" dirty="0"/>
        </a:p>
      </dgm:t>
    </dgm:pt>
    <dgm:pt modelId="{9AEEEFEB-78E9-4FE9-B2CA-B1EB366D0A4C}" type="parTrans" cxnId="{B05AF832-FEB0-4C28-9578-29A4BBC45A64}">
      <dgm:prSet/>
      <dgm:spPr/>
      <dgm:t>
        <a:bodyPr/>
        <a:lstStyle/>
        <a:p>
          <a:endParaRPr lang="en-US"/>
        </a:p>
      </dgm:t>
    </dgm:pt>
    <dgm:pt modelId="{28C399D4-879B-44B7-AEB1-D60FF3441E6B}" type="sibTrans" cxnId="{B05AF832-FEB0-4C28-9578-29A4BBC45A64}">
      <dgm:prSet/>
      <dgm:spPr/>
      <dgm:t>
        <a:bodyPr/>
        <a:lstStyle/>
        <a:p>
          <a:endParaRPr lang="en-US"/>
        </a:p>
      </dgm:t>
    </dgm:pt>
    <dgm:pt modelId="{4ABD5EA9-3F18-422F-8B42-932F7A0CC45B}" type="pres">
      <dgm:prSet presAssocID="{F9DEBD94-70C2-4E7A-84CE-6225CC4BB9DF}" presName="linear" presStyleCnt="0">
        <dgm:presLayoutVars>
          <dgm:dir/>
          <dgm:animLvl val="lvl"/>
          <dgm:resizeHandles val="exact"/>
        </dgm:presLayoutVars>
      </dgm:prSet>
      <dgm:spPr/>
    </dgm:pt>
    <dgm:pt modelId="{8D406340-F72A-41E3-869B-5EDBA9D3F665}" type="pres">
      <dgm:prSet presAssocID="{5D5D4F88-B51F-4C4A-B3D4-0D4A09B0F1D6}" presName="parentLin" presStyleCnt="0"/>
      <dgm:spPr/>
    </dgm:pt>
    <dgm:pt modelId="{5CE61373-460F-44F6-9666-846FD9FDE866}" type="pres">
      <dgm:prSet presAssocID="{5D5D4F88-B51F-4C4A-B3D4-0D4A09B0F1D6}" presName="parentLeftMargin" presStyleLbl="node1" presStyleIdx="0" presStyleCnt="5"/>
      <dgm:spPr/>
    </dgm:pt>
    <dgm:pt modelId="{7580BEA3-F9A0-43D1-8314-EEB293B6EDD3}" type="pres">
      <dgm:prSet presAssocID="{5D5D4F88-B51F-4C4A-B3D4-0D4A09B0F1D6}" presName="parentText" presStyleLbl="node1" presStyleIdx="0" presStyleCnt="5" custScaleX="142857">
        <dgm:presLayoutVars>
          <dgm:chMax val="0"/>
          <dgm:bulletEnabled val="1"/>
        </dgm:presLayoutVars>
      </dgm:prSet>
      <dgm:spPr/>
    </dgm:pt>
    <dgm:pt modelId="{3345153D-783E-4599-9B46-6E1EDC8B5515}" type="pres">
      <dgm:prSet presAssocID="{5D5D4F88-B51F-4C4A-B3D4-0D4A09B0F1D6}" presName="negativeSpace" presStyleCnt="0"/>
      <dgm:spPr/>
    </dgm:pt>
    <dgm:pt modelId="{C319DFF9-366E-4D49-AAFF-E312E15316B6}" type="pres">
      <dgm:prSet presAssocID="{5D5D4F88-B51F-4C4A-B3D4-0D4A09B0F1D6}" presName="childText" presStyleLbl="conFgAcc1" presStyleIdx="0" presStyleCnt="5">
        <dgm:presLayoutVars>
          <dgm:bulletEnabled val="1"/>
        </dgm:presLayoutVars>
      </dgm:prSet>
      <dgm:spPr/>
    </dgm:pt>
    <dgm:pt modelId="{82178433-36BC-47F8-9CDC-D7C09A8BFD39}" type="pres">
      <dgm:prSet presAssocID="{FA610647-EBE2-40E6-B65E-007043D740B8}" presName="spaceBetweenRectangles" presStyleCnt="0"/>
      <dgm:spPr/>
    </dgm:pt>
    <dgm:pt modelId="{338184F4-004E-42CD-96A8-22B9BA08E676}" type="pres">
      <dgm:prSet presAssocID="{6DB0356B-C5BF-4BD9-A0A0-E7265B6B26E4}" presName="parentLin" presStyleCnt="0"/>
      <dgm:spPr/>
    </dgm:pt>
    <dgm:pt modelId="{A4CE5CCC-89FB-4846-8E80-35634B31EE99}" type="pres">
      <dgm:prSet presAssocID="{6DB0356B-C5BF-4BD9-A0A0-E7265B6B26E4}" presName="parentLeftMargin" presStyleLbl="node1" presStyleIdx="0" presStyleCnt="5"/>
      <dgm:spPr/>
    </dgm:pt>
    <dgm:pt modelId="{D9B7261E-D172-4EE5-A0CF-DA390A2DB948}" type="pres">
      <dgm:prSet presAssocID="{6DB0356B-C5BF-4BD9-A0A0-E7265B6B26E4}" presName="parentText" presStyleLbl="node1" presStyleIdx="1" presStyleCnt="5" custScaleX="142857">
        <dgm:presLayoutVars>
          <dgm:chMax val="0"/>
          <dgm:bulletEnabled val="1"/>
        </dgm:presLayoutVars>
      </dgm:prSet>
      <dgm:spPr/>
    </dgm:pt>
    <dgm:pt modelId="{C946696A-0445-4559-8F2E-D46F0B05784C}" type="pres">
      <dgm:prSet presAssocID="{6DB0356B-C5BF-4BD9-A0A0-E7265B6B26E4}" presName="negativeSpace" presStyleCnt="0"/>
      <dgm:spPr/>
    </dgm:pt>
    <dgm:pt modelId="{7B9D4BB3-C1E7-4995-8411-AE6E5C428E3B}" type="pres">
      <dgm:prSet presAssocID="{6DB0356B-C5BF-4BD9-A0A0-E7265B6B26E4}" presName="childText" presStyleLbl="conFgAcc1" presStyleIdx="1" presStyleCnt="5">
        <dgm:presLayoutVars>
          <dgm:bulletEnabled val="1"/>
        </dgm:presLayoutVars>
      </dgm:prSet>
      <dgm:spPr/>
    </dgm:pt>
    <dgm:pt modelId="{560EDFAD-B165-4595-8752-D0C9D0D5873E}" type="pres">
      <dgm:prSet presAssocID="{4C991AF4-61D2-4643-A996-BB02F540C5C8}" presName="spaceBetweenRectangles" presStyleCnt="0"/>
      <dgm:spPr/>
    </dgm:pt>
    <dgm:pt modelId="{E6877CB9-DE4E-4860-A398-FF0B041E74B7}" type="pres">
      <dgm:prSet presAssocID="{441B6524-31ED-40FB-BC34-84C4652D36BC}" presName="parentLin" presStyleCnt="0"/>
      <dgm:spPr/>
    </dgm:pt>
    <dgm:pt modelId="{92FCACA7-3DEA-4AAE-A2C4-33B2138EC0D9}" type="pres">
      <dgm:prSet presAssocID="{441B6524-31ED-40FB-BC34-84C4652D36BC}" presName="parentLeftMargin" presStyleLbl="node1" presStyleIdx="1" presStyleCnt="5"/>
      <dgm:spPr/>
    </dgm:pt>
    <dgm:pt modelId="{BD0A0B19-D535-4E28-A12D-7CAA166633F4}" type="pres">
      <dgm:prSet presAssocID="{441B6524-31ED-40FB-BC34-84C4652D36BC}" presName="parentText" presStyleLbl="node1" presStyleIdx="2" presStyleCnt="5" custScaleX="142857">
        <dgm:presLayoutVars>
          <dgm:chMax val="0"/>
          <dgm:bulletEnabled val="1"/>
        </dgm:presLayoutVars>
      </dgm:prSet>
      <dgm:spPr/>
    </dgm:pt>
    <dgm:pt modelId="{47525A5F-C6FD-4061-933D-2FF6E3F4BA9D}" type="pres">
      <dgm:prSet presAssocID="{441B6524-31ED-40FB-BC34-84C4652D36BC}" presName="negativeSpace" presStyleCnt="0"/>
      <dgm:spPr/>
    </dgm:pt>
    <dgm:pt modelId="{71D5FFED-906D-4594-86D5-39E77DBFBA75}" type="pres">
      <dgm:prSet presAssocID="{441B6524-31ED-40FB-BC34-84C4652D36BC}" presName="childText" presStyleLbl="conFgAcc1" presStyleIdx="2" presStyleCnt="5">
        <dgm:presLayoutVars>
          <dgm:bulletEnabled val="1"/>
        </dgm:presLayoutVars>
      </dgm:prSet>
      <dgm:spPr/>
    </dgm:pt>
    <dgm:pt modelId="{0058F85B-3604-464C-9D64-DB0D83B02778}" type="pres">
      <dgm:prSet presAssocID="{EDC0C9B2-0F40-43FD-AD9F-DE56B9C9605D}" presName="spaceBetweenRectangles" presStyleCnt="0"/>
      <dgm:spPr/>
    </dgm:pt>
    <dgm:pt modelId="{9CE6B722-1F51-4887-89DF-E382E5AE3195}" type="pres">
      <dgm:prSet presAssocID="{EDEB273E-B114-4F0D-AF93-D8FDF14994B1}" presName="parentLin" presStyleCnt="0"/>
      <dgm:spPr/>
    </dgm:pt>
    <dgm:pt modelId="{A43B879A-3106-4183-ACD6-640A1139D3C2}" type="pres">
      <dgm:prSet presAssocID="{EDEB273E-B114-4F0D-AF93-D8FDF14994B1}" presName="parentLeftMargin" presStyleLbl="node1" presStyleIdx="2" presStyleCnt="5"/>
      <dgm:spPr/>
    </dgm:pt>
    <dgm:pt modelId="{B67B02F3-9544-441D-949D-116D18C4EA41}" type="pres">
      <dgm:prSet presAssocID="{EDEB273E-B114-4F0D-AF93-D8FDF14994B1}" presName="parentText" presStyleLbl="node1" presStyleIdx="3" presStyleCnt="5" custScaleX="142857">
        <dgm:presLayoutVars>
          <dgm:chMax val="0"/>
          <dgm:bulletEnabled val="1"/>
        </dgm:presLayoutVars>
      </dgm:prSet>
      <dgm:spPr/>
    </dgm:pt>
    <dgm:pt modelId="{B12D92D7-6B30-4F97-AB0C-053AFB658C8F}" type="pres">
      <dgm:prSet presAssocID="{EDEB273E-B114-4F0D-AF93-D8FDF14994B1}" presName="negativeSpace" presStyleCnt="0"/>
      <dgm:spPr/>
    </dgm:pt>
    <dgm:pt modelId="{32991BD9-0173-427D-BA06-5B8733B72F56}" type="pres">
      <dgm:prSet presAssocID="{EDEB273E-B114-4F0D-AF93-D8FDF14994B1}" presName="childText" presStyleLbl="conFgAcc1" presStyleIdx="3" presStyleCnt="5">
        <dgm:presLayoutVars>
          <dgm:bulletEnabled val="1"/>
        </dgm:presLayoutVars>
      </dgm:prSet>
      <dgm:spPr/>
    </dgm:pt>
    <dgm:pt modelId="{6B875A3E-2061-470E-AEA9-0AB7C5582914}" type="pres">
      <dgm:prSet presAssocID="{9D775FEF-19F0-411C-A29F-BF5F60EFF511}" presName="spaceBetweenRectangles" presStyleCnt="0"/>
      <dgm:spPr/>
    </dgm:pt>
    <dgm:pt modelId="{F0C31393-86DF-481D-87E6-6D9D4C0B9D58}" type="pres">
      <dgm:prSet presAssocID="{6DC80E1C-D28F-4A7F-9D65-FC4E800A5208}" presName="parentLin" presStyleCnt="0"/>
      <dgm:spPr/>
    </dgm:pt>
    <dgm:pt modelId="{87422078-63CB-40F9-AFD5-522F7D5D86F3}" type="pres">
      <dgm:prSet presAssocID="{6DC80E1C-D28F-4A7F-9D65-FC4E800A5208}" presName="parentLeftMargin" presStyleLbl="node1" presStyleIdx="3" presStyleCnt="5"/>
      <dgm:spPr/>
    </dgm:pt>
    <dgm:pt modelId="{BA87C314-4CC9-4861-A6FD-4128E4A682BB}" type="pres">
      <dgm:prSet presAssocID="{6DC80E1C-D28F-4A7F-9D65-FC4E800A5208}" presName="parentText" presStyleLbl="node1" presStyleIdx="4" presStyleCnt="5" custScaleX="142857">
        <dgm:presLayoutVars>
          <dgm:chMax val="0"/>
          <dgm:bulletEnabled val="1"/>
        </dgm:presLayoutVars>
      </dgm:prSet>
      <dgm:spPr/>
    </dgm:pt>
    <dgm:pt modelId="{A857DA36-2E6C-4F3C-93F2-0C82C3CBABBC}" type="pres">
      <dgm:prSet presAssocID="{6DC80E1C-D28F-4A7F-9D65-FC4E800A5208}" presName="negativeSpace" presStyleCnt="0"/>
      <dgm:spPr/>
    </dgm:pt>
    <dgm:pt modelId="{7FC298B4-3A9F-4AF0-B168-10C94BFEC221}" type="pres">
      <dgm:prSet presAssocID="{6DC80E1C-D28F-4A7F-9D65-FC4E800A5208}" presName="childText" presStyleLbl="conFgAcc1" presStyleIdx="4" presStyleCnt="5">
        <dgm:presLayoutVars>
          <dgm:bulletEnabled val="1"/>
        </dgm:presLayoutVars>
      </dgm:prSet>
      <dgm:spPr/>
    </dgm:pt>
  </dgm:ptLst>
  <dgm:cxnLst>
    <dgm:cxn modelId="{E2E8830B-137A-4FC2-8E29-7246F2662BE6}" type="presOf" srcId="{6DB0356B-C5BF-4BD9-A0A0-E7265B6B26E4}" destId="{D9B7261E-D172-4EE5-A0CF-DA390A2DB948}" srcOrd="1" destOrd="0" presId="urn:microsoft.com/office/officeart/2005/8/layout/list1"/>
    <dgm:cxn modelId="{3EE8841A-A25D-41EB-B4D6-788DB18E2DA3}" srcId="{F9DEBD94-70C2-4E7A-84CE-6225CC4BB9DF}" destId="{5D5D4F88-B51F-4C4A-B3D4-0D4A09B0F1D6}" srcOrd="0" destOrd="0" parTransId="{9722EC26-FC87-4DA5-AA2A-F3424C56E60B}" sibTransId="{FA610647-EBE2-40E6-B65E-007043D740B8}"/>
    <dgm:cxn modelId="{BDA70A2E-2B5B-4FF4-93B6-2750E4776DAB}" type="presOf" srcId="{F9DEBD94-70C2-4E7A-84CE-6225CC4BB9DF}" destId="{4ABD5EA9-3F18-422F-8B42-932F7A0CC45B}" srcOrd="0" destOrd="0" presId="urn:microsoft.com/office/officeart/2005/8/layout/list1"/>
    <dgm:cxn modelId="{B05AF832-FEB0-4C28-9578-29A4BBC45A64}" srcId="{F9DEBD94-70C2-4E7A-84CE-6225CC4BB9DF}" destId="{6DC80E1C-D28F-4A7F-9D65-FC4E800A5208}" srcOrd="4" destOrd="0" parTransId="{9AEEEFEB-78E9-4FE9-B2CA-B1EB366D0A4C}" sibTransId="{28C399D4-879B-44B7-AEB1-D60FF3441E6B}"/>
    <dgm:cxn modelId="{FC856F36-50AB-43F8-8F1C-482E3E5173B4}" type="presOf" srcId="{EDEB273E-B114-4F0D-AF93-D8FDF14994B1}" destId="{A43B879A-3106-4183-ACD6-640A1139D3C2}" srcOrd="0" destOrd="0" presId="urn:microsoft.com/office/officeart/2005/8/layout/list1"/>
    <dgm:cxn modelId="{00D2DA41-8EDE-44D3-920F-82E473D59609}" srcId="{F9DEBD94-70C2-4E7A-84CE-6225CC4BB9DF}" destId="{6DB0356B-C5BF-4BD9-A0A0-E7265B6B26E4}" srcOrd="1" destOrd="0" parTransId="{A5FD5A2A-6ABA-4100-8234-A8473E643AEA}" sibTransId="{4C991AF4-61D2-4643-A996-BB02F540C5C8}"/>
    <dgm:cxn modelId="{33559562-0185-476D-A959-EF07006CC794}" type="presOf" srcId="{441B6524-31ED-40FB-BC34-84C4652D36BC}" destId="{92FCACA7-3DEA-4AAE-A2C4-33B2138EC0D9}" srcOrd="0" destOrd="0" presId="urn:microsoft.com/office/officeart/2005/8/layout/list1"/>
    <dgm:cxn modelId="{2F753168-7C53-47A9-A938-B3A1E74D9453}" type="presOf" srcId="{441B6524-31ED-40FB-BC34-84C4652D36BC}" destId="{BD0A0B19-D535-4E28-A12D-7CAA166633F4}" srcOrd="1" destOrd="0" presId="urn:microsoft.com/office/officeart/2005/8/layout/list1"/>
    <dgm:cxn modelId="{9A6D2479-6455-47E4-9294-7F26A3FFD9DC}" type="presOf" srcId="{5D5D4F88-B51F-4C4A-B3D4-0D4A09B0F1D6}" destId="{7580BEA3-F9A0-43D1-8314-EEB293B6EDD3}" srcOrd="1" destOrd="0" presId="urn:microsoft.com/office/officeart/2005/8/layout/list1"/>
    <dgm:cxn modelId="{B7954C8E-47E1-400D-AE39-7F38E8F6B6F6}" type="presOf" srcId="{6DC80E1C-D28F-4A7F-9D65-FC4E800A5208}" destId="{BA87C314-4CC9-4861-A6FD-4128E4A682BB}" srcOrd="1" destOrd="0" presId="urn:microsoft.com/office/officeart/2005/8/layout/list1"/>
    <dgm:cxn modelId="{91C71C9A-168B-42B9-ABB1-76490CF470A8}" srcId="{F9DEBD94-70C2-4E7A-84CE-6225CC4BB9DF}" destId="{EDEB273E-B114-4F0D-AF93-D8FDF14994B1}" srcOrd="3" destOrd="0" parTransId="{244AB03A-4DA9-4C8E-8770-647C6BE65178}" sibTransId="{9D775FEF-19F0-411C-A29F-BF5F60EFF511}"/>
    <dgm:cxn modelId="{D29B1FB7-2E72-445B-9AA6-0BE3CE8197EF}" type="presOf" srcId="{6DB0356B-C5BF-4BD9-A0A0-E7265B6B26E4}" destId="{A4CE5CCC-89FB-4846-8E80-35634B31EE99}" srcOrd="0" destOrd="0" presId="urn:microsoft.com/office/officeart/2005/8/layout/list1"/>
    <dgm:cxn modelId="{1A7D41C2-0562-469B-87E6-152C7AC48562}" srcId="{F9DEBD94-70C2-4E7A-84CE-6225CC4BB9DF}" destId="{441B6524-31ED-40FB-BC34-84C4652D36BC}" srcOrd="2" destOrd="0" parTransId="{B29EED63-6038-4B7C-8709-C746191D0169}" sibTransId="{EDC0C9B2-0F40-43FD-AD9F-DE56B9C9605D}"/>
    <dgm:cxn modelId="{33A262C3-96BD-4F2A-9E34-333EF65CF5E3}" type="presOf" srcId="{6DC80E1C-D28F-4A7F-9D65-FC4E800A5208}" destId="{87422078-63CB-40F9-AFD5-522F7D5D86F3}" srcOrd="0" destOrd="0" presId="urn:microsoft.com/office/officeart/2005/8/layout/list1"/>
    <dgm:cxn modelId="{94696EC3-7F66-4352-BEE5-EBED6DE16B41}" type="presOf" srcId="{5D5D4F88-B51F-4C4A-B3D4-0D4A09B0F1D6}" destId="{5CE61373-460F-44F6-9666-846FD9FDE866}" srcOrd="0" destOrd="0" presId="urn:microsoft.com/office/officeart/2005/8/layout/list1"/>
    <dgm:cxn modelId="{A76852EC-9566-4944-8344-EE7BA250666A}" type="presOf" srcId="{EDEB273E-B114-4F0D-AF93-D8FDF14994B1}" destId="{B67B02F3-9544-441D-949D-116D18C4EA41}" srcOrd="1" destOrd="0" presId="urn:microsoft.com/office/officeart/2005/8/layout/list1"/>
    <dgm:cxn modelId="{E8565A2E-1D7C-476E-8153-04B3AD06744E}" type="presParOf" srcId="{4ABD5EA9-3F18-422F-8B42-932F7A0CC45B}" destId="{8D406340-F72A-41E3-869B-5EDBA9D3F665}" srcOrd="0" destOrd="0" presId="urn:microsoft.com/office/officeart/2005/8/layout/list1"/>
    <dgm:cxn modelId="{8E05AE36-9EF3-4879-89E1-5544FA363D0D}" type="presParOf" srcId="{8D406340-F72A-41E3-869B-5EDBA9D3F665}" destId="{5CE61373-460F-44F6-9666-846FD9FDE866}" srcOrd="0" destOrd="0" presId="urn:microsoft.com/office/officeart/2005/8/layout/list1"/>
    <dgm:cxn modelId="{027B4F78-EEF1-4422-8585-A90467585676}" type="presParOf" srcId="{8D406340-F72A-41E3-869B-5EDBA9D3F665}" destId="{7580BEA3-F9A0-43D1-8314-EEB293B6EDD3}" srcOrd="1" destOrd="0" presId="urn:microsoft.com/office/officeart/2005/8/layout/list1"/>
    <dgm:cxn modelId="{27A7EACF-7300-47E2-9B42-309FA9AB6B04}" type="presParOf" srcId="{4ABD5EA9-3F18-422F-8B42-932F7A0CC45B}" destId="{3345153D-783E-4599-9B46-6E1EDC8B5515}" srcOrd="1" destOrd="0" presId="urn:microsoft.com/office/officeart/2005/8/layout/list1"/>
    <dgm:cxn modelId="{B9CB7864-E890-4DFF-8D3A-3AD22B8DF3C1}" type="presParOf" srcId="{4ABD5EA9-3F18-422F-8B42-932F7A0CC45B}" destId="{C319DFF9-366E-4D49-AAFF-E312E15316B6}" srcOrd="2" destOrd="0" presId="urn:microsoft.com/office/officeart/2005/8/layout/list1"/>
    <dgm:cxn modelId="{6577837D-D477-44B5-94AC-FEDCD9AE7BA0}" type="presParOf" srcId="{4ABD5EA9-3F18-422F-8B42-932F7A0CC45B}" destId="{82178433-36BC-47F8-9CDC-D7C09A8BFD39}" srcOrd="3" destOrd="0" presId="urn:microsoft.com/office/officeart/2005/8/layout/list1"/>
    <dgm:cxn modelId="{C514F086-91A3-4CB9-80E2-26D97AE450F6}" type="presParOf" srcId="{4ABD5EA9-3F18-422F-8B42-932F7A0CC45B}" destId="{338184F4-004E-42CD-96A8-22B9BA08E676}" srcOrd="4" destOrd="0" presId="urn:microsoft.com/office/officeart/2005/8/layout/list1"/>
    <dgm:cxn modelId="{00CC4A40-B7DF-4A72-BFA1-DF16C7CDEA74}" type="presParOf" srcId="{338184F4-004E-42CD-96A8-22B9BA08E676}" destId="{A4CE5CCC-89FB-4846-8E80-35634B31EE99}" srcOrd="0" destOrd="0" presId="urn:microsoft.com/office/officeart/2005/8/layout/list1"/>
    <dgm:cxn modelId="{F6D07939-A277-45D3-94B5-6661256ED5EE}" type="presParOf" srcId="{338184F4-004E-42CD-96A8-22B9BA08E676}" destId="{D9B7261E-D172-4EE5-A0CF-DA390A2DB948}" srcOrd="1" destOrd="0" presId="urn:microsoft.com/office/officeart/2005/8/layout/list1"/>
    <dgm:cxn modelId="{07DB8509-1380-4DAB-9DA6-62491B3134E1}" type="presParOf" srcId="{4ABD5EA9-3F18-422F-8B42-932F7A0CC45B}" destId="{C946696A-0445-4559-8F2E-D46F0B05784C}" srcOrd="5" destOrd="0" presId="urn:microsoft.com/office/officeart/2005/8/layout/list1"/>
    <dgm:cxn modelId="{B3F93446-1EFB-408E-A0D9-F3EB1C7C9B6E}" type="presParOf" srcId="{4ABD5EA9-3F18-422F-8B42-932F7A0CC45B}" destId="{7B9D4BB3-C1E7-4995-8411-AE6E5C428E3B}" srcOrd="6" destOrd="0" presId="urn:microsoft.com/office/officeart/2005/8/layout/list1"/>
    <dgm:cxn modelId="{EB9ED98B-6408-41F7-9F3C-D81EB03F5A55}" type="presParOf" srcId="{4ABD5EA9-3F18-422F-8B42-932F7A0CC45B}" destId="{560EDFAD-B165-4595-8752-D0C9D0D5873E}" srcOrd="7" destOrd="0" presId="urn:microsoft.com/office/officeart/2005/8/layout/list1"/>
    <dgm:cxn modelId="{2A7A87CE-B12B-49C4-AEDA-B20F36AED2C5}" type="presParOf" srcId="{4ABD5EA9-3F18-422F-8B42-932F7A0CC45B}" destId="{E6877CB9-DE4E-4860-A398-FF0B041E74B7}" srcOrd="8" destOrd="0" presId="urn:microsoft.com/office/officeart/2005/8/layout/list1"/>
    <dgm:cxn modelId="{545B5F13-E08A-4D12-B978-2DF607A9C0CE}" type="presParOf" srcId="{E6877CB9-DE4E-4860-A398-FF0B041E74B7}" destId="{92FCACA7-3DEA-4AAE-A2C4-33B2138EC0D9}" srcOrd="0" destOrd="0" presId="urn:microsoft.com/office/officeart/2005/8/layout/list1"/>
    <dgm:cxn modelId="{CD52DDFE-E392-43CD-A6A0-48BD4D9AAF2B}" type="presParOf" srcId="{E6877CB9-DE4E-4860-A398-FF0B041E74B7}" destId="{BD0A0B19-D535-4E28-A12D-7CAA166633F4}" srcOrd="1" destOrd="0" presId="urn:microsoft.com/office/officeart/2005/8/layout/list1"/>
    <dgm:cxn modelId="{B28AEBD0-883C-4914-A6F9-2B3859A475B0}" type="presParOf" srcId="{4ABD5EA9-3F18-422F-8B42-932F7A0CC45B}" destId="{47525A5F-C6FD-4061-933D-2FF6E3F4BA9D}" srcOrd="9" destOrd="0" presId="urn:microsoft.com/office/officeart/2005/8/layout/list1"/>
    <dgm:cxn modelId="{EC080F4C-59B9-4334-8CAB-35B2C41A4C76}" type="presParOf" srcId="{4ABD5EA9-3F18-422F-8B42-932F7A0CC45B}" destId="{71D5FFED-906D-4594-86D5-39E77DBFBA75}" srcOrd="10" destOrd="0" presId="urn:microsoft.com/office/officeart/2005/8/layout/list1"/>
    <dgm:cxn modelId="{05D5D78E-E58B-4373-AE8C-007D1CA390AD}" type="presParOf" srcId="{4ABD5EA9-3F18-422F-8B42-932F7A0CC45B}" destId="{0058F85B-3604-464C-9D64-DB0D83B02778}" srcOrd="11" destOrd="0" presId="urn:microsoft.com/office/officeart/2005/8/layout/list1"/>
    <dgm:cxn modelId="{95DDA2EA-90AC-46C7-96F3-44EFACCE644F}" type="presParOf" srcId="{4ABD5EA9-3F18-422F-8B42-932F7A0CC45B}" destId="{9CE6B722-1F51-4887-89DF-E382E5AE3195}" srcOrd="12" destOrd="0" presId="urn:microsoft.com/office/officeart/2005/8/layout/list1"/>
    <dgm:cxn modelId="{AD3A0E97-1741-4D6F-9E62-9C6BA2026134}" type="presParOf" srcId="{9CE6B722-1F51-4887-89DF-E382E5AE3195}" destId="{A43B879A-3106-4183-ACD6-640A1139D3C2}" srcOrd="0" destOrd="0" presId="urn:microsoft.com/office/officeart/2005/8/layout/list1"/>
    <dgm:cxn modelId="{413A37C3-D015-4B0E-8958-DA0B618F5C50}" type="presParOf" srcId="{9CE6B722-1F51-4887-89DF-E382E5AE3195}" destId="{B67B02F3-9544-441D-949D-116D18C4EA41}" srcOrd="1" destOrd="0" presId="urn:microsoft.com/office/officeart/2005/8/layout/list1"/>
    <dgm:cxn modelId="{F7B65CFA-B3AB-4DA9-AC53-A8E636CC1219}" type="presParOf" srcId="{4ABD5EA9-3F18-422F-8B42-932F7A0CC45B}" destId="{B12D92D7-6B30-4F97-AB0C-053AFB658C8F}" srcOrd="13" destOrd="0" presId="urn:microsoft.com/office/officeart/2005/8/layout/list1"/>
    <dgm:cxn modelId="{B0C42543-58C3-42FD-9ADC-FA00F57AB088}" type="presParOf" srcId="{4ABD5EA9-3F18-422F-8B42-932F7A0CC45B}" destId="{32991BD9-0173-427D-BA06-5B8733B72F56}" srcOrd="14" destOrd="0" presId="urn:microsoft.com/office/officeart/2005/8/layout/list1"/>
    <dgm:cxn modelId="{4C18B531-23B2-4DC0-95C6-B25B7C33B9B2}" type="presParOf" srcId="{4ABD5EA9-3F18-422F-8B42-932F7A0CC45B}" destId="{6B875A3E-2061-470E-AEA9-0AB7C5582914}" srcOrd="15" destOrd="0" presId="urn:microsoft.com/office/officeart/2005/8/layout/list1"/>
    <dgm:cxn modelId="{E1D22F86-1B34-40CB-B233-C7E231CCDE12}" type="presParOf" srcId="{4ABD5EA9-3F18-422F-8B42-932F7A0CC45B}" destId="{F0C31393-86DF-481D-87E6-6D9D4C0B9D58}" srcOrd="16" destOrd="0" presId="urn:microsoft.com/office/officeart/2005/8/layout/list1"/>
    <dgm:cxn modelId="{9BA0E496-D87D-4F6E-8C81-C9EEAF434A2E}" type="presParOf" srcId="{F0C31393-86DF-481D-87E6-6D9D4C0B9D58}" destId="{87422078-63CB-40F9-AFD5-522F7D5D86F3}" srcOrd="0" destOrd="0" presId="urn:microsoft.com/office/officeart/2005/8/layout/list1"/>
    <dgm:cxn modelId="{909B695F-E006-4CB9-A4EE-985003AB6915}" type="presParOf" srcId="{F0C31393-86DF-481D-87E6-6D9D4C0B9D58}" destId="{BA87C314-4CC9-4861-A6FD-4128E4A682BB}" srcOrd="1" destOrd="0" presId="urn:microsoft.com/office/officeart/2005/8/layout/list1"/>
    <dgm:cxn modelId="{8B94CCE4-B8FC-45D7-80BD-7AD21E01E1E1}" type="presParOf" srcId="{4ABD5EA9-3F18-422F-8B42-932F7A0CC45B}" destId="{A857DA36-2E6C-4F3C-93F2-0C82C3CBABBC}" srcOrd="17" destOrd="0" presId="urn:microsoft.com/office/officeart/2005/8/layout/list1"/>
    <dgm:cxn modelId="{D1233CC9-8816-4BCD-953D-06798CE4B073}" type="presParOf" srcId="{4ABD5EA9-3F18-422F-8B42-932F7A0CC45B}" destId="{7FC298B4-3A9F-4AF0-B168-10C94BFEC221}"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192A754-E556-47C4-B0ED-3476BEE32B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51FC9-EFF4-407F-AF6C-248FE58DA568}">
      <dgm:prSet phldrT="[Text]">
        <dgm:style>
          <a:lnRef idx="3">
            <a:schemeClr val="lt1"/>
          </a:lnRef>
          <a:fillRef idx="1">
            <a:schemeClr val="dk1"/>
          </a:fillRef>
          <a:effectRef idx="1">
            <a:schemeClr val="dk1"/>
          </a:effectRef>
          <a:fontRef idx="minor">
            <a:schemeClr val="lt1"/>
          </a:fontRef>
        </dgm:style>
      </dgm:prSet>
      <dgm:spPr/>
      <dgm:t>
        <a:bodyPr/>
        <a:lstStyle/>
        <a:p>
          <a:r>
            <a:rPr lang="en-US" dirty="0" err="1"/>
            <a:t>Nhận</a:t>
          </a:r>
          <a:r>
            <a:rPr lang="en-US" dirty="0"/>
            <a:t> </a:t>
          </a:r>
          <a:r>
            <a:rPr lang="en-US" dirty="0" err="1"/>
            <a:t>thức</a:t>
          </a:r>
          <a:endParaRPr lang="en-US" dirty="0"/>
        </a:p>
      </dgm:t>
    </dgm:pt>
    <dgm:pt modelId="{17CB8ADE-5580-4D49-B475-D38D9B7CF16B}" type="parTrans" cxnId="{99EF2677-BFB7-424C-8FF1-065519EF0260}">
      <dgm:prSet/>
      <dgm:spPr/>
      <dgm:t>
        <a:bodyPr/>
        <a:lstStyle/>
        <a:p>
          <a:endParaRPr lang="en-US"/>
        </a:p>
      </dgm:t>
    </dgm:pt>
    <dgm:pt modelId="{32C7BDEF-F5DF-4310-955E-EDA45A61FFED}" type="sibTrans" cxnId="{99EF2677-BFB7-424C-8FF1-065519EF0260}">
      <dgm:prSet/>
      <dgm:spPr/>
      <dgm:t>
        <a:bodyPr/>
        <a:lstStyle/>
        <a:p>
          <a:endParaRPr lang="en-US"/>
        </a:p>
      </dgm:t>
    </dgm:pt>
    <dgm:pt modelId="{B5378FEB-E04B-4007-9E12-7445580EF33A}">
      <dgm:prSet phldrT="[Text]"/>
      <dgm:spPr/>
      <dgm:t>
        <a:bodyPr/>
        <a:lstStyle/>
        <a:p>
          <a:r>
            <a:rPr lang="pt-BR" dirty="0"/>
            <a:t>Là một hoạt động của con người, là quá trình phản ánh chủ động, tích cực, sáng tạo thế giới khách quan vào trong đầu óc người</a:t>
          </a:r>
          <a:endParaRPr lang="en-US" dirty="0"/>
        </a:p>
      </dgm:t>
    </dgm:pt>
    <dgm:pt modelId="{EEB1448A-DC1F-4ED3-B23F-D9BABB8E7ABE}" type="parTrans" cxnId="{B8067330-A30F-4D1F-9BB9-4F094CFEDE55}">
      <dgm:prSet/>
      <dgm:spPr/>
      <dgm:t>
        <a:bodyPr/>
        <a:lstStyle/>
        <a:p>
          <a:endParaRPr lang="en-US"/>
        </a:p>
      </dgm:t>
    </dgm:pt>
    <dgm:pt modelId="{20ABF99B-E0BB-40F1-BC00-11419CAB6786}" type="sibTrans" cxnId="{B8067330-A30F-4D1F-9BB9-4F094CFEDE55}">
      <dgm:prSet/>
      <dgm:spPr/>
      <dgm:t>
        <a:bodyPr/>
        <a:lstStyle/>
        <a:p>
          <a:endParaRPr lang="en-US"/>
        </a:p>
      </dgm:t>
    </dgm:pt>
    <dgm:pt modelId="{C38EA7BC-2547-4960-827E-D92BAAF6E1ED}">
      <dgm:prSet phldrT="[Text]">
        <dgm:style>
          <a:lnRef idx="3">
            <a:schemeClr val="lt1"/>
          </a:lnRef>
          <a:fillRef idx="1">
            <a:schemeClr val="dk1"/>
          </a:fillRef>
          <a:effectRef idx="1">
            <a:schemeClr val="dk1"/>
          </a:effectRef>
          <a:fontRef idx="minor">
            <a:schemeClr val="lt1"/>
          </a:fontRef>
        </dgm:style>
      </dgm:prSet>
      <dgm:spPr/>
      <dgm:t>
        <a:bodyPr/>
        <a:lstStyle/>
        <a:p>
          <a:r>
            <a:rPr lang="pt-BR" b="1" i="1" dirty="0"/>
            <a:t>Thực tiễn và vai trò của nó đối với nhận thức</a:t>
          </a:r>
          <a:endParaRPr lang="en-US" dirty="0"/>
        </a:p>
      </dgm:t>
    </dgm:pt>
    <dgm:pt modelId="{F75F31F4-96AA-45AC-87D0-260D96047BD4}" type="parTrans" cxnId="{3B3EBB7C-F4D2-4EE8-BC06-059EFC9BA43B}">
      <dgm:prSet/>
      <dgm:spPr/>
      <dgm:t>
        <a:bodyPr/>
        <a:lstStyle/>
        <a:p>
          <a:endParaRPr lang="en-US"/>
        </a:p>
      </dgm:t>
    </dgm:pt>
    <dgm:pt modelId="{CD51E4A3-3465-43E9-A2EF-CD1595191B9C}" type="sibTrans" cxnId="{3B3EBB7C-F4D2-4EE8-BC06-059EFC9BA43B}">
      <dgm:prSet/>
      <dgm:spPr/>
      <dgm:t>
        <a:bodyPr/>
        <a:lstStyle/>
        <a:p>
          <a:endParaRPr lang="en-US"/>
        </a:p>
      </dgm:t>
    </dgm:pt>
    <dgm:pt modelId="{DAE266EF-9105-4E1A-825C-1158462650ED}">
      <dgm:prSet phldrT="[Text]"/>
      <dgm:spPr/>
      <dgm:t>
        <a:bodyPr/>
        <a:lstStyle/>
        <a:p>
          <a:r>
            <a:rPr lang="pt-BR" i="1" dirty="0"/>
            <a:t>Thực tiễn</a:t>
          </a:r>
          <a:r>
            <a:rPr lang="pt-BR" dirty="0"/>
            <a:t> là toàn bộ hoạt động vật chất, cảm tính, có tính chất lịch sử-xã hội của con người nhằm cải tạo thế giới khách quan để phục vụ nhu cầu của con người. </a:t>
          </a:r>
          <a:endParaRPr lang="en-US" dirty="0"/>
        </a:p>
      </dgm:t>
    </dgm:pt>
    <dgm:pt modelId="{1F1E8C33-3557-404A-9693-820CD457FA7C}" type="parTrans" cxnId="{E87022E0-441E-4F87-9A75-F324A0958C44}">
      <dgm:prSet/>
      <dgm:spPr/>
      <dgm:t>
        <a:bodyPr/>
        <a:lstStyle/>
        <a:p>
          <a:endParaRPr lang="en-US"/>
        </a:p>
      </dgm:t>
    </dgm:pt>
    <dgm:pt modelId="{4C09A352-3C79-4D17-BA67-52DD3F392A60}" type="sibTrans" cxnId="{E87022E0-441E-4F87-9A75-F324A0958C44}">
      <dgm:prSet/>
      <dgm:spPr/>
      <dgm:t>
        <a:bodyPr/>
        <a:lstStyle/>
        <a:p>
          <a:endParaRPr lang="en-US"/>
        </a:p>
      </dgm:t>
    </dgm:pt>
    <dgm:pt modelId="{22897C6A-C821-47F3-94E1-0AF4E54BE9FA}">
      <dgm:prSet phldrT="[Text]"/>
      <dgm:spPr/>
      <dgm:t>
        <a:bodyPr/>
        <a:lstStyle/>
        <a:p>
          <a:r>
            <a:rPr lang="pt-BR" dirty="0"/>
            <a:t>Thực tiễn là cơ sở, nguồn gốc của nhận thức, Thực tiễn là tiêu chuẩn của chân lý </a:t>
          </a:r>
          <a:endParaRPr lang="en-US" dirty="0"/>
        </a:p>
      </dgm:t>
    </dgm:pt>
    <dgm:pt modelId="{C3657120-B24A-4C06-BD90-664F89C5085A}" type="parTrans" cxnId="{ABEE6A60-1E62-4E76-95DB-18B63E568592}">
      <dgm:prSet/>
      <dgm:spPr/>
      <dgm:t>
        <a:bodyPr/>
        <a:lstStyle/>
        <a:p>
          <a:endParaRPr lang="en-US"/>
        </a:p>
      </dgm:t>
    </dgm:pt>
    <dgm:pt modelId="{1A62D0D0-F586-4585-BC24-55C3A5DDC1BF}" type="sibTrans" cxnId="{ABEE6A60-1E62-4E76-95DB-18B63E568592}">
      <dgm:prSet/>
      <dgm:spPr/>
      <dgm:t>
        <a:bodyPr/>
        <a:lstStyle/>
        <a:p>
          <a:endParaRPr lang="en-US"/>
        </a:p>
      </dgm:t>
    </dgm:pt>
    <dgm:pt modelId="{6336BA6A-9DC0-48B4-AE6F-0C48EA06962A}">
      <dgm:prSet phldrT="[Text]"/>
      <dgm:spPr/>
      <dgm:t>
        <a:bodyPr/>
        <a:lstStyle/>
        <a:p>
          <a:r>
            <a:rPr lang="pt-BR"/>
            <a:t>Nhận thức của con người là quá trình biện chứng từ trực quan sinh động đến tư duy trừu tượng và đến thực tiễn</a:t>
          </a:r>
          <a:endParaRPr lang="en-US" dirty="0"/>
        </a:p>
      </dgm:t>
    </dgm:pt>
    <dgm:pt modelId="{2EDDB8DE-1FB0-4848-9EE5-BD5C6C582BE5}" type="parTrans" cxnId="{7748D1F3-E844-43E5-82A1-17A154017DD7}">
      <dgm:prSet/>
      <dgm:spPr/>
      <dgm:t>
        <a:bodyPr/>
        <a:lstStyle/>
        <a:p>
          <a:endParaRPr lang="en-US"/>
        </a:p>
      </dgm:t>
    </dgm:pt>
    <dgm:pt modelId="{032637AF-B83F-4507-AECE-52C33A31E0BC}" type="sibTrans" cxnId="{7748D1F3-E844-43E5-82A1-17A154017DD7}">
      <dgm:prSet/>
      <dgm:spPr/>
      <dgm:t>
        <a:bodyPr/>
        <a:lstStyle/>
        <a:p>
          <a:endParaRPr lang="en-US"/>
        </a:p>
      </dgm:t>
    </dgm:pt>
    <dgm:pt modelId="{0C6B0DDB-3AD5-47F1-BB72-48C9B3A49C24}" type="pres">
      <dgm:prSet presAssocID="{0192A754-E556-47C4-B0ED-3476BEE32BD1}" presName="linear" presStyleCnt="0">
        <dgm:presLayoutVars>
          <dgm:animLvl val="lvl"/>
          <dgm:resizeHandles val="exact"/>
        </dgm:presLayoutVars>
      </dgm:prSet>
      <dgm:spPr/>
    </dgm:pt>
    <dgm:pt modelId="{88C6D72A-4E6E-463A-AFB1-0432526C9DEF}" type="pres">
      <dgm:prSet presAssocID="{5CB51FC9-EFF4-407F-AF6C-248FE58DA568}" presName="parentText" presStyleLbl="node1" presStyleIdx="0" presStyleCnt="2">
        <dgm:presLayoutVars>
          <dgm:chMax val="0"/>
          <dgm:bulletEnabled val="1"/>
        </dgm:presLayoutVars>
      </dgm:prSet>
      <dgm:spPr/>
    </dgm:pt>
    <dgm:pt modelId="{9C8BAAE4-F82D-4FC1-8643-1D70E3E559B3}" type="pres">
      <dgm:prSet presAssocID="{5CB51FC9-EFF4-407F-AF6C-248FE58DA568}" presName="childText" presStyleLbl="revTx" presStyleIdx="0" presStyleCnt="2">
        <dgm:presLayoutVars>
          <dgm:bulletEnabled val="1"/>
        </dgm:presLayoutVars>
      </dgm:prSet>
      <dgm:spPr/>
    </dgm:pt>
    <dgm:pt modelId="{D3E1D861-F74C-4C26-A244-D62B087268B6}" type="pres">
      <dgm:prSet presAssocID="{C38EA7BC-2547-4960-827E-D92BAAF6E1ED}" presName="parentText" presStyleLbl="node1" presStyleIdx="1" presStyleCnt="2">
        <dgm:presLayoutVars>
          <dgm:chMax val="0"/>
          <dgm:bulletEnabled val="1"/>
        </dgm:presLayoutVars>
      </dgm:prSet>
      <dgm:spPr/>
    </dgm:pt>
    <dgm:pt modelId="{BAF4314F-8AED-4705-82A5-24F98A40EE91}" type="pres">
      <dgm:prSet presAssocID="{C38EA7BC-2547-4960-827E-D92BAAF6E1ED}" presName="childText" presStyleLbl="revTx" presStyleIdx="1" presStyleCnt="2">
        <dgm:presLayoutVars>
          <dgm:bulletEnabled val="1"/>
        </dgm:presLayoutVars>
      </dgm:prSet>
      <dgm:spPr/>
    </dgm:pt>
  </dgm:ptLst>
  <dgm:cxnLst>
    <dgm:cxn modelId="{B8067330-A30F-4D1F-9BB9-4F094CFEDE55}" srcId="{5CB51FC9-EFF4-407F-AF6C-248FE58DA568}" destId="{B5378FEB-E04B-4007-9E12-7445580EF33A}" srcOrd="0" destOrd="0" parTransId="{EEB1448A-DC1F-4ED3-B23F-D9BABB8E7ABE}" sibTransId="{20ABF99B-E0BB-40F1-BC00-11419CAB6786}"/>
    <dgm:cxn modelId="{ABEE6A60-1E62-4E76-95DB-18B63E568592}" srcId="{C38EA7BC-2547-4960-827E-D92BAAF6E1ED}" destId="{22897C6A-C821-47F3-94E1-0AF4E54BE9FA}" srcOrd="1" destOrd="0" parTransId="{C3657120-B24A-4C06-BD90-664F89C5085A}" sibTransId="{1A62D0D0-F586-4585-BC24-55C3A5DDC1BF}"/>
    <dgm:cxn modelId="{1045A772-2019-4910-9078-2F9E476ACD97}" type="presOf" srcId="{22897C6A-C821-47F3-94E1-0AF4E54BE9FA}" destId="{BAF4314F-8AED-4705-82A5-24F98A40EE91}" srcOrd="0" destOrd="1" presId="urn:microsoft.com/office/officeart/2005/8/layout/vList2"/>
    <dgm:cxn modelId="{99EF2677-BFB7-424C-8FF1-065519EF0260}" srcId="{0192A754-E556-47C4-B0ED-3476BEE32BD1}" destId="{5CB51FC9-EFF4-407F-AF6C-248FE58DA568}" srcOrd="0" destOrd="0" parTransId="{17CB8ADE-5580-4D49-B475-D38D9B7CF16B}" sibTransId="{32C7BDEF-F5DF-4310-955E-EDA45A61FFED}"/>
    <dgm:cxn modelId="{3B3EBB7C-F4D2-4EE8-BC06-059EFC9BA43B}" srcId="{0192A754-E556-47C4-B0ED-3476BEE32BD1}" destId="{C38EA7BC-2547-4960-827E-D92BAAF6E1ED}" srcOrd="1" destOrd="0" parTransId="{F75F31F4-96AA-45AC-87D0-260D96047BD4}" sibTransId="{CD51E4A3-3465-43E9-A2EF-CD1595191B9C}"/>
    <dgm:cxn modelId="{6144A39A-26EC-49E2-A982-E5CB4AF1C7AC}" type="presOf" srcId="{B5378FEB-E04B-4007-9E12-7445580EF33A}" destId="{9C8BAAE4-F82D-4FC1-8643-1D70E3E559B3}" srcOrd="0" destOrd="0" presId="urn:microsoft.com/office/officeart/2005/8/layout/vList2"/>
    <dgm:cxn modelId="{052AF1C0-76DA-4A6D-A74A-499C2E0A8EFA}" type="presOf" srcId="{5CB51FC9-EFF4-407F-AF6C-248FE58DA568}" destId="{88C6D72A-4E6E-463A-AFB1-0432526C9DEF}" srcOrd="0" destOrd="0" presId="urn:microsoft.com/office/officeart/2005/8/layout/vList2"/>
    <dgm:cxn modelId="{AAEDEDC3-CDE7-4698-B94D-5209D3EADFE9}" type="presOf" srcId="{0192A754-E556-47C4-B0ED-3476BEE32BD1}" destId="{0C6B0DDB-3AD5-47F1-BB72-48C9B3A49C24}" srcOrd="0" destOrd="0" presId="urn:microsoft.com/office/officeart/2005/8/layout/vList2"/>
    <dgm:cxn modelId="{AE8BE6D4-58DE-4444-A3A9-ACC726353B2E}" type="presOf" srcId="{DAE266EF-9105-4E1A-825C-1158462650ED}" destId="{BAF4314F-8AED-4705-82A5-24F98A40EE91}" srcOrd="0" destOrd="0" presId="urn:microsoft.com/office/officeart/2005/8/layout/vList2"/>
    <dgm:cxn modelId="{E87022E0-441E-4F87-9A75-F324A0958C44}" srcId="{C38EA7BC-2547-4960-827E-D92BAAF6E1ED}" destId="{DAE266EF-9105-4E1A-825C-1158462650ED}" srcOrd="0" destOrd="0" parTransId="{1F1E8C33-3557-404A-9693-820CD457FA7C}" sibTransId="{4C09A352-3C79-4D17-BA67-52DD3F392A60}"/>
    <dgm:cxn modelId="{6214A4EC-717B-440C-8312-1958DAD5DD8E}" type="presOf" srcId="{6336BA6A-9DC0-48B4-AE6F-0C48EA06962A}" destId="{9C8BAAE4-F82D-4FC1-8643-1D70E3E559B3}" srcOrd="0" destOrd="1" presId="urn:microsoft.com/office/officeart/2005/8/layout/vList2"/>
    <dgm:cxn modelId="{7748D1F3-E844-43E5-82A1-17A154017DD7}" srcId="{5CB51FC9-EFF4-407F-AF6C-248FE58DA568}" destId="{6336BA6A-9DC0-48B4-AE6F-0C48EA06962A}" srcOrd="1" destOrd="0" parTransId="{2EDDB8DE-1FB0-4848-9EE5-BD5C6C582BE5}" sibTransId="{032637AF-B83F-4507-AECE-52C33A31E0BC}"/>
    <dgm:cxn modelId="{16F058FD-15D1-4F75-8876-6B17094E0A84}" type="presOf" srcId="{C38EA7BC-2547-4960-827E-D92BAAF6E1ED}" destId="{D3E1D861-F74C-4C26-A244-D62B087268B6}" srcOrd="0" destOrd="0" presId="urn:microsoft.com/office/officeart/2005/8/layout/vList2"/>
    <dgm:cxn modelId="{30BAAC60-C54F-4CD9-975C-0BB9BCB880D5}" type="presParOf" srcId="{0C6B0DDB-3AD5-47F1-BB72-48C9B3A49C24}" destId="{88C6D72A-4E6E-463A-AFB1-0432526C9DEF}" srcOrd="0" destOrd="0" presId="urn:microsoft.com/office/officeart/2005/8/layout/vList2"/>
    <dgm:cxn modelId="{D7DCCD2E-1039-4ADE-802D-AD7FA0CF8559}" type="presParOf" srcId="{0C6B0DDB-3AD5-47F1-BB72-48C9B3A49C24}" destId="{9C8BAAE4-F82D-4FC1-8643-1D70E3E559B3}" srcOrd="1" destOrd="0" presId="urn:microsoft.com/office/officeart/2005/8/layout/vList2"/>
    <dgm:cxn modelId="{C027B4E1-77EE-4EA2-A865-556981D58659}" type="presParOf" srcId="{0C6B0DDB-3AD5-47F1-BB72-48C9B3A49C24}" destId="{D3E1D861-F74C-4C26-A244-D62B087268B6}" srcOrd="2" destOrd="0" presId="urn:microsoft.com/office/officeart/2005/8/layout/vList2"/>
    <dgm:cxn modelId="{996508D0-601A-4870-AE2D-109FBE7227B9}" type="presParOf" srcId="{0C6B0DDB-3AD5-47F1-BB72-48C9B3A49C24}" destId="{BAF4314F-8AED-4705-82A5-24F98A40EE9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a:solidFill>
                <a:srgbClr val="FF0000"/>
              </a:solidFill>
            </a:rPr>
            <a:t>Nếu phù hợp với LLSX</a:t>
          </a:r>
          <a:r>
            <a:rPr lang="vi-VN" sz="2000" dirty="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a:solidFill>
                <a:srgbClr val="FF0000"/>
              </a:solidFill>
            </a:rPr>
            <a:t>N</a:t>
          </a:r>
          <a:r>
            <a:rPr lang="en-US" sz="2000" dirty="0">
              <a:solidFill>
                <a:srgbClr val="FF0000"/>
              </a:solidFill>
            </a:rPr>
            <a:t>ế</a:t>
          </a:r>
          <a:r>
            <a:rPr lang="vi-VN" sz="2000" dirty="0">
              <a:solidFill>
                <a:srgbClr val="FF0000"/>
              </a:solidFill>
            </a:rPr>
            <a:t>u không phù hợp với LLSX </a:t>
          </a:r>
          <a:r>
            <a:rPr lang="vi-VN" sz="2000" dirty="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custScaleX="172583" custLinFactNeighborX="-16325" custLinFactNeighborY="-20607"/>
      <dgm:spPr/>
    </dgm:pt>
    <dgm:pt modelId="{914D4EC8-0E77-4DCE-8296-0E12F51C70F7}" type="pres">
      <dgm:prSet presAssocID="{3195FDAD-7F13-4BCB-A368-550FC4921A0C}" presName="rootConnector" presStyleLbl="node1" presStyleIdx="0" presStyleCnt="2"/>
      <dgm:spPr/>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pt>
    <dgm:pt modelId="{08B979C0-9E14-4E7B-8C41-C3DBA0F4A50A}" type="pres">
      <dgm:prSet presAssocID="{2471E94C-CEF0-4AAF-A75A-4B55FAE39A16}" presName="childText" presStyleLbl="bgAcc1" presStyleIdx="0" presStyleCnt="5" custScaleX="190367">
        <dgm:presLayoutVars>
          <dgm:bulletEnabled val="1"/>
        </dgm:presLayoutVars>
      </dgm:prSet>
      <dgm:spPr/>
    </dgm:pt>
    <dgm:pt modelId="{E05E6A8A-C189-4F47-8009-287DE3A6CA4A}" type="pres">
      <dgm:prSet presAssocID="{34995F3C-0CDA-4BAF-98A0-2F0152109E83}" presName="Name13" presStyleLbl="parChTrans1D2" presStyleIdx="1" presStyleCnt="5"/>
      <dgm:spPr/>
    </dgm:pt>
    <dgm:pt modelId="{E86403A3-9296-4985-8A11-16571561544D}" type="pres">
      <dgm:prSet presAssocID="{01D0FE97-08B9-4953-BF90-436C50595B7A}" presName="childText" presStyleLbl="bgAcc1" presStyleIdx="1" presStyleCnt="5" custScaleX="210776">
        <dgm:presLayoutVars>
          <dgm:bulletEnabled val="1"/>
        </dgm:presLayoutVars>
      </dgm:prSet>
      <dgm:spPr/>
    </dgm:pt>
    <dgm:pt modelId="{A34206D8-BFA6-4267-BA74-EDAE53FF1F10}" type="pres">
      <dgm:prSet presAssocID="{D6A91CE5-1C47-480A-AB37-598C183D7476}" presName="Name13" presStyleLbl="parChTrans1D2" presStyleIdx="2" presStyleCnt="5" custSzX="295190"/>
      <dgm:spPr/>
    </dgm:pt>
    <dgm:pt modelId="{C45CE722-C1D0-48A0-AA4C-FB4DBA2DF20A}" type="pres">
      <dgm:prSet presAssocID="{CA27B1D6-8B6E-433D-BA83-9D224505A35A}" presName="childText" presStyleLbl="bgAcc1" presStyleIdx="2" presStyleCnt="5" custScaleX="398102">
        <dgm:presLayoutVars>
          <dgm:bulletEnabled val="1"/>
        </dgm:presLayoutVars>
      </dgm:prSet>
      <dgm:spPr/>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custScaleX="172583" custLinFactNeighborX="12048" custLinFactNeighborY="-1607"/>
      <dgm:spPr/>
    </dgm:pt>
    <dgm:pt modelId="{33CEAC4D-4651-4F56-9C64-88102AC1AEFE}" type="pres">
      <dgm:prSet presAssocID="{052C2F94-2EAB-4EBB-AB85-86AE712B08F8}" presName="rootConnector" presStyleLbl="node1" presStyleIdx="1" presStyleCnt="2"/>
      <dgm:spPr/>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pt>
    <dgm:pt modelId="{CA6124A3-4857-4F46-B073-83D5B5CC9E07}" type="pres">
      <dgm:prSet presAssocID="{0F30EB3D-B674-4EEE-B3BB-501FC40B9967}" presName="childText" presStyleLbl="bgAcc1" presStyleIdx="3" presStyleCnt="5" custScaleX="244436">
        <dgm:presLayoutVars>
          <dgm:bulletEnabled val="1"/>
        </dgm:presLayoutVars>
      </dgm:prSet>
      <dgm:spPr/>
    </dgm:pt>
    <dgm:pt modelId="{BE58A7D1-33C9-4631-B9F5-51E806F1385F}" type="pres">
      <dgm:prSet presAssocID="{2BCE141F-892A-454C-869C-F53CD9D983F5}" presName="Name13" presStyleLbl="parChTrans1D2" presStyleIdx="4" presStyleCnt="5"/>
      <dgm:spPr/>
    </dgm:pt>
    <dgm:pt modelId="{194A08A9-2A14-45E3-B539-CE2D6B76E735}" type="pres">
      <dgm:prSet presAssocID="{8ADA49EC-AAF8-4A88-8647-DB3B925806CB}" presName="childText" presStyleLbl="bgAcc1" presStyleIdx="4" presStyleCnt="5" custScaleX="241753">
        <dgm:presLayoutVars>
          <dgm:bulletEnabled val="1"/>
        </dgm:presLayoutVars>
      </dgm:prSet>
      <dgm:spPr/>
    </dgm:pt>
  </dgm:ptLst>
  <dgm:cxnLst>
    <dgm:cxn modelId="{73E8C206-4386-435E-A62E-4681A4C2B98B}" type="presOf" srcId="{0F30EB3D-B674-4EEE-B3BB-501FC40B9967}" destId="{CA6124A3-4857-4F46-B073-83D5B5CC9E07}" srcOrd="0" destOrd="0" presId="urn:microsoft.com/office/officeart/2005/8/layout/hierarchy3"/>
    <dgm:cxn modelId="{239CF01B-EFC6-453E-BFA7-1870E5B5CFEB}" type="presOf" srcId="{96B15D41-9F95-43DB-8DA3-2971621B346C}" destId="{4AE3AB0B-887C-45A3-8C22-CC777859E471}" srcOrd="0"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6DD7B136-FED9-484F-9010-9CE72F7420F1}" type="presOf" srcId="{6049115F-26BD-4241-AE5A-8082674AA7A2}" destId="{23BB256F-39E0-49A4-A568-26A6A951D6EF}" srcOrd="0" destOrd="0" presId="urn:microsoft.com/office/officeart/2005/8/layout/hierarchy3"/>
    <dgm:cxn modelId="{EADBC93E-8E49-4305-B188-296BE2C15C96}" type="presOf" srcId="{2471E94C-CEF0-4AAF-A75A-4B55FAE39A16}" destId="{08B979C0-9E14-4E7B-8C41-C3DBA0F4A50A}" srcOrd="0" destOrd="0" presId="urn:microsoft.com/office/officeart/2005/8/layout/hierarchy3"/>
    <dgm:cxn modelId="{5DB9D65F-E8D7-47A5-95C1-7DDAC9887E53}" type="presOf" srcId="{3195FDAD-7F13-4BCB-A368-550FC4921A0C}" destId="{914D4EC8-0E77-4DCE-8296-0E12F51C70F7}" srcOrd="1"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80CC2543-69AD-46CB-A9E3-8815033E61E0}" type="presOf" srcId="{8ADA49EC-AAF8-4A88-8647-DB3B925806CB}" destId="{194A08A9-2A14-45E3-B539-CE2D6B76E735}"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66548184-B36C-4681-98FB-A5034E2499CA}" srcId="{6049115F-26BD-4241-AE5A-8082674AA7A2}" destId="{052C2F94-2EAB-4EBB-AB85-86AE712B08F8}" srcOrd="1" destOrd="0" parTransId="{63A07170-754A-46CC-AD24-DEA4EFE4122F}" sibTransId="{D23E75DE-03E1-4AEA-A5DB-16D2BDE1E7EC}"/>
    <dgm:cxn modelId="{C3994689-651C-425A-8352-21FC834312E7}" srcId="{6049115F-26BD-4241-AE5A-8082674AA7A2}" destId="{3195FDAD-7F13-4BCB-A368-550FC4921A0C}" srcOrd="0" destOrd="0" parTransId="{B4830072-3DA5-4E84-83CD-2307BDE78075}" sibTransId="{91933441-999E-4F75-B9A7-67C4DD27C447}"/>
    <dgm:cxn modelId="{249C0096-91C8-47CD-A59A-1049991C2CA0}" type="presOf" srcId="{052C2F94-2EAB-4EBB-AB85-86AE712B08F8}" destId="{84458821-5C6B-4BF9-9183-024CFD13B0C9}" srcOrd="0" destOrd="0" presId="urn:microsoft.com/office/officeart/2005/8/layout/hierarchy3"/>
    <dgm:cxn modelId="{A57E14B1-2250-4FE2-9125-DBC25C3A977D}" type="presOf" srcId="{CA27B1D6-8B6E-433D-BA83-9D224505A35A}" destId="{C45CE722-C1D0-48A0-AA4C-FB4DBA2DF20A}" srcOrd="0" destOrd="0" presId="urn:microsoft.com/office/officeart/2005/8/layout/hierarchy3"/>
    <dgm:cxn modelId="{30E6BDB7-A04B-4FEB-BFA9-53424E1EE3C3}" type="presOf" srcId="{76FD4268-2739-46D5-B2F3-419D1A0B12C3}" destId="{1379F78D-28F7-4B40-BCBC-5A6C1C136187}" srcOrd="0" destOrd="0" presId="urn:microsoft.com/office/officeart/2005/8/layout/hierarchy3"/>
    <dgm:cxn modelId="{050E57C2-2B0B-487C-8C91-35E40F378A9D}" type="presOf" srcId="{052C2F94-2EAB-4EBB-AB85-86AE712B08F8}" destId="{33CEAC4D-4651-4F56-9C64-88102AC1AEFE}" srcOrd="1"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5E3964E5-64E2-45D5-B1DC-1C40E48A4221}" srcId="{052C2F94-2EAB-4EBB-AB85-86AE712B08F8}" destId="{8ADA49EC-AAF8-4A88-8647-DB3B925806CB}" srcOrd="1" destOrd="0" parTransId="{2BCE141F-892A-454C-869C-F53CD9D983F5}" sibTransId="{44004CFF-5399-4C20-9251-3D309C63395D}"/>
    <dgm:cxn modelId="{13395FE8-13FD-4BC9-81AE-570AF4672122}" type="presOf" srcId="{D6A91CE5-1C47-480A-AB37-598C183D7476}" destId="{A34206D8-BFA6-4267-BA74-EDAE53FF1F10}" srcOrd="0" destOrd="0" presId="urn:microsoft.com/office/officeart/2005/8/layout/hierarchy3"/>
    <dgm:cxn modelId="{AE71FCF5-40DB-4A84-8AA4-79BB48AA60DE}" type="presOf" srcId="{01D0FE97-08B9-4953-BF90-436C50595B7A}" destId="{E86403A3-9296-4985-8A11-16571561544D}" srcOrd="0"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C10215D4-594A-47F7-AC00-174D20943ADC}" type="presParOf" srcId="{4EED2E28-190A-4D31-A2EC-4B99338A5646}" destId="{A34206D8-BFA6-4267-BA74-EDAE53FF1F10}" srcOrd="4" destOrd="0" presId="urn:microsoft.com/office/officeart/2005/8/layout/hierarchy3"/>
    <dgm:cxn modelId="{A8A32643-CAF4-45A6-BD63-5CC3620C1817}" type="presParOf" srcId="{4EED2E28-190A-4D31-A2EC-4B99338A5646}" destId="{C45CE722-C1D0-48A0-AA4C-FB4DBA2DF20A}"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18A3C7C-7FFF-4752-ADE9-20325FE451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ECF0A-8284-444A-A321-90AB47F98DC6}">
      <dgm:prSet phldrT="[Text]" custT="1"/>
      <dgm:spPr>
        <a:solidFill>
          <a:srgbClr val="002060"/>
        </a:solidFill>
      </dgm:spPr>
      <dgm:t>
        <a:bodyPr/>
        <a:lstStyle/>
        <a:p>
          <a:r>
            <a:rPr lang="en-US" sz="2800" dirty="0"/>
            <a:t>CSHT </a:t>
          </a:r>
          <a:r>
            <a:rPr lang="en-US" sz="2800" dirty="0" err="1"/>
            <a:t>quyết</a:t>
          </a:r>
          <a:r>
            <a:rPr lang="en-US" sz="2800" dirty="0"/>
            <a:t> </a:t>
          </a:r>
          <a:r>
            <a:rPr lang="en-US" sz="2800" dirty="0" err="1"/>
            <a:t>định</a:t>
          </a:r>
          <a:r>
            <a:rPr lang="en-US" sz="2800" dirty="0"/>
            <a:t> KTTT</a:t>
          </a:r>
        </a:p>
      </dgm:t>
    </dgm:pt>
    <dgm:pt modelId="{535CC8CC-48DA-49A2-A748-E6419CD8C845}" type="parTrans" cxnId="{030ADE74-B1BF-4A04-A884-7A5CC20D8282}">
      <dgm:prSet/>
      <dgm:spPr/>
      <dgm:t>
        <a:bodyPr/>
        <a:lstStyle/>
        <a:p>
          <a:endParaRPr lang="en-US"/>
        </a:p>
      </dgm:t>
    </dgm:pt>
    <dgm:pt modelId="{158B613C-1BAC-4665-80AD-12BA9CBFCA3A}" type="sibTrans" cxnId="{030ADE74-B1BF-4A04-A884-7A5CC20D8282}">
      <dgm:prSet/>
      <dgm:spPr/>
      <dgm:t>
        <a:bodyPr/>
        <a:lstStyle/>
        <a:p>
          <a:endParaRPr lang="en-US"/>
        </a:p>
      </dgm:t>
    </dgm:pt>
    <dgm:pt modelId="{B3F6ABD3-5514-4DBF-8F39-7F2564B2BEDA}">
      <dgm:prSet phldrT="[Text]" custT="1"/>
      <dgm:spPr/>
      <dgm:t>
        <a:bodyPr/>
        <a:lstStyle/>
        <a:p>
          <a:r>
            <a:rPr lang="vi-VN" sz="2800" dirty="0"/>
            <a:t>Cơ sở hạ tầng thế nào thì kiến trúc thượng tầng được xây dựng tương ứng</a:t>
          </a:r>
          <a:endParaRPr lang="en-US" sz="2800" dirty="0"/>
        </a:p>
      </dgm:t>
    </dgm:pt>
    <dgm:pt modelId="{325E3859-F8C6-4A46-B6B8-1CF149B3ED3D}" type="parTrans" cxnId="{E8514F2D-087A-4F0C-BBC8-E5CAC8A65AF8}">
      <dgm:prSet/>
      <dgm:spPr/>
      <dgm:t>
        <a:bodyPr/>
        <a:lstStyle/>
        <a:p>
          <a:endParaRPr lang="en-US"/>
        </a:p>
      </dgm:t>
    </dgm:pt>
    <dgm:pt modelId="{3D236863-F852-4D21-BCFE-E0502AC3B3CB}" type="sibTrans" cxnId="{E8514F2D-087A-4F0C-BBC8-E5CAC8A65AF8}">
      <dgm:prSet/>
      <dgm:spPr/>
      <dgm:t>
        <a:bodyPr/>
        <a:lstStyle/>
        <a:p>
          <a:endParaRPr lang="en-US"/>
        </a:p>
      </dgm:t>
    </dgm:pt>
    <dgm:pt modelId="{60D94F20-46B8-4E97-83F3-4BF5FE4BD6DA}">
      <dgm:prSet phldrT="[Text]" custT="1"/>
      <dgm:spPr>
        <a:solidFill>
          <a:srgbClr val="002060"/>
        </a:solidFill>
      </dgm:spPr>
      <dgm:t>
        <a:bodyPr/>
        <a:lstStyle/>
        <a:p>
          <a:r>
            <a:rPr lang="pt-BR" sz="2800" dirty="0"/>
            <a:t>Kiến trúc thượng tầng tác động trở lại</a:t>
          </a:r>
          <a:endParaRPr lang="en-US" sz="2800" dirty="0"/>
        </a:p>
      </dgm:t>
    </dgm:pt>
    <dgm:pt modelId="{5472B92C-94B3-436A-96E0-6B783BEDBE5F}" type="parTrans" cxnId="{7F02CF9A-C626-4556-8B68-C9ED98BA3099}">
      <dgm:prSet/>
      <dgm:spPr/>
      <dgm:t>
        <a:bodyPr/>
        <a:lstStyle/>
        <a:p>
          <a:endParaRPr lang="en-US"/>
        </a:p>
      </dgm:t>
    </dgm:pt>
    <dgm:pt modelId="{672CAF53-6A22-4E9C-AC66-DBAFA172CAE5}" type="sibTrans" cxnId="{7F02CF9A-C626-4556-8B68-C9ED98BA3099}">
      <dgm:prSet/>
      <dgm:spPr/>
      <dgm:t>
        <a:bodyPr/>
        <a:lstStyle/>
        <a:p>
          <a:endParaRPr lang="en-US"/>
        </a:p>
      </dgm:t>
    </dgm:pt>
    <dgm:pt modelId="{373E670F-4DE9-4CD7-A8A8-A786FA0D6835}">
      <dgm:prSet phldrT="[Text]" custT="1"/>
      <dgm:spPr/>
      <dgm:t>
        <a:bodyPr/>
        <a:lstStyle/>
        <a:p>
          <a:r>
            <a:rPr lang="pt-BR" sz="2800" dirty="0"/>
            <a:t>K TTT  bảo thủ, lạc hậu sẽ tác động kìm hãm nhất thời sự phát triển cơ sở hạ tầng</a:t>
          </a:r>
          <a:endParaRPr lang="en-US" sz="2800" dirty="0"/>
        </a:p>
      </dgm:t>
    </dgm:pt>
    <dgm:pt modelId="{8512DE16-161E-4573-98ED-A631F9606C50}" type="parTrans" cxnId="{CD8A7F7C-BEFE-4129-9046-E131C26EE2C8}">
      <dgm:prSet/>
      <dgm:spPr/>
      <dgm:t>
        <a:bodyPr/>
        <a:lstStyle/>
        <a:p>
          <a:endParaRPr lang="en-US"/>
        </a:p>
      </dgm:t>
    </dgm:pt>
    <dgm:pt modelId="{2C904374-4015-4839-BB14-03A701079B25}" type="sibTrans" cxnId="{CD8A7F7C-BEFE-4129-9046-E131C26EE2C8}">
      <dgm:prSet/>
      <dgm:spPr/>
      <dgm:t>
        <a:bodyPr/>
        <a:lstStyle/>
        <a:p>
          <a:endParaRPr lang="en-US"/>
        </a:p>
      </dgm:t>
    </dgm:pt>
    <dgm:pt modelId="{8CE091BA-8B4D-4FC2-98BF-1008974E5151}">
      <dgm:prSet phldrT="[Text]" custT="1"/>
      <dgm:spPr/>
      <dgm:t>
        <a:bodyPr/>
        <a:lstStyle/>
        <a:p>
          <a:r>
            <a:rPr lang="pt-BR" sz="2800" dirty="0"/>
            <a:t>Khi cơ sở hạ tầng biến đổi, kiến trúc thượng tầng biến đổi theo</a:t>
          </a:r>
          <a:endParaRPr lang="en-US" sz="2800" dirty="0"/>
        </a:p>
      </dgm:t>
    </dgm:pt>
    <dgm:pt modelId="{052DB67F-5C40-422E-9435-E9A49AC62A02}" type="parTrans" cxnId="{1206651E-605F-4261-82C6-C0B5E94C7C0E}">
      <dgm:prSet/>
      <dgm:spPr/>
      <dgm:t>
        <a:bodyPr/>
        <a:lstStyle/>
        <a:p>
          <a:endParaRPr lang="en-US"/>
        </a:p>
      </dgm:t>
    </dgm:pt>
    <dgm:pt modelId="{92C1FC6A-D9D5-46B9-BB14-8EDE273AE638}" type="sibTrans" cxnId="{1206651E-605F-4261-82C6-C0B5E94C7C0E}">
      <dgm:prSet/>
      <dgm:spPr/>
      <dgm:t>
        <a:bodyPr/>
        <a:lstStyle/>
        <a:p>
          <a:endParaRPr lang="en-US"/>
        </a:p>
      </dgm:t>
    </dgm:pt>
    <dgm:pt modelId="{9216C368-0EB1-46BA-84B8-A75340FE4493}">
      <dgm:prSet phldrT="[Text]" custT="1"/>
      <dgm:spPr/>
      <dgm:t>
        <a:bodyPr/>
        <a:lstStyle/>
        <a:p>
          <a:r>
            <a:rPr lang="pt-BR" sz="2800" dirty="0"/>
            <a:t>Khi cơ sở hạ tầng mất đi nhưng các bộ phận của kiến trúc thượng tầng mất theo</a:t>
          </a:r>
          <a:endParaRPr lang="en-US" sz="2800" dirty="0"/>
        </a:p>
      </dgm:t>
    </dgm:pt>
    <dgm:pt modelId="{46C814E2-D782-4020-AC97-EFA8108A6C34}" type="parTrans" cxnId="{A50C4ADB-42C2-4BD1-8E81-1B233FD5D9E9}">
      <dgm:prSet/>
      <dgm:spPr/>
      <dgm:t>
        <a:bodyPr/>
        <a:lstStyle/>
        <a:p>
          <a:endParaRPr lang="en-US"/>
        </a:p>
      </dgm:t>
    </dgm:pt>
    <dgm:pt modelId="{7A102FC0-FD87-4137-86A6-C53FC437A545}" type="sibTrans" cxnId="{A50C4ADB-42C2-4BD1-8E81-1B233FD5D9E9}">
      <dgm:prSet/>
      <dgm:spPr/>
      <dgm:t>
        <a:bodyPr/>
        <a:lstStyle/>
        <a:p>
          <a:endParaRPr lang="en-US"/>
        </a:p>
      </dgm:t>
    </dgm:pt>
    <dgm:pt modelId="{8AFBBE8A-7AE5-46A6-9C4E-B2734F082B85}">
      <dgm:prSet phldrT="[Text]" custT="1"/>
      <dgm:spPr>
        <a:solidFill>
          <a:srgbClr val="002060"/>
        </a:solidFill>
      </dgm:spPr>
      <dgm:t>
        <a:bodyPr/>
        <a:lstStyle/>
        <a:p>
          <a:r>
            <a:rPr lang="nl-NL" sz="2800" i="1" dirty="0"/>
            <a:t>Cách mạng xã hội </a:t>
          </a:r>
          <a:r>
            <a:rPr lang="nl-NL" sz="2800" dirty="0"/>
            <a:t>là bước nhảy vọt về chất trong sự phát triển xã hội, là sự thay thế </a:t>
          </a:r>
          <a:r>
            <a:rPr lang="pt-BR" sz="2800" dirty="0"/>
            <a:t>hình thái kinh tế-xã hội này bằng hình thái kinh tế-xã hội khác, tiến bộ hơn</a:t>
          </a:r>
          <a:endParaRPr lang="en-US" sz="2800" dirty="0"/>
        </a:p>
      </dgm:t>
    </dgm:pt>
    <dgm:pt modelId="{B6928483-6561-4F21-BA40-D7210E2B6171}" type="parTrans" cxnId="{6BEA703C-1028-4B42-98D5-A15A4371116F}">
      <dgm:prSet/>
      <dgm:spPr/>
      <dgm:t>
        <a:bodyPr/>
        <a:lstStyle/>
        <a:p>
          <a:endParaRPr lang="en-US"/>
        </a:p>
      </dgm:t>
    </dgm:pt>
    <dgm:pt modelId="{E5DAC06E-7E88-41D7-95A4-31BA911BA8DF}" type="sibTrans" cxnId="{6BEA703C-1028-4B42-98D5-A15A4371116F}">
      <dgm:prSet/>
      <dgm:spPr/>
      <dgm:t>
        <a:bodyPr/>
        <a:lstStyle/>
        <a:p>
          <a:endParaRPr lang="en-US"/>
        </a:p>
      </dgm:t>
    </dgm:pt>
    <dgm:pt modelId="{2EF4B4D7-FAED-4B98-9E73-947555A7C309}" type="pres">
      <dgm:prSet presAssocID="{018A3C7C-7FFF-4752-ADE9-20325FE45151}" presName="linear" presStyleCnt="0">
        <dgm:presLayoutVars>
          <dgm:animLvl val="lvl"/>
          <dgm:resizeHandles val="exact"/>
        </dgm:presLayoutVars>
      </dgm:prSet>
      <dgm:spPr/>
    </dgm:pt>
    <dgm:pt modelId="{8F43F41F-136C-455B-B9CC-A322169C9153}" type="pres">
      <dgm:prSet presAssocID="{A5EECF0A-8284-444A-A321-90AB47F98DC6}" presName="parentText" presStyleLbl="node1" presStyleIdx="0" presStyleCnt="3" custScaleY="56954">
        <dgm:presLayoutVars>
          <dgm:chMax val="0"/>
          <dgm:bulletEnabled val="1"/>
        </dgm:presLayoutVars>
      </dgm:prSet>
      <dgm:spPr/>
    </dgm:pt>
    <dgm:pt modelId="{8F1E28A1-7664-438C-AB8D-A18F4EDA902C}" type="pres">
      <dgm:prSet presAssocID="{A5EECF0A-8284-444A-A321-90AB47F98DC6}" presName="childText" presStyleLbl="revTx" presStyleIdx="0" presStyleCnt="2">
        <dgm:presLayoutVars>
          <dgm:bulletEnabled val="1"/>
        </dgm:presLayoutVars>
      </dgm:prSet>
      <dgm:spPr/>
    </dgm:pt>
    <dgm:pt modelId="{21BC9EA7-8946-4661-9F19-D61FA15A841C}" type="pres">
      <dgm:prSet presAssocID="{60D94F20-46B8-4E97-83F3-4BF5FE4BD6DA}" presName="parentText" presStyleLbl="node1" presStyleIdx="1" presStyleCnt="3" custScaleY="56954">
        <dgm:presLayoutVars>
          <dgm:chMax val="0"/>
          <dgm:bulletEnabled val="1"/>
        </dgm:presLayoutVars>
      </dgm:prSet>
      <dgm:spPr/>
    </dgm:pt>
    <dgm:pt modelId="{21266B75-51AA-4004-80B6-0E128ACF19D1}" type="pres">
      <dgm:prSet presAssocID="{60D94F20-46B8-4E97-83F3-4BF5FE4BD6DA}" presName="childText" presStyleLbl="revTx" presStyleIdx="1" presStyleCnt="2">
        <dgm:presLayoutVars>
          <dgm:bulletEnabled val="1"/>
        </dgm:presLayoutVars>
      </dgm:prSet>
      <dgm:spPr/>
    </dgm:pt>
    <dgm:pt modelId="{E584D599-6985-4802-9FCF-721B97A139AF}" type="pres">
      <dgm:prSet presAssocID="{8AFBBE8A-7AE5-46A6-9C4E-B2734F082B85}" presName="parentText" presStyleLbl="node1" presStyleIdx="2" presStyleCnt="3" custScaleY="101916">
        <dgm:presLayoutVars>
          <dgm:chMax val="0"/>
          <dgm:bulletEnabled val="1"/>
        </dgm:presLayoutVars>
      </dgm:prSet>
      <dgm:spPr/>
    </dgm:pt>
  </dgm:ptLst>
  <dgm:cxnLst>
    <dgm:cxn modelId="{1206651E-605F-4261-82C6-C0B5E94C7C0E}" srcId="{A5EECF0A-8284-444A-A321-90AB47F98DC6}" destId="{8CE091BA-8B4D-4FC2-98BF-1008974E5151}" srcOrd="1" destOrd="0" parTransId="{052DB67F-5C40-422E-9435-E9A49AC62A02}" sibTransId="{92C1FC6A-D9D5-46B9-BB14-8EDE273AE638}"/>
    <dgm:cxn modelId="{E8514F2D-087A-4F0C-BBC8-E5CAC8A65AF8}" srcId="{A5EECF0A-8284-444A-A321-90AB47F98DC6}" destId="{B3F6ABD3-5514-4DBF-8F39-7F2564B2BEDA}" srcOrd="0" destOrd="0" parTransId="{325E3859-F8C6-4A46-B6B8-1CF149B3ED3D}" sibTransId="{3D236863-F852-4D21-BCFE-E0502AC3B3CB}"/>
    <dgm:cxn modelId="{6BEA703C-1028-4B42-98D5-A15A4371116F}" srcId="{018A3C7C-7FFF-4752-ADE9-20325FE45151}" destId="{8AFBBE8A-7AE5-46A6-9C4E-B2734F082B85}" srcOrd="2" destOrd="0" parTransId="{B6928483-6561-4F21-BA40-D7210E2B6171}" sibTransId="{E5DAC06E-7E88-41D7-95A4-31BA911BA8DF}"/>
    <dgm:cxn modelId="{F78C8169-FB3F-4721-B7F5-908A4EC96C30}" type="presOf" srcId="{018A3C7C-7FFF-4752-ADE9-20325FE45151}" destId="{2EF4B4D7-FAED-4B98-9E73-947555A7C309}" srcOrd="0" destOrd="0" presId="urn:microsoft.com/office/officeart/2005/8/layout/vList2"/>
    <dgm:cxn modelId="{030ADE74-B1BF-4A04-A884-7A5CC20D8282}" srcId="{018A3C7C-7FFF-4752-ADE9-20325FE45151}" destId="{A5EECF0A-8284-444A-A321-90AB47F98DC6}" srcOrd="0" destOrd="0" parTransId="{535CC8CC-48DA-49A2-A748-E6419CD8C845}" sibTransId="{158B613C-1BAC-4665-80AD-12BA9CBFCA3A}"/>
    <dgm:cxn modelId="{CD8A7F7C-BEFE-4129-9046-E131C26EE2C8}" srcId="{60D94F20-46B8-4E97-83F3-4BF5FE4BD6DA}" destId="{373E670F-4DE9-4CD7-A8A8-A786FA0D6835}" srcOrd="0" destOrd="0" parTransId="{8512DE16-161E-4573-98ED-A631F9606C50}" sibTransId="{2C904374-4015-4839-BB14-03A701079B25}"/>
    <dgm:cxn modelId="{3401D77C-2A4D-4FC1-BBD0-8EFDBC3A5D91}" type="presOf" srcId="{60D94F20-46B8-4E97-83F3-4BF5FE4BD6DA}" destId="{21BC9EA7-8946-4661-9F19-D61FA15A841C}" srcOrd="0" destOrd="0" presId="urn:microsoft.com/office/officeart/2005/8/layout/vList2"/>
    <dgm:cxn modelId="{A82D918A-A34B-493B-B513-F8C337008DC2}" type="presOf" srcId="{9216C368-0EB1-46BA-84B8-A75340FE4493}" destId="{8F1E28A1-7664-438C-AB8D-A18F4EDA902C}" srcOrd="0" destOrd="2" presId="urn:microsoft.com/office/officeart/2005/8/layout/vList2"/>
    <dgm:cxn modelId="{36D8B18B-BA79-4825-86CC-12D21F2026FF}" type="presOf" srcId="{B3F6ABD3-5514-4DBF-8F39-7F2564B2BEDA}" destId="{8F1E28A1-7664-438C-AB8D-A18F4EDA902C}" srcOrd="0" destOrd="0" presId="urn:microsoft.com/office/officeart/2005/8/layout/vList2"/>
    <dgm:cxn modelId="{7F02CF9A-C626-4556-8B68-C9ED98BA3099}" srcId="{018A3C7C-7FFF-4752-ADE9-20325FE45151}" destId="{60D94F20-46B8-4E97-83F3-4BF5FE4BD6DA}" srcOrd="1" destOrd="0" parTransId="{5472B92C-94B3-436A-96E0-6B783BEDBE5F}" sibTransId="{672CAF53-6A22-4E9C-AC66-DBAFA172CAE5}"/>
    <dgm:cxn modelId="{1D9AC6C5-9B7C-4570-9D04-6EA41C31B095}" type="presOf" srcId="{A5EECF0A-8284-444A-A321-90AB47F98DC6}" destId="{8F43F41F-136C-455B-B9CC-A322169C9153}" srcOrd="0" destOrd="0" presId="urn:microsoft.com/office/officeart/2005/8/layout/vList2"/>
    <dgm:cxn modelId="{F97AA3CA-442C-424B-A8C3-9E804D4EBDAF}" type="presOf" srcId="{373E670F-4DE9-4CD7-A8A8-A786FA0D6835}" destId="{21266B75-51AA-4004-80B6-0E128ACF19D1}" srcOrd="0" destOrd="0" presId="urn:microsoft.com/office/officeart/2005/8/layout/vList2"/>
    <dgm:cxn modelId="{53789DD6-68AD-404E-834F-800E6282477F}" type="presOf" srcId="{8CE091BA-8B4D-4FC2-98BF-1008974E5151}" destId="{8F1E28A1-7664-438C-AB8D-A18F4EDA902C}" srcOrd="0" destOrd="1" presId="urn:microsoft.com/office/officeart/2005/8/layout/vList2"/>
    <dgm:cxn modelId="{A50C4ADB-42C2-4BD1-8E81-1B233FD5D9E9}" srcId="{A5EECF0A-8284-444A-A321-90AB47F98DC6}" destId="{9216C368-0EB1-46BA-84B8-A75340FE4493}" srcOrd="2" destOrd="0" parTransId="{46C814E2-D782-4020-AC97-EFA8108A6C34}" sibTransId="{7A102FC0-FD87-4137-86A6-C53FC437A545}"/>
    <dgm:cxn modelId="{330FEAFF-D441-46F9-9C67-FFF040DA6641}" type="presOf" srcId="{8AFBBE8A-7AE5-46A6-9C4E-B2734F082B85}" destId="{E584D599-6985-4802-9FCF-721B97A139AF}" srcOrd="0" destOrd="0" presId="urn:microsoft.com/office/officeart/2005/8/layout/vList2"/>
    <dgm:cxn modelId="{693C206D-2D48-4960-985D-F4956AABE567}" type="presParOf" srcId="{2EF4B4D7-FAED-4B98-9E73-947555A7C309}" destId="{8F43F41F-136C-455B-B9CC-A322169C9153}" srcOrd="0" destOrd="0" presId="urn:microsoft.com/office/officeart/2005/8/layout/vList2"/>
    <dgm:cxn modelId="{8017E411-74CB-4216-BAB9-49060BDAE7C6}" type="presParOf" srcId="{2EF4B4D7-FAED-4B98-9E73-947555A7C309}" destId="{8F1E28A1-7664-438C-AB8D-A18F4EDA902C}" srcOrd="1" destOrd="0" presId="urn:microsoft.com/office/officeart/2005/8/layout/vList2"/>
    <dgm:cxn modelId="{15896818-5877-4C84-AE43-E3AD3FE6D813}" type="presParOf" srcId="{2EF4B4D7-FAED-4B98-9E73-947555A7C309}" destId="{21BC9EA7-8946-4661-9F19-D61FA15A841C}" srcOrd="2" destOrd="0" presId="urn:microsoft.com/office/officeart/2005/8/layout/vList2"/>
    <dgm:cxn modelId="{308AFAE5-93BE-4D68-8C80-CB8B673AE67A}" type="presParOf" srcId="{2EF4B4D7-FAED-4B98-9E73-947555A7C309}" destId="{21266B75-51AA-4004-80B6-0E128ACF19D1}" srcOrd="3" destOrd="0" presId="urn:microsoft.com/office/officeart/2005/8/layout/vList2"/>
    <dgm:cxn modelId="{92D6D5B4-DC0F-47FC-9A7E-761453006CAD}" type="presParOf" srcId="{2EF4B4D7-FAED-4B98-9E73-947555A7C309}" destId="{E584D599-6985-4802-9FCF-721B97A139A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a:solidFill>
                <a:srgbClr val="FFFF00"/>
              </a:solidFill>
            </a:rPr>
            <a:t>- </a:t>
          </a:r>
          <a:r>
            <a:rPr lang="en-US" sz="3200" b="1" dirty="0" err="1">
              <a:solidFill>
                <a:srgbClr val="FFFF00"/>
              </a:solidFill>
            </a:rPr>
            <a:t>Hàng</a:t>
          </a:r>
          <a:r>
            <a:rPr lang="en-US" sz="3200" b="1" dirty="0">
              <a:solidFill>
                <a:srgbClr val="FFFF00"/>
              </a:solidFill>
            </a:rPr>
            <a:t> </a:t>
          </a:r>
          <a:r>
            <a:rPr lang="en-US" sz="3200" b="1" dirty="0" err="1">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a:solidFill>
                <a:schemeClr val="bg1"/>
              </a:solidFill>
            </a:rPr>
            <a:t>Là</a:t>
          </a:r>
          <a:r>
            <a:rPr lang="en-US" altLang="en-US" sz="2800" b="0" dirty="0">
              <a:solidFill>
                <a:schemeClr val="bg1"/>
              </a:solidFill>
            </a:rPr>
            <a:t> </a:t>
          </a:r>
          <a:r>
            <a:rPr lang="en-US" altLang="en-US" sz="2800" b="0" dirty="0" err="1">
              <a:solidFill>
                <a:schemeClr val="bg1"/>
              </a:solidFill>
            </a:rPr>
            <a:t>sản</a:t>
          </a:r>
          <a:r>
            <a:rPr lang="en-US" altLang="en-US" sz="2800" b="0" dirty="0">
              <a:solidFill>
                <a:schemeClr val="bg1"/>
              </a:solidFill>
            </a:rPr>
            <a:t> </a:t>
          </a:r>
          <a:r>
            <a:rPr lang="en-US" altLang="en-US" sz="2800" b="0" dirty="0" err="1">
              <a:solidFill>
                <a:schemeClr val="bg1"/>
              </a:solidFill>
            </a:rPr>
            <a:t>phẩm</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a:t>
          </a:r>
          <a:r>
            <a:rPr lang="en-US" altLang="en-US" sz="2800" b="0" dirty="0" err="1">
              <a:solidFill>
                <a:schemeClr val="bg1"/>
              </a:solidFill>
            </a:rPr>
            <a:t>lao</a:t>
          </a:r>
          <a:r>
            <a:rPr lang="en-US" altLang="en-US" sz="2800" b="0" dirty="0">
              <a:solidFill>
                <a:schemeClr val="bg1"/>
              </a:solidFill>
            </a:rPr>
            <a:t> </a:t>
          </a:r>
          <a:r>
            <a:rPr lang="en-US" altLang="en-US" sz="2800" b="0" dirty="0" err="1">
              <a:solidFill>
                <a:schemeClr val="bg1"/>
              </a:solidFill>
            </a:rPr>
            <a:t>động</a:t>
          </a:r>
          <a:r>
            <a:rPr lang="en-US" altLang="en-US" sz="2800" b="0" dirty="0">
              <a:solidFill>
                <a:schemeClr val="bg1"/>
              </a:solidFill>
            </a:rPr>
            <a:t> </a:t>
          </a:r>
          <a:r>
            <a:rPr lang="en-US" altLang="en-US" sz="2800" b="0" dirty="0" err="1">
              <a:solidFill>
                <a:schemeClr val="bg1"/>
              </a:solidFill>
            </a:rPr>
            <a:t>có</a:t>
          </a:r>
          <a:r>
            <a:rPr lang="en-US" altLang="en-US" sz="2800" b="0" dirty="0">
              <a:solidFill>
                <a:schemeClr val="bg1"/>
              </a:solidFill>
            </a:rPr>
            <a:t> </a:t>
          </a:r>
          <a:r>
            <a:rPr lang="en-US" altLang="en-US" sz="2800" b="0" dirty="0" err="1">
              <a:solidFill>
                <a:schemeClr val="bg1"/>
              </a:solidFill>
            </a:rPr>
            <a:t>thể</a:t>
          </a:r>
          <a:r>
            <a:rPr lang="en-US" altLang="en-US" sz="2800" b="0" dirty="0">
              <a:solidFill>
                <a:schemeClr val="bg1"/>
              </a:solidFill>
            </a:rPr>
            <a:t> </a:t>
          </a:r>
          <a:r>
            <a:rPr lang="en-US" altLang="en-US" sz="2800" b="0" dirty="0" err="1">
              <a:solidFill>
                <a:schemeClr val="bg1"/>
              </a:solidFill>
            </a:rPr>
            <a:t>thỏa</a:t>
          </a:r>
          <a:r>
            <a:rPr lang="en-US" altLang="en-US" sz="2800" b="0" dirty="0">
              <a:solidFill>
                <a:schemeClr val="bg1"/>
              </a:solidFill>
            </a:rPr>
            <a:t> </a:t>
          </a:r>
          <a:r>
            <a:rPr lang="en-US" altLang="en-US" sz="2800" b="0" dirty="0" err="1">
              <a:solidFill>
                <a:schemeClr val="bg1"/>
              </a:solidFill>
            </a:rPr>
            <a:t>mãn</a:t>
          </a:r>
          <a:r>
            <a:rPr lang="en-US" altLang="en-US" sz="2800" b="0" dirty="0">
              <a:solidFill>
                <a:schemeClr val="bg1"/>
              </a:solidFill>
            </a:rPr>
            <a:t> </a:t>
          </a:r>
          <a:r>
            <a:rPr lang="en-US" altLang="en-US" sz="2800" b="0" dirty="0" err="1">
              <a:solidFill>
                <a:schemeClr val="bg1"/>
              </a:solidFill>
            </a:rPr>
            <a:t>nhu</a:t>
          </a:r>
          <a:r>
            <a:rPr lang="en-US" altLang="en-US" sz="2800" b="0" dirty="0">
              <a:solidFill>
                <a:schemeClr val="bg1"/>
              </a:solidFill>
            </a:rPr>
            <a:t> </a:t>
          </a:r>
          <a:r>
            <a:rPr lang="en-US" altLang="en-US" sz="2800" b="0" dirty="0" err="1">
              <a:solidFill>
                <a:schemeClr val="bg1"/>
              </a:solidFill>
            </a:rPr>
            <a:t>cầu</a:t>
          </a:r>
          <a:r>
            <a:rPr lang="en-US" altLang="en-US" sz="2800" b="0" dirty="0">
              <a:solidFill>
                <a:schemeClr val="bg1"/>
              </a:solidFill>
            </a:rPr>
            <a:t> </a:t>
          </a:r>
          <a:r>
            <a:rPr lang="en-US" altLang="en-US" sz="2800" b="0" dirty="0" err="1">
              <a:solidFill>
                <a:schemeClr val="bg1"/>
              </a:solidFill>
            </a:rPr>
            <a:t>nào</a:t>
          </a:r>
          <a:r>
            <a:rPr lang="en-US" altLang="en-US" sz="2800" b="0" dirty="0">
              <a:solidFill>
                <a:schemeClr val="bg1"/>
              </a:solidFill>
            </a:rPr>
            <a:t> </a:t>
          </a:r>
          <a:r>
            <a:rPr lang="en-US" altLang="en-US" sz="2800" b="0" dirty="0" err="1">
              <a:solidFill>
                <a:schemeClr val="bg1"/>
              </a:solidFill>
            </a:rPr>
            <a:t>đó</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con </a:t>
          </a:r>
          <a:r>
            <a:rPr lang="en-US" altLang="en-US" sz="2800" b="0" dirty="0" err="1">
              <a:solidFill>
                <a:schemeClr val="bg1"/>
              </a:solidFill>
            </a:rPr>
            <a:t>người</a:t>
          </a:r>
          <a:r>
            <a:rPr lang="en-US" altLang="en-US" sz="2800" b="0" dirty="0">
              <a:solidFill>
                <a:schemeClr val="bg1"/>
              </a:solidFill>
            </a:rPr>
            <a:t>  </a:t>
          </a:r>
          <a:r>
            <a:rPr lang="en-US" altLang="en-US" sz="2800" b="0" dirty="0" err="1">
              <a:solidFill>
                <a:schemeClr val="bg1"/>
              </a:solidFill>
            </a:rPr>
            <a:t>thông</a:t>
          </a:r>
          <a:r>
            <a:rPr lang="en-US" altLang="en-US" sz="2800" b="0" dirty="0">
              <a:solidFill>
                <a:schemeClr val="bg1"/>
              </a:solidFill>
            </a:rPr>
            <a:t> qua </a:t>
          </a:r>
          <a:r>
            <a:rPr lang="en-US" altLang="en-US" sz="2800" b="0" dirty="0" err="1">
              <a:solidFill>
                <a:schemeClr val="bg1"/>
              </a:solidFill>
            </a:rPr>
            <a:t>trao</a:t>
          </a:r>
          <a:r>
            <a:rPr lang="en-US" altLang="en-US" sz="2800" b="0" dirty="0">
              <a:solidFill>
                <a:schemeClr val="bg1"/>
              </a:solidFill>
            </a:rPr>
            <a:t> </a:t>
          </a:r>
          <a:r>
            <a:rPr lang="en-US" altLang="en-US" sz="2800" b="0" dirty="0" err="1">
              <a:solidFill>
                <a:schemeClr val="bg1"/>
              </a:solidFill>
            </a:rPr>
            <a:t>đổi</a:t>
          </a:r>
          <a:r>
            <a:rPr lang="en-US" altLang="en-US" sz="2800" b="0" dirty="0">
              <a:solidFill>
                <a:schemeClr val="bg1"/>
              </a:solidFill>
            </a:rPr>
            <a:t>, </a:t>
          </a:r>
          <a:r>
            <a:rPr lang="en-US" altLang="en-US" sz="2800" b="0" dirty="0" err="1">
              <a:solidFill>
                <a:schemeClr val="bg1"/>
              </a:solidFill>
            </a:rPr>
            <a:t>mua</a:t>
          </a:r>
          <a:r>
            <a:rPr lang="en-US" altLang="en-US" sz="2800" b="0" dirty="0">
              <a:solidFill>
                <a:schemeClr val="bg1"/>
              </a:solidFill>
            </a:rPr>
            <a:t> </a:t>
          </a:r>
          <a:r>
            <a:rPr lang="en-US" altLang="en-US" sz="2800" b="0" dirty="0" err="1">
              <a:solidFill>
                <a:schemeClr val="bg1"/>
              </a:solidFill>
            </a:rPr>
            <a:t>bán</a:t>
          </a:r>
          <a:r>
            <a:rPr lang="en-US" altLang="en-US" sz="2800" b="0" dirty="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a:solidFill>
                <a:schemeClr val="bg1"/>
              </a:solidFill>
              <a:latin typeface="Times New Roman" panose="02020603050405020304" pitchFamily="18" charset="0"/>
            </a:rPr>
            <a:t>- Hai </a:t>
          </a:r>
          <a:r>
            <a:rPr lang="en-US" altLang="en-US" sz="2800" b="1" dirty="0" err="1">
              <a:solidFill>
                <a:schemeClr val="bg1"/>
              </a:solidFill>
              <a:latin typeface="Times New Roman" panose="02020603050405020304" pitchFamily="18" charset="0"/>
            </a:rPr>
            <a:t>thuộc</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tính</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của</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hàng</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dụng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pt>
    <dgm:pt modelId="{3B88F0EB-1BA1-4EB6-8B22-0A3E347CB3D1}" type="pres">
      <dgm:prSet presAssocID="{ED73BE36-53BF-47AF-A809-6C41BE660093}" presName="rootConnector" presStyleLbl="node1" presStyleIdx="0" presStyleCnt="2"/>
      <dgm:spPr/>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pt>
    <dgm:pt modelId="{DD66EEAA-8AEB-4086-9315-FA92BB287899}" type="pres">
      <dgm:prSet presAssocID="{026ED565-2E26-46A1-B12A-236F0E6D6509}" presName="rootConnector" presStyleLbl="node1" presStyleIdx="1" presStyleCnt="2"/>
      <dgm:spPr/>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pt>
    <dgm:pt modelId="{90B54D3B-D220-44AE-8606-5EEEB620C977}" type="pres">
      <dgm:prSet presAssocID="{43B10930-5E43-4121-84AE-B693069E848A}" presName="childText" presStyleLbl="bgAcc1" presStyleIdx="1" presStyleCnt="3" custScaleX="173314">
        <dgm:presLayoutVars>
          <dgm:bulletEnabled val="1"/>
        </dgm:presLayoutVars>
      </dgm:prSet>
      <dgm:spPr/>
    </dgm:pt>
    <dgm:pt modelId="{E59969A1-CC53-446E-B5FB-2E875EFACED1}" type="pres">
      <dgm:prSet presAssocID="{A506CCD0-1F25-4800-97EC-20BD40AA5161}" presName="Name13" presStyleLbl="parChTrans1D2" presStyleIdx="2" presStyleCnt="3"/>
      <dgm:spPr/>
    </dgm:pt>
    <dgm:pt modelId="{342A5705-DF6A-412D-932A-BD95E156CEF7}" type="pres">
      <dgm:prSet presAssocID="{ADF68BE0-B2AC-43D9-90C2-E69132590E84}" presName="childText" presStyleLbl="bgAcc1" presStyleIdx="2" presStyleCnt="3" custScaleX="173314">
        <dgm:presLayoutVars>
          <dgm:bulletEnabled val="1"/>
        </dgm:presLayoutVars>
      </dgm:prSet>
      <dgm:spPr/>
    </dgm:pt>
  </dgm:ptLst>
  <dgm:cxnLst>
    <dgm:cxn modelId="{8794EF02-D0BE-453B-830C-4C8EBE6B945C}" type="presOf" srcId="{ADF68BE0-B2AC-43D9-90C2-E69132590E84}" destId="{342A5705-DF6A-412D-932A-BD95E156CEF7}" srcOrd="0"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37D74284-2CB1-4A7A-8315-BC97AB3ABDA3}" srcId="{026ED565-2E26-46A1-B12A-236F0E6D6509}" destId="{43B10930-5E43-4121-84AE-B693069E848A}" srcOrd="0" destOrd="0" parTransId="{346C1A4A-53FD-406E-850A-FC7544ADCD66}" sibTransId="{661D9CB9-0E6F-4B83-97F6-61AA106A5C36}"/>
    <dgm:cxn modelId="{AF5FAA97-84D6-49EF-9E85-B11ED682A638}" srcId="{52C43C4D-1BFB-4F1F-A850-680EB1B83052}" destId="{ED73BE36-53BF-47AF-A809-6C41BE660093}" srcOrd="0" destOrd="0" parTransId="{BDF6FD20-48C6-4B97-A43F-EE81870B450D}" sibTransId="{B1D437EE-2D5A-4493-BB97-136284C7C873}"/>
    <dgm:cxn modelId="{C152CB9A-0465-479A-9734-EBCCD0E9CE9A}" type="presOf" srcId="{5CD8053A-5CA2-42DC-AAE1-2EBCEE1ACDA3}" destId="{80A5B1D1-A445-4DBF-B3CB-131F4DACD9A7}" srcOrd="0" destOrd="0" presId="urn:microsoft.com/office/officeart/2005/8/layout/hierarchy3"/>
    <dgm:cxn modelId="{0398479C-7156-43E5-BAA1-4DD81BA50617}" type="presOf" srcId="{ED73BE36-53BF-47AF-A809-6C41BE660093}" destId="{A5A58821-C327-4C03-B058-AC2CA4EEF8D2}"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939CF5AB-2E8D-486B-BBCE-6B18DBD49E98}" srcId="{ED73BE36-53BF-47AF-A809-6C41BE660093}" destId="{51D466BD-252C-499B-B3F6-8A0A95D7A4F2}" srcOrd="0" destOrd="0" parTransId="{5CD8053A-5CA2-42DC-AAE1-2EBCEE1ACDA3}" sibTransId="{52BB1AD8-1600-4706-9A02-D100B336D8FD}"/>
    <dgm:cxn modelId="{341628B1-84FC-4782-BBD6-84B063F9A267}" srcId="{52C43C4D-1BFB-4F1F-A850-680EB1B83052}" destId="{026ED565-2E26-46A1-B12A-236F0E6D6509}" srcOrd="1" destOrd="0" parTransId="{6B838ABE-FDE8-4664-9D74-AE1CAD02CFDE}" sibTransId="{FCD36885-AA82-4F6D-812E-CB2626A8ADFB}"/>
    <dgm:cxn modelId="{F97051BE-19DC-475F-9E47-FCC1A1A14BE3}" srcId="{026ED565-2E26-46A1-B12A-236F0E6D6509}" destId="{ADF68BE0-B2AC-43D9-90C2-E69132590E84}" srcOrd="1" destOrd="0" parTransId="{A506CCD0-1F25-4800-97EC-20BD40AA5161}" sibTransId="{7C9A7630-B86B-4112-B926-07D61363EF79}"/>
    <dgm:cxn modelId="{91EDE9DA-43ED-4716-99BF-C7983A3EBA3F}" type="presOf" srcId="{026ED565-2E26-46A1-B12A-236F0E6D6509}" destId="{BD9D7406-5E40-4B8B-A7E8-74AEB05A9B03}" srcOrd="0" destOrd="0" presId="urn:microsoft.com/office/officeart/2005/8/layout/hierarchy3"/>
    <dgm:cxn modelId="{15AAD3DD-ED4B-472E-A1F7-A3961B5A6A1C}" type="presOf" srcId="{A506CCD0-1F25-4800-97EC-20BD40AA5161}" destId="{E59969A1-CC53-446E-B5FB-2E875EFACED1}"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FF0000"/>
        </a:solidFill>
      </dgm:spPr>
      <dgm:t>
        <a:bodyPr/>
        <a:lstStyle/>
        <a:p>
          <a:r>
            <a:rPr lang="en-US" sz="3200" b="1" dirty="0" err="1">
              <a:solidFill>
                <a:schemeClr val="bg1"/>
              </a:solidFill>
            </a:rPr>
            <a:t>Giá</a:t>
          </a:r>
          <a:r>
            <a:rPr lang="en-US" sz="3200" b="1" dirty="0">
              <a:solidFill>
                <a:schemeClr val="bg1"/>
              </a:solidFill>
            </a:rPr>
            <a:t> </a:t>
          </a:r>
          <a:r>
            <a:rPr lang="en-US" sz="3200" b="1" dirty="0" err="1">
              <a:solidFill>
                <a:schemeClr val="bg1"/>
              </a:solidFill>
            </a:rPr>
            <a:t>trị</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hàng</a:t>
          </a:r>
          <a:r>
            <a:rPr lang="en-US" sz="3200" b="1" dirty="0">
              <a:solidFill>
                <a:schemeClr val="bg1"/>
              </a:solidFill>
            </a:rPr>
            <a:t> </a:t>
          </a:r>
          <a:r>
            <a:rPr lang="en-US" sz="3200" b="1" dirty="0" err="1">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0070C0">
            <a:alpha val="90000"/>
          </a:srgbClr>
        </a:solidFill>
      </dgm:spPr>
      <dgm:t>
        <a:bodyPr/>
        <a:lstStyle/>
        <a:p>
          <a:r>
            <a:rPr lang="en-US" altLang="en-US" sz="3200" dirty="0" err="1">
              <a:solidFill>
                <a:schemeClr val="bg1"/>
              </a:solidFill>
            </a:rPr>
            <a:t>Là</a:t>
          </a:r>
          <a:r>
            <a:rPr lang="en-US" altLang="en-US" sz="3200" dirty="0">
              <a:solidFill>
                <a:schemeClr val="bg1"/>
              </a:solidFill>
            </a:rPr>
            <a:t> </a:t>
          </a:r>
          <a:r>
            <a:rPr lang="en-US" altLang="en-US" sz="3200" dirty="0" err="1">
              <a:solidFill>
                <a:schemeClr val="bg1"/>
              </a:solidFill>
            </a:rPr>
            <a:t>lao</a:t>
          </a:r>
          <a:r>
            <a:rPr lang="en-US" altLang="en-US" sz="3200" dirty="0">
              <a:solidFill>
                <a:schemeClr val="bg1"/>
              </a:solidFill>
            </a:rPr>
            <a:t> </a:t>
          </a:r>
          <a:r>
            <a:rPr lang="en-US" altLang="en-US" sz="3200" dirty="0" err="1">
              <a:solidFill>
                <a:schemeClr val="bg1"/>
              </a:solidFill>
            </a:rPr>
            <a:t>động</a:t>
          </a:r>
          <a:r>
            <a:rPr lang="en-US" altLang="en-US" sz="3200" dirty="0">
              <a:solidFill>
                <a:schemeClr val="bg1"/>
              </a:solidFill>
            </a:rPr>
            <a:t> </a:t>
          </a:r>
          <a:r>
            <a:rPr lang="en-US" altLang="en-US" sz="3200" dirty="0" err="1">
              <a:solidFill>
                <a:schemeClr val="bg1"/>
              </a:solidFill>
            </a:rPr>
            <a:t>xã</a:t>
          </a:r>
          <a:r>
            <a:rPr lang="en-US" altLang="en-US" sz="3200" dirty="0">
              <a:solidFill>
                <a:schemeClr val="bg1"/>
              </a:solidFill>
            </a:rPr>
            <a:t> </a:t>
          </a:r>
          <a:r>
            <a:rPr lang="en-US" altLang="en-US" sz="3200" dirty="0" err="1">
              <a:solidFill>
                <a:schemeClr val="bg1"/>
              </a:solidFill>
            </a:rPr>
            <a:t>hội</a:t>
          </a:r>
          <a:r>
            <a:rPr lang="en-US" altLang="en-US" sz="3200" dirty="0">
              <a:solidFill>
                <a:schemeClr val="bg1"/>
              </a:solidFill>
            </a:rPr>
            <a:t> </a:t>
          </a:r>
          <a:r>
            <a:rPr lang="en-US" altLang="en-US" sz="3200" dirty="0" err="1">
              <a:solidFill>
                <a:schemeClr val="bg1"/>
              </a:solidFill>
            </a:rPr>
            <a:t>cần</a:t>
          </a:r>
          <a:r>
            <a:rPr lang="en-US" altLang="en-US" sz="3200" dirty="0">
              <a:solidFill>
                <a:schemeClr val="bg1"/>
              </a:solidFill>
            </a:rPr>
            <a:t> </a:t>
          </a:r>
          <a:r>
            <a:rPr lang="en-US" altLang="en-US" sz="3200" dirty="0" err="1">
              <a:solidFill>
                <a:schemeClr val="bg1"/>
              </a:solidFill>
            </a:rPr>
            <a:t>thiết</a:t>
          </a:r>
          <a:r>
            <a:rPr lang="en-US" altLang="en-US" sz="3200" dirty="0">
              <a:solidFill>
                <a:schemeClr val="bg1"/>
              </a:solidFill>
            </a:rPr>
            <a:t> </a:t>
          </a:r>
          <a:r>
            <a:rPr lang="en-US" altLang="en-US" sz="3200" dirty="0" err="1">
              <a:solidFill>
                <a:schemeClr val="bg1"/>
              </a:solidFill>
            </a:rPr>
            <a:t>của</a:t>
          </a:r>
          <a:r>
            <a:rPr lang="en-US" altLang="en-US" sz="3200" dirty="0">
              <a:solidFill>
                <a:schemeClr val="bg1"/>
              </a:solidFill>
            </a:rPr>
            <a:t> </a:t>
          </a:r>
          <a:r>
            <a:rPr lang="en-US" altLang="en-US" sz="3200" dirty="0" err="1">
              <a:solidFill>
                <a:schemeClr val="bg1"/>
              </a:solidFill>
            </a:rPr>
            <a:t>người</a:t>
          </a:r>
          <a:r>
            <a:rPr lang="en-US" altLang="en-US" sz="3200" dirty="0">
              <a:solidFill>
                <a:schemeClr val="bg1"/>
              </a:solidFill>
            </a:rPr>
            <a:t> </a:t>
          </a:r>
          <a:r>
            <a:rPr lang="en-US" altLang="en-US" sz="3200" dirty="0" err="1">
              <a:solidFill>
                <a:schemeClr val="bg1"/>
              </a:solidFill>
            </a:rPr>
            <a:t>sản</a:t>
          </a:r>
          <a:r>
            <a:rPr lang="en-US" altLang="en-US" sz="3200" dirty="0">
              <a:solidFill>
                <a:schemeClr val="bg1"/>
              </a:solidFill>
            </a:rPr>
            <a:t> </a:t>
          </a:r>
          <a:r>
            <a:rPr lang="en-US" altLang="en-US" sz="3200" dirty="0" err="1">
              <a:solidFill>
                <a:schemeClr val="bg1"/>
              </a:solidFill>
            </a:rPr>
            <a:t>xuất</a:t>
          </a:r>
          <a:r>
            <a:rPr lang="en-US" altLang="en-US" sz="3200" dirty="0">
              <a:solidFill>
                <a:schemeClr val="bg1"/>
              </a:solidFill>
            </a:rPr>
            <a:t> </a:t>
          </a:r>
          <a:r>
            <a:rPr lang="en-US" altLang="en-US" sz="3200" dirty="0" err="1">
              <a:solidFill>
                <a:schemeClr val="bg1"/>
              </a:solidFill>
            </a:rPr>
            <a:t>kết</a:t>
          </a:r>
          <a:r>
            <a:rPr lang="en-US" altLang="en-US" sz="3200" dirty="0">
              <a:solidFill>
                <a:schemeClr val="bg1"/>
              </a:solidFill>
            </a:rPr>
            <a:t> </a:t>
          </a:r>
          <a:r>
            <a:rPr lang="en-US" altLang="en-US" sz="3200" dirty="0" err="1">
              <a:solidFill>
                <a:schemeClr val="bg1"/>
              </a:solidFill>
            </a:rPr>
            <a:t>tinh</a:t>
          </a:r>
          <a:r>
            <a:rPr lang="en-US" altLang="en-US" sz="3200" dirty="0">
              <a:solidFill>
                <a:schemeClr val="bg1"/>
              </a:solidFill>
            </a:rPr>
            <a:t> </a:t>
          </a:r>
          <a:r>
            <a:rPr lang="en-US" altLang="en-US" sz="3200" dirty="0" err="1">
              <a:solidFill>
                <a:schemeClr val="bg1"/>
              </a:solidFill>
            </a:rPr>
            <a:t>trong</a:t>
          </a:r>
          <a:r>
            <a:rPr lang="en-US" altLang="en-US" sz="3200" dirty="0">
              <a:solidFill>
                <a:schemeClr val="bg1"/>
              </a:solidFill>
            </a:rPr>
            <a:t> </a:t>
          </a:r>
          <a:r>
            <a:rPr lang="en-US" altLang="en-US" sz="3200" dirty="0" err="1">
              <a:solidFill>
                <a:schemeClr val="bg1"/>
              </a:solidFill>
            </a:rPr>
            <a:t>hàng</a:t>
          </a:r>
          <a:r>
            <a:rPr lang="en-US" altLang="en-US" sz="3200" dirty="0">
              <a:solidFill>
                <a:schemeClr val="bg1"/>
              </a:solidFill>
            </a:rPr>
            <a:t> </a:t>
          </a:r>
          <a:r>
            <a:rPr lang="en-US" altLang="en-US" sz="3200" dirty="0" err="1">
              <a:solidFill>
                <a:schemeClr val="bg1"/>
              </a:solidFill>
            </a:rPr>
            <a:t>hóa</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3707" custLinFactNeighborY="-2899"/>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pt>
  </dgm:ptLst>
  <dgm:cxnLst>
    <dgm:cxn modelId="{F4769620-7A96-4E32-B636-FE35F3F757E3}" type="presOf" srcId="{C2A0D648-0126-4875-AAEE-D150EC8D1688}" destId="{C4C69BDD-1737-49EE-BE19-E329687D99E1}"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93FCDB6D-55A5-461D-8422-38D77B804002}" type="presOf" srcId="{ABBD8258-10A1-414F-9DCB-AA64CA22FCD1}" destId="{32570FF2-9A20-4DCC-9462-5D096EE9308E}" srcOrd="0" destOrd="0" presId="urn:microsoft.com/office/officeart/2005/8/layout/hierarchy3"/>
    <dgm:cxn modelId="{7935BEC4-847D-41C9-83C9-8F80B1DE106C}"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BE95366-AD4E-4C7A-BCE1-C027F1B578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252190-574D-4F17-B585-D2532CA29775}">
      <dgm:prSet phldrT="[Text]"/>
      <dgm:spPr>
        <a:solidFill>
          <a:srgbClr val="002060"/>
        </a:solidFill>
      </dgm:spPr>
      <dgm:t>
        <a:bodyPr/>
        <a:lstStyle/>
        <a:p>
          <a:r>
            <a:rPr lang="pt-BR" i="1"/>
            <a:t>Tiền</a:t>
          </a:r>
          <a:endParaRPr lang="en-US"/>
        </a:p>
      </dgm:t>
    </dgm:pt>
    <dgm:pt modelId="{78BE3E85-E0D4-49B8-BB1A-EC3F9091BFF6}" type="parTrans" cxnId="{5F4B75D1-9B0E-4319-A2A0-54F2638EA432}">
      <dgm:prSet/>
      <dgm:spPr/>
      <dgm:t>
        <a:bodyPr/>
        <a:lstStyle/>
        <a:p>
          <a:endParaRPr lang="en-US"/>
        </a:p>
      </dgm:t>
    </dgm:pt>
    <dgm:pt modelId="{4C3CC37F-034C-469E-8639-5F46FD374CC7}" type="sibTrans" cxnId="{5F4B75D1-9B0E-4319-A2A0-54F2638EA432}">
      <dgm:prSet/>
      <dgm:spPr/>
      <dgm:t>
        <a:bodyPr/>
        <a:lstStyle/>
        <a:p>
          <a:endParaRPr lang="en-US"/>
        </a:p>
      </dgm:t>
    </dgm:pt>
    <dgm:pt modelId="{8912EB94-6E5F-4600-B70B-BA2FD5D4078F}">
      <dgm:prSet phldrT="[Text]"/>
      <dgm:spPr/>
      <dgm:t>
        <a:bodyPr/>
        <a:lstStyle/>
        <a:p>
          <a:r>
            <a:rPr lang="pt-BR" dirty="0"/>
            <a:t>Là một loại hàng hóa đặc biệt, là vật ngang giá chung, thước đo giá trị trong trao đổi hàng hóa</a:t>
          </a:r>
          <a:endParaRPr lang="en-US" dirty="0"/>
        </a:p>
      </dgm:t>
    </dgm:pt>
    <dgm:pt modelId="{598530C5-0D3F-43AA-B9DC-2F079973DB62}" type="parTrans" cxnId="{B030A585-1395-4ADD-90ED-C00FA74A8289}">
      <dgm:prSet/>
      <dgm:spPr/>
      <dgm:t>
        <a:bodyPr/>
        <a:lstStyle/>
        <a:p>
          <a:endParaRPr lang="en-US"/>
        </a:p>
      </dgm:t>
    </dgm:pt>
    <dgm:pt modelId="{D4567461-0F0E-4D25-A2EA-03B71139A664}" type="sibTrans" cxnId="{B030A585-1395-4ADD-90ED-C00FA74A8289}">
      <dgm:prSet/>
      <dgm:spPr/>
      <dgm:t>
        <a:bodyPr/>
        <a:lstStyle/>
        <a:p>
          <a:endParaRPr lang="en-US"/>
        </a:p>
      </dgm:t>
    </dgm:pt>
    <dgm:pt modelId="{70334A51-CD7B-46F7-B021-172BFC714654}">
      <dgm:prSet phldrT="[Text]"/>
      <dgm:spPr>
        <a:noFill/>
      </dgm:spPr>
      <dgm:t>
        <a:bodyPr/>
        <a:lstStyle/>
        <a:p>
          <a:r>
            <a:rPr lang="pt-BR" dirty="0">
              <a:solidFill>
                <a:schemeClr val="tx1"/>
              </a:solidFill>
            </a:rPr>
            <a:t>Giá trị của hàng hóa biểu hiện ra bên ngoài dưới hình thức tiền là giá cả của hàng hóa</a:t>
          </a:r>
          <a:endParaRPr lang="en-US" dirty="0">
            <a:solidFill>
              <a:schemeClr val="tx1"/>
            </a:solidFill>
          </a:endParaRPr>
        </a:p>
      </dgm:t>
    </dgm:pt>
    <dgm:pt modelId="{F59E1B8E-4DD0-4D0B-A5EB-B49BADF9B18F}" type="parTrans" cxnId="{F9A998C3-984E-418E-B615-8E17EE2CAB50}">
      <dgm:prSet/>
      <dgm:spPr/>
      <dgm:t>
        <a:bodyPr/>
        <a:lstStyle/>
        <a:p>
          <a:endParaRPr lang="en-US"/>
        </a:p>
      </dgm:t>
    </dgm:pt>
    <dgm:pt modelId="{E916BFBC-0F44-4034-BB73-A19B69B1F425}" type="sibTrans" cxnId="{F9A998C3-984E-418E-B615-8E17EE2CAB50}">
      <dgm:prSet/>
      <dgm:spPr/>
      <dgm:t>
        <a:bodyPr/>
        <a:lstStyle/>
        <a:p>
          <a:endParaRPr lang="en-US"/>
        </a:p>
      </dgm:t>
    </dgm:pt>
    <dgm:pt modelId="{5919C349-0E04-4096-BDE5-37CD3D27744A}" type="pres">
      <dgm:prSet presAssocID="{9BE95366-AD4E-4C7A-BCE1-C027F1B578E3}" presName="linear" presStyleCnt="0">
        <dgm:presLayoutVars>
          <dgm:animLvl val="lvl"/>
          <dgm:resizeHandles val="exact"/>
        </dgm:presLayoutVars>
      </dgm:prSet>
      <dgm:spPr/>
    </dgm:pt>
    <dgm:pt modelId="{D3D15EE5-0892-4877-8F1F-6F99A8FD5C10}" type="pres">
      <dgm:prSet presAssocID="{22252190-574D-4F17-B585-D2532CA29775}" presName="parentText" presStyleLbl="node1" presStyleIdx="0" presStyleCnt="1">
        <dgm:presLayoutVars>
          <dgm:chMax val="0"/>
          <dgm:bulletEnabled val="1"/>
        </dgm:presLayoutVars>
      </dgm:prSet>
      <dgm:spPr/>
    </dgm:pt>
    <dgm:pt modelId="{5E641247-E782-43A1-A858-8E2FFAFB8373}" type="pres">
      <dgm:prSet presAssocID="{22252190-574D-4F17-B585-D2532CA29775}" presName="childText" presStyleLbl="revTx" presStyleIdx="0" presStyleCnt="1">
        <dgm:presLayoutVars>
          <dgm:bulletEnabled val="1"/>
        </dgm:presLayoutVars>
      </dgm:prSet>
      <dgm:spPr/>
    </dgm:pt>
  </dgm:ptLst>
  <dgm:cxnLst>
    <dgm:cxn modelId="{DD081E2D-C195-4362-8EC2-E14BB45F20C3}" type="presOf" srcId="{70334A51-CD7B-46F7-B021-172BFC714654}" destId="{5E641247-E782-43A1-A858-8E2FFAFB8373}" srcOrd="0" destOrd="1" presId="urn:microsoft.com/office/officeart/2005/8/layout/vList2"/>
    <dgm:cxn modelId="{C635967B-3DE2-4A1F-9097-982CBF7F0754}" type="presOf" srcId="{9BE95366-AD4E-4C7A-BCE1-C027F1B578E3}" destId="{5919C349-0E04-4096-BDE5-37CD3D27744A}" srcOrd="0" destOrd="0" presId="urn:microsoft.com/office/officeart/2005/8/layout/vList2"/>
    <dgm:cxn modelId="{B030A585-1395-4ADD-90ED-C00FA74A8289}" srcId="{22252190-574D-4F17-B585-D2532CA29775}" destId="{8912EB94-6E5F-4600-B70B-BA2FD5D4078F}" srcOrd="0" destOrd="0" parTransId="{598530C5-0D3F-43AA-B9DC-2F079973DB62}" sibTransId="{D4567461-0F0E-4D25-A2EA-03B71139A664}"/>
    <dgm:cxn modelId="{F9A998C3-984E-418E-B615-8E17EE2CAB50}" srcId="{22252190-574D-4F17-B585-D2532CA29775}" destId="{70334A51-CD7B-46F7-B021-172BFC714654}" srcOrd="1" destOrd="0" parTransId="{F59E1B8E-4DD0-4D0B-A5EB-B49BADF9B18F}" sibTransId="{E916BFBC-0F44-4034-BB73-A19B69B1F425}"/>
    <dgm:cxn modelId="{B66A35CA-D7C6-4235-92E0-1EA1E84C9EA8}" type="presOf" srcId="{22252190-574D-4F17-B585-D2532CA29775}" destId="{D3D15EE5-0892-4877-8F1F-6F99A8FD5C10}" srcOrd="0" destOrd="0" presId="urn:microsoft.com/office/officeart/2005/8/layout/vList2"/>
    <dgm:cxn modelId="{5F4B75D1-9B0E-4319-A2A0-54F2638EA432}" srcId="{9BE95366-AD4E-4C7A-BCE1-C027F1B578E3}" destId="{22252190-574D-4F17-B585-D2532CA29775}" srcOrd="0" destOrd="0" parTransId="{78BE3E85-E0D4-49B8-BB1A-EC3F9091BFF6}" sibTransId="{4C3CC37F-034C-469E-8639-5F46FD374CC7}"/>
    <dgm:cxn modelId="{D07FA6FE-EBCB-4752-81C3-3FAC4F14F75B}" type="presOf" srcId="{8912EB94-6E5F-4600-B70B-BA2FD5D4078F}" destId="{5E641247-E782-43A1-A858-8E2FFAFB8373}" srcOrd="0" destOrd="0" presId="urn:microsoft.com/office/officeart/2005/8/layout/vList2"/>
    <dgm:cxn modelId="{61063D9F-011D-4C78-B62F-129C724A55F3}" type="presParOf" srcId="{5919C349-0E04-4096-BDE5-37CD3D27744A}" destId="{D3D15EE5-0892-4877-8F1F-6F99A8FD5C10}" srcOrd="0" destOrd="0" presId="urn:microsoft.com/office/officeart/2005/8/layout/vList2"/>
    <dgm:cxn modelId="{CE19F4A6-E5F6-4374-8BF5-82B279B48804}" type="presParOf" srcId="{5919C349-0E04-4096-BDE5-37CD3D27744A}" destId="{5E641247-E782-43A1-A858-8E2FFAFB837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dgm:t>
        <a:bodyPr/>
        <a:lstStyle/>
        <a:p>
          <a:r>
            <a:rPr lang="en-US" sz="2400" b="1" dirty="0">
              <a:solidFill>
                <a:srgbClr val="FFFF00"/>
              </a:solidFill>
              <a:latin typeface="Arial" pitchFamily="34" charset="0"/>
              <a:cs typeface="Arial" pitchFamily="34" charset="0"/>
            </a:rPr>
            <a:t>- Hai </a:t>
          </a:r>
          <a:r>
            <a:rPr lang="en-US" sz="2400" b="1" dirty="0" err="1">
              <a:solidFill>
                <a:srgbClr val="FFFF00"/>
              </a:solidFill>
              <a:latin typeface="Arial" pitchFamily="34" charset="0"/>
              <a:cs typeface="Arial" pitchFamily="34" charset="0"/>
            </a:rPr>
            <a:t>thuộc</a:t>
          </a:r>
          <a:r>
            <a:rPr lang="en-US" sz="2400" b="1" dirty="0">
              <a:solidFill>
                <a:srgbClr val="FFFF00"/>
              </a:solidFill>
              <a:latin typeface="Arial" pitchFamily="34" charset="0"/>
              <a:cs typeface="Arial" pitchFamily="34" charset="0"/>
            </a:rPr>
            <a:t> </a:t>
          </a:r>
          <a:r>
            <a:rPr lang="en-US" sz="2400" b="1" dirty="0" err="1">
              <a:solidFill>
                <a:srgbClr val="FFFF00"/>
              </a:solidFill>
              <a:latin typeface="Arial" pitchFamily="34" charset="0"/>
              <a:cs typeface="Arial" pitchFamily="34" charset="0"/>
            </a:rPr>
            <a:t>tính</a:t>
          </a:r>
          <a:r>
            <a:rPr lang="en-US" sz="2400" b="1" dirty="0">
              <a:solidFill>
                <a:srgbClr val="FFFF00"/>
              </a:solidFill>
              <a:latin typeface="Arial" pitchFamily="34" charset="0"/>
              <a:cs typeface="Arial" pitchFamily="34" charset="0"/>
            </a:rPr>
            <a:t> </a:t>
          </a:r>
          <a:r>
            <a:rPr lang="en-US" sz="2400" b="1" dirty="0" err="1">
              <a:solidFill>
                <a:srgbClr val="FFFF00"/>
              </a:solidFill>
              <a:latin typeface="Arial" pitchFamily="34" charset="0"/>
              <a:cs typeface="Arial" pitchFamily="34" charset="0"/>
            </a:rPr>
            <a:t>của</a:t>
          </a:r>
          <a:r>
            <a:rPr lang="en-US" sz="2400" b="1" dirty="0">
              <a:solidFill>
                <a:srgbClr val="FFFF00"/>
              </a:solidFill>
              <a:latin typeface="Arial" pitchFamily="34" charset="0"/>
              <a:cs typeface="Arial" pitchFamily="34" charset="0"/>
            </a:rPr>
            <a:t> </a:t>
          </a:r>
          <a:r>
            <a:rPr lang="en-US" sz="2400" b="1" dirty="0">
              <a:solidFill>
                <a:srgbClr val="FFFF00"/>
              </a:solidFill>
              <a:latin typeface="+mn-lt"/>
            </a:rPr>
            <a:t>h</a:t>
          </a:r>
          <a:r>
            <a:rPr lang="vi-VN" sz="2400" b="1" dirty="0">
              <a:solidFill>
                <a:srgbClr val="FFFF00"/>
              </a:solidFill>
              <a:latin typeface="+mn-lt"/>
            </a:rPr>
            <a:t>àng hoá sức lao động</a:t>
          </a:r>
          <a:endParaRPr lang="en-US" sz="240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92D050"/>
        </a:solidFill>
      </dgm:spPr>
      <dgm:t>
        <a:bodyPr/>
        <a:lstStyle/>
        <a:p>
          <a:r>
            <a:rPr lang="en-US" sz="2400" b="1" dirty="0" err="1">
              <a:solidFill>
                <a:srgbClr val="FF0000"/>
              </a:solidFill>
            </a:rPr>
            <a:t>Giá</a:t>
          </a:r>
          <a:r>
            <a:rPr lang="en-US" sz="2400" b="1" dirty="0">
              <a:solidFill>
                <a:srgbClr val="FF0000"/>
              </a:solidFill>
            </a:rPr>
            <a:t> </a:t>
          </a:r>
          <a:r>
            <a:rPr lang="en-US" sz="2400" b="1" dirty="0" err="1">
              <a:solidFill>
                <a:srgbClr val="FF0000"/>
              </a:solidFill>
            </a:rPr>
            <a:t>trị</a:t>
          </a:r>
          <a:endParaRPr lang="en-US" sz="2400" b="1" dirty="0">
            <a:solidFill>
              <a:srgbClr val="FF0000"/>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dgm:t>
        <a:bodyPr/>
        <a:lstStyle/>
        <a:p>
          <a:r>
            <a:rPr lang="en-US" sz="2400" b="1" dirty="0" err="1">
              <a:latin typeface="+mn-lt"/>
            </a:rPr>
            <a:t>Là</a:t>
          </a:r>
          <a:r>
            <a:rPr lang="en-US" sz="2400" b="1" dirty="0">
              <a:latin typeface="+mn-lt"/>
            </a:rPr>
            <a:t> t</a:t>
          </a:r>
          <a:r>
            <a:rPr lang="vi-VN" sz="2400" b="1" dirty="0">
              <a:latin typeface="+mn-lt"/>
            </a:rPr>
            <a:t>hời gian lao động xã hội cần thiết để sản xuất và</a:t>
          </a:r>
          <a:r>
            <a:rPr lang="en-US" sz="2400" b="1" dirty="0">
              <a:latin typeface="+mn-lt"/>
            </a:rPr>
            <a:t> t</a:t>
          </a:r>
          <a:r>
            <a:rPr lang="vi-VN" sz="2400" b="1" dirty="0">
              <a:latin typeface="+mn-lt"/>
            </a:rPr>
            <a:t>ái sản xuất ra sức lao động</a:t>
          </a:r>
          <a:endParaRPr lang="en-US" sz="240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92D050"/>
        </a:solidFill>
      </dgm:spPr>
      <dgm:t>
        <a:bodyPr/>
        <a:lstStyle/>
        <a:p>
          <a:r>
            <a:rPr lang="en-US" sz="2400" b="1" dirty="0" err="1">
              <a:solidFill>
                <a:srgbClr val="FF0000"/>
              </a:solidFill>
            </a:rPr>
            <a:t>Giá</a:t>
          </a:r>
          <a:r>
            <a:rPr lang="en-US" sz="2400" b="1" dirty="0">
              <a:solidFill>
                <a:srgbClr val="FF0000"/>
              </a:solidFill>
            </a:rPr>
            <a:t> </a:t>
          </a:r>
          <a:r>
            <a:rPr lang="en-US" sz="2400" b="1" dirty="0" err="1">
              <a:solidFill>
                <a:srgbClr val="FF0000"/>
              </a:solidFill>
            </a:rPr>
            <a:t>trị</a:t>
          </a:r>
          <a:r>
            <a:rPr lang="en-US" sz="2400" b="1" dirty="0">
              <a:solidFill>
                <a:srgbClr val="FF0000"/>
              </a:solidFill>
            </a:rPr>
            <a:t> </a:t>
          </a:r>
          <a:r>
            <a:rPr lang="en-US" sz="2400" b="1" dirty="0" err="1">
              <a:solidFill>
                <a:srgbClr val="FF0000"/>
              </a:solidFill>
            </a:rPr>
            <a:t>sử</a:t>
          </a:r>
          <a:r>
            <a:rPr lang="en-US" sz="2400" b="1" dirty="0">
              <a:solidFill>
                <a:srgbClr val="FF0000"/>
              </a:solidFill>
            </a:rPr>
            <a:t> </a:t>
          </a:r>
          <a:r>
            <a:rPr lang="en-US" sz="2400" b="1" dirty="0" err="1">
              <a:solidFill>
                <a:srgbClr val="FF0000"/>
              </a:solidFill>
            </a:rPr>
            <a:t>dụng</a:t>
          </a:r>
          <a:endParaRPr lang="en-US" sz="2400" b="1" dirty="0">
            <a:solidFill>
              <a:srgbClr val="FF0000"/>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dgm:t>
        <a:bodyPr/>
        <a:lstStyle/>
        <a:p>
          <a:r>
            <a:rPr lang="vi-VN" sz="2400" dirty="0">
              <a:latin typeface="Arial" charset="0"/>
            </a:rPr>
            <a:t>Thể hiện trong quá trình lao động</a:t>
          </a:r>
          <a:r>
            <a:rPr lang="en-US" sz="2400" dirty="0">
              <a:latin typeface="Arial" charset="0"/>
            </a:rPr>
            <a:t>,</a:t>
          </a:r>
          <a:r>
            <a:rPr lang="vi-VN" sz="2400" dirty="0">
              <a:latin typeface="Arial" charset="0"/>
            </a:rPr>
            <a:t> </a:t>
          </a:r>
          <a:r>
            <a:rPr lang="en-US" sz="2400" dirty="0" err="1">
              <a:latin typeface="Arial" charset="0"/>
            </a:rPr>
            <a:t>có</a:t>
          </a:r>
          <a:r>
            <a:rPr lang="en-US" sz="2400" dirty="0">
              <a:latin typeface="Arial" charset="0"/>
            </a:rPr>
            <a:t> </a:t>
          </a:r>
          <a:r>
            <a:rPr lang="en-US" sz="2400" dirty="0" err="1">
              <a:latin typeface="Arial" charset="0"/>
            </a:rPr>
            <a:t>khả</a:t>
          </a:r>
          <a:r>
            <a:rPr lang="en-US" sz="2400" dirty="0">
              <a:latin typeface="Arial" charset="0"/>
            </a:rPr>
            <a:t> </a:t>
          </a:r>
          <a:r>
            <a:rPr lang="en-US" sz="2400" dirty="0" err="1">
              <a:latin typeface="Arial" charset="0"/>
            </a:rPr>
            <a:t>năng</a:t>
          </a:r>
          <a:r>
            <a:rPr lang="en-US" sz="2400" dirty="0">
              <a:latin typeface="Arial" charset="0"/>
            </a:rPr>
            <a:t> </a:t>
          </a:r>
          <a:r>
            <a:rPr lang="en-US" sz="2400" dirty="0" err="1">
              <a:latin typeface="Arial" charset="0"/>
            </a:rPr>
            <a:t>tạo</a:t>
          </a:r>
          <a:r>
            <a:rPr lang="en-US" sz="2400" dirty="0">
              <a:latin typeface="Arial" charset="0"/>
            </a:rPr>
            <a:t> </a:t>
          </a:r>
          <a:r>
            <a:rPr lang="en-US" sz="2400" dirty="0" err="1">
              <a:latin typeface="Arial" charset="0"/>
            </a:rPr>
            <a:t>ra</a:t>
          </a:r>
          <a:r>
            <a:rPr lang="en-US" sz="2400" dirty="0">
              <a:latin typeface="Arial" charset="0"/>
            </a:rPr>
            <a:t> </a:t>
          </a:r>
          <a:r>
            <a:rPr lang="en-US" sz="2400" dirty="0" err="1">
              <a:latin typeface="Arial" charset="0"/>
            </a:rPr>
            <a:t>một</a:t>
          </a:r>
          <a:r>
            <a:rPr lang="en-US" sz="2400" dirty="0">
              <a:latin typeface="Arial" charset="0"/>
            </a:rPr>
            <a:t> </a:t>
          </a:r>
          <a:r>
            <a:rPr lang="en-US" sz="2400" dirty="0" err="1">
              <a:latin typeface="Arial" charset="0"/>
            </a:rPr>
            <a:t>lượng</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mới</a:t>
          </a:r>
          <a:r>
            <a:rPr lang="en-US" sz="2400" dirty="0">
              <a:latin typeface="Arial" charset="0"/>
            </a:rPr>
            <a:t> </a:t>
          </a:r>
          <a:r>
            <a:rPr lang="en-US" sz="2400" dirty="0" err="1">
              <a:latin typeface="Arial" charset="0"/>
            </a:rPr>
            <a:t>lớn</a:t>
          </a:r>
          <a:r>
            <a:rPr lang="en-US" sz="2400" dirty="0">
              <a:latin typeface="Arial" charset="0"/>
            </a:rPr>
            <a:t> </a:t>
          </a:r>
          <a:r>
            <a:rPr lang="en-US" sz="2400" dirty="0" err="1">
              <a:latin typeface="Arial" charset="0"/>
            </a:rPr>
            <a:t>hơn</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bản</a:t>
          </a:r>
          <a:r>
            <a:rPr lang="en-US" sz="2400" dirty="0">
              <a:latin typeface="Arial" charset="0"/>
            </a:rPr>
            <a:t> </a:t>
          </a:r>
          <a:r>
            <a:rPr lang="en-US" sz="2400" dirty="0" err="1">
              <a:latin typeface="Arial" charset="0"/>
            </a:rPr>
            <a:t>thân</a:t>
          </a:r>
          <a:r>
            <a:rPr lang="en-US" sz="2400" dirty="0">
              <a:latin typeface="Arial" charset="0"/>
            </a:rPr>
            <a:t> </a:t>
          </a:r>
          <a:r>
            <a:rPr lang="en-US" sz="2400" dirty="0" err="1">
              <a:latin typeface="Arial" charset="0"/>
            </a:rPr>
            <a:t>nó</a:t>
          </a:r>
          <a:r>
            <a:rPr lang="en-US" sz="2400" dirty="0">
              <a:latin typeface="Arial" charset="0"/>
            </a:rPr>
            <a:t>. </a:t>
          </a:r>
          <a:r>
            <a:rPr lang="en-US" sz="2400" dirty="0" err="1">
              <a:latin typeface="Arial" charset="0"/>
            </a:rPr>
            <a:t>Đó</a:t>
          </a:r>
          <a:r>
            <a:rPr lang="en-US" sz="2400" dirty="0">
              <a:latin typeface="Arial" charset="0"/>
            </a:rPr>
            <a:t> </a:t>
          </a:r>
          <a:r>
            <a:rPr lang="en-US" sz="2400" dirty="0" err="1">
              <a:latin typeface="Arial" charset="0"/>
            </a:rPr>
            <a:t>chính</a:t>
          </a:r>
          <a:r>
            <a:rPr lang="en-US" sz="2400" dirty="0">
              <a:latin typeface="Arial" charset="0"/>
            </a:rPr>
            <a:t> </a:t>
          </a:r>
          <a:r>
            <a:rPr lang="en-US" sz="2400" dirty="0" err="1">
              <a:latin typeface="Arial" charset="0"/>
            </a:rPr>
            <a:t>là</a:t>
          </a:r>
          <a:r>
            <a:rPr lang="en-US" sz="2400" dirty="0">
              <a:latin typeface="Arial" charset="0"/>
            </a:rPr>
            <a:t> </a:t>
          </a:r>
          <a:r>
            <a:rPr lang="en-US" sz="2400" dirty="0" err="1">
              <a:latin typeface="Arial" charset="0"/>
            </a:rPr>
            <a:t>nguồn</a:t>
          </a:r>
          <a:r>
            <a:rPr lang="en-US" sz="2400" dirty="0">
              <a:latin typeface="Arial" charset="0"/>
            </a:rPr>
            <a:t> </a:t>
          </a:r>
          <a:r>
            <a:rPr lang="en-US" sz="2400" dirty="0" err="1">
              <a:latin typeface="Arial" charset="0"/>
            </a:rPr>
            <a:t>gốc</a:t>
          </a:r>
          <a:r>
            <a:rPr lang="en-US" sz="2400" dirty="0">
              <a:latin typeface="Arial" charset="0"/>
            </a:rPr>
            <a:t> </a:t>
          </a:r>
          <a:r>
            <a:rPr lang="en-US" sz="2400" dirty="0" err="1">
              <a:latin typeface="Arial" charset="0"/>
            </a:rPr>
            <a:t>của</a:t>
          </a:r>
          <a:r>
            <a:rPr lang="en-US" sz="2400" dirty="0">
              <a:latin typeface="Arial" charset="0"/>
            </a:rPr>
            <a:t> </a:t>
          </a:r>
          <a:r>
            <a:rPr lang="en-US" sz="2400" dirty="0" err="1">
              <a:latin typeface="Arial" charset="0"/>
            </a:rPr>
            <a:t>giá</a:t>
          </a:r>
          <a:r>
            <a:rPr lang="en-US" sz="2400" dirty="0">
              <a:latin typeface="Arial" charset="0"/>
            </a:rPr>
            <a:t> </a:t>
          </a:r>
          <a:r>
            <a:rPr lang="en-US" sz="2400" dirty="0" err="1">
              <a:latin typeface="Arial" charset="0"/>
            </a:rPr>
            <a:t>trị</a:t>
          </a:r>
          <a:r>
            <a:rPr lang="en-US" sz="2400" dirty="0">
              <a:latin typeface="Arial" charset="0"/>
            </a:rPr>
            <a:t> </a:t>
          </a:r>
          <a:r>
            <a:rPr lang="en-US" sz="2400" dirty="0" err="1">
              <a:latin typeface="Arial" charset="0"/>
            </a:rPr>
            <a:t>thặng</a:t>
          </a:r>
          <a:r>
            <a:rPr lang="en-US" sz="2400" dirty="0">
              <a:latin typeface="Arial" charset="0"/>
            </a:rPr>
            <a:t> </a:t>
          </a:r>
          <a:r>
            <a:rPr lang="en-US" sz="2400" dirty="0" err="1">
              <a:latin typeface="Arial" charset="0"/>
            </a:rPr>
            <a:t>dư</a:t>
          </a:r>
          <a:endParaRPr lang="en-US" sz="240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dgm:t>
        <a:bodyPr/>
        <a:lstStyle/>
        <a:p>
          <a:r>
            <a:rPr lang="en-US" sz="2400" b="1" dirty="0" err="1">
              <a:latin typeface="+mn-lt"/>
            </a:rPr>
            <a:t>Xác</a:t>
          </a:r>
          <a:r>
            <a:rPr lang="en-US" sz="2400" b="1" dirty="0">
              <a:latin typeface="+mn-lt"/>
            </a:rPr>
            <a:t> </a:t>
          </a:r>
          <a:r>
            <a:rPr lang="en-US" sz="2400" b="1" dirty="0" err="1">
              <a:latin typeface="+mn-lt"/>
            </a:rPr>
            <a:t>định</a:t>
          </a:r>
          <a:r>
            <a:rPr lang="en-US" sz="2400" b="1" dirty="0">
              <a:latin typeface="+mn-lt"/>
            </a:rPr>
            <a:t> </a:t>
          </a:r>
          <a:r>
            <a:rPr lang="en-US" sz="2400" b="1" dirty="0" err="1">
              <a:latin typeface="+mn-lt"/>
            </a:rPr>
            <a:t>toàn</a:t>
          </a:r>
          <a:r>
            <a:rPr lang="en-US" sz="2400" b="1" dirty="0">
              <a:latin typeface="+mn-lt"/>
            </a:rPr>
            <a:t> </a:t>
          </a:r>
          <a:r>
            <a:rPr lang="en-US" sz="2400" b="1" dirty="0" err="1">
              <a:latin typeface="+mn-lt"/>
            </a:rPr>
            <a:t>bộ</a:t>
          </a:r>
          <a:r>
            <a:rPr lang="en-US" sz="2400" b="1" dirty="0">
              <a:latin typeface="+mn-lt"/>
            </a:rPr>
            <a:t> g</a:t>
          </a:r>
          <a:r>
            <a:rPr lang="vi-VN" sz="2400" b="1" dirty="0">
              <a:latin typeface="+mn-lt"/>
            </a:rPr>
            <a:t>iá trị tư liệu sinh hoạt (vật chất, tinh thần) cần thiết</a:t>
          </a:r>
          <a:endParaRPr lang="en-US" sz="240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pt>
    <dgm:pt modelId="{150FFF69-6F1A-4C5A-A495-DA0BF2DB2314}" type="pres">
      <dgm:prSet presAssocID="{11563366-ACD8-4ABE-98AF-77637DAA7E3D}" presName="connTx" presStyleLbl="parChTrans1D2" presStyleIdx="0" presStyleCnt="2"/>
      <dgm:spPr/>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181796">
        <dgm:presLayoutVars>
          <dgm:chPref val="3"/>
        </dgm:presLayoutVars>
      </dgm:prSet>
      <dgm:spPr/>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pt>
    <dgm:pt modelId="{FAD0CA16-ED03-4521-804F-C861BE6BFE81}" type="pres">
      <dgm:prSet presAssocID="{D7F391E9-F595-4676-A6F1-C9EF804C2E99}" presName="connTx" presStyleLbl="parChTrans1D3" presStyleIdx="0" presStyleCnt="3"/>
      <dgm:spPr/>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584284" custScaleY="390566">
        <dgm:presLayoutVars>
          <dgm:chPref val="3"/>
        </dgm:presLayoutVars>
      </dgm:prSet>
      <dgm:spPr/>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pt>
    <dgm:pt modelId="{E3E49966-790A-41CE-A58D-901D267B7716}" type="pres">
      <dgm:prSet presAssocID="{2E65FE51-80B8-452C-8DDD-62D7A6E3C215}" presName="connTx" presStyleLbl="parChTrans1D3" presStyleIdx="1" presStyleCnt="3"/>
      <dgm:spPr/>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550109" custScaleY="249265" custLinFactNeighborX="7198" custLinFactNeighborY="91477">
        <dgm:presLayoutVars>
          <dgm:chPref val="3"/>
        </dgm:presLayoutVars>
      </dgm:prSet>
      <dgm:spPr/>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pt>
    <dgm:pt modelId="{D466722C-2D36-4E14-A73B-1866D84C4429}" type="pres">
      <dgm:prSet presAssocID="{3FE61EFE-FBCF-45A2-99F6-28A68CE1250E}" presName="connTx" presStyleLbl="parChTrans1D2" presStyleIdx="1" presStyleCnt="2"/>
      <dgm:spPr/>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313144">
        <dgm:presLayoutVars>
          <dgm:chPref val="3"/>
        </dgm:presLayoutVars>
      </dgm:prSet>
      <dgm:spPr/>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pt>
    <dgm:pt modelId="{D7E022BD-CF39-4943-9274-2D74164F3A58}" type="pres">
      <dgm:prSet presAssocID="{FEBC6C75-B4A6-445E-9419-8BB286F939F1}" presName="connTx" presStyleLbl="parChTrans1D3" presStyleIdx="2" presStyleCnt="3"/>
      <dgm:spPr/>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Y="100000" custLinFactNeighborX="-10265" custLinFactNeighborY="138425">
        <dgm:presLayoutVars>
          <dgm:chPref val="3"/>
        </dgm:presLayoutVars>
      </dgm:prSet>
      <dgm:spPr/>
    </dgm:pt>
    <dgm:pt modelId="{82D4B2C4-3381-43E2-8043-70E1D0A4E5BF}" type="pres">
      <dgm:prSet presAssocID="{97E82BED-C5EA-4D76-B75D-33B6A158E151}" presName="level3hierChild" presStyleCnt="0"/>
      <dgm:spPr/>
    </dgm:pt>
  </dgm:ptLst>
  <dgm:cxnLst>
    <dgm:cxn modelId="{8CA1C807-9B80-4C36-A081-5865ACF48D97}" type="presOf" srcId="{97E82BED-C5EA-4D76-B75D-33B6A158E151}" destId="{E270EF48-3C73-49B5-887C-8F0EDD760E82}" srcOrd="0" destOrd="0" presId="urn:microsoft.com/office/officeart/2005/8/layout/hierarchy2"/>
    <dgm:cxn modelId="{C0E8F50F-37D1-46DC-B118-8D561027621B}" type="presOf" srcId="{D7F391E9-F595-4676-A6F1-C9EF804C2E99}" destId="{676F2A58-1C0E-42FF-825D-EC8D48418EDB}" srcOrd="0" destOrd="0" presId="urn:microsoft.com/office/officeart/2005/8/layout/hierarchy2"/>
    <dgm:cxn modelId="{8D158D32-6C95-4454-859E-964301CEC416}" srcId="{06EE3BB5-EC95-47AF-809D-F93FCFE731B5}" destId="{724BD6A5-F808-4A4B-866D-5E8489D4F27D}" srcOrd="0" destOrd="0" parTransId="{11563366-ACD8-4ABE-98AF-77637DAA7E3D}" sibTransId="{4556EE03-7401-4A1F-A766-028752BE756F}"/>
    <dgm:cxn modelId="{7A775D3C-045F-4B78-A6A9-6B07DAABBB81}" type="presOf" srcId="{3FE61EFE-FBCF-45A2-99F6-28A68CE1250E}" destId="{D466722C-2D36-4E14-A73B-1866D84C4429}" srcOrd="1"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8230EA7F-0C34-4FB5-89E1-D5141DAE5FD9}" type="presOf" srcId="{11563366-ACD8-4ABE-98AF-77637DAA7E3D}" destId="{150FFF69-6F1A-4C5A-A495-DA0BF2DB2314}" srcOrd="1" destOrd="0" presId="urn:microsoft.com/office/officeart/2005/8/layout/hierarchy2"/>
    <dgm:cxn modelId="{BF305580-EF62-4C4C-8723-85F26F86E18B}" type="presOf" srcId="{BF4CB8B5-7C9F-48E0-845E-CAD8CD9676DD}" destId="{0E2D2CF7-6999-4FA4-99BE-7F6EAD18B7E1}" srcOrd="0"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7B70F29D-348C-432C-8862-01645F7E3163}" type="presOf" srcId="{3FE61EFE-FBCF-45A2-99F6-28A68CE1250E}" destId="{7C715E46-BDDC-4B37-BAAF-04014A7BE4E4}" srcOrd="0"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A27902AE-33C0-4402-B814-641090FFA13B}" type="presOf" srcId="{724BD6A5-F808-4A4B-866D-5E8489D4F27D}" destId="{739DD40D-A34D-4D0F-B31D-57A3D2CAED0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6AAB10B9-BC0F-4285-8480-B7ED77083F33}" srcId="{30073A88-3CB7-4FE4-9CDC-BEA919F3424B}" destId="{06EE3BB5-EC95-47AF-809D-F93FCFE731B5}" srcOrd="0" destOrd="0" parTransId="{568F4507-FFCA-4D2D-B696-FE91F4690E3D}" sibTransId="{D564BA69-C2C5-4637-97CA-7F305D275375}"/>
    <dgm:cxn modelId="{949B90BF-A706-426F-89DD-5B8A20461002}" type="presOf" srcId="{8204AB4E-6A01-4FD4-85A0-A7EC1517C51F}" destId="{5C8B8D71-34DA-40C4-AD16-C080354CC333}" srcOrd="0" destOrd="0" presId="urn:microsoft.com/office/officeart/2005/8/layout/hierarchy2"/>
    <dgm:cxn modelId="{8BE8D5CE-6CAD-445C-8CC4-79BE1942847F}" type="presOf" srcId="{0714F9C2-B809-43C7-8490-EF79331D6206}" destId="{2F960BFC-44EB-45FA-BF38-1E84DDE3D774}" srcOrd="0" destOrd="0" presId="urn:microsoft.com/office/officeart/2005/8/layout/hierarchy2"/>
    <dgm:cxn modelId="{39ED13D8-E059-434E-A9C0-83AE5992FD05}" type="presOf" srcId="{11563366-ACD8-4ABE-98AF-77637DAA7E3D}" destId="{330CF636-11DD-472C-B889-27651F1E7619}" srcOrd="0" destOrd="0" presId="urn:microsoft.com/office/officeart/2005/8/layout/hierarchy2"/>
    <dgm:cxn modelId="{D50CAEE8-C66F-4551-9EF3-23CA6D679DC9}" type="presOf" srcId="{FEBC6C75-B4A6-445E-9419-8BB286F939F1}" destId="{D7E022BD-CF39-4943-9274-2D74164F3A58}" srcOrd="1" destOrd="0" presId="urn:microsoft.com/office/officeart/2005/8/layout/hierarchy2"/>
    <dgm:cxn modelId="{4CB253EA-FC3A-4CD3-A020-8FD82505549C}" srcId="{06EE3BB5-EC95-47AF-809D-F93FCFE731B5}" destId="{BF4CB8B5-7C9F-48E0-845E-CAD8CD9676DD}" srcOrd="1" destOrd="0" parTransId="{3FE61EFE-FBCF-45A2-99F6-28A68CE1250E}" sibTransId="{8F6ED32E-DC02-49D0-9203-B61C5DB675F0}"/>
    <dgm:cxn modelId="{83CDFDEF-2AB7-43F3-A9C3-A8A3AF6108A9}" type="presOf" srcId="{06EE3BB5-EC95-47AF-809D-F93FCFE731B5}" destId="{92200E44-68BC-49FD-A8C4-9424B63C4BD5}"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AD9C2C8-949E-497E-A821-33B298FFE2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69A67E0-01DB-4F56-A3A9-7CC58AC720AD}">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a:t>Hai phương pháp để sản xuất ra giái trị thặng dư: Phương pháp sản xuất giá trị thặng dư tuyệt đối và phương pháp sản xuất giá trị thặng dư tương đối.</a:t>
          </a:r>
          <a:endParaRPr lang="en-US" sz="2800" dirty="0"/>
        </a:p>
      </dgm:t>
    </dgm:pt>
    <dgm:pt modelId="{F4F7B3B8-4BCA-4A40-AB86-A6E66EDA6F48}" type="parTrans" cxnId="{7A042CBB-0411-4A6B-AA2B-F2BEF3C31BD4}">
      <dgm:prSet/>
      <dgm:spPr/>
      <dgm:t>
        <a:bodyPr/>
        <a:lstStyle/>
        <a:p>
          <a:endParaRPr lang="en-US"/>
        </a:p>
      </dgm:t>
    </dgm:pt>
    <dgm:pt modelId="{8E62F0B7-89ED-40D3-BC1E-E6F3F4C953EF}" type="sibTrans" cxnId="{7A042CBB-0411-4A6B-AA2B-F2BEF3C31BD4}">
      <dgm:prSet/>
      <dgm:spPr/>
      <dgm:t>
        <a:bodyPr/>
        <a:lstStyle/>
        <a:p>
          <a:endParaRPr lang="en-US"/>
        </a:p>
      </dgm:t>
    </dgm:pt>
    <dgm:pt modelId="{D08F2C3A-A516-4233-8C52-AA9190BCBE97}">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a:t>Sản xuất ra giá trị thặng dư là quy luật kinh tế tuyệt đối, là cơ sở tồn tại và phát triển của chủ nghĩa tư bản. </a:t>
          </a:r>
          <a:endParaRPr lang="en-US" sz="2800" dirty="0"/>
        </a:p>
      </dgm:t>
    </dgm:pt>
    <dgm:pt modelId="{505F6EFA-163F-4DFE-BB4E-9B0462E331ED}" type="parTrans" cxnId="{9E16EB78-0A8D-47F0-9B2C-2D3EE903DE82}">
      <dgm:prSet/>
      <dgm:spPr/>
      <dgm:t>
        <a:bodyPr/>
        <a:lstStyle/>
        <a:p>
          <a:endParaRPr lang="en-US"/>
        </a:p>
      </dgm:t>
    </dgm:pt>
    <dgm:pt modelId="{7396801E-229A-44C1-9E08-5DDA4C3D8441}" type="sibTrans" cxnId="{9E16EB78-0A8D-47F0-9B2C-2D3EE903DE82}">
      <dgm:prSet/>
      <dgm:spPr/>
      <dgm:t>
        <a:bodyPr/>
        <a:lstStyle/>
        <a:p>
          <a:endParaRPr lang="en-US"/>
        </a:p>
      </dgm:t>
    </dgm:pt>
    <dgm:pt modelId="{BA80F023-EB2E-43DC-94CD-E04784C97E59}">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a:t>Học thuyết giá trị thặng dư đã vạch rõ bản chất của nền sản xuất TBCN</a:t>
          </a:r>
          <a:endParaRPr lang="en-US" sz="2800" dirty="0"/>
        </a:p>
      </dgm:t>
    </dgm:pt>
    <dgm:pt modelId="{DB17699C-9AC1-4C1A-8367-5DF37E76EBB9}" type="parTrans" cxnId="{569B518E-F6E6-48C3-BE05-E5734FE70D15}">
      <dgm:prSet/>
      <dgm:spPr/>
      <dgm:t>
        <a:bodyPr/>
        <a:lstStyle/>
        <a:p>
          <a:endParaRPr lang="en-US"/>
        </a:p>
      </dgm:t>
    </dgm:pt>
    <dgm:pt modelId="{AE6B41BB-1729-4573-82BE-5790082D3CD3}" type="sibTrans" cxnId="{569B518E-F6E6-48C3-BE05-E5734FE70D15}">
      <dgm:prSet/>
      <dgm:spPr/>
      <dgm:t>
        <a:bodyPr/>
        <a:lstStyle/>
        <a:p>
          <a:endParaRPr lang="en-US"/>
        </a:p>
      </dgm:t>
    </dgm:pt>
    <dgm:pt modelId="{A328F5A5-E31B-45B9-8F1C-D8F1BB622720}">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a:t>Nó trang bị cho cả giai cấp công nhân và các chủ doanh nghiệp về nguồn gốc của giá trị thặng dư</a:t>
          </a:r>
          <a:endParaRPr lang="en-US" sz="2800" dirty="0"/>
        </a:p>
      </dgm:t>
    </dgm:pt>
    <dgm:pt modelId="{BB813615-80DA-4C78-8E4C-0D4B4DF3FE45}" type="parTrans" cxnId="{591C0560-1560-4F8C-8A69-53284861BDC6}">
      <dgm:prSet/>
      <dgm:spPr/>
      <dgm:t>
        <a:bodyPr/>
        <a:lstStyle/>
        <a:p>
          <a:endParaRPr lang="en-US"/>
        </a:p>
      </dgm:t>
    </dgm:pt>
    <dgm:pt modelId="{EA82962D-1344-4CE9-81F2-CB877F0D86A8}" type="sibTrans" cxnId="{591C0560-1560-4F8C-8A69-53284861BDC6}">
      <dgm:prSet/>
      <dgm:spPr/>
      <dgm:t>
        <a:bodyPr/>
        <a:lstStyle/>
        <a:p>
          <a:endParaRPr lang="en-US"/>
        </a:p>
      </dgm:t>
    </dgm:pt>
    <dgm:pt modelId="{3731036F-1236-4EED-AE16-486E83342EC3}" type="pres">
      <dgm:prSet presAssocID="{5AD9C2C8-949E-497E-A821-33B298FFE212}" presName="linear" presStyleCnt="0">
        <dgm:presLayoutVars>
          <dgm:animLvl val="lvl"/>
          <dgm:resizeHandles val="exact"/>
        </dgm:presLayoutVars>
      </dgm:prSet>
      <dgm:spPr/>
    </dgm:pt>
    <dgm:pt modelId="{1792C516-F807-4579-AB45-E98A2E99A7FF}" type="pres">
      <dgm:prSet presAssocID="{F69A67E0-01DB-4F56-A3A9-7CC58AC720AD}" presName="parentText" presStyleLbl="node1" presStyleIdx="0" presStyleCnt="4" custScaleY="100341" custLinFactNeighborX="1316" custLinFactNeighborY="-46329">
        <dgm:presLayoutVars>
          <dgm:chMax val="0"/>
          <dgm:bulletEnabled val="1"/>
        </dgm:presLayoutVars>
      </dgm:prSet>
      <dgm:spPr/>
    </dgm:pt>
    <dgm:pt modelId="{BE5EB316-DB75-45AC-8F0D-FB2AF1B156A8}" type="pres">
      <dgm:prSet presAssocID="{8E62F0B7-89ED-40D3-BC1E-E6F3F4C953EF}" presName="spacer" presStyleCnt="0"/>
      <dgm:spPr/>
    </dgm:pt>
    <dgm:pt modelId="{99B9AD9F-58A7-4A8D-9992-B154708855D5}" type="pres">
      <dgm:prSet presAssocID="{D08F2C3A-A516-4233-8C52-AA9190BCBE97}" presName="parentText" presStyleLbl="node1" presStyleIdx="1" presStyleCnt="4" custLinFactNeighborY="48166">
        <dgm:presLayoutVars>
          <dgm:chMax val="0"/>
          <dgm:bulletEnabled val="1"/>
        </dgm:presLayoutVars>
      </dgm:prSet>
      <dgm:spPr/>
    </dgm:pt>
    <dgm:pt modelId="{813E9CBC-1F42-4948-9D0A-7D198730BE74}" type="pres">
      <dgm:prSet presAssocID="{7396801E-229A-44C1-9E08-5DDA4C3D8441}" presName="spacer" presStyleCnt="0"/>
      <dgm:spPr/>
    </dgm:pt>
    <dgm:pt modelId="{69E0E5B1-BC93-40DA-9524-391C5A76CB1B}" type="pres">
      <dgm:prSet presAssocID="{BA80F023-EB2E-43DC-94CD-E04784C97E59}" presName="parentText" presStyleLbl="node1" presStyleIdx="2" presStyleCnt="4" custLinFactNeighborY="6242">
        <dgm:presLayoutVars>
          <dgm:chMax val="0"/>
          <dgm:bulletEnabled val="1"/>
        </dgm:presLayoutVars>
      </dgm:prSet>
      <dgm:spPr/>
    </dgm:pt>
    <dgm:pt modelId="{77813512-7BB5-4072-BBE6-9FE76554CF5E}" type="pres">
      <dgm:prSet presAssocID="{AE6B41BB-1729-4573-82BE-5790082D3CD3}" presName="spacer" presStyleCnt="0"/>
      <dgm:spPr/>
    </dgm:pt>
    <dgm:pt modelId="{6410E6C8-56F3-43CE-8481-A2996C6D8F51}" type="pres">
      <dgm:prSet presAssocID="{A328F5A5-E31B-45B9-8F1C-D8F1BB622720}" presName="parentText" presStyleLbl="node1" presStyleIdx="3" presStyleCnt="4" custLinFactNeighborX="439" custLinFactNeighborY="-15156">
        <dgm:presLayoutVars>
          <dgm:chMax val="0"/>
          <dgm:bulletEnabled val="1"/>
        </dgm:presLayoutVars>
      </dgm:prSet>
      <dgm:spPr/>
    </dgm:pt>
  </dgm:ptLst>
  <dgm:cxnLst>
    <dgm:cxn modelId="{9D890239-CD58-40C4-8BEF-A34E3E3923E8}" type="presOf" srcId="{BA80F023-EB2E-43DC-94CD-E04784C97E59}" destId="{69E0E5B1-BC93-40DA-9524-391C5A76CB1B}" srcOrd="0" destOrd="0" presId="urn:microsoft.com/office/officeart/2005/8/layout/vList2"/>
    <dgm:cxn modelId="{591C0560-1560-4F8C-8A69-53284861BDC6}" srcId="{5AD9C2C8-949E-497E-A821-33B298FFE212}" destId="{A328F5A5-E31B-45B9-8F1C-D8F1BB622720}" srcOrd="3" destOrd="0" parTransId="{BB813615-80DA-4C78-8E4C-0D4B4DF3FE45}" sibTransId="{EA82962D-1344-4CE9-81F2-CB877F0D86A8}"/>
    <dgm:cxn modelId="{9E16EB78-0A8D-47F0-9B2C-2D3EE903DE82}" srcId="{5AD9C2C8-949E-497E-A821-33B298FFE212}" destId="{D08F2C3A-A516-4233-8C52-AA9190BCBE97}" srcOrd="1" destOrd="0" parTransId="{505F6EFA-163F-4DFE-BB4E-9B0462E331ED}" sibTransId="{7396801E-229A-44C1-9E08-5DDA4C3D8441}"/>
    <dgm:cxn modelId="{569B518E-F6E6-48C3-BE05-E5734FE70D15}" srcId="{5AD9C2C8-949E-497E-A821-33B298FFE212}" destId="{BA80F023-EB2E-43DC-94CD-E04784C97E59}" srcOrd="2" destOrd="0" parTransId="{DB17699C-9AC1-4C1A-8367-5DF37E76EBB9}" sibTransId="{AE6B41BB-1729-4573-82BE-5790082D3CD3}"/>
    <dgm:cxn modelId="{837C5799-9459-4CFD-9DDD-0B7DFEAB5611}" type="presOf" srcId="{D08F2C3A-A516-4233-8C52-AA9190BCBE97}" destId="{99B9AD9F-58A7-4A8D-9992-B154708855D5}" srcOrd="0" destOrd="0" presId="urn:microsoft.com/office/officeart/2005/8/layout/vList2"/>
    <dgm:cxn modelId="{6771BFAE-858F-4835-BE7D-CE700212416E}" type="presOf" srcId="{5AD9C2C8-949E-497E-A821-33B298FFE212}" destId="{3731036F-1236-4EED-AE16-486E83342EC3}" srcOrd="0" destOrd="0" presId="urn:microsoft.com/office/officeart/2005/8/layout/vList2"/>
    <dgm:cxn modelId="{7A042CBB-0411-4A6B-AA2B-F2BEF3C31BD4}" srcId="{5AD9C2C8-949E-497E-A821-33B298FFE212}" destId="{F69A67E0-01DB-4F56-A3A9-7CC58AC720AD}" srcOrd="0" destOrd="0" parTransId="{F4F7B3B8-4BCA-4A40-AB86-A6E66EDA6F48}" sibTransId="{8E62F0B7-89ED-40D3-BC1E-E6F3F4C953EF}"/>
    <dgm:cxn modelId="{B8CF12D6-C21A-4E35-8DE9-3416D32BF20D}" type="presOf" srcId="{F69A67E0-01DB-4F56-A3A9-7CC58AC720AD}" destId="{1792C516-F807-4579-AB45-E98A2E99A7FF}" srcOrd="0" destOrd="0" presId="urn:microsoft.com/office/officeart/2005/8/layout/vList2"/>
    <dgm:cxn modelId="{D9B426E5-8733-4A2D-A629-6759F60300D2}" type="presOf" srcId="{A328F5A5-E31B-45B9-8F1C-D8F1BB622720}" destId="{6410E6C8-56F3-43CE-8481-A2996C6D8F51}" srcOrd="0" destOrd="0" presId="urn:microsoft.com/office/officeart/2005/8/layout/vList2"/>
    <dgm:cxn modelId="{F631D661-FBC1-4695-AAC5-EBCF5438F4F9}" type="presParOf" srcId="{3731036F-1236-4EED-AE16-486E83342EC3}" destId="{1792C516-F807-4579-AB45-E98A2E99A7FF}" srcOrd="0" destOrd="0" presId="urn:microsoft.com/office/officeart/2005/8/layout/vList2"/>
    <dgm:cxn modelId="{A086BEAF-CB51-4386-B990-FA8A03D14F6E}" type="presParOf" srcId="{3731036F-1236-4EED-AE16-486E83342EC3}" destId="{BE5EB316-DB75-45AC-8F0D-FB2AF1B156A8}" srcOrd="1" destOrd="0" presId="urn:microsoft.com/office/officeart/2005/8/layout/vList2"/>
    <dgm:cxn modelId="{0ACB049F-4CB3-4B16-A991-4673D8273972}" type="presParOf" srcId="{3731036F-1236-4EED-AE16-486E83342EC3}" destId="{99B9AD9F-58A7-4A8D-9992-B154708855D5}" srcOrd="2" destOrd="0" presId="urn:microsoft.com/office/officeart/2005/8/layout/vList2"/>
    <dgm:cxn modelId="{131AADAE-DCBD-48B6-A011-64349339D473}" type="presParOf" srcId="{3731036F-1236-4EED-AE16-486E83342EC3}" destId="{813E9CBC-1F42-4948-9D0A-7D198730BE74}" srcOrd="3" destOrd="0" presId="urn:microsoft.com/office/officeart/2005/8/layout/vList2"/>
    <dgm:cxn modelId="{2AF3667C-C1F1-424C-8A24-E738432E2C6A}" type="presParOf" srcId="{3731036F-1236-4EED-AE16-486E83342EC3}" destId="{69E0E5B1-BC93-40DA-9524-391C5A76CB1B}" srcOrd="4" destOrd="0" presId="urn:microsoft.com/office/officeart/2005/8/layout/vList2"/>
    <dgm:cxn modelId="{9E8450E3-DA56-45E7-B17E-62690F92D45A}" type="presParOf" srcId="{3731036F-1236-4EED-AE16-486E83342EC3}" destId="{77813512-7BB5-4072-BBE6-9FE76554CF5E}" srcOrd="5" destOrd="0" presId="urn:microsoft.com/office/officeart/2005/8/layout/vList2"/>
    <dgm:cxn modelId="{D46D0D6C-3E05-4DF4-9E66-0FAF970FDCF7}" type="presParOf" srcId="{3731036F-1236-4EED-AE16-486E83342EC3}" destId="{6410E6C8-56F3-43CE-8481-A2996C6D8F51}"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12EE745-B545-4B1F-BA0E-7EFE9406DDD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F4803F4-BC48-421B-A58F-67B02C27F63F}">
      <dgm:prSet phldrT="[Text]" custT="1"/>
      <dgm:spPr>
        <a:solidFill>
          <a:schemeClr val="tx2"/>
        </a:solidFill>
      </dgm:spPr>
      <dgm:t>
        <a:bodyPr/>
        <a:lstStyle/>
        <a:p>
          <a:r>
            <a:rPr lang="vi-VN" sz="2400" dirty="0"/>
            <a:t>Một là, sự tích tụ, tập trung sản xuất và tập trung tư bản với quy mô lớn với sự liên minh giữa các nhà tư bản </a:t>
          </a:r>
          <a:endParaRPr lang="en-US" sz="2400" dirty="0"/>
        </a:p>
      </dgm:t>
    </dgm:pt>
    <dgm:pt modelId="{36A9F029-71F3-4799-9C81-2C5D10F4D7B1}" type="parTrans" cxnId="{4D743E90-FCDA-4061-AF2B-579FC57AD348}">
      <dgm:prSet/>
      <dgm:spPr/>
      <dgm:t>
        <a:bodyPr/>
        <a:lstStyle/>
        <a:p>
          <a:endParaRPr lang="en-US"/>
        </a:p>
      </dgm:t>
    </dgm:pt>
    <dgm:pt modelId="{5A2C3649-669A-402B-9DC6-B63BD7E15B62}" type="sibTrans" cxnId="{4D743E90-FCDA-4061-AF2B-579FC57AD348}">
      <dgm:prSet/>
      <dgm:spPr/>
      <dgm:t>
        <a:bodyPr/>
        <a:lstStyle/>
        <a:p>
          <a:endParaRPr lang="en-US"/>
        </a:p>
      </dgm:t>
    </dgm:pt>
    <dgm:pt modelId="{B6B6F376-28E4-469E-BB97-2A3048BE3BD7}">
      <dgm:prSet phldrT="[Text]" custT="1"/>
      <dgm:spPr>
        <a:solidFill>
          <a:schemeClr val="tx2"/>
        </a:solidFill>
      </dgm:spPr>
      <dgm:t>
        <a:bodyPr/>
        <a:lstStyle/>
        <a:p>
          <a:r>
            <a:rPr lang="vi-VN" sz="2400" dirty="0"/>
            <a:t>Hai là, sự tích tụ và tập trung tư bản ngân hàng ra đời các tổ chức độc quyền ngân hàng.</a:t>
          </a:r>
          <a:endParaRPr lang="en-US" sz="2400" dirty="0"/>
        </a:p>
      </dgm:t>
    </dgm:pt>
    <dgm:pt modelId="{02A905A7-AE6B-4839-BCFE-FD4A64AA30E6}" type="parTrans" cxnId="{D2771873-5FEC-48D4-B509-7A605F82E983}">
      <dgm:prSet/>
      <dgm:spPr/>
      <dgm:t>
        <a:bodyPr/>
        <a:lstStyle/>
        <a:p>
          <a:endParaRPr lang="en-US"/>
        </a:p>
      </dgm:t>
    </dgm:pt>
    <dgm:pt modelId="{B21D7C62-29EA-4F17-9B3E-F29C054DD86F}" type="sibTrans" cxnId="{D2771873-5FEC-48D4-B509-7A605F82E983}">
      <dgm:prSet/>
      <dgm:spPr/>
      <dgm:t>
        <a:bodyPr/>
        <a:lstStyle/>
        <a:p>
          <a:endParaRPr lang="en-US"/>
        </a:p>
      </dgm:t>
    </dgm:pt>
    <dgm:pt modelId="{C760AEFE-2EBB-48AF-B96F-8D57445AFD1C}">
      <dgm:prSet phldrT="[Text]" custT="1"/>
      <dgm:spPr>
        <a:solidFill>
          <a:schemeClr val="tx2"/>
        </a:solidFill>
      </dgm:spPr>
      <dgm:t>
        <a:bodyPr/>
        <a:lstStyle/>
        <a:p>
          <a:r>
            <a:rPr lang="vi-VN" sz="2400" dirty="0"/>
            <a:t>Ba là, xuất khẩu tư bản là thủ đoạn để các nhà tư bản tài chính tiến hành khai thác sức lao động, tài nguyên thiên nhiên</a:t>
          </a:r>
          <a:endParaRPr lang="en-US" sz="2400" dirty="0"/>
        </a:p>
      </dgm:t>
    </dgm:pt>
    <dgm:pt modelId="{D2069460-8FF0-409C-BC0D-818838987CA8}" type="parTrans" cxnId="{AF106D52-3AC3-4270-950C-3E7E0F5A05E2}">
      <dgm:prSet/>
      <dgm:spPr/>
      <dgm:t>
        <a:bodyPr/>
        <a:lstStyle/>
        <a:p>
          <a:endParaRPr lang="en-US"/>
        </a:p>
      </dgm:t>
    </dgm:pt>
    <dgm:pt modelId="{4B754E23-BB56-491E-94F4-460A86B1D28C}" type="sibTrans" cxnId="{AF106D52-3AC3-4270-950C-3E7E0F5A05E2}">
      <dgm:prSet/>
      <dgm:spPr/>
      <dgm:t>
        <a:bodyPr/>
        <a:lstStyle/>
        <a:p>
          <a:endParaRPr lang="en-US"/>
        </a:p>
      </dgm:t>
    </dgm:pt>
    <dgm:pt modelId="{11E9BD66-F916-40CC-B0A7-5B4A628A23D0}">
      <dgm:prSet phldrT="[Text]" custT="1"/>
      <dgm:spPr>
        <a:solidFill>
          <a:schemeClr val="tx2"/>
        </a:solidFill>
      </dgm:spPr>
      <dgm:t>
        <a:bodyPr/>
        <a:lstStyle/>
        <a:p>
          <a:r>
            <a:rPr lang="pt-BR" sz="2400" i="1" dirty="0"/>
            <a:t>Bốn là, </a:t>
          </a:r>
          <a:r>
            <a:rPr lang="pt-BR" sz="2400" dirty="0"/>
            <a:t>sự phân chia thị trường thế giới về kinh tế giữa các tổ chức độc quyền.</a:t>
          </a:r>
          <a:endParaRPr lang="en-US" sz="2400" dirty="0"/>
        </a:p>
      </dgm:t>
    </dgm:pt>
    <dgm:pt modelId="{2C04DD0E-62A2-4A73-BCBB-3202FB958DF4}" type="parTrans" cxnId="{FA0421B1-BEB0-4234-B42E-DF3B877F68D7}">
      <dgm:prSet/>
      <dgm:spPr/>
      <dgm:t>
        <a:bodyPr/>
        <a:lstStyle/>
        <a:p>
          <a:endParaRPr lang="en-US"/>
        </a:p>
      </dgm:t>
    </dgm:pt>
    <dgm:pt modelId="{6F8CF639-B7AE-4C54-9E87-C4C832E5FAC2}" type="sibTrans" cxnId="{FA0421B1-BEB0-4234-B42E-DF3B877F68D7}">
      <dgm:prSet/>
      <dgm:spPr/>
      <dgm:t>
        <a:bodyPr/>
        <a:lstStyle/>
        <a:p>
          <a:endParaRPr lang="en-US"/>
        </a:p>
      </dgm:t>
    </dgm:pt>
    <dgm:pt modelId="{E1F421D6-A2DE-40A9-89C5-BEBA9312336E}">
      <dgm:prSet phldrT="[Text]" custT="1"/>
      <dgm:spPr>
        <a:solidFill>
          <a:schemeClr val="tx2"/>
        </a:solidFill>
      </dgm:spPr>
      <dgm:t>
        <a:bodyPr/>
        <a:lstStyle/>
        <a:p>
          <a:r>
            <a:rPr lang="pt-BR" sz="2400" i="1" dirty="0"/>
            <a:t>Năm là, </a:t>
          </a:r>
          <a:r>
            <a:rPr lang="pt-BR" sz="2400" dirty="0"/>
            <a:t>sự phân chia thế giới về lãnh thổ, thực chất là phân chia thế giới về kinh tế giữa các cường quốc tư bản.</a:t>
          </a:r>
          <a:endParaRPr lang="en-US" sz="2400" dirty="0"/>
        </a:p>
      </dgm:t>
    </dgm:pt>
    <dgm:pt modelId="{12DE8F29-FB19-412F-A34E-7B1B5A29CD49}" type="parTrans" cxnId="{93E7F609-C6B0-44FB-866F-EB67C5B58ADC}">
      <dgm:prSet/>
      <dgm:spPr/>
      <dgm:t>
        <a:bodyPr/>
        <a:lstStyle/>
        <a:p>
          <a:endParaRPr lang="en-US"/>
        </a:p>
      </dgm:t>
    </dgm:pt>
    <dgm:pt modelId="{A14049D8-6C98-4146-9DE5-E23518C87745}" type="sibTrans" cxnId="{93E7F609-C6B0-44FB-866F-EB67C5B58ADC}">
      <dgm:prSet/>
      <dgm:spPr/>
      <dgm:t>
        <a:bodyPr/>
        <a:lstStyle/>
        <a:p>
          <a:endParaRPr lang="en-US"/>
        </a:p>
      </dgm:t>
    </dgm:pt>
    <dgm:pt modelId="{3773E380-9868-4959-9E5E-1D699CFB08DB}" type="pres">
      <dgm:prSet presAssocID="{F12EE745-B545-4B1F-BA0E-7EFE9406DDDB}" presName="linear" presStyleCnt="0">
        <dgm:presLayoutVars>
          <dgm:dir/>
          <dgm:animLvl val="lvl"/>
          <dgm:resizeHandles val="exact"/>
        </dgm:presLayoutVars>
      </dgm:prSet>
      <dgm:spPr/>
    </dgm:pt>
    <dgm:pt modelId="{E88AFFD0-849C-4F77-976A-F21B027A2C6D}" type="pres">
      <dgm:prSet presAssocID="{DF4803F4-BC48-421B-A58F-67B02C27F63F}" presName="parentLin" presStyleCnt="0"/>
      <dgm:spPr/>
    </dgm:pt>
    <dgm:pt modelId="{D21C4370-BFD5-459D-8B7D-EA305E91A3B5}" type="pres">
      <dgm:prSet presAssocID="{DF4803F4-BC48-421B-A58F-67B02C27F63F}" presName="parentLeftMargin" presStyleLbl="node1" presStyleIdx="0" presStyleCnt="5"/>
      <dgm:spPr/>
    </dgm:pt>
    <dgm:pt modelId="{8C04A44E-9799-4AB9-AD01-C46B9A181AFA}" type="pres">
      <dgm:prSet presAssocID="{DF4803F4-BC48-421B-A58F-67B02C27F63F}" presName="parentText" presStyleLbl="node1" presStyleIdx="0" presStyleCnt="5" custScaleX="138830" custScaleY="469848">
        <dgm:presLayoutVars>
          <dgm:chMax val="0"/>
          <dgm:bulletEnabled val="1"/>
        </dgm:presLayoutVars>
      </dgm:prSet>
      <dgm:spPr/>
    </dgm:pt>
    <dgm:pt modelId="{5CD0ED61-EC2D-417B-B232-43E7892704A4}" type="pres">
      <dgm:prSet presAssocID="{DF4803F4-BC48-421B-A58F-67B02C27F63F}" presName="negativeSpace" presStyleCnt="0"/>
      <dgm:spPr/>
    </dgm:pt>
    <dgm:pt modelId="{CDD3A35C-C0C7-4A37-8A45-931D83B54E22}" type="pres">
      <dgm:prSet presAssocID="{DF4803F4-BC48-421B-A58F-67B02C27F63F}" presName="childText" presStyleLbl="conFgAcc1" presStyleIdx="0" presStyleCnt="5" custScaleY="330395">
        <dgm:presLayoutVars>
          <dgm:bulletEnabled val="1"/>
        </dgm:presLayoutVars>
      </dgm:prSet>
      <dgm:spPr/>
    </dgm:pt>
    <dgm:pt modelId="{F4E8B6EB-79F9-4C7F-BFC8-9944EBEE3DF1}" type="pres">
      <dgm:prSet presAssocID="{5A2C3649-669A-402B-9DC6-B63BD7E15B62}" presName="spaceBetweenRectangles" presStyleCnt="0"/>
      <dgm:spPr/>
    </dgm:pt>
    <dgm:pt modelId="{D998D33E-1FDF-4D0D-BD82-2A27866EEB60}" type="pres">
      <dgm:prSet presAssocID="{B6B6F376-28E4-469E-BB97-2A3048BE3BD7}" presName="parentLin" presStyleCnt="0"/>
      <dgm:spPr/>
    </dgm:pt>
    <dgm:pt modelId="{9DD10519-22C9-4C34-B942-1E0DF5065BB7}" type="pres">
      <dgm:prSet presAssocID="{B6B6F376-28E4-469E-BB97-2A3048BE3BD7}" presName="parentLeftMargin" presStyleLbl="node1" presStyleIdx="0" presStyleCnt="5"/>
      <dgm:spPr/>
    </dgm:pt>
    <dgm:pt modelId="{AF155EFB-E8DD-4717-AFB1-804C9997EA51}" type="pres">
      <dgm:prSet presAssocID="{B6B6F376-28E4-469E-BB97-2A3048BE3BD7}" presName="parentText" presStyleLbl="node1" presStyleIdx="1" presStyleCnt="5" custScaleX="138830" custScaleY="477759">
        <dgm:presLayoutVars>
          <dgm:chMax val="0"/>
          <dgm:bulletEnabled val="1"/>
        </dgm:presLayoutVars>
      </dgm:prSet>
      <dgm:spPr/>
    </dgm:pt>
    <dgm:pt modelId="{A6F11998-2C58-42D3-87DF-C13977CE5F81}" type="pres">
      <dgm:prSet presAssocID="{B6B6F376-28E4-469E-BB97-2A3048BE3BD7}" presName="negativeSpace" presStyleCnt="0"/>
      <dgm:spPr/>
    </dgm:pt>
    <dgm:pt modelId="{D64A8EEA-8EF1-44F8-8255-3D7909A96559}" type="pres">
      <dgm:prSet presAssocID="{B6B6F376-28E4-469E-BB97-2A3048BE3BD7}" presName="childText" presStyleLbl="conFgAcc1" presStyleIdx="1" presStyleCnt="5" custScaleY="330395">
        <dgm:presLayoutVars>
          <dgm:bulletEnabled val="1"/>
        </dgm:presLayoutVars>
      </dgm:prSet>
      <dgm:spPr/>
    </dgm:pt>
    <dgm:pt modelId="{E7E764BE-CAC9-414A-924D-558F8849369C}" type="pres">
      <dgm:prSet presAssocID="{B21D7C62-29EA-4F17-9B3E-F29C054DD86F}" presName="spaceBetweenRectangles" presStyleCnt="0"/>
      <dgm:spPr/>
    </dgm:pt>
    <dgm:pt modelId="{D3CBADDC-EC4D-4B51-927C-E3EBBA203788}" type="pres">
      <dgm:prSet presAssocID="{C760AEFE-2EBB-48AF-B96F-8D57445AFD1C}" presName="parentLin" presStyleCnt="0"/>
      <dgm:spPr/>
    </dgm:pt>
    <dgm:pt modelId="{D6DA9797-2506-4468-92AB-7F644AA0F581}" type="pres">
      <dgm:prSet presAssocID="{C760AEFE-2EBB-48AF-B96F-8D57445AFD1C}" presName="parentLeftMargin" presStyleLbl="node1" presStyleIdx="1" presStyleCnt="5"/>
      <dgm:spPr/>
    </dgm:pt>
    <dgm:pt modelId="{EBAF11EC-1CBA-40DB-A0D7-040B99B64CFD}" type="pres">
      <dgm:prSet presAssocID="{C760AEFE-2EBB-48AF-B96F-8D57445AFD1C}" presName="parentText" presStyleLbl="node1" presStyleIdx="2" presStyleCnt="5" custScaleX="138830" custScaleY="442856">
        <dgm:presLayoutVars>
          <dgm:chMax val="0"/>
          <dgm:bulletEnabled val="1"/>
        </dgm:presLayoutVars>
      </dgm:prSet>
      <dgm:spPr/>
    </dgm:pt>
    <dgm:pt modelId="{0E34B6FA-52E0-4547-8657-785DCBAA43AC}" type="pres">
      <dgm:prSet presAssocID="{C760AEFE-2EBB-48AF-B96F-8D57445AFD1C}" presName="negativeSpace" presStyleCnt="0"/>
      <dgm:spPr/>
    </dgm:pt>
    <dgm:pt modelId="{E62134ED-5A64-45BC-B124-906F3B49BF16}" type="pres">
      <dgm:prSet presAssocID="{C760AEFE-2EBB-48AF-B96F-8D57445AFD1C}" presName="childText" presStyleLbl="conFgAcc1" presStyleIdx="2" presStyleCnt="5" custScaleY="330395">
        <dgm:presLayoutVars>
          <dgm:bulletEnabled val="1"/>
        </dgm:presLayoutVars>
      </dgm:prSet>
      <dgm:spPr/>
    </dgm:pt>
    <dgm:pt modelId="{3CDC703A-F355-49C1-9E51-4E236824173E}" type="pres">
      <dgm:prSet presAssocID="{4B754E23-BB56-491E-94F4-460A86B1D28C}" presName="spaceBetweenRectangles" presStyleCnt="0"/>
      <dgm:spPr/>
    </dgm:pt>
    <dgm:pt modelId="{A981E7F1-E07F-4ACD-8B0D-5677C9466488}" type="pres">
      <dgm:prSet presAssocID="{11E9BD66-F916-40CC-B0A7-5B4A628A23D0}" presName="parentLin" presStyleCnt="0"/>
      <dgm:spPr/>
    </dgm:pt>
    <dgm:pt modelId="{8F1F07CC-4267-44EA-A7E8-02AE89C96550}" type="pres">
      <dgm:prSet presAssocID="{11E9BD66-F916-40CC-B0A7-5B4A628A23D0}" presName="parentLeftMargin" presStyleLbl="node1" presStyleIdx="2" presStyleCnt="5"/>
      <dgm:spPr/>
    </dgm:pt>
    <dgm:pt modelId="{F913FFCA-842E-44C0-B6A2-ED6167E18A0A}" type="pres">
      <dgm:prSet presAssocID="{11E9BD66-F916-40CC-B0A7-5B4A628A23D0}" presName="parentText" presStyleLbl="node1" presStyleIdx="3" presStyleCnt="5" custScaleX="138830" custScaleY="330395" custLinFactY="65785" custLinFactNeighborX="-8800" custLinFactNeighborY="100000">
        <dgm:presLayoutVars>
          <dgm:chMax val="0"/>
          <dgm:bulletEnabled val="1"/>
        </dgm:presLayoutVars>
      </dgm:prSet>
      <dgm:spPr/>
    </dgm:pt>
    <dgm:pt modelId="{CED243B5-9748-4C96-A24E-7519CB3DEC78}" type="pres">
      <dgm:prSet presAssocID="{11E9BD66-F916-40CC-B0A7-5B4A628A23D0}" presName="negativeSpace" presStyleCnt="0"/>
      <dgm:spPr/>
    </dgm:pt>
    <dgm:pt modelId="{390D29A4-8547-4B17-8998-BD80BE0CB19C}" type="pres">
      <dgm:prSet presAssocID="{11E9BD66-F916-40CC-B0A7-5B4A628A23D0}" presName="childText" presStyleLbl="conFgAcc1" presStyleIdx="3" presStyleCnt="5" custScaleY="330395">
        <dgm:presLayoutVars>
          <dgm:bulletEnabled val="1"/>
        </dgm:presLayoutVars>
      </dgm:prSet>
      <dgm:spPr/>
    </dgm:pt>
    <dgm:pt modelId="{4798DB89-5B51-49FC-8DA8-17228CE1B9FD}" type="pres">
      <dgm:prSet presAssocID="{6F8CF639-B7AE-4C54-9E87-C4C832E5FAC2}" presName="spaceBetweenRectangles" presStyleCnt="0"/>
      <dgm:spPr/>
    </dgm:pt>
    <dgm:pt modelId="{53C58C80-A6B2-4A64-9747-CADBD65F79FE}" type="pres">
      <dgm:prSet presAssocID="{E1F421D6-A2DE-40A9-89C5-BEBA9312336E}" presName="parentLin" presStyleCnt="0"/>
      <dgm:spPr/>
    </dgm:pt>
    <dgm:pt modelId="{C52AF0F8-EA74-4DDD-AE54-49377FFE0C7F}" type="pres">
      <dgm:prSet presAssocID="{E1F421D6-A2DE-40A9-89C5-BEBA9312336E}" presName="parentLeftMargin" presStyleLbl="node1" presStyleIdx="3" presStyleCnt="5"/>
      <dgm:spPr/>
    </dgm:pt>
    <dgm:pt modelId="{CB268E26-54AB-49BE-9006-2B7BC417A820}" type="pres">
      <dgm:prSet presAssocID="{E1F421D6-A2DE-40A9-89C5-BEBA9312336E}" presName="parentText" presStyleLbl="node1" presStyleIdx="4" presStyleCnt="5" custScaleX="138830" custScaleY="612957" custLinFactY="140295" custLinFactNeighborX="-13200" custLinFactNeighborY="200000">
        <dgm:presLayoutVars>
          <dgm:chMax val="0"/>
          <dgm:bulletEnabled val="1"/>
        </dgm:presLayoutVars>
      </dgm:prSet>
      <dgm:spPr/>
    </dgm:pt>
    <dgm:pt modelId="{1104FC43-0CF6-4577-828C-53BC98F4CDE0}" type="pres">
      <dgm:prSet presAssocID="{E1F421D6-A2DE-40A9-89C5-BEBA9312336E}" presName="negativeSpace" presStyleCnt="0"/>
      <dgm:spPr/>
    </dgm:pt>
    <dgm:pt modelId="{A7726E40-2E87-4642-91AF-EFCE80258788}" type="pres">
      <dgm:prSet presAssocID="{E1F421D6-A2DE-40A9-89C5-BEBA9312336E}" presName="childText" presStyleLbl="conFgAcc1" presStyleIdx="4" presStyleCnt="5" custScaleY="330395">
        <dgm:presLayoutVars>
          <dgm:bulletEnabled val="1"/>
        </dgm:presLayoutVars>
      </dgm:prSet>
      <dgm:spPr/>
    </dgm:pt>
  </dgm:ptLst>
  <dgm:cxnLst>
    <dgm:cxn modelId="{CDB75901-76FC-4076-BFF9-1E9B958E545A}" type="presOf" srcId="{E1F421D6-A2DE-40A9-89C5-BEBA9312336E}" destId="{C52AF0F8-EA74-4DDD-AE54-49377FFE0C7F}" srcOrd="0" destOrd="0" presId="urn:microsoft.com/office/officeart/2005/8/layout/list1"/>
    <dgm:cxn modelId="{738B6306-EAAF-48A6-A8D8-951A6E5BA964}" type="presOf" srcId="{F12EE745-B545-4B1F-BA0E-7EFE9406DDDB}" destId="{3773E380-9868-4959-9E5E-1D699CFB08DB}" srcOrd="0" destOrd="0" presId="urn:microsoft.com/office/officeart/2005/8/layout/list1"/>
    <dgm:cxn modelId="{93E7F609-C6B0-44FB-866F-EB67C5B58ADC}" srcId="{F12EE745-B545-4B1F-BA0E-7EFE9406DDDB}" destId="{E1F421D6-A2DE-40A9-89C5-BEBA9312336E}" srcOrd="4" destOrd="0" parTransId="{12DE8F29-FB19-412F-A34E-7B1B5A29CD49}" sibTransId="{A14049D8-6C98-4146-9DE5-E23518C87745}"/>
    <dgm:cxn modelId="{4879073C-53EA-4A38-BA82-2A38579F5EAC}" type="presOf" srcId="{11E9BD66-F916-40CC-B0A7-5B4A628A23D0}" destId="{8F1F07CC-4267-44EA-A7E8-02AE89C96550}" srcOrd="0" destOrd="0" presId="urn:microsoft.com/office/officeart/2005/8/layout/list1"/>
    <dgm:cxn modelId="{F47D9045-E718-458A-82BC-67061859FE32}" type="presOf" srcId="{C760AEFE-2EBB-48AF-B96F-8D57445AFD1C}" destId="{D6DA9797-2506-4468-92AB-7F644AA0F581}" srcOrd="0" destOrd="0" presId="urn:microsoft.com/office/officeart/2005/8/layout/list1"/>
    <dgm:cxn modelId="{AF106D52-3AC3-4270-950C-3E7E0F5A05E2}" srcId="{F12EE745-B545-4B1F-BA0E-7EFE9406DDDB}" destId="{C760AEFE-2EBB-48AF-B96F-8D57445AFD1C}" srcOrd="2" destOrd="0" parTransId="{D2069460-8FF0-409C-BC0D-818838987CA8}" sibTransId="{4B754E23-BB56-491E-94F4-460A86B1D28C}"/>
    <dgm:cxn modelId="{D2771873-5FEC-48D4-B509-7A605F82E983}" srcId="{F12EE745-B545-4B1F-BA0E-7EFE9406DDDB}" destId="{B6B6F376-28E4-469E-BB97-2A3048BE3BD7}" srcOrd="1" destOrd="0" parTransId="{02A905A7-AE6B-4839-BCFE-FD4A64AA30E6}" sibTransId="{B21D7C62-29EA-4F17-9B3E-F29C054DD86F}"/>
    <dgm:cxn modelId="{4D743E90-FCDA-4061-AF2B-579FC57AD348}" srcId="{F12EE745-B545-4B1F-BA0E-7EFE9406DDDB}" destId="{DF4803F4-BC48-421B-A58F-67B02C27F63F}" srcOrd="0" destOrd="0" parTransId="{36A9F029-71F3-4799-9C81-2C5D10F4D7B1}" sibTransId="{5A2C3649-669A-402B-9DC6-B63BD7E15B62}"/>
    <dgm:cxn modelId="{FA0421B1-BEB0-4234-B42E-DF3B877F68D7}" srcId="{F12EE745-B545-4B1F-BA0E-7EFE9406DDDB}" destId="{11E9BD66-F916-40CC-B0A7-5B4A628A23D0}" srcOrd="3" destOrd="0" parTransId="{2C04DD0E-62A2-4A73-BCBB-3202FB958DF4}" sibTransId="{6F8CF639-B7AE-4C54-9E87-C4C832E5FAC2}"/>
    <dgm:cxn modelId="{DD73E5CC-0855-467B-90FE-9DD22F0156ED}" type="presOf" srcId="{DF4803F4-BC48-421B-A58F-67B02C27F63F}" destId="{D21C4370-BFD5-459D-8B7D-EA305E91A3B5}" srcOrd="0" destOrd="0" presId="urn:microsoft.com/office/officeart/2005/8/layout/list1"/>
    <dgm:cxn modelId="{9231C9D5-F06A-44F9-88E2-8AFE55B0BF18}" type="presOf" srcId="{E1F421D6-A2DE-40A9-89C5-BEBA9312336E}" destId="{CB268E26-54AB-49BE-9006-2B7BC417A820}" srcOrd="1" destOrd="0" presId="urn:microsoft.com/office/officeart/2005/8/layout/list1"/>
    <dgm:cxn modelId="{8772D1E3-18AE-4F4A-84B3-4C6159A15D0C}" type="presOf" srcId="{DF4803F4-BC48-421B-A58F-67B02C27F63F}" destId="{8C04A44E-9799-4AB9-AD01-C46B9A181AFA}" srcOrd="1" destOrd="0" presId="urn:microsoft.com/office/officeart/2005/8/layout/list1"/>
    <dgm:cxn modelId="{44BC11E9-1E4B-44AB-9449-00CFA7F4C102}" type="presOf" srcId="{11E9BD66-F916-40CC-B0A7-5B4A628A23D0}" destId="{F913FFCA-842E-44C0-B6A2-ED6167E18A0A}" srcOrd="1" destOrd="0" presId="urn:microsoft.com/office/officeart/2005/8/layout/list1"/>
    <dgm:cxn modelId="{6A3FE9EA-58D1-4463-9EFB-75502FCEFFBD}" type="presOf" srcId="{B6B6F376-28E4-469E-BB97-2A3048BE3BD7}" destId="{AF155EFB-E8DD-4717-AFB1-804C9997EA51}" srcOrd="1" destOrd="0" presId="urn:microsoft.com/office/officeart/2005/8/layout/list1"/>
    <dgm:cxn modelId="{0B1681FD-F9B9-40CC-BF0D-530D1C877650}" type="presOf" srcId="{B6B6F376-28E4-469E-BB97-2A3048BE3BD7}" destId="{9DD10519-22C9-4C34-B942-1E0DF5065BB7}" srcOrd="0" destOrd="0" presId="urn:microsoft.com/office/officeart/2005/8/layout/list1"/>
    <dgm:cxn modelId="{F287E4FD-7F35-49A1-8F7D-63CB8CFD148D}" type="presOf" srcId="{C760AEFE-2EBB-48AF-B96F-8D57445AFD1C}" destId="{EBAF11EC-1CBA-40DB-A0D7-040B99B64CFD}" srcOrd="1" destOrd="0" presId="urn:microsoft.com/office/officeart/2005/8/layout/list1"/>
    <dgm:cxn modelId="{481A3969-54B3-47E7-92DC-2103162602BB}" type="presParOf" srcId="{3773E380-9868-4959-9E5E-1D699CFB08DB}" destId="{E88AFFD0-849C-4F77-976A-F21B027A2C6D}" srcOrd="0" destOrd="0" presId="urn:microsoft.com/office/officeart/2005/8/layout/list1"/>
    <dgm:cxn modelId="{49EA2E0B-3D80-4A04-8190-63A0AE5181BB}" type="presParOf" srcId="{E88AFFD0-849C-4F77-976A-F21B027A2C6D}" destId="{D21C4370-BFD5-459D-8B7D-EA305E91A3B5}" srcOrd="0" destOrd="0" presId="urn:microsoft.com/office/officeart/2005/8/layout/list1"/>
    <dgm:cxn modelId="{F5C96B58-5C4E-4FB4-8BBA-A26777E542B1}" type="presParOf" srcId="{E88AFFD0-849C-4F77-976A-F21B027A2C6D}" destId="{8C04A44E-9799-4AB9-AD01-C46B9A181AFA}" srcOrd="1" destOrd="0" presId="urn:microsoft.com/office/officeart/2005/8/layout/list1"/>
    <dgm:cxn modelId="{9387AB36-3CBA-4656-9BEC-D8087973E00D}" type="presParOf" srcId="{3773E380-9868-4959-9E5E-1D699CFB08DB}" destId="{5CD0ED61-EC2D-417B-B232-43E7892704A4}" srcOrd="1" destOrd="0" presId="urn:microsoft.com/office/officeart/2005/8/layout/list1"/>
    <dgm:cxn modelId="{7B967916-BB21-4660-83D4-684652E4B6D8}" type="presParOf" srcId="{3773E380-9868-4959-9E5E-1D699CFB08DB}" destId="{CDD3A35C-C0C7-4A37-8A45-931D83B54E22}" srcOrd="2" destOrd="0" presId="urn:microsoft.com/office/officeart/2005/8/layout/list1"/>
    <dgm:cxn modelId="{14EF451E-40E0-4F96-9562-7E6862A18BF0}" type="presParOf" srcId="{3773E380-9868-4959-9E5E-1D699CFB08DB}" destId="{F4E8B6EB-79F9-4C7F-BFC8-9944EBEE3DF1}" srcOrd="3" destOrd="0" presId="urn:microsoft.com/office/officeart/2005/8/layout/list1"/>
    <dgm:cxn modelId="{05DA0A5A-3FE1-45CE-B056-F29ECA5746B7}" type="presParOf" srcId="{3773E380-9868-4959-9E5E-1D699CFB08DB}" destId="{D998D33E-1FDF-4D0D-BD82-2A27866EEB60}" srcOrd="4" destOrd="0" presId="urn:microsoft.com/office/officeart/2005/8/layout/list1"/>
    <dgm:cxn modelId="{492FE113-0513-49A6-BE92-6F72ED601099}" type="presParOf" srcId="{D998D33E-1FDF-4D0D-BD82-2A27866EEB60}" destId="{9DD10519-22C9-4C34-B942-1E0DF5065BB7}" srcOrd="0" destOrd="0" presId="urn:microsoft.com/office/officeart/2005/8/layout/list1"/>
    <dgm:cxn modelId="{886EE61D-7053-4D14-A874-C42A821B9FFE}" type="presParOf" srcId="{D998D33E-1FDF-4D0D-BD82-2A27866EEB60}" destId="{AF155EFB-E8DD-4717-AFB1-804C9997EA51}" srcOrd="1" destOrd="0" presId="urn:microsoft.com/office/officeart/2005/8/layout/list1"/>
    <dgm:cxn modelId="{2D22E298-B2E2-47A3-8959-17196F8C3E93}" type="presParOf" srcId="{3773E380-9868-4959-9E5E-1D699CFB08DB}" destId="{A6F11998-2C58-42D3-87DF-C13977CE5F81}" srcOrd="5" destOrd="0" presId="urn:microsoft.com/office/officeart/2005/8/layout/list1"/>
    <dgm:cxn modelId="{5BB53A30-0C37-4306-AFB9-FE134743932E}" type="presParOf" srcId="{3773E380-9868-4959-9E5E-1D699CFB08DB}" destId="{D64A8EEA-8EF1-44F8-8255-3D7909A96559}" srcOrd="6" destOrd="0" presId="urn:microsoft.com/office/officeart/2005/8/layout/list1"/>
    <dgm:cxn modelId="{4D024321-E7C0-4E2B-8B34-06FE34FE9B85}" type="presParOf" srcId="{3773E380-9868-4959-9E5E-1D699CFB08DB}" destId="{E7E764BE-CAC9-414A-924D-558F8849369C}" srcOrd="7" destOrd="0" presId="urn:microsoft.com/office/officeart/2005/8/layout/list1"/>
    <dgm:cxn modelId="{A13FDECF-3BA1-4C76-A5E2-D90012AA5B3E}" type="presParOf" srcId="{3773E380-9868-4959-9E5E-1D699CFB08DB}" destId="{D3CBADDC-EC4D-4B51-927C-E3EBBA203788}" srcOrd="8" destOrd="0" presId="urn:microsoft.com/office/officeart/2005/8/layout/list1"/>
    <dgm:cxn modelId="{4BF90D05-3E4A-4618-AF82-6416D2467834}" type="presParOf" srcId="{D3CBADDC-EC4D-4B51-927C-E3EBBA203788}" destId="{D6DA9797-2506-4468-92AB-7F644AA0F581}" srcOrd="0" destOrd="0" presId="urn:microsoft.com/office/officeart/2005/8/layout/list1"/>
    <dgm:cxn modelId="{5AEB5D51-3E8D-4D69-9D1F-835CF16676C5}" type="presParOf" srcId="{D3CBADDC-EC4D-4B51-927C-E3EBBA203788}" destId="{EBAF11EC-1CBA-40DB-A0D7-040B99B64CFD}" srcOrd="1" destOrd="0" presId="urn:microsoft.com/office/officeart/2005/8/layout/list1"/>
    <dgm:cxn modelId="{AFD5E471-030E-43A2-8CB0-2C78E44CEFF3}" type="presParOf" srcId="{3773E380-9868-4959-9E5E-1D699CFB08DB}" destId="{0E34B6FA-52E0-4547-8657-785DCBAA43AC}" srcOrd="9" destOrd="0" presId="urn:microsoft.com/office/officeart/2005/8/layout/list1"/>
    <dgm:cxn modelId="{EC7CFAC8-0542-4485-A222-E8A443CEB0DC}" type="presParOf" srcId="{3773E380-9868-4959-9E5E-1D699CFB08DB}" destId="{E62134ED-5A64-45BC-B124-906F3B49BF16}" srcOrd="10" destOrd="0" presId="urn:microsoft.com/office/officeart/2005/8/layout/list1"/>
    <dgm:cxn modelId="{F83F7065-DCBA-4AEC-9C43-1AD28F39F068}" type="presParOf" srcId="{3773E380-9868-4959-9E5E-1D699CFB08DB}" destId="{3CDC703A-F355-49C1-9E51-4E236824173E}" srcOrd="11" destOrd="0" presId="urn:microsoft.com/office/officeart/2005/8/layout/list1"/>
    <dgm:cxn modelId="{2F2C674D-18B0-443C-BDA9-9971A32A2D1F}" type="presParOf" srcId="{3773E380-9868-4959-9E5E-1D699CFB08DB}" destId="{A981E7F1-E07F-4ACD-8B0D-5677C9466488}" srcOrd="12" destOrd="0" presId="urn:microsoft.com/office/officeart/2005/8/layout/list1"/>
    <dgm:cxn modelId="{EF49015E-04B2-4328-B0B2-378484340F57}" type="presParOf" srcId="{A981E7F1-E07F-4ACD-8B0D-5677C9466488}" destId="{8F1F07CC-4267-44EA-A7E8-02AE89C96550}" srcOrd="0" destOrd="0" presId="urn:microsoft.com/office/officeart/2005/8/layout/list1"/>
    <dgm:cxn modelId="{83FDD43D-05D0-4E43-B73C-DCD0AE3DCF07}" type="presParOf" srcId="{A981E7F1-E07F-4ACD-8B0D-5677C9466488}" destId="{F913FFCA-842E-44C0-B6A2-ED6167E18A0A}" srcOrd="1" destOrd="0" presId="urn:microsoft.com/office/officeart/2005/8/layout/list1"/>
    <dgm:cxn modelId="{D2DF4900-E0DD-42D7-993D-A9275714B3E2}" type="presParOf" srcId="{3773E380-9868-4959-9E5E-1D699CFB08DB}" destId="{CED243B5-9748-4C96-A24E-7519CB3DEC78}" srcOrd="13" destOrd="0" presId="urn:microsoft.com/office/officeart/2005/8/layout/list1"/>
    <dgm:cxn modelId="{8641CCF9-BABE-4573-9A9E-744DD604B4CB}" type="presParOf" srcId="{3773E380-9868-4959-9E5E-1D699CFB08DB}" destId="{390D29A4-8547-4B17-8998-BD80BE0CB19C}" srcOrd="14" destOrd="0" presId="urn:microsoft.com/office/officeart/2005/8/layout/list1"/>
    <dgm:cxn modelId="{CCDDA6D4-877D-4D28-B9A4-D2E6E06C1973}" type="presParOf" srcId="{3773E380-9868-4959-9E5E-1D699CFB08DB}" destId="{4798DB89-5B51-49FC-8DA8-17228CE1B9FD}" srcOrd="15" destOrd="0" presId="urn:microsoft.com/office/officeart/2005/8/layout/list1"/>
    <dgm:cxn modelId="{45368DA9-F862-46E1-8DC8-00692F298ED2}" type="presParOf" srcId="{3773E380-9868-4959-9E5E-1D699CFB08DB}" destId="{53C58C80-A6B2-4A64-9747-CADBD65F79FE}" srcOrd="16" destOrd="0" presId="urn:microsoft.com/office/officeart/2005/8/layout/list1"/>
    <dgm:cxn modelId="{10A3D6A5-88F5-42E4-9F70-8B00A6EA47B1}" type="presParOf" srcId="{53C58C80-A6B2-4A64-9747-CADBD65F79FE}" destId="{C52AF0F8-EA74-4DDD-AE54-49377FFE0C7F}" srcOrd="0" destOrd="0" presId="urn:microsoft.com/office/officeart/2005/8/layout/list1"/>
    <dgm:cxn modelId="{706C1CAB-E0D1-4F00-A405-18B378AD52C8}" type="presParOf" srcId="{53C58C80-A6B2-4A64-9747-CADBD65F79FE}" destId="{CB268E26-54AB-49BE-9006-2B7BC417A820}" srcOrd="1" destOrd="0" presId="urn:microsoft.com/office/officeart/2005/8/layout/list1"/>
    <dgm:cxn modelId="{1F993C17-1DD5-4D19-8EF9-6E748ECAF2D3}" type="presParOf" srcId="{3773E380-9868-4959-9E5E-1D699CFB08DB}" destId="{1104FC43-0CF6-4577-828C-53BC98F4CDE0}" srcOrd="17" destOrd="0" presId="urn:microsoft.com/office/officeart/2005/8/layout/list1"/>
    <dgm:cxn modelId="{7FB2545A-CA8D-42DD-A736-F7E3128C3170}" type="presParOf" srcId="{3773E380-9868-4959-9E5E-1D699CFB08DB}" destId="{A7726E40-2E87-4642-91AF-EFCE80258788}"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a:solidFill>
          <a:srgbClr val="00B050"/>
        </a:solidFill>
      </dgm:spPr>
      <dgm:t>
        <a:bodyPr/>
        <a:lstStyle/>
        <a:p>
          <a:pPr algn="just"/>
          <a:r>
            <a:rPr lang="en-US" dirty="0"/>
            <a:t>3. </a:t>
          </a:r>
          <a:r>
            <a:rPr lang="en-US" dirty="0" err="1"/>
            <a:t>Chủ</a:t>
          </a:r>
          <a:r>
            <a:rPr lang="en-US" dirty="0"/>
            <a:t> </a:t>
          </a:r>
          <a:r>
            <a:rPr lang="en-US" dirty="0" err="1"/>
            <a:t>nghĩa</a:t>
          </a:r>
          <a:r>
            <a:rPr lang="en-US" dirty="0"/>
            <a:t> </a:t>
          </a:r>
          <a:r>
            <a:rPr lang="en-US" dirty="0" err="1"/>
            <a:t>xã</a:t>
          </a:r>
          <a:r>
            <a:rPr lang="en-US" dirty="0"/>
            <a:t> </a:t>
          </a:r>
          <a:r>
            <a:rPr lang="en-US" dirty="0" err="1"/>
            <a:t>hội</a:t>
          </a:r>
          <a:r>
            <a:rPr lang="en-US" dirty="0"/>
            <a:t> </a:t>
          </a:r>
          <a:r>
            <a:rPr lang="en-US" dirty="0" err="1"/>
            <a:t>khoa</a:t>
          </a:r>
          <a:r>
            <a:rPr lang="en-US" dirty="0"/>
            <a:t> </a:t>
          </a:r>
          <a:r>
            <a:rPr lang="en-US" dirty="0" err="1"/>
            <a:t>học</a:t>
          </a:r>
          <a:endParaRPr lang="en-US" dirty="0"/>
        </a:p>
      </dgm:t>
    </dgm:pt>
    <dgm:pt modelId="{73C9F16D-AE95-41E5-ADCB-172D26431D1D}" type="parTrans" cxnId="{DDDBCC21-06AB-4088-8847-49053E5938AF}">
      <dgm:prSet/>
      <dgm:spPr/>
      <dgm:t>
        <a:bodyPr/>
        <a:lstStyle/>
        <a:p>
          <a:pPr algn="just"/>
          <a:endParaRPr lang="en-US"/>
        </a:p>
      </dgm:t>
    </dgm:pt>
    <dgm:pt modelId="{AF1A8F5C-FCD9-4F57-8C2D-AC7F2277B106}" type="sibTrans" cxnId="{DDDBCC21-06AB-4088-8847-49053E5938AF}">
      <dgm:prSet/>
      <dgm:spPr/>
      <dgm:t>
        <a:bodyPr/>
        <a:lstStyle/>
        <a:p>
          <a:pPr algn="just"/>
          <a:endParaRPr lang="en-US"/>
        </a:p>
      </dgm:t>
    </dgm:pt>
    <dgm:pt modelId="{7AEF1646-BB6D-4967-94A2-6209C8C61C6E}">
      <dgm:prSet/>
      <dgm:spPr/>
      <dgm:t>
        <a:bodyPr/>
        <a:lstStyle/>
        <a:p>
          <a:pPr algn="just"/>
          <a:r>
            <a:rPr lang="pt-BR" b="1" i="1" dirty="0"/>
            <a:t>a) Sứ mệnh lịch sử của giai cấp công nhân</a:t>
          </a:r>
          <a:endParaRPr lang="en-US" dirty="0"/>
        </a:p>
      </dgm:t>
    </dgm:pt>
    <dgm:pt modelId="{9EDF84BC-9776-476E-A2EE-58F3F45B153A}" type="parTrans" cxnId="{876E93B1-4C62-412D-817A-6A3604771DBF}">
      <dgm:prSet/>
      <dgm:spPr/>
      <dgm:t>
        <a:bodyPr/>
        <a:lstStyle/>
        <a:p>
          <a:pPr algn="just"/>
          <a:endParaRPr lang="en-US"/>
        </a:p>
      </dgm:t>
    </dgm:pt>
    <dgm:pt modelId="{BE829CC5-661A-4D43-A339-2471B68BE108}" type="sibTrans" cxnId="{876E93B1-4C62-412D-817A-6A3604771DBF}">
      <dgm:prSet/>
      <dgm:spPr/>
      <dgm:t>
        <a:bodyPr/>
        <a:lstStyle/>
        <a:p>
          <a:pPr algn="just"/>
          <a:endParaRPr lang="en-US"/>
        </a:p>
      </dgm:t>
    </dgm:pt>
    <dgm:pt modelId="{0DE58B66-212D-4A9F-BF81-C1883980D126}">
      <dgm:prSet/>
      <dgm:spPr/>
      <dgm:t>
        <a:bodyPr/>
        <a:lstStyle/>
        <a:p>
          <a:pPr algn="just"/>
          <a:r>
            <a:rPr lang="pt-BR" b="1" i="1" dirty="0"/>
            <a:t>b) Cách mạng xã hội chủ nghĩa </a:t>
          </a:r>
          <a:endParaRPr lang="en-US" b="0" dirty="0"/>
        </a:p>
      </dgm:t>
    </dgm:pt>
    <dgm:pt modelId="{6295111E-3466-4A9F-AE82-5DE36012D940}" type="parTrans" cxnId="{279320F3-6992-43F5-8C3A-549C4D551632}">
      <dgm:prSet/>
      <dgm:spPr/>
      <dgm:t>
        <a:bodyPr/>
        <a:lstStyle/>
        <a:p>
          <a:pPr algn="just"/>
          <a:endParaRPr lang="en-US"/>
        </a:p>
      </dgm:t>
    </dgm:pt>
    <dgm:pt modelId="{E0BFCC02-249C-4FC1-9FBC-15272FBB8881}" type="sibTrans" cxnId="{279320F3-6992-43F5-8C3A-549C4D551632}">
      <dgm:prSet/>
      <dgm:spPr/>
      <dgm:t>
        <a:bodyPr/>
        <a:lstStyle/>
        <a:p>
          <a:pPr algn="just"/>
          <a:endParaRPr lang="en-US"/>
        </a:p>
      </dgm:t>
    </dgm:pt>
    <dgm:pt modelId="{42627F6B-FFD4-4C6F-BC45-116765D94385}">
      <dgm:prSet/>
      <dgm:spPr/>
      <dgm:t>
        <a:bodyPr/>
        <a:lstStyle/>
        <a:p>
          <a:pPr algn="just"/>
          <a:r>
            <a:rPr lang="pt-BR" b="1" i="1" dirty="0"/>
            <a:t>c) Sự phát triển của hình thái kinh tế-xã hội cộng sản chủ nghĩa</a:t>
          </a:r>
          <a:endParaRPr lang="en-US" b="0" dirty="0"/>
        </a:p>
      </dgm:t>
    </dgm:pt>
    <dgm:pt modelId="{FDE44724-A2EA-44F4-A095-7F7C994184FB}" type="parTrans" cxnId="{8036B52F-B2BD-45FD-A67B-6860FD2DBEC6}">
      <dgm:prSet/>
      <dgm:spPr/>
      <dgm:t>
        <a:bodyPr/>
        <a:lstStyle/>
        <a:p>
          <a:endParaRPr lang="en-US"/>
        </a:p>
      </dgm:t>
    </dgm:pt>
    <dgm:pt modelId="{D27B64D0-607A-47E6-887B-C93CBCF35F5F}" type="sibTrans" cxnId="{8036B52F-B2BD-45FD-A67B-6860FD2DBEC6}">
      <dgm:prSet/>
      <dgm:spPr/>
      <dgm:t>
        <a:bodyPr/>
        <a:lstStyle/>
        <a:p>
          <a:endParaRPr lang="en-US"/>
        </a:p>
      </dgm:t>
    </dgm:pt>
    <dgm:pt modelId="{B0FA970C-DB96-4F88-909A-35B6D6C603CF}" type="pres">
      <dgm:prSet presAssocID="{FB76725E-9310-499D-9283-EB47E825D71E}" presName="linear" presStyleCnt="0">
        <dgm:presLayoutVars>
          <dgm:animLvl val="lvl"/>
          <dgm:resizeHandles val="exact"/>
        </dgm:presLayoutVars>
      </dgm:prSet>
      <dgm:spPr/>
    </dgm:pt>
    <dgm:pt modelId="{20BDC0E6-8542-417B-93C1-1FBCFBBE2286}" type="pres">
      <dgm:prSet presAssocID="{66FF4415-D834-498D-971C-AFB4948A93F3}" presName="parentText" presStyleLbl="node1" presStyleIdx="0" presStyleCnt="1">
        <dgm:presLayoutVars>
          <dgm:chMax val="0"/>
          <dgm:bulletEnabled val="1"/>
        </dgm:presLayoutVars>
      </dgm:prSet>
      <dgm:spPr/>
    </dgm:pt>
    <dgm:pt modelId="{D8B61068-B3E2-4DF5-8C7E-B24290F8FEAD}" type="pres">
      <dgm:prSet presAssocID="{66FF4415-D834-498D-971C-AFB4948A93F3}" presName="childText" presStyleLbl="revTx" presStyleIdx="0" presStyleCnt="1" custScaleY="153867">
        <dgm:presLayoutVars>
          <dgm:bulletEnabled val="1"/>
        </dgm:presLayoutVars>
      </dgm:prSet>
      <dgm:spPr/>
    </dgm:pt>
  </dgm:ptLst>
  <dgm:cxnLst>
    <dgm:cxn modelId="{6ADD251B-DA5D-486F-A868-7A9A81E6CB74}" type="presOf" srcId="{42627F6B-FFD4-4C6F-BC45-116765D94385}" destId="{D8B61068-B3E2-4DF5-8C7E-B24290F8FEAD}" srcOrd="0" destOrd="2"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8036B52F-B2BD-45FD-A67B-6860FD2DBEC6}" srcId="{66FF4415-D834-498D-971C-AFB4948A93F3}" destId="{42627F6B-FFD4-4C6F-BC45-116765D94385}" srcOrd="2" destOrd="0" parTransId="{FDE44724-A2EA-44F4-A095-7F7C994184FB}" sibTransId="{D27B64D0-607A-47E6-887B-C93CBCF35F5F}"/>
    <dgm:cxn modelId="{172D5FAE-C81E-48CD-AEF8-C03A624501C5}" type="presOf" srcId="{7AEF1646-BB6D-4967-94A2-6209C8C61C6E}" destId="{D8B61068-B3E2-4DF5-8C7E-B24290F8FEAD}" srcOrd="0" destOrd="0" presId="urn:microsoft.com/office/officeart/2005/8/layout/vList2"/>
    <dgm:cxn modelId="{82BF5BB0-0566-4A1B-B718-74376DD19397}" type="presOf" srcId="{0DE58B66-212D-4A9F-BF81-C1883980D126}" destId="{D8B61068-B3E2-4DF5-8C7E-B24290F8FEAD}" srcOrd="0" destOrd="1" presId="urn:microsoft.com/office/officeart/2005/8/layout/vList2"/>
    <dgm:cxn modelId="{876E93B1-4C62-412D-817A-6A3604771DBF}" srcId="{66FF4415-D834-498D-971C-AFB4948A93F3}" destId="{7AEF1646-BB6D-4967-94A2-6209C8C61C6E}" srcOrd="0" destOrd="0" parTransId="{9EDF84BC-9776-476E-A2EE-58F3F45B153A}" sibTransId="{BE829CC5-661A-4D43-A339-2471B68BE108}"/>
    <dgm:cxn modelId="{8FBCE0B5-69DE-492A-9437-274B9893B462}" type="presOf" srcId="{FB76725E-9310-499D-9283-EB47E825D71E}" destId="{B0FA970C-DB96-4F88-909A-35B6D6C603CF}" srcOrd="0" destOrd="0" presId="urn:microsoft.com/office/officeart/2005/8/layout/vList2"/>
    <dgm:cxn modelId="{85E647C3-7F56-4DE2-853B-C5C87E7E668E}" type="presOf" srcId="{66FF4415-D834-498D-971C-AFB4948A93F3}" destId="{20BDC0E6-8542-417B-93C1-1FBCFBBE2286}" srcOrd="0" destOrd="0" presId="urn:microsoft.com/office/officeart/2005/8/layout/vList2"/>
    <dgm:cxn modelId="{279320F3-6992-43F5-8C3A-549C4D551632}" srcId="{66FF4415-D834-498D-971C-AFB4948A93F3}" destId="{0DE58B66-212D-4A9F-BF81-C1883980D126}" srcOrd="1" destOrd="0" parTransId="{6295111E-3466-4A9F-AE82-5DE36012D940}" sibTransId="{E0BFCC02-249C-4FC1-9FBC-15272FBB8881}"/>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20315C9-368E-4660-A403-AFE0699499D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97FAF10-F4E2-4A93-9401-B56887CE68BF}">
      <dgm:prSet phldrT="[Text]"/>
      <dgm:spPr/>
      <dgm:t>
        <a:bodyPr/>
        <a:lstStyle/>
        <a:p>
          <a:r>
            <a:rPr lang="en-US" dirty="0"/>
            <a:t> </a:t>
          </a:r>
          <a:r>
            <a:rPr lang="en-US" dirty="0" err="1"/>
            <a:t>Về</a:t>
          </a:r>
          <a:r>
            <a:rPr lang="en-US" dirty="0"/>
            <a:t> </a:t>
          </a:r>
          <a:r>
            <a:rPr lang="en-US" dirty="0" err="1"/>
            <a:t>địa</a:t>
          </a:r>
          <a:r>
            <a:rPr lang="en-US" dirty="0"/>
            <a:t> </a:t>
          </a:r>
          <a:r>
            <a:rPr lang="en-US" dirty="0" err="1"/>
            <a:t>vị</a:t>
          </a:r>
          <a:r>
            <a:rPr lang="en-US" dirty="0"/>
            <a:t> </a:t>
          </a:r>
          <a:r>
            <a:rPr lang="en-US" dirty="0" err="1"/>
            <a:t>kinh</a:t>
          </a:r>
          <a:r>
            <a:rPr lang="en-US" dirty="0"/>
            <a:t> </a:t>
          </a:r>
          <a:r>
            <a:rPr lang="en-US" dirty="0" err="1"/>
            <a:t>tế</a:t>
          </a:r>
          <a:r>
            <a:rPr lang="en-US" dirty="0"/>
            <a:t> - </a:t>
          </a:r>
          <a:r>
            <a:rPr lang="en-US" dirty="0" err="1"/>
            <a:t>xã</a:t>
          </a:r>
          <a:r>
            <a:rPr lang="en-US" dirty="0"/>
            <a:t> </a:t>
          </a:r>
          <a:r>
            <a:rPr lang="en-US" dirty="0" err="1"/>
            <a:t>hội</a:t>
          </a:r>
          <a:r>
            <a:rPr lang="en-US" dirty="0"/>
            <a:t> </a:t>
          </a:r>
          <a:r>
            <a:rPr lang="en-US" dirty="0" err="1"/>
            <a:t>của</a:t>
          </a:r>
          <a:r>
            <a:rPr lang="en-US" dirty="0"/>
            <a:t> </a:t>
          </a:r>
          <a:r>
            <a:rPr lang="en-US" dirty="0" err="1"/>
            <a:t>giai</a:t>
          </a:r>
          <a:r>
            <a:rPr lang="en-US" dirty="0"/>
            <a:t> </a:t>
          </a:r>
          <a:r>
            <a:rPr lang="en-US" dirty="0" err="1"/>
            <a:t>cấp</a:t>
          </a:r>
          <a:r>
            <a:rPr lang="en-US" dirty="0"/>
            <a:t> </a:t>
          </a:r>
          <a:r>
            <a:rPr lang="en-US" dirty="0" err="1"/>
            <a:t>công</a:t>
          </a:r>
          <a:r>
            <a:rPr lang="en-US" dirty="0"/>
            <a:t> </a:t>
          </a:r>
          <a:r>
            <a:rPr lang="en-US" dirty="0" err="1"/>
            <a:t>nhân</a:t>
          </a:r>
          <a:endParaRPr lang="en-US" dirty="0"/>
        </a:p>
      </dgm:t>
    </dgm:pt>
    <dgm:pt modelId="{8CC8ABDD-4E56-4BCA-9AB3-627E9F7F18E1}" type="parTrans" cxnId="{89095C34-F5E7-4415-8EF0-2743A197747C}">
      <dgm:prSet/>
      <dgm:spPr/>
      <dgm:t>
        <a:bodyPr/>
        <a:lstStyle/>
        <a:p>
          <a:endParaRPr lang="en-US"/>
        </a:p>
      </dgm:t>
    </dgm:pt>
    <dgm:pt modelId="{9365D8E0-2208-4012-A27E-4B157277A585}" type="sibTrans" cxnId="{89095C34-F5E7-4415-8EF0-2743A197747C}">
      <dgm:prSet/>
      <dgm:spPr/>
      <dgm:t>
        <a:bodyPr/>
        <a:lstStyle/>
        <a:p>
          <a:endParaRPr lang="en-US"/>
        </a:p>
      </dgm:t>
    </dgm:pt>
    <dgm:pt modelId="{74D6D79E-C43A-4462-87C0-A6A0F5C52BFD}">
      <dgm:prSet phldrT="[Text]"/>
      <dgm:spPr/>
      <dgm:t>
        <a:bodyPr/>
        <a:lstStyle/>
        <a:p>
          <a:r>
            <a:rPr lang="vi-VN" dirty="0"/>
            <a:t>Về phương thức lao động</a:t>
          </a:r>
          <a:endParaRPr lang="en-US" dirty="0"/>
        </a:p>
      </dgm:t>
    </dgm:pt>
    <dgm:pt modelId="{57BAD804-5B6A-47AA-9133-2080A73B0F23}" type="parTrans" cxnId="{F6E780F9-2ACC-4725-8105-02E61EAD6733}">
      <dgm:prSet/>
      <dgm:spPr/>
      <dgm:t>
        <a:bodyPr/>
        <a:lstStyle/>
        <a:p>
          <a:endParaRPr lang="en-US"/>
        </a:p>
      </dgm:t>
    </dgm:pt>
    <dgm:pt modelId="{22C99FEB-C1E7-4654-B535-83C6B963563B}" type="sibTrans" cxnId="{F6E780F9-2ACC-4725-8105-02E61EAD6733}">
      <dgm:prSet/>
      <dgm:spPr/>
      <dgm:t>
        <a:bodyPr/>
        <a:lstStyle/>
        <a:p>
          <a:endParaRPr lang="en-US"/>
        </a:p>
      </dgm:t>
    </dgm:pt>
    <dgm:pt modelId="{4E94AAC6-7ADA-4B49-A5B7-D2AED2A43E17}">
      <dgm:prSet phldrT="[Text]"/>
      <dgm:spPr/>
      <dgm:t>
        <a:bodyPr/>
        <a:lstStyle/>
        <a:p>
          <a:r>
            <a:rPr lang="en-US" dirty="0" err="1"/>
            <a:t>Về</a:t>
          </a:r>
          <a:r>
            <a:rPr lang="en-US" dirty="0"/>
            <a:t> </a:t>
          </a:r>
          <a:r>
            <a:rPr lang="en-US" dirty="0" err="1"/>
            <a:t>đặc</a:t>
          </a:r>
          <a:r>
            <a:rPr lang="en-US" dirty="0"/>
            <a:t> </a:t>
          </a:r>
          <a:r>
            <a:rPr lang="en-US" dirty="0" err="1"/>
            <a:t>điểm</a:t>
          </a:r>
          <a:r>
            <a:rPr lang="en-US" dirty="0"/>
            <a:t> </a:t>
          </a:r>
          <a:r>
            <a:rPr lang="en-US" dirty="0" err="1"/>
            <a:t>chính</a:t>
          </a:r>
          <a:r>
            <a:rPr lang="en-US" dirty="0"/>
            <a:t> </a:t>
          </a:r>
          <a:r>
            <a:rPr lang="en-US" dirty="0" err="1"/>
            <a:t>trị</a:t>
          </a:r>
          <a:r>
            <a:rPr lang="en-US" dirty="0"/>
            <a:t> - </a:t>
          </a:r>
          <a:r>
            <a:rPr lang="en-US" dirty="0" err="1"/>
            <a:t>xã</a:t>
          </a:r>
          <a:r>
            <a:rPr lang="en-US" dirty="0"/>
            <a:t> </a:t>
          </a:r>
          <a:r>
            <a:rPr lang="en-US" dirty="0" err="1"/>
            <a:t>hội</a:t>
          </a:r>
          <a:r>
            <a:rPr lang="en-US" dirty="0"/>
            <a:t> </a:t>
          </a:r>
          <a:r>
            <a:rPr lang="en-US" dirty="0" err="1"/>
            <a:t>của</a:t>
          </a:r>
          <a:r>
            <a:rPr lang="en-US" dirty="0"/>
            <a:t> </a:t>
          </a:r>
          <a:r>
            <a:rPr lang="en-US" dirty="0" err="1"/>
            <a:t>giai</a:t>
          </a:r>
          <a:r>
            <a:rPr lang="en-US" dirty="0"/>
            <a:t> </a:t>
          </a:r>
          <a:r>
            <a:rPr lang="en-US" dirty="0" err="1"/>
            <a:t>cấp</a:t>
          </a:r>
          <a:r>
            <a:rPr lang="en-US" dirty="0"/>
            <a:t> </a:t>
          </a:r>
          <a:r>
            <a:rPr lang="en-US" dirty="0" err="1"/>
            <a:t>công</a:t>
          </a:r>
          <a:r>
            <a:rPr lang="en-US" dirty="0"/>
            <a:t> </a:t>
          </a:r>
          <a:r>
            <a:rPr lang="en-US" dirty="0" err="1"/>
            <a:t>nhân</a:t>
          </a:r>
          <a:endParaRPr lang="en-US" dirty="0"/>
        </a:p>
      </dgm:t>
    </dgm:pt>
    <dgm:pt modelId="{1B143297-724C-4D4E-83E5-1FC130279C6F}" type="parTrans" cxnId="{62FF4342-BC09-411F-B1C2-695DF0186F45}">
      <dgm:prSet/>
      <dgm:spPr/>
      <dgm:t>
        <a:bodyPr/>
        <a:lstStyle/>
        <a:p>
          <a:endParaRPr lang="en-US"/>
        </a:p>
      </dgm:t>
    </dgm:pt>
    <dgm:pt modelId="{26CC731B-6DD7-4B46-A5D0-B962850AFB5B}" type="sibTrans" cxnId="{62FF4342-BC09-411F-B1C2-695DF0186F45}">
      <dgm:prSet/>
      <dgm:spPr/>
      <dgm:t>
        <a:bodyPr/>
        <a:lstStyle/>
        <a:p>
          <a:endParaRPr lang="en-US"/>
        </a:p>
      </dgm:t>
    </dgm:pt>
    <dgm:pt modelId="{E2B8DF9D-B0B6-4BA3-B65D-9E25D7819886}">
      <dgm:prSet phldrT="[Text]"/>
      <dgm:spPr/>
      <dgm:t>
        <a:bodyPr/>
        <a:lstStyle/>
        <a:p>
          <a:r>
            <a:rPr lang="en-US" dirty="0" err="1"/>
            <a:t>Giai</a:t>
          </a:r>
          <a:r>
            <a:rPr lang="en-US" dirty="0"/>
            <a:t> </a:t>
          </a:r>
          <a:r>
            <a:rPr lang="en-US" dirty="0" err="1"/>
            <a:t>cấp</a:t>
          </a:r>
          <a:r>
            <a:rPr lang="en-US" dirty="0"/>
            <a:t> </a:t>
          </a:r>
          <a:r>
            <a:rPr lang="en-US" dirty="0" err="1"/>
            <a:t>công</a:t>
          </a:r>
          <a:r>
            <a:rPr lang="en-US" dirty="0"/>
            <a:t> </a:t>
          </a:r>
          <a:r>
            <a:rPr lang="en-US" dirty="0" err="1"/>
            <a:t>nhân</a:t>
          </a:r>
          <a:r>
            <a:rPr lang="en-US" dirty="0"/>
            <a:t> </a:t>
          </a:r>
          <a:r>
            <a:rPr lang="en-US" dirty="0" err="1"/>
            <a:t>là</a:t>
          </a:r>
          <a:r>
            <a:rPr lang="en-US" dirty="0"/>
            <a:t> </a:t>
          </a:r>
          <a:r>
            <a:rPr lang="en-US" dirty="0" err="1"/>
            <a:t>giai</a:t>
          </a:r>
          <a:r>
            <a:rPr lang="en-US" dirty="0"/>
            <a:t> </a:t>
          </a:r>
          <a:r>
            <a:rPr lang="en-US" dirty="0" err="1"/>
            <a:t>cấp</a:t>
          </a:r>
          <a:r>
            <a:rPr lang="en-US" dirty="0"/>
            <a:t> </a:t>
          </a:r>
          <a:r>
            <a:rPr lang="en-US" dirty="0" err="1"/>
            <a:t>tiên</a:t>
          </a:r>
          <a:r>
            <a:rPr lang="en-US" dirty="0"/>
            <a:t> </a:t>
          </a:r>
          <a:r>
            <a:rPr lang="en-US" dirty="0" err="1"/>
            <a:t>tiến</a:t>
          </a:r>
          <a:r>
            <a:rPr lang="en-US" dirty="0"/>
            <a:t> </a:t>
          </a:r>
        </a:p>
      </dgm:t>
    </dgm:pt>
    <dgm:pt modelId="{F647370B-D98F-4F48-B16C-67C3EF5BE00B}" type="parTrans" cxnId="{E1B13E53-E3C7-4329-9111-4723659B4CDA}">
      <dgm:prSet/>
      <dgm:spPr/>
      <dgm:t>
        <a:bodyPr/>
        <a:lstStyle/>
        <a:p>
          <a:endParaRPr lang="en-US"/>
        </a:p>
      </dgm:t>
    </dgm:pt>
    <dgm:pt modelId="{4AC10700-B543-4E2F-B515-E4B60D01D282}" type="sibTrans" cxnId="{E1B13E53-E3C7-4329-9111-4723659B4CDA}">
      <dgm:prSet/>
      <dgm:spPr/>
      <dgm:t>
        <a:bodyPr/>
        <a:lstStyle/>
        <a:p>
          <a:endParaRPr lang="en-US"/>
        </a:p>
      </dgm:t>
    </dgm:pt>
    <dgm:pt modelId="{5082613B-E6DD-4E9A-81CA-08AA125E44A9}">
      <dgm:prSet phldrT="[Text]"/>
      <dgm:spPr/>
      <dgm:t>
        <a:bodyPr/>
        <a:lstStyle/>
        <a:p>
          <a:r>
            <a:rPr lang="en-US" dirty="0" err="1"/>
            <a:t>Về</a:t>
          </a:r>
          <a:r>
            <a:rPr lang="en-US" dirty="0"/>
            <a:t> </a:t>
          </a:r>
          <a:r>
            <a:rPr lang="en-US" dirty="0" err="1"/>
            <a:t>địa</a:t>
          </a:r>
          <a:r>
            <a:rPr lang="en-US" dirty="0"/>
            <a:t> </a:t>
          </a:r>
          <a:r>
            <a:rPr lang="en-US" dirty="0" err="1"/>
            <a:t>vị</a:t>
          </a:r>
          <a:r>
            <a:rPr lang="en-US" dirty="0"/>
            <a:t> </a:t>
          </a:r>
          <a:r>
            <a:rPr lang="en-US" dirty="0" err="1"/>
            <a:t>của</a:t>
          </a:r>
          <a:r>
            <a:rPr lang="en-US" dirty="0"/>
            <a:t> </a:t>
          </a:r>
          <a:r>
            <a:rPr lang="en-US" dirty="0" err="1"/>
            <a:t>giai</a:t>
          </a:r>
          <a:r>
            <a:rPr lang="en-US" dirty="0"/>
            <a:t> </a:t>
          </a:r>
          <a:r>
            <a:rPr lang="en-US" dirty="0" err="1"/>
            <a:t>cấp</a:t>
          </a:r>
          <a:r>
            <a:rPr lang="en-US" dirty="0"/>
            <a:t> </a:t>
          </a:r>
          <a:r>
            <a:rPr lang="en-US" dirty="0" err="1"/>
            <a:t>công</a:t>
          </a:r>
          <a:r>
            <a:rPr lang="en-US" dirty="0"/>
            <a:t> </a:t>
          </a:r>
          <a:r>
            <a:rPr lang="en-US" dirty="0" err="1"/>
            <a:t>nhân</a:t>
          </a:r>
          <a:endParaRPr lang="en-US" dirty="0"/>
        </a:p>
      </dgm:t>
    </dgm:pt>
    <dgm:pt modelId="{3F9445AF-12C1-4325-A256-7D8E7F480A1B}" type="parTrans" cxnId="{6103EDCE-C08A-4675-9BE0-9D64EEE09135}">
      <dgm:prSet/>
      <dgm:spPr/>
      <dgm:t>
        <a:bodyPr/>
        <a:lstStyle/>
        <a:p>
          <a:endParaRPr lang="en-US"/>
        </a:p>
      </dgm:t>
    </dgm:pt>
    <dgm:pt modelId="{F3502F2A-208B-4A46-9701-CE2550FD472E}" type="sibTrans" cxnId="{6103EDCE-C08A-4675-9BE0-9D64EEE09135}">
      <dgm:prSet/>
      <dgm:spPr/>
      <dgm:t>
        <a:bodyPr/>
        <a:lstStyle/>
        <a:p>
          <a:endParaRPr lang="en-US"/>
        </a:p>
      </dgm:t>
    </dgm:pt>
    <dgm:pt modelId="{09DB98D9-C9AF-4415-A5DF-F66AE2C9650C}">
      <dgm:prSet phldrT="[Text]"/>
      <dgm:spPr/>
      <dgm:t>
        <a:bodyPr/>
        <a:lstStyle/>
        <a:p>
          <a:r>
            <a:rPr lang="pt-BR" dirty="0"/>
            <a:t>Giai cấp công nhân có tinh thần cách mạng triệt để</a:t>
          </a:r>
          <a:endParaRPr lang="en-US" dirty="0"/>
        </a:p>
      </dgm:t>
    </dgm:pt>
    <dgm:pt modelId="{1BB34416-E8EF-4D0E-8782-C028C638D84A}" type="parTrans" cxnId="{F61EF5CB-8146-4963-97A6-D91947D00C7B}">
      <dgm:prSet/>
      <dgm:spPr/>
      <dgm:t>
        <a:bodyPr/>
        <a:lstStyle/>
        <a:p>
          <a:endParaRPr lang="en-US"/>
        </a:p>
      </dgm:t>
    </dgm:pt>
    <dgm:pt modelId="{955F20D5-0FA8-4B3C-8401-AF84E9ED1314}" type="sibTrans" cxnId="{F61EF5CB-8146-4963-97A6-D91947D00C7B}">
      <dgm:prSet/>
      <dgm:spPr/>
      <dgm:t>
        <a:bodyPr/>
        <a:lstStyle/>
        <a:p>
          <a:endParaRPr lang="en-US"/>
        </a:p>
      </dgm:t>
    </dgm:pt>
    <dgm:pt modelId="{74D391D6-6687-425C-838C-AEAF4EC246F3}">
      <dgm:prSet phldrT="[Text]"/>
      <dgm:spPr/>
      <dgm:t>
        <a:bodyPr/>
        <a:lstStyle/>
        <a:p>
          <a:r>
            <a:rPr lang="pt-BR" dirty="0"/>
            <a:t>Giai cấp công nhân có ý thức tổ chức kỷ luật cao</a:t>
          </a:r>
          <a:endParaRPr lang="en-US" dirty="0"/>
        </a:p>
      </dgm:t>
    </dgm:pt>
    <dgm:pt modelId="{311C8C3D-4136-460B-818E-A63D873C1F83}" type="parTrans" cxnId="{E0196E3E-D459-4D17-88BA-597EB89CEAD3}">
      <dgm:prSet/>
      <dgm:spPr/>
      <dgm:t>
        <a:bodyPr/>
        <a:lstStyle/>
        <a:p>
          <a:endParaRPr lang="en-US"/>
        </a:p>
      </dgm:t>
    </dgm:pt>
    <dgm:pt modelId="{46FE82EB-6ADD-47C8-8ACA-CE58171B8116}" type="sibTrans" cxnId="{E0196E3E-D459-4D17-88BA-597EB89CEAD3}">
      <dgm:prSet/>
      <dgm:spPr/>
      <dgm:t>
        <a:bodyPr/>
        <a:lstStyle/>
        <a:p>
          <a:endParaRPr lang="en-US"/>
        </a:p>
      </dgm:t>
    </dgm:pt>
    <dgm:pt modelId="{70E093C2-0F3C-4275-A9B3-E1B6D1FFD88E}">
      <dgm:prSet phldrT="[Text]"/>
      <dgm:spPr/>
      <dgm:t>
        <a:bodyPr/>
        <a:lstStyle/>
        <a:p>
          <a:r>
            <a:rPr lang="pt-BR" dirty="0"/>
            <a:t>Giai cấp công nhân có tinh thần quốc tế vô sản</a:t>
          </a:r>
          <a:endParaRPr lang="en-US" dirty="0"/>
        </a:p>
      </dgm:t>
    </dgm:pt>
    <dgm:pt modelId="{9E8612F9-CAC5-48F5-BD90-A7187FAE993A}" type="parTrans" cxnId="{915155D5-7280-4BC7-B9A8-1C021218DB55}">
      <dgm:prSet/>
      <dgm:spPr/>
      <dgm:t>
        <a:bodyPr/>
        <a:lstStyle/>
        <a:p>
          <a:endParaRPr lang="en-US"/>
        </a:p>
      </dgm:t>
    </dgm:pt>
    <dgm:pt modelId="{43CE661F-44F2-4F19-B50A-50B898E7531A}" type="sibTrans" cxnId="{915155D5-7280-4BC7-B9A8-1C021218DB55}">
      <dgm:prSet/>
      <dgm:spPr/>
      <dgm:t>
        <a:bodyPr/>
        <a:lstStyle/>
        <a:p>
          <a:endParaRPr lang="en-US"/>
        </a:p>
      </dgm:t>
    </dgm:pt>
    <dgm:pt modelId="{B9002E0B-09C7-473E-BF90-56136D2C2250}" type="pres">
      <dgm:prSet presAssocID="{720315C9-368E-4660-A403-AFE0699499D6}" presName="linear" presStyleCnt="0">
        <dgm:presLayoutVars>
          <dgm:animLvl val="lvl"/>
          <dgm:resizeHandles val="exact"/>
        </dgm:presLayoutVars>
      </dgm:prSet>
      <dgm:spPr/>
    </dgm:pt>
    <dgm:pt modelId="{A0D6FCFF-724A-4FF0-9C37-0D8B335170CA}" type="pres">
      <dgm:prSet presAssocID="{B97FAF10-F4E2-4A93-9401-B56887CE68BF}" presName="parentText" presStyleLbl="node1" presStyleIdx="0" presStyleCnt="2">
        <dgm:presLayoutVars>
          <dgm:chMax val="0"/>
          <dgm:bulletEnabled val="1"/>
        </dgm:presLayoutVars>
      </dgm:prSet>
      <dgm:spPr/>
    </dgm:pt>
    <dgm:pt modelId="{1902A112-94D7-4AB6-9D36-330F6F13B27A}" type="pres">
      <dgm:prSet presAssocID="{B97FAF10-F4E2-4A93-9401-B56887CE68BF}" presName="childText" presStyleLbl="revTx" presStyleIdx="0" presStyleCnt="2">
        <dgm:presLayoutVars>
          <dgm:bulletEnabled val="1"/>
        </dgm:presLayoutVars>
      </dgm:prSet>
      <dgm:spPr/>
    </dgm:pt>
    <dgm:pt modelId="{36337140-330C-4AAC-99CD-AEEB2903C959}" type="pres">
      <dgm:prSet presAssocID="{4E94AAC6-7ADA-4B49-A5B7-D2AED2A43E17}" presName="parentText" presStyleLbl="node1" presStyleIdx="1" presStyleCnt="2">
        <dgm:presLayoutVars>
          <dgm:chMax val="0"/>
          <dgm:bulletEnabled val="1"/>
        </dgm:presLayoutVars>
      </dgm:prSet>
      <dgm:spPr/>
    </dgm:pt>
    <dgm:pt modelId="{901C76B0-1A24-45C4-AA6E-CC8A9A822D27}" type="pres">
      <dgm:prSet presAssocID="{4E94AAC6-7ADA-4B49-A5B7-D2AED2A43E17}" presName="childText" presStyleLbl="revTx" presStyleIdx="1" presStyleCnt="2">
        <dgm:presLayoutVars>
          <dgm:bulletEnabled val="1"/>
        </dgm:presLayoutVars>
      </dgm:prSet>
      <dgm:spPr/>
    </dgm:pt>
  </dgm:ptLst>
  <dgm:cxnLst>
    <dgm:cxn modelId="{36C79B03-7E5C-482C-AFAD-91DDD870F816}" type="presOf" srcId="{E2B8DF9D-B0B6-4BA3-B65D-9E25D7819886}" destId="{901C76B0-1A24-45C4-AA6E-CC8A9A822D27}" srcOrd="0" destOrd="0" presId="urn:microsoft.com/office/officeart/2005/8/layout/vList2"/>
    <dgm:cxn modelId="{0427FA0F-8E18-41F4-B867-52F857A4B030}" type="presOf" srcId="{720315C9-368E-4660-A403-AFE0699499D6}" destId="{B9002E0B-09C7-473E-BF90-56136D2C2250}" srcOrd="0" destOrd="0" presId="urn:microsoft.com/office/officeart/2005/8/layout/vList2"/>
    <dgm:cxn modelId="{8C297915-63B0-4ED4-9623-389FEE2F111B}" type="presOf" srcId="{5082613B-E6DD-4E9A-81CA-08AA125E44A9}" destId="{1902A112-94D7-4AB6-9D36-330F6F13B27A}" srcOrd="0" destOrd="1" presId="urn:microsoft.com/office/officeart/2005/8/layout/vList2"/>
    <dgm:cxn modelId="{64AB9B21-F1F6-4C88-9D68-03363A171B64}" type="presOf" srcId="{74D6D79E-C43A-4462-87C0-A6A0F5C52BFD}" destId="{1902A112-94D7-4AB6-9D36-330F6F13B27A}" srcOrd="0" destOrd="0" presId="urn:microsoft.com/office/officeart/2005/8/layout/vList2"/>
    <dgm:cxn modelId="{89095C34-F5E7-4415-8EF0-2743A197747C}" srcId="{720315C9-368E-4660-A403-AFE0699499D6}" destId="{B97FAF10-F4E2-4A93-9401-B56887CE68BF}" srcOrd="0" destOrd="0" parTransId="{8CC8ABDD-4E56-4BCA-9AB3-627E9F7F18E1}" sibTransId="{9365D8E0-2208-4012-A27E-4B157277A585}"/>
    <dgm:cxn modelId="{E0196E3E-D459-4D17-88BA-597EB89CEAD3}" srcId="{4E94AAC6-7ADA-4B49-A5B7-D2AED2A43E17}" destId="{74D391D6-6687-425C-838C-AEAF4EC246F3}" srcOrd="2" destOrd="0" parTransId="{311C8C3D-4136-460B-818E-A63D873C1F83}" sibTransId="{46FE82EB-6ADD-47C8-8ACA-CE58171B8116}"/>
    <dgm:cxn modelId="{62FF4342-BC09-411F-B1C2-695DF0186F45}" srcId="{720315C9-368E-4660-A403-AFE0699499D6}" destId="{4E94AAC6-7ADA-4B49-A5B7-D2AED2A43E17}" srcOrd="1" destOrd="0" parTransId="{1B143297-724C-4D4E-83E5-1FC130279C6F}" sibTransId="{26CC731B-6DD7-4B46-A5D0-B962850AFB5B}"/>
    <dgm:cxn modelId="{E1B13E53-E3C7-4329-9111-4723659B4CDA}" srcId="{4E94AAC6-7ADA-4B49-A5B7-D2AED2A43E17}" destId="{E2B8DF9D-B0B6-4BA3-B65D-9E25D7819886}" srcOrd="0" destOrd="0" parTransId="{F647370B-D98F-4F48-B16C-67C3EF5BE00B}" sibTransId="{4AC10700-B543-4E2F-B515-E4B60D01D282}"/>
    <dgm:cxn modelId="{2E120F78-EA8A-45ED-BAB5-745F9B545E0D}" type="presOf" srcId="{4E94AAC6-7ADA-4B49-A5B7-D2AED2A43E17}" destId="{36337140-330C-4AAC-99CD-AEEB2903C959}" srcOrd="0" destOrd="0" presId="urn:microsoft.com/office/officeart/2005/8/layout/vList2"/>
    <dgm:cxn modelId="{E6F65979-0420-4436-9DBE-A2F6F9E3ACA2}" type="presOf" srcId="{09DB98D9-C9AF-4415-A5DF-F66AE2C9650C}" destId="{901C76B0-1A24-45C4-AA6E-CC8A9A822D27}" srcOrd="0" destOrd="1" presId="urn:microsoft.com/office/officeart/2005/8/layout/vList2"/>
    <dgm:cxn modelId="{4B1786B9-C15E-4577-B80E-6D0D6EDA7EAA}" type="presOf" srcId="{74D391D6-6687-425C-838C-AEAF4EC246F3}" destId="{901C76B0-1A24-45C4-AA6E-CC8A9A822D27}" srcOrd="0" destOrd="2" presId="urn:microsoft.com/office/officeart/2005/8/layout/vList2"/>
    <dgm:cxn modelId="{F61EF5CB-8146-4963-97A6-D91947D00C7B}" srcId="{4E94AAC6-7ADA-4B49-A5B7-D2AED2A43E17}" destId="{09DB98D9-C9AF-4415-A5DF-F66AE2C9650C}" srcOrd="1" destOrd="0" parTransId="{1BB34416-E8EF-4D0E-8782-C028C638D84A}" sibTransId="{955F20D5-0FA8-4B3C-8401-AF84E9ED1314}"/>
    <dgm:cxn modelId="{6103EDCE-C08A-4675-9BE0-9D64EEE09135}" srcId="{B97FAF10-F4E2-4A93-9401-B56887CE68BF}" destId="{5082613B-E6DD-4E9A-81CA-08AA125E44A9}" srcOrd="1" destOrd="0" parTransId="{3F9445AF-12C1-4325-A256-7D8E7F480A1B}" sibTransId="{F3502F2A-208B-4A46-9701-CE2550FD472E}"/>
    <dgm:cxn modelId="{915155D5-7280-4BC7-B9A8-1C021218DB55}" srcId="{4E94AAC6-7ADA-4B49-A5B7-D2AED2A43E17}" destId="{70E093C2-0F3C-4275-A9B3-E1B6D1FFD88E}" srcOrd="3" destOrd="0" parTransId="{9E8612F9-CAC5-48F5-BD90-A7187FAE993A}" sibTransId="{43CE661F-44F2-4F19-B50A-50B898E7531A}"/>
    <dgm:cxn modelId="{1E4674D9-F867-4224-B5F7-DA47D4F9EC84}" type="presOf" srcId="{B97FAF10-F4E2-4A93-9401-B56887CE68BF}" destId="{A0D6FCFF-724A-4FF0-9C37-0D8B335170CA}" srcOrd="0" destOrd="0" presId="urn:microsoft.com/office/officeart/2005/8/layout/vList2"/>
    <dgm:cxn modelId="{213840F3-E9E6-406A-B67A-D92881856460}" type="presOf" srcId="{70E093C2-0F3C-4275-A9B3-E1B6D1FFD88E}" destId="{901C76B0-1A24-45C4-AA6E-CC8A9A822D27}" srcOrd="0" destOrd="3" presId="urn:microsoft.com/office/officeart/2005/8/layout/vList2"/>
    <dgm:cxn modelId="{F6E780F9-2ACC-4725-8105-02E61EAD6733}" srcId="{B97FAF10-F4E2-4A93-9401-B56887CE68BF}" destId="{74D6D79E-C43A-4462-87C0-A6A0F5C52BFD}" srcOrd="0" destOrd="0" parTransId="{57BAD804-5B6A-47AA-9133-2080A73B0F23}" sibTransId="{22C99FEB-C1E7-4654-B535-83C6B963563B}"/>
    <dgm:cxn modelId="{9F22AF0E-A200-4F48-B8C5-F38CD810AC73}" type="presParOf" srcId="{B9002E0B-09C7-473E-BF90-56136D2C2250}" destId="{A0D6FCFF-724A-4FF0-9C37-0D8B335170CA}" srcOrd="0" destOrd="0" presId="urn:microsoft.com/office/officeart/2005/8/layout/vList2"/>
    <dgm:cxn modelId="{42F29884-1B64-473F-84D8-18601F40198B}" type="presParOf" srcId="{B9002E0B-09C7-473E-BF90-56136D2C2250}" destId="{1902A112-94D7-4AB6-9D36-330F6F13B27A}" srcOrd="1" destOrd="0" presId="urn:microsoft.com/office/officeart/2005/8/layout/vList2"/>
    <dgm:cxn modelId="{9EBB685C-31FB-4B13-A50C-434CC9BF8192}" type="presParOf" srcId="{B9002E0B-09C7-473E-BF90-56136D2C2250}" destId="{36337140-330C-4AAC-99CD-AEEB2903C959}" srcOrd="2" destOrd="0" presId="urn:microsoft.com/office/officeart/2005/8/layout/vList2"/>
    <dgm:cxn modelId="{A84A10E0-4E69-496A-A50A-DD0E2DE95E6B}" type="presParOf" srcId="{B9002E0B-09C7-473E-BF90-56136D2C2250}" destId="{901C76B0-1A24-45C4-AA6E-CC8A9A822D2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dgm:spPr>
        <a:noFill/>
      </dgm:spPr>
      <dgm:t>
        <a:bodyPr/>
        <a:lstStyle/>
        <a:p>
          <a:r>
            <a:rPr lang="en-US" dirty="0" err="1">
              <a:solidFill>
                <a:srgbClr val="FF0000"/>
              </a:solidFill>
            </a:rPr>
            <a:t>Sứ</a:t>
          </a:r>
          <a:r>
            <a:rPr lang="en-US" dirty="0">
              <a:solidFill>
                <a:srgbClr val="FF0000"/>
              </a:solidFill>
            </a:rPr>
            <a:t> </a:t>
          </a:r>
          <a:r>
            <a:rPr lang="en-US" dirty="0" err="1">
              <a:solidFill>
                <a:srgbClr val="FF0000"/>
              </a:solidFill>
            </a:rPr>
            <a:t>mệnh</a:t>
          </a:r>
          <a:r>
            <a:rPr lang="en-US" dirty="0">
              <a:solidFill>
                <a:srgbClr val="FF0000"/>
              </a:solidFill>
            </a:rPr>
            <a:t> </a:t>
          </a:r>
          <a:r>
            <a:rPr lang="en-US" dirty="0" err="1">
              <a:solidFill>
                <a:srgbClr val="FF0000"/>
              </a:solidFill>
            </a:rPr>
            <a:t>lịch</a:t>
          </a:r>
          <a:r>
            <a:rPr lang="en-US" dirty="0">
              <a:solidFill>
                <a:srgbClr val="FF0000"/>
              </a:solidFill>
            </a:rPr>
            <a:t> </a:t>
          </a:r>
          <a:r>
            <a:rPr lang="en-US" dirty="0" err="1">
              <a:solidFill>
                <a:srgbClr val="FF0000"/>
              </a:solidFill>
            </a:rPr>
            <a:t>sử</a:t>
          </a:r>
          <a:r>
            <a:rPr lang="en-US" dirty="0">
              <a:solidFill>
                <a:srgbClr val="FF0000"/>
              </a:solidFill>
            </a:rPr>
            <a:t> </a:t>
          </a:r>
          <a:r>
            <a:rPr lang="en-US" dirty="0" err="1">
              <a:solidFill>
                <a:srgbClr val="FF0000"/>
              </a:solidFill>
            </a:rPr>
            <a:t>của</a:t>
          </a:r>
          <a:r>
            <a:rPr lang="en-US" dirty="0">
              <a:solidFill>
                <a:srgbClr val="FF0000"/>
              </a:solidFill>
            </a:rPr>
            <a:t> </a:t>
          </a:r>
          <a:r>
            <a:rPr lang="en-US" dirty="0" err="1">
              <a:solidFill>
                <a:srgbClr val="FF0000"/>
              </a:solidFill>
            </a:rPr>
            <a:t>giai</a:t>
          </a:r>
          <a:r>
            <a:rPr lang="en-US" dirty="0">
              <a:solidFill>
                <a:srgbClr val="FF0000"/>
              </a:solidFill>
            </a:rPr>
            <a:t> </a:t>
          </a:r>
          <a:r>
            <a:rPr lang="en-US" dirty="0" err="1">
              <a:solidFill>
                <a:srgbClr val="FF0000"/>
              </a:solidFill>
            </a:rPr>
            <a:t>cấp</a:t>
          </a:r>
          <a:r>
            <a:rPr lang="en-US" dirty="0">
              <a:solidFill>
                <a:srgbClr val="FF0000"/>
              </a:solidFill>
            </a:rPr>
            <a:t> </a:t>
          </a:r>
          <a:r>
            <a:rPr lang="en-US" dirty="0" err="1">
              <a:solidFill>
                <a:srgbClr val="FF0000"/>
              </a:solidFill>
            </a:rPr>
            <a:t>công</a:t>
          </a:r>
          <a:r>
            <a:rPr lang="en-US" dirty="0">
              <a:solidFill>
                <a:srgbClr val="FF0000"/>
              </a:solidFill>
            </a:rPr>
            <a:t> </a:t>
          </a:r>
          <a:r>
            <a:rPr lang="en-US" dirty="0" err="1">
              <a:solidFill>
                <a:srgbClr val="FF0000"/>
              </a:solidFill>
            </a:rPr>
            <a:t>nhân</a:t>
          </a:r>
          <a:endParaRPr lang="en-US" dirty="0">
            <a:solidFill>
              <a:srgbClr val="FF0000"/>
            </a:solidFill>
          </a:endParaRPr>
        </a:p>
      </dgm:t>
    </dgm:pt>
    <dgm:pt modelId="{2BAE9954-BA81-44F7-8003-D80ECD841F1F}" type="parTrans" cxnId="{8284AF36-6B58-407B-B6B6-B4940A7C2BD4}">
      <dgm:prSet/>
      <dgm:spPr/>
      <dgm:t>
        <a:bodyPr/>
        <a:lstStyle/>
        <a:p>
          <a:endParaRPr lang="en-US"/>
        </a:p>
      </dgm:t>
    </dgm:pt>
    <dgm:pt modelId="{175F9B06-56D5-432B-8738-98493C6913F2}" type="sibTrans" cxnId="{8284AF36-6B58-407B-B6B6-B4940A7C2BD4}">
      <dgm:prSet/>
      <dgm:spPr/>
      <dgm:t>
        <a:bodyPr/>
        <a:lstStyle/>
        <a:p>
          <a:endParaRPr lang="en-US"/>
        </a:p>
      </dgm:t>
    </dgm:pt>
    <dgm:pt modelId="{DA67A884-14A3-4B72-A23C-77904008152C}">
      <dgm:prSet phldrT="[Text]"/>
      <dgm:spPr/>
      <dgm:t>
        <a:bodyPr/>
        <a:lstStyle/>
        <a:p>
          <a:r>
            <a:rPr lang="vi-VN" dirty="0"/>
            <a:t>Có sứ mệnh lịch sử lãnh đạo nhân dân lao động đấu tranh xóa bỏ chế độ tư bản chủ nghĩa</a:t>
          </a:r>
          <a:endParaRPr lang="en-US" dirty="0"/>
        </a:p>
      </dgm:t>
    </dgm:pt>
    <dgm:pt modelId="{4D41C266-8E87-4210-8FA9-2437ABFDB316}" type="parTrans" cxnId="{2DDE435E-B05D-4319-A3AA-5477E97AF34D}">
      <dgm:prSet/>
      <dgm:spPr/>
      <dgm:t>
        <a:bodyPr/>
        <a:lstStyle/>
        <a:p>
          <a:endParaRPr lang="en-US"/>
        </a:p>
      </dgm:t>
    </dgm:pt>
    <dgm:pt modelId="{521D27B9-F40C-474A-95A0-12524DEB1E4E}" type="sibTrans" cxnId="{2DDE435E-B05D-4319-A3AA-5477E97AF34D}">
      <dgm:prSet/>
      <dgm:spPr/>
      <dgm:t>
        <a:bodyPr/>
        <a:lstStyle/>
        <a:p>
          <a:endParaRPr lang="en-US"/>
        </a:p>
      </dgm:t>
    </dgm:pt>
    <dgm:pt modelId="{0B3EABFC-89E7-4096-9BB0-E655F3C280DF}">
      <dgm:prSet phldrT="[Text]"/>
      <dgm:spPr/>
      <dgm:t>
        <a:bodyPr/>
        <a:lstStyle/>
        <a:p>
          <a:r>
            <a:rPr lang="vi-VN" dirty="0"/>
            <a:t>Xóa bỏ mọi chế độ áp bức bóc lột và xây dựng xã hội mới - xã hội xã hội chủ nghĩa và cộng sản chủ nghĩa.</a:t>
          </a:r>
          <a:endParaRPr lang="en-US" dirty="0"/>
        </a:p>
      </dgm:t>
    </dgm:pt>
    <dgm:pt modelId="{A7AF9E75-0F16-40B0-8A0B-400B6F12A023}" type="parTrans" cxnId="{2F071DB1-8C7D-4093-AFF2-40642C9E0865}">
      <dgm:prSet/>
      <dgm:spPr/>
      <dgm:t>
        <a:bodyPr/>
        <a:lstStyle/>
        <a:p>
          <a:endParaRPr lang="en-US"/>
        </a:p>
      </dgm:t>
    </dgm:pt>
    <dgm:pt modelId="{664A18EC-3723-4ADF-99E3-47602C9A0C8F}" type="sibTrans" cxnId="{2F071DB1-8C7D-4093-AFF2-40642C9E0865}">
      <dgm:prSet/>
      <dgm:spPr/>
      <dgm:t>
        <a:bodyPr/>
        <a:lstStyle/>
        <a:p>
          <a:endParaRPr lang="en-US"/>
        </a:p>
      </dgm:t>
    </dgm:pt>
    <dgm:pt modelId="{AB90BB93-0DD6-4F9A-8821-C2B7C46E753B}" type="pres">
      <dgm:prSet presAssocID="{55AD2444-D5D1-4976-A9FB-DD1E2F2D32D0}" presName="linear" presStyleCnt="0">
        <dgm:presLayoutVars>
          <dgm:animLvl val="lvl"/>
          <dgm:resizeHandles val="exact"/>
        </dgm:presLayoutVars>
      </dgm:prSet>
      <dgm:spPr/>
    </dgm:pt>
    <dgm:pt modelId="{0AE6A52D-DE88-4F47-BF7C-6417890BD771}" type="pres">
      <dgm:prSet presAssocID="{C6E773FC-37D7-4E28-842E-838EF52AC5AF}" presName="parentText" presStyleLbl="node1" presStyleIdx="0" presStyleCnt="1">
        <dgm:presLayoutVars>
          <dgm:chMax val="0"/>
          <dgm:bulletEnabled val="1"/>
        </dgm:presLayoutVars>
      </dgm:prSet>
      <dgm:spPr/>
    </dgm:pt>
    <dgm:pt modelId="{85542AE8-7B17-449C-8DA4-1B82BAF9720B}" type="pres">
      <dgm:prSet presAssocID="{C6E773FC-37D7-4E28-842E-838EF52AC5AF}" presName="childText" presStyleLbl="revTx" presStyleIdx="0" presStyleCnt="1">
        <dgm:presLayoutVars>
          <dgm:bulletEnabled val="1"/>
        </dgm:presLayoutVars>
      </dgm:prSet>
      <dgm:spPr/>
    </dgm:pt>
  </dgm:ptLst>
  <dgm:cxnLst>
    <dgm:cxn modelId="{1A41ED08-8327-4ABE-B1DE-4B6F77678CB2}" type="presOf" srcId="{DA67A884-14A3-4B72-A23C-77904008152C}" destId="{85542AE8-7B17-449C-8DA4-1B82BAF9720B}" srcOrd="0" destOrd="0" presId="urn:microsoft.com/office/officeart/2005/8/layout/vList2"/>
    <dgm:cxn modelId="{99738A14-B99B-4872-AD68-2EEDF59467C4}" type="presOf" srcId="{0B3EABFC-89E7-4096-9BB0-E655F3C280DF}" destId="{85542AE8-7B17-449C-8DA4-1B82BAF9720B}" srcOrd="0" destOrd="1" presId="urn:microsoft.com/office/officeart/2005/8/layout/vList2"/>
    <dgm:cxn modelId="{E0696C1C-B4DD-4D10-927F-1C126B407D07}" type="presOf" srcId="{55AD2444-D5D1-4976-A9FB-DD1E2F2D32D0}" destId="{AB90BB93-0DD6-4F9A-8821-C2B7C46E753B}" srcOrd="0" destOrd="0" presId="urn:microsoft.com/office/officeart/2005/8/layout/vList2"/>
    <dgm:cxn modelId="{8284AF36-6B58-407B-B6B6-B4940A7C2BD4}" srcId="{55AD2444-D5D1-4976-A9FB-DD1E2F2D32D0}" destId="{C6E773FC-37D7-4E28-842E-838EF52AC5AF}" srcOrd="0" destOrd="0" parTransId="{2BAE9954-BA81-44F7-8003-D80ECD841F1F}" sibTransId="{175F9B06-56D5-432B-8738-98493C6913F2}"/>
    <dgm:cxn modelId="{2DDE435E-B05D-4319-A3AA-5477E97AF34D}" srcId="{C6E773FC-37D7-4E28-842E-838EF52AC5AF}" destId="{DA67A884-14A3-4B72-A23C-77904008152C}" srcOrd="0" destOrd="0" parTransId="{4D41C266-8E87-4210-8FA9-2437ABFDB316}" sibTransId="{521D27B9-F40C-474A-95A0-12524DEB1E4E}"/>
    <dgm:cxn modelId="{60ED8974-86DE-4A82-A97E-2AF8941EB73A}" type="presOf" srcId="{C6E773FC-37D7-4E28-842E-838EF52AC5AF}" destId="{0AE6A52D-DE88-4F47-BF7C-6417890BD771}" srcOrd="0" destOrd="0" presId="urn:microsoft.com/office/officeart/2005/8/layout/vList2"/>
    <dgm:cxn modelId="{2F071DB1-8C7D-4093-AFF2-40642C9E0865}" srcId="{C6E773FC-37D7-4E28-842E-838EF52AC5AF}" destId="{0B3EABFC-89E7-4096-9BB0-E655F3C280DF}" srcOrd="1" destOrd="0" parTransId="{A7AF9E75-0F16-40B0-8A0B-400B6F12A023}" sibTransId="{664A18EC-3723-4ADF-99E3-47602C9A0C8F}"/>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vi-VN" sz="3200" dirty="0"/>
            <a:t>- Tất yếu hình thành chính đảng của giai cấp công nhân</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dgm:spPr/>
      <dgm:t>
        <a:bodyPr/>
        <a:lstStyle/>
        <a:p>
          <a:r>
            <a:rPr lang="pt-BR" dirty="0"/>
            <a:t>Quy luật chung ra đời đảng cộng sản- chính đảng của giai cấp công nhân ở các nước tư bản phát triển. </a:t>
          </a:r>
          <a:endParaRPr lang="en-US" dirty="0"/>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B269C202-F468-4C0F-B7B8-0F3096F740D5}">
      <dgm:prSet phldrT="[Text]"/>
      <dgm:spPr/>
      <dgm:t>
        <a:bodyPr/>
        <a:lstStyle/>
        <a:p>
          <a:r>
            <a:rPr lang="pt-BR"/>
            <a:t>Chủ nghĩa Mác-Lênin khẳng định Đảng là đội tiên phong của giai cấp công nhân. </a:t>
          </a:r>
          <a:endParaRPr lang="en-US" dirty="0"/>
        </a:p>
      </dgm:t>
    </dgm:pt>
    <dgm:pt modelId="{FD35BAD3-66C1-4FBE-9299-D8BC18093CD1}" type="parTrans" cxnId="{72EBFB5D-6364-4592-8ADC-0B63EC7E43E5}">
      <dgm:prSet/>
      <dgm:spPr/>
      <dgm:t>
        <a:bodyPr/>
        <a:lstStyle/>
        <a:p>
          <a:endParaRPr lang="en-US"/>
        </a:p>
      </dgm:t>
    </dgm:pt>
    <dgm:pt modelId="{5FD6726B-8850-40FB-B056-4E8E9EA056BB}" type="sibTrans" cxnId="{72EBFB5D-6364-4592-8ADC-0B63EC7E43E5}">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dgm:presLayoutVars>
          <dgm:chMax val="0"/>
          <dgm:bulletEnabled val="1"/>
        </dgm:presLayoutVars>
      </dgm:prSet>
      <dgm:spPr/>
    </dgm:pt>
    <dgm:pt modelId="{E9317040-01B8-4631-BE6F-BF533533946D}" type="pres">
      <dgm:prSet presAssocID="{D3D8E31C-6B06-419E-AA9F-106B35A9D834}" presName="childText" presStyleLbl="revTx" presStyleIdx="0" presStyleCnt="1">
        <dgm:presLayoutVars>
          <dgm:bulletEnabled val="1"/>
        </dgm:presLayoutVars>
      </dgm:prSet>
      <dgm:spPr/>
    </dgm:pt>
  </dgm:ptLst>
  <dgm:cxnLst>
    <dgm:cxn modelId="{72EBFB5D-6364-4592-8ADC-0B63EC7E43E5}" srcId="{D3D8E31C-6B06-419E-AA9F-106B35A9D834}" destId="{B269C202-F468-4C0F-B7B8-0F3096F740D5}" srcOrd="1" destOrd="0" parTransId="{FD35BAD3-66C1-4FBE-9299-D8BC18093CD1}" sibTransId="{5FD6726B-8850-40FB-B056-4E8E9EA056BB}"/>
    <dgm:cxn modelId="{567C9888-2927-49C8-B5E6-A87835292769}" type="presOf" srcId="{AB48C2ED-052B-4E15-ACA4-8D0184292F7F}" destId="{E9317040-01B8-4631-BE6F-BF533533946D}" srcOrd="0" destOrd="0" presId="urn:microsoft.com/office/officeart/2005/8/layout/vList2"/>
    <dgm:cxn modelId="{07C55FC2-3E13-4E37-B1EA-0CBBC7105FB5}" type="presOf" srcId="{B269C202-F468-4C0F-B7B8-0F3096F740D5}" destId="{E9317040-01B8-4631-BE6F-BF533533946D}" srcOrd="0" destOrd="1"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5EAD026-8006-47E5-8525-D3A94096B9E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24C883E-C630-4D4C-A204-AD6073C262F4}">
      <dgm:prSet phldrT="[Text]" custT="1"/>
      <dgm:spPr>
        <a:solidFill>
          <a:srgbClr val="002060"/>
        </a:solidFill>
      </dgm:spPr>
      <dgm:t>
        <a:bodyPr/>
        <a:lstStyle/>
        <a:p>
          <a:r>
            <a:rPr lang="pt-BR" sz="2800" i="1" dirty="0"/>
            <a:t>Cách mạng xã hội chủ nghĩa</a:t>
          </a:r>
          <a:r>
            <a:rPr lang="pt-BR" sz="2800" dirty="0"/>
            <a:t> là cuộc CM chính trị do giai cấp công nhân lãnh đạo giành chính quyền, thiết lập hệ thống chính trị của mình để cải tạo xã hội cũ, xây dựng XH mớii</a:t>
          </a:r>
          <a:endParaRPr lang="en-US" sz="2800" dirty="0"/>
        </a:p>
      </dgm:t>
    </dgm:pt>
    <dgm:pt modelId="{E1773246-7232-4F39-8FCF-FF6FC59E8B56}" type="parTrans" cxnId="{2F257A17-E8E5-4F53-ACC6-69DA6D1132D6}">
      <dgm:prSet/>
      <dgm:spPr/>
      <dgm:t>
        <a:bodyPr/>
        <a:lstStyle/>
        <a:p>
          <a:endParaRPr lang="en-US"/>
        </a:p>
      </dgm:t>
    </dgm:pt>
    <dgm:pt modelId="{D170ADB1-EBA6-4A05-B8F3-24846F8BE11F}" type="sibTrans" cxnId="{2F257A17-E8E5-4F53-ACC6-69DA6D1132D6}">
      <dgm:prSet/>
      <dgm:spPr/>
      <dgm:t>
        <a:bodyPr/>
        <a:lstStyle/>
        <a:p>
          <a:endParaRPr lang="en-US"/>
        </a:p>
      </dgm:t>
    </dgm:pt>
    <dgm:pt modelId="{8D3BB9B0-886D-48E2-971A-62E4F3A1FE38}">
      <dgm:prSet phldrT="[Text]" custT="1"/>
      <dgm:spPr>
        <a:solidFill>
          <a:srgbClr val="002060"/>
        </a:solidFill>
      </dgm:spPr>
      <dgm:t>
        <a:bodyPr/>
        <a:lstStyle/>
        <a:p>
          <a:r>
            <a:rPr lang="pt-BR" sz="2800" i="1" dirty="0"/>
            <a:t>Động lực</a:t>
          </a:r>
          <a:r>
            <a:rPr lang="pt-BR" sz="2800" dirty="0"/>
            <a:t> của CMXHCN là khối đoàn kết, liên minh công nông, trí thức và các tầng lớp lao động khác do giai cấp công nhân lãnh đạo</a:t>
          </a:r>
          <a:endParaRPr lang="en-US" sz="2800" dirty="0"/>
        </a:p>
      </dgm:t>
    </dgm:pt>
    <dgm:pt modelId="{358988C6-EB8A-4AFF-8C6A-3ECBCD23A7D3}" type="parTrans" cxnId="{E2516A49-8DB6-49A0-BEFB-2B0DAFC41638}">
      <dgm:prSet/>
      <dgm:spPr/>
      <dgm:t>
        <a:bodyPr/>
        <a:lstStyle/>
        <a:p>
          <a:endParaRPr lang="en-US"/>
        </a:p>
      </dgm:t>
    </dgm:pt>
    <dgm:pt modelId="{E5EEE714-1827-46E6-AF3B-F0D72AA44294}" type="sibTrans" cxnId="{E2516A49-8DB6-49A0-BEFB-2B0DAFC41638}">
      <dgm:prSet/>
      <dgm:spPr/>
      <dgm:t>
        <a:bodyPr/>
        <a:lstStyle/>
        <a:p>
          <a:endParaRPr lang="en-US"/>
        </a:p>
      </dgm:t>
    </dgm:pt>
    <dgm:pt modelId="{0C4BB1D3-C843-4CB4-A6A0-CAD6AF650FC3}">
      <dgm:prSet phldrT="[Text]" custT="1"/>
      <dgm:spPr>
        <a:solidFill>
          <a:srgbClr val="002060"/>
        </a:solidFill>
      </dgm:spPr>
      <dgm:t>
        <a:bodyPr/>
        <a:lstStyle/>
        <a:p>
          <a:r>
            <a:rPr lang="pt-BR" sz="2800" i="1" dirty="0"/>
            <a:t>Trên lĩnh vực chính trị</a:t>
          </a:r>
          <a:r>
            <a:rPr lang="pt-BR" sz="2800" dirty="0"/>
            <a:t>, Đảng cộng sản lãnh đạo giai cấp công nhân và các lực lượng nhân dân lao động đấu tranh lật đổ chính quyền tư sản, thiết lập quyền lực chính trị về tay mình</a:t>
          </a:r>
          <a:endParaRPr lang="en-US" sz="2800" dirty="0"/>
        </a:p>
      </dgm:t>
    </dgm:pt>
    <dgm:pt modelId="{31DD3E37-460E-433A-A463-6AE8ECFCC361}" type="parTrans" cxnId="{7218B436-108B-4926-80CA-8A69977682BE}">
      <dgm:prSet/>
      <dgm:spPr/>
      <dgm:t>
        <a:bodyPr/>
        <a:lstStyle/>
        <a:p>
          <a:endParaRPr lang="en-US"/>
        </a:p>
      </dgm:t>
    </dgm:pt>
    <dgm:pt modelId="{11AFCBC7-67AF-49B8-A767-3F5497BB6AE7}" type="sibTrans" cxnId="{7218B436-108B-4926-80CA-8A69977682BE}">
      <dgm:prSet/>
      <dgm:spPr/>
      <dgm:t>
        <a:bodyPr/>
        <a:lstStyle/>
        <a:p>
          <a:endParaRPr lang="en-US"/>
        </a:p>
      </dgm:t>
    </dgm:pt>
    <dgm:pt modelId="{2DD62FBC-CCC6-49FB-8575-0DE184BA52E9}">
      <dgm:prSet phldrT="[Text]" custT="1"/>
      <dgm:spPr>
        <a:solidFill>
          <a:srgbClr val="002060"/>
        </a:solidFill>
      </dgm:spPr>
      <dgm:t>
        <a:bodyPr/>
        <a:lstStyle/>
        <a:p>
          <a:r>
            <a:rPr lang="pt-BR" sz="2800" i="1"/>
            <a:t>Trên lĩnh vực kinh tế</a:t>
          </a:r>
          <a:r>
            <a:rPr lang="pt-BR" sz="2800"/>
            <a:t>, nhiệm vụ trọng tâm là phát triển lực lượng sản xuất, tiến hành công nghiệp hoá xã hội chủ nghĩa</a:t>
          </a:r>
          <a:endParaRPr lang="en-US" sz="2800" dirty="0"/>
        </a:p>
      </dgm:t>
    </dgm:pt>
    <dgm:pt modelId="{CD78F4D4-1A2F-4208-89E3-1B4ED16599EC}" type="parTrans" cxnId="{FCF8C788-1679-4F47-A0A3-8CCB4233EE45}">
      <dgm:prSet/>
      <dgm:spPr/>
      <dgm:t>
        <a:bodyPr/>
        <a:lstStyle/>
        <a:p>
          <a:endParaRPr lang="en-US"/>
        </a:p>
      </dgm:t>
    </dgm:pt>
    <dgm:pt modelId="{DC80FE07-7559-44D1-A6C4-9A1175C900CF}" type="sibTrans" cxnId="{FCF8C788-1679-4F47-A0A3-8CCB4233EE45}">
      <dgm:prSet/>
      <dgm:spPr/>
      <dgm:t>
        <a:bodyPr/>
        <a:lstStyle/>
        <a:p>
          <a:endParaRPr lang="en-US"/>
        </a:p>
      </dgm:t>
    </dgm:pt>
    <dgm:pt modelId="{CD197936-78D0-4AF7-8AB9-77E72988A5E9}">
      <dgm:prSet phldrT="[Text]" custT="1"/>
      <dgm:spPr>
        <a:solidFill>
          <a:srgbClr val="002060"/>
        </a:solidFill>
      </dgm:spPr>
      <dgm:t>
        <a:bodyPr/>
        <a:lstStyle/>
        <a:p>
          <a:r>
            <a:rPr lang="pt-BR" sz="2800" i="1" dirty="0"/>
            <a:t>Trên lĩnh vực tư tưởng-văn </a:t>
          </a:r>
          <a:r>
            <a:rPr lang="vi-VN" sz="2800" i="1" dirty="0"/>
            <a:t>hóa, </a:t>
          </a:r>
          <a:r>
            <a:rPr lang="pt-BR" sz="2800" dirty="0"/>
            <a:t>là tiến hành giáo dục chủ nghĩa Mác - Lênin trở thành hệ tư tưởng chủ đạo trong xã hội, xây dựng nền văn hoá xã hội chủ nghĩa</a:t>
          </a:r>
          <a:endParaRPr lang="en-US" sz="2800" dirty="0"/>
        </a:p>
      </dgm:t>
    </dgm:pt>
    <dgm:pt modelId="{6BD31912-4AB4-4395-8FAB-571C7D88B336}" type="parTrans" cxnId="{256B69D8-88C4-45E3-8B70-A75352897108}">
      <dgm:prSet/>
      <dgm:spPr/>
      <dgm:t>
        <a:bodyPr/>
        <a:lstStyle/>
        <a:p>
          <a:endParaRPr lang="en-US"/>
        </a:p>
      </dgm:t>
    </dgm:pt>
    <dgm:pt modelId="{75B5E667-CD22-45D1-867D-B70D6C2C5CEC}" type="sibTrans" cxnId="{256B69D8-88C4-45E3-8B70-A75352897108}">
      <dgm:prSet/>
      <dgm:spPr/>
      <dgm:t>
        <a:bodyPr/>
        <a:lstStyle/>
        <a:p>
          <a:endParaRPr lang="en-US"/>
        </a:p>
      </dgm:t>
    </dgm:pt>
    <dgm:pt modelId="{290381E7-53CD-49B8-B2A3-E75F053B147D}" type="pres">
      <dgm:prSet presAssocID="{95EAD026-8006-47E5-8525-D3A94096B9ED}" presName="linear" presStyleCnt="0">
        <dgm:presLayoutVars>
          <dgm:animLvl val="lvl"/>
          <dgm:resizeHandles val="exact"/>
        </dgm:presLayoutVars>
      </dgm:prSet>
      <dgm:spPr/>
    </dgm:pt>
    <dgm:pt modelId="{4B23FC68-7FA1-44C5-B47A-82F72F2F2F73}" type="pres">
      <dgm:prSet presAssocID="{324C883E-C630-4D4C-A204-AD6073C262F4}" presName="parentText" presStyleLbl="node1" presStyleIdx="0" presStyleCnt="5">
        <dgm:presLayoutVars>
          <dgm:chMax val="0"/>
          <dgm:bulletEnabled val="1"/>
        </dgm:presLayoutVars>
      </dgm:prSet>
      <dgm:spPr/>
    </dgm:pt>
    <dgm:pt modelId="{2C4AE167-D67F-49B4-BD67-EF7BB14ECF73}" type="pres">
      <dgm:prSet presAssocID="{D170ADB1-EBA6-4A05-B8F3-24846F8BE11F}" presName="spacer" presStyleCnt="0"/>
      <dgm:spPr/>
    </dgm:pt>
    <dgm:pt modelId="{81D02FCC-4856-40FC-935D-E85158DFDCA4}" type="pres">
      <dgm:prSet presAssocID="{8D3BB9B0-886D-48E2-971A-62E4F3A1FE38}" presName="parentText" presStyleLbl="node1" presStyleIdx="1" presStyleCnt="5">
        <dgm:presLayoutVars>
          <dgm:chMax val="0"/>
          <dgm:bulletEnabled val="1"/>
        </dgm:presLayoutVars>
      </dgm:prSet>
      <dgm:spPr/>
    </dgm:pt>
    <dgm:pt modelId="{7D0DAE6F-97BE-4466-97D4-EB9F89AD2312}" type="pres">
      <dgm:prSet presAssocID="{E5EEE714-1827-46E6-AF3B-F0D72AA44294}" presName="spacer" presStyleCnt="0"/>
      <dgm:spPr/>
    </dgm:pt>
    <dgm:pt modelId="{3F6CE084-77B1-4258-9950-8210F639FDC2}" type="pres">
      <dgm:prSet presAssocID="{0C4BB1D3-C843-4CB4-A6A0-CAD6AF650FC3}" presName="parentText" presStyleLbl="node1" presStyleIdx="2" presStyleCnt="5">
        <dgm:presLayoutVars>
          <dgm:chMax val="0"/>
          <dgm:bulletEnabled val="1"/>
        </dgm:presLayoutVars>
      </dgm:prSet>
      <dgm:spPr/>
    </dgm:pt>
    <dgm:pt modelId="{D5F5D81A-E2F6-4B99-BB07-0B8DEC19E9B0}" type="pres">
      <dgm:prSet presAssocID="{11AFCBC7-67AF-49B8-A767-3F5497BB6AE7}" presName="spacer" presStyleCnt="0"/>
      <dgm:spPr/>
    </dgm:pt>
    <dgm:pt modelId="{D5D23B2D-EE09-4216-B742-323698608FA7}" type="pres">
      <dgm:prSet presAssocID="{2DD62FBC-CCC6-49FB-8575-0DE184BA52E9}" presName="parentText" presStyleLbl="node1" presStyleIdx="3" presStyleCnt="5">
        <dgm:presLayoutVars>
          <dgm:chMax val="0"/>
          <dgm:bulletEnabled val="1"/>
        </dgm:presLayoutVars>
      </dgm:prSet>
      <dgm:spPr/>
    </dgm:pt>
    <dgm:pt modelId="{F6542939-E169-43C8-A211-C848808939A9}" type="pres">
      <dgm:prSet presAssocID="{DC80FE07-7559-44D1-A6C4-9A1175C900CF}" presName="spacer" presStyleCnt="0"/>
      <dgm:spPr/>
    </dgm:pt>
    <dgm:pt modelId="{63E3869C-5632-4DE3-A640-5A7A05D8FA30}" type="pres">
      <dgm:prSet presAssocID="{CD197936-78D0-4AF7-8AB9-77E72988A5E9}" presName="parentText" presStyleLbl="node1" presStyleIdx="4" presStyleCnt="5">
        <dgm:presLayoutVars>
          <dgm:chMax val="0"/>
          <dgm:bulletEnabled val="1"/>
        </dgm:presLayoutVars>
      </dgm:prSet>
      <dgm:spPr/>
    </dgm:pt>
  </dgm:ptLst>
  <dgm:cxnLst>
    <dgm:cxn modelId="{2F257A17-E8E5-4F53-ACC6-69DA6D1132D6}" srcId="{95EAD026-8006-47E5-8525-D3A94096B9ED}" destId="{324C883E-C630-4D4C-A204-AD6073C262F4}" srcOrd="0" destOrd="0" parTransId="{E1773246-7232-4F39-8FCF-FF6FC59E8B56}" sibTransId="{D170ADB1-EBA6-4A05-B8F3-24846F8BE11F}"/>
    <dgm:cxn modelId="{E802DC28-F888-4BB3-9676-BFED6E7B3713}" type="presOf" srcId="{CD197936-78D0-4AF7-8AB9-77E72988A5E9}" destId="{63E3869C-5632-4DE3-A640-5A7A05D8FA30}" srcOrd="0" destOrd="0" presId="urn:microsoft.com/office/officeart/2005/8/layout/vList2"/>
    <dgm:cxn modelId="{5F08DE35-443A-4970-B34E-0674C1988C6E}" type="presOf" srcId="{0C4BB1D3-C843-4CB4-A6A0-CAD6AF650FC3}" destId="{3F6CE084-77B1-4258-9950-8210F639FDC2}" srcOrd="0" destOrd="0" presId="urn:microsoft.com/office/officeart/2005/8/layout/vList2"/>
    <dgm:cxn modelId="{7218B436-108B-4926-80CA-8A69977682BE}" srcId="{95EAD026-8006-47E5-8525-D3A94096B9ED}" destId="{0C4BB1D3-C843-4CB4-A6A0-CAD6AF650FC3}" srcOrd="2" destOrd="0" parTransId="{31DD3E37-460E-433A-A463-6AE8ECFCC361}" sibTransId="{11AFCBC7-67AF-49B8-A767-3F5497BB6AE7}"/>
    <dgm:cxn modelId="{E2516A49-8DB6-49A0-BEFB-2B0DAFC41638}" srcId="{95EAD026-8006-47E5-8525-D3A94096B9ED}" destId="{8D3BB9B0-886D-48E2-971A-62E4F3A1FE38}" srcOrd="1" destOrd="0" parTransId="{358988C6-EB8A-4AFF-8C6A-3ECBCD23A7D3}" sibTransId="{E5EEE714-1827-46E6-AF3B-F0D72AA44294}"/>
    <dgm:cxn modelId="{A6D8B47C-32B6-408E-AAE5-DE57C06A73B2}" type="presOf" srcId="{95EAD026-8006-47E5-8525-D3A94096B9ED}" destId="{290381E7-53CD-49B8-B2A3-E75F053B147D}" srcOrd="0" destOrd="0" presId="urn:microsoft.com/office/officeart/2005/8/layout/vList2"/>
    <dgm:cxn modelId="{7F995986-4993-44B7-9BF7-407FAA0232B9}" type="presOf" srcId="{324C883E-C630-4D4C-A204-AD6073C262F4}" destId="{4B23FC68-7FA1-44C5-B47A-82F72F2F2F73}" srcOrd="0" destOrd="0" presId="urn:microsoft.com/office/officeart/2005/8/layout/vList2"/>
    <dgm:cxn modelId="{FCF8C788-1679-4F47-A0A3-8CCB4233EE45}" srcId="{95EAD026-8006-47E5-8525-D3A94096B9ED}" destId="{2DD62FBC-CCC6-49FB-8575-0DE184BA52E9}" srcOrd="3" destOrd="0" parTransId="{CD78F4D4-1A2F-4208-89E3-1B4ED16599EC}" sibTransId="{DC80FE07-7559-44D1-A6C4-9A1175C900CF}"/>
    <dgm:cxn modelId="{58B8E490-53FB-497B-B8F2-A4FAB85C9EEF}" type="presOf" srcId="{8D3BB9B0-886D-48E2-971A-62E4F3A1FE38}" destId="{81D02FCC-4856-40FC-935D-E85158DFDCA4}" srcOrd="0" destOrd="0" presId="urn:microsoft.com/office/officeart/2005/8/layout/vList2"/>
    <dgm:cxn modelId="{B155B8CD-C75A-49D8-A655-D291E41E3FF2}" type="presOf" srcId="{2DD62FBC-CCC6-49FB-8575-0DE184BA52E9}" destId="{D5D23B2D-EE09-4216-B742-323698608FA7}" srcOrd="0" destOrd="0" presId="urn:microsoft.com/office/officeart/2005/8/layout/vList2"/>
    <dgm:cxn modelId="{256B69D8-88C4-45E3-8B70-A75352897108}" srcId="{95EAD026-8006-47E5-8525-D3A94096B9ED}" destId="{CD197936-78D0-4AF7-8AB9-77E72988A5E9}" srcOrd="4" destOrd="0" parTransId="{6BD31912-4AB4-4395-8FAB-571C7D88B336}" sibTransId="{75B5E667-CD22-45D1-867D-B70D6C2C5CEC}"/>
    <dgm:cxn modelId="{FFBE8705-D11E-45C5-A79D-2F94A44F79CF}" type="presParOf" srcId="{290381E7-53CD-49B8-B2A3-E75F053B147D}" destId="{4B23FC68-7FA1-44C5-B47A-82F72F2F2F73}" srcOrd="0" destOrd="0" presId="urn:microsoft.com/office/officeart/2005/8/layout/vList2"/>
    <dgm:cxn modelId="{42369435-04FE-41F2-BDCB-8068D1E88CA4}" type="presParOf" srcId="{290381E7-53CD-49B8-B2A3-E75F053B147D}" destId="{2C4AE167-D67F-49B4-BD67-EF7BB14ECF73}" srcOrd="1" destOrd="0" presId="urn:microsoft.com/office/officeart/2005/8/layout/vList2"/>
    <dgm:cxn modelId="{208C09C3-D6A4-4FCA-8106-2ED0B9EC6AC9}" type="presParOf" srcId="{290381E7-53CD-49B8-B2A3-E75F053B147D}" destId="{81D02FCC-4856-40FC-935D-E85158DFDCA4}" srcOrd="2" destOrd="0" presId="urn:microsoft.com/office/officeart/2005/8/layout/vList2"/>
    <dgm:cxn modelId="{F2C05E47-B589-45A4-A46F-33A139071D25}" type="presParOf" srcId="{290381E7-53CD-49B8-B2A3-E75F053B147D}" destId="{7D0DAE6F-97BE-4466-97D4-EB9F89AD2312}" srcOrd="3" destOrd="0" presId="urn:microsoft.com/office/officeart/2005/8/layout/vList2"/>
    <dgm:cxn modelId="{74864FCC-0A03-4923-9D04-300BA8ECAB41}" type="presParOf" srcId="{290381E7-53CD-49B8-B2A3-E75F053B147D}" destId="{3F6CE084-77B1-4258-9950-8210F639FDC2}" srcOrd="4" destOrd="0" presId="urn:microsoft.com/office/officeart/2005/8/layout/vList2"/>
    <dgm:cxn modelId="{341F93EC-FFCC-464A-9C05-785003711AC4}" type="presParOf" srcId="{290381E7-53CD-49B8-B2A3-E75F053B147D}" destId="{D5F5D81A-E2F6-4B99-BB07-0B8DEC19E9B0}" srcOrd="5" destOrd="0" presId="urn:microsoft.com/office/officeart/2005/8/layout/vList2"/>
    <dgm:cxn modelId="{680EF4E6-29BF-43A9-9DBF-BCF7FE6D96AA}" type="presParOf" srcId="{290381E7-53CD-49B8-B2A3-E75F053B147D}" destId="{D5D23B2D-EE09-4216-B742-323698608FA7}" srcOrd="6" destOrd="0" presId="urn:microsoft.com/office/officeart/2005/8/layout/vList2"/>
    <dgm:cxn modelId="{6B0C4575-27BF-45F5-9B5C-763B6FCFB207}" type="presParOf" srcId="{290381E7-53CD-49B8-B2A3-E75F053B147D}" destId="{F6542939-E169-43C8-A211-C848808939A9}" srcOrd="7" destOrd="0" presId="urn:microsoft.com/office/officeart/2005/8/layout/vList2"/>
    <dgm:cxn modelId="{299C358B-71E3-4FBF-B8D2-DE0D9626E807}" type="presParOf" srcId="{290381E7-53CD-49B8-B2A3-E75F053B147D}" destId="{63E3869C-5632-4DE3-A640-5A7A05D8FA3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a:solidFill>
          <a:schemeClr val="bg2">
            <a:lumMod val="10000"/>
          </a:schemeClr>
        </a:solidFill>
      </dgm:spPr>
      <dgm:t>
        <a:bodyPr/>
        <a:lstStyle/>
        <a:p>
          <a:r>
            <a:rPr lang="pt-BR" sz="3200" i="1" dirty="0"/>
            <a:t>- Về 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689CBB0E-98F2-442E-990F-F0EF5E28558E}">
      <dgm:prSet phldrT="[Text]" custT="1"/>
      <dgm:spPr>
        <a:solidFill>
          <a:schemeClr val="bg2">
            <a:lumMod val="10000"/>
          </a:schemeClr>
        </a:solidFill>
      </dgm:spPr>
      <dgm:t>
        <a:bodyPr/>
        <a:lstStyle/>
        <a:p>
          <a:r>
            <a:rPr lang="pt-BR" sz="3200" i="1" dirty="0"/>
            <a:t>- Về xã hội xã hội chủ nghĩa và cộng sản chủ nghĩa </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B1C2C0DD-F931-4BC8-88A4-7CDE04958C7C}">
      <dgm:prSet phldrT="[Text]" custT="1"/>
      <dgm:spPr>
        <a:solidFill>
          <a:schemeClr val="bg2">
            <a:lumMod val="10000"/>
          </a:schemeClr>
        </a:solidFill>
      </dgm:spPr>
      <dgm:t>
        <a:bodyPr/>
        <a:lstStyle/>
        <a:p>
          <a:r>
            <a:rPr lang="pt-BR" sz="3200" b="1" i="1" dirty="0"/>
            <a:t>- Về 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E3D6E045-DFBE-409B-A307-1A488DC112BC}" type="pres">
      <dgm:prSet presAssocID="{74A3CEB7-2804-4BD5-9821-FF34FC88FFAE}" presName="linear" presStyleCnt="0">
        <dgm:presLayoutVars>
          <dgm:animLvl val="lvl"/>
          <dgm:resizeHandles val="exact"/>
        </dgm:presLayoutVars>
      </dgm:prSet>
      <dgm:spPr/>
    </dgm:pt>
    <dgm:pt modelId="{3EA091DC-EB8B-4BC6-86C2-451B644FA57C}" type="pres">
      <dgm:prSet presAssocID="{83A66FB3-0378-4003-9FFA-10350E27E377}" presName="parentText" presStyleLbl="node1" presStyleIdx="0" presStyleCnt="3">
        <dgm:presLayoutVars>
          <dgm:chMax val="0"/>
          <dgm:bulletEnabled val="1"/>
        </dgm:presLayoutVars>
      </dgm:prSet>
      <dgm:spPr/>
    </dgm:pt>
    <dgm:pt modelId="{E181F1B2-895E-4B9F-B36B-09B68C66D08F}" type="pres">
      <dgm:prSet presAssocID="{3BC5BE97-4D70-4AAA-BE1B-44182F5C3AF5}" presName="spacer" presStyleCnt="0"/>
      <dgm:spPr/>
    </dgm:pt>
    <dgm:pt modelId="{83435CBE-5EE0-4634-BBE8-3AF132BA81B2}" type="pres">
      <dgm:prSet presAssocID="{689CBB0E-98F2-442E-990F-F0EF5E28558E}" presName="parentText" presStyleLbl="node1" presStyleIdx="1" presStyleCnt="3">
        <dgm:presLayoutVars>
          <dgm:chMax val="0"/>
          <dgm:bulletEnabled val="1"/>
        </dgm:presLayoutVars>
      </dgm:prSet>
      <dgm:spPr/>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dgm:presLayoutVars>
          <dgm:chMax val="0"/>
          <dgm:bulletEnabled val="1"/>
        </dgm:presLayoutVars>
      </dgm:prSet>
      <dgm:spPr/>
    </dgm:pt>
  </dgm:ptLst>
  <dgm:cxnLst>
    <dgm:cxn modelId="{B2125C1D-6A18-4256-B272-D12D2D035EA2}" srcId="{74A3CEB7-2804-4BD5-9821-FF34FC88FFAE}" destId="{83A66FB3-0378-4003-9FFA-10350E27E377}" srcOrd="0" destOrd="0" parTransId="{3708755E-21C8-4025-93CF-225BD9C2AB00}" sibTransId="{3BC5BE97-4D70-4AAA-BE1B-44182F5C3AF5}"/>
    <dgm:cxn modelId="{138C6C21-E1AB-4600-8DDB-340BAF28D767}" type="presOf" srcId="{B1C2C0DD-F931-4BC8-88A4-7CDE04958C7C}" destId="{A9BBE378-A641-452E-8962-38CE61EDEA0E}" srcOrd="0" destOrd="0" presId="urn:microsoft.com/office/officeart/2005/8/layout/vList2"/>
    <dgm:cxn modelId="{A1B0943E-EF5D-4BE0-A5E1-504FE4EB3E09}" srcId="{74A3CEB7-2804-4BD5-9821-FF34FC88FFAE}" destId="{689CBB0E-98F2-442E-990F-F0EF5E28558E}" srcOrd="1" destOrd="0" parTransId="{91A7AE51-A888-4F61-9335-D6AE4B752461}" sibTransId="{F7B52E0E-875E-4A1B-AA2E-FD7E57E8FBBA}"/>
    <dgm:cxn modelId="{9F837A5E-AE56-4699-ACFA-DAEFE607CEB2}" type="presOf" srcId="{74A3CEB7-2804-4BD5-9821-FF34FC88FFAE}" destId="{E3D6E045-DFBE-409B-A307-1A488DC112BC}" srcOrd="0" destOrd="0" presId="urn:microsoft.com/office/officeart/2005/8/layout/vList2"/>
    <dgm:cxn modelId="{053B8C65-BA19-4E2B-87E2-8D7E842DCBE0}" type="presOf" srcId="{689CBB0E-98F2-442E-990F-F0EF5E28558E}" destId="{83435CBE-5EE0-4634-BBE8-3AF132BA81B2}" srcOrd="0" destOrd="0" presId="urn:microsoft.com/office/officeart/2005/8/layout/vList2"/>
    <dgm:cxn modelId="{01564D8F-6F33-4B8A-A598-5DA79F9F721F}" type="presOf" srcId="{83A66FB3-0378-4003-9FFA-10350E27E377}" destId="{3EA091DC-EB8B-4BC6-86C2-451B644FA57C}" srcOrd="0" destOrd="0" presId="urn:microsoft.com/office/officeart/2005/8/layout/vList2"/>
    <dgm:cxn modelId="{5591E8BF-30C0-40CD-BD7D-8770AAE190FC}" srcId="{74A3CEB7-2804-4BD5-9821-FF34FC88FFAE}" destId="{B1C2C0DD-F931-4BC8-88A4-7CDE04958C7C}" srcOrd="2" destOrd="0" parTransId="{40A267B7-1F99-4731-9A56-9ADD0323AE3D}" sibTransId="{A331321C-F1EE-47EC-B71A-F855EEFF41DA}"/>
    <dgm:cxn modelId="{EA236110-556D-4D1E-B7BC-BDD16625DD53}" type="presParOf" srcId="{E3D6E045-DFBE-409B-A307-1A488DC112BC}" destId="{3EA091DC-EB8B-4BC6-86C2-451B644FA57C}" srcOrd="0" destOrd="0" presId="urn:microsoft.com/office/officeart/2005/8/layout/vList2"/>
    <dgm:cxn modelId="{C14E979D-FE88-4A20-84C4-AF7530976D7C}" type="presParOf" srcId="{E3D6E045-DFBE-409B-A307-1A488DC112BC}" destId="{E181F1B2-895E-4B9F-B36B-09B68C66D08F}"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C0EDE85-9D5E-4985-A076-0ED842D29A5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28FA07A-6854-489A-9FE9-E28665FADB14}">
      <dgm:prSet phldrT="[Text]"/>
      <dgm:spPr>
        <a:solidFill>
          <a:schemeClr val="accent2">
            <a:lumMod val="75000"/>
          </a:schemeClr>
        </a:solidFill>
      </dgm:spPr>
      <dgm:t>
        <a:bodyPr/>
        <a:lstStyle/>
        <a:p>
          <a:r>
            <a:rPr lang="vi-VN"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dirty="0"/>
        </a:p>
      </dgm:t>
    </dgm:pt>
    <dgm:pt modelId="{2870E295-43E5-4759-B505-7D646C6B593B}" type="parTrans" cxnId="{872DE992-9472-42E8-8F9C-EA49D1B9C9CF}">
      <dgm:prSet/>
      <dgm:spPr/>
      <dgm:t>
        <a:bodyPr/>
        <a:lstStyle/>
        <a:p>
          <a:endParaRPr lang="en-US"/>
        </a:p>
      </dgm:t>
    </dgm:pt>
    <dgm:pt modelId="{9C497B60-5CD5-4AC0-92E0-E22D5440A81A}" type="sibTrans" cxnId="{872DE992-9472-42E8-8F9C-EA49D1B9C9CF}">
      <dgm:prSet/>
      <dgm:spPr/>
      <dgm:t>
        <a:bodyPr/>
        <a:lstStyle/>
        <a:p>
          <a:endParaRPr lang="en-US"/>
        </a:p>
      </dgm:t>
    </dgm:pt>
    <dgm:pt modelId="{3909363A-A536-4CE3-9CA8-3D87A96F3A61}">
      <dgm:prSet phldrT="[Text]"/>
      <dgm:spPr>
        <a:solidFill>
          <a:schemeClr val="accent2">
            <a:lumMod val="75000"/>
          </a:schemeClr>
        </a:solidFill>
      </dgm:spPr>
      <dgm:t>
        <a:bodyPr/>
        <a:lstStyle/>
        <a:p>
          <a:r>
            <a:rPr lang="vi-VN" dirty="0"/>
            <a:t>Về kinh </a:t>
          </a:r>
          <a:r>
            <a:rPr lang="vi-VN"/>
            <a:t>tế: Trong thời kỳ quá độ cần thực hiện chính sách kinh tế nhiều thành phần, khuyến khích và tạo điều kiện cho sản xuất, kinh doanh theo nguyên tắc tự nguyện, cùng có lợi</a:t>
          </a:r>
          <a:endParaRPr lang="en-US" dirty="0"/>
        </a:p>
      </dgm:t>
    </dgm:pt>
    <dgm:pt modelId="{FCAC05BB-E24C-4BB2-911A-27B88749A57A}" type="parTrans" cxnId="{D6635774-9E79-4F7D-A8C4-CAE727F3AB77}">
      <dgm:prSet/>
      <dgm:spPr/>
      <dgm:t>
        <a:bodyPr/>
        <a:lstStyle/>
        <a:p>
          <a:endParaRPr lang="en-US"/>
        </a:p>
      </dgm:t>
    </dgm:pt>
    <dgm:pt modelId="{E95EA922-CC2C-4998-B6AB-94B1E9E5CB77}" type="sibTrans" cxnId="{D6635774-9E79-4F7D-A8C4-CAE727F3AB77}">
      <dgm:prSet/>
      <dgm:spPr/>
      <dgm:t>
        <a:bodyPr/>
        <a:lstStyle/>
        <a:p>
          <a:endParaRPr lang="en-US"/>
        </a:p>
      </dgm:t>
    </dgm:pt>
    <dgm:pt modelId="{3E91059A-05C8-43DE-8350-CA8FB9A40D47}">
      <dgm:prSet phldrT="[Text]"/>
      <dgm:spPr>
        <a:solidFill>
          <a:schemeClr val="accent2">
            <a:lumMod val="75000"/>
          </a:schemeClr>
        </a:solidFill>
      </dgm:spPr>
      <dgm:t>
        <a:bodyPr/>
        <a:lstStyle/>
        <a:p>
          <a:r>
            <a:rPr lang="pt-BR" i="1" dirty="0"/>
            <a:t>Về tư tưởng văn hoá</a:t>
          </a:r>
          <a:r>
            <a:rPr lang="pt-BR" dirty="0"/>
            <a:t>: cần có đẩy mạnh hoạt động đấu tranh tư tưởng, khắc phục những tệ nạn xã hội do xã hội cũ để lại; xây dựng nền văn hoá mới xã hội chủ nghĩa</a:t>
          </a:r>
          <a:endParaRPr lang="en-US" dirty="0"/>
        </a:p>
      </dgm:t>
    </dgm:pt>
    <dgm:pt modelId="{7D69EA66-C54C-44CD-82BD-282F667266D5}" type="parTrans" cxnId="{0654CFBB-5BB3-4014-B240-71213805D452}">
      <dgm:prSet/>
      <dgm:spPr/>
      <dgm:t>
        <a:bodyPr/>
        <a:lstStyle/>
        <a:p>
          <a:endParaRPr lang="en-US"/>
        </a:p>
      </dgm:t>
    </dgm:pt>
    <dgm:pt modelId="{85FD4F25-C48A-4BD9-8F36-D9B904919585}" type="sibTrans" cxnId="{0654CFBB-5BB3-4014-B240-71213805D452}">
      <dgm:prSet/>
      <dgm:spPr/>
      <dgm:t>
        <a:bodyPr/>
        <a:lstStyle/>
        <a:p>
          <a:endParaRPr lang="en-US"/>
        </a:p>
      </dgm:t>
    </dgm:pt>
    <dgm:pt modelId="{51210345-DBD5-477C-8AF5-8ACBB4B7E7E5}" type="pres">
      <dgm:prSet presAssocID="{BC0EDE85-9D5E-4985-A076-0ED842D29A5E}" presName="Name0" presStyleCnt="0">
        <dgm:presLayoutVars>
          <dgm:chMax val="7"/>
          <dgm:chPref val="7"/>
          <dgm:dir/>
        </dgm:presLayoutVars>
      </dgm:prSet>
      <dgm:spPr/>
    </dgm:pt>
    <dgm:pt modelId="{969898E7-73CB-468C-ABF7-18494350C026}" type="pres">
      <dgm:prSet presAssocID="{BC0EDE85-9D5E-4985-A076-0ED842D29A5E}" presName="Name1" presStyleCnt="0"/>
      <dgm:spPr/>
    </dgm:pt>
    <dgm:pt modelId="{97F76FC8-4F1A-4BD4-9EDD-657E51D6E156}" type="pres">
      <dgm:prSet presAssocID="{BC0EDE85-9D5E-4985-A076-0ED842D29A5E}" presName="cycle" presStyleCnt="0"/>
      <dgm:spPr/>
    </dgm:pt>
    <dgm:pt modelId="{C7A433FD-1C58-4A69-9BB0-03C43F82878F}" type="pres">
      <dgm:prSet presAssocID="{BC0EDE85-9D5E-4985-A076-0ED842D29A5E}" presName="srcNode" presStyleLbl="node1" presStyleIdx="0" presStyleCnt="3"/>
      <dgm:spPr/>
    </dgm:pt>
    <dgm:pt modelId="{178DA5AB-5579-40B7-A4DE-4F04E2C77B62}" type="pres">
      <dgm:prSet presAssocID="{BC0EDE85-9D5E-4985-A076-0ED842D29A5E}" presName="conn" presStyleLbl="parChTrans1D2" presStyleIdx="0" presStyleCnt="1"/>
      <dgm:spPr/>
    </dgm:pt>
    <dgm:pt modelId="{3CC93612-4E8A-4A78-AAC9-3A8592FC8F9E}" type="pres">
      <dgm:prSet presAssocID="{BC0EDE85-9D5E-4985-A076-0ED842D29A5E}" presName="extraNode" presStyleLbl="node1" presStyleIdx="0" presStyleCnt="3"/>
      <dgm:spPr/>
    </dgm:pt>
    <dgm:pt modelId="{E044CBD5-2BFD-46FE-9921-E6F53EED71CB}" type="pres">
      <dgm:prSet presAssocID="{BC0EDE85-9D5E-4985-A076-0ED842D29A5E}" presName="dstNode" presStyleLbl="node1" presStyleIdx="0" presStyleCnt="3"/>
      <dgm:spPr/>
    </dgm:pt>
    <dgm:pt modelId="{27D754D2-4492-44C6-9A85-1415C6007B98}" type="pres">
      <dgm:prSet presAssocID="{528FA07A-6854-489A-9FE9-E28665FADB14}" presName="text_1" presStyleLbl="node1" presStyleIdx="0" presStyleCnt="3">
        <dgm:presLayoutVars>
          <dgm:bulletEnabled val="1"/>
        </dgm:presLayoutVars>
      </dgm:prSet>
      <dgm:spPr/>
    </dgm:pt>
    <dgm:pt modelId="{C1730B6B-AA81-47E9-86EC-F32DF6291083}" type="pres">
      <dgm:prSet presAssocID="{528FA07A-6854-489A-9FE9-E28665FADB14}" presName="accent_1" presStyleCnt="0"/>
      <dgm:spPr/>
    </dgm:pt>
    <dgm:pt modelId="{EA9D3465-AC41-4E9D-A817-73C796CC690B}" type="pres">
      <dgm:prSet presAssocID="{528FA07A-6854-489A-9FE9-E28665FADB14}" presName="accentRepeatNode" presStyleLbl="solidFgAcc1" presStyleIdx="0" presStyleCnt="3"/>
      <dgm:spPr/>
    </dgm:pt>
    <dgm:pt modelId="{1CBF4DFB-1DFE-40EC-9314-6DD953AFE382}" type="pres">
      <dgm:prSet presAssocID="{3909363A-A536-4CE3-9CA8-3D87A96F3A61}" presName="text_2" presStyleLbl="node1" presStyleIdx="1" presStyleCnt="3">
        <dgm:presLayoutVars>
          <dgm:bulletEnabled val="1"/>
        </dgm:presLayoutVars>
      </dgm:prSet>
      <dgm:spPr/>
    </dgm:pt>
    <dgm:pt modelId="{1E088683-EBCE-437D-9032-A8C50FCEA095}" type="pres">
      <dgm:prSet presAssocID="{3909363A-A536-4CE3-9CA8-3D87A96F3A61}" presName="accent_2" presStyleCnt="0"/>
      <dgm:spPr/>
    </dgm:pt>
    <dgm:pt modelId="{22D288C2-B4AB-44C2-8E05-7310682EF04C}" type="pres">
      <dgm:prSet presAssocID="{3909363A-A536-4CE3-9CA8-3D87A96F3A61}" presName="accentRepeatNode" presStyleLbl="solidFgAcc1" presStyleIdx="1" presStyleCnt="3"/>
      <dgm:spPr/>
    </dgm:pt>
    <dgm:pt modelId="{3DE6D010-FAFB-45FB-BD88-A3CB1ED1F948}" type="pres">
      <dgm:prSet presAssocID="{3E91059A-05C8-43DE-8350-CA8FB9A40D47}" presName="text_3" presStyleLbl="node1" presStyleIdx="2" presStyleCnt="3">
        <dgm:presLayoutVars>
          <dgm:bulletEnabled val="1"/>
        </dgm:presLayoutVars>
      </dgm:prSet>
      <dgm:spPr/>
    </dgm:pt>
    <dgm:pt modelId="{0EDB242A-1170-4121-B004-78B21C35B251}" type="pres">
      <dgm:prSet presAssocID="{3E91059A-05C8-43DE-8350-CA8FB9A40D47}" presName="accent_3" presStyleCnt="0"/>
      <dgm:spPr/>
    </dgm:pt>
    <dgm:pt modelId="{35AC6F6B-9310-4318-88FE-8A69936F1C05}" type="pres">
      <dgm:prSet presAssocID="{3E91059A-05C8-43DE-8350-CA8FB9A40D47}" presName="accentRepeatNode" presStyleLbl="solidFgAcc1" presStyleIdx="2" presStyleCnt="3"/>
      <dgm:spPr/>
    </dgm:pt>
  </dgm:ptLst>
  <dgm:cxnLst>
    <dgm:cxn modelId="{296B2F16-1331-4993-BAC6-04C9BF314608}" type="presOf" srcId="{3909363A-A536-4CE3-9CA8-3D87A96F3A61}" destId="{1CBF4DFB-1DFE-40EC-9314-6DD953AFE382}" srcOrd="0" destOrd="0" presId="urn:microsoft.com/office/officeart/2008/layout/VerticalCurvedList"/>
    <dgm:cxn modelId="{85EEDF29-E87E-4DE1-9E91-5F162E070181}" type="presOf" srcId="{528FA07A-6854-489A-9FE9-E28665FADB14}" destId="{27D754D2-4492-44C6-9A85-1415C6007B98}" srcOrd="0" destOrd="0" presId="urn:microsoft.com/office/officeart/2008/layout/VerticalCurvedList"/>
    <dgm:cxn modelId="{A962B75C-D82F-4A12-9EBA-A8DAE1AA7214}" type="presOf" srcId="{3E91059A-05C8-43DE-8350-CA8FB9A40D47}" destId="{3DE6D010-FAFB-45FB-BD88-A3CB1ED1F948}" srcOrd="0" destOrd="0" presId="urn:microsoft.com/office/officeart/2008/layout/VerticalCurvedList"/>
    <dgm:cxn modelId="{D6635774-9E79-4F7D-A8C4-CAE727F3AB77}" srcId="{BC0EDE85-9D5E-4985-A076-0ED842D29A5E}" destId="{3909363A-A536-4CE3-9CA8-3D87A96F3A61}" srcOrd="1" destOrd="0" parTransId="{FCAC05BB-E24C-4BB2-911A-27B88749A57A}" sibTransId="{E95EA922-CC2C-4998-B6AB-94B1E9E5CB77}"/>
    <dgm:cxn modelId="{872DE992-9472-42E8-8F9C-EA49D1B9C9CF}" srcId="{BC0EDE85-9D5E-4985-A076-0ED842D29A5E}" destId="{528FA07A-6854-489A-9FE9-E28665FADB14}" srcOrd="0" destOrd="0" parTransId="{2870E295-43E5-4759-B505-7D646C6B593B}" sibTransId="{9C497B60-5CD5-4AC0-92E0-E22D5440A81A}"/>
    <dgm:cxn modelId="{F603469D-1494-49E6-BA16-D999028E1324}" type="presOf" srcId="{9C497B60-5CD5-4AC0-92E0-E22D5440A81A}" destId="{178DA5AB-5579-40B7-A4DE-4F04E2C77B62}" srcOrd="0" destOrd="0" presId="urn:microsoft.com/office/officeart/2008/layout/VerticalCurvedList"/>
    <dgm:cxn modelId="{152E04A9-3E26-49F6-93DF-9CD6DE5B98E8}" type="presOf" srcId="{BC0EDE85-9D5E-4985-A076-0ED842D29A5E}" destId="{51210345-DBD5-477C-8AF5-8ACBB4B7E7E5}" srcOrd="0" destOrd="0" presId="urn:microsoft.com/office/officeart/2008/layout/VerticalCurvedList"/>
    <dgm:cxn modelId="{0654CFBB-5BB3-4014-B240-71213805D452}" srcId="{BC0EDE85-9D5E-4985-A076-0ED842D29A5E}" destId="{3E91059A-05C8-43DE-8350-CA8FB9A40D47}" srcOrd="2" destOrd="0" parTransId="{7D69EA66-C54C-44CD-82BD-282F667266D5}" sibTransId="{85FD4F25-C48A-4BD9-8F36-D9B904919585}"/>
    <dgm:cxn modelId="{36BE509C-EFA6-4AC5-B629-E58F11E8C17D}" type="presParOf" srcId="{51210345-DBD5-477C-8AF5-8ACBB4B7E7E5}" destId="{969898E7-73CB-468C-ABF7-18494350C026}" srcOrd="0" destOrd="0" presId="urn:microsoft.com/office/officeart/2008/layout/VerticalCurvedList"/>
    <dgm:cxn modelId="{2142CC6C-7AC8-48B5-A4FF-B368B326837D}" type="presParOf" srcId="{969898E7-73CB-468C-ABF7-18494350C026}" destId="{97F76FC8-4F1A-4BD4-9EDD-657E51D6E156}" srcOrd="0" destOrd="0" presId="urn:microsoft.com/office/officeart/2008/layout/VerticalCurvedList"/>
    <dgm:cxn modelId="{11FD546C-121A-48A9-B4B3-CC098C566566}" type="presParOf" srcId="{97F76FC8-4F1A-4BD4-9EDD-657E51D6E156}" destId="{C7A433FD-1C58-4A69-9BB0-03C43F82878F}" srcOrd="0" destOrd="0" presId="urn:microsoft.com/office/officeart/2008/layout/VerticalCurvedList"/>
    <dgm:cxn modelId="{F20BA0E4-F926-4352-A8D4-36086B6A21DC}" type="presParOf" srcId="{97F76FC8-4F1A-4BD4-9EDD-657E51D6E156}" destId="{178DA5AB-5579-40B7-A4DE-4F04E2C77B62}" srcOrd="1" destOrd="0" presId="urn:microsoft.com/office/officeart/2008/layout/VerticalCurvedList"/>
    <dgm:cxn modelId="{6FF4A65B-7C51-4AD5-B143-26904930EE7B}" type="presParOf" srcId="{97F76FC8-4F1A-4BD4-9EDD-657E51D6E156}" destId="{3CC93612-4E8A-4A78-AAC9-3A8592FC8F9E}" srcOrd="2" destOrd="0" presId="urn:microsoft.com/office/officeart/2008/layout/VerticalCurvedList"/>
    <dgm:cxn modelId="{EC3704FD-E75B-440A-AFE2-12087E103213}" type="presParOf" srcId="{97F76FC8-4F1A-4BD4-9EDD-657E51D6E156}" destId="{E044CBD5-2BFD-46FE-9921-E6F53EED71CB}" srcOrd="3" destOrd="0" presId="urn:microsoft.com/office/officeart/2008/layout/VerticalCurvedList"/>
    <dgm:cxn modelId="{EA3BB89D-5D5E-47E2-A098-1AE0EBC47A9F}" type="presParOf" srcId="{969898E7-73CB-468C-ABF7-18494350C026}" destId="{27D754D2-4492-44C6-9A85-1415C6007B98}" srcOrd="1" destOrd="0" presId="urn:microsoft.com/office/officeart/2008/layout/VerticalCurvedList"/>
    <dgm:cxn modelId="{5A5BD26B-DD3B-4A8F-A838-9BD6A52C29BE}" type="presParOf" srcId="{969898E7-73CB-468C-ABF7-18494350C026}" destId="{C1730B6B-AA81-47E9-86EC-F32DF6291083}" srcOrd="2" destOrd="0" presId="urn:microsoft.com/office/officeart/2008/layout/VerticalCurvedList"/>
    <dgm:cxn modelId="{139A9BAF-052C-445B-8F21-D21EB915867B}" type="presParOf" srcId="{C1730B6B-AA81-47E9-86EC-F32DF6291083}" destId="{EA9D3465-AC41-4E9D-A817-73C796CC690B}" srcOrd="0" destOrd="0" presId="urn:microsoft.com/office/officeart/2008/layout/VerticalCurvedList"/>
    <dgm:cxn modelId="{234CA3F4-9812-46B4-8E38-C3F237B67B30}" type="presParOf" srcId="{969898E7-73CB-468C-ABF7-18494350C026}" destId="{1CBF4DFB-1DFE-40EC-9314-6DD953AFE382}" srcOrd="3" destOrd="0" presId="urn:microsoft.com/office/officeart/2008/layout/VerticalCurvedList"/>
    <dgm:cxn modelId="{6574BBDA-CFE2-4A87-879F-B37EEEE800B0}" type="presParOf" srcId="{969898E7-73CB-468C-ABF7-18494350C026}" destId="{1E088683-EBCE-437D-9032-A8C50FCEA095}" srcOrd="4" destOrd="0" presId="urn:microsoft.com/office/officeart/2008/layout/VerticalCurvedList"/>
    <dgm:cxn modelId="{09CD86E1-E789-40DC-903C-99B536E24E3F}" type="presParOf" srcId="{1E088683-EBCE-437D-9032-A8C50FCEA095}" destId="{22D288C2-B4AB-44C2-8E05-7310682EF04C}" srcOrd="0" destOrd="0" presId="urn:microsoft.com/office/officeart/2008/layout/VerticalCurvedList"/>
    <dgm:cxn modelId="{199BF1B4-CCE3-418B-B3AB-657496410451}" type="presParOf" srcId="{969898E7-73CB-468C-ABF7-18494350C026}" destId="{3DE6D010-FAFB-45FB-BD88-A3CB1ED1F948}" srcOrd="5" destOrd="0" presId="urn:microsoft.com/office/officeart/2008/layout/VerticalCurvedList"/>
    <dgm:cxn modelId="{B78EB548-2F9D-42F9-93E3-98D2A5E8898F}" type="presParOf" srcId="{969898E7-73CB-468C-ABF7-18494350C026}" destId="{0EDB242A-1170-4121-B004-78B21C35B251}" srcOrd="6" destOrd="0" presId="urn:microsoft.com/office/officeart/2008/layout/VerticalCurvedList"/>
    <dgm:cxn modelId="{645A704A-3B29-4BFE-958F-0CCF65F50239}" type="presParOf" srcId="{0EDB242A-1170-4121-B004-78B21C35B251}" destId="{35AC6F6B-9310-4318-88FE-8A69936F1C0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dgm:spPr>
        <a:solidFill>
          <a:schemeClr val="accent2"/>
        </a:solidFill>
      </dgm:spPr>
      <dgm:t>
        <a:bodyPr/>
        <a:lstStyle/>
        <a:p>
          <a:r>
            <a:rPr lang="pt-BR" b="1" dirty="0"/>
            <a:t>1. Bản chất khoa học và cách mạng của chủ nghĩa Mác - Lênin</a:t>
          </a:r>
          <a:endParaRPr lang="en-US" dirty="0"/>
        </a:p>
      </dgm:t>
    </dgm:pt>
    <dgm:pt modelId="{12B47962-C0E4-48AA-9CC0-58E1433C68DA}" type="parTrans" cxnId="{0CB0F773-4E8E-429C-B0BC-564333DCC999}">
      <dgm:prSet/>
      <dgm:spPr/>
      <dgm:t>
        <a:bodyPr/>
        <a:lstStyle/>
        <a:p>
          <a:endParaRPr lang="en-US"/>
        </a:p>
      </dgm:t>
    </dgm:pt>
    <dgm:pt modelId="{0D14E3CB-DA20-4548-967A-378018AE640C}" type="sibTrans" cxnId="{0CB0F773-4E8E-429C-B0BC-564333DCC999}">
      <dgm:prSet/>
      <dgm:spPr/>
      <dgm:t>
        <a:bodyPr/>
        <a:lstStyle/>
        <a:p>
          <a:endParaRPr lang="en-US"/>
        </a:p>
      </dgm:t>
    </dgm:pt>
    <dgm:pt modelId="{B1B3AF23-4208-4D74-8706-26C1962D1A18}">
      <dgm:prSet phldrT="[Text]"/>
      <dgm:spPr/>
      <dgm:t>
        <a:bodyPr/>
        <a:lstStyle/>
        <a:p>
          <a:r>
            <a:rPr lang="pt-BR" i="1" dirty="0"/>
            <a:t>Chủ nghĩa Mác-Lênin </a:t>
          </a:r>
          <a:r>
            <a:rPr lang="vi-VN" i="1" dirty="0"/>
            <a:t>là một hệ thống lý luận khoa học, thể hiện trong toàn bộ </a:t>
          </a:r>
          <a:r>
            <a:rPr lang="pt-BR" i="1" dirty="0"/>
            <a:t>ba bộ phận cấu thành </a:t>
          </a:r>
          <a:r>
            <a:rPr lang="vi-VN" i="1" dirty="0"/>
            <a:t>học thuyết</a:t>
          </a:r>
          <a:endParaRPr lang="en-US" dirty="0"/>
        </a:p>
      </dgm:t>
    </dgm:pt>
    <dgm:pt modelId="{4B85571A-B9B9-49D1-BE43-49F0D97D73E1}" type="parTrans" cxnId="{1FCBF05B-B359-4D3E-A9E1-74F19C139431}">
      <dgm:prSet/>
      <dgm:spPr/>
      <dgm:t>
        <a:bodyPr/>
        <a:lstStyle/>
        <a:p>
          <a:endParaRPr lang="en-US"/>
        </a:p>
      </dgm:t>
    </dgm:pt>
    <dgm:pt modelId="{46B66989-157D-4DA5-9BF1-555E1C1E3664}" type="sibTrans" cxnId="{1FCBF05B-B359-4D3E-A9E1-74F19C139431}">
      <dgm:prSet/>
      <dgm:spPr/>
      <dgm:t>
        <a:bodyPr/>
        <a:lstStyle/>
        <a:p>
          <a:endParaRPr lang="en-US"/>
        </a:p>
      </dgm:t>
    </dgm:pt>
    <dgm:pt modelId="{3E280DA9-55CC-4E41-97E3-AD9C9ED3867D}">
      <dgm:prSet phldrT="[Text]"/>
      <dgm:spPr>
        <a:solidFill>
          <a:schemeClr val="accent2"/>
        </a:solidFill>
      </dgm:spPr>
      <dgm:t>
        <a:bodyPr/>
        <a:lstStyle/>
        <a:p>
          <a:r>
            <a:rPr lang="vi-VN" b="1" dirty="0"/>
            <a:t>2. Chủ nghĩa Mác-Lênin là nền tảng tư tưởng, kim chỉ nam cho hành động của các Đảng Cộng sản</a:t>
          </a:r>
          <a:endParaRPr lang="en-US" dirty="0"/>
        </a:p>
      </dgm:t>
    </dgm:pt>
    <dgm:pt modelId="{DAA27667-8CFA-4658-81D0-69CF8EA587F5}" type="parTrans" cxnId="{EE972F1C-733D-4592-BD89-BCCA7BBA2893}">
      <dgm:prSet/>
      <dgm:spPr/>
      <dgm:t>
        <a:bodyPr/>
        <a:lstStyle/>
        <a:p>
          <a:endParaRPr lang="en-US"/>
        </a:p>
      </dgm:t>
    </dgm:pt>
    <dgm:pt modelId="{40FF3383-52BB-4FF0-9EB6-46BD859909AB}" type="sibTrans" cxnId="{EE972F1C-733D-4592-BD89-BCCA7BBA2893}">
      <dgm:prSet/>
      <dgm:spPr/>
      <dgm:t>
        <a:bodyPr/>
        <a:lstStyle/>
        <a:p>
          <a:endParaRPr lang="en-US"/>
        </a:p>
      </dgm:t>
    </dgm:pt>
    <dgm:pt modelId="{5E930932-0317-4EC7-AD53-1CD0BF4622A0}">
      <dgm:prSet phldrT="[Text]"/>
      <dgm:spPr/>
      <dgm:t>
        <a:bodyPr/>
        <a:lstStyle/>
        <a:p>
          <a:r>
            <a:rPr lang="vi-VN"/>
            <a:t>Chủ nghĩa Mác - Lênin là hệ tư tưởng</a:t>
          </a:r>
          <a:r>
            <a:rPr lang="pt-BR"/>
            <a:t>, </a:t>
          </a:r>
          <a:r>
            <a:rPr lang="vi-VN"/>
            <a:t>là cơ sở lý luận của các đảng cộng sản trong việc hoạch định Cương lĩnh, đường lối lãnh đạo cách mạng</a:t>
          </a:r>
          <a:endParaRPr lang="en-US" dirty="0"/>
        </a:p>
      </dgm:t>
    </dgm:pt>
    <dgm:pt modelId="{0655E742-D9D4-4E54-97B6-69D42505FFD2}" type="parTrans" cxnId="{47C72780-8EC1-4BF1-AD8D-7BCBAA3790C6}">
      <dgm:prSet/>
      <dgm:spPr/>
      <dgm:t>
        <a:bodyPr/>
        <a:lstStyle/>
        <a:p>
          <a:endParaRPr lang="en-US"/>
        </a:p>
      </dgm:t>
    </dgm:pt>
    <dgm:pt modelId="{7712803D-29D6-4C0D-AD37-C55E6EA03FE6}" type="sibTrans" cxnId="{47C72780-8EC1-4BF1-AD8D-7BCBAA3790C6}">
      <dgm:prSet/>
      <dgm:spPr/>
      <dgm:t>
        <a:bodyPr/>
        <a:lstStyle/>
        <a:p>
          <a:endParaRPr lang="en-US"/>
        </a:p>
      </dgm:t>
    </dgm:pt>
    <dgm:pt modelId="{F286431C-2367-4789-9711-814681AED1F9}">
      <dgm:prSet phldrT="[Text]"/>
      <dgm:spPr/>
      <dgm:t>
        <a:bodyPr/>
        <a:lstStyle/>
        <a:p>
          <a:r>
            <a:rPr lang="vi-VN" i="1" dirty="0"/>
            <a:t>Là học thuyết duy nhất nêu rõ mục tiêu, con đường, lực lượng, phương thức giải phóng xã hội, giải phóng giai cấp, giải phóng con người</a:t>
          </a:r>
          <a:endParaRPr lang="en-US" dirty="0"/>
        </a:p>
      </dgm:t>
    </dgm:pt>
    <dgm:pt modelId="{C5FE82BB-D26A-4F08-81B7-FBA3109A0248}" type="parTrans" cxnId="{0DDA13F2-DF3E-4D8F-AC8A-7D8D6E168E95}">
      <dgm:prSet/>
      <dgm:spPr/>
      <dgm:t>
        <a:bodyPr/>
        <a:lstStyle/>
        <a:p>
          <a:endParaRPr lang="en-US"/>
        </a:p>
      </dgm:t>
    </dgm:pt>
    <dgm:pt modelId="{260AAE66-4D1A-4BF2-9484-12DDA652CF4D}" type="sibTrans" cxnId="{0DDA13F2-DF3E-4D8F-AC8A-7D8D6E168E95}">
      <dgm:prSet/>
      <dgm:spPr/>
      <dgm:t>
        <a:bodyPr/>
        <a:lstStyle/>
        <a:p>
          <a:endParaRPr lang="en-US"/>
        </a:p>
      </dgm:t>
    </dgm:pt>
    <dgm:pt modelId="{BAAC53AD-11CA-4D93-BD84-666DAF5CCF17}">
      <dgm:prSet phldrT="[Text]"/>
      <dgm:spPr/>
      <dgm:t>
        <a:bodyPr/>
        <a:lstStyle/>
        <a:p>
          <a:r>
            <a:rPr lang="vi-VN" i="1" dirty="0"/>
            <a:t>Là một học thuyết mở, sống động, không ngừng tự phê phán, tự đổi mới, bổ sung và phát triển trong thực tiễn cách mạng</a:t>
          </a:r>
          <a:endParaRPr lang="en-US" dirty="0"/>
        </a:p>
      </dgm:t>
    </dgm:pt>
    <dgm:pt modelId="{97E88ACC-8E9D-4BA7-8D69-E1EA5E5EC345}" type="parTrans" cxnId="{FD07FCE6-75CB-42EB-9E8C-82BEB6B086DE}">
      <dgm:prSet/>
      <dgm:spPr/>
    </dgm:pt>
    <dgm:pt modelId="{BAEA21B1-4606-42B8-AFEE-CA7751D3984B}" type="sibTrans" cxnId="{FD07FCE6-75CB-42EB-9E8C-82BEB6B086DE}">
      <dgm:prSet/>
      <dgm:spPr/>
    </dgm:pt>
    <dgm:pt modelId="{F4A454A2-8DF7-4DD5-9330-80104422DF25}">
      <dgm:prSet phldrT="[Text]"/>
      <dgm:spPr/>
      <dgm:t>
        <a:bodyPr/>
        <a:lstStyle/>
        <a:p>
          <a:r>
            <a:rPr lang="vi-VN" i="1" dirty="0"/>
            <a:t>Là học thuyết </a:t>
          </a:r>
          <a:r>
            <a:rPr lang="pt-BR" i="1" dirty="0"/>
            <a:t>cách mạng, </a:t>
          </a:r>
          <a:r>
            <a:rPr lang="vi-VN" i="1" dirty="0"/>
            <a:t>có ý nghĩa thực tiễn, không chỉ giải thích thế giới mà là cải tạo xã hội, xây dựng chủ nghĩa xã hội hiện thực</a:t>
          </a:r>
          <a:r>
            <a:rPr lang="pt-BR" i="1" dirty="0"/>
            <a:t>.</a:t>
          </a:r>
          <a:endParaRPr lang="en-US" dirty="0"/>
        </a:p>
      </dgm:t>
    </dgm:pt>
    <dgm:pt modelId="{872540D7-4F98-46AD-B950-FF0FE8051AA8}" type="parTrans" cxnId="{488F0B27-8680-4E12-AF4C-F14F4D285171}">
      <dgm:prSet/>
      <dgm:spPr/>
    </dgm:pt>
    <dgm:pt modelId="{8C143EF3-EE61-427F-A95B-1200B0BD0507}" type="sibTrans" cxnId="{488F0B27-8680-4E12-AF4C-F14F4D285171}">
      <dgm:prSet/>
      <dgm:spPr/>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2">
        <dgm:presLayoutVars>
          <dgm:chMax val="0"/>
          <dgm:bulletEnabled val="1"/>
        </dgm:presLayoutVars>
      </dgm:prSet>
      <dgm:spPr/>
    </dgm:pt>
    <dgm:pt modelId="{592512C0-9B34-4E4B-8971-6202879E671E}" type="pres">
      <dgm:prSet presAssocID="{95E2E646-C027-4826-8C04-1F22C6A19EC5}" presName="childText" presStyleLbl="revTx" presStyleIdx="0" presStyleCnt="2">
        <dgm:presLayoutVars>
          <dgm:bulletEnabled val="1"/>
        </dgm:presLayoutVars>
      </dgm:prSet>
      <dgm:spPr/>
    </dgm:pt>
    <dgm:pt modelId="{DDA9A52F-EDC0-4C82-89C0-1EC9C2C9CB23}" type="pres">
      <dgm:prSet presAssocID="{3E280DA9-55CC-4E41-97E3-AD9C9ED3867D}" presName="parentText" presStyleLbl="node1" presStyleIdx="1" presStyleCnt="2">
        <dgm:presLayoutVars>
          <dgm:chMax val="0"/>
          <dgm:bulletEnabled val="1"/>
        </dgm:presLayoutVars>
      </dgm:prSet>
      <dgm:spPr/>
    </dgm:pt>
    <dgm:pt modelId="{AFA8B044-D966-4FB6-AAA6-8654FA9B1CDE}" type="pres">
      <dgm:prSet presAssocID="{3E280DA9-55CC-4E41-97E3-AD9C9ED3867D}" presName="childText" presStyleLbl="revTx" presStyleIdx="1" presStyleCnt="2">
        <dgm:presLayoutVars>
          <dgm:bulletEnabled val="1"/>
        </dgm:presLayoutVars>
      </dgm:prSet>
      <dgm:spPr/>
    </dgm:pt>
  </dgm:ptLst>
  <dgm:cxnLst>
    <dgm:cxn modelId="{FA716607-5B05-4AAE-9E9B-F4934D01E93C}" type="presOf" srcId="{F4A454A2-8DF7-4DD5-9330-80104422DF25}" destId="{592512C0-9B34-4E4B-8971-6202879E671E}" srcOrd="0" destOrd="3" presId="urn:microsoft.com/office/officeart/2005/8/layout/vList2"/>
    <dgm:cxn modelId="{D625780C-E0E5-4543-A4D7-17383CAAC951}" type="presOf" srcId="{95E2E646-C027-4826-8C04-1F22C6A19EC5}" destId="{DD4FFA64-6B3C-4382-928D-00212C5F69AB}" srcOrd="0" destOrd="0" presId="urn:microsoft.com/office/officeart/2005/8/layout/vList2"/>
    <dgm:cxn modelId="{EE972F1C-733D-4592-BD89-BCCA7BBA2893}" srcId="{E60A9CB1-3C8F-4B94-B6AE-4CF4D397BAC3}" destId="{3E280DA9-55CC-4E41-97E3-AD9C9ED3867D}" srcOrd="1" destOrd="0" parTransId="{DAA27667-8CFA-4658-81D0-69CF8EA587F5}" sibTransId="{40FF3383-52BB-4FF0-9EB6-46BD859909AB}"/>
    <dgm:cxn modelId="{488F0B27-8680-4E12-AF4C-F14F4D285171}" srcId="{95E2E646-C027-4826-8C04-1F22C6A19EC5}" destId="{F4A454A2-8DF7-4DD5-9330-80104422DF25}" srcOrd="3" destOrd="0" parTransId="{872540D7-4F98-46AD-B950-FF0FE8051AA8}" sibTransId="{8C143EF3-EE61-427F-A95B-1200B0BD0507}"/>
    <dgm:cxn modelId="{0E02F637-EA7A-4344-803E-D9E915A92705}" type="presOf" srcId="{BAAC53AD-11CA-4D93-BD84-666DAF5CCF17}" destId="{592512C0-9B34-4E4B-8971-6202879E671E}" srcOrd="0" destOrd="2" presId="urn:microsoft.com/office/officeart/2005/8/layout/vList2"/>
    <dgm:cxn modelId="{1FCBF05B-B359-4D3E-A9E1-74F19C139431}" srcId="{95E2E646-C027-4826-8C04-1F22C6A19EC5}" destId="{B1B3AF23-4208-4D74-8706-26C1962D1A18}" srcOrd="0" destOrd="0" parTransId="{4B85571A-B9B9-49D1-BE43-49F0D97D73E1}" sibTransId="{46B66989-157D-4DA5-9BF1-555E1C1E3664}"/>
    <dgm:cxn modelId="{8788A361-57BC-4578-8364-B22360033067}" type="presOf" srcId="{3E280DA9-55CC-4E41-97E3-AD9C9ED3867D}" destId="{DDA9A52F-EDC0-4C82-89C0-1EC9C2C9CB23}" srcOrd="0" destOrd="0" presId="urn:microsoft.com/office/officeart/2005/8/layout/vList2"/>
    <dgm:cxn modelId="{6835EC49-01BD-4997-9D3F-B4F776A9B74E}" type="presOf" srcId="{5E930932-0317-4EC7-AD53-1CD0BF4622A0}" destId="{AFA8B044-D966-4FB6-AAA6-8654FA9B1CDE}" srcOrd="0" destOrd="0" presId="urn:microsoft.com/office/officeart/2005/8/layout/vList2"/>
    <dgm:cxn modelId="{0CB0F773-4E8E-429C-B0BC-564333DCC999}" srcId="{E60A9CB1-3C8F-4B94-B6AE-4CF4D397BAC3}" destId="{95E2E646-C027-4826-8C04-1F22C6A19EC5}" srcOrd="0" destOrd="0" parTransId="{12B47962-C0E4-48AA-9CC0-58E1433C68DA}" sibTransId="{0D14E3CB-DA20-4548-967A-378018AE640C}"/>
    <dgm:cxn modelId="{6A226F7A-BC45-48D6-9B4A-6E7BA745F26B}" type="presOf" srcId="{B1B3AF23-4208-4D74-8706-26C1962D1A18}" destId="{592512C0-9B34-4E4B-8971-6202879E671E}" srcOrd="0" destOrd="0" presId="urn:microsoft.com/office/officeart/2005/8/layout/vList2"/>
    <dgm:cxn modelId="{47C72780-8EC1-4BF1-AD8D-7BCBAA3790C6}" srcId="{3E280DA9-55CC-4E41-97E3-AD9C9ED3867D}" destId="{5E930932-0317-4EC7-AD53-1CD0BF4622A0}" srcOrd="0" destOrd="0" parTransId="{0655E742-D9D4-4E54-97B6-69D42505FFD2}" sibTransId="{7712803D-29D6-4C0D-AD37-C55E6EA03FE6}"/>
    <dgm:cxn modelId="{A484BF8A-5518-4CA3-B728-24DDF96D30C6}" type="presOf" srcId="{E60A9CB1-3C8F-4B94-B6AE-4CF4D397BAC3}" destId="{5F63CDCE-BA2A-4345-A808-55BC35BD8AF8}" srcOrd="0" destOrd="0" presId="urn:microsoft.com/office/officeart/2005/8/layout/vList2"/>
    <dgm:cxn modelId="{C85DA8CE-8440-44AC-8D1A-AEBCFE71310C}" type="presOf" srcId="{F286431C-2367-4789-9711-814681AED1F9}" destId="{592512C0-9B34-4E4B-8971-6202879E671E}" srcOrd="0" destOrd="1" presId="urn:microsoft.com/office/officeart/2005/8/layout/vList2"/>
    <dgm:cxn modelId="{FD07FCE6-75CB-42EB-9E8C-82BEB6B086DE}" srcId="{95E2E646-C027-4826-8C04-1F22C6A19EC5}" destId="{BAAC53AD-11CA-4D93-BD84-666DAF5CCF17}" srcOrd="2" destOrd="0" parTransId="{97E88ACC-8E9D-4BA7-8D69-E1EA5E5EC345}" sibTransId="{BAEA21B1-4606-42B8-AFEE-CA7751D3984B}"/>
    <dgm:cxn modelId="{0DDA13F2-DF3E-4D8F-AC8A-7D8D6E168E95}" srcId="{95E2E646-C027-4826-8C04-1F22C6A19EC5}" destId="{F286431C-2367-4789-9711-814681AED1F9}" srcOrd="1" destOrd="0" parTransId="{C5FE82BB-D26A-4F08-81B7-FBA3109A0248}" sibTransId="{260AAE66-4D1A-4BF2-9484-12DDA652CF4D}"/>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 modelId="{C069305E-7A4C-4796-B790-41012ADBB69E}" type="presParOf" srcId="{5F63CDCE-BA2A-4345-A808-55BC35BD8AF8}" destId="{DDA9A52F-EDC0-4C82-89C0-1EC9C2C9CB23}" srcOrd="2" destOrd="0" presId="urn:microsoft.com/office/officeart/2005/8/layout/vList2"/>
    <dgm:cxn modelId="{9F5E7FA4-CE49-43AD-9A2A-1D005078E911}" type="presParOf" srcId="{5F63CDCE-BA2A-4345-A808-55BC35BD8AF8}" destId="{AFA8B044-D966-4FB6-AAA6-8654FA9B1CD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92A5F-861B-45CD-8AF1-89D64F22A564}">
      <dsp:nvSpPr>
        <dsp:cNvPr id="0" name=""/>
        <dsp:cNvSpPr/>
      </dsp:nvSpPr>
      <dsp:spPr>
        <a:xfrm>
          <a:off x="0" y="0"/>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 I.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chủ</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nghĩa</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mác</a:t>
          </a:r>
          <a:r>
            <a:rPr lang="en-US" sz="2800" b="1" i="0" kern="1200" dirty="0">
              <a:latin typeface="Arial" pitchFamily="34" charset="0"/>
              <a:cs typeface="Arial" pitchFamily="34" charset="0"/>
            </a:rPr>
            <a:t> - </a:t>
          </a:r>
          <a:r>
            <a:rPr lang="en-US" sz="2800" b="1" i="0" kern="1200" dirty="0" err="1">
              <a:latin typeface="Arial" pitchFamily="34" charset="0"/>
              <a:cs typeface="Arial" pitchFamily="34" charset="0"/>
            </a:rPr>
            <a:t>lênin</a:t>
          </a:r>
          <a:r>
            <a:rPr lang="en-US" sz="2800" b="1" i="0" kern="1200" dirty="0">
              <a:latin typeface="Arial" pitchFamily="34" charset="0"/>
              <a:cs typeface="Arial" pitchFamily="34" charset="0"/>
            </a:rPr>
            <a:t> </a:t>
          </a:r>
        </a:p>
      </dsp:txBody>
      <dsp:txXfrm>
        <a:off x="48425" y="48425"/>
        <a:ext cx="11403984" cy="895137"/>
      </dsp:txXfrm>
    </dsp:sp>
    <dsp:sp modelId="{8888EC82-B638-4538-B980-0598DDEA215C}">
      <dsp:nvSpPr>
        <dsp:cNvPr id="0" name=""/>
        <dsp:cNvSpPr/>
      </dsp:nvSpPr>
      <dsp:spPr>
        <a:xfrm>
          <a:off x="0" y="995785"/>
          <a:ext cx="11500834" cy="829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rPr>
            <a:t>1.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và</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nguồn</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gốc</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hình</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thành</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a:latin typeface="Arial" pitchFamily="34" charset="0"/>
              <a:cs typeface="Arial" pitchFamily="34" charset="0"/>
            </a:rPr>
            <a:t>2.  Các giai đoạn phát triển</a:t>
          </a:r>
          <a:endParaRPr lang="en-US" sz="2800" b="1" i="0" kern="1200" dirty="0">
            <a:latin typeface="Arial" pitchFamily="34" charset="0"/>
            <a:cs typeface="Arial" pitchFamily="34" charset="0"/>
          </a:endParaRPr>
        </a:p>
      </dsp:txBody>
      <dsp:txXfrm>
        <a:off x="0" y="995785"/>
        <a:ext cx="11500834" cy="829311"/>
      </dsp:txXfrm>
    </dsp:sp>
    <dsp:sp modelId="{76925935-F6CF-4702-A61A-68E5611B9E71}">
      <dsp:nvSpPr>
        <dsp:cNvPr id="0" name=""/>
        <dsp:cNvSpPr/>
      </dsp:nvSpPr>
      <dsp:spPr>
        <a:xfrm>
          <a:off x="0" y="1806041"/>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II</a:t>
          </a:r>
          <a:r>
            <a:rPr lang="vi-VN" sz="2800" b="1" i="0" kern="1200" dirty="0">
              <a:latin typeface="Arial" pitchFamily="34" charset="0"/>
              <a:cs typeface="Arial" pitchFamily="34" charset="0"/>
            </a:rPr>
            <a:t>. Một số nội dung cơ bản của chủ nghĩa Mác -Lênin</a:t>
          </a:r>
          <a:endParaRPr lang="en-US" sz="2800" b="1" i="0" kern="1200" dirty="0">
            <a:latin typeface="Arial" pitchFamily="34" charset="0"/>
            <a:cs typeface="Arial" pitchFamily="34" charset="0"/>
          </a:endParaRPr>
        </a:p>
      </dsp:txBody>
      <dsp:txXfrm>
        <a:off x="48425" y="1854466"/>
        <a:ext cx="11403984" cy="895137"/>
      </dsp:txXfrm>
    </dsp:sp>
    <dsp:sp modelId="{463B7AC8-BA54-4A37-9D27-1C78D5240A86}">
      <dsp:nvSpPr>
        <dsp:cNvPr id="0" name=""/>
        <dsp:cNvSpPr/>
      </dsp:nvSpPr>
      <dsp:spPr>
        <a:xfrm>
          <a:off x="0" y="2817084"/>
          <a:ext cx="11500834" cy="1272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b="1" i="0" kern="1200" dirty="0">
              <a:latin typeface="Arial" pitchFamily="34" charset="0"/>
              <a:cs typeface="Arial" pitchFamily="34" charset="0"/>
            </a:rPr>
            <a:t>1. Triết học Mác – 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rPr>
            <a:t>2. </a:t>
          </a:r>
          <a:r>
            <a:rPr lang="en-US" sz="2800" b="1" i="0" kern="1200" dirty="0" err="1">
              <a:latin typeface="Arial" pitchFamily="34" charset="0"/>
              <a:cs typeface="Arial" pitchFamily="34" charset="0"/>
            </a:rPr>
            <a:t>Kinh</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tê</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chính</a:t>
          </a:r>
          <a:r>
            <a:rPr lang="en-US" sz="2800" b="1" i="0" kern="1200" dirty="0">
              <a:latin typeface="Arial" pitchFamily="34" charset="0"/>
              <a:cs typeface="Arial" pitchFamily="34" charset="0"/>
            </a:rPr>
            <a:t> trị </a:t>
          </a:r>
          <a:r>
            <a:rPr lang="en-US" sz="2800" b="1" i="0" kern="1200" dirty="0" err="1">
              <a:latin typeface="Arial" pitchFamily="34" charset="0"/>
              <a:cs typeface="Arial" pitchFamily="34" charset="0"/>
            </a:rPr>
            <a:t>Mác</a:t>
          </a:r>
          <a:r>
            <a:rPr lang="en-US" sz="2800" b="1" i="0" kern="1200" dirty="0">
              <a:latin typeface="Arial" pitchFamily="34" charset="0"/>
              <a:cs typeface="Arial" pitchFamily="34" charset="0"/>
            </a:rPr>
            <a:t> – </a:t>
          </a:r>
          <a:r>
            <a:rPr lang="en-US" sz="2800" b="1" i="0" kern="1200" dirty="0" err="1">
              <a:latin typeface="Arial" pitchFamily="34" charset="0"/>
              <a:cs typeface="Arial" pitchFamily="34" charset="0"/>
            </a:rPr>
            <a:t>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pt-BR" sz="2800" b="1" i="0" kern="1200" dirty="0">
              <a:latin typeface="Arial" pitchFamily="34" charset="0"/>
              <a:cs typeface="Arial" pitchFamily="34" charset="0"/>
            </a:rPr>
            <a:t>3. Chủ nghĩa xã hội khoa học</a:t>
          </a:r>
          <a:endParaRPr lang="en-US" sz="2800" b="1" i="0" kern="1200" dirty="0">
            <a:latin typeface="Arial" pitchFamily="34" charset="0"/>
            <a:cs typeface="Arial" pitchFamily="34" charset="0"/>
          </a:endParaRPr>
        </a:p>
      </dsp:txBody>
      <dsp:txXfrm>
        <a:off x="0" y="2817084"/>
        <a:ext cx="11500834" cy="1272897"/>
      </dsp:txXfrm>
    </dsp:sp>
    <dsp:sp modelId="{C41E0996-87CE-422B-9444-5F2D63860F39}">
      <dsp:nvSpPr>
        <dsp:cNvPr id="0" name=""/>
        <dsp:cNvSpPr/>
      </dsp:nvSpPr>
      <dsp:spPr>
        <a:xfrm>
          <a:off x="0" y="4070935"/>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1" i="0" kern="1200" dirty="0">
              <a:latin typeface="Arial" pitchFamily="34" charset="0"/>
              <a:cs typeface="Arial" pitchFamily="34" charset="0"/>
            </a:rPr>
            <a:t>III. </a:t>
          </a:r>
          <a:r>
            <a:rPr lang="en-US" sz="2800" b="1" i="0" kern="1200" dirty="0">
              <a:latin typeface="Arial" pitchFamily="34" charset="0"/>
              <a:cs typeface="Arial" pitchFamily="34" charset="0"/>
            </a:rPr>
            <a:t>V</a:t>
          </a:r>
          <a:r>
            <a:rPr lang="vi-VN" sz="2800" b="1" i="0" kern="1200" dirty="0">
              <a:latin typeface="Arial" pitchFamily="34" charset="0"/>
              <a:cs typeface="Arial" pitchFamily="34" charset="0"/>
            </a:rPr>
            <a:t>ai trò nền tảng tư tưởng, kim chỉ nam cho hành động của chủ nghĩa mác – lênin</a:t>
          </a:r>
          <a:endParaRPr lang="en-US" sz="2800" b="1" i="0" kern="1200" dirty="0">
            <a:latin typeface="Arial" pitchFamily="34" charset="0"/>
            <a:cs typeface="Arial" pitchFamily="34" charset="0"/>
          </a:endParaRPr>
        </a:p>
      </dsp:txBody>
      <dsp:txXfrm>
        <a:off x="48425" y="4119360"/>
        <a:ext cx="11403984" cy="895137"/>
      </dsp:txXfrm>
    </dsp:sp>
    <dsp:sp modelId="{D930053D-AE7A-4F68-BE41-1F7292E7D9C1}">
      <dsp:nvSpPr>
        <dsp:cNvPr id="0" name=""/>
        <dsp:cNvSpPr/>
      </dsp:nvSpPr>
      <dsp:spPr>
        <a:xfrm>
          <a:off x="0" y="5081970"/>
          <a:ext cx="11500834" cy="1176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1" i="0" kern="1200" dirty="0">
              <a:solidFill>
                <a:schemeClr val="tx1"/>
              </a:solidFill>
              <a:latin typeface="Arial" pitchFamily="34" charset="0"/>
              <a:cs typeface="Arial" pitchFamily="34" charset="0"/>
            </a:rPr>
            <a:t>1. Bản chất khoa học và cách mạng của chủ nghĩa Mác – Lênin</a:t>
          </a:r>
          <a:endParaRPr lang="en-US" sz="2800" b="1" i="0" kern="1200" dirty="0">
            <a:solidFill>
              <a:schemeClr val="tx1"/>
            </a:solidFill>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kern="1200" dirty="0">
            <a:solidFill>
              <a:schemeClr val="tx1"/>
            </a:solidFill>
            <a:latin typeface="Arial" pitchFamily="34" charset="0"/>
            <a:cs typeface="Arial" pitchFamily="34" charset="0"/>
          </a:endParaRPr>
        </a:p>
      </dsp:txBody>
      <dsp:txXfrm>
        <a:off x="0" y="5081970"/>
        <a:ext cx="11500834" cy="11764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9C8B0-541A-4895-9690-0BE43D855317}">
      <dsp:nvSpPr>
        <dsp:cNvPr id="0" name=""/>
        <dsp:cNvSpPr/>
      </dsp:nvSpPr>
      <dsp:spPr>
        <a:xfrm>
          <a:off x="0" y="164603"/>
          <a:ext cx="11590984" cy="121680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i="0" kern="1200" dirty="0">
              <a:latin typeface="Arial" pitchFamily="34" charset="0"/>
              <a:cs typeface="Arial" pitchFamily="34" charset="0"/>
            </a:rPr>
            <a:t>I. KHÁI NIỆM CHỦ NGHĨA MÁC - LÊNIN </a:t>
          </a:r>
        </a:p>
      </dsp:txBody>
      <dsp:txXfrm>
        <a:off x="59399" y="224002"/>
        <a:ext cx="11472186" cy="1098002"/>
      </dsp:txXfrm>
    </dsp:sp>
    <dsp:sp modelId="{BE6D6386-0DBA-43D8-8924-A457CA6481CE}">
      <dsp:nvSpPr>
        <dsp:cNvPr id="0" name=""/>
        <dsp:cNvSpPr/>
      </dsp:nvSpPr>
      <dsp:spPr>
        <a:xfrm>
          <a:off x="0" y="2179886"/>
          <a:ext cx="1159098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8014" tIns="40640" rIns="227584" bIns="40640" numCol="1" spcCol="1270" anchor="t" anchorCtr="0">
          <a:noAutofit/>
        </a:bodyPr>
        <a:lstStyle/>
        <a:p>
          <a:pPr marL="285750" lvl="1" indent="-285750" algn="just" defTabSz="1422400">
            <a:lnSpc>
              <a:spcPct val="90000"/>
            </a:lnSpc>
            <a:spcBef>
              <a:spcPct val="0"/>
            </a:spcBef>
            <a:spcAft>
              <a:spcPct val="20000"/>
            </a:spcAft>
            <a:buChar char="•"/>
          </a:pPr>
          <a:endParaRPr lang="en-US" sz="3200" b="1" kern="1200" dirty="0"/>
        </a:p>
      </dsp:txBody>
      <dsp:txXfrm>
        <a:off x="0" y="2179886"/>
        <a:ext cx="11590984" cy="1076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6C71F-429A-445E-87AC-1F3CB00815FE}">
      <dsp:nvSpPr>
        <dsp:cNvPr id="0" name=""/>
        <dsp:cNvSpPr/>
      </dsp:nvSpPr>
      <dsp:spPr>
        <a:xfrm rot="10800000">
          <a:off x="2279287" y="866"/>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en-US" sz="3200" b="1" i="0" kern="1200" dirty="0">
              <a:latin typeface="Arial" pitchFamily="34" charset="0"/>
              <a:cs typeface="Arial" pitchFamily="34" charset="0"/>
            </a:rPr>
            <a:t>1.  </a:t>
          </a:r>
          <a:r>
            <a:rPr lang="en-US" sz="3200" b="1" i="0" kern="1200" dirty="0" err="1">
              <a:latin typeface="Arial" pitchFamily="34" charset="0"/>
              <a:cs typeface="Arial" pitchFamily="34" charset="0"/>
            </a:rPr>
            <a:t>Khái</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niệm</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và</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nguồn</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gốc</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hình</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thành</a:t>
          </a:r>
          <a:endParaRPr lang="en-US" sz="3200" kern="1200" dirty="0"/>
        </a:p>
      </dsp:txBody>
      <dsp:txXfrm rot="10800000">
        <a:off x="2704361" y="866"/>
        <a:ext cx="6936428" cy="1700298"/>
      </dsp:txXfrm>
    </dsp:sp>
    <dsp:sp modelId="{13A78AA4-1793-4511-A7ED-211F858B90C0}">
      <dsp:nvSpPr>
        <dsp:cNvPr id="0" name=""/>
        <dsp:cNvSpPr/>
      </dsp:nvSpPr>
      <dsp:spPr>
        <a:xfrm>
          <a:off x="1429138" y="866"/>
          <a:ext cx="1700298" cy="1700298"/>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C5FDFC-6A3C-40C5-89C9-A5C2465E1B45}">
      <dsp:nvSpPr>
        <dsp:cNvPr id="0" name=""/>
        <dsp:cNvSpPr/>
      </dsp:nvSpPr>
      <dsp:spPr>
        <a:xfrm rot="10800000">
          <a:off x="2279287" y="2141643"/>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vi-VN" sz="3200" b="1" i="0" kern="1200">
              <a:latin typeface="Arial" pitchFamily="34" charset="0"/>
              <a:cs typeface="Arial" pitchFamily="34" charset="0"/>
            </a:rPr>
            <a:t>2.  Các giai đoạn phát triển</a:t>
          </a:r>
          <a:endParaRPr lang="en-US" sz="3200" b="1" kern="1200" dirty="0"/>
        </a:p>
      </dsp:txBody>
      <dsp:txXfrm rot="10800000">
        <a:off x="2704361" y="2141643"/>
        <a:ext cx="6936428" cy="1700298"/>
      </dsp:txXfrm>
    </dsp:sp>
    <dsp:sp modelId="{39DB269A-A64D-4CDC-9F79-B8FBC33573CB}">
      <dsp:nvSpPr>
        <dsp:cNvPr id="0" name=""/>
        <dsp:cNvSpPr/>
      </dsp:nvSpPr>
      <dsp:spPr>
        <a:xfrm>
          <a:off x="1429138" y="2141643"/>
          <a:ext cx="1700298" cy="1700298"/>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0" y="0"/>
          <a:ext cx="11912957" cy="1107996"/>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b="1" kern="1200" dirty="0">
              <a:solidFill>
                <a:schemeClr val="bg1"/>
              </a:solidFill>
            </a:rPr>
            <a:t>- </a:t>
          </a:r>
          <a:r>
            <a:rPr lang="en-US" sz="2800" b="1" kern="1200" dirty="0" err="1">
              <a:solidFill>
                <a:srgbClr val="FFFF00"/>
              </a:solidFill>
            </a:rPr>
            <a:t>Các</a:t>
          </a:r>
          <a:r>
            <a:rPr lang="en-US" sz="2800" b="1" kern="1200" dirty="0">
              <a:solidFill>
                <a:srgbClr val="FFFF00"/>
              </a:solidFill>
            </a:rPr>
            <a:t> </a:t>
          </a:r>
          <a:r>
            <a:rPr lang="en-US" sz="2800" b="1" kern="1200" dirty="0" err="1">
              <a:solidFill>
                <a:srgbClr val="FFFF00"/>
              </a:solidFill>
            </a:rPr>
            <a:t>nguồn</a:t>
          </a:r>
          <a:r>
            <a:rPr lang="en-US" sz="2800" b="1" kern="1200" dirty="0">
              <a:solidFill>
                <a:srgbClr val="FFFF00"/>
              </a:solidFill>
            </a:rPr>
            <a:t> </a:t>
          </a:r>
          <a:r>
            <a:rPr lang="en-US" sz="2800" b="1" kern="1200" dirty="0" err="1">
              <a:solidFill>
                <a:srgbClr val="FFFF00"/>
              </a:solidFill>
            </a:rPr>
            <a:t>gốc</a:t>
          </a:r>
          <a:r>
            <a:rPr lang="en-US" sz="2800" b="1" kern="1200" dirty="0">
              <a:solidFill>
                <a:srgbClr val="FFFF00"/>
              </a:solidFill>
            </a:rPr>
            <a:t> </a:t>
          </a:r>
          <a:r>
            <a:rPr lang="en-US" sz="2800" b="1" kern="1200" dirty="0" err="1">
              <a:solidFill>
                <a:srgbClr val="FFFF00"/>
              </a:solidFill>
            </a:rPr>
            <a:t>hình</a:t>
          </a:r>
          <a:r>
            <a:rPr lang="en-US" sz="2800" b="1" kern="1200" dirty="0">
              <a:solidFill>
                <a:srgbClr val="FFFF00"/>
              </a:solidFill>
            </a:rPr>
            <a:t> </a:t>
          </a:r>
          <a:r>
            <a:rPr lang="en-US" sz="2800" b="1" kern="1200" dirty="0" err="1">
              <a:solidFill>
                <a:srgbClr val="FFFF00"/>
              </a:solidFill>
            </a:rPr>
            <a:t>thành</a:t>
          </a:r>
          <a:r>
            <a:rPr lang="en-US" sz="2800" b="1" kern="1200" dirty="0">
              <a:solidFill>
                <a:srgbClr val="FFFF00"/>
              </a:solidFill>
            </a:rPr>
            <a:t> </a:t>
          </a:r>
          <a:r>
            <a:rPr lang="en-US" sz="2800" b="1" kern="1200" dirty="0" err="1">
              <a:solidFill>
                <a:srgbClr val="FFFF00"/>
              </a:solidFill>
            </a:rPr>
            <a:t>chủ</a:t>
          </a:r>
          <a:r>
            <a:rPr lang="en-US" sz="2800" b="1" kern="1200" dirty="0">
              <a:solidFill>
                <a:srgbClr val="FFFF00"/>
              </a:solidFill>
            </a:rPr>
            <a:t> </a:t>
          </a:r>
          <a:r>
            <a:rPr lang="en-US" sz="2800" b="1" kern="1200" dirty="0" err="1">
              <a:solidFill>
                <a:srgbClr val="FFFF00"/>
              </a:solidFill>
            </a:rPr>
            <a:t>nghĩa</a:t>
          </a:r>
          <a:r>
            <a:rPr lang="en-US" sz="2800" b="1" kern="1200" dirty="0">
              <a:solidFill>
                <a:srgbClr val="FFFF00"/>
              </a:solidFill>
            </a:rPr>
            <a:t> </a:t>
          </a:r>
          <a:r>
            <a:rPr lang="en-US" sz="2800" b="1" kern="1200" dirty="0" err="1">
              <a:solidFill>
                <a:srgbClr val="FFFF00"/>
              </a:solidFill>
            </a:rPr>
            <a:t>Mác</a:t>
          </a:r>
          <a:r>
            <a:rPr lang="en-US" sz="2800" b="1" kern="1200" dirty="0">
              <a:solidFill>
                <a:srgbClr val="FFFF00"/>
              </a:solidFill>
            </a:rPr>
            <a:t> – </a:t>
          </a:r>
          <a:r>
            <a:rPr lang="en-US" sz="2800" b="1" kern="1200" dirty="0" err="1">
              <a:solidFill>
                <a:srgbClr val="FFFF00"/>
              </a:solidFill>
            </a:rPr>
            <a:t>Lênin</a:t>
          </a:r>
          <a:endParaRPr lang="en-US" sz="2800" b="1" kern="1200" dirty="0">
            <a:solidFill>
              <a:srgbClr val="FFFF00"/>
            </a:solidFill>
          </a:endParaRPr>
        </a:p>
      </dsp:txBody>
      <dsp:txXfrm>
        <a:off x="54088" y="54088"/>
        <a:ext cx="11804781" cy="999820"/>
      </dsp:txXfrm>
    </dsp:sp>
    <dsp:sp modelId="{53A39C18-285B-4E1F-83F7-EBA51C3FA6E3}">
      <dsp:nvSpPr>
        <dsp:cNvPr id="0" name=""/>
        <dsp:cNvSpPr/>
      </dsp:nvSpPr>
      <dsp:spPr>
        <a:xfrm>
          <a:off x="0" y="1108222"/>
          <a:ext cx="11912957" cy="4412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8236"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en-US" sz="2800" b="1" i="0" kern="1200" dirty="0" err="1">
              <a:solidFill>
                <a:schemeClr val="tx1"/>
              </a:solidFill>
            </a:rPr>
            <a:t>Về</a:t>
          </a:r>
          <a:r>
            <a:rPr lang="en-US" sz="2800" b="1" i="0" kern="1200" dirty="0">
              <a:solidFill>
                <a:schemeClr val="tx1"/>
              </a:solidFill>
            </a:rPr>
            <a:t> </a:t>
          </a:r>
          <a:r>
            <a:rPr lang="en-US" sz="2800" b="1" i="0" kern="1200" dirty="0" err="1">
              <a:solidFill>
                <a:schemeClr val="tx1"/>
              </a:solidFill>
            </a:rPr>
            <a:t>kinh</a:t>
          </a:r>
          <a:r>
            <a:rPr lang="en-US" sz="2800" b="1" i="0" kern="1200" dirty="0">
              <a:solidFill>
                <a:schemeClr val="tx1"/>
              </a:solidFill>
            </a:rPr>
            <a:t> </a:t>
          </a:r>
          <a:r>
            <a:rPr lang="en-US" sz="2800" b="1" i="0" kern="1200" dirty="0" err="1">
              <a:solidFill>
                <a:schemeClr val="tx1"/>
              </a:solidFill>
            </a:rPr>
            <a:t>tế-xã</a:t>
          </a:r>
          <a:r>
            <a:rPr lang="en-US" sz="2800" b="1" i="0" kern="1200" dirty="0">
              <a:solidFill>
                <a:schemeClr val="tx1"/>
              </a:solidFill>
            </a:rPr>
            <a:t> </a:t>
          </a:r>
          <a:r>
            <a:rPr lang="en-US" sz="2800" b="1" i="0" kern="1200" dirty="0" err="1">
              <a:solidFill>
                <a:schemeClr val="tx1"/>
              </a:solidFill>
            </a:rPr>
            <a:t>hội</a:t>
          </a:r>
          <a:r>
            <a:rPr lang="en-US" sz="2800" b="1" i="0" kern="1200" dirty="0">
              <a:solidFill>
                <a:schemeClr val="tx1"/>
              </a:solidFill>
            </a:rPr>
            <a:t>:</a:t>
          </a:r>
          <a:r>
            <a:rPr lang="nl-NL" sz="2800" kern="1200" dirty="0">
              <a:solidFill>
                <a:schemeClr val="tx1"/>
              </a:solidFill>
            </a:rPr>
            <a:t>Nền đại công nghiệp TBCN phát triển mạnh ở nhiều nước Tây Âu giữa TK 19</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tư tưởng lý luận</a:t>
          </a:r>
          <a:r>
            <a:rPr lang="nl-NL" sz="2800" i="1" kern="1200" dirty="0">
              <a:solidFill>
                <a:schemeClr val="tx1"/>
              </a:solidFill>
            </a:rPr>
            <a:t>: </a:t>
          </a:r>
          <a:r>
            <a:rPr lang="nl-NL" sz="2800" kern="1200" dirty="0">
              <a:solidFill>
                <a:schemeClr val="tx1"/>
              </a:solidFill>
            </a:rPr>
            <a:t>những đỉnh cao về triết học cổ điển Đức, kinh tế chính trị học cổ điển ở Anh, chủ nghĩa xã hội không tưởng phê phán ở Pháp và ở Anh </a:t>
          </a:r>
          <a:endParaRPr lang="en-US" sz="2800" b="1" i="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khoa học</a:t>
          </a:r>
          <a:r>
            <a:rPr lang="nl-NL" sz="2800" i="1" kern="1200" dirty="0">
              <a:solidFill>
                <a:schemeClr val="tx1"/>
              </a:solidFill>
            </a:rPr>
            <a:t>: </a:t>
          </a:r>
          <a:r>
            <a:rPr lang="nl-NL" sz="2800" kern="1200" dirty="0">
              <a:solidFill>
                <a:schemeClr val="tx1"/>
              </a:solidFill>
            </a:rPr>
            <a:t>là những phát minh về khoa học tự nhiên </a:t>
          </a:r>
          <a:endParaRPr lang="en-US" sz="2800" b="1" i="0" kern="1200" dirty="0">
            <a:solidFill>
              <a:schemeClr val="tx1"/>
            </a:solidFill>
          </a:endParaRPr>
        </a:p>
        <a:p>
          <a:pPr marL="285750" lvl="1" indent="-285750" algn="just" defTabSz="1244600">
            <a:lnSpc>
              <a:spcPct val="90000"/>
            </a:lnSpc>
            <a:spcBef>
              <a:spcPct val="0"/>
            </a:spcBef>
            <a:spcAft>
              <a:spcPct val="20000"/>
            </a:spcAft>
            <a:buChar char="•"/>
          </a:pPr>
          <a:r>
            <a:rPr lang="pt-BR" sz="2800" b="1" i="0" kern="1200" dirty="0">
              <a:solidFill>
                <a:schemeClr val="tx1"/>
              </a:solidFill>
            </a:rPr>
            <a:t>Vai trò nhân tố chủ quan</a:t>
          </a:r>
          <a:r>
            <a:rPr lang="pt-BR" sz="2800" i="1" kern="1200" dirty="0">
              <a:solidFill>
                <a:schemeClr val="tx1"/>
              </a:solidFill>
            </a:rPr>
            <a:t>: </a:t>
          </a:r>
          <a:r>
            <a:rPr lang="pt-BR" sz="2800" kern="1200" dirty="0">
              <a:solidFill>
                <a:schemeClr val="tx1"/>
              </a:solidFill>
            </a:rPr>
            <a:t>C.Mác (1818-1883), Ph.Ăngghen (1820-1895) là những thiên tài trên nhiều lĩnh vực</a:t>
          </a:r>
          <a:endParaRPr lang="en-US" sz="2800" b="1" i="0" kern="1200" dirty="0">
            <a:solidFill>
              <a:schemeClr val="tx1"/>
            </a:solidFill>
          </a:endParaRPr>
        </a:p>
      </dsp:txBody>
      <dsp:txXfrm>
        <a:off x="0" y="1108222"/>
        <a:ext cx="11912957" cy="44129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0" y="343446"/>
          <a:ext cx="9042208" cy="1501896"/>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Giai đoạn C.Mác, Ph.Ăngghen (1848-1895)</a:t>
          </a:r>
          <a:endParaRPr lang="en-US" sz="3200" b="1" kern="1200" dirty="0">
            <a:solidFill>
              <a:srgbClr val="FFFF00"/>
            </a:solidFill>
          </a:endParaRPr>
        </a:p>
      </dsp:txBody>
      <dsp:txXfrm>
        <a:off x="73317" y="416763"/>
        <a:ext cx="8895574" cy="1355262"/>
      </dsp:txXfrm>
    </dsp:sp>
    <dsp:sp modelId="{21D36377-7D47-40FF-923C-6DC11360322B}">
      <dsp:nvSpPr>
        <dsp:cNvPr id="0" name=""/>
        <dsp:cNvSpPr/>
      </dsp:nvSpPr>
      <dsp:spPr>
        <a:xfrm>
          <a:off x="0" y="205518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V.I.Lênin phát triển chủ nghĩa Mác (1895-1924)</a:t>
          </a:r>
          <a:endParaRPr lang="en-US" sz="3200" kern="1200" dirty="0">
            <a:solidFill>
              <a:schemeClr val="bg1"/>
            </a:solidFill>
          </a:endParaRPr>
        </a:p>
      </dsp:txBody>
      <dsp:txXfrm>
        <a:off x="59399" y="2114585"/>
        <a:ext cx="8923410" cy="1098002"/>
      </dsp:txXfrm>
    </dsp:sp>
    <dsp:sp modelId="{A7CD70CA-F305-49DD-9DC0-3427553BCEF9}">
      <dsp:nvSpPr>
        <dsp:cNvPr id="0" name=""/>
        <dsp:cNvSpPr/>
      </dsp:nvSpPr>
      <dsp:spPr>
        <a:xfrm>
          <a:off x="0" y="347206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a:t>- Chủ nghĩa Mác-Lênin từ năm 1924 đến nay</a:t>
          </a:r>
          <a:endParaRPr lang="en-US" sz="3200" kern="1200" dirty="0">
            <a:solidFill>
              <a:schemeClr val="bg1"/>
            </a:solidFill>
          </a:endParaRPr>
        </a:p>
      </dsp:txBody>
      <dsp:txXfrm>
        <a:off x="59399" y="3531465"/>
        <a:ext cx="8923410" cy="10980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B9617-1DD2-4F01-9830-B74B98CAC083}">
      <dsp:nvSpPr>
        <dsp:cNvPr id="0" name=""/>
        <dsp:cNvSpPr/>
      </dsp:nvSpPr>
      <dsp:spPr>
        <a:xfrm>
          <a:off x="0" y="199232"/>
          <a:ext cx="11681137" cy="8765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0" kern="1200" dirty="0"/>
            <a:t>1. Triết học Mác – Lênin</a:t>
          </a:r>
          <a:endParaRPr lang="en-US" sz="2800" b="0" kern="1200" dirty="0"/>
        </a:p>
      </dsp:txBody>
      <dsp:txXfrm>
        <a:off x="42788" y="242020"/>
        <a:ext cx="11595561" cy="790947"/>
      </dsp:txXfrm>
    </dsp:sp>
    <dsp:sp modelId="{7F28C565-351B-43AC-A8FD-1A507F716594}">
      <dsp:nvSpPr>
        <dsp:cNvPr id="0" name=""/>
        <dsp:cNvSpPr/>
      </dsp:nvSpPr>
      <dsp:spPr>
        <a:xfrm>
          <a:off x="0" y="1195143"/>
          <a:ext cx="11681137" cy="661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0876"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0" kern="1200" dirty="0"/>
            <a:t>a) Chủ nghĩa duy vật biện chứng</a:t>
          </a:r>
          <a:endParaRPr lang="en-US" sz="2800" b="0" kern="1200" dirty="0"/>
        </a:p>
        <a:p>
          <a:pPr marL="285750" lvl="1" indent="-285750" algn="l" defTabSz="1244600">
            <a:lnSpc>
              <a:spcPct val="90000"/>
            </a:lnSpc>
            <a:spcBef>
              <a:spcPct val="0"/>
            </a:spcBef>
            <a:spcAft>
              <a:spcPct val="20000"/>
            </a:spcAft>
            <a:buChar char="•"/>
          </a:pPr>
          <a:r>
            <a:rPr lang="pt-BR" sz="2800" b="0" kern="1200" dirty="0"/>
            <a:t>b) Chủ nghĩa duy vật lịch sử</a:t>
          </a:r>
          <a:endParaRPr lang="en-US" sz="2800" b="0" kern="1200" dirty="0"/>
        </a:p>
      </dsp:txBody>
      <dsp:txXfrm>
        <a:off x="0" y="1195143"/>
        <a:ext cx="11681137" cy="661430"/>
      </dsp:txXfrm>
    </dsp:sp>
    <dsp:sp modelId="{BC1D32D6-236E-468B-95B1-2A7D2C20DF05}">
      <dsp:nvSpPr>
        <dsp:cNvPr id="0" name=""/>
        <dsp:cNvSpPr/>
      </dsp:nvSpPr>
      <dsp:spPr>
        <a:xfrm>
          <a:off x="0" y="2231712"/>
          <a:ext cx="11681137" cy="471378"/>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0" kern="1200" dirty="0"/>
            <a:t>2. Kinh tế chính trị Mác – Lêni</a:t>
          </a:r>
          <a:r>
            <a:rPr lang="en-US" sz="2800" b="0" kern="1200" dirty="0"/>
            <a:t>n</a:t>
          </a:r>
        </a:p>
      </dsp:txBody>
      <dsp:txXfrm>
        <a:off x="23011" y="2254723"/>
        <a:ext cx="11635115" cy="425356"/>
      </dsp:txXfrm>
    </dsp:sp>
    <dsp:sp modelId="{161D6543-FA1A-4158-86A5-5072EB2DAF1F}">
      <dsp:nvSpPr>
        <dsp:cNvPr id="0" name=""/>
        <dsp:cNvSpPr/>
      </dsp:nvSpPr>
      <dsp:spPr>
        <a:xfrm>
          <a:off x="0" y="3399419"/>
          <a:ext cx="11681137" cy="251761"/>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endParaRPr lang="en-US" sz="2800" b="0" kern="1200" dirty="0"/>
        </a:p>
      </dsp:txBody>
      <dsp:txXfrm>
        <a:off x="12290" y="3411709"/>
        <a:ext cx="11656557" cy="227181"/>
      </dsp:txXfrm>
    </dsp:sp>
    <dsp:sp modelId="{32A9795A-79EE-47A0-A68B-B819406F834B}">
      <dsp:nvSpPr>
        <dsp:cNvPr id="0" name=""/>
        <dsp:cNvSpPr/>
      </dsp:nvSpPr>
      <dsp:spPr>
        <a:xfrm>
          <a:off x="0" y="2802068"/>
          <a:ext cx="11681137" cy="661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0876"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0" i="1" kern="1200" dirty="0"/>
            <a:t>a) Sứ mệnh lịch sử của giai cấp công nhân</a:t>
          </a:r>
          <a:endParaRPr lang="en-US" sz="2800" b="0" kern="1200" dirty="0"/>
        </a:p>
        <a:p>
          <a:pPr marL="285750" lvl="1" indent="-285750" algn="l" defTabSz="1244600">
            <a:lnSpc>
              <a:spcPct val="90000"/>
            </a:lnSpc>
            <a:spcBef>
              <a:spcPct val="0"/>
            </a:spcBef>
            <a:spcAft>
              <a:spcPct val="20000"/>
            </a:spcAft>
            <a:buChar char="•"/>
          </a:pPr>
          <a:r>
            <a:rPr lang="pt-BR" sz="2800" b="0" i="1" kern="1200" dirty="0"/>
            <a:t>b) Về chủ nghĩa tư bản độc quyền</a:t>
          </a:r>
          <a:endParaRPr lang="en-US" sz="2800" b="0" kern="1200" dirty="0"/>
        </a:p>
      </dsp:txBody>
      <dsp:txXfrm>
        <a:off x="0" y="2802068"/>
        <a:ext cx="11681137" cy="661430"/>
      </dsp:txXfrm>
    </dsp:sp>
    <dsp:sp modelId="{C0A46153-1467-4267-A95A-BA1854FADEAE}">
      <dsp:nvSpPr>
        <dsp:cNvPr id="0" name=""/>
        <dsp:cNvSpPr/>
      </dsp:nvSpPr>
      <dsp:spPr>
        <a:xfrm>
          <a:off x="0" y="4234683"/>
          <a:ext cx="11681137" cy="251761"/>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b="0" kern="1200" dirty="0"/>
            <a:t>3. Chủ nghĩa xã hội khoa học</a:t>
          </a:r>
          <a:endParaRPr lang="en-US" sz="2800" b="0" kern="1200" dirty="0"/>
        </a:p>
      </dsp:txBody>
      <dsp:txXfrm>
        <a:off x="12290" y="4246973"/>
        <a:ext cx="11656557" cy="227181"/>
      </dsp:txXfrm>
    </dsp:sp>
    <dsp:sp modelId="{B08CB26A-4192-43E0-ADAE-AAAE2F38CE55}">
      <dsp:nvSpPr>
        <dsp:cNvPr id="0" name=""/>
        <dsp:cNvSpPr/>
      </dsp:nvSpPr>
      <dsp:spPr>
        <a:xfrm>
          <a:off x="0" y="4562649"/>
          <a:ext cx="11681137" cy="1006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0876"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0" i="1" kern="1200" dirty="0"/>
            <a:t>a) Sứ mệnh lịch sử của giai cấp công nhân</a:t>
          </a:r>
          <a:endParaRPr lang="en-US" sz="2800" b="0" kern="1200" dirty="0"/>
        </a:p>
        <a:p>
          <a:pPr marL="285750" lvl="1" indent="-285750" algn="l" defTabSz="1244600">
            <a:lnSpc>
              <a:spcPct val="90000"/>
            </a:lnSpc>
            <a:spcBef>
              <a:spcPct val="0"/>
            </a:spcBef>
            <a:spcAft>
              <a:spcPct val="20000"/>
            </a:spcAft>
            <a:buChar char="•"/>
          </a:pPr>
          <a:r>
            <a:rPr lang="pt-BR" sz="2800" b="0" i="1" kern="1200" dirty="0"/>
            <a:t>b) Cách mạng xã hội chủ nghĩa   </a:t>
          </a:r>
          <a:endParaRPr lang="en-US" sz="2800" b="0" kern="1200" dirty="0"/>
        </a:p>
        <a:p>
          <a:pPr marL="285750" lvl="1" indent="-285750" algn="l" defTabSz="1244600">
            <a:lnSpc>
              <a:spcPct val="90000"/>
            </a:lnSpc>
            <a:spcBef>
              <a:spcPct val="0"/>
            </a:spcBef>
            <a:spcAft>
              <a:spcPct val="20000"/>
            </a:spcAft>
            <a:buChar char="•"/>
          </a:pPr>
          <a:r>
            <a:rPr lang="pt-BR" sz="2800" b="0" i="1" kern="1200" dirty="0"/>
            <a:t> c) Sự phát triển của hình thái kinh tế-xã hội cộng sản chủ nghĩa</a:t>
          </a:r>
          <a:endParaRPr lang="en-US" sz="2800" b="0" kern="1200" dirty="0"/>
        </a:p>
      </dsp:txBody>
      <dsp:txXfrm>
        <a:off x="0" y="4562649"/>
        <a:ext cx="11681137" cy="1006523"/>
      </dsp:txXfrm>
    </dsp:sp>
    <dsp:sp modelId="{17EEE924-5B77-4D2C-BCEA-1F1765001331}">
      <dsp:nvSpPr>
        <dsp:cNvPr id="0" name=""/>
        <dsp:cNvSpPr/>
      </dsp:nvSpPr>
      <dsp:spPr>
        <a:xfrm>
          <a:off x="0" y="3176374"/>
          <a:ext cx="11681137" cy="251761"/>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l" defTabSz="222250">
            <a:lnSpc>
              <a:spcPct val="90000"/>
            </a:lnSpc>
            <a:spcBef>
              <a:spcPct val="0"/>
            </a:spcBef>
            <a:spcAft>
              <a:spcPct val="35000"/>
            </a:spcAft>
            <a:buNone/>
          </a:pPr>
          <a:r>
            <a:rPr lang="pt-BR" sz="500" b="0" i="1" kern="1200" dirty="0"/>
            <a:t>b) Về chủ nghĩa tư bản độc quyền</a:t>
          </a:r>
          <a:endParaRPr lang="en-US" sz="500" b="0" kern="1200" dirty="0"/>
        </a:p>
      </dsp:txBody>
      <dsp:txXfrm>
        <a:off x="12290" y="3188664"/>
        <a:ext cx="11656557" cy="22718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49F22-9162-4B85-A2AC-B63E37B0ACC6}">
      <dsp:nvSpPr>
        <dsp:cNvPr id="0" name=""/>
        <dsp:cNvSpPr/>
      </dsp:nvSpPr>
      <dsp:spPr>
        <a:xfrm>
          <a:off x="0" y="63142"/>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vi-VN" sz="4100" kern="1200" dirty="0"/>
            <a:t>Vận động</a:t>
          </a:r>
          <a:endParaRPr lang="en-US" sz="4100" kern="1200" dirty="0"/>
        </a:p>
      </dsp:txBody>
      <dsp:txXfrm>
        <a:off x="46834" y="109976"/>
        <a:ext cx="9800169" cy="865732"/>
      </dsp:txXfrm>
    </dsp:sp>
    <dsp:sp modelId="{BF60B6A4-9B57-4C8B-9879-85C56655EACB}">
      <dsp:nvSpPr>
        <dsp:cNvPr id="0" name=""/>
        <dsp:cNvSpPr/>
      </dsp:nvSpPr>
      <dsp:spPr>
        <a:xfrm>
          <a:off x="0" y="1022542"/>
          <a:ext cx="9893837" cy="2418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vi-VN" sz="3200" kern="1200" dirty="0"/>
            <a:t>Bao gồm tất cả mọi sự thay đổi và mọi quá trình diễn ra trong vũ trụ, kể từ sự thay đổi vị trí đơn giản cho đến tư duy.</a:t>
          </a:r>
          <a:endParaRPr lang="en-US" sz="3200" kern="1200" dirty="0"/>
        </a:p>
        <a:p>
          <a:pPr marL="285750" lvl="1" indent="-285750" algn="l" defTabSz="1422400">
            <a:lnSpc>
              <a:spcPct val="90000"/>
            </a:lnSpc>
            <a:spcBef>
              <a:spcPct val="0"/>
            </a:spcBef>
            <a:spcAft>
              <a:spcPct val="20000"/>
            </a:spcAft>
            <a:buChar char="•"/>
          </a:pPr>
          <a:r>
            <a:rPr lang="pt-BR" sz="3200" kern="1200" dirty="0"/>
            <a:t>Vận động là phương thức tồn tại của vật chất </a:t>
          </a:r>
          <a:endParaRPr lang="en-US" sz="3200" kern="1200" dirty="0"/>
        </a:p>
        <a:p>
          <a:pPr marL="285750" lvl="1" indent="-285750" algn="l" defTabSz="1422400">
            <a:lnSpc>
              <a:spcPct val="90000"/>
            </a:lnSpc>
            <a:spcBef>
              <a:spcPct val="0"/>
            </a:spcBef>
            <a:spcAft>
              <a:spcPct val="20000"/>
            </a:spcAft>
            <a:buChar char="•"/>
          </a:pPr>
          <a:r>
            <a:rPr lang="pt-BR" sz="3200" kern="1200" dirty="0"/>
            <a:t>Có 5 hình thức cơ bản của vận động </a:t>
          </a:r>
          <a:endParaRPr lang="en-US" sz="3200" kern="1200" dirty="0"/>
        </a:p>
      </dsp:txBody>
      <dsp:txXfrm>
        <a:off x="0" y="1022542"/>
        <a:ext cx="9893837" cy="2418795"/>
      </dsp:txXfrm>
    </dsp:sp>
    <dsp:sp modelId="{1E232374-094F-4D0A-9412-AC32FE37644D}">
      <dsp:nvSpPr>
        <dsp:cNvPr id="0" name=""/>
        <dsp:cNvSpPr/>
      </dsp:nvSpPr>
      <dsp:spPr>
        <a:xfrm>
          <a:off x="0" y="3441337"/>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pt-BR" sz="4100" i="1" kern="1200" dirty="0"/>
            <a:t>Không gian, thời gian</a:t>
          </a:r>
          <a:endParaRPr lang="en-US" sz="4100" kern="1200" dirty="0"/>
        </a:p>
      </dsp:txBody>
      <dsp:txXfrm>
        <a:off x="46834" y="3488171"/>
        <a:ext cx="9800169" cy="865732"/>
      </dsp:txXfrm>
    </dsp:sp>
    <dsp:sp modelId="{7FF52F4F-7490-415C-A8FB-A3A0BC179C4D}">
      <dsp:nvSpPr>
        <dsp:cNvPr id="0" name=""/>
        <dsp:cNvSpPr/>
      </dsp:nvSpPr>
      <dsp:spPr>
        <a:xfrm>
          <a:off x="0" y="4400737"/>
          <a:ext cx="9893837" cy="954787"/>
        </a:xfrm>
        <a:prstGeom prst="rect">
          <a:avLst/>
        </a:prstGeom>
        <a:no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pt-BR" sz="3200" kern="1200" dirty="0"/>
            <a:t>Là thuộc tính tồn tại khách quan và vô tận của vật chất</a:t>
          </a:r>
          <a:endParaRPr lang="en-US" sz="3200" kern="1200" dirty="0"/>
        </a:p>
      </dsp:txBody>
      <dsp:txXfrm>
        <a:off x="0" y="4400737"/>
        <a:ext cx="9893837" cy="9547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B323F-073D-473C-A0E0-2765EA223801}">
      <dsp:nvSpPr>
        <dsp:cNvPr id="0" name=""/>
        <dsp:cNvSpPr/>
      </dsp:nvSpPr>
      <dsp:spPr>
        <a:xfrm>
          <a:off x="0" y="311700"/>
          <a:ext cx="12024575" cy="111969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pt-BR" sz="2900" kern="1200" dirty="0"/>
            <a:t>Vật chất quyết định nguồn gốc, nội dung, bản chất và sự vận động của ý thức.</a:t>
          </a:r>
          <a:endParaRPr lang="en-US" sz="2900" kern="1200" dirty="0"/>
        </a:p>
      </dsp:txBody>
      <dsp:txXfrm>
        <a:off x="54659" y="366359"/>
        <a:ext cx="11915257" cy="1010372"/>
      </dsp:txXfrm>
    </dsp:sp>
    <dsp:sp modelId="{C8134905-5389-438D-990B-06975A4D3210}">
      <dsp:nvSpPr>
        <dsp:cNvPr id="0" name=""/>
        <dsp:cNvSpPr/>
      </dsp:nvSpPr>
      <dsp:spPr>
        <a:xfrm>
          <a:off x="0" y="1514910"/>
          <a:ext cx="12024575" cy="111969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pt-BR" sz="2900" kern="1200" dirty="0"/>
            <a:t>Ý thức có tính độc lập tương đối và tác động tích cực trở lại vật chất.</a:t>
          </a:r>
          <a:endParaRPr lang="en-US" sz="2900" kern="1200" dirty="0"/>
        </a:p>
      </dsp:txBody>
      <dsp:txXfrm>
        <a:off x="54659" y="1569569"/>
        <a:ext cx="11915257" cy="1010372"/>
      </dsp:txXfrm>
    </dsp:sp>
    <dsp:sp modelId="{3A31FE13-744C-4180-BBC4-359845637826}">
      <dsp:nvSpPr>
        <dsp:cNvPr id="0" name=""/>
        <dsp:cNvSpPr/>
      </dsp:nvSpPr>
      <dsp:spPr>
        <a:xfrm>
          <a:off x="0" y="2718120"/>
          <a:ext cx="12024575" cy="111969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pt-BR" sz="2900" kern="1200" dirty="0"/>
            <a:t>Sự tác động của ý thức đối với vật chất phải thông qua hoạt động thực tiễn của con người</a:t>
          </a:r>
          <a:endParaRPr lang="en-US" sz="2900" kern="1200" dirty="0"/>
        </a:p>
      </dsp:txBody>
      <dsp:txXfrm>
        <a:off x="54659" y="2772779"/>
        <a:ext cx="11915257" cy="1010372"/>
      </dsp:txXfrm>
    </dsp:sp>
    <dsp:sp modelId="{F31D4D8F-6D02-4713-A266-0EA62BC9A215}">
      <dsp:nvSpPr>
        <dsp:cNvPr id="0" name=""/>
        <dsp:cNvSpPr/>
      </dsp:nvSpPr>
      <dsp:spPr>
        <a:xfrm>
          <a:off x="0" y="3921331"/>
          <a:ext cx="12024575" cy="111969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vi-VN" sz="2900" kern="1200" dirty="0"/>
            <a:t>Quan điểm đòi hỏi phải tôn trọng thực tiễn khách quan kết hợp với phát huy tính năng động chủ quan của con người để cải biến hiện thực</a:t>
          </a:r>
          <a:endParaRPr lang="en-US" sz="2900" kern="1200" dirty="0"/>
        </a:p>
      </dsp:txBody>
      <dsp:txXfrm>
        <a:off x="54659" y="3975990"/>
        <a:ext cx="11915257" cy="10103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FFB6A4-E616-4ABE-8131-A30571016DD0}">
      <dsp:nvSpPr>
        <dsp:cNvPr id="0" name=""/>
        <dsp:cNvSpPr/>
      </dsp:nvSpPr>
      <dsp:spPr>
        <a:xfrm>
          <a:off x="0" y="76906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7B2B92-C3C6-4F8F-9744-25E6FBC4E7E1}">
      <dsp:nvSpPr>
        <dsp:cNvPr id="0" name=""/>
        <dsp:cNvSpPr/>
      </dsp:nvSpPr>
      <dsp:spPr>
        <a:xfrm>
          <a:off x="490997" y="44387"/>
          <a:ext cx="9819947" cy="1108437"/>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marL="0" lvl="0" indent="0" algn="just" defTabSz="1244600">
            <a:lnSpc>
              <a:spcPct val="90000"/>
            </a:lnSpc>
            <a:spcBef>
              <a:spcPct val="0"/>
            </a:spcBef>
            <a:spcAft>
              <a:spcPct val="35000"/>
            </a:spcAft>
            <a:buNone/>
          </a:pPr>
          <a:r>
            <a:rPr lang="pt-BR" sz="2800" i="1" kern="1200" dirty="0"/>
            <a:t>Mặt đối lập</a:t>
          </a:r>
          <a:r>
            <a:rPr lang="pt-BR" sz="2800" kern="1200" dirty="0"/>
            <a:t>:là mặt những có đặc điểm, những thuộc tính, những tính quy định có khuynh hướng biến đổi trái ngược nhau tồn tại một cách khách quan trong tự nhiên, xã hội và tư duy</a:t>
          </a:r>
          <a:endParaRPr lang="en-US" sz="2800" kern="1200" dirty="0">
            <a:latin typeface="Calibri" panose="020F0502020204030204" pitchFamily="34" charset="0"/>
          </a:endParaRPr>
        </a:p>
      </dsp:txBody>
      <dsp:txXfrm>
        <a:off x="545106" y="98496"/>
        <a:ext cx="9711729" cy="1000219"/>
      </dsp:txXfrm>
    </dsp:sp>
    <dsp:sp modelId="{FD299DC0-86A2-42C2-AB62-5C76132DDFCE}">
      <dsp:nvSpPr>
        <dsp:cNvPr id="0" name=""/>
        <dsp:cNvSpPr/>
      </dsp:nvSpPr>
      <dsp:spPr>
        <a:xfrm>
          <a:off x="0" y="194842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AA5100-B6A2-4D07-82EA-FAF3C50492FF}">
      <dsp:nvSpPr>
        <dsp:cNvPr id="0" name=""/>
        <dsp:cNvSpPr/>
      </dsp:nvSpPr>
      <dsp:spPr>
        <a:xfrm>
          <a:off x="490997" y="1564664"/>
          <a:ext cx="9819947"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marL="0" lvl="0" indent="0" algn="just" defTabSz="1244600">
            <a:lnSpc>
              <a:spcPct val="90000"/>
            </a:lnSpc>
            <a:spcBef>
              <a:spcPct val="0"/>
            </a:spcBef>
            <a:spcAft>
              <a:spcPct val="35000"/>
            </a:spcAft>
            <a:buNone/>
          </a:pPr>
          <a:r>
            <a:rPr lang="vi-VN" sz="2800" kern="1200" dirty="0">
              <a:latin typeface="Calibri" panose="020F0502020204030204" pitchFamily="34" charset="0"/>
            </a:rPr>
            <a:t>Sự vật, hiện tượng nào cũng là thể thống nhất của các mặt đối lập</a:t>
          </a:r>
          <a:endParaRPr lang="en-US" sz="2800" kern="1200" dirty="0">
            <a:latin typeface="Calibri" panose="020F0502020204030204" pitchFamily="34" charset="0"/>
          </a:endParaRPr>
        </a:p>
      </dsp:txBody>
      <dsp:txXfrm>
        <a:off x="528464" y="1602131"/>
        <a:ext cx="9745013" cy="692586"/>
      </dsp:txXfrm>
    </dsp:sp>
    <dsp:sp modelId="{08544FEB-19C3-499D-92E1-88134D7A39A7}">
      <dsp:nvSpPr>
        <dsp:cNvPr id="0" name=""/>
        <dsp:cNvSpPr/>
      </dsp:nvSpPr>
      <dsp:spPr>
        <a:xfrm>
          <a:off x="0" y="312778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BB44D2-30F0-4A78-BBC5-51A750B6BD2D}">
      <dsp:nvSpPr>
        <dsp:cNvPr id="0" name=""/>
        <dsp:cNvSpPr/>
      </dsp:nvSpPr>
      <dsp:spPr>
        <a:xfrm>
          <a:off x="515673" y="2744024"/>
          <a:ext cx="9620108"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marL="0" lvl="0" indent="0" algn="just" defTabSz="1244600">
            <a:lnSpc>
              <a:spcPct val="90000"/>
            </a:lnSpc>
            <a:spcBef>
              <a:spcPct val="0"/>
            </a:spcBef>
            <a:spcAft>
              <a:spcPct val="35000"/>
            </a:spcAft>
            <a:buNone/>
          </a:pPr>
          <a:r>
            <a:rPr lang="pt-BR" sz="2800" kern="1200" dirty="0"/>
            <a:t>Từ mặt đối lập mà hình thành mâu thuẫn biện chứng – là mâu thuẫn bao hàm sự thống nhất và đấu tranh của các mặt đối lập. </a:t>
          </a:r>
          <a:endParaRPr lang="en-US" sz="2800" kern="1200" dirty="0">
            <a:latin typeface="Calibri" panose="020F0502020204030204" pitchFamily="34" charset="0"/>
          </a:endParaRPr>
        </a:p>
      </dsp:txBody>
      <dsp:txXfrm>
        <a:off x="553140" y="2781491"/>
        <a:ext cx="9545174" cy="692586"/>
      </dsp:txXfrm>
    </dsp:sp>
    <dsp:sp modelId="{0FB9B3CB-4934-4A44-B3E6-D5C09BFE7D13}">
      <dsp:nvSpPr>
        <dsp:cNvPr id="0" name=""/>
        <dsp:cNvSpPr/>
      </dsp:nvSpPr>
      <dsp:spPr>
        <a:xfrm>
          <a:off x="0" y="430714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97C079-E8F5-417B-BE4D-6B7CCEF1070E}">
      <dsp:nvSpPr>
        <dsp:cNvPr id="0" name=""/>
        <dsp:cNvSpPr/>
      </dsp:nvSpPr>
      <dsp:spPr>
        <a:xfrm>
          <a:off x="490997" y="3923384"/>
          <a:ext cx="9819947"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marL="0" lvl="0" indent="0" algn="just" defTabSz="1244600">
            <a:lnSpc>
              <a:spcPct val="90000"/>
            </a:lnSpc>
            <a:spcBef>
              <a:spcPct val="0"/>
            </a:spcBef>
            <a:spcAft>
              <a:spcPct val="35000"/>
            </a:spcAft>
            <a:buNone/>
          </a:pPr>
          <a:r>
            <a:rPr lang="en-US" sz="2800" kern="1200" dirty="0" err="1">
              <a:latin typeface="Calibri" panose="020F0502020204030204" pitchFamily="34" charset="0"/>
            </a:rPr>
            <a:t>Các</a:t>
          </a:r>
          <a:r>
            <a:rPr lang="en-US" sz="2800" kern="1200" dirty="0">
              <a:latin typeface="Calibri" panose="020F0502020204030204" pitchFamily="34" charset="0"/>
            </a:rPr>
            <a:t> </a:t>
          </a:r>
          <a:r>
            <a:rPr lang="en-US" sz="2800" kern="1200" dirty="0" err="1">
              <a:latin typeface="Calibri" panose="020F0502020204030204" pitchFamily="34" charset="0"/>
            </a:rPr>
            <a:t>mặt</a:t>
          </a:r>
          <a:r>
            <a:rPr lang="en-US" sz="2800" kern="1200" dirty="0">
              <a:latin typeface="Calibri" panose="020F0502020204030204" pitchFamily="34" charset="0"/>
            </a:rPr>
            <a:t> </a:t>
          </a:r>
          <a:r>
            <a:rPr lang="en-US" sz="2800" kern="1200" dirty="0" err="1">
              <a:latin typeface="Calibri" panose="020F0502020204030204" pitchFamily="34" charset="0"/>
            </a:rPr>
            <a:t>đối</a:t>
          </a:r>
          <a:r>
            <a:rPr lang="en-US" sz="2800" kern="1200" dirty="0">
              <a:latin typeface="Calibri" panose="020F0502020204030204" pitchFamily="34" charset="0"/>
            </a:rPr>
            <a:t> </a:t>
          </a:r>
          <a:r>
            <a:rPr lang="en-US" sz="2800" kern="1200" dirty="0" err="1">
              <a:latin typeface="Calibri" panose="020F0502020204030204" pitchFamily="34" charset="0"/>
            </a:rPr>
            <a:t>lập</a:t>
          </a:r>
          <a:r>
            <a:rPr lang="en-US" sz="2800" kern="1200" dirty="0">
              <a:latin typeface="Calibri" panose="020F0502020204030204" pitchFamily="34" charset="0"/>
            </a:rPr>
            <a:t> </a:t>
          </a:r>
          <a:r>
            <a:rPr lang="en-US" sz="2800" kern="1200" dirty="0" err="1">
              <a:latin typeface="Calibri" panose="020F0502020204030204" pitchFamily="34" charset="0"/>
            </a:rPr>
            <a:t>trong</a:t>
          </a:r>
          <a:r>
            <a:rPr lang="en-US" sz="2800" kern="1200" dirty="0">
              <a:latin typeface="Calibri" panose="020F0502020204030204" pitchFamily="34" charset="0"/>
            </a:rPr>
            <a:t> </a:t>
          </a:r>
          <a:r>
            <a:rPr lang="en-US" sz="2800" kern="1200" dirty="0" err="1">
              <a:latin typeface="Calibri" panose="020F0502020204030204" pitchFamily="34" charset="0"/>
            </a:rPr>
            <a:t>mỗi</a:t>
          </a:r>
          <a:r>
            <a:rPr lang="en-US" sz="2800" kern="1200" dirty="0">
              <a:latin typeface="Calibri" panose="020F0502020204030204" pitchFamily="34" charset="0"/>
            </a:rPr>
            <a:t> </a:t>
          </a:r>
          <a:r>
            <a:rPr lang="en-US" sz="2800" kern="1200" dirty="0" err="1">
              <a:latin typeface="Calibri" panose="020F0502020204030204" pitchFamily="34" charset="0"/>
            </a:rPr>
            <a:t>sự</a:t>
          </a:r>
          <a:r>
            <a:rPr lang="en-US" sz="2800" kern="1200" dirty="0">
              <a:latin typeface="Calibri" panose="020F0502020204030204" pitchFamily="34" charset="0"/>
            </a:rPr>
            <a:t> </a:t>
          </a:r>
          <a:r>
            <a:rPr lang="en-US" sz="2800" kern="1200" dirty="0" err="1">
              <a:latin typeface="Calibri" panose="020F0502020204030204" pitchFamily="34" charset="0"/>
            </a:rPr>
            <a:t>vật</a:t>
          </a:r>
          <a:r>
            <a:rPr lang="en-US" sz="2800" kern="1200" dirty="0">
              <a:latin typeface="Calibri" panose="020F0502020204030204" pitchFamily="34" charset="0"/>
            </a:rPr>
            <a:t> </a:t>
          </a:r>
          <a:r>
            <a:rPr lang="en-US" sz="2800" kern="1200" dirty="0" err="1">
              <a:latin typeface="Calibri" panose="020F0502020204030204" pitchFamily="34" charset="0"/>
            </a:rPr>
            <a:t>vừa</a:t>
          </a:r>
          <a:r>
            <a:rPr lang="en-US" sz="2800" kern="1200" dirty="0">
              <a:latin typeface="Calibri" panose="020F0502020204030204" pitchFamily="34" charset="0"/>
            </a:rPr>
            <a:t> </a:t>
          </a:r>
          <a:r>
            <a:rPr lang="en-US" sz="2800" kern="1200" dirty="0" err="1">
              <a:latin typeface="Calibri" panose="020F0502020204030204" pitchFamily="34" charset="0"/>
            </a:rPr>
            <a:t>thống</a:t>
          </a:r>
          <a:r>
            <a:rPr lang="en-US" sz="2800" kern="1200" dirty="0">
              <a:latin typeface="Calibri" panose="020F0502020204030204" pitchFamily="34" charset="0"/>
            </a:rPr>
            <a:t> </a:t>
          </a:r>
          <a:r>
            <a:rPr lang="en-US" sz="2800" kern="1200" dirty="0" err="1">
              <a:latin typeface="Calibri" panose="020F0502020204030204" pitchFamily="34" charset="0"/>
            </a:rPr>
            <a:t>nhất</a:t>
          </a:r>
          <a:r>
            <a:rPr lang="en-US" sz="2800" kern="1200" dirty="0">
              <a:latin typeface="Calibri" panose="020F0502020204030204" pitchFamily="34" charset="0"/>
            </a:rPr>
            <a:t> </a:t>
          </a:r>
          <a:r>
            <a:rPr lang="en-US" sz="2800" kern="1200" dirty="0" err="1">
              <a:latin typeface="Calibri" panose="020F0502020204030204" pitchFamily="34" charset="0"/>
            </a:rPr>
            <a:t>lại</a:t>
          </a:r>
          <a:r>
            <a:rPr lang="en-US" sz="2800" kern="1200" dirty="0">
              <a:latin typeface="Calibri" panose="020F0502020204030204" pitchFamily="34" charset="0"/>
            </a:rPr>
            <a:t> </a:t>
          </a:r>
          <a:r>
            <a:rPr lang="en-US" sz="2800" kern="1200" dirty="0" err="1">
              <a:latin typeface="Calibri" panose="020F0502020204030204" pitchFamily="34" charset="0"/>
            </a:rPr>
            <a:t>vừa</a:t>
          </a:r>
          <a:r>
            <a:rPr lang="en-US" sz="2800" kern="1200" dirty="0">
              <a:latin typeface="Calibri" panose="020F0502020204030204" pitchFamily="34" charset="0"/>
            </a:rPr>
            <a:t> </a:t>
          </a:r>
          <a:r>
            <a:rPr lang="en-US" sz="2800" kern="1200" dirty="0" err="1">
              <a:latin typeface="Calibri" panose="020F0502020204030204" pitchFamily="34" charset="0"/>
            </a:rPr>
            <a:t>đấu</a:t>
          </a:r>
          <a:r>
            <a:rPr lang="en-US" sz="2800" kern="1200" dirty="0">
              <a:latin typeface="Calibri" panose="020F0502020204030204" pitchFamily="34" charset="0"/>
            </a:rPr>
            <a:t> </a:t>
          </a:r>
          <a:r>
            <a:rPr lang="en-US" sz="2800" kern="1200" dirty="0" err="1">
              <a:latin typeface="Calibri" panose="020F0502020204030204" pitchFamily="34" charset="0"/>
            </a:rPr>
            <a:t>tranh</a:t>
          </a:r>
          <a:r>
            <a:rPr lang="en-US" sz="2800" kern="1200" dirty="0">
              <a:latin typeface="Calibri" panose="020F0502020204030204" pitchFamily="34" charset="0"/>
            </a:rPr>
            <a:t> </a:t>
          </a:r>
          <a:r>
            <a:rPr lang="en-US" sz="2800" kern="1200" dirty="0" err="1">
              <a:latin typeface="Calibri" panose="020F0502020204030204" pitchFamily="34" charset="0"/>
            </a:rPr>
            <a:t>tác</a:t>
          </a:r>
          <a:r>
            <a:rPr lang="en-US" sz="2800" kern="1200" dirty="0">
              <a:latin typeface="Calibri" panose="020F0502020204030204" pitchFamily="34" charset="0"/>
            </a:rPr>
            <a:t> </a:t>
          </a:r>
          <a:r>
            <a:rPr lang="en-US" sz="2800" kern="1200" dirty="0" err="1">
              <a:latin typeface="Calibri" panose="020F0502020204030204" pitchFamily="34" charset="0"/>
            </a:rPr>
            <a:t>động</a:t>
          </a:r>
          <a:r>
            <a:rPr lang="en-US" sz="2800" kern="1200" dirty="0">
              <a:latin typeface="Calibri" panose="020F0502020204030204" pitchFamily="34" charset="0"/>
            </a:rPr>
            <a:t>, </a:t>
          </a:r>
          <a:r>
            <a:rPr lang="en-US" sz="2800" kern="1200" dirty="0" err="1">
              <a:latin typeface="Calibri" panose="020F0502020204030204" pitchFamily="34" charset="0"/>
            </a:rPr>
            <a:t>bài</a:t>
          </a:r>
          <a:r>
            <a:rPr lang="en-US" sz="2800" kern="1200" dirty="0">
              <a:latin typeface="Calibri" panose="020F0502020204030204" pitchFamily="34" charset="0"/>
            </a:rPr>
            <a:t> </a:t>
          </a:r>
          <a:r>
            <a:rPr lang="en-US" sz="2800" kern="1200" dirty="0" err="1">
              <a:latin typeface="Calibri" panose="020F0502020204030204" pitchFamily="34" charset="0"/>
            </a:rPr>
            <a:t>trừ</a:t>
          </a:r>
          <a:r>
            <a:rPr lang="en-US" sz="2800" kern="1200" dirty="0">
              <a:latin typeface="Calibri" panose="020F0502020204030204" pitchFamily="34" charset="0"/>
            </a:rPr>
            <a:t> </a:t>
          </a:r>
          <a:r>
            <a:rPr lang="en-US" sz="2800" kern="1200" dirty="0" err="1">
              <a:latin typeface="Calibri" panose="020F0502020204030204" pitchFamily="34" charset="0"/>
            </a:rPr>
            <a:t>phủ</a:t>
          </a:r>
          <a:r>
            <a:rPr lang="en-US" sz="2800" kern="1200" dirty="0">
              <a:latin typeface="Calibri" panose="020F0502020204030204" pitchFamily="34" charset="0"/>
            </a:rPr>
            <a:t> </a:t>
          </a:r>
          <a:r>
            <a:rPr lang="en-US" sz="2800" kern="1200" dirty="0" err="1">
              <a:latin typeface="Calibri" panose="020F0502020204030204" pitchFamily="34" charset="0"/>
            </a:rPr>
            <a:t>định</a:t>
          </a:r>
          <a:r>
            <a:rPr lang="en-US" sz="2800" kern="1200" dirty="0">
              <a:latin typeface="Calibri" panose="020F0502020204030204" pitchFamily="34" charset="0"/>
            </a:rPr>
            <a:t> </a:t>
          </a:r>
          <a:r>
            <a:rPr lang="en-US" sz="2800" kern="1200" dirty="0" err="1">
              <a:latin typeface="Calibri" panose="020F0502020204030204" pitchFamily="34" charset="0"/>
            </a:rPr>
            <a:t>nhau</a:t>
          </a:r>
          <a:endParaRPr lang="en-US" sz="2800" kern="1200" dirty="0">
            <a:latin typeface="Calibri" panose="020F0502020204030204" pitchFamily="34" charset="0"/>
          </a:endParaRPr>
        </a:p>
      </dsp:txBody>
      <dsp:txXfrm>
        <a:off x="528464" y="3960851"/>
        <a:ext cx="9745013" cy="692586"/>
      </dsp:txXfrm>
    </dsp:sp>
    <dsp:sp modelId="{9727083B-D221-4A09-96E7-92C65A762A06}">
      <dsp:nvSpPr>
        <dsp:cNvPr id="0" name=""/>
        <dsp:cNvSpPr/>
      </dsp:nvSpPr>
      <dsp:spPr>
        <a:xfrm>
          <a:off x="0" y="548650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8B5C20-A64D-4492-B3C3-7C1CF20C6C2F}">
      <dsp:nvSpPr>
        <dsp:cNvPr id="0" name=""/>
        <dsp:cNvSpPr/>
      </dsp:nvSpPr>
      <dsp:spPr>
        <a:xfrm>
          <a:off x="490997" y="5102744"/>
          <a:ext cx="9819947"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marL="0" lvl="0" indent="0" algn="just" defTabSz="1244600">
            <a:lnSpc>
              <a:spcPct val="90000"/>
            </a:lnSpc>
            <a:spcBef>
              <a:spcPct val="0"/>
            </a:spcBef>
            <a:spcAft>
              <a:spcPct val="35000"/>
            </a:spcAft>
            <a:buNone/>
          </a:pPr>
          <a:r>
            <a:rPr lang="vi-VN" sz="2800" kern="1200" dirty="0">
              <a:latin typeface="Calibri" panose="020F0502020204030204" pitchFamily="34" charset="0"/>
            </a:rPr>
            <a:t>Sự thống nhất các mặt đối lập là tương đối. </a:t>
          </a:r>
          <a:r>
            <a:rPr lang="en-US" sz="2800" kern="1200" dirty="0" err="1">
              <a:latin typeface="Calibri" panose="020F0502020204030204" pitchFamily="34" charset="0"/>
            </a:rPr>
            <a:t>Đấu</a:t>
          </a:r>
          <a:r>
            <a:rPr lang="en-US" sz="2800" kern="1200" dirty="0">
              <a:latin typeface="Calibri" panose="020F0502020204030204" pitchFamily="34" charset="0"/>
            </a:rPr>
            <a:t> </a:t>
          </a:r>
          <a:r>
            <a:rPr lang="en-US" sz="2800" kern="1200" dirty="0" err="1">
              <a:latin typeface="Calibri" panose="020F0502020204030204" pitchFamily="34" charset="0"/>
            </a:rPr>
            <a:t>tranh</a:t>
          </a:r>
          <a:r>
            <a:rPr lang="en-US" sz="2800" kern="1200" dirty="0">
              <a:latin typeface="Calibri" panose="020F0502020204030204" pitchFamily="34" charset="0"/>
            </a:rPr>
            <a:t> </a:t>
          </a:r>
          <a:r>
            <a:rPr lang="en-US" sz="2800" kern="1200" dirty="0" err="1">
              <a:latin typeface="Calibri" panose="020F0502020204030204" pitchFamily="34" charset="0"/>
            </a:rPr>
            <a:t>là</a:t>
          </a:r>
          <a:r>
            <a:rPr lang="en-US" sz="2800" kern="1200" dirty="0">
              <a:latin typeface="Calibri" panose="020F0502020204030204" pitchFamily="34" charset="0"/>
            </a:rPr>
            <a:t> </a:t>
          </a:r>
          <a:r>
            <a:rPr lang="en-US" sz="2800" kern="1200" dirty="0" err="1">
              <a:latin typeface="Calibri" panose="020F0502020204030204" pitchFamily="34" charset="0"/>
            </a:rPr>
            <a:t>tuyệt</a:t>
          </a:r>
          <a:r>
            <a:rPr lang="en-US" sz="2800" kern="1200" dirty="0">
              <a:latin typeface="Calibri" panose="020F0502020204030204" pitchFamily="34" charset="0"/>
            </a:rPr>
            <a:t> </a:t>
          </a:r>
          <a:r>
            <a:rPr lang="en-US" sz="2800" kern="1200" dirty="0" err="1">
              <a:latin typeface="Calibri" panose="020F0502020204030204" pitchFamily="34" charset="0"/>
            </a:rPr>
            <a:t>đối</a:t>
          </a:r>
          <a:r>
            <a:rPr lang="en-US" sz="2800" kern="1200" dirty="0">
              <a:latin typeface="Calibri" panose="020F0502020204030204" pitchFamily="34" charset="0"/>
            </a:rPr>
            <a:t> </a:t>
          </a:r>
        </a:p>
      </dsp:txBody>
      <dsp:txXfrm>
        <a:off x="528464" y="5140211"/>
        <a:ext cx="9745013" cy="69258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607B1-F7E2-4034-8D5E-67CACE78A43B}">
      <dsp:nvSpPr>
        <dsp:cNvPr id="0" name=""/>
        <dsp:cNvSpPr/>
      </dsp:nvSpPr>
      <dsp:spPr>
        <a:xfrm>
          <a:off x="0" y="5115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1AD3E4-F8B6-462B-B2BC-96D139060662}">
      <dsp:nvSpPr>
        <dsp:cNvPr id="0" name=""/>
        <dsp:cNvSpPr/>
      </dsp:nvSpPr>
      <dsp:spPr>
        <a:xfrm>
          <a:off x="527193" y="68733"/>
          <a:ext cx="10081393"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marL="0" lvl="0" indent="0" algn="just" defTabSz="1244600">
            <a:lnSpc>
              <a:spcPct val="90000"/>
            </a:lnSpc>
            <a:spcBef>
              <a:spcPct val="0"/>
            </a:spcBef>
            <a:spcAft>
              <a:spcPct val="35000"/>
            </a:spcAft>
            <a:buNone/>
          </a:pPr>
          <a:r>
            <a:rPr lang="en-US" altLang="en-US" sz="2800" kern="1200" dirty="0" err="1">
              <a:solidFill>
                <a:schemeClr val="bg1"/>
              </a:solidFill>
              <a:latin typeface="Calibri" panose="020F0502020204030204" pitchFamily="34" charset="0"/>
            </a:rPr>
            <a:t>Bất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kỳ</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vật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nào</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cũng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thống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giữa</a:t>
          </a:r>
          <a:r>
            <a:rPr lang="en-US" altLang="en-US" sz="2800" kern="1200" dirty="0">
              <a:solidFill>
                <a:schemeClr val="bg1"/>
              </a:solidFill>
              <a:latin typeface="Calibri" panose="020F0502020204030204" pitchFamily="34" charset="0"/>
            </a:rPr>
            <a:t> 2 </a:t>
          </a:r>
          <a:r>
            <a:rPr lang="en-US" altLang="en-US" sz="2800" kern="1200" dirty="0" err="1">
              <a:solidFill>
                <a:schemeClr val="bg1"/>
              </a:solidFill>
              <a:latin typeface="Calibri" panose="020F0502020204030204" pitchFamily="34" charset="0"/>
            </a:rPr>
            <a:t>mặt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lượng</a:t>
          </a:r>
          <a:endParaRPr lang="en-US" sz="2800" kern="1200" dirty="0">
            <a:solidFill>
              <a:schemeClr val="bg1"/>
            </a:solidFill>
          </a:endParaRPr>
        </a:p>
      </dsp:txBody>
      <dsp:txXfrm>
        <a:off x="570424" y="111964"/>
        <a:ext cx="9994931" cy="799138"/>
      </dsp:txXfrm>
    </dsp:sp>
    <dsp:sp modelId="{EFBD0264-D967-45CB-832E-2715DB34DEB9}">
      <dsp:nvSpPr>
        <dsp:cNvPr id="0" name=""/>
        <dsp:cNvSpPr/>
      </dsp:nvSpPr>
      <dsp:spPr>
        <a:xfrm>
          <a:off x="0" y="18723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251E2C-08D5-40B8-A062-7AD0BDBC0070}">
      <dsp:nvSpPr>
        <dsp:cNvPr id="0" name=""/>
        <dsp:cNvSpPr/>
      </dsp:nvSpPr>
      <dsp:spPr>
        <a:xfrm>
          <a:off x="527193" y="1429533"/>
          <a:ext cx="10081393"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marL="0" lvl="0" indent="0" algn="just" defTabSz="1244600">
            <a:lnSpc>
              <a:spcPct val="90000"/>
            </a:lnSpc>
            <a:spcBef>
              <a:spcPct val="0"/>
            </a:spcBef>
            <a:spcAft>
              <a:spcPct val="35000"/>
            </a:spcAft>
            <a:buNone/>
          </a:pPr>
          <a:r>
            <a:rPr lang="pt-BR" sz="2800" kern="1200" dirty="0">
              <a:solidFill>
                <a:schemeClr val="bg1"/>
              </a:solidFill>
            </a:rPr>
            <a:t>Trong mỗi sự vật, hiện tượng, chất và lượng tồn tại trong tính quy định lẫn nhau, không có chất hay lượng tồn tại tách rời nhau. </a:t>
          </a:r>
          <a:endParaRPr lang="en-US" sz="2800" kern="1200" dirty="0">
            <a:solidFill>
              <a:schemeClr val="bg1"/>
            </a:solidFill>
          </a:endParaRPr>
        </a:p>
      </dsp:txBody>
      <dsp:txXfrm>
        <a:off x="570424" y="1472764"/>
        <a:ext cx="9994931" cy="799138"/>
      </dsp:txXfrm>
    </dsp:sp>
    <dsp:sp modelId="{6D1DE3AF-2C49-4A3E-8E1F-57A43A957251}">
      <dsp:nvSpPr>
        <dsp:cNvPr id="0" name=""/>
        <dsp:cNvSpPr/>
      </dsp:nvSpPr>
      <dsp:spPr>
        <a:xfrm>
          <a:off x="0" y="32331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AE01BF-A5C2-46BA-B9F1-C0DBA4357EF6}">
      <dsp:nvSpPr>
        <dsp:cNvPr id="0" name=""/>
        <dsp:cNvSpPr/>
      </dsp:nvSpPr>
      <dsp:spPr>
        <a:xfrm>
          <a:off x="505421" y="2790333"/>
          <a:ext cx="10108429"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marL="0" lvl="0" indent="0" algn="just" defTabSz="1244600">
            <a:lnSpc>
              <a:spcPct val="90000"/>
            </a:lnSpc>
            <a:spcBef>
              <a:spcPct val="0"/>
            </a:spcBef>
            <a:spcAft>
              <a:spcPct val="35000"/>
            </a:spcAft>
            <a:buNone/>
          </a:pPr>
          <a:r>
            <a:rPr lang="pt-BR" sz="2800" kern="1200" dirty="0">
              <a:solidFill>
                <a:schemeClr val="bg1"/>
              </a:solidFill>
            </a:rPr>
            <a:t>Sự thống nhất giữa lượng và chất, được thể hiện trong giới hạn nhất định gọi là độ.</a:t>
          </a:r>
          <a:endParaRPr lang="en-US" sz="2800" kern="1200" dirty="0">
            <a:solidFill>
              <a:schemeClr val="bg1"/>
            </a:solidFill>
          </a:endParaRPr>
        </a:p>
      </dsp:txBody>
      <dsp:txXfrm>
        <a:off x="548652" y="2833564"/>
        <a:ext cx="10021967" cy="799138"/>
      </dsp:txXfrm>
    </dsp:sp>
    <dsp:sp modelId="{9676BBF2-13D2-4967-9FC5-205F5BC27C36}">
      <dsp:nvSpPr>
        <dsp:cNvPr id="0" name=""/>
        <dsp:cNvSpPr/>
      </dsp:nvSpPr>
      <dsp:spPr>
        <a:xfrm>
          <a:off x="0" y="45939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5FF625-7C84-4117-A58E-2AECE6ECD9B2}">
      <dsp:nvSpPr>
        <dsp:cNvPr id="0" name=""/>
        <dsp:cNvSpPr/>
      </dsp:nvSpPr>
      <dsp:spPr>
        <a:xfrm>
          <a:off x="527193" y="4151133"/>
          <a:ext cx="10081393"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marL="0" lvl="0" indent="0" algn="just" defTabSz="1244600">
            <a:lnSpc>
              <a:spcPct val="90000"/>
            </a:lnSpc>
            <a:spcBef>
              <a:spcPct val="0"/>
            </a:spcBef>
            <a:spcAft>
              <a:spcPct val="35000"/>
            </a:spcAft>
            <a:buNone/>
          </a:pPr>
          <a:r>
            <a:rPr lang="pt-BR" sz="2800" kern="1200" dirty="0">
              <a:solidFill>
                <a:schemeClr val="bg1"/>
              </a:solidFill>
            </a:rPr>
            <a:t>Chất là mặt tương đối ổn định, lượng là mặt thường xuyên biến đổi. </a:t>
          </a:r>
          <a:endParaRPr lang="en-US" sz="2800" kern="1200" dirty="0">
            <a:solidFill>
              <a:schemeClr val="bg1"/>
            </a:solidFill>
          </a:endParaRPr>
        </a:p>
      </dsp:txBody>
      <dsp:txXfrm>
        <a:off x="570424" y="4194364"/>
        <a:ext cx="9994931" cy="79913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9DFF9-366E-4D49-AAFF-E312E15316B6}">
      <dsp:nvSpPr>
        <dsp:cNvPr id="0" name=""/>
        <dsp:cNvSpPr/>
      </dsp:nvSpPr>
      <dsp:spPr>
        <a:xfrm>
          <a:off x="0" y="40677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580BEA3-F9A0-43D1-8314-EEB293B6EDD3}">
      <dsp:nvSpPr>
        <dsp:cNvPr id="0" name=""/>
        <dsp:cNvSpPr/>
      </dsp:nvSpPr>
      <dsp:spPr>
        <a:xfrm>
          <a:off x="477151" y="5253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 Sự vật hiện tượng nào đó xuất hiện, mất đi, thay thế bằng sự vật, hiện tượng khác, sự thay thế đó gọi là phủ định. </a:t>
          </a:r>
          <a:endParaRPr lang="en-US" sz="2400" kern="1200" dirty="0"/>
        </a:p>
      </dsp:txBody>
      <dsp:txXfrm>
        <a:off x="511736" y="87118"/>
        <a:ext cx="9473847" cy="639310"/>
      </dsp:txXfrm>
    </dsp:sp>
    <dsp:sp modelId="{7B9D4BB3-C1E7-4995-8411-AE6E5C428E3B}">
      <dsp:nvSpPr>
        <dsp:cNvPr id="0" name=""/>
        <dsp:cNvSpPr/>
      </dsp:nvSpPr>
      <dsp:spPr>
        <a:xfrm>
          <a:off x="0" y="149541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9B7261E-D172-4EE5-A0CF-DA390A2DB948}">
      <dsp:nvSpPr>
        <dsp:cNvPr id="0" name=""/>
        <dsp:cNvSpPr/>
      </dsp:nvSpPr>
      <dsp:spPr>
        <a:xfrm>
          <a:off x="477151" y="114117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là sự tự phủ định do mâu thuẫn bên trong, vốn có của sự vật; là phủ định gắn liền với sự vận động phát triển. </a:t>
          </a:r>
          <a:endParaRPr lang="en-US" sz="2400" kern="1200" dirty="0"/>
        </a:p>
      </dsp:txBody>
      <dsp:txXfrm>
        <a:off x="511736" y="1175758"/>
        <a:ext cx="9473847" cy="639310"/>
      </dsp:txXfrm>
    </dsp:sp>
    <dsp:sp modelId="{71D5FFED-906D-4594-86D5-39E77DBFBA75}">
      <dsp:nvSpPr>
        <dsp:cNvPr id="0" name=""/>
        <dsp:cNvSpPr/>
      </dsp:nvSpPr>
      <dsp:spPr>
        <a:xfrm>
          <a:off x="0" y="258405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0A0B19-D535-4E28-A12D-7CAA166633F4}">
      <dsp:nvSpPr>
        <dsp:cNvPr id="0" name=""/>
        <dsp:cNvSpPr/>
      </dsp:nvSpPr>
      <dsp:spPr>
        <a:xfrm>
          <a:off x="477151" y="222981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khiến cho sự vật nào vận động có tính chu kỳ. </a:t>
          </a:r>
          <a:endParaRPr lang="en-US" sz="2400" kern="1200" dirty="0"/>
        </a:p>
      </dsp:txBody>
      <dsp:txXfrm>
        <a:off x="511736" y="2264398"/>
        <a:ext cx="9473847" cy="639310"/>
      </dsp:txXfrm>
    </dsp:sp>
    <dsp:sp modelId="{32991BD9-0173-427D-BA06-5B8733B72F56}">
      <dsp:nvSpPr>
        <dsp:cNvPr id="0" name=""/>
        <dsp:cNvSpPr/>
      </dsp:nvSpPr>
      <dsp:spPr>
        <a:xfrm>
          <a:off x="0" y="367269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7B02F3-9544-441D-949D-116D18C4EA41}">
      <dsp:nvSpPr>
        <dsp:cNvPr id="0" name=""/>
        <dsp:cNvSpPr/>
      </dsp:nvSpPr>
      <dsp:spPr>
        <a:xfrm>
          <a:off x="477151" y="331845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là phủ định có sự kế thừa</a:t>
          </a:r>
          <a:endParaRPr lang="en-US" sz="2400" kern="1200" dirty="0"/>
        </a:p>
      </dsp:txBody>
      <dsp:txXfrm>
        <a:off x="511736" y="3353038"/>
        <a:ext cx="9473847" cy="639310"/>
      </dsp:txXfrm>
    </dsp:sp>
    <dsp:sp modelId="{7FC298B4-3A9F-4AF0-B168-10C94BFEC221}">
      <dsp:nvSpPr>
        <dsp:cNvPr id="0" name=""/>
        <dsp:cNvSpPr/>
      </dsp:nvSpPr>
      <dsp:spPr>
        <a:xfrm>
          <a:off x="0" y="476133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87C314-4CC9-4861-A6FD-4128E4A682BB}">
      <dsp:nvSpPr>
        <dsp:cNvPr id="0" name=""/>
        <dsp:cNvSpPr/>
      </dsp:nvSpPr>
      <dsp:spPr>
        <a:xfrm>
          <a:off x="477151" y="440709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Vận động phát triển đi lên, là xu hướng chung của thế giới, không diễn ra theo đường thẳng, mà diễn ra theo đường xoáy ốc quanh co phức tạp. </a:t>
          </a:r>
          <a:endParaRPr lang="en-US" sz="2400" kern="1200" dirty="0"/>
        </a:p>
      </dsp:txBody>
      <dsp:txXfrm>
        <a:off x="511736" y="4441678"/>
        <a:ext cx="9473847" cy="63931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6D72A-4E6E-463A-AFB1-0432526C9DEF}">
      <dsp:nvSpPr>
        <dsp:cNvPr id="0" name=""/>
        <dsp:cNvSpPr/>
      </dsp:nvSpPr>
      <dsp:spPr>
        <a:xfrm>
          <a:off x="0" y="47691"/>
          <a:ext cx="10160000" cy="767520"/>
        </a:xfrm>
        <a:prstGeom prst="roundRect">
          <a:avLst/>
        </a:prstGeom>
        <a:solidFill>
          <a:schemeClr val="dk1"/>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endParaRPr lang="en-US" sz="3200" kern="1200" dirty="0"/>
        </a:p>
      </dsp:txBody>
      <dsp:txXfrm>
        <a:off x="37467" y="85158"/>
        <a:ext cx="10085066" cy="692586"/>
      </dsp:txXfrm>
    </dsp:sp>
    <dsp:sp modelId="{9C8BAAE4-F82D-4FC1-8643-1D70E3E559B3}">
      <dsp:nvSpPr>
        <dsp:cNvPr id="0" name=""/>
        <dsp:cNvSpPr/>
      </dsp:nvSpPr>
      <dsp:spPr>
        <a:xfrm>
          <a:off x="0" y="815211"/>
          <a:ext cx="10160000" cy="1556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pt-BR" sz="2500" kern="1200" dirty="0"/>
            <a:t>Là một hoạt động của con người, là quá trình phản ánh chủ động, tích cực, sáng tạo thế giới khách quan vào trong đầu óc người</a:t>
          </a:r>
          <a:endParaRPr lang="en-US" sz="2500" kern="1200" dirty="0"/>
        </a:p>
        <a:p>
          <a:pPr marL="228600" lvl="1" indent="-228600" algn="l" defTabSz="1111250">
            <a:lnSpc>
              <a:spcPct val="90000"/>
            </a:lnSpc>
            <a:spcBef>
              <a:spcPct val="0"/>
            </a:spcBef>
            <a:spcAft>
              <a:spcPct val="20000"/>
            </a:spcAft>
            <a:buChar char="•"/>
          </a:pPr>
          <a:r>
            <a:rPr lang="pt-BR" sz="2500" kern="1200"/>
            <a:t>Nhận thức của con người là quá trình biện chứng từ trực quan sinh động đến tư duy trừu tượng và đến thực tiễn</a:t>
          </a:r>
          <a:endParaRPr lang="en-US" sz="2500" kern="1200" dirty="0"/>
        </a:p>
      </dsp:txBody>
      <dsp:txXfrm>
        <a:off x="0" y="815211"/>
        <a:ext cx="10160000" cy="1556640"/>
      </dsp:txXfrm>
    </dsp:sp>
    <dsp:sp modelId="{D3E1D861-F74C-4C26-A244-D62B087268B6}">
      <dsp:nvSpPr>
        <dsp:cNvPr id="0" name=""/>
        <dsp:cNvSpPr/>
      </dsp:nvSpPr>
      <dsp:spPr>
        <a:xfrm>
          <a:off x="0" y="2371851"/>
          <a:ext cx="10160000" cy="767520"/>
        </a:xfrm>
        <a:prstGeom prst="roundRect">
          <a:avLst/>
        </a:prstGeom>
        <a:solidFill>
          <a:schemeClr val="dk1"/>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b="1" i="1" kern="1200" dirty="0"/>
            <a:t>Thực tiễn và vai trò của nó đối với nhận thức</a:t>
          </a:r>
          <a:endParaRPr lang="en-US" sz="3200" kern="1200" dirty="0"/>
        </a:p>
      </dsp:txBody>
      <dsp:txXfrm>
        <a:off x="37467" y="2409318"/>
        <a:ext cx="10085066" cy="692586"/>
      </dsp:txXfrm>
    </dsp:sp>
    <dsp:sp modelId="{BAF4314F-8AED-4705-82A5-24F98A40EE91}">
      <dsp:nvSpPr>
        <dsp:cNvPr id="0" name=""/>
        <dsp:cNvSpPr/>
      </dsp:nvSpPr>
      <dsp:spPr>
        <a:xfrm>
          <a:off x="0" y="3139371"/>
          <a:ext cx="10160000" cy="1920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pt-BR" sz="2500" i="1" kern="1200" dirty="0"/>
            <a:t>Thực tiễn</a:t>
          </a:r>
          <a:r>
            <a:rPr lang="pt-BR" sz="2500" kern="1200" dirty="0"/>
            <a:t> là toàn bộ hoạt động vật chất, cảm tính, có tính chất lịch sử-xã hội của con người nhằm cải tạo thế giới khách quan để phục vụ nhu cầu của con người. </a:t>
          </a:r>
          <a:endParaRPr lang="en-US" sz="2500" kern="1200" dirty="0"/>
        </a:p>
        <a:p>
          <a:pPr marL="228600" lvl="1" indent="-228600" algn="l" defTabSz="1111250">
            <a:lnSpc>
              <a:spcPct val="90000"/>
            </a:lnSpc>
            <a:spcBef>
              <a:spcPct val="0"/>
            </a:spcBef>
            <a:spcAft>
              <a:spcPct val="20000"/>
            </a:spcAft>
            <a:buChar char="•"/>
          </a:pPr>
          <a:r>
            <a:rPr lang="pt-BR" sz="2500" kern="1200" dirty="0"/>
            <a:t>Thực tiễn là cơ sở, nguồn gốc của nhận thức, Thực tiễn là tiêu chuẩn của chân lý </a:t>
          </a:r>
          <a:endParaRPr lang="en-US" sz="2500" kern="1200" dirty="0"/>
        </a:p>
      </dsp:txBody>
      <dsp:txXfrm>
        <a:off x="0" y="3139371"/>
        <a:ext cx="10160000" cy="192096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1990630"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quyết định QHSX</a:t>
          </a:r>
          <a:endParaRPr lang="en-US" sz="2000" kern="1200" dirty="0"/>
        </a:p>
      </dsp:txBody>
      <dsp:txXfrm>
        <a:off x="2015678" y="25048"/>
        <a:ext cx="2901809" cy="805117"/>
      </dsp:txXfrm>
    </dsp:sp>
    <dsp:sp modelId="{1379F78D-28F7-4B40-BCBC-5A6C1C136187}">
      <dsp:nvSpPr>
        <dsp:cNvPr id="0" name=""/>
        <dsp:cNvSpPr/>
      </dsp:nvSpPr>
      <dsp:spPr>
        <a:xfrm>
          <a:off x="2285821" y="855213"/>
          <a:ext cx="574417" cy="642278"/>
        </a:xfrm>
        <a:custGeom>
          <a:avLst/>
          <a:gdLst/>
          <a:ahLst/>
          <a:cxnLst/>
          <a:rect l="0" t="0" r="0" b="0"/>
          <a:pathLst>
            <a:path>
              <a:moveTo>
                <a:pt x="0" y="0"/>
              </a:moveTo>
              <a:lnTo>
                <a:pt x="0" y="642278"/>
              </a:lnTo>
              <a:lnTo>
                <a:pt x="574417"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2860238" y="1069884"/>
          <a:ext cx="2604870"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và QHSX gắn bó hữu cơ với nhau</a:t>
          </a:r>
          <a:endParaRPr lang="en-US" sz="2000" kern="1200" dirty="0"/>
        </a:p>
      </dsp:txBody>
      <dsp:txXfrm>
        <a:off x="2885286" y="1094932"/>
        <a:ext cx="2554774" cy="805117"/>
      </dsp:txXfrm>
    </dsp:sp>
    <dsp:sp modelId="{E05E6A8A-C189-4F47-8009-287DE3A6CA4A}">
      <dsp:nvSpPr>
        <dsp:cNvPr id="0" name=""/>
        <dsp:cNvSpPr/>
      </dsp:nvSpPr>
      <dsp:spPr>
        <a:xfrm>
          <a:off x="2285821" y="855213"/>
          <a:ext cx="574417" cy="1711294"/>
        </a:xfrm>
        <a:custGeom>
          <a:avLst/>
          <a:gdLst/>
          <a:ahLst/>
          <a:cxnLst/>
          <a:rect l="0" t="0" r="0" b="0"/>
          <a:pathLst>
            <a:path>
              <a:moveTo>
                <a:pt x="0" y="0"/>
              </a:moveTo>
              <a:lnTo>
                <a:pt x="0" y="1711294"/>
              </a:lnTo>
              <a:lnTo>
                <a:pt x="574417"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2860238" y="2138901"/>
          <a:ext cx="2884135"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như thế nào thì có QHSX tương ứng</a:t>
          </a:r>
          <a:endParaRPr lang="en-US" sz="2000" kern="1200" dirty="0"/>
        </a:p>
      </dsp:txBody>
      <dsp:txXfrm>
        <a:off x="2885286" y="2163949"/>
        <a:ext cx="2834039" cy="805117"/>
      </dsp:txXfrm>
    </dsp:sp>
    <dsp:sp modelId="{A34206D8-BFA6-4267-BA74-EDAE53FF1F10}">
      <dsp:nvSpPr>
        <dsp:cNvPr id="0" name=""/>
        <dsp:cNvSpPr/>
      </dsp:nvSpPr>
      <dsp:spPr>
        <a:xfrm>
          <a:off x="2285821" y="855213"/>
          <a:ext cx="574417" cy="2780311"/>
        </a:xfrm>
        <a:custGeom>
          <a:avLst/>
          <a:gdLst/>
          <a:ahLst/>
          <a:cxnLst/>
          <a:rect l="0" t="0" r="0" b="0"/>
          <a:pathLst>
            <a:path>
              <a:moveTo>
                <a:pt x="0" y="0"/>
              </a:moveTo>
              <a:lnTo>
                <a:pt x="0" y="2780311"/>
              </a:lnTo>
              <a:lnTo>
                <a:pt x="574417" y="278031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2860238" y="3207918"/>
          <a:ext cx="5447394"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phát triển đến mức độ náo đó, QHSX không còn phù hợp thì nó trở thành lực cản đối với LLSX</a:t>
          </a:r>
          <a:endParaRPr lang="en-US" sz="2000" kern="1200" dirty="0"/>
        </a:p>
      </dsp:txBody>
      <dsp:txXfrm>
        <a:off x="2885286" y="3232966"/>
        <a:ext cx="5397298" cy="805117"/>
      </dsp:txXfrm>
    </dsp:sp>
    <dsp:sp modelId="{84458821-5C6B-4BF9-9183-024CFD13B0C9}">
      <dsp:nvSpPr>
        <dsp:cNvPr id="0" name=""/>
        <dsp:cNvSpPr/>
      </dsp:nvSpPr>
      <dsp:spPr>
        <a:xfrm>
          <a:off x="5855442"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QHSX tác động trở lại LLSX</a:t>
          </a:r>
          <a:endParaRPr lang="en-US" sz="2000" kern="1200" dirty="0"/>
        </a:p>
      </dsp:txBody>
      <dsp:txXfrm>
        <a:off x="5880490" y="25048"/>
        <a:ext cx="2901809" cy="805117"/>
      </dsp:txXfrm>
    </dsp:sp>
    <dsp:sp modelId="{4AE3AB0B-887C-45A3-8C22-CC777859E471}">
      <dsp:nvSpPr>
        <dsp:cNvPr id="0" name=""/>
        <dsp:cNvSpPr/>
      </dsp:nvSpPr>
      <dsp:spPr>
        <a:xfrm>
          <a:off x="6104912" y="855213"/>
          <a:ext cx="91440" cy="642278"/>
        </a:xfrm>
        <a:custGeom>
          <a:avLst/>
          <a:gdLst/>
          <a:ahLst/>
          <a:cxnLst/>
          <a:rect l="0" t="0" r="0" b="0"/>
          <a:pathLst>
            <a:path>
              <a:moveTo>
                <a:pt x="45720" y="0"/>
              </a:moveTo>
              <a:lnTo>
                <a:pt x="45720" y="642278"/>
              </a:lnTo>
              <a:lnTo>
                <a:pt x="134838"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6239751" y="1069884"/>
          <a:ext cx="3344718"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Nếu phù hợp với LLSX</a:t>
          </a:r>
          <a:r>
            <a:rPr lang="vi-VN" sz="2000" kern="1200" dirty="0">
              <a:solidFill>
                <a:srgbClr val="FF0000"/>
              </a:solidFill>
              <a:latin typeface="Arial" panose="020B0604020202020204" pitchFamily="34" charset="0"/>
              <a:cs typeface="Arial" panose="020B0604020202020204" pitchFamily="34" charset="0"/>
            </a:rPr>
            <a:t>→ thúc đẩy LLSX  phát triển</a:t>
          </a:r>
          <a:endParaRPr lang="en-US" sz="2000" kern="1200" dirty="0">
            <a:solidFill>
              <a:srgbClr val="FF0000"/>
            </a:solidFill>
          </a:endParaRPr>
        </a:p>
      </dsp:txBody>
      <dsp:txXfrm>
        <a:off x="6264799" y="1094932"/>
        <a:ext cx="3294622" cy="805117"/>
      </dsp:txXfrm>
    </dsp:sp>
    <dsp:sp modelId="{BE58A7D1-33C9-4631-B9F5-51E806F1385F}">
      <dsp:nvSpPr>
        <dsp:cNvPr id="0" name=""/>
        <dsp:cNvSpPr/>
      </dsp:nvSpPr>
      <dsp:spPr>
        <a:xfrm>
          <a:off x="6104912" y="855213"/>
          <a:ext cx="91440" cy="1711294"/>
        </a:xfrm>
        <a:custGeom>
          <a:avLst/>
          <a:gdLst/>
          <a:ahLst/>
          <a:cxnLst/>
          <a:rect l="0" t="0" r="0" b="0"/>
          <a:pathLst>
            <a:path>
              <a:moveTo>
                <a:pt x="45720" y="0"/>
              </a:moveTo>
              <a:lnTo>
                <a:pt x="45720" y="1711294"/>
              </a:lnTo>
              <a:lnTo>
                <a:pt x="134838"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6239751" y="2138901"/>
          <a:ext cx="3308006"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a:t>
          </a:r>
          <a:r>
            <a:rPr lang="en-US" sz="2000" kern="1200" dirty="0">
              <a:solidFill>
                <a:srgbClr val="FF0000"/>
              </a:solidFill>
            </a:rPr>
            <a:t>ế</a:t>
          </a:r>
          <a:r>
            <a:rPr lang="vi-VN" sz="2000" kern="1200" dirty="0">
              <a:solidFill>
                <a:srgbClr val="FF0000"/>
              </a:solidFill>
            </a:rPr>
            <a:t>u không phù hợp với LLSX </a:t>
          </a:r>
          <a:r>
            <a:rPr lang="vi-VN" sz="2000" kern="1200" dirty="0">
              <a:solidFill>
                <a:srgbClr val="FF0000"/>
              </a:solidFill>
              <a:latin typeface="Arial" panose="020B0604020202020204" pitchFamily="34" charset="0"/>
              <a:cs typeface="Arial" panose="020B0604020202020204" pitchFamily="34" charset="0"/>
            </a:rPr>
            <a:t>→ kìm hãm sự phát triển của LLSX</a:t>
          </a:r>
          <a:endParaRPr lang="en-US" sz="2000" kern="1200" dirty="0">
            <a:solidFill>
              <a:srgbClr val="FF0000"/>
            </a:solidFill>
          </a:endParaRPr>
        </a:p>
      </dsp:txBody>
      <dsp:txXfrm>
        <a:off x="6264799" y="2163949"/>
        <a:ext cx="3257910" cy="80511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3F41F-136C-455B-B9CC-A322169C9153}">
      <dsp:nvSpPr>
        <dsp:cNvPr id="0" name=""/>
        <dsp:cNvSpPr/>
      </dsp:nvSpPr>
      <dsp:spPr>
        <a:xfrm>
          <a:off x="0" y="23232"/>
          <a:ext cx="11372045" cy="83328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CSHT </a:t>
          </a:r>
          <a:r>
            <a:rPr lang="en-US" sz="2800" kern="1200" dirty="0" err="1"/>
            <a:t>quyết</a:t>
          </a:r>
          <a:r>
            <a:rPr lang="en-US" sz="2800" kern="1200" dirty="0"/>
            <a:t> </a:t>
          </a:r>
          <a:r>
            <a:rPr lang="en-US" sz="2800" kern="1200" dirty="0" err="1"/>
            <a:t>định</a:t>
          </a:r>
          <a:r>
            <a:rPr lang="en-US" sz="2800" kern="1200" dirty="0"/>
            <a:t> KTTT</a:t>
          </a:r>
        </a:p>
      </dsp:txBody>
      <dsp:txXfrm>
        <a:off x="40678" y="63910"/>
        <a:ext cx="11290689" cy="751929"/>
      </dsp:txXfrm>
    </dsp:sp>
    <dsp:sp modelId="{8F1E28A1-7664-438C-AB8D-A18F4EDA902C}">
      <dsp:nvSpPr>
        <dsp:cNvPr id="0" name=""/>
        <dsp:cNvSpPr/>
      </dsp:nvSpPr>
      <dsp:spPr>
        <a:xfrm>
          <a:off x="0" y="856517"/>
          <a:ext cx="11372045" cy="2083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106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kern="1200" dirty="0"/>
            <a:t>Cơ sở hạ tầng thế nào thì kiến trúc thượng tầng được xây dựng tương ứng</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biến đổi, kiến trúc thượng tầng biến đổi theo</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mất đi nhưng các bộ phận của kiến trúc thượng tầng mất theo</a:t>
          </a:r>
          <a:endParaRPr lang="en-US" sz="2800" kern="1200" dirty="0"/>
        </a:p>
      </dsp:txBody>
      <dsp:txXfrm>
        <a:off x="0" y="856517"/>
        <a:ext cx="11372045" cy="2083455"/>
      </dsp:txXfrm>
    </dsp:sp>
    <dsp:sp modelId="{21BC9EA7-8946-4661-9F19-D61FA15A841C}">
      <dsp:nvSpPr>
        <dsp:cNvPr id="0" name=""/>
        <dsp:cNvSpPr/>
      </dsp:nvSpPr>
      <dsp:spPr>
        <a:xfrm>
          <a:off x="0" y="2939972"/>
          <a:ext cx="11372045" cy="83328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Kiến trúc thượng tầng tác động trở lại</a:t>
          </a:r>
          <a:endParaRPr lang="en-US" sz="2800" kern="1200" dirty="0"/>
        </a:p>
      </dsp:txBody>
      <dsp:txXfrm>
        <a:off x="40678" y="2980650"/>
        <a:ext cx="11290689" cy="751929"/>
      </dsp:txXfrm>
    </dsp:sp>
    <dsp:sp modelId="{21266B75-51AA-4004-80B6-0E128ACF19D1}">
      <dsp:nvSpPr>
        <dsp:cNvPr id="0" name=""/>
        <dsp:cNvSpPr/>
      </dsp:nvSpPr>
      <dsp:spPr>
        <a:xfrm>
          <a:off x="0" y="3773258"/>
          <a:ext cx="11372045" cy="101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106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kern="1200" dirty="0"/>
            <a:t>K TTT  bảo thủ, lạc hậu sẽ tác động kìm hãm nhất thời sự phát triển cơ sở hạ tầng</a:t>
          </a:r>
          <a:endParaRPr lang="en-US" sz="2800" kern="1200" dirty="0"/>
        </a:p>
      </dsp:txBody>
      <dsp:txXfrm>
        <a:off x="0" y="3773258"/>
        <a:ext cx="11372045" cy="1010160"/>
      </dsp:txXfrm>
    </dsp:sp>
    <dsp:sp modelId="{E584D599-6985-4802-9FCF-721B97A139AF}">
      <dsp:nvSpPr>
        <dsp:cNvPr id="0" name=""/>
        <dsp:cNvSpPr/>
      </dsp:nvSpPr>
      <dsp:spPr>
        <a:xfrm>
          <a:off x="0" y="4783418"/>
          <a:ext cx="11372045" cy="1491117"/>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i="1" kern="1200" dirty="0"/>
            <a:t>Cách mạng xã hội </a:t>
          </a:r>
          <a:r>
            <a:rPr lang="nl-NL" sz="2800" kern="1200" dirty="0"/>
            <a:t>là bước nhảy vọt về chất trong sự phát triển xã hội, là sự thay thế </a:t>
          </a:r>
          <a:r>
            <a:rPr lang="pt-BR" sz="2800" kern="1200" dirty="0"/>
            <a:t>hình thái kinh tế-xã hội này bằng hình thái kinh tế-xã hội khác, tiến bộ hơn</a:t>
          </a:r>
          <a:endParaRPr lang="en-US" sz="2800" kern="1200" dirty="0"/>
        </a:p>
      </dsp:txBody>
      <dsp:txXfrm>
        <a:off x="72790" y="4856208"/>
        <a:ext cx="11226465" cy="134553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FFFF00"/>
              </a:solidFill>
            </a:rPr>
            <a:t>- </a:t>
          </a:r>
          <a:r>
            <a:rPr lang="en-US" sz="3200" b="1" kern="1200" dirty="0" err="1">
              <a:solidFill>
                <a:srgbClr val="FFFF00"/>
              </a:solidFill>
            </a:rPr>
            <a:t>Hàng</a:t>
          </a:r>
          <a:r>
            <a:rPr lang="en-US" sz="3200" b="1" kern="1200" dirty="0">
              <a:solidFill>
                <a:srgbClr val="FFFF00"/>
              </a:solidFill>
            </a:rPr>
            <a:t> </a:t>
          </a:r>
          <a:r>
            <a:rPr lang="en-US" sz="3200" b="1" kern="1200" dirty="0" err="1">
              <a:solidFill>
                <a:srgbClr val="FFFF00"/>
              </a:solidFill>
            </a:rPr>
            <a:t>hóa</a:t>
          </a:r>
          <a:endParaRPr lang="en-US" sz="3200" b="1" kern="1200" dirty="0">
            <a:solidFill>
              <a:srgbClr val="FFFF00"/>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7397D-7E13-4AA3-AA3C-6BD1F3F5E843}">
      <dsp:nvSpPr>
        <dsp:cNvPr id="0" name=""/>
        <dsp:cNvSpPr/>
      </dsp:nvSpPr>
      <dsp:spPr>
        <a:xfrm>
          <a:off x="630534" y="1787338"/>
          <a:ext cx="3382148" cy="3073398"/>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rPr>
            <a:t>Là</a:t>
          </a:r>
          <a:r>
            <a:rPr lang="en-US" altLang="en-US" sz="2800" b="0" kern="1200" dirty="0">
              <a:solidFill>
                <a:schemeClr val="bg1"/>
              </a:solidFill>
            </a:rPr>
            <a:t> </a:t>
          </a:r>
          <a:r>
            <a:rPr lang="en-US" altLang="en-US" sz="2800" b="0" kern="1200" dirty="0" err="1">
              <a:solidFill>
                <a:schemeClr val="bg1"/>
              </a:solidFill>
            </a:rPr>
            <a:t>sản</a:t>
          </a:r>
          <a:r>
            <a:rPr lang="en-US" altLang="en-US" sz="2800" b="0" kern="1200" dirty="0">
              <a:solidFill>
                <a:schemeClr val="bg1"/>
              </a:solidFill>
            </a:rPr>
            <a:t> </a:t>
          </a:r>
          <a:r>
            <a:rPr lang="en-US" altLang="en-US" sz="2800" b="0" kern="1200" dirty="0" err="1">
              <a:solidFill>
                <a:schemeClr val="bg1"/>
              </a:solidFill>
            </a:rPr>
            <a:t>phẩm</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a:t>
          </a:r>
          <a:r>
            <a:rPr lang="en-US" altLang="en-US" sz="2800" b="0" kern="1200" dirty="0" err="1">
              <a:solidFill>
                <a:schemeClr val="bg1"/>
              </a:solidFill>
            </a:rPr>
            <a:t>lao</a:t>
          </a:r>
          <a:r>
            <a:rPr lang="en-US" altLang="en-US" sz="2800" b="0" kern="1200" dirty="0">
              <a:solidFill>
                <a:schemeClr val="bg1"/>
              </a:solidFill>
            </a:rPr>
            <a:t> </a:t>
          </a:r>
          <a:r>
            <a:rPr lang="en-US" altLang="en-US" sz="2800" b="0" kern="1200" dirty="0" err="1">
              <a:solidFill>
                <a:schemeClr val="bg1"/>
              </a:solidFill>
            </a:rPr>
            <a:t>động</a:t>
          </a:r>
          <a:r>
            <a:rPr lang="en-US" altLang="en-US" sz="2800" b="0" kern="1200" dirty="0">
              <a:solidFill>
                <a:schemeClr val="bg1"/>
              </a:solidFill>
            </a:rPr>
            <a:t> </a:t>
          </a:r>
          <a:r>
            <a:rPr lang="en-US" altLang="en-US" sz="2800" b="0" kern="1200" dirty="0" err="1">
              <a:solidFill>
                <a:schemeClr val="bg1"/>
              </a:solidFill>
            </a:rPr>
            <a:t>có</a:t>
          </a:r>
          <a:r>
            <a:rPr lang="en-US" altLang="en-US" sz="2800" b="0" kern="1200" dirty="0">
              <a:solidFill>
                <a:schemeClr val="bg1"/>
              </a:solidFill>
            </a:rPr>
            <a:t> </a:t>
          </a:r>
          <a:r>
            <a:rPr lang="en-US" altLang="en-US" sz="2800" b="0" kern="1200" dirty="0" err="1">
              <a:solidFill>
                <a:schemeClr val="bg1"/>
              </a:solidFill>
            </a:rPr>
            <a:t>thể</a:t>
          </a:r>
          <a:r>
            <a:rPr lang="en-US" altLang="en-US" sz="2800" b="0" kern="1200" dirty="0">
              <a:solidFill>
                <a:schemeClr val="bg1"/>
              </a:solidFill>
            </a:rPr>
            <a:t> </a:t>
          </a:r>
          <a:r>
            <a:rPr lang="en-US" altLang="en-US" sz="2800" b="0" kern="1200" dirty="0" err="1">
              <a:solidFill>
                <a:schemeClr val="bg1"/>
              </a:solidFill>
            </a:rPr>
            <a:t>thỏa</a:t>
          </a:r>
          <a:r>
            <a:rPr lang="en-US" altLang="en-US" sz="2800" b="0" kern="1200" dirty="0">
              <a:solidFill>
                <a:schemeClr val="bg1"/>
              </a:solidFill>
            </a:rPr>
            <a:t> </a:t>
          </a:r>
          <a:r>
            <a:rPr lang="en-US" altLang="en-US" sz="2800" b="0" kern="1200" dirty="0" err="1">
              <a:solidFill>
                <a:schemeClr val="bg1"/>
              </a:solidFill>
            </a:rPr>
            <a:t>mãn</a:t>
          </a:r>
          <a:r>
            <a:rPr lang="en-US" altLang="en-US" sz="2800" b="0" kern="1200" dirty="0">
              <a:solidFill>
                <a:schemeClr val="bg1"/>
              </a:solidFill>
            </a:rPr>
            <a:t> </a:t>
          </a:r>
          <a:r>
            <a:rPr lang="en-US" altLang="en-US" sz="2800" b="0" kern="1200" dirty="0" err="1">
              <a:solidFill>
                <a:schemeClr val="bg1"/>
              </a:solidFill>
            </a:rPr>
            <a:t>nhu</a:t>
          </a:r>
          <a:r>
            <a:rPr lang="en-US" altLang="en-US" sz="2800" b="0" kern="1200" dirty="0">
              <a:solidFill>
                <a:schemeClr val="bg1"/>
              </a:solidFill>
            </a:rPr>
            <a:t> </a:t>
          </a:r>
          <a:r>
            <a:rPr lang="en-US" altLang="en-US" sz="2800" b="0" kern="1200" dirty="0" err="1">
              <a:solidFill>
                <a:schemeClr val="bg1"/>
              </a:solidFill>
            </a:rPr>
            <a:t>cầu</a:t>
          </a:r>
          <a:r>
            <a:rPr lang="en-US" altLang="en-US" sz="2800" b="0" kern="1200" dirty="0">
              <a:solidFill>
                <a:schemeClr val="bg1"/>
              </a:solidFill>
            </a:rPr>
            <a:t> </a:t>
          </a:r>
          <a:r>
            <a:rPr lang="en-US" altLang="en-US" sz="2800" b="0" kern="1200" dirty="0" err="1">
              <a:solidFill>
                <a:schemeClr val="bg1"/>
              </a:solidFill>
            </a:rPr>
            <a:t>nào</a:t>
          </a:r>
          <a:r>
            <a:rPr lang="en-US" altLang="en-US" sz="2800" b="0" kern="1200" dirty="0">
              <a:solidFill>
                <a:schemeClr val="bg1"/>
              </a:solidFill>
            </a:rPr>
            <a:t> </a:t>
          </a:r>
          <a:r>
            <a:rPr lang="en-US" altLang="en-US" sz="2800" b="0" kern="1200" dirty="0" err="1">
              <a:solidFill>
                <a:schemeClr val="bg1"/>
              </a:solidFill>
            </a:rPr>
            <a:t>đó</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con </a:t>
          </a:r>
          <a:r>
            <a:rPr lang="en-US" altLang="en-US" sz="2800" b="0" kern="1200" dirty="0" err="1">
              <a:solidFill>
                <a:schemeClr val="bg1"/>
              </a:solidFill>
            </a:rPr>
            <a:t>người</a:t>
          </a:r>
          <a:r>
            <a:rPr lang="en-US" altLang="en-US" sz="2800" b="0" kern="1200" dirty="0">
              <a:solidFill>
                <a:schemeClr val="bg1"/>
              </a:solidFill>
            </a:rPr>
            <a:t>  </a:t>
          </a:r>
          <a:r>
            <a:rPr lang="en-US" altLang="en-US" sz="2800" b="0" kern="1200" dirty="0" err="1">
              <a:solidFill>
                <a:schemeClr val="bg1"/>
              </a:solidFill>
            </a:rPr>
            <a:t>thông</a:t>
          </a:r>
          <a:r>
            <a:rPr lang="en-US" altLang="en-US" sz="2800" b="0" kern="1200" dirty="0">
              <a:solidFill>
                <a:schemeClr val="bg1"/>
              </a:solidFill>
            </a:rPr>
            <a:t> qua </a:t>
          </a:r>
          <a:r>
            <a:rPr lang="en-US" altLang="en-US" sz="2800" b="0" kern="1200" dirty="0" err="1">
              <a:solidFill>
                <a:schemeClr val="bg1"/>
              </a:solidFill>
            </a:rPr>
            <a:t>trao</a:t>
          </a:r>
          <a:r>
            <a:rPr lang="en-US" altLang="en-US" sz="2800" b="0" kern="1200" dirty="0">
              <a:solidFill>
                <a:schemeClr val="bg1"/>
              </a:solidFill>
            </a:rPr>
            <a:t> </a:t>
          </a:r>
          <a:r>
            <a:rPr lang="en-US" altLang="en-US" sz="2800" b="0" kern="1200" dirty="0" err="1">
              <a:solidFill>
                <a:schemeClr val="bg1"/>
              </a:solidFill>
            </a:rPr>
            <a:t>đổi</a:t>
          </a:r>
          <a:r>
            <a:rPr lang="en-US" altLang="en-US" sz="2800" b="0" kern="1200" dirty="0">
              <a:solidFill>
                <a:schemeClr val="bg1"/>
              </a:solidFill>
            </a:rPr>
            <a:t>, </a:t>
          </a:r>
          <a:r>
            <a:rPr lang="en-US" altLang="en-US" sz="2800" b="0" kern="1200" dirty="0" err="1">
              <a:solidFill>
                <a:schemeClr val="bg1"/>
              </a:solidFill>
            </a:rPr>
            <a:t>mua</a:t>
          </a:r>
          <a:r>
            <a:rPr lang="en-US" altLang="en-US" sz="2800" b="0" kern="1200" dirty="0">
              <a:solidFill>
                <a:schemeClr val="bg1"/>
              </a:solidFill>
            </a:rPr>
            <a:t> </a:t>
          </a:r>
          <a:r>
            <a:rPr lang="en-US" altLang="en-US" sz="2800" b="0" kern="1200" dirty="0" err="1">
              <a:solidFill>
                <a:schemeClr val="bg1"/>
              </a:solidFill>
            </a:rPr>
            <a:t>bán</a:t>
          </a:r>
          <a:r>
            <a:rPr lang="en-US" altLang="en-US" sz="2800" b="0" kern="1200" dirty="0">
              <a:solidFill>
                <a:schemeClr val="bg1"/>
              </a:solidFill>
            </a:rPr>
            <a:t>. </a:t>
          </a:r>
          <a:endParaRPr lang="en-US" sz="2800" b="0" kern="1200" dirty="0">
            <a:solidFill>
              <a:schemeClr val="bg1"/>
            </a:solidFill>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1" kern="1200" dirty="0">
              <a:solidFill>
                <a:schemeClr val="bg1"/>
              </a:solidFill>
              <a:latin typeface="Times New Roman" panose="02020603050405020304" pitchFamily="18" charset="0"/>
            </a:rPr>
            <a:t>- 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54D3B-D220-44AE-8606-5EEEB620C977}">
      <dsp:nvSpPr>
        <dsp:cNvPr id="0" name=""/>
        <dsp:cNvSpPr/>
      </dsp:nvSpPr>
      <dsp:spPr>
        <a:xfrm>
          <a:off x="4727244" y="1787338"/>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dụng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A5705-DF6A-412D-932A-BD95E156CEF7}">
      <dsp:nvSpPr>
        <dsp:cNvPr id="0" name=""/>
        <dsp:cNvSpPr/>
      </dsp:nvSpPr>
      <dsp:spPr>
        <a:xfrm>
          <a:off x="4727244" y="3573741"/>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3615599"/>
        <a:ext cx="3879273" cy="134540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795253" y="0"/>
          <a:ext cx="4137613" cy="1566043"/>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Giá</a:t>
          </a:r>
          <a:r>
            <a:rPr lang="en-US" sz="3200" b="1" kern="1200" dirty="0">
              <a:solidFill>
                <a:schemeClr val="bg1"/>
              </a:solidFill>
            </a:rPr>
            <a:t> </a:t>
          </a:r>
          <a:r>
            <a:rPr lang="en-US" sz="3200" b="1" kern="1200" dirty="0" err="1">
              <a:solidFill>
                <a:schemeClr val="bg1"/>
              </a:solidFill>
            </a:rPr>
            <a:t>trị</a:t>
          </a:r>
          <a:r>
            <a:rPr lang="en-US" sz="3200" b="1" kern="1200" dirty="0">
              <a:solidFill>
                <a:schemeClr val="bg1"/>
              </a:solidFill>
            </a:rPr>
            <a:t> </a:t>
          </a:r>
          <a:r>
            <a:rPr lang="en-US" sz="3200" b="1" kern="1200" dirty="0" err="1">
              <a:solidFill>
                <a:schemeClr val="bg1"/>
              </a:solidFill>
            </a:rPr>
            <a:t>của</a:t>
          </a:r>
          <a:r>
            <a:rPr lang="en-US" sz="3200" b="1" kern="1200" dirty="0">
              <a:solidFill>
                <a:schemeClr val="bg1"/>
              </a:solidFill>
            </a:rPr>
            <a:t> </a:t>
          </a:r>
          <a:r>
            <a:rPr lang="en-US" sz="3200" b="1" kern="1200" dirty="0" err="1">
              <a:solidFill>
                <a:schemeClr val="bg1"/>
              </a:solidFill>
            </a:rPr>
            <a:t>hàng</a:t>
          </a:r>
          <a:r>
            <a:rPr lang="en-US" sz="3200" b="1" kern="1200" dirty="0">
              <a:solidFill>
                <a:schemeClr val="bg1"/>
              </a:solidFill>
            </a:rPr>
            <a:t> </a:t>
          </a:r>
          <a:r>
            <a:rPr lang="en-US" sz="3200" b="1" kern="1200" dirty="0" err="1">
              <a:solidFill>
                <a:schemeClr val="bg1"/>
              </a:solidFill>
            </a:rPr>
            <a:t>hóa</a:t>
          </a:r>
          <a:endParaRPr lang="en-US" sz="3200" b="1" kern="1200" dirty="0">
            <a:solidFill>
              <a:schemeClr val="bg1"/>
            </a:solidFill>
          </a:endParaRPr>
        </a:p>
      </dsp:txBody>
      <dsp:txXfrm>
        <a:off x="841121" y="45868"/>
        <a:ext cx="4045877" cy="1474307"/>
      </dsp:txXfrm>
    </dsp:sp>
    <dsp:sp modelId="{32570FF2-9A20-4DCC-9462-5D096EE9308E}">
      <dsp:nvSpPr>
        <dsp:cNvPr id="0" name=""/>
        <dsp:cNvSpPr/>
      </dsp:nvSpPr>
      <dsp:spPr>
        <a:xfrm>
          <a:off x="1209014" y="1566043"/>
          <a:ext cx="99381" cy="1176575"/>
        </a:xfrm>
        <a:custGeom>
          <a:avLst/>
          <a:gdLst/>
          <a:ahLst/>
          <a:cxnLst/>
          <a:rect l="0" t="0" r="0" b="0"/>
          <a:pathLst>
            <a:path>
              <a:moveTo>
                <a:pt x="0" y="0"/>
              </a:moveTo>
              <a:lnTo>
                <a:pt x="0" y="1176575"/>
              </a:lnTo>
              <a:lnTo>
                <a:pt x="99381" y="11765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1308395" y="1959597"/>
          <a:ext cx="6577184" cy="1566043"/>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altLang="en-US" sz="3200" kern="1200" dirty="0" err="1">
              <a:solidFill>
                <a:schemeClr val="bg1"/>
              </a:solidFill>
            </a:rPr>
            <a:t>Là</a:t>
          </a:r>
          <a:r>
            <a:rPr lang="en-US" altLang="en-US" sz="3200" kern="1200" dirty="0">
              <a:solidFill>
                <a:schemeClr val="bg1"/>
              </a:solidFill>
            </a:rPr>
            <a:t> </a:t>
          </a:r>
          <a:r>
            <a:rPr lang="en-US" altLang="en-US" sz="3200" kern="1200" dirty="0" err="1">
              <a:solidFill>
                <a:schemeClr val="bg1"/>
              </a:solidFill>
            </a:rPr>
            <a:t>lao</a:t>
          </a:r>
          <a:r>
            <a:rPr lang="en-US" altLang="en-US" sz="3200" kern="1200" dirty="0">
              <a:solidFill>
                <a:schemeClr val="bg1"/>
              </a:solidFill>
            </a:rPr>
            <a:t> </a:t>
          </a:r>
          <a:r>
            <a:rPr lang="en-US" altLang="en-US" sz="3200" kern="1200" dirty="0" err="1">
              <a:solidFill>
                <a:schemeClr val="bg1"/>
              </a:solidFill>
            </a:rPr>
            <a:t>động</a:t>
          </a:r>
          <a:r>
            <a:rPr lang="en-US" altLang="en-US" sz="3200" kern="1200" dirty="0">
              <a:solidFill>
                <a:schemeClr val="bg1"/>
              </a:solidFill>
            </a:rPr>
            <a:t> </a:t>
          </a:r>
          <a:r>
            <a:rPr lang="en-US" altLang="en-US" sz="3200" kern="1200" dirty="0" err="1">
              <a:solidFill>
                <a:schemeClr val="bg1"/>
              </a:solidFill>
            </a:rPr>
            <a:t>xã</a:t>
          </a:r>
          <a:r>
            <a:rPr lang="en-US" altLang="en-US" sz="3200" kern="1200" dirty="0">
              <a:solidFill>
                <a:schemeClr val="bg1"/>
              </a:solidFill>
            </a:rPr>
            <a:t> </a:t>
          </a:r>
          <a:r>
            <a:rPr lang="en-US" altLang="en-US" sz="3200" kern="1200" dirty="0" err="1">
              <a:solidFill>
                <a:schemeClr val="bg1"/>
              </a:solidFill>
            </a:rPr>
            <a:t>hội</a:t>
          </a:r>
          <a:r>
            <a:rPr lang="en-US" altLang="en-US" sz="3200" kern="1200" dirty="0">
              <a:solidFill>
                <a:schemeClr val="bg1"/>
              </a:solidFill>
            </a:rPr>
            <a:t> </a:t>
          </a:r>
          <a:r>
            <a:rPr lang="en-US" altLang="en-US" sz="3200" kern="1200" dirty="0" err="1">
              <a:solidFill>
                <a:schemeClr val="bg1"/>
              </a:solidFill>
            </a:rPr>
            <a:t>cần</a:t>
          </a:r>
          <a:r>
            <a:rPr lang="en-US" altLang="en-US" sz="3200" kern="1200" dirty="0">
              <a:solidFill>
                <a:schemeClr val="bg1"/>
              </a:solidFill>
            </a:rPr>
            <a:t> </a:t>
          </a:r>
          <a:r>
            <a:rPr lang="en-US" altLang="en-US" sz="3200" kern="1200" dirty="0" err="1">
              <a:solidFill>
                <a:schemeClr val="bg1"/>
              </a:solidFill>
            </a:rPr>
            <a:t>thiết</a:t>
          </a:r>
          <a:r>
            <a:rPr lang="en-US" altLang="en-US" sz="3200" kern="1200" dirty="0">
              <a:solidFill>
                <a:schemeClr val="bg1"/>
              </a:solidFill>
            </a:rPr>
            <a:t> </a:t>
          </a:r>
          <a:r>
            <a:rPr lang="en-US" altLang="en-US" sz="3200" kern="1200" dirty="0" err="1">
              <a:solidFill>
                <a:schemeClr val="bg1"/>
              </a:solidFill>
            </a:rPr>
            <a:t>của</a:t>
          </a:r>
          <a:r>
            <a:rPr lang="en-US" altLang="en-US" sz="3200" kern="1200" dirty="0">
              <a:solidFill>
                <a:schemeClr val="bg1"/>
              </a:solidFill>
            </a:rPr>
            <a:t> </a:t>
          </a:r>
          <a:r>
            <a:rPr lang="en-US" altLang="en-US" sz="3200" kern="1200" dirty="0" err="1">
              <a:solidFill>
                <a:schemeClr val="bg1"/>
              </a:solidFill>
            </a:rPr>
            <a:t>người</a:t>
          </a:r>
          <a:r>
            <a:rPr lang="en-US" altLang="en-US" sz="3200" kern="1200" dirty="0">
              <a:solidFill>
                <a:schemeClr val="bg1"/>
              </a:solidFill>
            </a:rPr>
            <a:t> </a:t>
          </a:r>
          <a:r>
            <a:rPr lang="en-US" altLang="en-US" sz="3200" kern="1200" dirty="0" err="1">
              <a:solidFill>
                <a:schemeClr val="bg1"/>
              </a:solidFill>
            </a:rPr>
            <a:t>sản</a:t>
          </a:r>
          <a:r>
            <a:rPr lang="en-US" altLang="en-US" sz="3200" kern="1200" dirty="0">
              <a:solidFill>
                <a:schemeClr val="bg1"/>
              </a:solidFill>
            </a:rPr>
            <a:t> </a:t>
          </a:r>
          <a:r>
            <a:rPr lang="en-US" altLang="en-US" sz="3200" kern="1200" dirty="0" err="1">
              <a:solidFill>
                <a:schemeClr val="bg1"/>
              </a:solidFill>
            </a:rPr>
            <a:t>xuất</a:t>
          </a:r>
          <a:r>
            <a:rPr lang="en-US" altLang="en-US" sz="3200" kern="1200" dirty="0">
              <a:solidFill>
                <a:schemeClr val="bg1"/>
              </a:solidFill>
            </a:rPr>
            <a:t> </a:t>
          </a:r>
          <a:r>
            <a:rPr lang="en-US" altLang="en-US" sz="3200" kern="1200" dirty="0" err="1">
              <a:solidFill>
                <a:schemeClr val="bg1"/>
              </a:solidFill>
            </a:rPr>
            <a:t>kết</a:t>
          </a:r>
          <a:r>
            <a:rPr lang="en-US" altLang="en-US" sz="3200" kern="1200" dirty="0">
              <a:solidFill>
                <a:schemeClr val="bg1"/>
              </a:solidFill>
            </a:rPr>
            <a:t> </a:t>
          </a:r>
          <a:r>
            <a:rPr lang="en-US" altLang="en-US" sz="3200" kern="1200" dirty="0" err="1">
              <a:solidFill>
                <a:schemeClr val="bg1"/>
              </a:solidFill>
            </a:rPr>
            <a:t>tinh</a:t>
          </a:r>
          <a:r>
            <a:rPr lang="en-US" altLang="en-US" sz="3200" kern="1200" dirty="0">
              <a:solidFill>
                <a:schemeClr val="bg1"/>
              </a:solidFill>
            </a:rPr>
            <a:t> </a:t>
          </a:r>
          <a:r>
            <a:rPr lang="en-US" altLang="en-US" sz="3200" kern="1200" dirty="0" err="1">
              <a:solidFill>
                <a:schemeClr val="bg1"/>
              </a:solidFill>
            </a:rPr>
            <a:t>trong</a:t>
          </a:r>
          <a:r>
            <a:rPr lang="en-US" altLang="en-US" sz="3200" kern="1200" dirty="0">
              <a:solidFill>
                <a:schemeClr val="bg1"/>
              </a:solidFill>
            </a:rPr>
            <a:t> </a:t>
          </a:r>
          <a:r>
            <a:rPr lang="en-US" altLang="en-US" sz="3200" kern="1200" dirty="0" err="1">
              <a:solidFill>
                <a:schemeClr val="bg1"/>
              </a:solidFill>
            </a:rPr>
            <a:t>hàng</a:t>
          </a:r>
          <a:r>
            <a:rPr lang="en-US" altLang="en-US" sz="3200" kern="1200" dirty="0">
              <a:solidFill>
                <a:schemeClr val="bg1"/>
              </a:solidFill>
            </a:rPr>
            <a:t> </a:t>
          </a:r>
          <a:r>
            <a:rPr lang="en-US" altLang="en-US" sz="3200" kern="1200" dirty="0" err="1">
              <a:solidFill>
                <a:schemeClr val="bg1"/>
              </a:solidFill>
            </a:rPr>
            <a:t>hóa</a:t>
          </a:r>
          <a:endParaRPr lang="en-US" sz="3200" kern="1200" dirty="0">
            <a:solidFill>
              <a:schemeClr val="bg1"/>
            </a:solidFill>
          </a:endParaRPr>
        </a:p>
      </dsp:txBody>
      <dsp:txXfrm>
        <a:off x="1354263" y="2005465"/>
        <a:ext cx="6485448" cy="147430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15EE5-0892-4877-8F1F-6F99A8FD5C10}">
      <dsp:nvSpPr>
        <dsp:cNvPr id="0" name=""/>
        <dsp:cNvSpPr/>
      </dsp:nvSpPr>
      <dsp:spPr>
        <a:xfrm>
          <a:off x="0" y="60446"/>
          <a:ext cx="9245599" cy="133379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l" defTabSz="2533650">
            <a:lnSpc>
              <a:spcPct val="90000"/>
            </a:lnSpc>
            <a:spcBef>
              <a:spcPct val="0"/>
            </a:spcBef>
            <a:spcAft>
              <a:spcPct val="35000"/>
            </a:spcAft>
            <a:buNone/>
          </a:pPr>
          <a:r>
            <a:rPr lang="pt-BR" sz="5700" i="1" kern="1200"/>
            <a:t>Tiền</a:t>
          </a:r>
          <a:endParaRPr lang="en-US" sz="5700" kern="1200"/>
        </a:p>
      </dsp:txBody>
      <dsp:txXfrm>
        <a:off x="65111" y="125557"/>
        <a:ext cx="9115377" cy="1203577"/>
      </dsp:txXfrm>
    </dsp:sp>
    <dsp:sp modelId="{5E641247-E782-43A1-A858-8E2FFAFB8373}">
      <dsp:nvSpPr>
        <dsp:cNvPr id="0" name=""/>
        <dsp:cNvSpPr/>
      </dsp:nvSpPr>
      <dsp:spPr>
        <a:xfrm>
          <a:off x="0" y="1394246"/>
          <a:ext cx="9245599" cy="377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3548" tIns="72390" rIns="405384" bIns="72390" numCol="1" spcCol="1270" anchor="t" anchorCtr="0">
          <a:noAutofit/>
        </a:bodyPr>
        <a:lstStyle/>
        <a:p>
          <a:pPr marL="285750" lvl="1" indent="-285750" algn="l" defTabSz="1955800">
            <a:lnSpc>
              <a:spcPct val="90000"/>
            </a:lnSpc>
            <a:spcBef>
              <a:spcPct val="0"/>
            </a:spcBef>
            <a:spcAft>
              <a:spcPct val="20000"/>
            </a:spcAft>
            <a:buChar char="•"/>
          </a:pPr>
          <a:r>
            <a:rPr lang="pt-BR" sz="4400" kern="1200" dirty="0"/>
            <a:t>Là một loại hàng hóa đặc biệt, là vật ngang giá chung, thước đo giá trị trong trao đổi hàng hóa</a:t>
          </a:r>
          <a:endParaRPr lang="en-US" sz="4400" kern="1200" dirty="0"/>
        </a:p>
        <a:p>
          <a:pPr marL="285750" lvl="1" indent="-285750" algn="l" defTabSz="1955800">
            <a:lnSpc>
              <a:spcPct val="90000"/>
            </a:lnSpc>
            <a:spcBef>
              <a:spcPct val="0"/>
            </a:spcBef>
            <a:spcAft>
              <a:spcPct val="20000"/>
            </a:spcAft>
            <a:buChar char="•"/>
          </a:pPr>
          <a:r>
            <a:rPr lang="pt-BR" sz="4400" kern="1200" dirty="0">
              <a:solidFill>
                <a:schemeClr val="tx1"/>
              </a:solidFill>
            </a:rPr>
            <a:t>Giá trị của hàng hóa biểu hiện ra bên ngoài dưới hình thức tiền là giá cả của hàng hóa</a:t>
          </a:r>
          <a:endParaRPr lang="en-US" sz="4400" kern="1200" dirty="0">
            <a:solidFill>
              <a:schemeClr val="tx1"/>
            </a:solidFill>
          </a:endParaRPr>
        </a:p>
      </dsp:txBody>
      <dsp:txXfrm>
        <a:off x="0" y="1394246"/>
        <a:ext cx="9245599" cy="377568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6471" y="1787154"/>
          <a:ext cx="946626" cy="34715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rgbClr val="FFFF00"/>
              </a:solidFill>
              <a:latin typeface="Arial" pitchFamily="34" charset="0"/>
              <a:cs typeface="Arial" pitchFamily="34" charset="0"/>
            </a:rPr>
            <a:t>- Hai </a:t>
          </a:r>
          <a:r>
            <a:rPr lang="en-US" sz="2400" b="1" kern="1200" dirty="0" err="1">
              <a:solidFill>
                <a:srgbClr val="FFFF00"/>
              </a:solidFill>
              <a:latin typeface="Arial" pitchFamily="34" charset="0"/>
              <a:cs typeface="Arial" pitchFamily="34" charset="0"/>
            </a:rPr>
            <a:t>thuộc</a:t>
          </a:r>
          <a:r>
            <a:rPr lang="en-US" sz="2400" b="1" kern="1200" dirty="0">
              <a:solidFill>
                <a:srgbClr val="FFFF00"/>
              </a:solidFill>
              <a:latin typeface="Arial" pitchFamily="34" charset="0"/>
              <a:cs typeface="Arial" pitchFamily="34" charset="0"/>
            </a:rPr>
            <a:t> </a:t>
          </a:r>
          <a:r>
            <a:rPr lang="en-US" sz="2400" b="1" kern="1200" dirty="0" err="1">
              <a:solidFill>
                <a:srgbClr val="FFFF00"/>
              </a:solidFill>
              <a:latin typeface="Arial" pitchFamily="34" charset="0"/>
              <a:cs typeface="Arial" pitchFamily="34" charset="0"/>
            </a:rPr>
            <a:t>tính</a:t>
          </a:r>
          <a:r>
            <a:rPr lang="en-US" sz="2400" b="1" kern="1200" dirty="0">
              <a:solidFill>
                <a:srgbClr val="FFFF00"/>
              </a:solidFill>
              <a:latin typeface="Arial" pitchFamily="34" charset="0"/>
              <a:cs typeface="Arial" pitchFamily="34" charset="0"/>
            </a:rPr>
            <a:t> </a:t>
          </a:r>
          <a:r>
            <a:rPr lang="en-US" sz="2400" b="1" kern="1200" dirty="0" err="1">
              <a:solidFill>
                <a:srgbClr val="FFFF00"/>
              </a:solidFill>
              <a:latin typeface="Arial" pitchFamily="34" charset="0"/>
              <a:cs typeface="Arial" pitchFamily="34" charset="0"/>
            </a:rPr>
            <a:t>của</a:t>
          </a:r>
          <a:r>
            <a:rPr lang="en-US" sz="2400" b="1" kern="1200" dirty="0">
              <a:solidFill>
                <a:srgbClr val="FFFF00"/>
              </a:solidFill>
              <a:latin typeface="Arial" pitchFamily="34" charset="0"/>
              <a:cs typeface="Arial" pitchFamily="34" charset="0"/>
            </a:rPr>
            <a:t> </a:t>
          </a:r>
          <a:r>
            <a:rPr lang="en-US" sz="2400" b="1" kern="1200" dirty="0">
              <a:solidFill>
                <a:srgbClr val="FFFF00"/>
              </a:solidFill>
              <a:latin typeface="+mn-lt"/>
            </a:rPr>
            <a:t>h</a:t>
          </a:r>
          <a:r>
            <a:rPr lang="vi-VN" sz="2400" b="1" kern="1200" dirty="0">
              <a:solidFill>
                <a:srgbClr val="FFFF00"/>
              </a:solidFill>
              <a:latin typeface="+mn-lt"/>
            </a:rPr>
            <a:t>àng hoá sức lao động</a:t>
          </a:r>
          <a:endParaRPr lang="en-US" sz="2400" kern="1200" dirty="0">
            <a:solidFill>
              <a:srgbClr val="FFFF00"/>
            </a:solidFill>
          </a:endParaRPr>
        </a:p>
      </dsp:txBody>
      <dsp:txXfrm>
        <a:off x="34197" y="1814880"/>
        <a:ext cx="891174" cy="3416076"/>
      </dsp:txXfrm>
    </dsp:sp>
    <dsp:sp modelId="{330CF636-11DD-472C-B889-27651F1E7619}">
      <dsp:nvSpPr>
        <dsp:cNvPr id="0" name=""/>
        <dsp:cNvSpPr/>
      </dsp:nvSpPr>
      <dsp:spPr>
        <a:xfrm rot="17182730">
          <a:off x="471025" y="2871600"/>
          <a:ext cx="1342794" cy="14334"/>
        </a:xfrm>
        <a:custGeom>
          <a:avLst/>
          <a:gdLst/>
          <a:ahLst/>
          <a:cxnLst/>
          <a:rect l="0" t="0" r="0" b="0"/>
          <a:pathLst>
            <a:path>
              <a:moveTo>
                <a:pt x="0" y="7167"/>
              </a:moveTo>
              <a:lnTo>
                <a:pt x="1342794"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08853" y="2845198"/>
        <a:ext cx="67139" cy="67139"/>
      </dsp:txXfrm>
    </dsp:sp>
    <dsp:sp modelId="{739DD40D-A34D-4D0F-B31D-57A3D2CAED00}">
      <dsp:nvSpPr>
        <dsp:cNvPr id="0" name=""/>
        <dsp:cNvSpPr/>
      </dsp:nvSpPr>
      <dsp:spPr>
        <a:xfrm>
          <a:off x="1331748" y="1804385"/>
          <a:ext cx="946626" cy="860464"/>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FF0000"/>
              </a:solidFill>
            </a:rPr>
            <a:t>Giá</a:t>
          </a:r>
          <a:r>
            <a:rPr lang="en-US" sz="2400" b="1" kern="1200" dirty="0">
              <a:solidFill>
                <a:srgbClr val="FF0000"/>
              </a:solidFill>
            </a:rPr>
            <a:t> </a:t>
          </a:r>
          <a:r>
            <a:rPr lang="en-US" sz="2400" b="1" kern="1200" dirty="0" err="1">
              <a:solidFill>
                <a:srgbClr val="FF0000"/>
              </a:solidFill>
            </a:rPr>
            <a:t>trị</a:t>
          </a:r>
          <a:endParaRPr lang="en-US" sz="2400" b="1" kern="1200" dirty="0">
            <a:solidFill>
              <a:srgbClr val="FF0000"/>
            </a:solidFill>
          </a:endParaRPr>
        </a:p>
      </dsp:txBody>
      <dsp:txXfrm>
        <a:off x="1356950" y="1829587"/>
        <a:ext cx="896222" cy="810060"/>
      </dsp:txXfrm>
    </dsp:sp>
    <dsp:sp modelId="{676F2A58-1C0E-42FF-825D-EC8D48418EDB}">
      <dsp:nvSpPr>
        <dsp:cNvPr id="0" name=""/>
        <dsp:cNvSpPr/>
      </dsp:nvSpPr>
      <dsp:spPr>
        <a:xfrm rot="18071576">
          <a:off x="2102151" y="1914750"/>
          <a:ext cx="731096" cy="14334"/>
        </a:xfrm>
        <a:custGeom>
          <a:avLst/>
          <a:gdLst/>
          <a:ahLst/>
          <a:cxnLst/>
          <a:rect l="0" t="0" r="0" b="0"/>
          <a:pathLst>
            <a:path>
              <a:moveTo>
                <a:pt x="0" y="7167"/>
              </a:moveTo>
              <a:lnTo>
                <a:pt x="731096"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9422" y="1903639"/>
        <a:ext cx="36554" cy="36554"/>
      </dsp:txXfrm>
    </dsp:sp>
    <dsp:sp modelId="{2F960BFC-44EB-45FA-BF38-1E84DDE3D774}">
      <dsp:nvSpPr>
        <dsp:cNvPr id="0" name=""/>
        <dsp:cNvSpPr/>
      </dsp:nvSpPr>
      <dsp:spPr>
        <a:xfrm>
          <a:off x="2657024" y="684916"/>
          <a:ext cx="5530984" cy="18485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mn-lt"/>
            </a:rPr>
            <a:t>Là</a:t>
          </a:r>
          <a:r>
            <a:rPr lang="en-US" sz="2400" b="1" kern="1200" dirty="0">
              <a:latin typeface="+mn-lt"/>
            </a:rPr>
            <a:t> t</a:t>
          </a:r>
          <a:r>
            <a:rPr lang="vi-VN" sz="2400" b="1" kern="1200" dirty="0">
              <a:latin typeface="+mn-lt"/>
            </a:rPr>
            <a:t>hời gian lao động xã hội cần thiết để sản xuất và</a:t>
          </a:r>
          <a:r>
            <a:rPr lang="en-US" sz="2400" b="1" kern="1200" dirty="0">
              <a:latin typeface="+mn-lt"/>
            </a:rPr>
            <a:t> t</a:t>
          </a:r>
          <a:r>
            <a:rPr lang="vi-VN" sz="2400" b="1" kern="1200" dirty="0">
              <a:latin typeface="+mn-lt"/>
            </a:rPr>
            <a:t>ái sản xuất ra sức lao động</a:t>
          </a:r>
          <a:endParaRPr lang="en-US" sz="2400" kern="1200" dirty="0"/>
        </a:p>
      </dsp:txBody>
      <dsp:txXfrm>
        <a:off x="2711168" y="739060"/>
        <a:ext cx="5422696" cy="1740311"/>
      </dsp:txXfrm>
    </dsp:sp>
    <dsp:sp modelId="{E79D13BD-B8D6-4A3D-AD0F-EAA210AC0850}">
      <dsp:nvSpPr>
        <dsp:cNvPr id="0" name=""/>
        <dsp:cNvSpPr/>
      </dsp:nvSpPr>
      <dsp:spPr>
        <a:xfrm rot="4332853">
          <a:off x="1770428" y="2923835"/>
          <a:ext cx="1462679" cy="14334"/>
        </a:xfrm>
        <a:custGeom>
          <a:avLst/>
          <a:gdLst/>
          <a:ahLst/>
          <a:cxnLst/>
          <a:rect l="0" t="0" r="0" b="0"/>
          <a:pathLst>
            <a:path>
              <a:moveTo>
                <a:pt x="0" y="7167"/>
              </a:moveTo>
              <a:lnTo>
                <a:pt x="1462679"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65201" y="2894435"/>
        <a:ext cx="73133" cy="73133"/>
      </dsp:txXfrm>
    </dsp:sp>
    <dsp:sp modelId="{5C8B8D71-34DA-40C4-AD16-C080354CC333}">
      <dsp:nvSpPr>
        <dsp:cNvPr id="0" name=""/>
        <dsp:cNvSpPr/>
      </dsp:nvSpPr>
      <dsp:spPr>
        <a:xfrm>
          <a:off x="2725162" y="3037486"/>
          <a:ext cx="5207475" cy="117980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mn-lt"/>
            </a:rPr>
            <a:t>Xác</a:t>
          </a:r>
          <a:r>
            <a:rPr lang="en-US" sz="2400" b="1" kern="1200" dirty="0">
              <a:latin typeface="+mn-lt"/>
            </a:rPr>
            <a:t> </a:t>
          </a:r>
          <a:r>
            <a:rPr lang="en-US" sz="2400" b="1" kern="1200" dirty="0" err="1">
              <a:latin typeface="+mn-lt"/>
            </a:rPr>
            <a:t>định</a:t>
          </a:r>
          <a:r>
            <a:rPr lang="en-US" sz="2400" b="1" kern="1200" dirty="0">
              <a:latin typeface="+mn-lt"/>
            </a:rPr>
            <a:t> </a:t>
          </a:r>
          <a:r>
            <a:rPr lang="en-US" sz="2400" b="1" kern="1200" dirty="0" err="1">
              <a:latin typeface="+mn-lt"/>
            </a:rPr>
            <a:t>toàn</a:t>
          </a:r>
          <a:r>
            <a:rPr lang="en-US" sz="2400" b="1" kern="1200" dirty="0">
              <a:latin typeface="+mn-lt"/>
            </a:rPr>
            <a:t> </a:t>
          </a:r>
          <a:r>
            <a:rPr lang="en-US" sz="2400" b="1" kern="1200" dirty="0" err="1">
              <a:latin typeface="+mn-lt"/>
            </a:rPr>
            <a:t>bộ</a:t>
          </a:r>
          <a:r>
            <a:rPr lang="en-US" sz="2400" b="1" kern="1200" dirty="0">
              <a:latin typeface="+mn-lt"/>
            </a:rPr>
            <a:t> g</a:t>
          </a:r>
          <a:r>
            <a:rPr lang="vi-VN" sz="2400" b="1" kern="1200" dirty="0">
              <a:latin typeface="+mn-lt"/>
            </a:rPr>
            <a:t>iá trị tư liệu sinh hoạt (vật chất, tinh thần) cần thiết</a:t>
          </a:r>
          <a:endParaRPr lang="en-US" sz="2400" kern="1200" dirty="0"/>
        </a:p>
      </dsp:txBody>
      <dsp:txXfrm>
        <a:off x="2759717" y="3072041"/>
        <a:ext cx="5138365" cy="1110693"/>
      </dsp:txXfrm>
    </dsp:sp>
    <dsp:sp modelId="{7C715E46-BDDC-4B37-BAAF-04014A7BE4E4}">
      <dsp:nvSpPr>
        <dsp:cNvPr id="0" name=""/>
        <dsp:cNvSpPr/>
      </dsp:nvSpPr>
      <dsp:spPr>
        <a:xfrm rot="4129469">
          <a:off x="618304" y="4004480"/>
          <a:ext cx="1048236" cy="14334"/>
        </a:xfrm>
        <a:custGeom>
          <a:avLst/>
          <a:gdLst/>
          <a:ahLst/>
          <a:cxnLst/>
          <a:rect l="0" t="0" r="0" b="0"/>
          <a:pathLst>
            <a:path>
              <a:moveTo>
                <a:pt x="0" y="7167"/>
              </a:moveTo>
              <a:lnTo>
                <a:pt x="1048236"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6217" y="3985441"/>
        <a:ext cx="52411" cy="52411"/>
      </dsp:txXfrm>
    </dsp:sp>
    <dsp:sp modelId="{0E2D2CF7-6999-4FA4-99BE-7F6EAD18B7E1}">
      <dsp:nvSpPr>
        <dsp:cNvPr id="0" name=""/>
        <dsp:cNvSpPr/>
      </dsp:nvSpPr>
      <dsp:spPr>
        <a:xfrm>
          <a:off x="1331748" y="3759300"/>
          <a:ext cx="946626" cy="1482151"/>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FF0000"/>
              </a:solidFill>
            </a:rPr>
            <a:t>Giá</a:t>
          </a:r>
          <a:r>
            <a:rPr lang="en-US" sz="2400" b="1" kern="1200" dirty="0">
              <a:solidFill>
                <a:srgbClr val="FF0000"/>
              </a:solidFill>
            </a:rPr>
            <a:t> </a:t>
          </a:r>
          <a:r>
            <a:rPr lang="en-US" sz="2400" b="1" kern="1200" dirty="0" err="1">
              <a:solidFill>
                <a:srgbClr val="FF0000"/>
              </a:solidFill>
            </a:rPr>
            <a:t>trị</a:t>
          </a:r>
          <a:r>
            <a:rPr lang="en-US" sz="2400" b="1" kern="1200" dirty="0">
              <a:solidFill>
                <a:srgbClr val="FF0000"/>
              </a:solidFill>
            </a:rPr>
            <a:t> </a:t>
          </a:r>
          <a:r>
            <a:rPr lang="en-US" sz="2400" b="1" kern="1200" dirty="0" err="1">
              <a:solidFill>
                <a:srgbClr val="FF0000"/>
              </a:solidFill>
            </a:rPr>
            <a:t>sử</a:t>
          </a:r>
          <a:r>
            <a:rPr lang="en-US" sz="2400" b="1" kern="1200" dirty="0">
              <a:solidFill>
                <a:srgbClr val="FF0000"/>
              </a:solidFill>
            </a:rPr>
            <a:t> </a:t>
          </a:r>
          <a:r>
            <a:rPr lang="en-US" sz="2400" b="1" kern="1200" dirty="0" err="1">
              <a:solidFill>
                <a:srgbClr val="FF0000"/>
              </a:solidFill>
            </a:rPr>
            <a:t>dụng</a:t>
          </a:r>
          <a:endParaRPr lang="en-US" sz="2400" b="1" kern="1200" dirty="0">
            <a:solidFill>
              <a:srgbClr val="FF0000"/>
            </a:solidFill>
          </a:endParaRPr>
        </a:p>
      </dsp:txBody>
      <dsp:txXfrm>
        <a:off x="1359474" y="3787026"/>
        <a:ext cx="891174" cy="1426699"/>
      </dsp:txXfrm>
    </dsp:sp>
    <dsp:sp modelId="{4DCD0B74-8B24-4519-84FC-DDEC4614CE04}">
      <dsp:nvSpPr>
        <dsp:cNvPr id="0" name=""/>
        <dsp:cNvSpPr/>
      </dsp:nvSpPr>
      <dsp:spPr>
        <a:xfrm rot="4234459">
          <a:off x="1995943" y="4892290"/>
          <a:ext cx="846340" cy="14334"/>
        </a:xfrm>
        <a:custGeom>
          <a:avLst/>
          <a:gdLst/>
          <a:ahLst/>
          <a:cxnLst/>
          <a:rect l="0" t="0" r="0" b="0"/>
          <a:pathLst>
            <a:path>
              <a:moveTo>
                <a:pt x="0" y="7167"/>
              </a:moveTo>
              <a:lnTo>
                <a:pt x="846340"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397955" y="4878298"/>
        <a:ext cx="42317" cy="42317"/>
      </dsp:txXfrm>
    </dsp:sp>
    <dsp:sp modelId="{E270EF48-3C73-49B5-887C-8F0EDD760E82}">
      <dsp:nvSpPr>
        <dsp:cNvPr id="0" name=""/>
        <dsp:cNvSpPr/>
      </dsp:nvSpPr>
      <dsp:spPr>
        <a:xfrm>
          <a:off x="2559853" y="4653476"/>
          <a:ext cx="6175703" cy="129012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vi-VN" sz="2400" kern="1200" dirty="0">
              <a:latin typeface="Arial" charset="0"/>
            </a:rPr>
            <a:t>Thể hiện trong quá trình lao động</a:t>
          </a:r>
          <a:r>
            <a:rPr lang="en-US" sz="2400" kern="1200" dirty="0">
              <a:latin typeface="Arial" charset="0"/>
            </a:rPr>
            <a:t>,</a:t>
          </a:r>
          <a:r>
            <a:rPr lang="vi-VN" sz="2400" kern="1200" dirty="0">
              <a:latin typeface="Arial" charset="0"/>
            </a:rPr>
            <a:t> </a:t>
          </a:r>
          <a:r>
            <a:rPr lang="en-US" sz="2400" kern="1200" dirty="0" err="1">
              <a:latin typeface="Arial" charset="0"/>
            </a:rPr>
            <a:t>có</a:t>
          </a:r>
          <a:r>
            <a:rPr lang="en-US" sz="2400" kern="1200" dirty="0">
              <a:latin typeface="Arial" charset="0"/>
            </a:rPr>
            <a:t> </a:t>
          </a:r>
          <a:r>
            <a:rPr lang="en-US" sz="2400" kern="1200" dirty="0" err="1">
              <a:latin typeface="Arial" charset="0"/>
            </a:rPr>
            <a:t>khả</a:t>
          </a:r>
          <a:r>
            <a:rPr lang="en-US" sz="2400" kern="1200" dirty="0">
              <a:latin typeface="Arial" charset="0"/>
            </a:rPr>
            <a:t> </a:t>
          </a:r>
          <a:r>
            <a:rPr lang="en-US" sz="2400" kern="1200" dirty="0" err="1">
              <a:latin typeface="Arial" charset="0"/>
            </a:rPr>
            <a:t>năng</a:t>
          </a:r>
          <a:r>
            <a:rPr lang="en-US" sz="2400" kern="1200" dirty="0">
              <a:latin typeface="Arial" charset="0"/>
            </a:rPr>
            <a:t> </a:t>
          </a:r>
          <a:r>
            <a:rPr lang="en-US" sz="2400" kern="1200" dirty="0" err="1">
              <a:latin typeface="Arial" charset="0"/>
            </a:rPr>
            <a:t>tạo</a:t>
          </a:r>
          <a:r>
            <a:rPr lang="en-US" sz="2400" kern="1200" dirty="0">
              <a:latin typeface="Arial" charset="0"/>
            </a:rPr>
            <a:t> </a:t>
          </a:r>
          <a:r>
            <a:rPr lang="en-US" sz="2400" kern="1200" dirty="0" err="1">
              <a:latin typeface="Arial" charset="0"/>
            </a:rPr>
            <a:t>ra</a:t>
          </a:r>
          <a:r>
            <a:rPr lang="en-US" sz="2400" kern="1200" dirty="0">
              <a:latin typeface="Arial" charset="0"/>
            </a:rPr>
            <a:t> </a:t>
          </a:r>
          <a:r>
            <a:rPr lang="en-US" sz="2400" kern="1200" dirty="0" err="1">
              <a:latin typeface="Arial" charset="0"/>
            </a:rPr>
            <a:t>một</a:t>
          </a:r>
          <a:r>
            <a:rPr lang="en-US" sz="2400" kern="1200" dirty="0">
              <a:latin typeface="Arial" charset="0"/>
            </a:rPr>
            <a:t> </a:t>
          </a:r>
          <a:r>
            <a:rPr lang="en-US" sz="2400" kern="1200" dirty="0" err="1">
              <a:latin typeface="Arial" charset="0"/>
            </a:rPr>
            <a:t>lượng</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mới</a:t>
          </a:r>
          <a:r>
            <a:rPr lang="en-US" sz="2400" kern="1200" dirty="0">
              <a:latin typeface="Arial" charset="0"/>
            </a:rPr>
            <a:t> </a:t>
          </a:r>
          <a:r>
            <a:rPr lang="en-US" sz="2400" kern="1200" dirty="0" err="1">
              <a:latin typeface="Arial" charset="0"/>
            </a:rPr>
            <a:t>lớn</a:t>
          </a:r>
          <a:r>
            <a:rPr lang="en-US" sz="2400" kern="1200" dirty="0">
              <a:latin typeface="Arial" charset="0"/>
            </a:rPr>
            <a:t> </a:t>
          </a:r>
          <a:r>
            <a:rPr lang="en-US" sz="2400" kern="1200" dirty="0" err="1">
              <a:latin typeface="Arial" charset="0"/>
            </a:rPr>
            <a:t>hơn</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bản</a:t>
          </a:r>
          <a:r>
            <a:rPr lang="en-US" sz="2400" kern="1200" dirty="0">
              <a:latin typeface="Arial" charset="0"/>
            </a:rPr>
            <a:t> </a:t>
          </a:r>
          <a:r>
            <a:rPr lang="en-US" sz="2400" kern="1200" dirty="0" err="1">
              <a:latin typeface="Arial" charset="0"/>
            </a:rPr>
            <a:t>thân</a:t>
          </a:r>
          <a:r>
            <a:rPr lang="en-US" sz="2400" kern="1200" dirty="0">
              <a:latin typeface="Arial" charset="0"/>
            </a:rPr>
            <a:t> </a:t>
          </a:r>
          <a:r>
            <a:rPr lang="en-US" sz="2400" kern="1200" dirty="0" err="1">
              <a:latin typeface="Arial" charset="0"/>
            </a:rPr>
            <a:t>nó</a:t>
          </a:r>
          <a:r>
            <a:rPr lang="en-US" sz="2400" kern="1200" dirty="0">
              <a:latin typeface="Arial" charset="0"/>
            </a:rPr>
            <a:t>. </a:t>
          </a:r>
          <a:r>
            <a:rPr lang="en-US" sz="2400" kern="1200" dirty="0" err="1">
              <a:latin typeface="Arial" charset="0"/>
            </a:rPr>
            <a:t>Đó</a:t>
          </a:r>
          <a:r>
            <a:rPr lang="en-US" sz="2400" kern="1200" dirty="0">
              <a:latin typeface="Arial" charset="0"/>
            </a:rPr>
            <a:t> </a:t>
          </a:r>
          <a:r>
            <a:rPr lang="en-US" sz="2400" kern="1200" dirty="0" err="1">
              <a:latin typeface="Arial" charset="0"/>
            </a:rPr>
            <a:t>chính</a:t>
          </a:r>
          <a:r>
            <a:rPr lang="en-US" sz="2400" kern="1200" dirty="0">
              <a:latin typeface="Arial" charset="0"/>
            </a:rPr>
            <a:t> </a:t>
          </a:r>
          <a:r>
            <a:rPr lang="en-US" sz="2400" kern="1200" dirty="0" err="1">
              <a:latin typeface="Arial" charset="0"/>
            </a:rPr>
            <a:t>là</a:t>
          </a:r>
          <a:r>
            <a:rPr lang="en-US" sz="2400" kern="1200" dirty="0">
              <a:latin typeface="Arial" charset="0"/>
            </a:rPr>
            <a:t> </a:t>
          </a:r>
          <a:r>
            <a:rPr lang="en-US" sz="2400" kern="1200" dirty="0" err="1">
              <a:latin typeface="Arial" charset="0"/>
            </a:rPr>
            <a:t>nguồn</a:t>
          </a:r>
          <a:r>
            <a:rPr lang="en-US" sz="2400" kern="1200" dirty="0">
              <a:latin typeface="Arial" charset="0"/>
            </a:rPr>
            <a:t> </a:t>
          </a:r>
          <a:r>
            <a:rPr lang="en-US" sz="2400" kern="1200" dirty="0" err="1">
              <a:latin typeface="Arial" charset="0"/>
            </a:rPr>
            <a:t>gốc</a:t>
          </a:r>
          <a:r>
            <a:rPr lang="en-US" sz="2400" kern="1200" dirty="0">
              <a:latin typeface="Arial" charset="0"/>
            </a:rPr>
            <a:t> </a:t>
          </a:r>
          <a:r>
            <a:rPr lang="en-US" sz="2400" kern="1200" dirty="0" err="1">
              <a:latin typeface="Arial" charset="0"/>
            </a:rPr>
            <a:t>của</a:t>
          </a:r>
          <a:r>
            <a:rPr lang="en-US" sz="2400" kern="1200" dirty="0">
              <a:latin typeface="Arial" charset="0"/>
            </a:rPr>
            <a:t> </a:t>
          </a:r>
          <a:r>
            <a:rPr lang="en-US" sz="2400" kern="1200" dirty="0" err="1">
              <a:latin typeface="Arial" charset="0"/>
            </a:rPr>
            <a:t>giá</a:t>
          </a:r>
          <a:r>
            <a:rPr lang="en-US" sz="2400" kern="1200" dirty="0">
              <a:latin typeface="Arial" charset="0"/>
            </a:rPr>
            <a:t> </a:t>
          </a:r>
          <a:r>
            <a:rPr lang="en-US" sz="2400" kern="1200" dirty="0" err="1">
              <a:latin typeface="Arial" charset="0"/>
            </a:rPr>
            <a:t>trị</a:t>
          </a:r>
          <a:r>
            <a:rPr lang="en-US" sz="2400" kern="1200" dirty="0">
              <a:latin typeface="Arial" charset="0"/>
            </a:rPr>
            <a:t> </a:t>
          </a:r>
          <a:r>
            <a:rPr lang="en-US" sz="2400" kern="1200" dirty="0" err="1">
              <a:latin typeface="Arial" charset="0"/>
            </a:rPr>
            <a:t>thặng</a:t>
          </a:r>
          <a:r>
            <a:rPr lang="en-US" sz="2400" kern="1200" dirty="0">
              <a:latin typeface="Arial" charset="0"/>
            </a:rPr>
            <a:t> </a:t>
          </a:r>
          <a:r>
            <a:rPr lang="en-US" sz="2400" kern="1200" dirty="0" err="1">
              <a:latin typeface="Arial" charset="0"/>
            </a:rPr>
            <a:t>dư</a:t>
          </a:r>
          <a:endParaRPr lang="en-US" sz="2400" kern="1200" dirty="0"/>
        </a:p>
      </dsp:txBody>
      <dsp:txXfrm>
        <a:off x="2597639" y="4691262"/>
        <a:ext cx="6100131" cy="121455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2C516-F807-4579-AB45-E98A2E99A7FF}">
      <dsp:nvSpPr>
        <dsp:cNvPr id="0" name=""/>
        <dsp:cNvSpPr/>
      </dsp:nvSpPr>
      <dsp:spPr>
        <a:xfrm>
          <a:off x="0" y="265964"/>
          <a:ext cx="11745533" cy="1220949"/>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Hai phương pháp để sản xuất ra giái trị thặng dư: Phương pháp sản xuất giá trị thặng dư tuyệt đối và phương pháp sản xuất giá trị thặng dư tương đối.</a:t>
          </a:r>
          <a:endParaRPr lang="en-US" sz="2800" kern="1200" dirty="0"/>
        </a:p>
      </dsp:txBody>
      <dsp:txXfrm>
        <a:off x="59602" y="325566"/>
        <a:ext cx="11626329" cy="1101745"/>
      </dsp:txXfrm>
    </dsp:sp>
    <dsp:sp modelId="{99B9AD9F-58A7-4A8D-9992-B154708855D5}">
      <dsp:nvSpPr>
        <dsp:cNvPr id="0" name=""/>
        <dsp:cNvSpPr/>
      </dsp:nvSpPr>
      <dsp:spPr>
        <a:xfrm>
          <a:off x="0" y="1851008"/>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Sản xuất ra giá trị thặng dư là quy luật kinh tế tuyệt đối, là cơ sở tồn tại và phát triển của chủ nghĩa tư bản. </a:t>
          </a:r>
          <a:endParaRPr lang="en-US" sz="2800" kern="1200" dirty="0"/>
        </a:p>
      </dsp:txBody>
      <dsp:txXfrm>
        <a:off x="59399" y="1910407"/>
        <a:ext cx="11626735" cy="1098002"/>
      </dsp:txXfrm>
    </dsp:sp>
    <dsp:sp modelId="{69E0E5B1-BC93-40DA-9524-391C5A76CB1B}">
      <dsp:nvSpPr>
        <dsp:cNvPr id="0" name=""/>
        <dsp:cNvSpPr/>
      </dsp:nvSpPr>
      <dsp:spPr>
        <a:xfrm>
          <a:off x="0" y="3176526"/>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đã vạch rõ bản chất của nền sản xuất TBCN</a:t>
          </a:r>
          <a:endParaRPr lang="en-US" sz="2800" kern="1200" dirty="0"/>
        </a:p>
      </dsp:txBody>
      <dsp:txXfrm>
        <a:off x="59399" y="3235925"/>
        <a:ext cx="11626735" cy="1098002"/>
      </dsp:txXfrm>
    </dsp:sp>
    <dsp:sp modelId="{6410E6C8-56F3-43CE-8481-A2996C6D8F51}">
      <dsp:nvSpPr>
        <dsp:cNvPr id="0" name=""/>
        <dsp:cNvSpPr/>
      </dsp:nvSpPr>
      <dsp:spPr>
        <a:xfrm>
          <a:off x="0" y="4540469"/>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a:t>Nó trang bị cho cả giai cấp công nhân và các chủ doanh nghiệp về nguồn gốc của giá trị thặng dư</a:t>
          </a:r>
          <a:endParaRPr lang="en-US" sz="2800" kern="1200" dirty="0"/>
        </a:p>
      </dsp:txBody>
      <dsp:txXfrm>
        <a:off x="59399" y="4599868"/>
        <a:ext cx="11626735" cy="109800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3A35C-C0C7-4A37-8A45-931D83B54E22}">
      <dsp:nvSpPr>
        <dsp:cNvPr id="0" name=""/>
        <dsp:cNvSpPr/>
      </dsp:nvSpPr>
      <dsp:spPr>
        <a:xfrm>
          <a:off x="0" y="639426"/>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04A44E-9799-4AB9-AD01-C46B9A181AFA}">
      <dsp:nvSpPr>
        <dsp:cNvPr id="0" name=""/>
        <dsp:cNvSpPr/>
      </dsp:nvSpPr>
      <dsp:spPr>
        <a:xfrm>
          <a:off x="585397" y="19730"/>
          <a:ext cx="11377902" cy="693495"/>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marL="0" lvl="0" indent="0" algn="l" defTabSz="1066800">
            <a:lnSpc>
              <a:spcPct val="90000"/>
            </a:lnSpc>
            <a:spcBef>
              <a:spcPct val="0"/>
            </a:spcBef>
            <a:spcAft>
              <a:spcPct val="35000"/>
            </a:spcAft>
            <a:buNone/>
          </a:pPr>
          <a:r>
            <a:rPr lang="vi-VN" sz="2400" kern="1200" dirty="0"/>
            <a:t>Một là, sự tích tụ, tập trung sản xuất và tập trung tư bản với quy mô lớn với sự liên minh giữa các nhà tư bản </a:t>
          </a:r>
          <a:endParaRPr lang="en-US" sz="2400" kern="1200" dirty="0"/>
        </a:p>
      </dsp:txBody>
      <dsp:txXfrm>
        <a:off x="619251" y="53584"/>
        <a:ext cx="11310194" cy="625787"/>
      </dsp:txXfrm>
    </dsp:sp>
    <dsp:sp modelId="{D64A8EEA-8EF1-44F8-8255-3D7909A96559}">
      <dsp:nvSpPr>
        <dsp:cNvPr id="0" name=""/>
        <dsp:cNvSpPr/>
      </dsp:nvSpPr>
      <dsp:spPr>
        <a:xfrm>
          <a:off x="0" y="1714096"/>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155EFB-E8DD-4717-AFB1-804C9997EA51}">
      <dsp:nvSpPr>
        <dsp:cNvPr id="0" name=""/>
        <dsp:cNvSpPr/>
      </dsp:nvSpPr>
      <dsp:spPr>
        <a:xfrm>
          <a:off x="585397" y="1082724"/>
          <a:ext cx="11377902" cy="705172"/>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marL="0" lvl="0" indent="0" algn="l" defTabSz="1066800">
            <a:lnSpc>
              <a:spcPct val="90000"/>
            </a:lnSpc>
            <a:spcBef>
              <a:spcPct val="0"/>
            </a:spcBef>
            <a:spcAft>
              <a:spcPct val="35000"/>
            </a:spcAft>
            <a:buNone/>
          </a:pPr>
          <a:r>
            <a:rPr lang="vi-VN" sz="2400" kern="1200" dirty="0"/>
            <a:t>Hai là, sự tích tụ và tập trung tư bản ngân hàng ra đời các tổ chức độc quyền ngân hàng.</a:t>
          </a:r>
          <a:endParaRPr lang="en-US" sz="2400" kern="1200" dirty="0"/>
        </a:p>
      </dsp:txBody>
      <dsp:txXfrm>
        <a:off x="619821" y="1117148"/>
        <a:ext cx="11309054" cy="636324"/>
      </dsp:txXfrm>
    </dsp:sp>
    <dsp:sp modelId="{E62134ED-5A64-45BC-B124-906F3B49BF16}">
      <dsp:nvSpPr>
        <dsp:cNvPr id="0" name=""/>
        <dsp:cNvSpPr/>
      </dsp:nvSpPr>
      <dsp:spPr>
        <a:xfrm>
          <a:off x="0" y="2737249"/>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AF11EC-1CBA-40DB-A0D7-040B99B64CFD}">
      <dsp:nvSpPr>
        <dsp:cNvPr id="0" name=""/>
        <dsp:cNvSpPr/>
      </dsp:nvSpPr>
      <dsp:spPr>
        <a:xfrm>
          <a:off x="585397" y="2157394"/>
          <a:ext cx="11377902" cy="653655"/>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marL="0" lvl="0" indent="0" algn="l" defTabSz="1066800">
            <a:lnSpc>
              <a:spcPct val="90000"/>
            </a:lnSpc>
            <a:spcBef>
              <a:spcPct val="0"/>
            </a:spcBef>
            <a:spcAft>
              <a:spcPct val="35000"/>
            </a:spcAft>
            <a:buNone/>
          </a:pPr>
          <a:r>
            <a:rPr lang="vi-VN" sz="2400" kern="1200" dirty="0"/>
            <a:t>Ba là, xuất khẩu tư bản là thủ đoạn để các nhà tư bản tài chính tiến hành khai thác sức lao động, tài nguyên thiên nhiên</a:t>
          </a:r>
          <a:endParaRPr lang="en-US" sz="2400" kern="1200" dirty="0"/>
        </a:p>
      </dsp:txBody>
      <dsp:txXfrm>
        <a:off x="617306" y="2189303"/>
        <a:ext cx="11314084" cy="589837"/>
      </dsp:txXfrm>
    </dsp:sp>
    <dsp:sp modelId="{390D29A4-8547-4B17-8998-BD80BE0CB19C}">
      <dsp:nvSpPr>
        <dsp:cNvPr id="0" name=""/>
        <dsp:cNvSpPr/>
      </dsp:nvSpPr>
      <dsp:spPr>
        <a:xfrm>
          <a:off x="0" y="3594410"/>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13FFCA-842E-44C0-B6A2-ED6167E18A0A}">
      <dsp:nvSpPr>
        <dsp:cNvPr id="0" name=""/>
        <dsp:cNvSpPr/>
      </dsp:nvSpPr>
      <dsp:spPr>
        <a:xfrm>
          <a:off x="533882" y="3425245"/>
          <a:ext cx="11377902" cy="487663"/>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marL="0" lvl="0" indent="0" algn="l" defTabSz="1066800">
            <a:lnSpc>
              <a:spcPct val="90000"/>
            </a:lnSpc>
            <a:spcBef>
              <a:spcPct val="0"/>
            </a:spcBef>
            <a:spcAft>
              <a:spcPct val="35000"/>
            </a:spcAft>
            <a:buNone/>
          </a:pPr>
          <a:r>
            <a:rPr lang="pt-BR" sz="2400" i="1" kern="1200" dirty="0"/>
            <a:t>Bốn là, </a:t>
          </a:r>
          <a:r>
            <a:rPr lang="pt-BR" sz="2400" kern="1200" dirty="0"/>
            <a:t>sự phân chia thị trường thế giới về kinh tế giữa các tổ chức độc quyền.</a:t>
          </a:r>
          <a:endParaRPr lang="en-US" sz="2400" kern="1200" dirty="0"/>
        </a:p>
      </dsp:txBody>
      <dsp:txXfrm>
        <a:off x="557688" y="3449051"/>
        <a:ext cx="11330290" cy="440051"/>
      </dsp:txXfrm>
    </dsp:sp>
    <dsp:sp modelId="{A7726E40-2E87-4642-91AF-EFCE80258788}">
      <dsp:nvSpPr>
        <dsp:cNvPr id="0" name=""/>
        <dsp:cNvSpPr/>
      </dsp:nvSpPr>
      <dsp:spPr>
        <a:xfrm>
          <a:off x="0" y="4868632"/>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B268E26-54AB-49BE-9006-2B7BC417A820}">
      <dsp:nvSpPr>
        <dsp:cNvPr id="0" name=""/>
        <dsp:cNvSpPr/>
      </dsp:nvSpPr>
      <dsp:spPr>
        <a:xfrm>
          <a:off x="508124" y="4399936"/>
          <a:ext cx="11377902" cy="904724"/>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marL="0" lvl="0" indent="0" algn="l" defTabSz="1066800">
            <a:lnSpc>
              <a:spcPct val="90000"/>
            </a:lnSpc>
            <a:spcBef>
              <a:spcPct val="0"/>
            </a:spcBef>
            <a:spcAft>
              <a:spcPct val="35000"/>
            </a:spcAft>
            <a:buNone/>
          </a:pPr>
          <a:r>
            <a:rPr lang="pt-BR" sz="2400" i="1" kern="1200" dirty="0"/>
            <a:t>Năm là, </a:t>
          </a:r>
          <a:r>
            <a:rPr lang="pt-BR" sz="2400" kern="1200" dirty="0"/>
            <a:t>sự phân chia thế giới về lãnh thổ, thực chất là phân chia thế giới về kinh tế giữa các cường quốc tư bản.</a:t>
          </a:r>
          <a:endParaRPr lang="en-US" sz="2400" kern="1200" dirty="0"/>
        </a:p>
      </dsp:txBody>
      <dsp:txXfrm>
        <a:off x="552289" y="4444101"/>
        <a:ext cx="11289572" cy="81639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DC0E6-8542-417B-93C1-1FBCFBBE2286}">
      <dsp:nvSpPr>
        <dsp:cNvPr id="0" name=""/>
        <dsp:cNvSpPr/>
      </dsp:nvSpPr>
      <dsp:spPr>
        <a:xfrm>
          <a:off x="0" y="33681"/>
          <a:ext cx="11032901" cy="1367144"/>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just" defTabSz="2533650">
            <a:lnSpc>
              <a:spcPct val="90000"/>
            </a:lnSpc>
            <a:spcBef>
              <a:spcPct val="0"/>
            </a:spcBef>
            <a:spcAft>
              <a:spcPct val="35000"/>
            </a:spcAft>
            <a:buNone/>
          </a:pPr>
          <a:r>
            <a:rPr lang="en-US" sz="5700" kern="1200" dirty="0"/>
            <a:t>3. </a:t>
          </a:r>
          <a:r>
            <a:rPr lang="en-US" sz="5700" kern="1200" dirty="0" err="1"/>
            <a:t>Chủ</a:t>
          </a:r>
          <a:r>
            <a:rPr lang="en-US" sz="5700" kern="1200" dirty="0"/>
            <a:t> </a:t>
          </a:r>
          <a:r>
            <a:rPr lang="en-US" sz="5700" kern="1200" dirty="0" err="1"/>
            <a:t>nghĩa</a:t>
          </a:r>
          <a:r>
            <a:rPr lang="en-US" sz="5700" kern="1200" dirty="0"/>
            <a:t> </a:t>
          </a:r>
          <a:r>
            <a:rPr lang="en-US" sz="5700" kern="1200" dirty="0" err="1"/>
            <a:t>xã</a:t>
          </a:r>
          <a:r>
            <a:rPr lang="en-US" sz="5700" kern="1200" dirty="0"/>
            <a:t> </a:t>
          </a:r>
          <a:r>
            <a:rPr lang="en-US" sz="5700" kern="1200" dirty="0" err="1"/>
            <a:t>hội</a:t>
          </a:r>
          <a:r>
            <a:rPr lang="en-US" sz="5700" kern="1200" dirty="0"/>
            <a:t> </a:t>
          </a:r>
          <a:r>
            <a:rPr lang="en-US" sz="5700" kern="1200" dirty="0" err="1"/>
            <a:t>khoa</a:t>
          </a:r>
          <a:r>
            <a:rPr lang="en-US" sz="5700" kern="1200" dirty="0"/>
            <a:t> </a:t>
          </a:r>
          <a:r>
            <a:rPr lang="en-US" sz="5700" kern="1200" dirty="0" err="1"/>
            <a:t>học</a:t>
          </a:r>
          <a:endParaRPr lang="en-US" sz="5700" kern="1200" dirty="0"/>
        </a:p>
      </dsp:txBody>
      <dsp:txXfrm>
        <a:off x="66738" y="100419"/>
        <a:ext cx="10899425" cy="1233668"/>
      </dsp:txXfrm>
    </dsp:sp>
    <dsp:sp modelId="{D8B61068-B3E2-4DF5-8C7E-B24290F8FEAD}">
      <dsp:nvSpPr>
        <dsp:cNvPr id="0" name=""/>
        <dsp:cNvSpPr/>
      </dsp:nvSpPr>
      <dsp:spPr>
        <a:xfrm>
          <a:off x="0" y="1400826"/>
          <a:ext cx="11032901" cy="444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295" tIns="72390" rIns="405384" bIns="72390" numCol="1" spcCol="1270" anchor="t" anchorCtr="0">
          <a:noAutofit/>
        </a:bodyPr>
        <a:lstStyle/>
        <a:p>
          <a:pPr marL="285750" lvl="1" indent="-285750" algn="just" defTabSz="1955800">
            <a:lnSpc>
              <a:spcPct val="90000"/>
            </a:lnSpc>
            <a:spcBef>
              <a:spcPct val="0"/>
            </a:spcBef>
            <a:spcAft>
              <a:spcPct val="20000"/>
            </a:spcAft>
            <a:buChar char="•"/>
          </a:pPr>
          <a:r>
            <a:rPr lang="pt-BR" sz="4400" b="1" i="1" kern="1200" dirty="0"/>
            <a:t>a) Sứ mệnh lịch sử của giai cấp công nhân</a:t>
          </a:r>
          <a:endParaRPr lang="en-US" sz="4400" kern="1200" dirty="0"/>
        </a:p>
        <a:p>
          <a:pPr marL="285750" lvl="1" indent="-285750" algn="just" defTabSz="1955800">
            <a:lnSpc>
              <a:spcPct val="90000"/>
            </a:lnSpc>
            <a:spcBef>
              <a:spcPct val="0"/>
            </a:spcBef>
            <a:spcAft>
              <a:spcPct val="20000"/>
            </a:spcAft>
            <a:buChar char="•"/>
          </a:pPr>
          <a:r>
            <a:rPr lang="pt-BR" sz="4400" b="1" i="1" kern="1200" dirty="0"/>
            <a:t>b) Cách mạng xã hội chủ nghĩa </a:t>
          </a:r>
          <a:endParaRPr lang="en-US" sz="4400" b="0" kern="1200" dirty="0"/>
        </a:p>
        <a:p>
          <a:pPr marL="285750" lvl="1" indent="-285750" algn="just" defTabSz="1955800">
            <a:lnSpc>
              <a:spcPct val="90000"/>
            </a:lnSpc>
            <a:spcBef>
              <a:spcPct val="0"/>
            </a:spcBef>
            <a:spcAft>
              <a:spcPct val="20000"/>
            </a:spcAft>
            <a:buChar char="•"/>
          </a:pPr>
          <a:r>
            <a:rPr lang="pt-BR" sz="4400" b="1" i="1" kern="1200" dirty="0"/>
            <a:t>c) Sự phát triển của hình thái kinh tế-xã hội cộng sản chủ nghĩa</a:t>
          </a:r>
          <a:endParaRPr lang="en-US" sz="4400" b="0" kern="1200" dirty="0"/>
        </a:p>
      </dsp:txBody>
      <dsp:txXfrm>
        <a:off x="0" y="1400826"/>
        <a:ext cx="11032901" cy="444791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6FCFF-724A-4FF0-9C37-0D8B335170CA}">
      <dsp:nvSpPr>
        <dsp:cNvPr id="0" name=""/>
        <dsp:cNvSpPr/>
      </dsp:nvSpPr>
      <dsp:spPr>
        <a:xfrm>
          <a:off x="0" y="6633"/>
          <a:ext cx="12093262" cy="10073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US" sz="4200" kern="1200" dirty="0"/>
            <a:t> </a:t>
          </a:r>
          <a:r>
            <a:rPr lang="en-US" sz="4200" kern="1200" dirty="0" err="1"/>
            <a:t>Về</a:t>
          </a:r>
          <a:r>
            <a:rPr lang="en-US" sz="4200" kern="1200" dirty="0"/>
            <a:t> </a:t>
          </a:r>
          <a:r>
            <a:rPr lang="en-US" sz="4200" kern="1200" dirty="0" err="1"/>
            <a:t>địa</a:t>
          </a:r>
          <a:r>
            <a:rPr lang="en-US" sz="4200" kern="1200" dirty="0"/>
            <a:t> </a:t>
          </a:r>
          <a:r>
            <a:rPr lang="en-US" sz="4200" kern="1200" dirty="0" err="1"/>
            <a:t>vị</a:t>
          </a:r>
          <a:r>
            <a:rPr lang="en-US" sz="4200" kern="1200" dirty="0"/>
            <a:t> </a:t>
          </a:r>
          <a:r>
            <a:rPr lang="en-US" sz="4200" kern="1200" dirty="0" err="1"/>
            <a:t>kinh</a:t>
          </a:r>
          <a:r>
            <a:rPr lang="en-US" sz="4200" kern="1200" dirty="0"/>
            <a:t> </a:t>
          </a:r>
          <a:r>
            <a:rPr lang="en-US" sz="4200" kern="1200" dirty="0" err="1"/>
            <a:t>tế</a:t>
          </a:r>
          <a:r>
            <a:rPr lang="en-US" sz="4200" kern="1200" dirty="0"/>
            <a:t> - </a:t>
          </a:r>
          <a:r>
            <a:rPr lang="en-US" sz="4200" kern="1200" dirty="0" err="1"/>
            <a:t>xã</a:t>
          </a:r>
          <a:r>
            <a:rPr lang="en-US" sz="4200" kern="1200" dirty="0"/>
            <a:t> </a:t>
          </a:r>
          <a:r>
            <a:rPr lang="en-US" sz="4200" kern="1200" dirty="0" err="1"/>
            <a:t>hội</a:t>
          </a:r>
          <a:r>
            <a:rPr lang="en-US" sz="4200" kern="1200" dirty="0"/>
            <a:t> </a:t>
          </a:r>
          <a:r>
            <a:rPr lang="en-US" sz="4200" kern="1200" dirty="0" err="1"/>
            <a:t>của</a:t>
          </a:r>
          <a:r>
            <a:rPr lang="en-US" sz="4200" kern="1200" dirty="0"/>
            <a:t> </a:t>
          </a:r>
          <a:r>
            <a:rPr lang="en-US" sz="4200" kern="1200" dirty="0" err="1"/>
            <a:t>giai</a:t>
          </a:r>
          <a:r>
            <a:rPr lang="en-US" sz="4200" kern="1200" dirty="0"/>
            <a:t> </a:t>
          </a:r>
          <a:r>
            <a:rPr lang="en-US" sz="4200" kern="1200" dirty="0" err="1"/>
            <a:t>cấp</a:t>
          </a:r>
          <a:r>
            <a:rPr lang="en-US" sz="4200" kern="1200" dirty="0"/>
            <a:t> </a:t>
          </a:r>
          <a:r>
            <a:rPr lang="en-US" sz="4200" kern="1200" dirty="0" err="1"/>
            <a:t>công</a:t>
          </a:r>
          <a:r>
            <a:rPr lang="en-US" sz="4200" kern="1200" dirty="0"/>
            <a:t> </a:t>
          </a:r>
          <a:r>
            <a:rPr lang="en-US" sz="4200" kern="1200" dirty="0" err="1"/>
            <a:t>nhân</a:t>
          </a:r>
          <a:endParaRPr lang="en-US" sz="4200" kern="1200" dirty="0"/>
        </a:p>
      </dsp:txBody>
      <dsp:txXfrm>
        <a:off x="49176" y="55809"/>
        <a:ext cx="11994910" cy="909018"/>
      </dsp:txXfrm>
    </dsp:sp>
    <dsp:sp modelId="{1902A112-94D7-4AB6-9D36-330F6F13B27A}">
      <dsp:nvSpPr>
        <dsp:cNvPr id="0" name=""/>
        <dsp:cNvSpPr/>
      </dsp:nvSpPr>
      <dsp:spPr>
        <a:xfrm>
          <a:off x="0" y="1014003"/>
          <a:ext cx="12093262" cy="1130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53340" rIns="298704" bIns="53340" numCol="1" spcCol="1270" anchor="t" anchorCtr="0">
          <a:noAutofit/>
        </a:bodyPr>
        <a:lstStyle/>
        <a:p>
          <a:pPr marL="285750" lvl="1" indent="-285750" algn="l" defTabSz="1466850">
            <a:lnSpc>
              <a:spcPct val="90000"/>
            </a:lnSpc>
            <a:spcBef>
              <a:spcPct val="0"/>
            </a:spcBef>
            <a:spcAft>
              <a:spcPct val="20000"/>
            </a:spcAft>
            <a:buChar char="•"/>
          </a:pPr>
          <a:r>
            <a:rPr lang="vi-VN" sz="3300" kern="1200" dirty="0"/>
            <a:t>Về phương thức lao động</a:t>
          </a:r>
          <a:endParaRPr lang="en-US" sz="3300" kern="1200" dirty="0"/>
        </a:p>
        <a:p>
          <a:pPr marL="285750" lvl="1" indent="-285750" algn="l" defTabSz="1466850">
            <a:lnSpc>
              <a:spcPct val="90000"/>
            </a:lnSpc>
            <a:spcBef>
              <a:spcPct val="0"/>
            </a:spcBef>
            <a:spcAft>
              <a:spcPct val="20000"/>
            </a:spcAft>
            <a:buChar char="•"/>
          </a:pPr>
          <a:r>
            <a:rPr lang="en-US" sz="3300" kern="1200" dirty="0" err="1"/>
            <a:t>Về</a:t>
          </a:r>
          <a:r>
            <a:rPr lang="en-US" sz="3300" kern="1200" dirty="0"/>
            <a:t> </a:t>
          </a:r>
          <a:r>
            <a:rPr lang="en-US" sz="3300" kern="1200" dirty="0" err="1"/>
            <a:t>địa</a:t>
          </a:r>
          <a:r>
            <a:rPr lang="en-US" sz="3300" kern="1200" dirty="0"/>
            <a:t> </a:t>
          </a:r>
          <a:r>
            <a:rPr lang="en-US" sz="3300" kern="1200" dirty="0" err="1"/>
            <a:t>vị</a:t>
          </a:r>
          <a:r>
            <a:rPr lang="en-US" sz="3300" kern="1200" dirty="0"/>
            <a:t> </a:t>
          </a:r>
          <a:r>
            <a:rPr lang="en-US" sz="3300" kern="1200" dirty="0" err="1"/>
            <a:t>của</a:t>
          </a:r>
          <a:r>
            <a:rPr lang="en-US" sz="3300" kern="1200" dirty="0"/>
            <a:t> </a:t>
          </a:r>
          <a:r>
            <a:rPr lang="en-US" sz="3300" kern="1200" dirty="0" err="1"/>
            <a:t>giai</a:t>
          </a:r>
          <a:r>
            <a:rPr lang="en-US" sz="3300" kern="1200" dirty="0"/>
            <a:t> </a:t>
          </a:r>
          <a:r>
            <a:rPr lang="en-US" sz="3300" kern="1200" dirty="0" err="1"/>
            <a:t>cấp</a:t>
          </a:r>
          <a:r>
            <a:rPr lang="en-US" sz="3300" kern="1200" dirty="0"/>
            <a:t> </a:t>
          </a:r>
          <a:r>
            <a:rPr lang="en-US" sz="3300" kern="1200" dirty="0" err="1"/>
            <a:t>công</a:t>
          </a:r>
          <a:r>
            <a:rPr lang="en-US" sz="3300" kern="1200" dirty="0"/>
            <a:t> </a:t>
          </a:r>
          <a:r>
            <a:rPr lang="en-US" sz="3300" kern="1200" dirty="0" err="1"/>
            <a:t>nhân</a:t>
          </a:r>
          <a:endParaRPr lang="en-US" sz="3300" kern="1200" dirty="0"/>
        </a:p>
      </dsp:txBody>
      <dsp:txXfrm>
        <a:off x="0" y="1014003"/>
        <a:ext cx="12093262" cy="1130220"/>
      </dsp:txXfrm>
    </dsp:sp>
    <dsp:sp modelId="{36337140-330C-4AAC-99CD-AEEB2903C959}">
      <dsp:nvSpPr>
        <dsp:cNvPr id="0" name=""/>
        <dsp:cNvSpPr/>
      </dsp:nvSpPr>
      <dsp:spPr>
        <a:xfrm>
          <a:off x="0" y="2144223"/>
          <a:ext cx="12093262" cy="10073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l" defTabSz="1866900">
            <a:lnSpc>
              <a:spcPct val="90000"/>
            </a:lnSpc>
            <a:spcBef>
              <a:spcPct val="0"/>
            </a:spcBef>
            <a:spcAft>
              <a:spcPct val="35000"/>
            </a:spcAft>
            <a:buNone/>
          </a:pPr>
          <a:r>
            <a:rPr lang="en-US" sz="4200" kern="1200" dirty="0" err="1"/>
            <a:t>Về</a:t>
          </a:r>
          <a:r>
            <a:rPr lang="en-US" sz="4200" kern="1200" dirty="0"/>
            <a:t> </a:t>
          </a:r>
          <a:r>
            <a:rPr lang="en-US" sz="4200" kern="1200" dirty="0" err="1"/>
            <a:t>đặc</a:t>
          </a:r>
          <a:r>
            <a:rPr lang="en-US" sz="4200" kern="1200" dirty="0"/>
            <a:t> </a:t>
          </a:r>
          <a:r>
            <a:rPr lang="en-US" sz="4200" kern="1200" dirty="0" err="1"/>
            <a:t>điểm</a:t>
          </a:r>
          <a:r>
            <a:rPr lang="en-US" sz="4200" kern="1200" dirty="0"/>
            <a:t> </a:t>
          </a:r>
          <a:r>
            <a:rPr lang="en-US" sz="4200" kern="1200" dirty="0" err="1"/>
            <a:t>chính</a:t>
          </a:r>
          <a:r>
            <a:rPr lang="en-US" sz="4200" kern="1200" dirty="0"/>
            <a:t> </a:t>
          </a:r>
          <a:r>
            <a:rPr lang="en-US" sz="4200" kern="1200" dirty="0" err="1"/>
            <a:t>trị</a:t>
          </a:r>
          <a:r>
            <a:rPr lang="en-US" sz="4200" kern="1200" dirty="0"/>
            <a:t> - </a:t>
          </a:r>
          <a:r>
            <a:rPr lang="en-US" sz="4200" kern="1200" dirty="0" err="1"/>
            <a:t>xã</a:t>
          </a:r>
          <a:r>
            <a:rPr lang="en-US" sz="4200" kern="1200" dirty="0"/>
            <a:t> </a:t>
          </a:r>
          <a:r>
            <a:rPr lang="en-US" sz="4200" kern="1200" dirty="0" err="1"/>
            <a:t>hội</a:t>
          </a:r>
          <a:r>
            <a:rPr lang="en-US" sz="4200" kern="1200" dirty="0"/>
            <a:t> </a:t>
          </a:r>
          <a:r>
            <a:rPr lang="en-US" sz="4200" kern="1200" dirty="0" err="1"/>
            <a:t>của</a:t>
          </a:r>
          <a:r>
            <a:rPr lang="en-US" sz="4200" kern="1200" dirty="0"/>
            <a:t> </a:t>
          </a:r>
          <a:r>
            <a:rPr lang="en-US" sz="4200" kern="1200" dirty="0" err="1"/>
            <a:t>giai</a:t>
          </a:r>
          <a:r>
            <a:rPr lang="en-US" sz="4200" kern="1200" dirty="0"/>
            <a:t> </a:t>
          </a:r>
          <a:r>
            <a:rPr lang="en-US" sz="4200" kern="1200" dirty="0" err="1"/>
            <a:t>cấp</a:t>
          </a:r>
          <a:r>
            <a:rPr lang="en-US" sz="4200" kern="1200" dirty="0"/>
            <a:t> </a:t>
          </a:r>
          <a:r>
            <a:rPr lang="en-US" sz="4200" kern="1200" dirty="0" err="1"/>
            <a:t>công</a:t>
          </a:r>
          <a:r>
            <a:rPr lang="en-US" sz="4200" kern="1200" dirty="0"/>
            <a:t> </a:t>
          </a:r>
          <a:r>
            <a:rPr lang="en-US" sz="4200" kern="1200" dirty="0" err="1"/>
            <a:t>nhân</a:t>
          </a:r>
          <a:endParaRPr lang="en-US" sz="4200" kern="1200" dirty="0"/>
        </a:p>
      </dsp:txBody>
      <dsp:txXfrm>
        <a:off x="49176" y="2193399"/>
        <a:ext cx="11994910" cy="909018"/>
      </dsp:txXfrm>
    </dsp:sp>
    <dsp:sp modelId="{901C76B0-1A24-45C4-AA6E-CC8A9A822D27}">
      <dsp:nvSpPr>
        <dsp:cNvPr id="0" name=""/>
        <dsp:cNvSpPr/>
      </dsp:nvSpPr>
      <dsp:spPr>
        <a:xfrm>
          <a:off x="0" y="3151593"/>
          <a:ext cx="12093262" cy="2260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53340" rIns="298704" bIns="53340" numCol="1" spcCol="1270" anchor="t" anchorCtr="0">
          <a:noAutofit/>
        </a:bodyPr>
        <a:lstStyle/>
        <a:p>
          <a:pPr marL="285750" lvl="1" indent="-285750" algn="l" defTabSz="1466850">
            <a:lnSpc>
              <a:spcPct val="90000"/>
            </a:lnSpc>
            <a:spcBef>
              <a:spcPct val="0"/>
            </a:spcBef>
            <a:spcAft>
              <a:spcPct val="20000"/>
            </a:spcAft>
            <a:buChar char="•"/>
          </a:pPr>
          <a:r>
            <a:rPr lang="en-US" sz="3300" kern="1200" dirty="0" err="1"/>
            <a:t>Giai</a:t>
          </a:r>
          <a:r>
            <a:rPr lang="en-US" sz="3300" kern="1200" dirty="0"/>
            <a:t> </a:t>
          </a:r>
          <a:r>
            <a:rPr lang="en-US" sz="3300" kern="1200" dirty="0" err="1"/>
            <a:t>cấp</a:t>
          </a:r>
          <a:r>
            <a:rPr lang="en-US" sz="3300" kern="1200" dirty="0"/>
            <a:t> </a:t>
          </a:r>
          <a:r>
            <a:rPr lang="en-US" sz="3300" kern="1200" dirty="0" err="1"/>
            <a:t>công</a:t>
          </a:r>
          <a:r>
            <a:rPr lang="en-US" sz="3300" kern="1200" dirty="0"/>
            <a:t> </a:t>
          </a:r>
          <a:r>
            <a:rPr lang="en-US" sz="3300" kern="1200" dirty="0" err="1"/>
            <a:t>nhân</a:t>
          </a:r>
          <a:r>
            <a:rPr lang="en-US" sz="3300" kern="1200" dirty="0"/>
            <a:t> </a:t>
          </a:r>
          <a:r>
            <a:rPr lang="en-US" sz="3300" kern="1200" dirty="0" err="1"/>
            <a:t>là</a:t>
          </a:r>
          <a:r>
            <a:rPr lang="en-US" sz="3300" kern="1200" dirty="0"/>
            <a:t> </a:t>
          </a:r>
          <a:r>
            <a:rPr lang="en-US" sz="3300" kern="1200" dirty="0" err="1"/>
            <a:t>giai</a:t>
          </a:r>
          <a:r>
            <a:rPr lang="en-US" sz="3300" kern="1200" dirty="0"/>
            <a:t> </a:t>
          </a:r>
          <a:r>
            <a:rPr lang="en-US" sz="3300" kern="1200" dirty="0" err="1"/>
            <a:t>cấp</a:t>
          </a:r>
          <a:r>
            <a:rPr lang="en-US" sz="3300" kern="1200" dirty="0"/>
            <a:t> </a:t>
          </a:r>
          <a:r>
            <a:rPr lang="en-US" sz="3300" kern="1200" dirty="0" err="1"/>
            <a:t>tiên</a:t>
          </a:r>
          <a:r>
            <a:rPr lang="en-US" sz="3300" kern="1200" dirty="0"/>
            <a:t> </a:t>
          </a:r>
          <a:r>
            <a:rPr lang="en-US" sz="3300" kern="1200" dirty="0" err="1"/>
            <a:t>tiến</a:t>
          </a:r>
          <a:r>
            <a:rPr lang="en-US" sz="3300" kern="1200" dirty="0"/>
            <a:t> </a:t>
          </a:r>
        </a:p>
        <a:p>
          <a:pPr marL="285750" lvl="1" indent="-285750" algn="l" defTabSz="1466850">
            <a:lnSpc>
              <a:spcPct val="90000"/>
            </a:lnSpc>
            <a:spcBef>
              <a:spcPct val="0"/>
            </a:spcBef>
            <a:spcAft>
              <a:spcPct val="20000"/>
            </a:spcAft>
            <a:buChar char="•"/>
          </a:pPr>
          <a:r>
            <a:rPr lang="pt-BR" sz="3300" kern="1200" dirty="0"/>
            <a:t>Giai cấp công nhân có tinh thần cách mạng triệt để</a:t>
          </a:r>
          <a:endParaRPr lang="en-US" sz="3300" kern="1200" dirty="0"/>
        </a:p>
        <a:p>
          <a:pPr marL="285750" lvl="1" indent="-285750" algn="l" defTabSz="1466850">
            <a:lnSpc>
              <a:spcPct val="90000"/>
            </a:lnSpc>
            <a:spcBef>
              <a:spcPct val="0"/>
            </a:spcBef>
            <a:spcAft>
              <a:spcPct val="20000"/>
            </a:spcAft>
            <a:buChar char="•"/>
          </a:pPr>
          <a:r>
            <a:rPr lang="pt-BR" sz="3300" kern="1200" dirty="0"/>
            <a:t>Giai cấp công nhân có ý thức tổ chức kỷ luật cao</a:t>
          </a:r>
          <a:endParaRPr lang="en-US" sz="3300" kern="1200" dirty="0"/>
        </a:p>
        <a:p>
          <a:pPr marL="285750" lvl="1" indent="-285750" algn="l" defTabSz="1466850">
            <a:lnSpc>
              <a:spcPct val="90000"/>
            </a:lnSpc>
            <a:spcBef>
              <a:spcPct val="0"/>
            </a:spcBef>
            <a:spcAft>
              <a:spcPct val="20000"/>
            </a:spcAft>
            <a:buChar char="•"/>
          </a:pPr>
          <a:r>
            <a:rPr lang="pt-BR" sz="3300" kern="1200" dirty="0"/>
            <a:t>Giai cấp công nhân có tinh thần quốc tế vô sản</a:t>
          </a:r>
          <a:endParaRPr lang="en-US" sz="3300" kern="1200" dirty="0"/>
        </a:p>
      </dsp:txBody>
      <dsp:txXfrm>
        <a:off x="0" y="3151593"/>
        <a:ext cx="12093262" cy="226044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1754"/>
          <a:ext cx="10972800" cy="1175264"/>
        </a:xfrm>
        <a:prstGeom prst="roundRect">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dirty="0" err="1">
              <a:solidFill>
                <a:srgbClr val="FF0000"/>
              </a:solidFill>
            </a:rPr>
            <a:t>Sứ</a:t>
          </a:r>
          <a:r>
            <a:rPr lang="en-US" sz="4900" kern="1200" dirty="0">
              <a:solidFill>
                <a:srgbClr val="FF0000"/>
              </a:solidFill>
            </a:rPr>
            <a:t> </a:t>
          </a:r>
          <a:r>
            <a:rPr lang="en-US" sz="4900" kern="1200" dirty="0" err="1">
              <a:solidFill>
                <a:srgbClr val="FF0000"/>
              </a:solidFill>
            </a:rPr>
            <a:t>mệnh</a:t>
          </a:r>
          <a:r>
            <a:rPr lang="en-US" sz="4900" kern="1200" dirty="0">
              <a:solidFill>
                <a:srgbClr val="FF0000"/>
              </a:solidFill>
            </a:rPr>
            <a:t> </a:t>
          </a:r>
          <a:r>
            <a:rPr lang="en-US" sz="4900" kern="1200" dirty="0" err="1">
              <a:solidFill>
                <a:srgbClr val="FF0000"/>
              </a:solidFill>
            </a:rPr>
            <a:t>lịch</a:t>
          </a:r>
          <a:r>
            <a:rPr lang="en-US" sz="4900" kern="1200" dirty="0">
              <a:solidFill>
                <a:srgbClr val="FF0000"/>
              </a:solidFill>
            </a:rPr>
            <a:t> </a:t>
          </a:r>
          <a:r>
            <a:rPr lang="en-US" sz="4900" kern="1200" dirty="0" err="1">
              <a:solidFill>
                <a:srgbClr val="FF0000"/>
              </a:solidFill>
            </a:rPr>
            <a:t>sử</a:t>
          </a:r>
          <a:r>
            <a:rPr lang="en-US" sz="4900" kern="1200" dirty="0">
              <a:solidFill>
                <a:srgbClr val="FF0000"/>
              </a:solidFill>
            </a:rPr>
            <a:t> </a:t>
          </a:r>
          <a:r>
            <a:rPr lang="en-US" sz="4900" kern="1200" dirty="0" err="1">
              <a:solidFill>
                <a:srgbClr val="FF0000"/>
              </a:solidFill>
            </a:rPr>
            <a:t>của</a:t>
          </a:r>
          <a:r>
            <a:rPr lang="en-US" sz="4900" kern="1200" dirty="0">
              <a:solidFill>
                <a:srgbClr val="FF0000"/>
              </a:solidFill>
            </a:rPr>
            <a:t> </a:t>
          </a:r>
          <a:r>
            <a:rPr lang="en-US" sz="4900" kern="1200" dirty="0" err="1">
              <a:solidFill>
                <a:srgbClr val="FF0000"/>
              </a:solidFill>
            </a:rPr>
            <a:t>giai</a:t>
          </a:r>
          <a:r>
            <a:rPr lang="en-US" sz="4900" kern="1200" dirty="0">
              <a:solidFill>
                <a:srgbClr val="FF0000"/>
              </a:solidFill>
            </a:rPr>
            <a:t> </a:t>
          </a:r>
          <a:r>
            <a:rPr lang="en-US" sz="4900" kern="1200" dirty="0" err="1">
              <a:solidFill>
                <a:srgbClr val="FF0000"/>
              </a:solidFill>
            </a:rPr>
            <a:t>cấp</a:t>
          </a:r>
          <a:r>
            <a:rPr lang="en-US" sz="4900" kern="1200" dirty="0">
              <a:solidFill>
                <a:srgbClr val="FF0000"/>
              </a:solidFill>
            </a:rPr>
            <a:t> </a:t>
          </a:r>
          <a:r>
            <a:rPr lang="en-US" sz="4900" kern="1200" dirty="0" err="1">
              <a:solidFill>
                <a:srgbClr val="FF0000"/>
              </a:solidFill>
            </a:rPr>
            <a:t>công</a:t>
          </a:r>
          <a:r>
            <a:rPr lang="en-US" sz="4900" kern="1200" dirty="0">
              <a:solidFill>
                <a:srgbClr val="FF0000"/>
              </a:solidFill>
            </a:rPr>
            <a:t> </a:t>
          </a:r>
          <a:r>
            <a:rPr lang="en-US" sz="4900" kern="1200" dirty="0" err="1">
              <a:solidFill>
                <a:srgbClr val="FF0000"/>
              </a:solidFill>
            </a:rPr>
            <a:t>nhân</a:t>
          </a:r>
          <a:endParaRPr lang="en-US" sz="4900" kern="1200" dirty="0">
            <a:solidFill>
              <a:srgbClr val="FF0000"/>
            </a:solidFill>
          </a:endParaRPr>
        </a:p>
      </dsp:txBody>
      <dsp:txXfrm>
        <a:off x="57372" y="59126"/>
        <a:ext cx="10858056" cy="1060520"/>
      </dsp:txXfrm>
    </dsp:sp>
    <dsp:sp modelId="{85542AE8-7B17-449C-8DA4-1B82BAF9720B}">
      <dsp:nvSpPr>
        <dsp:cNvPr id="0" name=""/>
        <dsp:cNvSpPr/>
      </dsp:nvSpPr>
      <dsp:spPr>
        <a:xfrm>
          <a:off x="0" y="1177018"/>
          <a:ext cx="10972800" cy="3347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62230" rIns="348488" bIns="62230" numCol="1" spcCol="1270" anchor="t" anchorCtr="0">
          <a:noAutofit/>
        </a:bodyPr>
        <a:lstStyle/>
        <a:p>
          <a:pPr marL="285750" lvl="1" indent="-285750" algn="l" defTabSz="1689100">
            <a:lnSpc>
              <a:spcPct val="90000"/>
            </a:lnSpc>
            <a:spcBef>
              <a:spcPct val="0"/>
            </a:spcBef>
            <a:spcAft>
              <a:spcPct val="20000"/>
            </a:spcAft>
            <a:buChar char="•"/>
          </a:pPr>
          <a:r>
            <a:rPr lang="vi-VN" sz="3800" kern="1200" dirty="0"/>
            <a:t>Có sứ mệnh lịch sử lãnh đạo nhân dân lao động đấu tranh xóa bỏ chế độ tư bản chủ nghĩa</a:t>
          </a:r>
          <a:endParaRPr lang="en-US" sz="3800" kern="1200" dirty="0"/>
        </a:p>
        <a:p>
          <a:pPr marL="285750" lvl="1" indent="-285750" algn="l" defTabSz="1689100">
            <a:lnSpc>
              <a:spcPct val="90000"/>
            </a:lnSpc>
            <a:spcBef>
              <a:spcPct val="0"/>
            </a:spcBef>
            <a:spcAft>
              <a:spcPct val="20000"/>
            </a:spcAft>
            <a:buChar char="•"/>
          </a:pPr>
          <a:r>
            <a:rPr lang="vi-VN" sz="3800" kern="1200" dirty="0"/>
            <a:t>Xóa bỏ mọi chế độ áp bức bóc lột và xây dựng xã hội mới - xã hội xã hội chủ nghĩa và cộng sản chủ nghĩa.</a:t>
          </a:r>
          <a:endParaRPr lang="en-US" sz="3800" kern="1200" dirty="0"/>
        </a:p>
      </dsp:txBody>
      <dsp:txXfrm>
        <a:off x="0" y="1177018"/>
        <a:ext cx="10972800" cy="334719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284328"/>
          <a:ext cx="9803685" cy="1233764"/>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vi-VN" sz="3200" kern="1200" dirty="0"/>
            <a:t>- Tất yếu hình thành chính đảng của giai cấp công nhân</a:t>
          </a:r>
          <a:endParaRPr lang="en-US" sz="3200" kern="1200" dirty="0"/>
        </a:p>
      </dsp:txBody>
      <dsp:txXfrm>
        <a:off x="60227" y="344555"/>
        <a:ext cx="9683231" cy="1113310"/>
      </dsp:txXfrm>
    </dsp:sp>
    <dsp:sp modelId="{E9317040-01B8-4631-BE6F-BF533533946D}">
      <dsp:nvSpPr>
        <dsp:cNvPr id="0" name=""/>
        <dsp:cNvSpPr/>
      </dsp:nvSpPr>
      <dsp:spPr>
        <a:xfrm>
          <a:off x="0" y="1518093"/>
          <a:ext cx="9803685" cy="377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1267" tIns="72390" rIns="405384" bIns="72390" numCol="1" spcCol="1270" anchor="t" anchorCtr="0">
          <a:noAutofit/>
        </a:bodyPr>
        <a:lstStyle/>
        <a:p>
          <a:pPr marL="285750" lvl="1" indent="-285750" algn="l" defTabSz="1955800">
            <a:lnSpc>
              <a:spcPct val="90000"/>
            </a:lnSpc>
            <a:spcBef>
              <a:spcPct val="0"/>
            </a:spcBef>
            <a:spcAft>
              <a:spcPct val="20000"/>
            </a:spcAft>
            <a:buChar char="•"/>
          </a:pPr>
          <a:r>
            <a:rPr lang="pt-BR" sz="4400" kern="1200" dirty="0"/>
            <a:t>Quy luật chung ra đời đảng cộng sản- chính đảng của giai cấp công nhân ở các nước tư bản phát triển. </a:t>
          </a:r>
          <a:endParaRPr lang="en-US" sz="4400" kern="1200" dirty="0"/>
        </a:p>
        <a:p>
          <a:pPr marL="285750" lvl="1" indent="-285750" algn="l" defTabSz="1955800">
            <a:lnSpc>
              <a:spcPct val="90000"/>
            </a:lnSpc>
            <a:spcBef>
              <a:spcPct val="0"/>
            </a:spcBef>
            <a:spcAft>
              <a:spcPct val="20000"/>
            </a:spcAft>
            <a:buChar char="•"/>
          </a:pPr>
          <a:r>
            <a:rPr lang="pt-BR" sz="4400" kern="1200"/>
            <a:t>Chủ nghĩa Mác-Lênin khẳng định Đảng là đội tiên phong của giai cấp công nhân. </a:t>
          </a:r>
          <a:endParaRPr lang="en-US" sz="4400" kern="1200" dirty="0"/>
        </a:p>
      </dsp:txBody>
      <dsp:txXfrm>
        <a:off x="0" y="1518093"/>
        <a:ext cx="9803685" cy="377568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23FC68-7FA1-44C5-B47A-82F72F2F2F73}">
      <dsp:nvSpPr>
        <dsp:cNvPr id="0" name=""/>
        <dsp:cNvSpPr/>
      </dsp:nvSpPr>
      <dsp:spPr>
        <a:xfrm>
          <a:off x="0" y="1207"/>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i="1" kern="1200" dirty="0"/>
            <a:t>Cách mạng xã hội chủ nghĩa</a:t>
          </a:r>
          <a:r>
            <a:rPr lang="pt-BR" sz="2800" kern="1200" dirty="0"/>
            <a:t> là cuộc CM chính trị do giai cấp công nhân lãnh đạo giành chính quyền, thiết lập hệ thống chính trị của mình để cải tạo xã hội cũ, xây dựng XH mớii</a:t>
          </a:r>
          <a:endParaRPr lang="en-US" sz="2800" kern="1200" dirty="0"/>
        </a:p>
      </dsp:txBody>
      <dsp:txXfrm>
        <a:off x="55449" y="56656"/>
        <a:ext cx="11274026" cy="1024984"/>
      </dsp:txXfrm>
    </dsp:sp>
    <dsp:sp modelId="{81D02FCC-4856-40FC-935D-E85158DFDCA4}">
      <dsp:nvSpPr>
        <dsp:cNvPr id="0" name=""/>
        <dsp:cNvSpPr/>
      </dsp:nvSpPr>
      <dsp:spPr>
        <a:xfrm>
          <a:off x="0" y="1148185"/>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i="1" kern="1200" dirty="0"/>
            <a:t>Động lực</a:t>
          </a:r>
          <a:r>
            <a:rPr lang="pt-BR" sz="2800" kern="1200" dirty="0"/>
            <a:t> của CMXHCN là khối đoàn kết, liên minh công nông, trí thức và các tầng lớp lao động khác do giai cấp công nhân lãnh đạo</a:t>
          </a:r>
          <a:endParaRPr lang="en-US" sz="2800" kern="1200" dirty="0"/>
        </a:p>
      </dsp:txBody>
      <dsp:txXfrm>
        <a:off x="55449" y="1203634"/>
        <a:ext cx="11274026" cy="1024984"/>
      </dsp:txXfrm>
    </dsp:sp>
    <dsp:sp modelId="{3F6CE084-77B1-4258-9950-8210F639FDC2}">
      <dsp:nvSpPr>
        <dsp:cNvPr id="0" name=""/>
        <dsp:cNvSpPr/>
      </dsp:nvSpPr>
      <dsp:spPr>
        <a:xfrm>
          <a:off x="0" y="2295163"/>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i="1" kern="1200" dirty="0"/>
            <a:t>Trên lĩnh vực chính trị</a:t>
          </a:r>
          <a:r>
            <a:rPr lang="pt-BR" sz="2800" kern="1200" dirty="0"/>
            <a:t>, Đảng cộng sản lãnh đạo giai cấp công nhân và các lực lượng nhân dân lao động đấu tranh lật đổ chính quyền tư sản, thiết lập quyền lực chính trị về tay mình</a:t>
          </a:r>
          <a:endParaRPr lang="en-US" sz="2800" kern="1200" dirty="0"/>
        </a:p>
      </dsp:txBody>
      <dsp:txXfrm>
        <a:off x="55449" y="2350612"/>
        <a:ext cx="11274026" cy="1024984"/>
      </dsp:txXfrm>
    </dsp:sp>
    <dsp:sp modelId="{D5D23B2D-EE09-4216-B742-323698608FA7}">
      <dsp:nvSpPr>
        <dsp:cNvPr id="0" name=""/>
        <dsp:cNvSpPr/>
      </dsp:nvSpPr>
      <dsp:spPr>
        <a:xfrm>
          <a:off x="0" y="3442141"/>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i="1" kern="1200"/>
            <a:t>Trên lĩnh vực kinh tế</a:t>
          </a:r>
          <a:r>
            <a:rPr lang="pt-BR" sz="2800" kern="1200"/>
            <a:t>, nhiệm vụ trọng tâm là phát triển lực lượng sản xuất, tiến hành công nghiệp hoá xã hội chủ nghĩa</a:t>
          </a:r>
          <a:endParaRPr lang="en-US" sz="2800" kern="1200" dirty="0"/>
        </a:p>
      </dsp:txBody>
      <dsp:txXfrm>
        <a:off x="55449" y="3497590"/>
        <a:ext cx="11274026" cy="1024984"/>
      </dsp:txXfrm>
    </dsp:sp>
    <dsp:sp modelId="{63E3869C-5632-4DE3-A640-5A7A05D8FA30}">
      <dsp:nvSpPr>
        <dsp:cNvPr id="0" name=""/>
        <dsp:cNvSpPr/>
      </dsp:nvSpPr>
      <dsp:spPr>
        <a:xfrm>
          <a:off x="0" y="4589119"/>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i="1" kern="1200" dirty="0"/>
            <a:t>Trên lĩnh vực tư tưởng-văn </a:t>
          </a:r>
          <a:r>
            <a:rPr lang="vi-VN" sz="2800" i="1" kern="1200" dirty="0"/>
            <a:t>hóa, </a:t>
          </a:r>
          <a:r>
            <a:rPr lang="pt-BR" sz="2800" kern="1200" dirty="0"/>
            <a:t>là tiến hành giáo dục chủ nghĩa Mác - Lênin trở thành hệ tư tưởng chủ đạo trong xã hội, xây dựng nền văn hoá xã hội chủ nghĩa</a:t>
          </a:r>
          <a:endParaRPr lang="en-US" sz="2800" kern="1200" dirty="0"/>
        </a:p>
      </dsp:txBody>
      <dsp:txXfrm>
        <a:off x="55449" y="4644568"/>
        <a:ext cx="11274026" cy="102498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091DC-EB8B-4BC6-86C2-451B644FA57C}">
      <dsp:nvSpPr>
        <dsp:cNvPr id="0" name=""/>
        <dsp:cNvSpPr/>
      </dsp:nvSpPr>
      <dsp:spPr>
        <a:xfrm>
          <a:off x="0" y="250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thời kỳ quá độ từ chủ nghĩa tư bản lên chủ nghĩa xã hội</a:t>
          </a:r>
          <a:endParaRPr lang="en-US" sz="3200" kern="1200" dirty="0"/>
        </a:p>
      </dsp:txBody>
      <dsp:txXfrm>
        <a:off x="59399" y="309980"/>
        <a:ext cx="10854002" cy="1098002"/>
      </dsp:txXfrm>
    </dsp:sp>
    <dsp:sp modelId="{83435CBE-5EE0-4634-BBE8-3AF132BA81B2}">
      <dsp:nvSpPr>
        <dsp:cNvPr id="0" name=""/>
        <dsp:cNvSpPr/>
      </dsp:nvSpPr>
      <dsp:spPr>
        <a:xfrm>
          <a:off x="0" y="1654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xã hội xã hội chủ nghĩa và cộng sản chủ nghĩa </a:t>
          </a:r>
          <a:endParaRPr lang="en-US" sz="3200" kern="1200" dirty="0"/>
        </a:p>
      </dsp:txBody>
      <dsp:txXfrm>
        <a:off x="59399" y="1713980"/>
        <a:ext cx="10854002" cy="1098002"/>
      </dsp:txXfrm>
    </dsp:sp>
    <dsp:sp modelId="{A9BBE378-A641-452E-8962-38CE61EDEA0E}">
      <dsp:nvSpPr>
        <dsp:cNvPr id="0" name=""/>
        <dsp:cNvSpPr/>
      </dsp:nvSpPr>
      <dsp:spPr>
        <a:xfrm>
          <a:off x="0" y="3058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b="1" i="1" kern="1200" dirty="0"/>
            <a:t>- Về xã hội cộng sản chủ nghĩa</a:t>
          </a:r>
          <a:endParaRPr lang="en-US" sz="3200" kern="1200" dirty="0"/>
        </a:p>
      </dsp:txBody>
      <dsp:txXfrm>
        <a:off x="59399" y="3117980"/>
        <a:ext cx="10854002" cy="109800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DA5AB-5579-40B7-A4DE-4F04E2C77B62}">
      <dsp:nvSpPr>
        <dsp:cNvPr id="0" name=""/>
        <dsp:cNvSpPr/>
      </dsp:nvSpPr>
      <dsp:spPr>
        <a:xfrm>
          <a:off x="-6348876" y="-971479"/>
          <a:ext cx="7559697" cy="7559697"/>
        </a:xfrm>
        <a:prstGeom prst="blockArc">
          <a:avLst>
            <a:gd name="adj1" fmla="val 18900000"/>
            <a:gd name="adj2" fmla="val 2700000"/>
            <a:gd name="adj3" fmla="val 28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D754D2-4492-44C6-9A85-1415C6007B98}">
      <dsp:nvSpPr>
        <dsp:cNvPr id="0" name=""/>
        <dsp:cNvSpPr/>
      </dsp:nvSpPr>
      <dsp:spPr>
        <a:xfrm>
          <a:off x="779603" y="561673"/>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sz="2200" kern="1200" dirty="0"/>
        </a:p>
      </dsp:txBody>
      <dsp:txXfrm>
        <a:off x="779603" y="561673"/>
        <a:ext cx="9068921" cy="1123347"/>
      </dsp:txXfrm>
    </dsp:sp>
    <dsp:sp modelId="{EA9D3465-AC41-4E9D-A817-73C796CC690B}">
      <dsp:nvSpPr>
        <dsp:cNvPr id="0" name=""/>
        <dsp:cNvSpPr/>
      </dsp:nvSpPr>
      <dsp:spPr>
        <a:xfrm>
          <a:off x="77510" y="421255"/>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BF4DFB-1DFE-40EC-9314-6DD953AFE382}">
      <dsp:nvSpPr>
        <dsp:cNvPr id="0" name=""/>
        <dsp:cNvSpPr/>
      </dsp:nvSpPr>
      <dsp:spPr>
        <a:xfrm>
          <a:off x="1187940" y="2246695"/>
          <a:ext cx="8660584"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kinh </a:t>
          </a:r>
          <a:r>
            <a:rPr lang="vi-VN" sz="2200" kern="1200"/>
            <a:t>tế: Trong thời kỳ quá độ cần thực hiện chính sách kinh tế nhiều thành phần, khuyến khích và tạo điều kiện cho sản xuất, kinh doanh theo nguyên tắc tự nguyện, cùng có lợi</a:t>
          </a:r>
          <a:endParaRPr lang="en-US" sz="2200" kern="1200" dirty="0"/>
        </a:p>
      </dsp:txBody>
      <dsp:txXfrm>
        <a:off x="1187940" y="2246695"/>
        <a:ext cx="8660584" cy="1123347"/>
      </dsp:txXfrm>
    </dsp:sp>
    <dsp:sp modelId="{22D288C2-B4AB-44C2-8E05-7310682EF04C}">
      <dsp:nvSpPr>
        <dsp:cNvPr id="0" name=""/>
        <dsp:cNvSpPr/>
      </dsp:nvSpPr>
      <dsp:spPr>
        <a:xfrm>
          <a:off x="485847" y="2106277"/>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E6D010-FAFB-45FB-BD88-A3CB1ED1F948}">
      <dsp:nvSpPr>
        <dsp:cNvPr id="0" name=""/>
        <dsp:cNvSpPr/>
      </dsp:nvSpPr>
      <dsp:spPr>
        <a:xfrm>
          <a:off x="779603" y="3931717"/>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pt-BR" sz="2200" i="1" kern="1200" dirty="0"/>
            <a:t>Về tư tưởng văn hoá</a:t>
          </a:r>
          <a:r>
            <a:rPr lang="pt-BR" sz="2200" kern="1200" dirty="0"/>
            <a:t>: cần có đẩy mạnh hoạt động đấu tranh tư tưởng, khắc phục những tệ nạn xã hội do xã hội cũ để lại; xây dựng nền văn hoá mới xã hội chủ nghĩa</a:t>
          </a:r>
          <a:endParaRPr lang="en-US" sz="2200" kern="1200" dirty="0"/>
        </a:p>
      </dsp:txBody>
      <dsp:txXfrm>
        <a:off x="779603" y="3931717"/>
        <a:ext cx="9068921" cy="1123347"/>
      </dsp:txXfrm>
    </dsp:sp>
    <dsp:sp modelId="{35AC6F6B-9310-4318-88FE-8A69936F1C05}">
      <dsp:nvSpPr>
        <dsp:cNvPr id="0" name=""/>
        <dsp:cNvSpPr/>
      </dsp:nvSpPr>
      <dsp:spPr>
        <a:xfrm>
          <a:off x="77510" y="3791298"/>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45400"/>
          <a:ext cx="12093262" cy="110272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pt-BR" sz="2900" b="1" kern="1200" dirty="0"/>
            <a:t>1. Bản chất khoa học và cách mạng của chủ nghĩa Mác - Lênin</a:t>
          </a:r>
          <a:endParaRPr lang="en-US" sz="2900" kern="1200" dirty="0"/>
        </a:p>
      </dsp:txBody>
      <dsp:txXfrm>
        <a:off x="53831" y="99231"/>
        <a:ext cx="11985600" cy="995063"/>
      </dsp:txXfrm>
    </dsp:sp>
    <dsp:sp modelId="{592512C0-9B34-4E4B-8971-6202879E671E}">
      <dsp:nvSpPr>
        <dsp:cNvPr id="0" name=""/>
        <dsp:cNvSpPr/>
      </dsp:nvSpPr>
      <dsp:spPr>
        <a:xfrm>
          <a:off x="0" y="1148125"/>
          <a:ext cx="12093262" cy="2701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pt-BR" sz="2300" i="1" kern="1200" dirty="0"/>
            <a:t>Chủ nghĩa Mác-Lênin </a:t>
          </a:r>
          <a:r>
            <a:rPr lang="vi-VN" sz="2300" i="1" kern="1200" dirty="0"/>
            <a:t>là một hệ thống lý luận khoa học, thể hiện trong toàn bộ </a:t>
          </a:r>
          <a:r>
            <a:rPr lang="pt-BR" sz="2300" i="1" kern="1200" dirty="0"/>
            <a:t>ba bộ phận cấu thành </a:t>
          </a:r>
          <a:r>
            <a:rPr lang="vi-VN" sz="2300" i="1" kern="1200" dirty="0"/>
            <a:t>học thuyết</a:t>
          </a:r>
          <a:endParaRPr lang="en-US" sz="2300" kern="1200" dirty="0"/>
        </a:p>
        <a:p>
          <a:pPr marL="228600" lvl="1" indent="-228600" algn="l" defTabSz="1022350">
            <a:lnSpc>
              <a:spcPct val="90000"/>
            </a:lnSpc>
            <a:spcBef>
              <a:spcPct val="0"/>
            </a:spcBef>
            <a:spcAft>
              <a:spcPct val="20000"/>
            </a:spcAft>
            <a:buChar char="•"/>
          </a:pPr>
          <a:r>
            <a:rPr lang="vi-VN" sz="2300" i="1" kern="1200" dirty="0"/>
            <a:t>Là học thuyết duy nhất nêu rõ mục tiêu, con đường, lực lượng, phương thức giải phóng xã hội, giải phóng giai cấp, giải phóng con người</a:t>
          </a:r>
          <a:endParaRPr lang="en-US" sz="2300" kern="1200" dirty="0"/>
        </a:p>
        <a:p>
          <a:pPr marL="228600" lvl="1" indent="-228600" algn="l" defTabSz="1022350">
            <a:lnSpc>
              <a:spcPct val="90000"/>
            </a:lnSpc>
            <a:spcBef>
              <a:spcPct val="0"/>
            </a:spcBef>
            <a:spcAft>
              <a:spcPct val="20000"/>
            </a:spcAft>
            <a:buChar char="•"/>
          </a:pPr>
          <a:r>
            <a:rPr lang="vi-VN" sz="2300" i="1" kern="1200" dirty="0"/>
            <a:t>Là một học thuyết mở, sống động, không ngừng tự phê phán, tự đổi mới, bổ sung và phát triển trong thực tiễn cách mạng</a:t>
          </a:r>
          <a:endParaRPr lang="en-US" sz="2300" kern="1200" dirty="0"/>
        </a:p>
        <a:p>
          <a:pPr marL="228600" lvl="1" indent="-228600" algn="l" defTabSz="1022350">
            <a:lnSpc>
              <a:spcPct val="90000"/>
            </a:lnSpc>
            <a:spcBef>
              <a:spcPct val="0"/>
            </a:spcBef>
            <a:spcAft>
              <a:spcPct val="20000"/>
            </a:spcAft>
            <a:buChar char="•"/>
          </a:pPr>
          <a:r>
            <a:rPr lang="vi-VN" sz="2300" i="1" kern="1200" dirty="0"/>
            <a:t>Là học thuyết </a:t>
          </a:r>
          <a:r>
            <a:rPr lang="pt-BR" sz="2300" i="1" kern="1200" dirty="0"/>
            <a:t>cách mạng, </a:t>
          </a:r>
          <a:r>
            <a:rPr lang="vi-VN" sz="2300" i="1" kern="1200" dirty="0"/>
            <a:t>có ý nghĩa thực tiễn, không chỉ giải thích thế giới mà là cải tạo xã hội, xây dựng chủ nghĩa xã hội hiện thực</a:t>
          </a:r>
          <a:r>
            <a:rPr lang="pt-BR" sz="2300" i="1" kern="1200" dirty="0"/>
            <a:t>.</a:t>
          </a:r>
          <a:endParaRPr lang="en-US" sz="2300" kern="1200" dirty="0"/>
        </a:p>
      </dsp:txBody>
      <dsp:txXfrm>
        <a:off x="0" y="1148125"/>
        <a:ext cx="12093262" cy="2701349"/>
      </dsp:txXfrm>
    </dsp:sp>
    <dsp:sp modelId="{DDA9A52F-EDC0-4C82-89C0-1EC9C2C9CB23}">
      <dsp:nvSpPr>
        <dsp:cNvPr id="0" name=""/>
        <dsp:cNvSpPr/>
      </dsp:nvSpPr>
      <dsp:spPr>
        <a:xfrm>
          <a:off x="0" y="3849475"/>
          <a:ext cx="12093262" cy="110272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vi-VN" sz="2900" b="1" kern="1200" dirty="0"/>
            <a:t>2. Chủ nghĩa Mác-Lênin là nền tảng tư tưởng, kim chỉ nam cho hành động của các Đảng Cộng sản</a:t>
          </a:r>
          <a:endParaRPr lang="en-US" sz="2900" kern="1200" dirty="0"/>
        </a:p>
      </dsp:txBody>
      <dsp:txXfrm>
        <a:off x="53831" y="3903306"/>
        <a:ext cx="11985600" cy="995063"/>
      </dsp:txXfrm>
    </dsp:sp>
    <dsp:sp modelId="{AFA8B044-D966-4FB6-AAA6-8654FA9B1CDE}">
      <dsp:nvSpPr>
        <dsp:cNvPr id="0" name=""/>
        <dsp:cNvSpPr/>
      </dsp:nvSpPr>
      <dsp:spPr>
        <a:xfrm>
          <a:off x="0" y="4952200"/>
          <a:ext cx="12093262" cy="690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vi-VN" sz="2300" kern="1200"/>
            <a:t>Chủ nghĩa Mác - Lênin là hệ tư tưởng</a:t>
          </a:r>
          <a:r>
            <a:rPr lang="pt-BR" sz="2300" kern="1200"/>
            <a:t>, </a:t>
          </a:r>
          <a:r>
            <a:rPr lang="vi-VN" sz="2300" kern="1200"/>
            <a:t>là cơ sở lý luận của các đảng cộng sản trong việc hoạch định Cương lĩnh, đường lối lãnh đạo cách mạng</a:t>
          </a:r>
          <a:endParaRPr lang="en-US" sz="2300" kern="1200" dirty="0"/>
        </a:p>
      </dsp:txBody>
      <dsp:txXfrm>
        <a:off x="0" y="4952200"/>
        <a:ext cx="12093262" cy="69034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2/21/2021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a:solidFill>
                <a:prstClr val="black"/>
              </a:solidFill>
              <a:latin typeface=".VnTime" panose="020B7200000000000000" pitchFamily="34" charset="0"/>
            </a:endParaRPr>
          </a:p>
        </p:txBody>
      </p:sp>
    </p:spTree>
    <p:extLst>
      <p:ext uri="{BB962C8B-B14F-4D97-AF65-F5344CB8AC3E}">
        <p14:creationId xmlns:p14="http://schemas.microsoft.com/office/powerpoint/2010/main" val="2783375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5</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8</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11</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13</a:t>
            </a:fld>
            <a:endParaRPr lang="en-US" altLang="en-US">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26</a:t>
            </a:fld>
            <a:endParaRPr kumimoji="1" lang="en-US" altLang="zh-CN">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79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501069-C253-4757-B3F8-F424C749CAF6}" type="slidenum">
              <a:rPr kumimoji="1" lang="en-US" altLang="en-US" smtClean="0">
                <a:solidFill>
                  <a:srgbClr val="000000"/>
                </a:solidFill>
                <a:latin typeface="Calibri" panose="020F0502020204030204" pitchFamily="34" charset="0"/>
                <a:ea typeface="SimSun" panose="02010600030101010101" pitchFamily="2" charset="-122"/>
              </a:rPr>
              <a:pPr>
                <a:spcBef>
                  <a:spcPct val="0"/>
                </a:spcBef>
              </a:pPr>
              <a:t>28</a:t>
            </a:fld>
            <a:endParaRPr kumimoji="1" lang="en-US" altLang="en-US">
              <a:solidFill>
                <a:srgbClr val="000000"/>
              </a:solidFill>
              <a:latin typeface="Calibri" panose="020F0502020204030204" pitchFamily="34" charset="0"/>
              <a:ea typeface="SimSun" panose="02010600030101010101" pitchFamily="2" charset="-122"/>
            </a:endParaRPr>
          </a:p>
        </p:txBody>
      </p:sp>
    </p:spTree>
    <p:extLst>
      <p:ext uri="{BB962C8B-B14F-4D97-AF65-F5344CB8AC3E}">
        <p14:creationId xmlns:p14="http://schemas.microsoft.com/office/powerpoint/2010/main" val="2205491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60</a:t>
            </a:fld>
            <a:endParaRPr lang="en-US" altLang="en-US">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2" Type="http://schemas.openxmlformats.org/officeDocument/2006/relationships/slideMaster" Target="../slideMasters/slideMaster13.xml"/><Relationship Id="rId1" Type="http://schemas.openxmlformats.org/officeDocument/2006/relationships/themeOverride" Target="../theme/themeOverride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t>2/21/2021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t>2/21/2021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2/21/2021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2/21/2021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2/21/2021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2/21/2021</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a:t>Click to edit Master title style</a:t>
            </a:r>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609600" y="1219200"/>
            <a:ext cx="10972800"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a:t>Click to edit Master title style</a:t>
            </a:r>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9" name="Content Placeholder 8"/>
          <p:cNvSpPr>
            <a:spLocks noGrp="1"/>
          </p:cNvSpPr>
          <p:nvPr>
            <p:ph sz="quarter" idx="1"/>
          </p:nvPr>
        </p:nvSpPr>
        <p:spPr>
          <a:xfrm>
            <a:off x="609600" y="1219200"/>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176264" y="1216152"/>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a:t>Click to edit Master title style</a:t>
            </a:r>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a:t>Click to edit Master title style</a:t>
            </a:r>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a:t>Click to edit Master title style</a:t>
            </a:r>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1F324C-2EA8-4DB3-820D-DCB95B26C0F9}" type="slidenum">
              <a:rPr lang="en-US" altLang="zh-CN"/>
              <a:pPr>
                <a:defRPr/>
              </a:pPr>
              <a:t>‹#›</a:t>
            </a:fld>
            <a:endParaRPr lang="en-US" altLang="zh-CN"/>
          </a:p>
        </p:txBody>
      </p:sp>
    </p:spTree>
    <p:extLst>
      <p:ext uri="{BB962C8B-B14F-4D97-AF65-F5344CB8AC3E}">
        <p14:creationId xmlns:p14="http://schemas.microsoft.com/office/powerpoint/2010/main" val="2016362098"/>
      </p:ext>
    </p:extLst>
  </p:cSld>
  <p:clrMapOvr>
    <a:masterClrMapping/>
  </p:clrMapOvr>
  <p:transition spd="med">
    <p:checke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42252A-6DD6-4278-9786-AF5DDBC1F99D}" type="slidenum">
              <a:rPr lang="en-US" altLang="zh-CN"/>
              <a:pPr>
                <a:defRPr/>
              </a:pPr>
              <a:t>‹#›</a:t>
            </a:fld>
            <a:endParaRPr lang="en-US" altLang="zh-CN"/>
          </a:p>
        </p:txBody>
      </p:sp>
    </p:spTree>
    <p:extLst>
      <p:ext uri="{BB962C8B-B14F-4D97-AF65-F5344CB8AC3E}">
        <p14:creationId xmlns:p14="http://schemas.microsoft.com/office/powerpoint/2010/main" val="1155393888"/>
      </p:ext>
    </p:extLst>
  </p:cSld>
  <p:clrMapOvr>
    <a:masterClrMapping/>
  </p:clrMapOvr>
  <p:transition spd="med">
    <p:checke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4E59B90-8466-4441-B693-3C0C5E5C814B}" type="slidenum">
              <a:rPr lang="en-US" altLang="zh-CN"/>
              <a:pPr>
                <a:defRPr/>
              </a:pPr>
              <a:t>‹#›</a:t>
            </a:fld>
            <a:endParaRPr lang="en-US" altLang="zh-CN"/>
          </a:p>
        </p:txBody>
      </p:sp>
    </p:spTree>
    <p:extLst>
      <p:ext uri="{BB962C8B-B14F-4D97-AF65-F5344CB8AC3E}">
        <p14:creationId xmlns:p14="http://schemas.microsoft.com/office/powerpoint/2010/main" val="3516400034"/>
      </p:ext>
    </p:extLst>
  </p:cSld>
  <p:clrMapOvr>
    <a:masterClrMapping/>
  </p:clrMapOvr>
  <p:transition spd="med">
    <p:checke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D08D303-F577-4A6E-B077-62AE6A856F62}" type="slidenum">
              <a:rPr lang="en-US" altLang="zh-CN"/>
              <a:pPr>
                <a:defRPr/>
              </a:pPr>
              <a:t>‹#›</a:t>
            </a:fld>
            <a:endParaRPr lang="en-US" altLang="zh-CN"/>
          </a:p>
        </p:txBody>
      </p:sp>
    </p:spTree>
    <p:extLst>
      <p:ext uri="{BB962C8B-B14F-4D97-AF65-F5344CB8AC3E}">
        <p14:creationId xmlns:p14="http://schemas.microsoft.com/office/powerpoint/2010/main" val="538130382"/>
      </p:ext>
    </p:extLst>
  </p:cSld>
  <p:clrMapOvr>
    <a:masterClrMapping/>
  </p:clrMapOvr>
  <p:transition spd="med">
    <p:checke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0E5F7D57-A3F7-44BC-886F-4BD34E1725ED}" type="slidenum">
              <a:rPr lang="en-US" altLang="zh-CN"/>
              <a:pPr>
                <a:defRPr/>
              </a:pPr>
              <a:t>‹#›</a:t>
            </a:fld>
            <a:endParaRPr lang="en-US" altLang="zh-CN"/>
          </a:p>
        </p:txBody>
      </p:sp>
    </p:spTree>
    <p:extLst>
      <p:ext uri="{BB962C8B-B14F-4D97-AF65-F5344CB8AC3E}">
        <p14:creationId xmlns:p14="http://schemas.microsoft.com/office/powerpoint/2010/main" val="887628933"/>
      </p:ext>
    </p:extLst>
  </p:cSld>
  <p:clrMapOvr>
    <a:masterClrMapping/>
  </p:clrMapOvr>
  <p:transition spd="med">
    <p:checke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87CE92F-799E-4995-B161-B8F1884A8C1E}" type="slidenum">
              <a:rPr lang="en-US" altLang="zh-CN"/>
              <a:pPr>
                <a:defRPr/>
              </a:pPr>
              <a:t>‹#›</a:t>
            </a:fld>
            <a:endParaRPr lang="en-US" altLang="zh-CN"/>
          </a:p>
        </p:txBody>
      </p:sp>
    </p:spTree>
    <p:extLst>
      <p:ext uri="{BB962C8B-B14F-4D97-AF65-F5344CB8AC3E}">
        <p14:creationId xmlns:p14="http://schemas.microsoft.com/office/powerpoint/2010/main" val="2059623829"/>
      </p:ext>
    </p:extLst>
  </p:cSld>
  <p:clrMapOvr>
    <a:masterClrMapping/>
  </p:clrMapOvr>
  <p:transition spd="med">
    <p:checke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D5F2B85-EBDE-40D9-9CD3-34AD9D05A293}" type="slidenum">
              <a:rPr lang="en-US" altLang="zh-CN"/>
              <a:pPr>
                <a:defRPr/>
              </a:pPr>
              <a:t>‹#›</a:t>
            </a:fld>
            <a:endParaRPr lang="en-US" altLang="zh-CN"/>
          </a:p>
        </p:txBody>
      </p:sp>
    </p:spTree>
    <p:extLst>
      <p:ext uri="{BB962C8B-B14F-4D97-AF65-F5344CB8AC3E}">
        <p14:creationId xmlns:p14="http://schemas.microsoft.com/office/powerpoint/2010/main" val="1039946348"/>
      </p:ext>
    </p:extLst>
  </p:cSld>
  <p:clrMapOvr>
    <a:masterClrMapping/>
  </p:clrMapOvr>
  <p:transition spd="med">
    <p:checke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B84B80C-3225-434E-B08B-0E94D0F47B28}" type="slidenum">
              <a:rPr lang="en-US" altLang="zh-CN"/>
              <a:pPr>
                <a:defRPr/>
              </a:pPr>
              <a:t>‹#›</a:t>
            </a:fld>
            <a:endParaRPr lang="en-US" altLang="zh-CN"/>
          </a:p>
        </p:txBody>
      </p:sp>
    </p:spTree>
    <p:extLst>
      <p:ext uri="{BB962C8B-B14F-4D97-AF65-F5344CB8AC3E}">
        <p14:creationId xmlns:p14="http://schemas.microsoft.com/office/powerpoint/2010/main" val="651121655"/>
      </p:ext>
    </p:extLst>
  </p:cSld>
  <p:clrMapOvr>
    <a:masterClrMapping/>
  </p:clrMapOvr>
  <p:transition spd="med">
    <p:checke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C2CB467-320B-470E-A10B-959257C12014}" type="slidenum">
              <a:rPr lang="en-US" altLang="zh-CN"/>
              <a:pPr>
                <a:defRPr/>
              </a:pPr>
              <a:t>‹#›</a:t>
            </a:fld>
            <a:endParaRPr lang="en-US" altLang="zh-CN"/>
          </a:p>
        </p:txBody>
      </p:sp>
    </p:spTree>
    <p:extLst>
      <p:ext uri="{BB962C8B-B14F-4D97-AF65-F5344CB8AC3E}">
        <p14:creationId xmlns:p14="http://schemas.microsoft.com/office/powerpoint/2010/main" val="3623667104"/>
      </p:ext>
    </p:extLst>
  </p:cSld>
  <p:clrMapOvr>
    <a:masterClrMapping/>
  </p:clrMapOvr>
  <p:transition spd="med">
    <p:checke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5C9DBF-0DBB-4FA5-8F29-504182E18349}" type="slidenum">
              <a:rPr lang="en-US" altLang="zh-CN"/>
              <a:pPr>
                <a:defRPr/>
              </a:pPr>
              <a:t>‹#›</a:t>
            </a:fld>
            <a:endParaRPr lang="en-US" altLang="zh-CN"/>
          </a:p>
        </p:txBody>
      </p:sp>
    </p:spTree>
    <p:extLst>
      <p:ext uri="{BB962C8B-B14F-4D97-AF65-F5344CB8AC3E}">
        <p14:creationId xmlns:p14="http://schemas.microsoft.com/office/powerpoint/2010/main" val="78751254"/>
      </p:ext>
    </p:extLst>
  </p:cSld>
  <p:clrMapOvr>
    <a:masterClrMapping/>
  </p:clrMapOvr>
  <p:transition spd="med">
    <p:checke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98B4F0E-892D-466E-9AD4-682B32F09A34}" type="slidenum">
              <a:rPr lang="en-US" altLang="zh-CN"/>
              <a:pPr>
                <a:defRPr/>
              </a:pPr>
              <a:t>‹#›</a:t>
            </a:fld>
            <a:endParaRPr lang="en-US" altLang="zh-CN"/>
          </a:p>
        </p:txBody>
      </p:sp>
    </p:spTree>
    <p:extLst>
      <p:ext uri="{BB962C8B-B14F-4D97-AF65-F5344CB8AC3E}">
        <p14:creationId xmlns:p14="http://schemas.microsoft.com/office/powerpoint/2010/main" val="348922972"/>
      </p:ext>
    </p:extLst>
  </p:cSld>
  <p:clrMapOvr>
    <a:masterClrMapping/>
  </p:clrMapOvr>
  <p:transition spd="med">
    <p:checke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45FB51B8-FCB8-4C89-A0B5-C3E48CA925C7}" type="slidenum">
              <a:rPr lang="en-US" altLang="zh-CN"/>
              <a:pPr>
                <a:defRPr/>
              </a:pPr>
              <a:t>‹#›</a:t>
            </a:fld>
            <a:endParaRPr lang="en-US" altLang="zh-CN"/>
          </a:p>
        </p:txBody>
      </p:sp>
    </p:spTree>
    <p:extLst>
      <p:ext uri="{BB962C8B-B14F-4D97-AF65-F5344CB8AC3E}">
        <p14:creationId xmlns:p14="http://schemas.microsoft.com/office/powerpoint/2010/main" val="3321470900"/>
      </p:ext>
    </p:extLst>
  </p:cSld>
  <p:clrMapOvr>
    <a:masterClrMapping/>
  </p:clrMapOvr>
  <p:transition spd="med">
    <p:checke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4D81084-6235-4070-A627-8E4D441AAA70}" type="slidenum">
              <a:rPr lang="en-US" altLang="zh-CN"/>
              <a:pPr>
                <a:defRPr/>
              </a:pPr>
              <a:t>‹#›</a:t>
            </a:fld>
            <a:endParaRPr lang="en-US" altLang="zh-CN"/>
          </a:p>
        </p:txBody>
      </p:sp>
    </p:spTree>
    <p:extLst>
      <p:ext uri="{BB962C8B-B14F-4D97-AF65-F5344CB8AC3E}">
        <p14:creationId xmlns:p14="http://schemas.microsoft.com/office/powerpoint/2010/main" val="180958038"/>
      </p:ext>
    </p:extLst>
  </p:cSld>
  <p:clrMapOvr>
    <a:masterClrMapping/>
  </p:clrMapOvr>
  <p:transition spd="med">
    <p:checke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A6DB09DD-850F-4898-A405-A836FA054A67}"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11319799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B933D20-CB00-452F-9BC4-C0F0C2849680}" type="slidenum">
              <a:rPr lang="en-US" altLang="zh-CN"/>
              <a:pPr>
                <a:defRPr/>
              </a:pPr>
              <a:t>‹#›</a:t>
            </a:fld>
            <a:endParaRPr lang="en-US" altLang="zh-CN"/>
          </a:p>
        </p:txBody>
      </p:sp>
    </p:spTree>
    <p:extLst>
      <p:ext uri="{BB962C8B-B14F-4D97-AF65-F5344CB8AC3E}">
        <p14:creationId xmlns:p14="http://schemas.microsoft.com/office/powerpoint/2010/main" val="697825549"/>
      </p:ext>
    </p:extLst>
  </p:cSld>
  <p:clrMapOvr>
    <a:masterClrMapping/>
  </p:clrMapOvr>
  <p:transition spd="med">
    <p:checke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61E340-7C93-47F3-9E5E-98FDBE95C799}" type="slidenum">
              <a:rPr lang="en-US" altLang="zh-CN"/>
              <a:pPr>
                <a:defRPr/>
              </a:pPr>
              <a:t>‹#›</a:t>
            </a:fld>
            <a:endParaRPr lang="en-US" altLang="zh-CN"/>
          </a:p>
        </p:txBody>
      </p:sp>
    </p:spTree>
    <p:extLst>
      <p:ext uri="{BB962C8B-B14F-4D97-AF65-F5344CB8AC3E}">
        <p14:creationId xmlns:p14="http://schemas.microsoft.com/office/powerpoint/2010/main" val="3972570097"/>
      </p:ext>
    </p:extLst>
  </p:cSld>
  <p:clrMapOvr>
    <a:masterClrMapping/>
  </p:clrMapOvr>
  <p:transition spd="med">
    <p:checke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FD9C84-E1F1-44E1-BC48-B2F9AD806717}" type="slidenum">
              <a:rPr lang="en-US" altLang="zh-CN"/>
              <a:pPr>
                <a:defRPr/>
              </a:pPr>
              <a:t>‹#›</a:t>
            </a:fld>
            <a:endParaRPr lang="en-US" altLang="zh-CN"/>
          </a:p>
        </p:txBody>
      </p:sp>
    </p:spTree>
    <p:extLst>
      <p:ext uri="{BB962C8B-B14F-4D97-AF65-F5344CB8AC3E}">
        <p14:creationId xmlns:p14="http://schemas.microsoft.com/office/powerpoint/2010/main" val="3290902116"/>
      </p:ext>
    </p:extLst>
  </p:cSld>
  <p:clrMapOvr>
    <a:masterClrMapping/>
  </p:clrMapOvr>
  <p:transition spd="med">
    <p:checke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3804EEC-158D-45D8-84A5-6B54D6FD2C93}" type="slidenum">
              <a:rPr lang="en-US" altLang="zh-CN"/>
              <a:pPr>
                <a:defRPr/>
              </a:pPr>
              <a:t>‹#›</a:t>
            </a:fld>
            <a:endParaRPr lang="en-US" altLang="zh-CN"/>
          </a:p>
        </p:txBody>
      </p:sp>
    </p:spTree>
    <p:extLst>
      <p:ext uri="{BB962C8B-B14F-4D97-AF65-F5344CB8AC3E}">
        <p14:creationId xmlns:p14="http://schemas.microsoft.com/office/powerpoint/2010/main" val="3522783835"/>
      </p:ext>
    </p:extLst>
  </p:cSld>
  <p:clrMapOvr>
    <a:masterClrMapping/>
  </p:clrMapOvr>
  <p:transition spd="med">
    <p:checke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369EDF8-AC00-4442-9651-AFCBD3C14D2D}" type="slidenum">
              <a:rPr lang="en-US" altLang="zh-CN"/>
              <a:pPr>
                <a:defRPr/>
              </a:pPr>
              <a:t>‹#›</a:t>
            </a:fld>
            <a:endParaRPr lang="en-US" altLang="zh-CN"/>
          </a:p>
        </p:txBody>
      </p:sp>
    </p:spTree>
    <p:extLst>
      <p:ext uri="{BB962C8B-B14F-4D97-AF65-F5344CB8AC3E}">
        <p14:creationId xmlns:p14="http://schemas.microsoft.com/office/powerpoint/2010/main" val="2686609866"/>
      </p:ext>
    </p:extLst>
  </p:cSld>
  <p:clrMapOvr>
    <a:masterClrMapping/>
  </p:clrMapOvr>
  <p:transition spd="med">
    <p:checke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83CE5D9-2821-447B-850F-A8BC207BA3AC}" type="slidenum">
              <a:rPr lang="en-US" altLang="zh-CN"/>
              <a:pPr>
                <a:defRPr/>
              </a:pPr>
              <a:t>‹#›</a:t>
            </a:fld>
            <a:endParaRPr lang="en-US" altLang="zh-CN"/>
          </a:p>
        </p:txBody>
      </p:sp>
    </p:spTree>
    <p:extLst>
      <p:ext uri="{BB962C8B-B14F-4D97-AF65-F5344CB8AC3E}">
        <p14:creationId xmlns:p14="http://schemas.microsoft.com/office/powerpoint/2010/main" val="502385103"/>
      </p:ext>
    </p:extLst>
  </p:cSld>
  <p:clrMapOvr>
    <a:masterClrMapping/>
  </p:clrMapOvr>
  <p:transition spd="med">
    <p:checke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097D10B-BFDC-4269-8FDF-33B1E43AF2E2}" type="slidenum">
              <a:rPr lang="en-US" altLang="zh-CN"/>
              <a:pPr>
                <a:defRPr/>
              </a:pPr>
              <a:t>‹#›</a:t>
            </a:fld>
            <a:endParaRPr lang="en-US" altLang="zh-CN"/>
          </a:p>
        </p:txBody>
      </p:sp>
    </p:spTree>
    <p:extLst>
      <p:ext uri="{BB962C8B-B14F-4D97-AF65-F5344CB8AC3E}">
        <p14:creationId xmlns:p14="http://schemas.microsoft.com/office/powerpoint/2010/main" val="82146014"/>
      </p:ext>
    </p:extLst>
  </p:cSld>
  <p:clrMapOvr>
    <a:masterClrMapping/>
  </p:clrMapOvr>
  <p:transition spd="med">
    <p:checke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4D55D64-56DD-46BE-8D26-C24F5519DA3A}" type="slidenum">
              <a:rPr lang="en-US" altLang="zh-CN"/>
              <a:pPr>
                <a:defRPr/>
              </a:pPr>
              <a:t>‹#›</a:t>
            </a:fld>
            <a:endParaRPr lang="en-US" altLang="zh-CN"/>
          </a:p>
        </p:txBody>
      </p:sp>
    </p:spTree>
    <p:extLst>
      <p:ext uri="{BB962C8B-B14F-4D97-AF65-F5344CB8AC3E}">
        <p14:creationId xmlns:p14="http://schemas.microsoft.com/office/powerpoint/2010/main" val="2542052368"/>
      </p:ext>
    </p:extLst>
  </p:cSld>
  <p:clrMapOvr>
    <a:masterClrMapping/>
  </p:clrMapOvr>
  <p:transition spd="med">
    <p:checke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C929B53-FD7F-426A-9FD2-1051FBA71C20}" type="slidenum">
              <a:rPr lang="en-US" altLang="zh-CN"/>
              <a:pPr>
                <a:defRPr/>
              </a:pPr>
              <a:t>‹#›</a:t>
            </a:fld>
            <a:endParaRPr lang="en-US" altLang="zh-CN"/>
          </a:p>
        </p:txBody>
      </p:sp>
    </p:spTree>
    <p:extLst>
      <p:ext uri="{BB962C8B-B14F-4D97-AF65-F5344CB8AC3E}">
        <p14:creationId xmlns:p14="http://schemas.microsoft.com/office/powerpoint/2010/main" val="2648195803"/>
      </p:ext>
    </p:extLst>
  </p:cSld>
  <p:clrMapOvr>
    <a:masterClrMapping/>
  </p:clrMapOvr>
  <p:transition spd="med">
    <p:checke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7049D0D-67C1-4EB3-BB33-F29D864BE1DA}" type="slidenum">
              <a:rPr lang="en-US" altLang="zh-CN"/>
              <a:pPr>
                <a:defRPr/>
              </a:pPr>
              <a:t>‹#›</a:t>
            </a:fld>
            <a:endParaRPr lang="en-US" altLang="zh-CN"/>
          </a:p>
        </p:txBody>
      </p:sp>
    </p:spTree>
    <p:extLst>
      <p:ext uri="{BB962C8B-B14F-4D97-AF65-F5344CB8AC3E}">
        <p14:creationId xmlns:p14="http://schemas.microsoft.com/office/powerpoint/2010/main" val="78484167"/>
      </p:ext>
    </p:extLst>
  </p:cSld>
  <p:clrMapOvr>
    <a:masterClrMapping/>
  </p:clrMapOvr>
  <p:transition spd="med">
    <p:checke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92C922-5684-46EC-B716-EE41468D8904}" type="slidenum">
              <a:rPr lang="en-US" altLang="zh-CN"/>
              <a:pPr>
                <a:defRPr/>
              </a:pPr>
              <a:t>‹#›</a:t>
            </a:fld>
            <a:endParaRPr lang="en-US" altLang="zh-CN"/>
          </a:p>
        </p:txBody>
      </p:sp>
    </p:spTree>
    <p:extLst>
      <p:ext uri="{BB962C8B-B14F-4D97-AF65-F5344CB8AC3E}">
        <p14:creationId xmlns:p14="http://schemas.microsoft.com/office/powerpoint/2010/main" val="3100152249"/>
      </p:ext>
    </p:extLst>
  </p:cSld>
  <p:clrMapOvr>
    <a:masterClrMapping/>
  </p:clrMapOvr>
  <p:transition spd="med">
    <p:checke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65DAF491-23F7-4B59-97F2-F5571D7941B0}" type="slidenum">
              <a:rPr lang="en-US" altLang="zh-CN"/>
              <a:pPr>
                <a:defRPr/>
              </a:pPr>
              <a:t>‹#›</a:t>
            </a:fld>
            <a:endParaRPr lang="en-US" altLang="zh-CN"/>
          </a:p>
        </p:txBody>
      </p:sp>
    </p:spTree>
    <p:extLst>
      <p:ext uri="{BB962C8B-B14F-4D97-AF65-F5344CB8AC3E}">
        <p14:creationId xmlns:p14="http://schemas.microsoft.com/office/powerpoint/2010/main" val="1505259860"/>
      </p:ext>
    </p:extLst>
  </p:cSld>
  <p:clrMapOvr>
    <a:masterClrMapping/>
  </p:clrMapOvr>
  <p:transition spd="med">
    <p:checke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415342B-84A5-4B36-91A8-3DD98B6365D0}" type="slidenum">
              <a:rPr lang="en-US" altLang="zh-CN"/>
              <a:pPr>
                <a:defRPr/>
              </a:pPr>
              <a:t>‹#›</a:t>
            </a:fld>
            <a:endParaRPr lang="en-US" altLang="zh-CN"/>
          </a:p>
        </p:txBody>
      </p:sp>
    </p:spTree>
    <p:extLst>
      <p:ext uri="{BB962C8B-B14F-4D97-AF65-F5344CB8AC3E}">
        <p14:creationId xmlns:p14="http://schemas.microsoft.com/office/powerpoint/2010/main" val="2633103716"/>
      </p:ext>
    </p:extLst>
  </p:cSld>
  <p:clrMapOvr>
    <a:masterClrMapping/>
  </p:clrMapOvr>
  <p:transition spd="med">
    <p:checke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2F42E7BE-22A7-4590-BE31-7D1CFC506F8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73265691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CD31F76-A80D-48DA-9B7A-5422A655B500}" type="slidenum">
              <a:rPr lang="en-US" altLang="zh-CN"/>
              <a:pPr>
                <a:defRPr/>
              </a:pPr>
              <a:t>‹#›</a:t>
            </a:fld>
            <a:endParaRPr lang="en-US" altLang="zh-CN"/>
          </a:p>
        </p:txBody>
      </p:sp>
    </p:spTree>
    <p:extLst>
      <p:ext uri="{BB962C8B-B14F-4D97-AF65-F5344CB8AC3E}">
        <p14:creationId xmlns:p14="http://schemas.microsoft.com/office/powerpoint/2010/main" val="3162505090"/>
      </p:ext>
    </p:extLst>
  </p:cSld>
  <p:clrMapOvr>
    <a:masterClrMapping/>
  </p:clrMapOvr>
  <p:transition spd="med">
    <p:checke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C279EE-D283-47E6-A8AB-A6A82A01E671}" type="slidenum">
              <a:rPr lang="en-US" altLang="zh-CN"/>
              <a:pPr>
                <a:defRPr/>
              </a:pPr>
              <a:t>‹#›</a:t>
            </a:fld>
            <a:endParaRPr lang="en-US" altLang="zh-CN"/>
          </a:p>
        </p:txBody>
      </p:sp>
    </p:spTree>
    <p:extLst>
      <p:ext uri="{BB962C8B-B14F-4D97-AF65-F5344CB8AC3E}">
        <p14:creationId xmlns:p14="http://schemas.microsoft.com/office/powerpoint/2010/main" val="1155862004"/>
      </p:ext>
    </p:extLst>
  </p:cSld>
  <p:clrMapOvr>
    <a:masterClrMapping/>
  </p:clrMapOvr>
  <p:transition spd="med">
    <p:checke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5974B3-3C69-495C-98F8-6481756FD9A9}" type="slidenum">
              <a:rPr lang="en-US" altLang="zh-CN"/>
              <a:pPr>
                <a:defRPr/>
              </a:pPr>
              <a:t>‹#›</a:t>
            </a:fld>
            <a:endParaRPr lang="en-US" altLang="zh-CN"/>
          </a:p>
        </p:txBody>
      </p:sp>
    </p:spTree>
    <p:extLst>
      <p:ext uri="{BB962C8B-B14F-4D97-AF65-F5344CB8AC3E}">
        <p14:creationId xmlns:p14="http://schemas.microsoft.com/office/powerpoint/2010/main" val="3459942450"/>
      </p:ext>
    </p:extLst>
  </p:cSld>
  <p:clrMapOvr>
    <a:masterClrMapping/>
  </p:clrMapOvr>
  <p:transition spd="med">
    <p:checke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5C6A372-4C4E-4C15-B8E2-6ACC0575BEC2}" type="slidenum">
              <a:rPr lang="en-US" altLang="zh-CN"/>
              <a:pPr>
                <a:defRPr/>
              </a:pPr>
              <a:t>‹#›</a:t>
            </a:fld>
            <a:endParaRPr lang="en-US" altLang="zh-CN"/>
          </a:p>
        </p:txBody>
      </p:sp>
    </p:spTree>
    <p:extLst>
      <p:ext uri="{BB962C8B-B14F-4D97-AF65-F5344CB8AC3E}">
        <p14:creationId xmlns:p14="http://schemas.microsoft.com/office/powerpoint/2010/main" val="803648927"/>
      </p:ext>
    </p:extLst>
  </p:cSld>
  <p:clrMapOvr>
    <a:masterClrMapping/>
  </p:clrMapOvr>
  <p:transition spd="med">
    <p:checke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5D6FE9F-5637-44B5-BE44-06E5C383FE1A}" type="slidenum">
              <a:rPr lang="en-US" altLang="zh-CN"/>
              <a:pPr>
                <a:defRPr/>
              </a:pPr>
              <a:t>‹#›</a:t>
            </a:fld>
            <a:endParaRPr lang="en-US" altLang="zh-CN"/>
          </a:p>
        </p:txBody>
      </p:sp>
    </p:spTree>
    <p:extLst>
      <p:ext uri="{BB962C8B-B14F-4D97-AF65-F5344CB8AC3E}">
        <p14:creationId xmlns:p14="http://schemas.microsoft.com/office/powerpoint/2010/main" val="3261935385"/>
      </p:ext>
    </p:extLst>
  </p:cSld>
  <p:clrMapOvr>
    <a:masterClrMapping/>
  </p:clrMapOvr>
  <p:transition spd="med">
    <p:checke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0A4029DF-D406-44D7-AD98-4699DE10E0AB}" type="slidenum">
              <a:rPr lang="en-US" altLang="zh-CN"/>
              <a:pPr>
                <a:defRPr/>
              </a:pPr>
              <a:t>‹#›</a:t>
            </a:fld>
            <a:endParaRPr lang="en-US" altLang="zh-CN"/>
          </a:p>
        </p:txBody>
      </p:sp>
    </p:spTree>
    <p:extLst>
      <p:ext uri="{BB962C8B-B14F-4D97-AF65-F5344CB8AC3E}">
        <p14:creationId xmlns:p14="http://schemas.microsoft.com/office/powerpoint/2010/main" val="1601969514"/>
      </p:ext>
    </p:extLst>
  </p:cSld>
  <p:clrMapOvr>
    <a:masterClrMapping/>
  </p:clrMapOvr>
  <p:transition spd="med">
    <p:checke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C8832604-B74D-4695-9D7B-7250408AE866}" type="slidenum">
              <a:rPr lang="en-US" altLang="zh-CN"/>
              <a:pPr>
                <a:defRPr/>
              </a:pPr>
              <a:t>‹#›</a:t>
            </a:fld>
            <a:endParaRPr lang="en-US" altLang="zh-CN"/>
          </a:p>
        </p:txBody>
      </p:sp>
    </p:spTree>
    <p:extLst>
      <p:ext uri="{BB962C8B-B14F-4D97-AF65-F5344CB8AC3E}">
        <p14:creationId xmlns:p14="http://schemas.microsoft.com/office/powerpoint/2010/main" val="3213396568"/>
      </p:ext>
    </p:extLst>
  </p:cSld>
  <p:clrMapOvr>
    <a:masterClrMapping/>
  </p:clrMapOvr>
  <p:transition spd="med">
    <p:checke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23BFCAA-8FF7-4E0C-8200-707CBEB167CF}" type="slidenum">
              <a:rPr lang="en-US" altLang="zh-CN"/>
              <a:pPr>
                <a:defRPr/>
              </a:pPr>
              <a:t>‹#›</a:t>
            </a:fld>
            <a:endParaRPr lang="en-US" altLang="zh-CN"/>
          </a:p>
        </p:txBody>
      </p:sp>
    </p:spTree>
    <p:extLst>
      <p:ext uri="{BB962C8B-B14F-4D97-AF65-F5344CB8AC3E}">
        <p14:creationId xmlns:p14="http://schemas.microsoft.com/office/powerpoint/2010/main" val="929171161"/>
      </p:ext>
    </p:extLst>
  </p:cSld>
  <p:clrMapOvr>
    <a:masterClrMapping/>
  </p:clrMapOvr>
  <p:transition spd="med">
    <p:checke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5BA5E76-13EC-4D35-82E4-BAB7D65A9361}" type="slidenum">
              <a:rPr lang="en-US" altLang="zh-CN"/>
              <a:pPr>
                <a:defRPr/>
              </a:pPr>
              <a:t>‹#›</a:t>
            </a:fld>
            <a:endParaRPr lang="en-US" altLang="zh-CN"/>
          </a:p>
        </p:txBody>
      </p:sp>
    </p:spTree>
    <p:extLst>
      <p:ext uri="{BB962C8B-B14F-4D97-AF65-F5344CB8AC3E}">
        <p14:creationId xmlns:p14="http://schemas.microsoft.com/office/powerpoint/2010/main" val="3519031006"/>
      </p:ext>
    </p:extLst>
  </p:cSld>
  <p:clrMapOvr>
    <a:masterClrMapping/>
  </p:clrMapOvr>
  <p:transition spd="med">
    <p:checke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309B8A3-E864-4D55-9516-0736EC5DF652}" type="slidenum">
              <a:rPr lang="en-US" altLang="zh-CN"/>
              <a:pPr>
                <a:defRPr/>
              </a:pPr>
              <a:t>‹#›</a:t>
            </a:fld>
            <a:endParaRPr lang="en-US" altLang="zh-CN"/>
          </a:p>
        </p:txBody>
      </p:sp>
    </p:spTree>
    <p:extLst>
      <p:ext uri="{BB962C8B-B14F-4D97-AF65-F5344CB8AC3E}">
        <p14:creationId xmlns:p14="http://schemas.microsoft.com/office/powerpoint/2010/main" val="3341094115"/>
      </p:ext>
    </p:extLst>
  </p:cSld>
  <p:clrMapOvr>
    <a:masterClrMapping/>
  </p:clrMapOvr>
  <p:transition spd="med">
    <p:checke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997A0DD-C250-4E10-A09E-D96F33812A3F}" type="slidenum">
              <a:rPr lang="en-US" altLang="zh-CN"/>
              <a:pPr>
                <a:defRPr/>
              </a:pPr>
              <a:t>‹#›</a:t>
            </a:fld>
            <a:endParaRPr lang="en-US" altLang="zh-CN"/>
          </a:p>
        </p:txBody>
      </p:sp>
    </p:spTree>
    <p:extLst>
      <p:ext uri="{BB962C8B-B14F-4D97-AF65-F5344CB8AC3E}">
        <p14:creationId xmlns:p14="http://schemas.microsoft.com/office/powerpoint/2010/main" val="2753300052"/>
      </p:ext>
    </p:extLst>
  </p:cSld>
  <p:clrMapOvr>
    <a:masterClrMapping/>
  </p:clrMapOvr>
  <p:transition spd="med">
    <p:checke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365A9BE9-A3E7-4B98-85F6-EB0C64FD14E6}" type="slidenum">
              <a:rPr lang="en-US" altLang="zh-CN"/>
              <a:pPr>
                <a:defRPr/>
              </a:pPr>
              <a:t>‹#›</a:t>
            </a:fld>
            <a:endParaRPr lang="en-US" altLang="zh-CN"/>
          </a:p>
        </p:txBody>
      </p:sp>
    </p:spTree>
    <p:extLst>
      <p:ext uri="{BB962C8B-B14F-4D97-AF65-F5344CB8AC3E}">
        <p14:creationId xmlns:p14="http://schemas.microsoft.com/office/powerpoint/2010/main" val="2754055610"/>
      </p:ext>
    </p:extLst>
  </p:cSld>
  <p:clrMapOvr>
    <a:masterClrMapping/>
  </p:clrMapOvr>
  <p:transition spd="med">
    <p:checke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6EF3E6B-1854-4315-ADDE-7F046515ACFD}" type="slidenum">
              <a:rPr lang="en-US" altLang="zh-CN"/>
              <a:pPr>
                <a:defRPr/>
              </a:pPr>
              <a:t>‹#›</a:t>
            </a:fld>
            <a:endParaRPr lang="en-US" altLang="zh-CN"/>
          </a:p>
        </p:txBody>
      </p:sp>
    </p:spTree>
    <p:extLst>
      <p:ext uri="{BB962C8B-B14F-4D97-AF65-F5344CB8AC3E}">
        <p14:creationId xmlns:p14="http://schemas.microsoft.com/office/powerpoint/2010/main" val="3155033966"/>
      </p:ext>
    </p:extLst>
  </p:cSld>
  <p:clrMapOvr>
    <a:masterClrMapping/>
  </p:clrMapOvr>
  <p:transition spd="med">
    <p:checke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F501942F-F457-42EE-8493-915FB5DD98FA}"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445376895"/>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5" name="Rectangle 4"/>
          <p:cNvSpPr/>
          <p:nvPr/>
        </p:nvSpPr>
        <p:spPr>
          <a:xfrm>
            <a:off x="-12700" y="6053139"/>
            <a:ext cx="2999317"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3145368" y="6043614"/>
            <a:ext cx="9046633"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8" name="Title 7"/>
          <p:cNvSpPr>
            <a:spLocks noGrp="1"/>
          </p:cNvSpPr>
          <p:nvPr>
            <p:ph type="ctrTitle"/>
          </p:nvPr>
        </p:nvSpPr>
        <p:spPr>
          <a:xfrm>
            <a:off x="3149600" y="4038600"/>
            <a:ext cx="8636000" cy="1828800"/>
          </a:xfrm>
        </p:spPr>
        <p:txBody>
          <a:bodyPr anchor="b"/>
          <a:lstStyle>
            <a:lvl1pPr>
              <a:defRPr cap="all" baseline="0"/>
            </a:lvl1pPr>
          </a:lstStyle>
          <a:p>
            <a:r>
              <a:rPr lang="en-US"/>
              <a:t>Click to edit Master title style</a:t>
            </a:r>
          </a:p>
        </p:txBody>
      </p:sp>
      <p:sp>
        <p:nvSpPr>
          <p:cNvPr id="9" name="Subtitl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7" name="Date Placeholder 27"/>
          <p:cNvSpPr>
            <a:spLocks noGrp="1"/>
          </p:cNvSpPr>
          <p:nvPr>
            <p:ph type="dt" sz="half" idx="10"/>
          </p:nvPr>
        </p:nvSpPr>
        <p:spPr>
          <a:xfrm>
            <a:off x="101600" y="6069013"/>
            <a:ext cx="2743200" cy="685800"/>
          </a:xfrm>
        </p:spPr>
        <p:txBody>
          <a:bodyPr>
            <a:noAutofit/>
          </a:bodyPr>
          <a:lstStyle>
            <a:lvl1pPr algn="ctr">
              <a:defRPr sz="2000">
                <a:solidFill>
                  <a:srgbClr val="FFFFFF"/>
                </a:solidFill>
                <a:latin typeface=".VnTime" pitchFamily="34" charset="0"/>
              </a:defRPr>
            </a:lvl1pPr>
          </a:lstStyle>
          <a:p>
            <a:pPr>
              <a:defRPr/>
            </a:pPr>
            <a:fld id="{EF7ABFCB-A3DB-415A-A939-B9AD377EFBAA}" type="datetimeFigureOut">
              <a:rPr lang="en-US" altLang="en-US"/>
              <a:pPr>
                <a:defRPr/>
              </a:pPr>
              <a:t>2/21/2021</a:t>
            </a:fld>
            <a:endParaRPr lang="en-US" altLang="en-US"/>
          </a:p>
        </p:txBody>
      </p:sp>
      <p:sp>
        <p:nvSpPr>
          <p:cNvPr id="10" name="Footer Placeholder 16"/>
          <p:cNvSpPr>
            <a:spLocks noGrp="1"/>
          </p:cNvSpPr>
          <p:nvPr>
            <p:ph type="ftr" sz="quarter" idx="11"/>
          </p:nvPr>
        </p:nvSpPr>
        <p:spPr>
          <a:xfrm>
            <a:off x="2781300" y="236539"/>
            <a:ext cx="7823200" cy="365125"/>
          </a:xfrm>
        </p:spPr>
        <p:txBody>
          <a:bodyPr/>
          <a:lstStyle>
            <a:lvl1pPr>
              <a:defRPr>
                <a:solidFill>
                  <a:srgbClr val="EBDDC3"/>
                </a:solidFill>
                <a:latin typeface=".VnTime" pitchFamily="34" charset="0"/>
              </a:defRPr>
            </a:lvl1pPr>
          </a:lstStyle>
          <a:p>
            <a:pPr>
              <a:defRPr/>
            </a:pPr>
            <a:endParaRPr lang="en-US" altLang="en-US"/>
          </a:p>
        </p:txBody>
      </p:sp>
      <p:sp>
        <p:nvSpPr>
          <p:cNvPr id="11" name="Slide Number Placeholder 28"/>
          <p:cNvSpPr>
            <a:spLocks noGrp="1"/>
          </p:cNvSpPr>
          <p:nvPr>
            <p:ph type="sldNum" sz="quarter" idx="12"/>
          </p:nvPr>
        </p:nvSpPr>
        <p:spPr>
          <a:xfrm>
            <a:off x="10668000" y="228600"/>
            <a:ext cx="1117600" cy="381000"/>
          </a:xfrm>
        </p:spPr>
        <p:txBody>
          <a:bodyPr/>
          <a:lstStyle>
            <a:lvl1pPr>
              <a:defRPr>
                <a:solidFill>
                  <a:srgbClr val="EBDDC3"/>
                </a:solidFill>
                <a:latin typeface=".VnTime" panose="020B7200000000000000" pitchFamily="34" charset="0"/>
              </a:defRPr>
            </a:lvl1pPr>
          </a:lstStyle>
          <a:p>
            <a:pPr>
              <a:defRPr/>
            </a:pPr>
            <a:fld id="{FB07600C-2BA3-402F-AFD6-0C4248617098}" type="slidenum">
              <a:rPr lang="en-US" altLang="en-US"/>
              <a:pPr>
                <a:defRPr/>
              </a:pPr>
              <a:t>‹#›</a:t>
            </a:fld>
            <a:endParaRPr lang="en-US" altLang="en-US"/>
          </a:p>
        </p:txBody>
      </p:sp>
    </p:spTree>
    <p:extLst>
      <p:ext uri="{BB962C8B-B14F-4D97-AF65-F5344CB8AC3E}">
        <p14:creationId xmlns:p14="http://schemas.microsoft.com/office/powerpoint/2010/main" val="2952942336"/>
      </p:ext>
    </p:extLst>
  </p:cSld>
  <p:clrMapOvr>
    <a:overrideClrMapping bg1="dk1" tx1="lt1" bg2="dk2" tx2="lt2" accent1="accent1" accent2="accent2" accent3="accent3" accent4="accent4" accent5="accent5" accent6="accent6" hlink="hlink" folHlink="folHlink"/>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6864" y="228600"/>
            <a:ext cx="10871200" cy="990600"/>
          </a:xfrm>
        </p:spPr>
        <p:txBody>
          <a:bodyPr/>
          <a:lstStyle/>
          <a:p>
            <a:r>
              <a:rPr lang="en-US"/>
              <a:t>Click to edit Master title style</a:t>
            </a:r>
          </a:p>
        </p:txBody>
      </p:sp>
      <p:sp>
        <p:nvSpPr>
          <p:cNvPr id="8" name="Content Placeholder 7"/>
          <p:cNvSpPr>
            <a:spLocks noGrp="1"/>
          </p:cNvSpPr>
          <p:nvPr>
            <p:ph sz="quarter" idx="1"/>
          </p:nvPr>
        </p:nvSpPr>
        <p:spPr>
          <a:xfrm>
            <a:off x="816864" y="1600200"/>
            <a:ext cx="108712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5FF72DCD-FBC4-4E90-8369-C41255D3454E}" type="datetimeFigureOut">
              <a:rPr lang="en-US" altLang="en-US"/>
              <a:pPr>
                <a:defRPr/>
              </a:pPr>
              <a:t>2/21/2021</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62E9700D-03F7-4B86-B82A-A65F39A29BA9}" type="slidenum">
              <a:rPr lang="en-US" altLang="en-US"/>
              <a:pPr>
                <a:defRPr/>
              </a:pPr>
              <a:t>‹#›</a:t>
            </a:fld>
            <a:endParaRPr lang="en-US" altLang="en-US"/>
          </a:p>
        </p:txBody>
      </p:sp>
    </p:spTree>
    <p:extLst>
      <p:ext uri="{BB962C8B-B14F-4D97-AF65-F5344CB8AC3E}">
        <p14:creationId xmlns:p14="http://schemas.microsoft.com/office/powerpoint/2010/main" val="110067049"/>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5" name="Rectangle 4"/>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3" name="Text Placeholder 2"/>
          <p:cNvSpPr>
            <a:spLocks noGrp="1"/>
          </p:cNvSpPr>
          <p:nvPr>
            <p:ph type="body" idx="1"/>
          </p:nvPr>
        </p:nvSpPr>
        <p:spPr>
          <a:xfrm>
            <a:off x="1828801" y="2743200"/>
            <a:ext cx="9497484"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lang="en-US"/>
              <a:t>Click to edit Master title style</a:t>
            </a:r>
          </a:p>
        </p:txBody>
      </p:sp>
      <p:sp>
        <p:nvSpPr>
          <p:cNvPr id="7" name="Date Placeholder 11"/>
          <p:cNvSpPr>
            <a:spLocks noGrp="1"/>
          </p:cNvSpPr>
          <p:nvPr>
            <p:ph type="dt" sz="half" idx="10"/>
          </p:nvPr>
        </p:nvSpPr>
        <p:spPr/>
        <p:txBody>
          <a:bodyPr/>
          <a:lstStyle>
            <a:lvl1pPr>
              <a:defRPr>
                <a:latin typeface=".VnTime" pitchFamily="34" charset="0"/>
              </a:defRPr>
            </a:lvl1pPr>
          </a:lstStyle>
          <a:p>
            <a:pPr>
              <a:defRPr/>
            </a:pPr>
            <a:fld id="{E774F9F2-3AB1-495F-8C77-DD2F65C42CF1}" type="datetimeFigureOut">
              <a:rPr lang="en-US" altLang="en-US"/>
              <a:pPr>
                <a:defRPr/>
              </a:pPr>
              <a:t>2/21/2021</a:t>
            </a:fld>
            <a:endParaRPr lang="en-US" altLang="en-US"/>
          </a:p>
        </p:txBody>
      </p:sp>
      <p:sp>
        <p:nvSpPr>
          <p:cNvPr id="8" name="Slide Number Placeholder 12"/>
          <p:cNvSpPr>
            <a:spLocks noGrp="1"/>
          </p:cNvSpPr>
          <p:nvPr>
            <p:ph type="sldNum" sz="quarter" idx="11"/>
          </p:nvPr>
        </p:nvSpPr>
        <p:spPr>
          <a:xfrm>
            <a:off x="0" y="1752601"/>
            <a:ext cx="1727200" cy="701675"/>
          </a:xfrm>
        </p:spPr>
        <p:txBody>
          <a:bodyPr>
            <a:noAutofit/>
          </a:bodyPr>
          <a:lstStyle>
            <a:lvl1pPr>
              <a:defRPr sz="2400">
                <a:latin typeface=".VnTime" panose="020B7200000000000000" pitchFamily="34" charset="0"/>
              </a:defRPr>
            </a:lvl1pPr>
          </a:lstStyle>
          <a:p>
            <a:pPr>
              <a:defRPr/>
            </a:pPr>
            <a:fld id="{1113366A-235B-4C42-8667-E4661E5EA7D9}" type="slidenum">
              <a:rPr lang="en-US" altLang="en-US"/>
              <a:pPr>
                <a:defRPr/>
              </a:pPr>
              <a:t>‹#›</a:t>
            </a:fld>
            <a:endParaRPr lang="en-US" altLang="en-US"/>
          </a:p>
        </p:txBody>
      </p:sp>
      <p:sp>
        <p:nvSpPr>
          <p:cNvPr id="9" name="Footer Placeholder 13"/>
          <p:cNvSpPr>
            <a:spLocks noGrp="1"/>
          </p:cNvSpPr>
          <p:nvPr>
            <p:ph type="ftr" sz="quarter" idx="12"/>
          </p:nvPr>
        </p:nvSpPr>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3740555199"/>
      </p:ext>
    </p:extLst>
  </p:cSld>
  <p:clrMapOvr>
    <a:overrideClrMapping bg1="lt1" tx1="dk1" bg2="lt2" tx2="dk2" accent1="accent1" accent2="accent2" accent3="accent3" accent4="accent4" accent5="accent5" accent6="accent6" hlink="hlink" folHlink="folHlink"/>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812800" y="1589567"/>
            <a:ext cx="5181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459868" y="1589567"/>
            <a:ext cx="5181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68535B46-DE04-48EA-88C4-D2F14E5A6E1B}" type="datetimeFigureOut">
              <a:rPr lang="en-US" altLang="en-US"/>
              <a:pPr>
                <a:defRPr/>
              </a:pPr>
              <a:t>2/21/2021</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83EB6284-D303-4A42-844B-C92E0B156A52}" type="slidenum">
              <a:rPr lang="en-US" altLang="en-US"/>
              <a:pPr>
                <a:defRPr/>
              </a:pPr>
              <a:t>‹#›</a:t>
            </a:fld>
            <a:endParaRPr lang="en-US" altLang="en-US"/>
          </a:p>
        </p:txBody>
      </p:sp>
    </p:spTree>
    <p:extLst>
      <p:ext uri="{BB962C8B-B14F-4D97-AF65-F5344CB8AC3E}">
        <p14:creationId xmlns:p14="http://schemas.microsoft.com/office/powerpoint/2010/main" val="199846016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11200" y="273050"/>
            <a:ext cx="10871200" cy="869950"/>
          </a:xfrm>
        </p:spPr>
        <p:txBody>
          <a:bodyPr/>
          <a:lstStyle>
            <a:lvl1pPr>
              <a:defRPr/>
            </a:lvl1pPr>
          </a:lstStyle>
          <a:p>
            <a:r>
              <a:rPr lang="en-US"/>
              <a:t>Click to edit Master title style</a:t>
            </a:r>
          </a:p>
        </p:txBody>
      </p:sp>
      <p:sp>
        <p:nvSpPr>
          <p:cNvPr id="11" name="Content Placeholder 10"/>
          <p:cNvSpPr>
            <a:spLocks noGrp="1"/>
          </p:cNvSpPr>
          <p:nvPr>
            <p:ph sz="quarter" idx="2"/>
          </p:nvPr>
        </p:nvSpPr>
        <p:spPr>
          <a:xfrm>
            <a:off x="812800" y="2438400"/>
            <a:ext cx="51816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400800" y="2438400"/>
            <a:ext cx="5181600" cy="3581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5"/>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15" name="Text Placeholder 14"/>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a:r>
              <a:rPr lang="en-US"/>
              <a:t>Click to edit Master text styles</a:t>
            </a:r>
          </a:p>
        </p:txBody>
      </p:sp>
      <p:sp>
        <p:nvSpPr>
          <p:cNvPr id="7" name="Date Placeholder 13"/>
          <p:cNvSpPr>
            <a:spLocks noGrp="1"/>
          </p:cNvSpPr>
          <p:nvPr>
            <p:ph type="dt" sz="half" idx="10"/>
          </p:nvPr>
        </p:nvSpPr>
        <p:spPr/>
        <p:txBody>
          <a:bodyPr/>
          <a:lstStyle>
            <a:lvl1pPr>
              <a:defRPr>
                <a:latin typeface=".VnTime" pitchFamily="34" charset="0"/>
              </a:defRPr>
            </a:lvl1pPr>
          </a:lstStyle>
          <a:p>
            <a:pPr>
              <a:defRPr/>
            </a:pPr>
            <a:fld id="{22CF29E8-6158-4F1A-A5F8-740A6AC8A22E}" type="datetimeFigureOut">
              <a:rPr lang="en-US" altLang="en-US"/>
              <a:pPr>
                <a:defRPr/>
              </a:pPr>
              <a:t>2/21/2021</a:t>
            </a:fld>
            <a:endParaRPr lang="en-US" altLang="en-US"/>
          </a:p>
        </p:txBody>
      </p:sp>
      <p:sp>
        <p:nvSpPr>
          <p:cNvPr id="8"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9"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74B7FC4-0B8E-49BB-9A18-A8BD26D4C247}" type="slidenum">
              <a:rPr lang="en-US" altLang="en-US"/>
              <a:pPr>
                <a:defRPr/>
              </a:pPr>
              <a:t>‹#›</a:t>
            </a:fld>
            <a:endParaRPr lang="en-US" altLang="en-US"/>
          </a:p>
        </p:txBody>
      </p:sp>
    </p:spTree>
    <p:extLst>
      <p:ext uri="{BB962C8B-B14F-4D97-AF65-F5344CB8AC3E}">
        <p14:creationId xmlns:p14="http://schemas.microsoft.com/office/powerpoint/2010/main" val="288965544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atin typeface=".VnTime" pitchFamily="34" charset="0"/>
              </a:defRPr>
            </a:lvl1pPr>
          </a:lstStyle>
          <a:p>
            <a:pPr>
              <a:defRPr/>
            </a:pPr>
            <a:fld id="{1874FDE9-7E82-4EBD-8401-72F513C0A519}" type="datetimeFigureOut">
              <a:rPr lang="en-US" altLang="en-US"/>
              <a:pPr>
                <a:defRPr/>
              </a:pPr>
              <a:t>2/21/2021</a:t>
            </a:fld>
            <a:endParaRPr lang="en-US" altLang="en-US"/>
          </a:p>
        </p:txBody>
      </p:sp>
      <p:sp>
        <p:nvSpPr>
          <p:cNvPr id="4"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5"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57058D0B-C8F7-4CC6-AB56-AA373FB38E54}" type="slidenum">
              <a:rPr lang="en-US" altLang="en-US"/>
              <a:pPr>
                <a:defRPr/>
              </a:pPr>
              <a:t>‹#›</a:t>
            </a:fld>
            <a:endParaRPr lang="en-US" altLang="en-US"/>
          </a:p>
        </p:txBody>
      </p:sp>
    </p:spTree>
    <p:extLst>
      <p:ext uri="{BB962C8B-B14F-4D97-AF65-F5344CB8AC3E}">
        <p14:creationId xmlns:p14="http://schemas.microsoft.com/office/powerpoint/2010/main" val="3315803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VnTime" pitchFamily="34" charset="0"/>
              </a:defRPr>
            </a:lvl1pPr>
          </a:lstStyle>
          <a:p>
            <a:pPr>
              <a:defRPr/>
            </a:pPr>
            <a:fld id="{CDC4A709-B7DE-4FA4-9A61-4941D7C7D759}" type="datetimeFigureOut">
              <a:rPr lang="en-US" altLang="en-US"/>
              <a:pPr>
                <a:defRPr/>
              </a:pPr>
              <a:t>2/21/2021</a:t>
            </a:fld>
            <a:endParaRPr lang="en-US" altLang="en-US"/>
          </a:p>
        </p:txBody>
      </p:sp>
      <p:sp>
        <p:nvSpPr>
          <p:cNvPr id="3"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4" name="Slide Number Placeholder 3"/>
          <p:cNvSpPr>
            <a:spLocks noGrp="1"/>
          </p:cNvSpPr>
          <p:nvPr>
            <p:ph type="sldNum" sz="quarter" idx="12"/>
          </p:nvPr>
        </p:nvSpPr>
        <p:spPr>
          <a:xfrm>
            <a:off x="0" y="6248400"/>
            <a:ext cx="711200" cy="381000"/>
          </a:xfrm>
        </p:spPr>
        <p:txBody>
          <a:bodyPr/>
          <a:lstStyle>
            <a:lvl1pPr>
              <a:defRPr>
                <a:solidFill>
                  <a:srgbClr val="775F55"/>
                </a:solidFill>
                <a:latin typeface=".VnTime" panose="020B7200000000000000" pitchFamily="34" charset="0"/>
              </a:defRPr>
            </a:lvl1pPr>
          </a:lstStyle>
          <a:p>
            <a:pPr>
              <a:defRPr/>
            </a:pPr>
            <a:fld id="{E60E59E3-A604-45F6-925E-12B590634287}" type="slidenum">
              <a:rPr lang="en-US" altLang="en-US"/>
              <a:pPr>
                <a:defRPr/>
              </a:pPr>
              <a:t>‹#›</a:t>
            </a:fld>
            <a:endParaRPr lang="en-US" altLang="en-US"/>
          </a:p>
        </p:txBody>
      </p:sp>
    </p:spTree>
    <p:extLst>
      <p:ext uri="{BB962C8B-B14F-4D97-AF65-F5344CB8AC3E}">
        <p14:creationId xmlns:p14="http://schemas.microsoft.com/office/powerpoint/2010/main" val="365293901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lstStyle>
            <a:lvl1pPr algn="l">
              <a:buNone/>
              <a:defRPr sz="4400" b="0"/>
            </a:lvl1pPr>
          </a:lstStyle>
          <a:p>
            <a:r>
              <a:rPr lang="en-US"/>
              <a:t>Click to edit Master title style</a:t>
            </a:r>
          </a:p>
        </p:txBody>
      </p:sp>
      <p:sp>
        <p:nvSpPr>
          <p:cNvPr id="3" name="Text Placeholder 2"/>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9" name="Content Placeholder 8"/>
          <p:cNvSpPr>
            <a:spLocks noGrp="1"/>
          </p:cNvSpPr>
          <p:nvPr>
            <p:ph sz="quarter" idx="1"/>
          </p:nvPr>
        </p:nvSpPr>
        <p:spPr>
          <a:xfrm>
            <a:off x="3149600" y="1752600"/>
            <a:ext cx="85344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B3A5DCA2-2886-461D-927F-1AAD1B0349D2}" type="datetimeFigureOut">
              <a:rPr lang="en-US" altLang="en-US"/>
              <a:pPr>
                <a:defRPr/>
              </a:pPr>
              <a:t>2/21/2021</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EE5A5E3-AF1E-419E-A06C-0FB3DA12198D}" type="slidenum">
              <a:rPr lang="en-US" altLang="en-US"/>
              <a:pPr>
                <a:defRPr/>
              </a:pPr>
              <a:t>‹#›</a:t>
            </a:fld>
            <a:endParaRPr lang="en-US" altLang="en-US"/>
          </a:p>
        </p:txBody>
      </p:sp>
    </p:spTree>
    <p:extLst>
      <p:ext uri="{BB962C8B-B14F-4D97-AF65-F5344CB8AC3E}">
        <p14:creationId xmlns:p14="http://schemas.microsoft.com/office/powerpoint/2010/main" val="298803259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bwMode="white">
          <a:xfrm>
            <a:off x="-12700" y="4572001"/>
            <a:ext cx="12192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12699" y="4664075"/>
            <a:ext cx="1951567"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7" name="Rectangle 6"/>
          <p:cNvSpPr/>
          <p:nvPr/>
        </p:nvSpPr>
        <p:spPr>
          <a:xfrm>
            <a:off x="2059517" y="4654550"/>
            <a:ext cx="10132483"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8" name="Rectangle 7"/>
          <p:cNvSpPr/>
          <p:nvPr/>
        </p:nvSpPr>
        <p:spPr bwMode="white">
          <a:xfrm>
            <a:off x="1930401" y="1"/>
            <a:ext cx="133351"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4" name="Text Placeholder 3"/>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a:t>Click to edit Master text styles</a:t>
            </a:r>
          </a:p>
        </p:txBody>
      </p:sp>
      <p:sp>
        <p:nvSpPr>
          <p:cNvPr id="2" name="Title 1"/>
          <p:cNvSpPr>
            <a:spLocks noGrp="1"/>
          </p:cNvSpPr>
          <p:nvPr>
            <p:ph type="title"/>
          </p:nvPr>
        </p:nvSpPr>
        <p:spPr>
          <a:xfrm>
            <a:off x="2133600" y="4648200"/>
            <a:ext cx="9753600" cy="685800"/>
          </a:xfrm>
        </p:spPr>
        <p:txBody>
          <a:bodyPr/>
          <a:lstStyle>
            <a:lvl1pPr algn="l">
              <a:buNone/>
              <a:defRPr sz="2800" b="0">
                <a:solidFill>
                  <a:srgbClr val="FFFFFF"/>
                </a:solidFill>
              </a:defRPr>
            </a:lvl1pPr>
          </a:lstStyle>
          <a:p>
            <a:r>
              <a:rPr lang="en-US"/>
              <a:t>Click to edit Master title style</a:t>
            </a:r>
          </a:p>
        </p:txBody>
      </p:sp>
      <p:sp>
        <p:nvSpPr>
          <p:cNvPr id="3" name="Picture Placeholder 2"/>
          <p:cNvSpPr>
            <a:spLocks noGrp="1"/>
          </p:cNvSpPr>
          <p:nvPr>
            <p:ph type="pic" idx="1"/>
          </p:nvPr>
        </p:nvSpPr>
        <p:spPr>
          <a:xfrm>
            <a:off x="2080768" y="0"/>
            <a:ext cx="10111232" cy="4568952"/>
          </a:xfrm>
          <a:solidFill>
            <a:schemeClr val="accent1">
              <a:tint val="40000"/>
            </a:schemeClr>
          </a:solidFill>
          <a:ln>
            <a:noFill/>
          </a:ln>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11"/>
          <p:cNvSpPr>
            <a:spLocks noGrp="1"/>
          </p:cNvSpPr>
          <p:nvPr>
            <p:ph type="dt" sz="half" idx="10"/>
          </p:nvPr>
        </p:nvSpPr>
        <p:spPr>
          <a:xfrm>
            <a:off x="8331200" y="6248401"/>
            <a:ext cx="3556000" cy="365125"/>
          </a:xfrm>
        </p:spPr>
        <p:txBody>
          <a:bodyPr/>
          <a:lstStyle>
            <a:lvl1pPr>
              <a:defRPr>
                <a:latin typeface=".VnTime" pitchFamily="34" charset="0"/>
              </a:defRPr>
            </a:lvl1pPr>
          </a:lstStyle>
          <a:p>
            <a:pPr>
              <a:defRPr/>
            </a:pPr>
            <a:fld id="{564F8AC5-E82F-4B8B-8FE8-58D685A55B9B}" type="datetimeFigureOut">
              <a:rPr lang="en-US" altLang="en-US"/>
              <a:pPr>
                <a:defRPr/>
              </a:pPr>
              <a:t>2/21/2021</a:t>
            </a:fld>
            <a:endParaRPr lang="en-US" altLang="en-US"/>
          </a:p>
        </p:txBody>
      </p:sp>
      <p:sp>
        <p:nvSpPr>
          <p:cNvPr id="10" name="Slide Number Placeholder 12"/>
          <p:cNvSpPr>
            <a:spLocks noGrp="1"/>
          </p:cNvSpPr>
          <p:nvPr>
            <p:ph type="sldNum" sz="quarter" idx="11"/>
          </p:nvPr>
        </p:nvSpPr>
        <p:spPr>
          <a:xfrm>
            <a:off x="0" y="4667251"/>
            <a:ext cx="1930400" cy="663575"/>
          </a:xfrm>
        </p:spPr>
        <p:txBody>
          <a:bodyPr/>
          <a:lstStyle>
            <a:lvl1pPr>
              <a:defRPr sz="2800">
                <a:latin typeface=".VnTime" panose="020B7200000000000000" pitchFamily="34" charset="0"/>
              </a:defRPr>
            </a:lvl1pPr>
          </a:lstStyle>
          <a:p>
            <a:pPr>
              <a:defRPr/>
            </a:pPr>
            <a:fld id="{94635448-A738-45A5-9DB0-6D9AF8707D7F}" type="slidenum">
              <a:rPr lang="en-US" altLang="en-US"/>
              <a:pPr>
                <a:defRPr/>
              </a:pPr>
              <a:t>‹#›</a:t>
            </a:fld>
            <a:endParaRPr lang="en-US" altLang="en-US"/>
          </a:p>
        </p:txBody>
      </p:sp>
      <p:sp>
        <p:nvSpPr>
          <p:cNvPr id="11" name="Footer Placeholder 13"/>
          <p:cNvSpPr>
            <a:spLocks noGrp="1"/>
          </p:cNvSpPr>
          <p:nvPr>
            <p:ph type="ftr" sz="quarter" idx="12"/>
          </p:nvPr>
        </p:nvSpPr>
        <p:spPr>
          <a:xfrm>
            <a:off x="2133600" y="6248401"/>
            <a:ext cx="6096000" cy="365125"/>
          </a:xfrm>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711212957"/>
      </p:ext>
    </p:extLst>
  </p:cSld>
  <p:clrMapOvr>
    <a:overrideClrMapping bg1="lt1" tx1="dk1" bg2="lt2" tx2="dk2" accent1="accent1" accent2="accent2" accent3="accent3" accent4="accent4" accent5="accent5" accent6="accent6" hlink="hlink" folHlink="folHlink"/>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FA9FFCDB-8682-47EA-8485-727D1600F632}" type="datetimeFigureOut">
              <a:rPr lang="en-US" altLang="en-US"/>
              <a:pPr>
                <a:defRPr/>
              </a:pPr>
              <a:t>2/21/2021</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3386263E-20F0-41A7-BF72-164DACBA5A1F}" type="slidenum">
              <a:rPr lang="en-US" altLang="en-US"/>
              <a:pPr>
                <a:defRPr/>
              </a:pPr>
              <a:t>‹#›</a:t>
            </a:fld>
            <a:endParaRPr lang="en-US" altLang="en-US"/>
          </a:p>
        </p:txBody>
      </p:sp>
    </p:spTree>
    <p:extLst>
      <p:ext uri="{BB962C8B-B14F-4D97-AF65-F5344CB8AC3E}">
        <p14:creationId xmlns:p14="http://schemas.microsoft.com/office/powerpoint/2010/main" val="827770221"/>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8128001" y="0"/>
            <a:ext cx="427567"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5" name="Rectangle 4"/>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6" name="Rectangle 5"/>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2" name="Vertical Title 1"/>
          <p:cNvSpPr>
            <a:spLocks noGrp="1"/>
          </p:cNvSpPr>
          <p:nvPr>
            <p:ph type="title" orient="vert"/>
          </p:nvPr>
        </p:nvSpPr>
        <p:spPr>
          <a:xfrm>
            <a:off x="8737600" y="609601"/>
            <a:ext cx="2743200" cy="55165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609600"/>
            <a:ext cx="7416800" cy="55165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a:xfrm>
            <a:off x="8737600" y="6248401"/>
            <a:ext cx="2946400" cy="365125"/>
          </a:xfrm>
        </p:spPr>
        <p:txBody>
          <a:bodyPr/>
          <a:lstStyle>
            <a:lvl1pPr>
              <a:defRPr>
                <a:latin typeface=".VnTime" pitchFamily="34" charset="0"/>
              </a:defRPr>
            </a:lvl1pPr>
          </a:lstStyle>
          <a:p>
            <a:pPr>
              <a:defRPr/>
            </a:pPr>
            <a:fld id="{F381B885-7369-4B2E-AC81-CF45107DE9FB}" type="datetimeFigureOut">
              <a:rPr lang="en-US" altLang="en-US"/>
              <a:pPr>
                <a:defRPr/>
              </a:pPr>
              <a:t>2/21/2021</a:t>
            </a:fld>
            <a:endParaRPr lang="en-US" altLang="en-US"/>
          </a:p>
        </p:txBody>
      </p:sp>
      <p:sp>
        <p:nvSpPr>
          <p:cNvPr id="8" name="Footer Placeholder 4"/>
          <p:cNvSpPr>
            <a:spLocks noGrp="1"/>
          </p:cNvSpPr>
          <p:nvPr>
            <p:ph type="ftr" sz="quarter" idx="11"/>
          </p:nvPr>
        </p:nvSpPr>
        <p:spPr>
          <a:xfrm>
            <a:off x="609601" y="6248401"/>
            <a:ext cx="7431617" cy="365125"/>
          </a:xfrm>
        </p:spPr>
        <p:txBody>
          <a:bodyPr/>
          <a:lstStyle>
            <a:lvl1pPr>
              <a:defRPr>
                <a:latin typeface=".VnTime" pitchFamily="34" charset="0"/>
              </a:defRPr>
            </a:lvl1pPr>
          </a:lstStyle>
          <a:p>
            <a:pPr>
              <a:defRPr/>
            </a:pPr>
            <a:endParaRPr lang="en-US" altLang="en-US"/>
          </a:p>
        </p:txBody>
      </p:sp>
      <p:sp>
        <p:nvSpPr>
          <p:cNvPr id="9" name="Slide Number Placeholder 5"/>
          <p:cNvSpPr>
            <a:spLocks noGrp="1"/>
          </p:cNvSpPr>
          <p:nvPr>
            <p:ph type="sldNum" sz="quarter" idx="12"/>
          </p:nvPr>
        </p:nvSpPr>
        <p:spPr>
          <a:xfrm rot="5400000">
            <a:off x="8075084" y="103717"/>
            <a:ext cx="533400" cy="325967"/>
          </a:xfrm>
        </p:spPr>
        <p:txBody>
          <a:bodyPr/>
          <a:lstStyle>
            <a:lvl1pPr>
              <a:defRPr>
                <a:latin typeface=".VnTime" panose="020B7200000000000000" pitchFamily="34" charset="0"/>
              </a:defRPr>
            </a:lvl1pPr>
          </a:lstStyle>
          <a:p>
            <a:pPr>
              <a:defRPr/>
            </a:pPr>
            <a:fld id="{91E4B3AE-A51B-4E98-90FE-50648C0A1257}" type="slidenum">
              <a:rPr lang="en-US" altLang="en-US"/>
              <a:pPr>
                <a:defRPr/>
              </a:pPr>
              <a:t>‹#›</a:t>
            </a:fld>
            <a:endParaRPr lang="en-US" altLang="en-US"/>
          </a:p>
        </p:txBody>
      </p:sp>
    </p:spTree>
    <p:extLst>
      <p:ext uri="{BB962C8B-B14F-4D97-AF65-F5344CB8AC3E}">
        <p14:creationId xmlns:p14="http://schemas.microsoft.com/office/powerpoint/2010/main" val="77890901"/>
      </p:ext>
    </p:extLst>
  </p:cSld>
  <p:clrMapOvr>
    <a:overrideClrMapping bg1="lt1" tx1="dk1" bg2="lt2" tx2="dk2" accent1="accent1" accent2="accent2" accent3="accent3" accent4="accent4" accent5="accent5" accent6="accent6" hlink="hlink" folHlink="folHlink"/>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711623369"/>
      </p:ext>
    </p:extLst>
  </p:cSld>
  <p:clrMapOvr>
    <a:masterClrMapping/>
  </p:clrMapOvr>
  <p:transition spd="med">
    <p:checke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4279211491"/>
      </p:ext>
    </p:extLst>
  </p:cSld>
  <p:clrMapOvr>
    <a:masterClrMapping/>
  </p:clrMapOvr>
  <p:transition spd="med">
    <p:checke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651585612"/>
      </p:ext>
    </p:extLst>
  </p:cSld>
  <p:clrMapOvr>
    <a:masterClrMapping/>
  </p:clrMapOvr>
  <p:transition spd="med">
    <p:checke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890977157"/>
      </p:ext>
    </p:extLst>
  </p:cSld>
  <p:clrMapOvr>
    <a:masterClrMapping/>
  </p:clrMapOvr>
  <p:transition spd="med">
    <p:checke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820854343"/>
      </p:ext>
    </p:extLst>
  </p:cSld>
  <p:clrMapOvr>
    <a:masterClrMapping/>
  </p:clrMapOvr>
  <p:transition spd="med">
    <p:checke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1068763197"/>
      </p:ext>
    </p:extLst>
  </p:cSld>
  <p:clrMapOvr>
    <a:masterClrMapping/>
  </p:clrMapOvr>
  <p:transition spd="med">
    <p:checker/>
  </p:transition>
</p:sldLayout>
</file>

<file path=ppt/slideLayouts/slideLayout2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425511120"/>
      </p:ext>
    </p:extLst>
  </p:cSld>
  <p:clrMapOvr>
    <a:masterClrMapping/>
  </p:clrMapOvr>
  <p:transition spd="med">
    <p:checke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3282860701"/>
      </p:ext>
    </p:extLst>
  </p:cSld>
  <p:clrMapOvr>
    <a:masterClrMapping/>
  </p:clrMapOvr>
  <p:transition spd="med">
    <p:checke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1443150943"/>
      </p:ext>
    </p:extLst>
  </p:cSld>
  <p:clrMapOvr>
    <a:masterClrMapping/>
  </p:clrMapOvr>
  <p:transition spd="med">
    <p:checke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258963896"/>
      </p:ext>
    </p:extLst>
  </p:cSld>
  <p:clrMapOvr>
    <a:masterClrMapping/>
  </p:clrMapOvr>
  <p:transition spd="med">
    <p:checke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273862825"/>
      </p:ext>
    </p:extLst>
  </p:cSld>
  <p:clrMapOvr>
    <a:masterClrMapping/>
  </p:clrMapOvr>
  <p:transition spd="med">
    <p:checke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3637375978"/>
      </p:ext>
    </p:extLst>
  </p:cSld>
  <p:clrMapOvr>
    <a:masterClrMapping/>
  </p:clrMapOvr>
  <p:transition spd="med">
    <p:checke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1441386376"/>
      </p:ext>
    </p:extLst>
  </p:cSld>
  <p:clrMapOvr>
    <a:masterClrMapping/>
  </p:clrMapOvr>
  <p:transition spd="med">
    <p:checke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567609100"/>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2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2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2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2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2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3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3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3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3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3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3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3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3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2/21/2021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2/21/2021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2/21/2021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2/21/2021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B141D8EF-53E5-4285-9CD5-417CCF3A6C18}"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B76E7F-92CB-40A9-B246-F139BFF570E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15089625"/>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C972AE9-76CB-4636-A03C-448FBB126FA8}"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821BFF-A2EB-4910-AD4C-6D6B61BCA5D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69226211"/>
      </p:ext>
    </p:extLst>
  </p:cSld>
  <p:clrMapOvr>
    <a:masterClrMapping/>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4D080AF-2B11-4C65-A873-245D94AEE362}"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CCCB81-BB7C-407E-B607-DF15797531A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4654485"/>
      </p:ext>
    </p:extLst>
  </p:cSld>
  <p:clrMapOvr>
    <a:masterClrMapping/>
  </p:clrMapOvr>
</p:sldLayout>
</file>

<file path=ppt/slideLayouts/slideLayout4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4E03A67D-30A1-4254-AA4B-4A1DD514A80C}"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2883679-5727-4E37-92F5-B33EC6066C0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27977192"/>
      </p:ext>
    </p:extLst>
  </p:cSld>
  <p:clrMapOvr>
    <a:masterClrMapping/>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30BDA9F1-4DB3-4D48-82AF-F533BC6D9B64}" type="datetime1">
              <a:rPr lang="en-US">
                <a:solidFill>
                  <a:srgbClr val="000000"/>
                </a:solidFill>
              </a:rPr>
              <a:pPr>
                <a:defRPr/>
              </a:pPr>
              <a:t>2/21/2021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E56570A-002E-4139-943B-9DEA80C6756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961425"/>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A657853B-7869-4FB0-96EE-40482024B781}" type="datetime1">
              <a:rPr lang="en-US">
                <a:solidFill>
                  <a:srgbClr val="000000"/>
                </a:solidFill>
              </a:rPr>
              <a:pPr>
                <a:defRPr/>
              </a:pPr>
              <a:t>2/21/2021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47BA4D8-21C8-4781-AD99-2FCDA6F0A92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75207105"/>
      </p:ext>
    </p:extLst>
  </p:cSld>
  <p:clrMapOvr>
    <a:masterClrMapping/>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71A100-1534-4A52-8DFD-712A95D0BEB9}" type="datetime1">
              <a:rPr lang="en-US">
                <a:solidFill>
                  <a:srgbClr val="000000"/>
                </a:solidFill>
              </a:rPr>
              <a:pPr>
                <a:defRPr/>
              </a:pPr>
              <a:t>2/21/2021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9D676A-1C08-4C40-8437-C12DD9227688}"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7768299"/>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3037BD-AA35-4301-B903-180180539245}"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EEB7F31-9AA3-4AAC-A0C2-6D2DAE915A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679500"/>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5740C9-CD1C-464F-BC3A-ACA0D2754DA5}"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B95836-3DE2-4529-BCD6-28C1B10C9CD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59744195"/>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D2C06E5-9225-4C4D-A20C-4F9A6414CE02}"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73EC80-0AD1-4EC2-82AF-4EBA358A20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914701"/>
      </p:ext>
    </p:extLst>
  </p:cSld>
  <p:clrMapOvr>
    <a:masterClrMapping/>
  </p:clrMapOvr>
</p:sldLayout>
</file>

<file path=ppt/slideLayouts/slideLayout4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537B79D4-7800-4402-8366-3070D286CD70}"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43593A-58A2-47D9-883F-98B01FCCE3D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90810113"/>
      </p:ext>
    </p:extLst>
  </p:cSld>
  <p:clrMapOvr>
    <a:masterClrMapping/>
  </p:clrMapOvr>
</p:sldLayout>
</file>

<file path=ppt/slideLayouts/slideLayout4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56406449"/>
      </p:ext>
    </p:extLst>
  </p:cSld>
  <p:clrMapOvr>
    <a:masterClrMapping/>
  </p:clrMapOvr>
</p:sldLayout>
</file>

<file path=ppt/slideLayouts/slideLayout4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58778927"/>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879572587"/>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96134253"/>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2/21/2021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1347124"/>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2/21/2021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89580387"/>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2/21/2021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32814378"/>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41542273"/>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667385027"/>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68199169"/>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484591"/>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4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4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4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2/21/2021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4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2/21/2021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4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2/21/2021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4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4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2/21/2021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4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4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2/21/2021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Layouts/slideLayout4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4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4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4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4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4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4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4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4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4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4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4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8060689"/>
      </p:ext>
    </p:extLst>
  </p:cSld>
  <p:clrMapOvr>
    <a:masterClrMapping/>
  </p:clrMapOvr>
</p:sldLayout>
</file>

<file path=ppt/slideLayouts/slideLayout4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94146"/>
      </p:ext>
    </p:extLst>
  </p:cSld>
  <p:clrMapOvr>
    <a:masterClrMapping/>
  </p:clrMapOvr>
</p:sldLayout>
</file>

<file path=ppt/slideLayouts/slideLayout4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571058"/>
      </p:ext>
    </p:extLst>
  </p:cSld>
  <p:clrMapOvr>
    <a:masterClrMapping/>
  </p:clrMapOvr>
</p:sldLayout>
</file>

<file path=ppt/slideLayouts/slideLayout4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922678"/>
      </p:ext>
    </p:extLst>
  </p:cSld>
  <p:clrMapOvr>
    <a:masterClrMapping/>
  </p:clrMapOvr>
</p:sldLayout>
</file>

<file path=ppt/slideLayouts/slideLayout4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7114593"/>
      </p:ext>
    </p:extLst>
  </p:cSld>
  <p:clrMapOvr>
    <a:masterClrMapping/>
  </p:clrMapOvr>
</p:sldLayout>
</file>

<file path=ppt/slideLayouts/slideLayout4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456293"/>
      </p:ext>
    </p:extLst>
  </p:cSld>
  <p:clrMapOvr>
    <a:masterClrMapping/>
  </p:clrMapOvr>
</p:sldLayout>
</file>

<file path=ppt/slideLayouts/slideLayout4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735659"/>
      </p:ext>
    </p:extLst>
  </p:cSld>
  <p:clrMapOvr>
    <a:masterClrMapping/>
  </p:clrMapOvr>
</p:sldLayout>
</file>

<file path=ppt/slideLayouts/slideLayout4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5366501"/>
      </p:ext>
    </p:extLst>
  </p:cSld>
  <p:clrMapOvr>
    <a:masterClrMapping/>
  </p:clrMapOvr>
</p:sldLayout>
</file>

<file path=ppt/slideLayouts/slideLayout4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451734"/>
      </p:ext>
    </p:extLst>
  </p:cSld>
  <p:clrMapOvr>
    <a:masterClrMapping/>
  </p:clrMapOvr>
</p:sldLayout>
</file>

<file path=ppt/slideLayouts/slideLayout4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2181970"/>
      </p:ext>
    </p:extLst>
  </p:cSld>
  <p:clrMapOvr>
    <a:masterClrMapping/>
  </p:clrMapOvr>
</p:sldLayout>
</file>

<file path=ppt/slideLayouts/slideLayout4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2946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2" Type="http://schemas.openxmlformats.org/officeDocument/2006/relationships/slideLayout" Target="../slideLayouts/slideLayout87.xml"/><Relationship Id="rId16" Type="http://schemas.openxmlformats.org/officeDocument/2006/relationships/theme" Target="../theme/theme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slideLayout" Target="../slideLayouts/slideLayout113.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theme" Target="../theme/theme8.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slideLayout" Target="../slideLayouts/slideLayout11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slideLayout" Target="../slideLayouts/slideLayout127.xml"/><Relationship Id="rId3" Type="http://schemas.openxmlformats.org/officeDocument/2006/relationships/slideLayout" Target="../slideLayouts/slideLayout117.xml"/><Relationship Id="rId7" Type="http://schemas.openxmlformats.org/officeDocument/2006/relationships/slideLayout" Target="../slideLayouts/slideLayout121.xml"/><Relationship Id="rId12" Type="http://schemas.openxmlformats.org/officeDocument/2006/relationships/slideLayout" Target="../slideLayouts/slideLayout126.xml"/><Relationship Id="rId2" Type="http://schemas.openxmlformats.org/officeDocument/2006/relationships/slideLayout" Target="../slideLayouts/slideLayout116.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5" Type="http://schemas.openxmlformats.org/officeDocument/2006/relationships/slideLayout" Target="../slideLayouts/slideLayout119.xml"/><Relationship Id="rId15" Type="http://schemas.openxmlformats.org/officeDocument/2006/relationships/theme" Target="../theme/theme9.xml"/><Relationship Id="rId10" Type="http://schemas.openxmlformats.org/officeDocument/2006/relationships/slideLayout" Target="../slideLayouts/slideLayout124.xml"/><Relationship Id="rId4" Type="http://schemas.openxmlformats.org/officeDocument/2006/relationships/slideLayout" Target="../slideLayouts/slideLayout118.xml"/><Relationship Id="rId9" Type="http://schemas.openxmlformats.org/officeDocument/2006/relationships/slideLayout" Target="../slideLayouts/slideLayout123.xml"/><Relationship Id="rId14" Type="http://schemas.openxmlformats.org/officeDocument/2006/relationships/slideLayout" Target="../slideLayouts/slideLayout12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6.xml"/><Relationship Id="rId13" Type="http://schemas.openxmlformats.org/officeDocument/2006/relationships/slideLayout" Target="../slideLayouts/slideLayout141.xml"/><Relationship Id="rId3" Type="http://schemas.openxmlformats.org/officeDocument/2006/relationships/slideLayout" Target="../slideLayouts/slideLayout131.xml"/><Relationship Id="rId7" Type="http://schemas.openxmlformats.org/officeDocument/2006/relationships/slideLayout" Target="../slideLayouts/slideLayout135.xml"/><Relationship Id="rId12" Type="http://schemas.openxmlformats.org/officeDocument/2006/relationships/slideLayout" Target="../slideLayouts/slideLayout140.xml"/><Relationship Id="rId2" Type="http://schemas.openxmlformats.org/officeDocument/2006/relationships/slideLayout" Target="../slideLayouts/slideLayout130.xml"/><Relationship Id="rId1" Type="http://schemas.openxmlformats.org/officeDocument/2006/relationships/slideLayout" Target="../slideLayouts/slideLayout129.xml"/><Relationship Id="rId6" Type="http://schemas.openxmlformats.org/officeDocument/2006/relationships/slideLayout" Target="../slideLayouts/slideLayout134.xml"/><Relationship Id="rId11" Type="http://schemas.openxmlformats.org/officeDocument/2006/relationships/slideLayout" Target="../slideLayouts/slideLayout139.xml"/><Relationship Id="rId5" Type="http://schemas.openxmlformats.org/officeDocument/2006/relationships/slideLayout" Target="../slideLayouts/slideLayout133.xml"/><Relationship Id="rId15" Type="http://schemas.openxmlformats.org/officeDocument/2006/relationships/theme" Target="../theme/theme10.xml"/><Relationship Id="rId10" Type="http://schemas.openxmlformats.org/officeDocument/2006/relationships/slideLayout" Target="../slideLayouts/slideLayout138.xml"/><Relationship Id="rId4" Type="http://schemas.openxmlformats.org/officeDocument/2006/relationships/slideLayout" Target="../slideLayouts/slideLayout132.xml"/><Relationship Id="rId9" Type="http://schemas.openxmlformats.org/officeDocument/2006/relationships/slideLayout" Target="../slideLayouts/slideLayout137.xml"/><Relationship Id="rId14" Type="http://schemas.openxmlformats.org/officeDocument/2006/relationships/slideLayout" Target="../slideLayouts/slideLayout142.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slideLayout" Target="../slideLayouts/slideLayout154.xml"/><Relationship Id="rId2" Type="http://schemas.openxmlformats.org/officeDocument/2006/relationships/slideLayout" Target="../slideLayouts/slideLayout144.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5" Type="http://schemas.openxmlformats.org/officeDocument/2006/relationships/theme" Target="../theme/theme11.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slideLayout" Target="../slideLayouts/slideLayout156.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slideLayout" Target="../slideLayouts/slideLayout169.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2" Type="http://schemas.openxmlformats.org/officeDocument/2006/relationships/slideLayout" Target="../slideLayouts/slideLayout158.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5" Type="http://schemas.openxmlformats.org/officeDocument/2006/relationships/theme" Target="../theme/theme12.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 Id="rId14" Type="http://schemas.openxmlformats.org/officeDocument/2006/relationships/slideLayout" Target="../slideLayouts/slideLayout17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8.xml"/><Relationship Id="rId3" Type="http://schemas.openxmlformats.org/officeDocument/2006/relationships/slideLayout" Target="../slideLayouts/slideLayout173.xml"/><Relationship Id="rId7" Type="http://schemas.openxmlformats.org/officeDocument/2006/relationships/slideLayout" Target="../slideLayouts/slideLayout177.xml"/><Relationship Id="rId12" Type="http://schemas.openxmlformats.org/officeDocument/2006/relationships/theme" Target="../theme/theme13.xml"/><Relationship Id="rId2" Type="http://schemas.openxmlformats.org/officeDocument/2006/relationships/slideLayout" Target="../slideLayouts/slideLayout172.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5" Type="http://schemas.openxmlformats.org/officeDocument/2006/relationships/slideLayout" Target="../slideLayouts/slideLayout175.xml"/><Relationship Id="rId10" Type="http://schemas.openxmlformats.org/officeDocument/2006/relationships/slideLayout" Target="../slideLayouts/slideLayout180.xml"/><Relationship Id="rId4" Type="http://schemas.openxmlformats.org/officeDocument/2006/relationships/slideLayout" Target="../slideLayouts/slideLayout174.xml"/><Relationship Id="rId9" Type="http://schemas.openxmlformats.org/officeDocument/2006/relationships/slideLayout" Target="../slideLayouts/slideLayout17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3" Type="http://schemas.openxmlformats.org/officeDocument/2006/relationships/slideLayout" Target="../slideLayouts/slideLayout184.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2" Type="http://schemas.openxmlformats.org/officeDocument/2006/relationships/slideLayout" Target="../slideLayouts/slideLayout183.xml"/><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5" Type="http://schemas.openxmlformats.org/officeDocument/2006/relationships/slideLayout" Target="../slideLayouts/slideLayout186.xml"/><Relationship Id="rId15" Type="http://schemas.openxmlformats.org/officeDocument/2006/relationships/theme" Target="../theme/theme14.xml"/><Relationship Id="rId10" Type="http://schemas.openxmlformats.org/officeDocument/2006/relationships/slideLayout" Target="../slideLayouts/slideLayout191.xml"/><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3.xml"/><Relationship Id="rId13" Type="http://schemas.openxmlformats.org/officeDocument/2006/relationships/slideLayout" Target="../slideLayouts/slideLayout208.xml"/><Relationship Id="rId3" Type="http://schemas.openxmlformats.org/officeDocument/2006/relationships/slideLayout" Target="../slideLayouts/slideLayout198.xml"/><Relationship Id="rId7" Type="http://schemas.openxmlformats.org/officeDocument/2006/relationships/slideLayout" Target="../slideLayouts/slideLayout202.xml"/><Relationship Id="rId12" Type="http://schemas.openxmlformats.org/officeDocument/2006/relationships/slideLayout" Target="../slideLayouts/slideLayout207.xml"/><Relationship Id="rId2" Type="http://schemas.openxmlformats.org/officeDocument/2006/relationships/slideLayout" Target="../slideLayouts/slideLayout197.xml"/><Relationship Id="rId1" Type="http://schemas.openxmlformats.org/officeDocument/2006/relationships/slideLayout" Target="../slideLayouts/slideLayout196.xml"/><Relationship Id="rId6" Type="http://schemas.openxmlformats.org/officeDocument/2006/relationships/slideLayout" Target="../slideLayouts/slideLayout201.xml"/><Relationship Id="rId11" Type="http://schemas.openxmlformats.org/officeDocument/2006/relationships/slideLayout" Target="../slideLayouts/slideLayout206.xml"/><Relationship Id="rId5" Type="http://schemas.openxmlformats.org/officeDocument/2006/relationships/slideLayout" Target="../slideLayouts/slideLayout200.xml"/><Relationship Id="rId15" Type="http://schemas.openxmlformats.org/officeDocument/2006/relationships/theme" Target="../theme/theme15.xml"/><Relationship Id="rId10" Type="http://schemas.openxmlformats.org/officeDocument/2006/relationships/slideLayout" Target="../slideLayouts/slideLayout205.xml"/><Relationship Id="rId4" Type="http://schemas.openxmlformats.org/officeDocument/2006/relationships/slideLayout" Target="../slideLayouts/slideLayout199.xml"/><Relationship Id="rId9" Type="http://schemas.openxmlformats.org/officeDocument/2006/relationships/slideLayout" Target="../slideLayouts/slideLayout204.xml"/><Relationship Id="rId14" Type="http://schemas.openxmlformats.org/officeDocument/2006/relationships/slideLayout" Target="../slideLayouts/slideLayout209.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slideLayout" Target="../slideLayouts/slideLayout222.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slideLayout" Target="../slideLayouts/slideLayout221.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5" Type="http://schemas.openxmlformats.org/officeDocument/2006/relationships/theme" Target="../theme/theme16.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 Id="rId14" Type="http://schemas.openxmlformats.org/officeDocument/2006/relationships/slideLayout" Target="../slideLayouts/slideLayout223.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slideLayout" Target="../slideLayouts/slideLayout236.xml"/><Relationship Id="rId3" Type="http://schemas.openxmlformats.org/officeDocument/2006/relationships/slideLayout" Target="../slideLayouts/slideLayout226.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2" Type="http://schemas.openxmlformats.org/officeDocument/2006/relationships/slideLayout" Target="../slideLayouts/slideLayout225.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5" Type="http://schemas.openxmlformats.org/officeDocument/2006/relationships/theme" Target="../theme/theme17.xml"/><Relationship Id="rId10" Type="http://schemas.openxmlformats.org/officeDocument/2006/relationships/slideLayout" Target="../slideLayouts/slideLayout233.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slideLayout" Target="../slideLayouts/slideLayout23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5.xml"/><Relationship Id="rId13" Type="http://schemas.openxmlformats.org/officeDocument/2006/relationships/slideLayout" Target="../slideLayouts/slideLayout250.xml"/><Relationship Id="rId3" Type="http://schemas.openxmlformats.org/officeDocument/2006/relationships/slideLayout" Target="../slideLayouts/slideLayout240.xml"/><Relationship Id="rId7" Type="http://schemas.openxmlformats.org/officeDocument/2006/relationships/slideLayout" Target="../slideLayouts/slideLayout244.xml"/><Relationship Id="rId12" Type="http://schemas.openxmlformats.org/officeDocument/2006/relationships/slideLayout" Target="../slideLayouts/slideLayout249.xml"/><Relationship Id="rId2" Type="http://schemas.openxmlformats.org/officeDocument/2006/relationships/slideLayout" Target="../slideLayouts/slideLayout239.xml"/><Relationship Id="rId1" Type="http://schemas.openxmlformats.org/officeDocument/2006/relationships/slideLayout" Target="../slideLayouts/slideLayout238.xml"/><Relationship Id="rId6" Type="http://schemas.openxmlformats.org/officeDocument/2006/relationships/slideLayout" Target="../slideLayouts/slideLayout243.xml"/><Relationship Id="rId11" Type="http://schemas.openxmlformats.org/officeDocument/2006/relationships/slideLayout" Target="../slideLayouts/slideLayout248.xml"/><Relationship Id="rId5" Type="http://schemas.openxmlformats.org/officeDocument/2006/relationships/slideLayout" Target="../slideLayouts/slideLayout242.xml"/><Relationship Id="rId15" Type="http://schemas.openxmlformats.org/officeDocument/2006/relationships/theme" Target="../theme/theme18.xml"/><Relationship Id="rId10" Type="http://schemas.openxmlformats.org/officeDocument/2006/relationships/slideLayout" Target="../slideLayouts/slideLayout247.xml"/><Relationship Id="rId4" Type="http://schemas.openxmlformats.org/officeDocument/2006/relationships/slideLayout" Target="../slideLayouts/slideLayout241.xml"/><Relationship Id="rId9" Type="http://schemas.openxmlformats.org/officeDocument/2006/relationships/slideLayout" Target="../slideLayouts/slideLayout246.xml"/><Relationship Id="rId14" Type="http://schemas.openxmlformats.org/officeDocument/2006/relationships/slideLayout" Target="../slideLayouts/slideLayout25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9.xml"/><Relationship Id="rId13" Type="http://schemas.openxmlformats.org/officeDocument/2006/relationships/slideLayout" Target="../slideLayouts/slideLayout264.xml"/><Relationship Id="rId3" Type="http://schemas.openxmlformats.org/officeDocument/2006/relationships/slideLayout" Target="../slideLayouts/slideLayout254.xml"/><Relationship Id="rId7" Type="http://schemas.openxmlformats.org/officeDocument/2006/relationships/slideLayout" Target="../slideLayouts/slideLayout258.xml"/><Relationship Id="rId12" Type="http://schemas.openxmlformats.org/officeDocument/2006/relationships/slideLayout" Target="../slideLayouts/slideLayout263.xml"/><Relationship Id="rId2" Type="http://schemas.openxmlformats.org/officeDocument/2006/relationships/slideLayout" Target="../slideLayouts/slideLayout253.xml"/><Relationship Id="rId1" Type="http://schemas.openxmlformats.org/officeDocument/2006/relationships/slideLayout" Target="../slideLayouts/slideLayout252.xml"/><Relationship Id="rId6" Type="http://schemas.openxmlformats.org/officeDocument/2006/relationships/slideLayout" Target="../slideLayouts/slideLayout257.xml"/><Relationship Id="rId11" Type="http://schemas.openxmlformats.org/officeDocument/2006/relationships/slideLayout" Target="../slideLayouts/slideLayout262.xml"/><Relationship Id="rId5" Type="http://schemas.openxmlformats.org/officeDocument/2006/relationships/slideLayout" Target="../slideLayouts/slideLayout256.xml"/><Relationship Id="rId15" Type="http://schemas.openxmlformats.org/officeDocument/2006/relationships/theme" Target="../theme/theme19.xml"/><Relationship Id="rId10" Type="http://schemas.openxmlformats.org/officeDocument/2006/relationships/slideLayout" Target="../slideLayouts/slideLayout261.xml"/><Relationship Id="rId4" Type="http://schemas.openxmlformats.org/officeDocument/2006/relationships/slideLayout" Target="../slideLayouts/slideLayout255.xml"/><Relationship Id="rId9" Type="http://schemas.openxmlformats.org/officeDocument/2006/relationships/slideLayout" Target="../slideLayouts/slideLayout260.xml"/><Relationship Id="rId14" Type="http://schemas.openxmlformats.org/officeDocument/2006/relationships/slideLayout" Target="../slideLayouts/slideLayout26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3.xml"/><Relationship Id="rId13" Type="http://schemas.openxmlformats.org/officeDocument/2006/relationships/slideLayout" Target="../slideLayouts/slideLayout278.xml"/><Relationship Id="rId3" Type="http://schemas.openxmlformats.org/officeDocument/2006/relationships/slideLayout" Target="../slideLayouts/slideLayout268.xml"/><Relationship Id="rId7" Type="http://schemas.openxmlformats.org/officeDocument/2006/relationships/slideLayout" Target="../slideLayouts/slideLayout272.xml"/><Relationship Id="rId12" Type="http://schemas.openxmlformats.org/officeDocument/2006/relationships/slideLayout" Target="../slideLayouts/slideLayout277.xml"/><Relationship Id="rId2" Type="http://schemas.openxmlformats.org/officeDocument/2006/relationships/slideLayout" Target="../slideLayouts/slideLayout267.xml"/><Relationship Id="rId16" Type="http://schemas.openxmlformats.org/officeDocument/2006/relationships/theme" Target="../theme/theme20.xml"/><Relationship Id="rId1" Type="http://schemas.openxmlformats.org/officeDocument/2006/relationships/slideLayout" Target="../slideLayouts/slideLayout266.xml"/><Relationship Id="rId6" Type="http://schemas.openxmlformats.org/officeDocument/2006/relationships/slideLayout" Target="../slideLayouts/slideLayout271.xml"/><Relationship Id="rId11" Type="http://schemas.openxmlformats.org/officeDocument/2006/relationships/slideLayout" Target="../slideLayouts/slideLayout276.xml"/><Relationship Id="rId5" Type="http://schemas.openxmlformats.org/officeDocument/2006/relationships/slideLayout" Target="../slideLayouts/slideLayout270.xml"/><Relationship Id="rId15" Type="http://schemas.openxmlformats.org/officeDocument/2006/relationships/slideLayout" Target="../slideLayouts/slideLayout280.xml"/><Relationship Id="rId10" Type="http://schemas.openxmlformats.org/officeDocument/2006/relationships/slideLayout" Target="../slideLayouts/slideLayout275.xml"/><Relationship Id="rId4" Type="http://schemas.openxmlformats.org/officeDocument/2006/relationships/slideLayout" Target="../slideLayouts/slideLayout269.xml"/><Relationship Id="rId9" Type="http://schemas.openxmlformats.org/officeDocument/2006/relationships/slideLayout" Target="../slideLayouts/slideLayout274.xml"/><Relationship Id="rId14" Type="http://schemas.openxmlformats.org/officeDocument/2006/relationships/slideLayout" Target="../slideLayouts/slideLayout279.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88.xml"/><Relationship Id="rId13" Type="http://schemas.openxmlformats.org/officeDocument/2006/relationships/slideLayout" Target="../slideLayouts/slideLayout293.xml"/><Relationship Id="rId3" Type="http://schemas.openxmlformats.org/officeDocument/2006/relationships/slideLayout" Target="../slideLayouts/slideLayout283.xml"/><Relationship Id="rId7" Type="http://schemas.openxmlformats.org/officeDocument/2006/relationships/slideLayout" Target="../slideLayouts/slideLayout287.xml"/><Relationship Id="rId12" Type="http://schemas.openxmlformats.org/officeDocument/2006/relationships/slideLayout" Target="../slideLayouts/slideLayout292.xml"/><Relationship Id="rId2" Type="http://schemas.openxmlformats.org/officeDocument/2006/relationships/slideLayout" Target="../slideLayouts/slideLayout282.xml"/><Relationship Id="rId16" Type="http://schemas.openxmlformats.org/officeDocument/2006/relationships/theme" Target="../theme/theme21.xml"/><Relationship Id="rId1" Type="http://schemas.openxmlformats.org/officeDocument/2006/relationships/slideLayout" Target="../slideLayouts/slideLayout281.xml"/><Relationship Id="rId6" Type="http://schemas.openxmlformats.org/officeDocument/2006/relationships/slideLayout" Target="../slideLayouts/slideLayout286.xml"/><Relationship Id="rId11" Type="http://schemas.openxmlformats.org/officeDocument/2006/relationships/slideLayout" Target="../slideLayouts/slideLayout291.xml"/><Relationship Id="rId5" Type="http://schemas.openxmlformats.org/officeDocument/2006/relationships/slideLayout" Target="../slideLayouts/slideLayout285.xml"/><Relationship Id="rId15" Type="http://schemas.openxmlformats.org/officeDocument/2006/relationships/slideLayout" Target="../slideLayouts/slideLayout295.xml"/><Relationship Id="rId10" Type="http://schemas.openxmlformats.org/officeDocument/2006/relationships/slideLayout" Target="../slideLayouts/slideLayout290.xml"/><Relationship Id="rId4" Type="http://schemas.openxmlformats.org/officeDocument/2006/relationships/slideLayout" Target="../slideLayouts/slideLayout284.xml"/><Relationship Id="rId9" Type="http://schemas.openxmlformats.org/officeDocument/2006/relationships/slideLayout" Target="../slideLayouts/slideLayout289.xml"/><Relationship Id="rId14" Type="http://schemas.openxmlformats.org/officeDocument/2006/relationships/slideLayout" Target="../slideLayouts/slideLayout294.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3.xml"/><Relationship Id="rId13" Type="http://schemas.openxmlformats.org/officeDocument/2006/relationships/slideLayout" Target="../slideLayouts/slideLayout308.xml"/><Relationship Id="rId3" Type="http://schemas.openxmlformats.org/officeDocument/2006/relationships/slideLayout" Target="../slideLayouts/slideLayout298.xml"/><Relationship Id="rId7" Type="http://schemas.openxmlformats.org/officeDocument/2006/relationships/slideLayout" Target="../slideLayouts/slideLayout302.xml"/><Relationship Id="rId12" Type="http://schemas.openxmlformats.org/officeDocument/2006/relationships/slideLayout" Target="../slideLayouts/slideLayout307.xml"/><Relationship Id="rId2" Type="http://schemas.openxmlformats.org/officeDocument/2006/relationships/slideLayout" Target="../slideLayouts/slideLayout297.xml"/><Relationship Id="rId1" Type="http://schemas.openxmlformats.org/officeDocument/2006/relationships/slideLayout" Target="../slideLayouts/slideLayout296.xml"/><Relationship Id="rId6" Type="http://schemas.openxmlformats.org/officeDocument/2006/relationships/slideLayout" Target="../slideLayouts/slideLayout301.xml"/><Relationship Id="rId11" Type="http://schemas.openxmlformats.org/officeDocument/2006/relationships/slideLayout" Target="../slideLayouts/slideLayout306.xml"/><Relationship Id="rId5" Type="http://schemas.openxmlformats.org/officeDocument/2006/relationships/slideLayout" Target="../slideLayouts/slideLayout300.xml"/><Relationship Id="rId15" Type="http://schemas.openxmlformats.org/officeDocument/2006/relationships/theme" Target="../theme/theme22.xml"/><Relationship Id="rId10" Type="http://schemas.openxmlformats.org/officeDocument/2006/relationships/slideLayout" Target="../slideLayouts/slideLayout305.xml"/><Relationship Id="rId4" Type="http://schemas.openxmlformats.org/officeDocument/2006/relationships/slideLayout" Target="../slideLayouts/slideLayout299.xml"/><Relationship Id="rId9" Type="http://schemas.openxmlformats.org/officeDocument/2006/relationships/slideLayout" Target="../slideLayouts/slideLayout304.xml"/><Relationship Id="rId14" Type="http://schemas.openxmlformats.org/officeDocument/2006/relationships/slideLayout" Target="../slideLayouts/slideLayout309.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7.xml"/><Relationship Id="rId3" Type="http://schemas.openxmlformats.org/officeDocument/2006/relationships/slideLayout" Target="../slideLayouts/slideLayout312.xml"/><Relationship Id="rId7" Type="http://schemas.openxmlformats.org/officeDocument/2006/relationships/slideLayout" Target="../slideLayouts/slideLayout316.xml"/><Relationship Id="rId12" Type="http://schemas.openxmlformats.org/officeDocument/2006/relationships/theme" Target="../theme/theme23.xml"/><Relationship Id="rId2" Type="http://schemas.openxmlformats.org/officeDocument/2006/relationships/slideLayout" Target="../slideLayouts/slideLayout311.xml"/><Relationship Id="rId1" Type="http://schemas.openxmlformats.org/officeDocument/2006/relationships/slideLayout" Target="../slideLayouts/slideLayout310.xml"/><Relationship Id="rId6" Type="http://schemas.openxmlformats.org/officeDocument/2006/relationships/slideLayout" Target="../slideLayouts/slideLayout315.xml"/><Relationship Id="rId11" Type="http://schemas.openxmlformats.org/officeDocument/2006/relationships/slideLayout" Target="../slideLayouts/slideLayout320.xml"/><Relationship Id="rId5" Type="http://schemas.openxmlformats.org/officeDocument/2006/relationships/slideLayout" Target="../slideLayouts/slideLayout314.xml"/><Relationship Id="rId10" Type="http://schemas.openxmlformats.org/officeDocument/2006/relationships/slideLayout" Target="../slideLayouts/slideLayout319.xml"/><Relationship Id="rId4" Type="http://schemas.openxmlformats.org/officeDocument/2006/relationships/slideLayout" Target="../slideLayouts/slideLayout313.xml"/><Relationship Id="rId9" Type="http://schemas.openxmlformats.org/officeDocument/2006/relationships/slideLayout" Target="../slideLayouts/slideLayout318.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8.xml"/><Relationship Id="rId3" Type="http://schemas.openxmlformats.org/officeDocument/2006/relationships/slideLayout" Target="../slideLayouts/slideLayout323.xml"/><Relationship Id="rId7" Type="http://schemas.openxmlformats.org/officeDocument/2006/relationships/slideLayout" Target="../slideLayouts/slideLayout327.xml"/><Relationship Id="rId12" Type="http://schemas.openxmlformats.org/officeDocument/2006/relationships/theme" Target="../theme/theme24.xml"/><Relationship Id="rId2" Type="http://schemas.openxmlformats.org/officeDocument/2006/relationships/slideLayout" Target="../slideLayouts/slideLayout322.xml"/><Relationship Id="rId1" Type="http://schemas.openxmlformats.org/officeDocument/2006/relationships/slideLayout" Target="../slideLayouts/slideLayout321.xml"/><Relationship Id="rId6" Type="http://schemas.openxmlformats.org/officeDocument/2006/relationships/slideLayout" Target="../slideLayouts/slideLayout326.xml"/><Relationship Id="rId11" Type="http://schemas.openxmlformats.org/officeDocument/2006/relationships/slideLayout" Target="../slideLayouts/slideLayout331.xml"/><Relationship Id="rId5" Type="http://schemas.openxmlformats.org/officeDocument/2006/relationships/slideLayout" Target="../slideLayouts/slideLayout325.xml"/><Relationship Id="rId10" Type="http://schemas.openxmlformats.org/officeDocument/2006/relationships/slideLayout" Target="../slideLayouts/slideLayout330.xml"/><Relationship Id="rId4" Type="http://schemas.openxmlformats.org/officeDocument/2006/relationships/slideLayout" Target="../slideLayouts/slideLayout324.xml"/><Relationship Id="rId9" Type="http://schemas.openxmlformats.org/officeDocument/2006/relationships/slideLayout" Target="../slideLayouts/slideLayout329.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9.xml"/><Relationship Id="rId3" Type="http://schemas.openxmlformats.org/officeDocument/2006/relationships/slideLayout" Target="../slideLayouts/slideLayout334.xml"/><Relationship Id="rId7" Type="http://schemas.openxmlformats.org/officeDocument/2006/relationships/slideLayout" Target="../slideLayouts/slideLayout338.xml"/><Relationship Id="rId12" Type="http://schemas.openxmlformats.org/officeDocument/2006/relationships/theme" Target="../theme/theme25.xml"/><Relationship Id="rId2" Type="http://schemas.openxmlformats.org/officeDocument/2006/relationships/slideLayout" Target="../slideLayouts/slideLayout333.xml"/><Relationship Id="rId1" Type="http://schemas.openxmlformats.org/officeDocument/2006/relationships/slideLayout" Target="../slideLayouts/slideLayout332.xml"/><Relationship Id="rId6" Type="http://schemas.openxmlformats.org/officeDocument/2006/relationships/slideLayout" Target="../slideLayouts/slideLayout337.xml"/><Relationship Id="rId11" Type="http://schemas.openxmlformats.org/officeDocument/2006/relationships/slideLayout" Target="../slideLayouts/slideLayout342.xml"/><Relationship Id="rId5" Type="http://schemas.openxmlformats.org/officeDocument/2006/relationships/slideLayout" Target="../slideLayouts/slideLayout336.xml"/><Relationship Id="rId10" Type="http://schemas.openxmlformats.org/officeDocument/2006/relationships/slideLayout" Target="../slideLayouts/slideLayout341.xml"/><Relationship Id="rId4" Type="http://schemas.openxmlformats.org/officeDocument/2006/relationships/slideLayout" Target="../slideLayouts/slideLayout335.xml"/><Relationship Id="rId9" Type="http://schemas.openxmlformats.org/officeDocument/2006/relationships/slideLayout" Target="../slideLayouts/slideLayout340.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0.xml"/><Relationship Id="rId3" Type="http://schemas.openxmlformats.org/officeDocument/2006/relationships/slideLayout" Target="../slideLayouts/slideLayout345.xml"/><Relationship Id="rId7" Type="http://schemas.openxmlformats.org/officeDocument/2006/relationships/slideLayout" Target="../slideLayouts/slideLayout349.xml"/><Relationship Id="rId12" Type="http://schemas.openxmlformats.org/officeDocument/2006/relationships/theme" Target="../theme/theme26.xml"/><Relationship Id="rId2" Type="http://schemas.openxmlformats.org/officeDocument/2006/relationships/slideLayout" Target="../slideLayouts/slideLayout344.xml"/><Relationship Id="rId1" Type="http://schemas.openxmlformats.org/officeDocument/2006/relationships/slideLayout" Target="../slideLayouts/slideLayout343.xml"/><Relationship Id="rId6" Type="http://schemas.openxmlformats.org/officeDocument/2006/relationships/slideLayout" Target="../slideLayouts/slideLayout348.xml"/><Relationship Id="rId11" Type="http://schemas.openxmlformats.org/officeDocument/2006/relationships/slideLayout" Target="../slideLayouts/slideLayout353.xml"/><Relationship Id="rId5" Type="http://schemas.openxmlformats.org/officeDocument/2006/relationships/slideLayout" Target="../slideLayouts/slideLayout347.xml"/><Relationship Id="rId10" Type="http://schemas.openxmlformats.org/officeDocument/2006/relationships/slideLayout" Target="../slideLayouts/slideLayout352.xml"/><Relationship Id="rId4" Type="http://schemas.openxmlformats.org/officeDocument/2006/relationships/slideLayout" Target="../slideLayouts/slideLayout346.xml"/><Relationship Id="rId9" Type="http://schemas.openxmlformats.org/officeDocument/2006/relationships/slideLayout" Target="../slideLayouts/slideLayout351.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61.xml"/><Relationship Id="rId13" Type="http://schemas.openxmlformats.org/officeDocument/2006/relationships/slideLayout" Target="../slideLayouts/slideLayout366.xml"/><Relationship Id="rId3" Type="http://schemas.openxmlformats.org/officeDocument/2006/relationships/slideLayout" Target="../slideLayouts/slideLayout356.xml"/><Relationship Id="rId7" Type="http://schemas.openxmlformats.org/officeDocument/2006/relationships/slideLayout" Target="../slideLayouts/slideLayout360.xml"/><Relationship Id="rId12" Type="http://schemas.openxmlformats.org/officeDocument/2006/relationships/slideLayout" Target="../slideLayouts/slideLayout365.xml"/><Relationship Id="rId17" Type="http://schemas.openxmlformats.org/officeDocument/2006/relationships/theme" Target="../theme/theme27.xml"/><Relationship Id="rId2" Type="http://schemas.openxmlformats.org/officeDocument/2006/relationships/slideLayout" Target="../slideLayouts/slideLayout355.xml"/><Relationship Id="rId16" Type="http://schemas.openxmlformats.org/officeDocument/2006/relationships/slideLayout" Target="../slideLayouts/slideLayout369.xml"/><Relationship Id="rId1" Type="http://schemas.openxmlformats.org/officeDocument/2006/relationships/slideLayout" Target="../slideLayouts/slideLayout354.xml"/><Relationship Id="rId6" Type="http://schemas.openxmlformats.org/officeDocument/2006/relationships/slideLayout" Target="../slideLayouts/slideLayout359.xml"/><Relationship Id="rId11" Type="http://schemas.openxmlformats.org/officeDocument/2006/relationships/slideLayout" Target="../slideLayouts/slideLayout364.xml"/><Relationship Id="rId5" Type="http://schemas.openxmlformats.org/officeDocument/2006/relationships/slideLayout" Target="../slideLayouts/slideLayout358.xml"/><Relationship Id="rId15" Type="http://schemas.openxmlformats.org/officeDocument/2006/relationships/slideLayout" Target="../slideLayouts/slideLayout368.xml"/><Relationship Id="rId10" Type="http://schemas.openxmlformats.org/officeDocument/2006/relationships/slideLayout" Target="../slideLayouts/slideLayout363.xml"/><Relationship Id="rId4" Type="http://schemas.openxmlformats.org/officeDocument/2006/relationships/slideLayout" Target="../slideLayouts/slideLayout357.xml"/><Relationship Id="rId9" Type="http://schemas.openxmlformats.org/officeDocument/2006/relationships/slideLayout" Target="../slideLayouts/slideLayout362.xml"/><Relationship Id="rId14" Type="http://schemas.openxmlformats.org/officeDocument/2006/relationships/slideLayout" Target="../slideLayouts/slideLayout367.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77.xml"/><Relationship Id="rId13" Type="http://schemas.openxmlformats.org/officeDocument/2006/relationships/slideLayout" Target="../slideLayouts/slideLayout382.xml"/><Relationship Id="rId18" Type="http://schemas.openxmlformats.org/officeDocument/2006/relationships/theme" Target="../theme/theme28.xml"/><Relationship Id="rId3" Type="http://schemas.openxmlformats.org/officeDocument/2006/relationships/slideLayout" Target="../slideLayouts/slideLayout372.xml"/><Relationship Id="rId7" Type="http://schemas.openxmlformats.org/officeDocument/2006/relationships/slideLayout" Target="../slideLayouts/slideLayout376.xml"/><Relationship Id="rId12" Type="http://schemas.openxmlformats.org/officeDocument/2006/relationships/slideLayout" Target="../slideLayouts/slideLayout381.xml"/><Relationship Id="rId17" Type="http://schemas.openxmlformats.org/officeDocument/2006/relationships/slideLayout" Target="../slideLayouts/slideLayout386.xml"/><Relationship Id="rId2" Type="http://schemas.openxmlformats.org/officeDocument/2006/relationships/slideLayout" Target="../slideLayouts/slideLayout371.xml"/><Relationship Id="rId16" Type="http://schemas.openxmlformats.org/officeDocument/2006/relationships/slideLayout" Target="../slideLayouts/slideLayout385.xml"/><Relationship Id="rId1" Type="http://schemas.openxmlformats.org/officeDocument/2006/relationships/slideLayout" Target="../slideLayouts/slideLayout370.xml"/><Relationship Id="rId6" Type="http://schemas.openxmlformats.org/officeDocument/2006/relationships/slideLayout" Target="../slideLayouts/slideLayout375.xml"/><Relationship Id="rId11" Type="http://schemas.openxmlformats.org/officeDocument/2006/relationships/slideLayout" Target="../slideLayouts/slideLayout380.xml"/><Relationship Id="rId5" Type="http://schemas.openxmlformats.org/officeDocument/2006/relationships/slideLayout" Target="../slideLayouts/slideLayout374.xml"/><Relationship Id="rId15" Type="http://schemas.openxmlformats.org/officeDocument/2006/relationships/slideLayout" Target="../slideLayouts/slideLayout384.xml"/><Relationship Id="rId10" Type="http://schemas.openxmlformats.org/officeDocument/2006/relationships/slideLayout" Target="../slideLayouts/slideLayout379.xml"/><Relationship Id="rId4" Type="http://schemas.openxmlformats.org/officeDocument/2006/relationships/slideLayout" Target="../slideLayouts/slideLayout373.xml"/><Relationship Id="rId9" Type="http://schemas.openxmlformats.org/officeDocument/2006/relationships/slideLayout" Target="../slideLayouts/slideLayout378.xml"/><Relationship Id="rId14" Type="http://schemas.openxmlformats.org/officeDocument/2006/relationships/slideLayout" Target="../slideLayouts/slideLayout383.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94.xml"/><Relationship Id="rId13" Type="http://schemas.openxmlformats.org/officeDocument/2006/relationships/slideLayout" Target="../slideLayouts/slideLayout399.xml"/><Relationship Id="rId3" Type="http://schemas.openxmlformats.org/officeDocument/2006/relationships/slideLayout" Target="../slideLayouts/slideLayout389.xml"/><Relationship Id="rId7" Type="http://schemas.openxmlformats.org/officeDocument/2006/relationships/slideLayout" Target="../slideLayouts/slideLayout393.xml"/><Relationship Id="rId12" Type="http://schemas.openxmlformats.org/officeDocument/2006/relationships/slideLayout" Target="../slideLayouts/slideLayout398.xml"/><Relationship Id="rId17" Type="http://schemas.openxmlformats.org/officeDocument/2006/relationships/theme" Target="../theme/theme29.xml"/><Relationship Id="rId2" Type="http://schemas.openxmlformats.org/officeDocument/2006/relationships/slideLayout" Target="../slideLayouts/slideLayout388.xml"/><Relationship Id="rId16" Type="http://schemas.openxmlformats.org/officeDocument/2006/relationships/slideLayout" Target="../slideLayouts/slideLayout402.xml"/><Relationship Id="rId1" Type="http://schemas.openxmlformats.org/officeDocument/2006/relationships/slideLayout" Target="../slideLayouts/slideLayout387.xml"/><Relationship Id="rId6" Type="http://schemas.openxmlformats.org/officeDocument/2006/relationships/slideLayout" Target="../slideLayouts/slideLayout392.xml"/><Relationship Id="rId11" Type="http://schemas.openxmlformats.org/officeDocument/2006/relationships/slideLayout" Target="../slideLayouts/slideLayout397.xml"/><Relationship Id="rId5" Type="http://schemas.openxmlformats.org/officeDocument/2006/relationships/slideLayout" Target="../slideLayouts/slideLayout391.xml"/><Relationship Id="rId15" Type="http://schemas.openxmlformats.org/officeDocument/2006/relationships/slideLayout" Target="../slideLayouts/slideLayout401.xml"/><Relationship Id="rId10" Type="http://schemas.openxmlformats.org/officeDocument/2006/relationships/slideLayout" Target="../slideLayouts/slideLayout396.xml"/><Relationship Id="rId4" Type="http://schemas.openxmlformats.org/officeDocument/2006/relationships/slideLayout" Target="../slideLayouts/slideLayout390.xml"/><Relationship Id="rId9" Type="http://schemas.openxmlformats.org/officeDocument/2006/relationships/slideLayout" Target="../slideLayouts/slideLayout395.xml"/><Relationship Id="rId14" Type="http://schemas.openxmlformats.org/officeDocument/2006/relationships/slideLayout" Target="../slideLayouts/slideLayout400.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10.xml"/><Relationship Id="rId3" Type="http://schemas.openxmlformats.org/officeDocument/2006/relationships/slideLayout" Target="../slideLayouts/slideLayout405.xml"/><Relationship Id="rId7" Type="http://schemas.openxmlformats.org/officeDocument/2006/relationships/slideLayout" Target="../slideLayouts/slideLayout409.xml"/><Relationship Id="rId12" Type="http://schemas.openxmlformats.org/officeDocument/2006/relationships/theme" Target="../theme/theme30.xml"/><Relationship Id="rId2" Type="http://schemas.openxmlformats.org/officeDocument/2006/relationships/slideLayout" Target="../slideLayouts/slideLayout404.xml"/><Relationship Id="rId1" Type="http://schemas.openxmlformats.org/officeDocument/2006/relationships/slideLayout" Target="../slideLayouts/slideLayout403.xml"/><Relationship Id="rId6" Type="http://schemas.openxmlformats.org/officeDocument/2006/relationships/slideLayout" Target="../slideLayouts/slideLayout408.xml"/><Relationship Id="rId11" Type="http://schemas.openxmlformats.org/officeDocument/2006/relationships/slideLayout" Target="../slideLayouts/slideLayout413.xml"/><Relationship Id="rId5" Type="http://schemas.openxmlformats.org/officeDocument/2006/relationships/slideLayout" Target="../slideLayouts/slideLayout407.xml"/><Relationship Id="rId10" Type="http://schemas.openxmlformats.org/officeDocument/2006/relationships/slideLayout" Target="../slideLayouts/slideLayout412.xml"/><Relationship Id="rId4" Type="http://schemas.openxmlformats.org/officeDocument/2006/relationships/slideLayout" Target="../slideLayouts/slideLayout406.xml"/><Relationship Id="rId9" Type="http://schemas.openxmlformats.org/officeDocument/2006/relationships/slideLayout" Target="../slideLayouts/slideLayout411.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21.xml"/><Relationship Id="rId3" Type="http://schemas.openxmlformats.org/officeDocument/2006/relationships/slideLayout" Target="../slideLayouts/slideLayout416.xml"/><Relationship Id="rId7" Type="http://schemas.openxmlformats.org/officeDocument/2006/relationships/slideLayout" Target="../slideLayouts/slideLayout420.xml"/><Relationship Id="rId12" Type="http://schemas.openxmlformats.org/officeDocument/2006/relationships/theme" Target="../theme/theme31.xml"/><Relationship Id="rId2" Type="http://schemas.openxmlformats.org/officeDocument/2006/relationships/slideLayout" Target="../slideLayouts/slideLayout415.xml"/><Relationship Id="rId1" Type="http://schemas.openxmlformats.org/officeDocument/2006/relationships/slideLayout" Target="../slideLayouts/slideLayout414.xml"/><Relationship Id="rId6" Type="http://schemas.openxmlformats.org/officeDocument/2006/relationships/slideLayout" Target="../slideLayouts/slideLayout419.xml"/><Relationship Id="rId11" Type="http://schemas.openxmlformats.org/officeDocument/2006/relationships/slideLayout" Target="../slideLayouts/slideLayout424.xml"/><Relationship Id="rId5" Type="http://schemas.openxmlformats.org/officeDocument/2006/relationships/slideLayout" Target="../slideLayouts/slideLayout418.xml"/><Relationship Id="rId10" Type="http://schemas.openxmlformats.org/officeDocument/2006/relationships/slideLayout" Target="../slideLayouts/slideLayout423.xml"/><Relationship Id="rId4" Type="http://schemas.openxmlformats.org/officeDocument/2006/relationships/slideLayout" Target="../slideLayouts/slideLayout417.xml"/><Relationship Id="rId9" Type="http://schemas.openxmlformats.org/officeDocument/2006/relationships/slideLayout" Target="../slideLayouts/slideLayout422.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32.xml"/><Relationship Id="rId3" Type="http://schemas.openxmlformats.org/officeDocument/2006/relationships/slideLayout" Target="../slideLayouts/slideLayout427.xml"/><Relationship Id="rId7" Type="http://schemas.openxmlformats.org/officeDocument/2006/relationships/slideLayout" Target="../slideLayouts/slideLayout431.xml"/><Relationship Id="rId12" Type="http://schemas.openxmlformats.org/officeDocument/2006/relationships/theme" Target="../theme/theme32.xml"/><Relationship Id="rId2" Type="http://schemas.openxmlformats.org/officeDocument/2006/relationships/slideLayout" Target="../slideLayouts/slideLayout426.xml"/><Relationship Id="rId1" Type="http://schemas.openxmlformats.org/officeDocument/2006/relationships/slideLayout" Target="../slideLayouts/slideLayout425.xml"/><Relationship Id="rId6" Type="http://schemas.openxmlformats.org/officeDocument/2006/relationships/slideLayout" Target="../slideLayouts/slideLayout430.xml"/><Relationship Id="rId11" Type="http://schemas.openxmlformats.org/officeDocument/2006/relationships/slideLayout" Target="../slideLayouts/slideLayout435.xml"/><Relationship Id="rId5" Type="http://schemas.openxmlformats.org/officeDocument/2006/relationships/slideLayout" Target="../slideLayouts/slideLayout429.xml"/><Relationship Id="rId10" Type="http://schemas.openxmlformats.org/officeDocument/2006/relationships/slideLayout" Target="../slideLayouts/slideLayout434.xml"/><Relationship Id="rId4" Type="http://schemas.openxmlformats.org/officeDocument/2006/relationships/slideLayout" Target="../slideLayouts/slideLayout428.xml"/><Relationship Id="rId9" Type="http://schemas.openxmlformats.org/officeDocument/2006/relationships/slideLayout" Target="../slideLayouts/slideLayout433.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443.xml"/><Relationship Id="rId3" Type="http://schemas.openxmlformats.org/officeDocument/2006/relationships/slideLayout" Target="../slideLayouts/slideLayout438.xml"/><Relationship Id="rId7" Type="http://schemas.openxmlformats.org/officeDocument/2006/relationships/slideLayout" Target="../slideLayouts/slideLayout442.xml"/><Relationship Id="rId12" Type="http://schemas.openxmlformats.org/officeDocument/2006/relationships/theme" Target="../theme/theme33.xml"/><Relationship Id="rId2" Type="http://schemas.openxmlformats.org/officeDocument/2006/relationships/slideLayout" Target="../slideLayouts/slideLayout437.xml"/><Relationship Id="rId1" Type="http://schemas.openxmlformats.org/officeDocument/2006/relationships/slideLayout" Target="../slideLayouts/slideLayout436.xml"/><Relationship Id="rId6" Type="http://schemas.openxmlformats.org/officeDocument/2006/relationships/slideLayout" Target="../slideLayouts/slideLayout441.xml"/><Relationship Id="rId11" Type="http://schemas.openxmlformats.org/officeDocument/2006/relationships/slideLayout" Target="../slideLayouts/slideLayout446.xml"/><Relationship Id="rId5" Type="http://schemas.openxmlformats.org/officeDocument/2006/relationships/slideLayout" Target="../slideLayouts/slideLayout440.xml"/><Relationship Id="rId10" Type="http://schemas.openxmlformats.org/officeDocument/2006/relationships/slideLayout" Target="../slideLayouts/slideLayout445.xml"/><Relationship Id="rId4" Type="http://schemas.openxmlformats.org/officeDocument/2006/relationships/slideLayout" Target="../slideLayouts/slideLayout439.xml"/><Relationship Id="rId9" Type="http://schemas.openxmlformats.org/officeDocument/2006/relationships/slideLayout" Target="../slideLayouts/slideLayout444.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454.xml"/><Relationship Id="rId3" Type="http://schemas.openxmlformats.org/officeDocument/2006/relationships/slideLayout" Target="../slideLayouts/slideLayout449.xml"/><Relationship Id="rId7" Type="http://schemas.openxmlformats.org/officeDocument/2006/relationships/slideLayout" Target="../slideLayouts/slideLayout453.xml"/><Relationship Id="rId12" Type="http://schemas.openxmlformats.org/officeDocument/2006/relationships/theme" Target="../theme/theme34.xml"/><Relationship Id="rId2" Type="http://schemas.openxmlformats.org/officeDocument/2006/relationships/slideLayout" Target="../slideLayouts/slideLayout448.xml"/><Relationship Id="rId1" Type="http://schemas.openxmlformats.org/officeDocument/2006/relationships/slideLayout" Target="../slideLayouts/slideLayout447.xml"/><Relationship Id="rId6" Type="http://schemas.openxmlformats.org/officeDocument/2006/relationships/slideLayout" Target="../slideLayouts/slideLayout452.xml"/><Relationship Id="rId11" Type="http://schemas.openxmlformats.org/officeDocument/2006/relationships/slideLayout" Target="../slideLayouts/slideLayout457.xml"/><Relationship Id="rId5" Type="http://schemas.openxmlformats.org/officeDocument/2006/relationships/slideLayout" Target="../slideLayouts/slideLayout451.xml"/><Relationship Id="rId10" Type="http://schemas.openxmlformats.org/officeDocument/2006/relationships/slideLayout" Target="../slideLayouts/slideLayout456.xml"/><Relationship Id="rId4" Type="http://schemas.openxmlformats.org/officeDocument/2006/relationships/slideLayout" Target="../slideLayouts/slideLayout450.xml"/><Relationship Id="rId9" Type="http://schemas.openxmlformats.org/officeDocument/2006/relationships/slideLayout" Target="../slideLayouts/slideLayout4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2/21/2021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86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8B400CD3-9022-443E-AFBF-83FC4802C39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419867153"/>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17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19BBD7F1-CDE2-411F-8D8A-D9EF7FBBD18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247661462"/>
      </p:ext>
    </p:extLst>
  </p:cSld>
  <p:clrMap bg1="lt1" tx1="dk1" bg2="lt2" tx2="dk2" accent1="accent1" accent2="accent2" accent3="accent3" accent4="accent4" accent5="accent5" accent6="accent6" hlink="hlink" folHlink="folHlink"/>
  <p:sldLayoutIdLst>
    <p:sldLayoutId id="2147484167" r:id="rId1"/>
    <p:sldLayoutId id="2147484168" r:id="rId2"/>
    <p:sldLayoutId id="2147484169" r:id="rId3"/>
    <p:sldLayoutId id="2147484170" r:id="rId4"/>
    <p:sldLayoutId id="2147484171" r:id="rId5"/>
    <p:sldLayoutId id="2147484172" r:id="rId6"/>
    <p:sldLayoutId id="2147484173" r:id="rId7"/>
    <p:sldLayoutId id="2147484174" r:id="rId8"/>
    <p:sldLayoutId id="2147484175" r:id="rId9"/>
    <p:sldLayoutId id="2147484176" r:id="rId10"/>
    <p:sldLayoutId id="2147484177" r:id="rId11"/>
    <p:sldLayoutId id="2147484178" r:id="rId12"/>
    <p:sldLayoutId id="2147484179" r:id="rId13"/>
    <p:sldLayoutId id="2147484180"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891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5E2EEE89-E624-4D2B-A55F-D5BE317CD914}"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49055958"/>
      </p:ext>
    </p:extLst>
  </p:cSld>
  <p:clrMap bg1="lt1" tx1="dk1" bg2="lt2" tx2="dk2" accent1="accent1" accent2="accent2" accent3="accent3" accent4="accent4" accent5="accent5" accent6="accent6" hlink="hlink" folHlink="folHlink"/>
  <p:sldLayoutIdLst>
    <p:sldLayoutId id="2147484272" r:id="rId1"/>
    <p:sldLayoutId id="2147484273" r:id="rId2"/>
    <p:sldLayoutId id="2147484274" r:id="rId3"/>
    <p:sldLayoutId id="2147484275" r:id="rId4"/>
    <p:sldLayoutId id="2147484276" r:id="rId5"/>
    <p:sldLayoutId id="2147484277" r:id="rId6"/>
    <p:sldLayoutId id="2147484278" r:id="rId7"/>
    <p:sldLayoutId id="2147484279" r:id="rId8"/>
    <p:sldLayoutId id="2147484280" r:id="rId9"/>
    <p:sldLayoutId id="2147484281" r:id="rId10"/>
    <p:sldLayoutId id="2147484282" r:id="rId11"/>
    <p:sldLayoutId id="2147484283" r:id="rId12"/>
    <p:sldLayoutId id="2147484284" r:id="rId13"/>
    <p:sldLayoutId id="214748428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Title Placeholder 21"/>
          <p:cNvSpPr>
            <a:spLocks noGrp="1"/>
          </p:cNvSpPr>
          <p:nvPr>
            <p:ph type="title"/>
          </p:nvPr>
        </p:nvSpPr>
        <p:spPr bwMode="auto">
          <a:xfrm>
            <a:off x="812800" y="228600"/>
            <a:ext cx="10871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6083" name="Text Placeholder 12"/>
          <p:cNvSpPr>
            <a:spLocks noGrp="1"/>
          </p:cNvSpPr>
          <p:nvPr>
            <p:ph type="body" idx="1"/>
          </p:nvPr>
        </p:nvSpPr>
        <p:spPr bwMode="auto">
          <a:xfrm>
            <a:off x="817033" y="1600201"/>
            <a:ext cx="10871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128000" y="6248401"/>
            <a:ext cx="35560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400">
                <a:solidFill>
                  <a:srgbClr val="775F55"/>
                </a:solidFill>
                <a:latin typeface="Arial" pitchFamily="34" charset="0"/>
              </a:defRPr>
            </a:lvl1pPr>
          </a:lstStyle>
          <a:p>
            <a:pPr fontAlgn="base">
              <a:spcBef>
                <a:spcPct val="0"/>
              </a:spcBef>
              <a:spcAft>
                <a:spcPct val="0"/>
              </a:spcAft>
              <a:defRPr/>
            </a:pPr>
            <a:fld id="{F1557651-022A-4F43-A1A8-15D8370023AF}" type="datetimeFigureOut">
              <a:rPr lang="en-US" altLang="en-US">
                <a:cs typeface="Arial" panose="020B0604020202020204" pitchFamily="34" charset="0"/>
              </a:rPr>
              <a:pPr fontAlgn="base">
                <a:spcBef>
                  <a:spcPct val="0"/>
                </a:spcBef>
                <a:spcAft>
                  <a:spcPct val="0"/>
                </a:spcAft>
                <a:defRPr/>
              </a:pPr>
              <a:t>2/21/2021</a:t>
            </a:fld>
            <a:endParaRPr lang="en-US" altLang="en-US">
              <a:cs typeface="Arial" panose="020B0604020202020204" pitchFamily="34" charset="0"/>
            </a:endParaRPr>
          </a:p>
        </p:txBody>
      </p:sp>
      <p:sp>
        <p:nvSpPr>
          <p:cNvPr id="3" name="Footer Placeholder 2"/>
          <p:cNvSpPr>
            <a:spLocks noGrp="1"/>
          </p:cNvSpPr>
          <p:nvPr>
            <p:ph type="ftr" sz="quarter" idx="3"/>
          </p:nvPr>
        </p:nvSpPr>
        <p:spPr>
          <a:xfrm>
            <a:off x="812801" y="6248401"/>
            <a:ext cx="722841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400">
                <a:solidFill>
                  <a:srgbClr val="775F55"/>
                </a:solidFill>
                <a:latin typeface="Arial" pitchFamily="34" charset="0"/>
              </a:defRPr>
            </a:lvl1pPr>
          </a:lstStyle>
          <a:p>
            <a:pPr fontAlgn="base">
              <a:spcBef>
                <a:spcPct val="0"/>
              </a:spcBef>
              <a:spcAft>
                <a:spcPct val="0"/>
              </a:spcAft>
              <a:defRPr/>
            </a:pPr>
            <a:endParaRPr lang="en-US" altLang="en-US">
              <a:cs typeface="Arial" panose="020B0604020202020204" pitchFamily="34" charset="0"/>
            </a:endParaRPr>
          </a:p>
        </p:txBody>
      </p:sp>
      <p:sp>
        <p:nvSpPr>
          <p:cNvPr id="7" name="Rectangle 6"/>
          <p:cNvSpPr/>
          <p:nvPr/>
        </p:nvSpPr>
        <p:spPr bwMode="white">
          <a:xfrm>
            <a:off x="0" y="1235075"/>
            <a:ext cx="12192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8" name="Rectangle 7"/>
          <p:cNvSpPr/>
          <p:nvPr/>
        </p:nvSpPr>
        <p:spPr>
          <a:xfrm>
            <a:off x="0" y="1279525"/>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9" name="Rectangle 8"/>
          <p:cNvSpPr/>
          <p:nvPr/>
        </p:nvSpPr>
        <p:spPr>
          <a:xfrm>
            <a:off x="787400" y="1279525"/>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a:solidFill>
                <a:srgbClr val="FFFFFF"/>
              </a:solidFill>
              <a:latin typeface="Tw Cen MT"/>
            </a:endParaRPr>
          </a:p>
        </p:txBody>
      </p:sp>
      <p:sp>
        <p:nvSpPr>
          <p:cNvPr id="23" name="Slide Number Placeholder 22"/>
          <p:cNvSpPr>
            <a:spLocks noGrp="1"/>
          </p:cNvSpPr>
          <p:nvPr>
            <p:ph type="sldNum" sz="quarter" idx="4"/>
          </p:nvPr>
        </p:nvSpPr>
        <p:spPr>
          <a:xfrm>
            <a:off x="0" y="1271589"/>
            <a:ext cx="711200" cy="244475"/>
          </a:xfrm>
          <a:prstGeom prst="rect">
            <a:avLst/>
          </a:prstGeom>
        </p:spPr>
        <p:txBody>
          <a:bodyPr vert="horz" wrap="square" lIns="91440" tIns="45720" rIns="91440" bIns="45720" numCol="1" anchor="ctr" anchorCtr="0" compatLnSpc="1">
            <a:prstTxWarp prst="textNoShape">
              <a:avLst/>
            </a:prstTxWarp>
            <a:normAutofit/>
          </a:bodyPr>
          <a:lstStyle>
            <a:lvl1pPr algn="ctr" eaLnBrk="1" hangingPunct="1">
              <a:defRPr sz="1400" b="1">
                <a:solidFill>
                  <a:srgbClr val="FFFFFF"/>
                </a:solidFill>
                <a:latin typeface="Arial" panose="020B0604020202020204" pitchFamily="34" charset="0"/>
              </a:defRPr>
            </a:lvl1pPr>
          </a:lstStyle>
          <a:p>
            <a:pPr fontAlgn="base">
              <a:spcBef>
                <a:spcPct val="0"/>
              </a:spcBef>
              <a:spcAft>
                <a:spcPct val="0"/>
              </a:spcAft>
              <a:defRPr/>
            </a:pPr>
            <a:fld id="{4E5A5CCA-ED67-43B1-9CA0-CC380DDB3F40}"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412780785"/>
      </p:ext>
    </p:extLst>
  </p:cSld>
  <p:clrMap bg1="lt1" tx1="dk1" bg2="lt2" tx2="dk2" accent1="accent1" accent2="accent2" accent3="accent3" accent4="accent4" accent5="accent5" accent6="accent6" hlink="hlink" folHlink="folHlink"/>
  <p:sldLayoutIdLst>
    <p:sldLayoutId id="2147484349" r:id="rId1"/>
    <p:sldLayoutId id="2147484350" r:id="rId2"/>
    <p:sldLayoutId id="2147484351" r:id="rId3"/>
    <p:sldLayoutId id="2147484352" r:id="rId4"/>
    <p:sldLayoutId id="2147484353" r:id="rId5"/>
    <p:sldLayoutId id="2147484354" r:id="rId6"/>
    <p:sldLayoutId id="2147484355" r:id="rId7"/>
    <p:sldLayoutId id="2147484356" r:id="rId8"/>
    <p:sldLayoutId id="2147484357" r:id="rId9"/>
    <p:sldLayoutId id="2147484358" r:id="rId10"/>
    <p:sldLayoutId id="2147484359"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107697372"/>
      </p:ext>
    </p:extLst>
  </p:cSld>
  <p:clrMap bg1="lt1" tx1="dk1" bg2="lt2" tx2="dk2" accent1="accent1" accent2="accent2" accent3="accent3" accent4="accent4" accent5="accent5" accent6="accent6" hlink="hlink" folHlink="folHlink"/>
  <p:sldLayoutIdLst>
    <p:sldLayoutId id="2147484451" r:id="rId1"/>
    <p:sldLayoutId id="2147484452" r:id="rId2"/>
    <p:sldLayoutId id="2147484453" r:id="rId3"/>
    <p:sldLayoutId id="2147484454" r:id="rId4"/>
    <p:sldLayoutId id="2147484455" r:id="rId5"/>
    <p:sldLayoutId id="2147484456" r:id="rId6"/>
    <p:sldLayoutId id="2147484457" r:id="rId7"/>
    <p:sldLayoutId id="2147484458" r:id="rId8"/>
    <p:sldLayoutId id="2147484459" r:id="rId9"/>
    <p:sldLayoutId id="2147484460" r:id="rId10"/>
    <p:sldLayoutId id="2147484461" r:id="rId11"/>
    <p:sldLayoutId id="2147484462" r:id="rId12"/>
    <p:sldLayoutId id="2147484463" r:id="rId13"/>
    <p:sldLayoutId id="214748446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2/21/2021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2/21/2021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2/21/2021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8484"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DCA2E6B9-CA22-4876-9A5F-6B97D2C654AA}" type="datetime1">
              <a:rPr lang="en-US">
                <a:solidFill>
                  <a:srgbClr val="000000"/>
                </a:solidFill>
              </a:rPr>
              <a:pPr fontAlgn="base">
                <a:spcBef>
                  <a:spcPct val="0"/>
                </a:spcBef>
                <a:spcAft>
                  <a:spcPct val="0"/>
                </a:spcAft>
                <a:defRPr/>
              </a:pPr>
              <a:t>2/21/2021</a:t>
            </a:fld>
            <a:endParaRPr lang="en-US">
              <a:solidFill>
                <a:srgbClr val="000000"/>
              </a:solidFill>
            </a:endParaRPr>
          </a:p>
        </p:txBody>
      </p:sp>
      <p:sp>
        <p:nvSpPr>
          <p:cNvPr id="148485"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148486"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6FA2CF0-F9A9-450F-82FA-44498AC9CC58}"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1060607999"/>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2/21/2021</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490660810"/>
      </p:ext>
    </p:extLst>
  </p:cSld>
  <p:clrMap bg1="lt1" tx1="dk1" bg2="lt2" tx2="dk2" accent1="accent1" accent2="accent2" accent3="accent3" accent4="accent4" accent5="accent5" accent6="accent6" hlink="hlink" folHlink="folHlink"/>
  <p:sldLayoutIdLst>
    <p:sldLayoutId id="2147484800" r:id="rId1"/>
    <p:sldLayoutId id="2147484801" r:id="rId2"/>
    <p:sldLayoutId id="2147484802" r:id="rId3"/>
    <p:sldLayoutId id="2147484803" r:id="rId4"/>
    <p:sldLayoutId id="2147484804" r:id="rId5"/>
    <p:sldLayoutId id="2147484805" r:id="rId6"/>
    <p:sldLayoutId id="2147484806" r:id="rId7"/>
    <p:sldLayoutId id="2147484807" r:id="rId8"/>
    <p:sldLayoutId id="2147484808" r:id="rId9"/>
    <p:sldLayoutId id="2147484809" r:id="rId10"/>
    <p:sldLayoutId id="2147484810"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2/21/2021</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solidFill>
                  <a:prstClr val="black">
                    <a:tint val="75000"/>
                  </a:prstClr>
                </a:solidFill>
              </a:rPr>
              <a:pPr/>
              <a:t>2/21/2021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7091320"/>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47.xml"/><Relationship Id="rId5" Type="http://schemas.openxmlformats.org/officeDocument/2006/relationships/image" Target="../media/image15.jpe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Layout" Target="../diagrams/layout2.xml"/><Relationship Id="rId7" Type="http://schemas.openxmlformats.org/officeDocument/2006/relationships/image" Target="../media/image11.gif"/><Relationship Id="rId12" Type="http://schemas.microsoft.com/office/2007/relationships/diagramDrawing" Target="../diagrams/drawing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diagramColors" Target="../diagrams/colors3.xml"/><Relationship Id="rId5" Type="http://schemas.openxmlformats.org/officeDocument/2006/relationships/diagramColors" Target="../diagrams/colors2.xml"/><Relationship Id="rId10" Type="http://schemas.openxmlformats.org/officeDocument/2006/relationships/diagramQuickStyle" Target="../diagrams/quickStyle3.xml"/><Relationship Id="rId4" Type="http://schemas.openxmlformats.org/officeDocument/2006/relationships/diagramQuickStyle" Target="../diagrams/quickStyle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xml"/><Relationship Id="rId1" Type="http://schemas.openxmlformats.org/officeDocument/2006/relationships/slideLayout" Target="../slideLayouts/slideLayout44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3.xml"/><Relationship Id="rId1" Type="http://schemas.openxmlformats.org/officeDocument/2006/relationships/slideLayout" Target="../slideLayouts/slideLayout44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1.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41.xml"/><Relationship Id="rId5" Type="http://schemas.openxmlformats.org/officeDocument/2006/relationships/image" Target="../media/image11.gif"/><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4.jpeg"/><Relationship Id="rId2" Type="http://schemas.openxmlformats.org/officeDocument/2006/relationships/diagramData" Target="../diagrams/data7.xml"/><Relationship Id="rId1" Type="http://schemas.openxmlformats.org/officeDocument/2006/relationships/slideLayout" Target="../slideLayouts/slideLayout41.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5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5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png"/><Relationship Id="rId1" Type="http://schemas.openxmlformats.org/officeDocument/2006/relationships/slideLayout" Target="../slideLayouts/slideLayout7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02.xml"/></Relationships>
</file>

<file path=ppt/slides/_rels/slide1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16.xml"/></Relationships>
</file>

<file path=ppt/slides/_rels/slide1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34.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6.jpeg"/><Relationship Id="rId1" Type="http://schemas.openxmlformats.org/officeDocument/2006/relationships/slideLayout" Target="../slideLayouts/slideLayout144.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4.jpeg"/><Relationship Id="rId1" Type="http://schemas.openxmlformats.org/officeDocument/2006/relationships/slideLayout" Target="../slideLayouts/slideLayout158.xml"/><Relationship Id="rId4" Type="http://schemas.openxmlformats.org/officeDocument/2006/relationships/image" Target="../media/image11.gif"/></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72.xml"/><Relationship Id="rId4" Type="http://schemas.openxmlformats.org/officeDocument/2006/relationships/image" Target="../media/image11.gif"/></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5.png"/><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8.xml"/></Relationships>
</file>

<file path=ppt/slides/_rels/slide2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02.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6.xml"/><Relationship Id="rId1" Type="http://schemas.openxmlformats.org/officeDocument/2006/relationships/slideLayout" Target="../slideLayouts/slideLayout21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16.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225.xml"/></Relationships>
</file>

<file path=ppt/slides/_rels/slide2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44.xml"/></Relationships>
</file>

<file path=ppt/slides/_rels/slide3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39.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jpeg"/><Relationship Id="rId1" Type="http://schemas.openxmlformats.org/officeDocument/2006/relationships/slideLayout" Target="../slideLayouts/slideLayout239.xml"/></Relationships>
</file>

<file path=ppt/slides/_rels/slide3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1.jpeg"/><Relationship Id="rId1" Type="http://schemas.openxmlformats.org/officeDocument/2006/relationships/slideLayout" Target="../slideLayouts/slideLayout258.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1.gif"/><Relationship Id="rId1" Type="http://schemas.openxmlformats.org/officeDocument/2006/relationships/slideLayout" Target="../slideLayouts/slideLayout25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58.xml"/></Relationships>
</file>

<file path=ppt/slides/_rels/slide3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58.xml"/></Relationships>
</file>

<file path=ppt/slides/_rels/slide3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72.xml"/></Relationships>
</file>

<file path=ppt/slides/_rels/slide37.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67.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7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9.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gif"/><Relationship Id="rId3" Type="http://schemas.openxmlformats.org/officeDocument/2006/relationships/image" Target="../media/image34.png"/><Relationship Id="rId7" Type="http://schemas.openxmlformats.org/officeDocument/2006/relationships/image" Target="../media/image38.jpeg"/><Relationship Id="rId12" Type="http://schemas.openxmlformats.org/officeDocument/2006/relationships/image" Target="../media/image43.png"/><Relationship Id="rId2" Type="http://schemas.openxmlformats.org/officeDocument/2006/relationships/image" Target="../media/image33.png"/><Relationship Id="rId1" Type="http://schemas.openxmlformats.org/officeDocument/2006/relationships/slideLayout" Target="../slideLayouts/slideLayout287.xml"/><Relationship Id="rId6" Type="http://schemas.openxmlformats.org/officeDocument/2006/relationships/image" Target="../media/image37.jpeg"/><Relationship Id="rId11" Type="http://schemas.openxmlformats.org/officeDocument/2006/relationships/image" Target="../media/image42.png"/><Relationship Id="rId5" Type="http://schemas.openxmlformats.org/officeDocument/2006/relationships/image" Target="../media/image36.jpeg"/><Relationship Id="rId10" Type="http://schemas.openxmlformats.org/officeDocument/2006/relationships/image" Target="../media/image41.jpeg"/><Relationship Id="rId4" Type="http://schemas.openxmlformats.org/officeDocument/2006/relationships/image" Target="../media/image35.png"/><Relationship Id="rId9" Type="http://schemas.openxmlformats.org/officeDocument/2006/relationships/image" Target="../media/image40.png"/></Relationships>
</file>

<file path=ppt/slides/_rels/slide40.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8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7.xm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287.xml"/><Relationship Id="rId4" Type="http://schemas.openxmlformats.org/officeDocument/2006/relationships/image" Target="../media/image18.gif"/></Relationships>
</file>

<file path=ppt/slides/_rels/slide4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47.gif"/><Relationship Id="rId1" Type="http://schemas.openxmlformats.org/officeDocument/2006/relationships/slideLayout" Target="../slideLayouts/slideLayout297.xml"/><Relationship Id="rId4" Type="http://schemas.openxmlformats.org/officeDocument/2006/relationships/image" Target="../media/image48.png"/></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1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16.xml"/></Relationships>
</file>

<file path=ppt/slides/_rels/slide49.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diagramLayout" Target="../diagrams/layout13.xml"/><Relationship Id="rId7" Type="http://schemas.openxmlformats.org/officeDocument/2006/relationships/image" Target="../media/image49.jpeg"/><Relationship Id="rId2" Type="http://schemas.openxmlformats.org/officeDocument/2006/relationships/diagramData" Target="../diagrams/data13.xml"/><Relationship Id="rId1" Type="http://schemas.openxmlformats.org/officeDocument/2006/relationships/slideLayout" Target="../slideLayouts/slideLayout32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322.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32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3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49.xml"/></Relationships>
</file>

<file path=ppt/slides/_rels/slide5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49.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9.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56.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55.png"/><Relationship Id="rId7" Type="http://schemas.openxmlformats.org/officeDocument/2006/relationships/diagramColors" Target="../diagrams/colors15.xml"/><Relationship Id="rId2" Type="http://schemas.openxmlformats.org/officeDocument/2006/relationships/image" Target="../media/image54.png"/><Relationship Id="rId1" Type="http://schemas.openxmlformats.org/officeDocument/2006/relationships/slideLayout" Target="../slideLayouts/slideLayout349.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49.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56.png"/><Relationship Id="rId1" Type="http://schemas.openxmlformats.org/officeDocument/2006/relationships/slideLayout" Target="../slideLayouts/slideLayout349.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9.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6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8.xml"/><Relationship Id="rId1" Type="http://schemas.openxmlformats.org/officeDocument/2006/relationships/slideLayout" Target="../slideLayouts/slideLayout375.xml"/><Relationship Id="rId5" Type="http://schemas.openxmlformats.org/officeDocument/2006/relationships/image" Target="../media/image59.png"/><Relationship Id="rId4" Type="http://schemas.openxmlformats.org/officeDocument/2006/relationships/image" Target="../media/image58.jpeg"/></Relationships>
</file>

<file path=ppt/slides/_rels/slide6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392.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360.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6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381.xml"/><Relationship Id="rId4" Type="http://schemas.openxmlformats.org/officeDocument/2006/relationships/image" Target="../media/image66.png"/></Relationships>
</file>

<file path=ppt/slides/_rels/slide65.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68.jpeg"/><Relationship Id="rId7" Type="http://schemas.openxmlformats.org/officeDocument/2006/relationships/diagramColors" Target="../diagrams/colors19.xml"/><Relationship Id="rId2" Type="http://schemas.openxmlformats.org/officeDocument/2006/relationships/image" Target="../media/image67.png"/><Relationship Id="rId1" Type="http://schemas.openxmlformats.org/officeDocument/2006/relationships/slideLayout" Target="../slideLayouts/slideLayout387.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316.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388.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88.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388.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388.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41.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41.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388.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404.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2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26.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426.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584450" y="2144692"/>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5" name="Rectangle 4"/>
          <p:cNvSpPr>
            <a:spLocks noChangeArrowheads="1"/>
          </p:cNvSpPr>
          <p:nvPr/>
        </p:nvSpPr>
        <p:spPr bwMode="auto">
          <a:xfrm>
            <a:off x="1812925" y="228600"/>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300"/>
              </a:spcBef>
              <a:spcAft>
                <a:spcPts val="1000"/>
              </a:spcAft>
              <a:buNone/>
            </a:pPr>
            <a:r>
              <a:rPr lang="en-US" altLang="en-US"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36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44675" y="880090"/>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6000" b="1" dirty="0">
                <a:solidFill>
                  <a:srgbClr val="003300"/>
                </a:solidFill>
              </a:rPr>
              <a:t>GIÁO DỤC CHÍNH TRỊ</a:t>
            </a:r>
            <a:endParaRPr lang="en-US" altLang="en-US" sz="6000" dirty="0">
              <a:solidFill>
                <a:srgbClr val="003300"/>
              </a:solidFill>
            </a:endParaRPr>
          </a:p>
        </p:txBody>
      </p:sp>
      <p:sp>
        <p:nvSpPr>
          <p:cNvPr id="16" name="WordArt 4"/>
          <p:cNvSpPr>
            <a:spLocks noChangeArrowheads="1" noChangeShapeType="1" noTextEdit="1"/>
          </p:cNvSpPr>
          <p:nvPr/>
        </p:nvSpPr>
        <p:spPr bwMode="auto">
          <a:xfrm>
            <a:off x="5757195" y="4351376"/>
            <a:ext cx="5992361" cy="146391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Giảng viên</a:t>
            </a:r>
          </a:p>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 Đinh Thị Huyên</a:t>
            </a:r>
            <a:endParaRPr lang="en-US" sz="3600" kern="10" dirty="0">
              <a:ln w="9525">
                <a:solidFill>
                  <a:srgbClr val="000000"/>
                </a:solidFill>
                <a:round/>
                <a:headEnd/>
                <a:tailEnd/>
              </a:ln>
              <a:solidFill>
                <a:srgbClr val="00FF00"/>
              </a:solidFill>
              <a:latin typeface="Arial Đen"/>
            </a:endParaRPr>
          </a:p>
          <a:p>
            <a:pPr algn="ctr" eaLnBrk="0" fontAlgn="base" hangingPunct="0">
              <a:spcBef>
                <a:spcPct val="0"/>
              </a:spcBef>
              <a:spcAft>
                <a:spcPct val="0"/>
              </a:spcAft>
            </a:pPr>
            <a:r>
              <a:rPr lang="en-US" sz="3600" kern="10" dirty="0">
                <a:ln w="9525">
                  <a:solidFill>
                    <a:srgbClr val="000000"/>
                  </a:solidFill>
                  <a:round/>
                  <a:headEnd/>
                  <a:tailEnd/>
                </a:ln>
                <a:solidFill>
                  <a:srgbClr val="00FF00"/>
                </a:solidFill>
                <a:latin typeface="Arial Đen"/>
              </a:rPr>
              <a:t>SĐT: 0917913638</a:t>
            </a:r>
          </a:p>
        </p:txBody>
      </p:sp>
      <p:sp>
        <p:nvSpPr>
          <p:cNvPr id="431110"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3600"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dirty="0">
                <a:solidFill>
                  <a:srgbClr val="000000"/>
                </a:solidFill>
                <a:latin typeface=".VnTime" panose="020B7200000000000000" pitchFamily="34" charset="0"/>
              </a:endParaRPr>
            </a:p>
          </p:txBody>
        </p:sp>
      </p:grpSp>
      <p:pic>
        <p:nvPicPr>
          <p:cNvPr id="431114"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3384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1247338" y="373488"/>
            <a:ext cx="9697324" cy="2118504"/>
          </a:xfrm>
          <a:ln>
            <a:solidFill>
              <a:schemeClr val="accent1"/>
            </a:solidFill>
          </a:ln>
        </p:spPr>
        <p:txBody>
          <a:bodyPr>
            <a:noAutofit/>
          </a:bodyPr>
          <a:lstStyle/>
          <a:p>
            <a:br>
              <a:rPr lang="en-US" sz="4000" b="1" dirty="0">
                <a:solidFill>
                  <a:srgbClr val="FF0000"/>
                </a:solidFill>
              </a:rPr>
            </a:br>
            <a:br>
              <a:rPr lang="en-US" sz="4000" b="1" dirty="0">
                <a:solidFill>
                  <a:srgbClr val="FF0000"/>
                </a:solidFill>
              </a:rPr>
            </a:br>
            <a:br>
              <a:rPr lang="en-US" sz="4000" b="1" dirty="0">
                <a:solidFill>
                  <a:srgbClr val="FF0000"/>
                </a:solidFill>
              </a:rPr>
            </a:br>
            <a:br>
              <a:rPr lang="en-US" sz="4000" b="1" dirty="0">
                <a:solidFill>
                  <a:srgbClr val="FF0000"/>
                </a:solidFill>
              </a:rPr>
            </a:br>
            <a:r>
              <a:rPr lang="en-US" sz="4000" b="1" dirty="0" err="1">
                <a:solidFill>
                  <a:srgbClr val="FF0000"/>
                </a:solidFill>
              </a:rPr>
              <a:t>Bài</a:t>
            </a:r>
            <a:r>
              <a:rPr lang="en-US" sz="4000" b="1" dirty="0">
                <a:solidFill>
                  <a:srgbClr val="FF0000"/>
                </a:solidFill>
              </a:rPr>
              <a:t> 1</a:t>
            </a:r>
            <a:br>
              <a:rPr lang="en-US" sz="4000" b="1" dirty="0">
                <a:solidFill>
                  <a:srgbClr val="FF0000"/>
                </a:solidFill>
              </a:rPr>
            </a:br>
            <a:r>
              <a:rPr lang="en-US" sz="4000" b="1" dirty="0">
                <a:solidFill>
                  <a:srgbClr val="FF0000"/>
                </a:solidFill>
              </a:rPr>
              <a:t>KHÁI QUÁT VỀ CHỦ NGHĨA MÁC – LÊNIN</a:t>
            </a:r>
            <a:br>
              <a:rPr lang="en-US" sz="4000" b="1" dirty="0">
                <a:solidFill>
                  <a:srgbClr val="FF0000"/>
                </a:solidFill>
              </a:rPr>
            </a:br>
            <a:endParaRPr lang="en-US" sz="4000" b="1" dirty="0">
              <a:solidFill>
                <a:srgbClr val="FF0000"/>
              </a:solidFill>
            </a:endParaRPr>
          </a:p>
        </p:txBody>
      </p:sp>
      <p:pic>
        <p:nvPicPr>
          <p:cNvPr id="5"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66670" y="2706820"/>
            <a:ext cx="2599388" cy="2998522"/>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4340180" y="3157580"/>
            <a:ext cx="2892514" cy="2998521"/>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139585" y="2629547"/>
            <a:ext cx="2501900" cy="3153068"/>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8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296214" y="190083"/>
          <a:ext cx="11500834" cy="6262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532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7" dur="500"/>
                                        <p:tgtEl>
                                          <p:spTgt spid="4">
                                            <p:graphicEl>
                                              <a:dgm id="{4E192A5F-861B-45CD-8AF1-89D64F22A56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2" dur="500"/>
                                        <p:tgtEl>
                                          <p:spTgt spid="4">
                                            <p:graphicEl>
                                              <a:dgm id="{8888EC82-B638-4538-B980-0598DDEA21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17" dur="500"/>
                                        <p:tgtEl>
                                          <p:spTgt spid="4">
                                            <p:graphicEl>
                                              <a:dgm id="{76925935-F6CF-4702-A61A-68E5611B9E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2" dur="500"/>
                                        <p:tgtEl>
                                          <p:spTgt spid="4">
                                            <p:graphicEl>
                                              <a:dgm id="{463B7AC8-BA54-4A37-9D27-1C78D5240A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27" dur="500"/>
                                        <p:tgtEl>
                                          <p:spTgt spid="4">
                                            <p:graphicEl>
                                              <a:dgm id="{C41E0996-87CE-422B-9444-5F2D63860F3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D930053D-AE7A-4F68-BE41-1F7292E7D9C1}"/>
                                            </p:graphicEl>
                                          </p:spTgt>
                                        </p:tgtEl>
                                        <p:attrNameLst>
                                          <p:attrName>style.visibility</p:attrName>
                                        </p:attrNameLst>
                                      </p:cBhvr>
                                      <p:to>
                                        <p:strVal val="visible"/>
                                      </p:to>
                                    </p:set>
                                    <p:animEffect transition="in" filter="fade">
                                      <p:cBhvr>
                                        <p:cTn id="32" dur="500"/>
                                        <p:tgtEl>
                                          <p:spTgt spid="4">
                                            <p:graphicEl>
                                              <a:dgm id="{D930053D-AE7A-4F68-BE41-1F7292E7D9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a:extLst>
              <a:ext uri="{FF2B5EF4-FFF2-40B4-BE49-F238E27FC236}">
                <a16:creationId xmlns:a16="http://schemas.microsoft.com/office/drawing/2014/main" id="{460AB16E-B774-48F4-9DB3-2F1282D04723}"/>
              </a:ext>
            </a:extLst>
          </p:cNvPr>
          <p:cNvGraphicFramePr/>
          <p:nvPr/>
        </p:nvGraphicFramePr>
        <p:xfrm>
          <a:off x="123825" y="1897920"/>
          <a:ext cx="11069928" cy="38428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67197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9" name="Rounded Rectangle 8"/>
          <p:cNvSpPr/>
          <p:nvPr/>
        </p:nvSpPr>
        <p:spPr>
          <a:xfrm>
            <a:off x="141667" y="1861322"/>
            <a:ext cx="11663010" cy="4689259"/>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Khái</a:t>
            </a: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niệm</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Chủ nghĩa Mác-Lênin là </a:t>
            </a:r>
            <a:r>
              <a:rPr lang="nl-NL" sz="2800" dirty="0"/>
              <a:t>Chủ nghĩa Mác-Lênin là học thuyết do C.Mác, Ph.Ăngghen sáng lập từ giữa thế kỷ XIX, được V.I.Lênin bổ sung, phát triển đầu thế kỷ XX</a:t>
            </a: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thống nhất được cấu thành từ ba bộ phận lý luận cơ bản là triết học Mác-Lênin, kinh tế chính trị học Mác-Lênin và chủ nghĩa xã hội khoa học. </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 </a:t>
            </a:r>
            <a:endParaRPr lang="en-US" sz="25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141667" y="78464"/>
            <a:ext cx="11969947" cy="745784"/>
            <a:chOff x="0" y="164603"/>
            <a:chExt cx="11590984" cy="1216800"/>
          </a:xfrm>
        </p:grpSpPr>
        <p:sp>
          <p:nvSpPr>
            <p:cNvPr id="12" name="Rounded Rectangle 11"/>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
        <p:nvSpPr>
          <p:cNvPr id="2" name="Rectangle 1"/>
          <p:cNvSpPr/>
          <p:nvPr/>
        </p:nvSpPr>
        <p:spPr>
          <a:xfrm>
            <a:off x="307376" y="990531"/>
            <a:ext cx="7693132" cy="584775"/>
          </a:xfrm>
          <a:prstGeom prst="rect">
            <a:avLst/>
          </a:prstGeom>
          <a:solidFill>
            <a:schemeClr val="accent2"/>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3202111499"/>
              </p:ext>
            </p:extLst>
          </p:nvPr>
        </p:nvGraphicFramePr>
        <p:xfrm>
          <a:off x="217702" y="1336832"/>
          <a:ext cx="11912957" cy="5521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222053" y="752058"/>
            <a:ext cx="7693132" cy="584775"/>
          </a:xfrm>
          <a:prstGeom prst="rect">
            <a:avLst/>
          </a:prstGeom>
          <a:solidFill>
            <a:srgbClr val="00B050"/>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2" dur="500"/>
                                        <p:tgtEl>
                                          <p:spTgt spid="6">
                                            <p:graphicEl>
                                              <a:dgm id="{53A39C18-285B-4E1F-83F7-EBA51C3FA6E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5630f0073b4bf64ea76c1fd39a641a1.png (1160×772) | Hình nền, Hoa, Hì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958"/>
            <a:ext cx="12130659" cy="689095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287823513"/>
              </p:ext>
            </p:extLst>
          </p:nvPr>
        </p:nvGraphicFramePr>
        <p:xfrm>
          <a:off x="1685922" y="1790164"/>
          <a:ext cx="9042208" cy="5067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824307" y="1013122"/>
            <a:ext cx="5132559" cy="584775"/>
          </a:xfrm>
          <a:prstGeom prst="rect">
            <a:avLst/>
          </a:prstGeom>
          <a:solidFill>
            <a:srgbClr val="00B050"/>
          </a:solidFill>
        </p:spPr>
        <p:txBody>
          <a:bodyPr wrap="none">
            <a:spAutoFit/>
          </a:bodyPr>
          <a:lstStyle/>
          <a:p>
            <a:r>
              <a:rPr lang="nl-NL" sz="3200" b="1" dirty="0">
                <a:solidFill>
                  <a:schemeClr val="bg1"/>
                </a:solidFill>
              </a:rPr>
              <a:t>1. </a:t>
            </a:r>
            <a:r>
              <a:rPr lang="pt-BR" sz="3200" b="1" dirty="0">
                <a:solidFill>
                  <a:schemeClr val="bg1"/>
                </a:solidFill>
              </a:rPr>
              <a:t>2.  Các giai đoạn phát triển</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373421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21D36377-7D47-40FF-923C-6DC11360322B}"/>
                                            </p:graphicEl>
                                          </p:spTgt>
                                        </p:tgtEl>
                                        <p:attrNameLst>
                                          <p:attrName>style.visibility</p:attrName>
                                        </p:attrNameLst>
                                      </p:cBhvr>
                                      <p:to>
                                        <p:strVal val="visible"/>
                                      </p:to>
                                    </p:set>
                                    <p:animEffect transition="in" filter="wipe(up)">
                                      <p:cBhvr>
                                        <p:cTn id="12" dur="500"/>
                                        <p:tgtEl>
                                          <p:spTgt spid="6">
                                            <p:graphicEl>
                                              <a:dgm id="{21D36377-7D47-40FF-923C-6DC11360322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graphicEl>
                                              <a:dgm id="{A7CD70CA-F305-49DD-9DC0-3427553BCEF9}"/>
                                            </p:graphicEl>
                                          </p:spTgt>
                                        </p:tgtEl>
                                        <p:attrNameLst>
                                          <p:attrName>style.visibility</p:attrName>
                                        </p:attrNameLst>
                                      </p:cBhvr>
                                      <p:to>
                                        <p:strVal val="visible"/>
                                      </p:to>
                                    </p:set>
                                    <p:animEffect transition="in" filter="wipe(up)">
                                      <p:cBhvr>
                                        <p:cTn id="17" dur="500"/>
                                        <p:tgtEl>
                                          <p:spTgt spid="6">
                                            <p:graphicEl>
                                              <a:dgm id="{A7CD70CA-F305-49DD-9DC0-3427553BCE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16501" y="716757"/>
            <a:ext cx="2160588" cy="97155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err="1">
                <a:solidFill>
                  <a:srgbClr val="006600"/>
                </a:solidFill>
                <a:latin typeface="Tahoma" pitchFamily="34" charset="0"/>
              </a:rPr>
              <a:t>Chủ</a:t>
            </a:r>
            <a:r>
              <a:rPr lang="en-US" b="1" dirty="0">
                <a:solidFill>
                  <a:srgbClr val="006600"/>
                </a:solidFill>
                <a:latin typeface="Tahoma" pitchFamily="34" charset="0"/>
              </a:rPr>
              <a:t> </a:t>
            </a:r>
            <a:r>
              <a:rPr lang="en-US" b="1" dirty="0" err="1">
                <a:solidFill>
                  <a:srgbClr val="006600"/>
                </a:solidFill>
                <a:latin typeface="Tahoma" pitchFamily="34" charset="0"/>
              </a:rPr>
              <a:t>nghĩa</a:t>
            </a:r>
            <a:r>
              <a:rPr lang="en-US" b="1" dirty="0">
                <a:solidFill>
                  <a:srgbClr val="006600"/>
                </a:solidFill>
                <a:latin typeface="Tahoma" pitchFamily="34" charset="0"/>
              </a:rPr>
              <a:t> </a:t>
            </a:r>
          </a:p>
          <a:p>
            <a:pPr algn="ctr" fontAlgn="base">
              <a:spcBef>
                <a:spcPct val="0"/>
              </a:spcBef>
              <a:spcAft>
                <a:spcPct val="0"/>
              </a:spcAft>
              <a:defRPr/>
            </a:pPr>
            <a:r>
              <a:rPr lang="en-US" b="1" dirty="0" err="1">
                <a:solidFill>
                  <a:srgbClr val="006600"/>
                </a:solidFill>
                <a:latin typeface="Tahoma" pitchFamily="34" charset="0"/>
              </a:rPr>
              <a:t>Mác</a:t>
            </a:r>
            <a:r>
              <a:rPr lang="en-US" b="1" dirty="0">
                <a:solidFill>
                  <a:srgbClr val="006600"/>
                </a:solidFill>
                <a:latin typeface="Tahoma" pitchFamily="34" charset="0"/>
              </a:rPr>
              <a:t> - </a:t>
            </a:r>
            <a:r>
              <a:rPr lang="en-US" b="1" dirty="0" err="1">
                <a:solidFill>
                  <a:srgbClr val="006600"/>
                </a:solidFill>
                <a:latin typeface="Tahoma" pitchFamily="34" charset="0"/>
              </a:rPr>
              <a:t>Lênin</a:t>
            </a:r>
            <a:endParaRPr lang="en-US" b="1" dirty="0">
              <a:solidFill>
                <a:srgbClr val="006600"/>
              </a:solidFill>
              <a:latin typeface="Tahoma" pitchFamily="34" charset="0"/>
            </a:endParaRPr>
          </a:p>
        </p:txBody>
      </p:sp>
      <p:sp>
        <p:nvSpPr>
          <p:cNvPr id="3" name="Rounded Rectangle 2"/>
          <p:cNvSpPr/>
          <p:nvPr/>
        </p:nvSpPr>
        <p:spPr>
          <a:xfrm>
            <a:off x="1724025" y="1639889"/>
            <a:ext cx="2508250" cy="1125537"/>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1. </a:t>
            </a: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883151" y="1797051"/>
            <a:ext cx="2498725" cy="1101725"/>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 </a:t>
            </a: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8154989" y="161766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p:nvPr/>
        </p:nvCxnSpPr>
        <p:spPr>
          <a:xfrm>
            <a:off x="3359150" y="1255713"/>
            <a:ext cx="16637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p:nvPr/>
        </p:nvCxnSpPr>
        <p:spPr>
          <a:xfrm>
            <a:off x="7177089" y="1241425"/>
            <a:ext cx="222567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p:nvPr/>
        </p:nvCxnSpPr>
        <p:spPr>
          <a:xfrm>
            <a:off x="3359150" y="1249363"/>
            <a:ext cx="0" cy="3683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endCxn id="9" idx="0"/>
          </p:cNvCxnSpPr>
          <p:nvPr/>
        </p:nvCxnSpPr>
        <p:spPr>
          <a:xfrm flipH="1">
            <a:off x="9378952" y="1241426"/>
            <a:ext cx="23811" cy="37623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stCxn id="2" idx="2"/>
          </p:cNvCxnSpPr>
          <p:nvPr/>
        </p:nvCxnSpPr>
        <p:spPr>
          <a:xfrm>
            <a:off x="6096795" y="1688307"/>
            <a:ext cx="35718" cy="23462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1592264" y="3092451"/>
            <a:ext cx="3013075" cy="385127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vi-VN" sz="2800" dirty="0">
                <a:solidFill>
                  <a:srgbClr val="FFFFFF"/>
                </a:solidFill>
              </a:rPr>
              <a:t>Là khoa học về những quy luật chung nhất của tự nhiên, xã hội và tư duy</a:t>
            </a:r>
            <a:endParaRPr lang="en-US" sz="2800" dirty="0">
              <a:solidFill>
                <a:srgbClr val="FFFFFF"/>
              </a:solidFill>
            </a:endParaRPr>
          </a:p>
          <a:p>
            <a:pPr algn="ctr" fontAlgn="base">
              <a:spcBef>
                <a:spcPct val="0"/>
              </a:spcBef>
              <a:spcAft>
                <a:spcPct val="0"/>
              </a:spcAft>
              <a:defRPr/>
            </a:pPr>
            <a:endParaRPr lang="en-US" sz="2800" dirty="0">
              <a:solidFill>
                <a:srgbClr val="F8F8F8"/>
              </a:solidFill>
              <a:latin typeface="Tahoma" pitchFamily="34" charset="0"/>
            </a:endParaRPr>
          </a:p>
        </p:txBody>
      </p:sp>
      <p:sp>
        <p:nvSpPr>
          <p:cNvPr id="28" name="Rounded Rectangle 27"/>
          <p:cNvSpPr/>
          <p:nvPr/>
        </p:nvSpPr>
        <p:spPr>
          <a:xfrm>
            <a:off x="4818064" y="3208338"/>
            <a:ext cx="2973387" cy="3338512"/>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FFFFF"/>
                </a:solidFill>
              </a:rPr>
              <a:t>L</a:t>
            </a:r>
            <a:r>
              <a:rPr lang="vi-VN" sz="2400" dirty="0">
                <a:solidFill>
                  <a:srgbClr val="FFFFFF"/>
                </a:solidFill>
              </a:rPr>
              <a:t>à </a:t>
            </a:r>
            <a:r>
              <a:rPr lang="en-US" sz="2400" dirty="0" err="1">
                <a:solidFill>
                  <a:srgbClr val="FFFFFF"/>
                </a:solidFill>
              </a:rPr>
              <a:t>Kh</a:t>
            </a:r>
            <a:r>
              <a:rPr lang="vi-VN" sz="2400" dirty="0">
                <a:solidFill>
                  <a:srgbClr val="FFFFFF"/>
                </a:solidFill>
              </a:rPr>
              <a:t> n</a:t>
            </a:r>
            <a:r>
              <a:rPr lang="en-US" sz="2400" dirty="0">
                <a:solidFill>
                  <a:srgbClr val="FFFFFF"/>
                </a:solidFill>
              </a:rPr>
              <a:t>/c</a:t>
            </a:r>
            <a:r>
              <a:rPr lang="vi-VN" sz="2400" dirty="0">
                <a:solidFill>
                  <a:srgbClr val="FFFFFF"/>
                </a:solidFill>
              </a:rPr>
              <a:t> </a:t>
            </a:r>
            <a:r>
              <a:rPr lang="en-US" sz="2400" dirty="0">
                <a:solidFill>
                  <a:srgbClr val="FFFFFF"/>
                </a:solidFill>
              </a:rPr>
              <a:t>PTSX</a:t>
            </a:r>
            <a:r>
              <a:rPr lang="vi-VN" sz="2400" dirty="0">
                <a:solidFill>
                  <a:srgbClr val="FFFFFF"/>
                </a:solidFill>
              </a:rPr>
              <a:t> </a:t>
            </a:r>
            <a:r>
              <a:rPr lang="en-US" sz="2400" dirty="0">
                <a:solidFill>
                  <a:srgbClr val="FFFFFF"/>
                </a:solidFill>
              </a:rPr>
              <a:t>TBCN</a:t>
            </a:r>
            <a:r>
              <a:rPr lang="vi-VN" sz="2400" dirty="0">
                <a:solidFill>
                  <a:srgbClr val="FFFFFF"/>
                </a:solidFill>
              </a:rPr>
              <a:t>; những </a:t>
            </a:r>
            <a:r>
              <a:rPr lang="en-US" sz="2400" dirty="0">
                <a:solidFill>
                  <a:srgbClr val="FFFFFF"/>
                </a:solidFill>
              </a:rPr>
              <a:t>QL</a:t>
            </a:r>
            <a:r>
              <a:rPr lang="vi-VN" sz="2400" dirty="0">
                <a:solidFill>
                  <a:srgbClr val="FFFFFF"/>
                </a:solidFill>
              </a:rPr>
              <a:t> kinh tế chủ yếu h</a:t>
            </a:r>
            <a:r>
              <a:rPr lang="en-US" sz="2400" dirty="0" err="1">
                <a:solidFill>
                  <a:srgbClr val="FFFFFF"/>
                </a:solidFill>
              </a:rPr>
              <a:t>ình</a:t>
            </a:r>
            <a:r>
              <a:rPr lang="en-US" sz="2400" dirty="0">
                <a:solidFill>
                  <a:srgbClr val="FFFFFF"/>
                </a:solidFill>
              </a:rPr>
              <a:t> </a:t>
            </a:r>
            <a:r>
              <a:rPr lang="en-US" sz="2400" dirty="0" err="1">
                <a:solidFill>
                  <a:srgbClr val="FFFFFF"/>
                </a:solidFill>
              </a:rPr>
              <a:t>thành</a:t>
            </a:r>
            <a:r>
              <a:rPr lang="en-US" sz="2400" dirty="0">
                <a:solidFill>
                  <a:srgbClr val="FFFFFF"/>
                </a:solidFill>
              </a:rPr>
              <a:t>, </a:t>
            </a:r>
            <a:r>
              <a:rPr lang="en-US" sz="2400" dirty="0" err="1">
                <a:solidFill>
                  <a:srgbClr val="FFFFFF"/>
                </a:solidFill>
              </a:rPr>
              <a:t>phát</a:t>
            </a:r>
            <a:r>
              <a:rPr lang="en-US" sz="2400" dirty="0">
                <a:solidFill>
                  <a:srgbClr val="FFFFFF"/>
                </a:solidFill>
              </a:rPr>
              <a:t> </a:t>
            </a:r>
            <a:r>
              <a:rPr lang="en-US" sz="2400" dirty="0" err="1">
                <a:solidFill>
                  <a:srgbClr val="FFFFFF"/>
                </a:solidFill>
              </a:rPr>
              <a:t>triển,diệt</a:t>
            </a:r>
            <a:r>
              <a:rPr lang="en-US" sz="2400" dirty="0">
                <a:solidFill>
                  <a:srgbClr val="FFFFFF"/>
                </a:solidFill>
              </a:rPr>
              <a:t> </a:t>
            </a:r>
            <a:r>
              <a:rPr lang="en-US" sz="2400" dirty="0" err="1">
                <a:solidFill>
                  <a:srgbClr val="FFFFFF"/>
                </a:solidFill>
              </a:rPr>
              <a:t>vong</a:t>
            </a:r>
            <a:r>
              <a:rPr lang="en-US" sz="2400" dirty="0">
                <a:solidFill>
                  <a:srgbClr val="FFFFFF"/>
                </a:solidFill>
              </a:rPr>
              <a:t> TBCN;</a:t>
            </a:r>
            <a:r>
              <a:rPr lang="vi-VN" sz="2400" dirty="0">
                <a:solidFill>
                  <a:srgbClr val="FFFFFF"/>
                </a:solidFill>
              </a:rPr>
              <a:t> </a:t>
            </a:r>
            <a:r>
              <a:rPr lang="en-US" sz="2400" dirty="0">
                <a:solidFill>
                  <a:srgbClr val="FFFFFF"/>
                </a:solidFill>
              </a:rPr>
              <a:t>QL</a:t>
            </a:r>
            <a:r>
              <a:rPr lang="vi-VN" sz="2400" dirty="0">
                <a:solidFill>
                  <a:srgbClr val="FFFFFF"/>
                </a:solidFill>
              </a:rPr>
              <a:t> phát triển của </a:t>
            </a:r>
            <a:r>
              <a:rPr lang="en-US" sz="2400" dirty="0">
                <a:solidFill>
                  <a:srgbClr val="FFFFFF"/>
                </a:solidFill>
              </a:rPr>
              <a:t>QHSX</a:t>
            </a:r>
            <a:r>
              <a:rPr lang="vi-VN" sz="2400" dirty="0">
                <a:solidFill>
                  <a:srgbClr val="FFFFFF"/>
                </a:solidFill>
              </a:rPr>
              <a:t> </a:t>
            </a:r>
            <a:r>
              <a:rPr lang="en-US" sz="2400" dirty="0">
                <a:solidFill>
                  <a:srgbClr val="FFFFFF"/>
                </a:solidFill>
              </a:rPr>
              <a:t>XHCN</a:t>
            </a:r>
            <a:r>
              <a:rPr lang="vi-VN" sz="2400" dirty="0">
                <a:solidFill>
                  <a:srgbClr val="FFFFFF"/>
                </a:solidFill>
              </a:rPr>
              <a:t>.</a:t>
            </a:r>
            <a:endParaRPr lang="en-US" sz="2400" dirty="0">
              <a:solidFill>
                <a:srgbClr val="FFFFFF"/>
              </a:solidFill>
            </a:endParaRPr>
          </a:p>
          <a:p>
            <a:pPr algn="ctr" fontAlgn="base">
              <a:spcBef>
                <a:spcPct val="0"/>
              </a:spcBef>
              <a:spcAft>
                <a:spcPct val="0"/>
              </a:spcAft>
              <a:defRPr/>
            </a:pPr>
            <a:endParaRPr lang="en-US" sz="2400" dirty="0">
              <a:solidFill>
                <a:srgbClr val="F8F8F8"/>
              </a:solidFill>
              <a:latin typeface="Tahoma" pitchFamily="34" charset="0"/>
            </a:endParaRPr>
          </a:p>
        </p:txBody>
      </p:sp>
      <p:sp>
        <p:nvSpPr>
          <p:cNvPr id="29" name="Rounded Rectangle 28"/>
          <p:cNvSpPr/>
          <p:nvPr/>
        </p:nvSpPr>
        <p:spPr>
          <a:xfrm>
            <a:off x="8105775" y="3208338"/>
            <a:ext cx="2528888" cy="3338512"/>
          </a:xfrm>
          <a:prstGeom prst="roundRect">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800" dirty="0">
                <a:solidFill>
                  <a:srgbClr val="FFFFFF"/>
                </a:solidFill>
              </a:rPr>
              <a:t>N</a:t>
            </a:r>
            <a:r>
              <a:rPr lang="vi-VN" sz="2800" dirty="0">
                <a:solidFill>
                  <a:srgbClr val="FFFFFF"/>
                </a:solidFill>
              </a:rPr>
              <a:t>ghiên cứu những quy luật chuyển biến từ xã hội tư bản chủ nghĩa lên xã</a:t>
            </a:r>
            <a:endParaRPr lang="en-US" sz="2800" dirty="0">
              <a:solidFill>
                <a:srgbClr val="FFFFFF"/>
              </a:solidFill>
            </a:endParaRPr>
          </a:p>
        </p:txBody>
      </p:sp>
      <p:cxnSp>
        <p:nvCxnSpPr>
          <p:cNvPr id="80899" name="Straight Arrow Connector 80898"/>
          <p:cNvCxnSpPr>
            <a:stCxn id="9" idx="2"/>
          </p:cNvCxnSpPr>
          <p:nvPr/>
        </p:nvCxnSpPr>
        <p:spPr>
          <a:xfrm>
            <a:off x="9378951" y="269398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p:nvPr/>
        </p:nvCxnSpPr>
        <p:spPr>
          <a:xfrm>
            <a:off x="2978151" y="2847976"/>
            <a:ext cx="11113" cy="2825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a:stCxn id="7" idx="2"/>
          </p:cNvCxnSpPr>
          <p:nvPr/>
        </p:nvCxnSpPr>
        <p:spPr>
          <a:xfrm flipH="1">
            <a:off x="6077744" y="2898776"/>
            <a:ext cx="54770" cy="33654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21198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24025"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Group 19"/>
          <p:cNvGrpSpPr/>
          <p:nvPr/>
        </p:nvGrpSpPr>
        <p:grpSpPr>
          <a:xfrm>
            <a:off x="0" y="16104"/>
            <a:ext cx="12192000" cy="935415"/>
            <a:chOff x="0" y="0"/>
            <a:chExt cx="11706896" cy="935415"/>
          </a:xfrm>
        </p:grpSpPr>
        <p:sp>
          <p:nvSpPr>
            <p:cNvPr id="21" name="Rounded Rectangle 20"/>
            <p:cNvSpPr/>
            <p:nvPr/>
          </p:nvSpPr>
          <p:spPr>
            <a:xfrm>
              <a:off x="0" y="0"/>
              <a:ext cx="11706896" cy="935415"/>
            </a:xfrm>
            <a:prstGeom prst="roundRect">
              <a:avLst/>
            </a:prstGeom>
            <a:solidFill>
              <a:srgbClr val="5B9BD5">
                <a:lumMod val="50000"/>
              </a:srgbClr>
            </a:solidFill>
            <a:ln w="12700" cap="flat" cmpd="sng" algn="ctr">
              <a:solidFill>
                <a:sysClr val="window" lastClr="FFFFFF">
                  <a:hueOff val="0"/>
                  <a:satOff val="0"/>
                  <a:lumOff val="0"/>
                  <a:alphaOff val="0"/>
                </a:sysClr>
              </a:solidFill>
              <a:prstDash val="solid"/>
              <a:miter lim="800000"/>
            </a:ln>
            <a:effectLst/>
          </p:spPr>
        </p:sp>
        <p:sp>
          <p:nvSpPr>
            <p:cNvPr id="23" name="Rounded Rectangle 4"/>
            <p:cNvSpPr/>
            <p:nvPr/>
          </p:nvSpPr>
          <p:spPr>
            <a:xfrm>
              <a:off x="45663" y="45663"/>
              <a:ext cx="11615570" cy="844089"/>
            </a:xfrm>
            <a:prstGeom prst="rect">
              <a:avLst/>
            </a:prstGeom>
            <a:noFill/>
            <a:ln>
              <a:noFill/>
            </a:ln>
            <a:effectLst/>
          </p:spPr>
          <p:txBody>
            <a:bodyPr spcFirstLastPara="0" vert="horz" wrap="square" lIns="148590" tIns="148590" rIns="148590" bIns="148590" numCol="1" spcCol="1270" anchor="ctr" anchorCtr="0">
              <a:noAutofit/>
            </a:bodyPr>
            <a:lstStyle/>
            <a:p>
              <a:pPr algn="just" defTabSz="1733550">
                <a:lnSpc>
                  <a:spcPct val="90000"/>
                </a:lnSpc>
                <a:spcBef>
                  <a:spcPct val="0"/>
                </a:spcBef>
                <a:spcAft>
                  <a:spcPct val="35000"/>
                </a:spcAft>
              </a:pPr>
              <a:endParaRPr lang="en-US" sz="2800" dirty="0">
                <a:solidFill>
                  <a:sysClr val="window" lastClr="FFFFFF"/>
                </a:solidFill>
                <a:latin typeface="Calibri" panose="020F0502020204030204"/>
              </a:endParaRPr>
            </a:p>
          </p:txBody>
        </p:sp>
      </p:grpSp>
      <p:sp>
        <p:nvSpPr>
          <p:cNvPr id="5" name="Rectangle 4"/>
          <p:cNvSpPr/>
          <p:nvPr/>
        </p:nvSpPr>
        <p:spPr>
          <a:xfrm>
            <a:off x="311149" y="160645"/>
            <a:ext cx="11704839" cy="523220"/>
          </a:xfrm>
          <a:prstGeom prst="rect">
            <a:avLst/>
          </a:prstGeom>
        </p:spPr>
        <p:txBody>
          <a:bodyPr wrap="square">
            <a:spAutoFit/>
          </a:bodyPr>
          <a:lstStyle/>
          <a:p>
            <a:r>
              <a:rPr lang="pt-BR" sz="2800" b="1" dirty="0">
                <a:solidFill>
                  <a:schemeClr val="bg1"/>
                </a:solidFill>
              </a:rPr>
              <a:t>II. MỘT SỐ NỘI DUNG CƠ BẢN CỦA CHỦ NGHĨA MÁC-LÊNIN</a:t>
            </a:r>
            <a:endParaRPr lang="en-US" sz="2800" b="1" dirty="0">
              <a:solidFill>
                <a:schemeClr val="bg1"/>
              </a:solidFill>
            </a:endParaRPr>
          </a:p>
        </p:txBody>
      </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7999"/>
          </a:xfrm>
          <a:prstGeom prst="rect">
            <a:avLst/>
          </a:prstGeom>
        </p:spPr>
      </p:pic>
      <p:graphicFrame>
        <p:nvGraphicFramePr>
          <p:cNvPr id="2" name="Diagram 1"/>
          <p:cNvGraphicFramePr/>
          <p:nvPr>
            <p:extLst>
              <p:ext uri="{D42A27DB-BD31-4B8C-83A1-F6EECF244321}">
                <p14:modId xmlns:p14="http://schemas.microsoft.com/office/powerpoint/2010/main" val="2324913431"/>
              </p:ext>
            </p:extLst>
          </p:nvPr>
        </p:nvGraphicFramePr>
        <p:xfrm>
          <a:off x="182585" y="-503886"/>
          <a:ext cx="11681137" cy="62848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79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46B9617-1DD2-4F01-9830-B74B98CAC083}"/>
                                            </p:graphicEl>
                                          </p:spTgt>
                                        </p:tgtEl>
                                        <p:attrNameLst>
                                          <p:attrName>style.visibility</p:attrName>
                                        </p:attrNameLst>
                                      </p:cBhvr>
                                      <p:to>
                                        <p:strVal val="visible"/>
                                      </p:to>
                                    </p:set>
                                    <p:animEffect transition="in" filter="fade">
                                      <p:cBhvr>
                                        <p:cTn id="7" dur="500"/>
                                        <p:tgtEl>
                                          <p:spTgt spid="2">
                                            <p:graphicEl>
                                              <a:dgm id="{646B9617-1DD2-4F01-9830-B74B98CAC08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F28C565-351B-43AC-A8FD-1A507F716594}"/>
                                            </p:graphicEl>
                                          </p:spTgt>
                                        </p:tgtEl>
                                        <p:attrNameLst>
                                          <p:attrName>style.visibility</p:attrName>
                                        </p:attrNameLst>
                                      </p:cBhvr>
                                      <p:to>
                                        <p:strVal val="visible"/>
                                      </p:to>
                                    </p:set>
                                    <p:animEffect transition="in" filter="fade">
                                      <p:cBhvr>
                                        <p:cTn id="12" dur="500"/>
                                        <p:tgtEl>
                                          <p:spTgt spid="2">
                                            <p:graphicEl>
                                              <a:dgm id="{7F28C565-351B-43AC-A8FD-1A507F71659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C1D32D6-236E-468B-95B1-2A7D2C20DF05}"/>
                                            </p:graphicEl>
                                          </p:spTgt>
                                        </p:tgtEl>
                                        <p:attrNameLst>
                                          <p:attrName>style.visibility</p:attrName>
                                        </p:attrNameLst>
                                      </p:cBhvr>
                                      <p:to>
                                        <p:strVal val="visible"/>
                                      </p:to>
                                    </p:set>
                                    <p:animEffect transition="in" filter="fade">
                                      <p:cBhvr>
                                        <p:cTn id="17" dur="500"/>
                                        <p:tgtEl>
                                          <p:spTgt spid="2">
                                            <p:graphicEl>
                                              <a:dgm id="{BC1D32D6-236E-468B-95B1-2A7D2C20DF0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161D6543-FA1A-4158-86A5-5072EB2DAF1F}"/>
                                            </p:graphicEl>
                                          </p:spTgt>
                                        </p:tgtEl>
                                        <p:attrNameLst>
                                          <p:attrName>style.visibility</p:attrName>
                                        </p:attrNameLst>
                                      </p:cBhvr>
                                      <p:to>
                                        <p:strVal val="visible"/>
                                      </p:to>
                                    </p:set>
                                    <p:animEffect transition="in" filter="fade">
                                      <p:cBhvr>
                                        <p:cTn id="22" dur="500"/>
                                        <p:tgtEl>
                                          <p:spTgt spid="2">
                                            <p:graphicEl>
                                              <a:dgm id="{161D6543-FA1A-4158-86A5-5072EB2DAF1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2A9795A-79EE-47A0-A68B-B819406F834B}"/>
                                            </p:graphicEl>
                                          </p:spTgt>
                                        </p:tgtEl>
                                        <p:attrNameLst>
                                          <p:attrName>style.visibility</p:attrName>
                                        </p:attrNameLst>
                                      </p:cBhvr>
                                      <p:to>
                                        <p:strVal val="visible"/>
                                      </p:to>
                                    </p:set>
                                    <p:animEffect transition="in" filter="fade">
                                      <p:cBhvr>
                                        <p:cTn id="27" dur="500"/>
                                        <p:tgtEl>
                                          <p:spTgt spid="2">
                                            <p:graphicEl>
                                              <a:dgm id="{32A9795A-79EE-47A0-A68B-B819406F834B}"/>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C0A46153-1467-4267-A95A-BA1854FADEAE}"/>
                                            </p:graphicEl>
                                          </p:spTgt>
                                        </p:tgtEl>
                                        <p:attrNameLst>
                                          <p:attrName>style.visibility</p:attrName>
                                        </p:attrNameLst>
                                      </p:cBhvr>
                                      <p:to>
                                        <p:strVal val="visible"/>
                                      </p:to>
                                    </p:set>
                                    <p:animEffect transition="in" filter="fade">
                                      <p:cBhvr>
                                        <p:cTn id="32" dur="500"/>
                                        <p:tgtEl>
                                          <p:spTgt spid="2">
                                            <p:graphicEl>
                                              <a:dgm id="{C0A46153-1467-4267-A95A-BA1854FADEA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B08CB26A-4192-43E0-ADAE-AAAE2F38CE55}"/>
                                            </p:graphicEl>
                                          </p:spTgt>
                                        </p:tgtEl>
                                        <p:attrNameLst>
                                          <p:attrName>style.visibility</p:attrName>
                                        </p:attrNameLst>
                                      </p:cBhvr>
                                      <p:to>
                                        <p:strVal val="visible"/>
                                      </p:to>
                                    </p:set>
                                    <p:animEffect transition="in" filter="fade">
                                      <p:cBhvr>
                                        <p:cTn id="37" dur="500"/>
                                        <p:tgtEl>
                                          <p:spTgt spid="2">
                                            <p:graphicEl>
                                              <a:dgm id="{B08CB26A-4192-43E0-ADAE-AAAE2F38CE55}"/>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17EEE924-5B77-4D2C-BCEA-1F1765001331}"/>
                                            </p:graphicEl>
                                          </p:spTgt>
                                        </p:tgtEl>
                                        <p:attrNameLst>
                                          <p:attrName>style.visibility</p:attrName>
                                        </p:attrNameLst>
                                      </p:cBhvr>
                                      <p:to>
                                        <p:strVal val="visible"/>
                                      </p:to>
                                    </p:set>
                                    <p:animEffect transition="in" filter="fade">
                                      <p:cBhvr>
                                        <p:cTn id="42" dur="500"/>
                                        <p:tgtEl>
                                          <p:spTgt spid="2">
                                            <p:graphicEl>
                                              <a:dgm id="{17EEE924-5B77-4D2C-BCEA-1F17650013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801394" y="1120466"/>
            <a:ext cx="8066467" cy="584775"/>
          </a:xfrm>
          <a:prstGeom prst="rect">
            <a:avLst/>
          </a:prstGeom>
        </p:spPr>
        <p:txBody>
          <a:bodyPr wrap="square">
            <a:spAutoFit/>
          </a:bodyPr>
          <a:lstStyle/>
          <a:p>
            <a:pPr algn="ctr"/>
            <a:r>
              <a:rPr lang="en-US" sz="3200" b="1" dirty="0"/>
              <a:t>a.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a:ln>
                    <a:noFill/>
                  </a:ln>
                  <a:solidFill>
                    <a:sysClr val="window" lastClr="FFFFFF"/>
                  </a:solidFill>
                  <a:effectLst/>
                  <a:uLnTx/>
                  <a:uFillTx/>
                  <a:latin typeface="Arial" panose="020B0604020202020204" pitchFamily="34" charset="0"/>
                  <a:ea typeface="+mn-ea"/>
                  <a:cs typeface="+mn-cs"/>
                </a:rPr>
                <a:t>1. Triết học Mác – Lênin</a:t>
              </a:r>
              <a:endParaRPr kumimoji="0" lang="en-US" sz="2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VnTime" panose="020B7200000000000000" pitchFamily="34" charset="0"/>
              </a:rPr>
              <a:t>".</a:t>
            </a: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06594407"/>
              </p:ext>
            </p:extLst>
          </p:nvPr>
        </p:nvGraphicFramePr>
        <p:xfrm>
          <a:off x="1336539" y="165874"/>
          <a:ext cx="989383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7" descr="人类的进化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67433" y="5563673"/>
            <a:ext cx="9953251" cy="123714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480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732699" y="1994968"/>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2654786" y="262017"/>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pic>
        <p:nvPicPr>
          <p:cNvPr id="491538"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Oval 10"/>
          <p:cNvSpPr>
            <a:spLocks noChangeArrowheads="1"/>
          </p:cNvSpPr>
          <p:nvPr/>
        </p:nvSpPr>
        <p:spPr bwMode="auto">
          <a:xfrm>
            <a:off x="2932755" y="2798711"/>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16" name="Oval 11"/>
          <p:cNvSpPr>
            <a:spLocks noChangeArrowheads="1"/>
          </p:cNvSpPr>
          <p:nvPr/>
        </p:nvSpPr>
        <p:spPr bwMode="auto">
          <a:xfrm>
            <a:off x="7913689" y="2815318"/>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17" name="Text Box 20"/>
          <p:cNvSpPr txBox="1">
            <a:spLocks noChangeArrowheads="1"/>
          </p:cNvSpPr>
          <p:nvPr/>
        </p:nvSpPr>
        <p:spPr bwMode="auto">
          <a:xfrm>
            <a:off x="4836319" y="3174258"/>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18" name="Text Box 21"/>
          <p:cNvSpPr txBox="1">
            <a:spLocks noChangeArrowheads="1"/>
          </p:cNvSpPr>
          <p:nvPr/>
        </p:nvSpPr>
        <p:spPr bwMode="auto">
          <a:xfrm>
            <a:off x="6284119" y="3164709"/>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20" name="Line 22"/>
          <p:cNvSpPr>
            <a:spLocks noChangeShapeType="1"/>
          </p:cNvSpPr>
          <p:nvPr/>
        </p:nvSpPr>
        <p:spPr bwMode="auto">
          <a:xfrm>
            <a:off x="5211987" y="3687328"/>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21" name="Text Box 23"/>
          <p:cNvSpPr txBox="1">
            <a:spLocks noChangeArrowheads="1"/>
          </p:cNvSpPr>
          <p:nvPr/>
        </p:nvSpPr>
        <p:spPr bwMode="auto">
          <a:xfrm>
            <a:off x="4189105" y="4469671"/>
            <a:ext cx="2318282"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22" name="Text Box 24"/>
          <p:cNvSpPr txBox="1">
            <a:spLocks noChangeArrowheads="1"/>
          </p:cNvSpPr>
          <p:nvPr/>
        </p:nvSpPr>
        <p:spPr bwMode="auto">
          <a:xfrm>
            <a:off x="5979319" y="4469672"/>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23" name="Straight Arrow Connector 22"/>
          <p:cNvCxnSpPr/>
          <p:nvPr/>
        </p:nvCxnSpPr>
        <p:spPr>
          <a:xfrm flipH="1">
            <a:off x="4947220" y="4256467"/>
            <a:ext cx="2855567" cy="10445"/>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3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edge">
                                      <p:cBhvr>
                                        <p:cTn id="24" dur="3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edge">
                                      <p:cBhvr>
                                        <p:cTn id="29" dur="30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edge">
                                      <p:cBhvr>
                                        <p:cTn id="41" dur="30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edge">
                                      <p:cBhvr>
                                        <p:cTn id="46" dur="30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15" grpId="0" animBg="1"/>
      <p:bldP spid="16" grpId="0" animBg="1"/>
      <p:bldP spid="17" grpId="0" animBg="1"/>
      <p:bldP spid="18" grpId="0" animBg="1"/>
      <p:bldP spid="20" grpId="0" animBg="1"/>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91726959"/>
              </p:ext>
            </p:extLst>
          </p:nvPr>
        </p:nvGraphicFramePr>
        <p:xfrm>
          <a:off x="167425" y="785611"/>
          <a:ext cx="12024575" cy="53527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4139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282314" y="288910"/>
            <a:ext cx="5537543" cy="523220"/>
          </a:xfrm>
          <a:prstGeom prst="rect">
            <a:avLst/>
          </a:prstGeom>
        </p:spPr>
        <p:txBody>
          <a:bodyPr wrap="none">
            <a:spAutoFit/>
          </a:bodyPr>
          <a:lstStyle/>
          <a:p>
            <a:pPr algn="ctr"/>
            <a:r>
              <a:rPr lang="pt-BR" sz="2800" b="1" dirty="0">
                <a:latin typeface="Times New Roman" panose="02020603050405020304" pitchFamily="18" charset="0"/>
                <a:ea typeface="Times New Roman" panose="02020603050405020304" pitchFamily="18" charset="0"/>
              </a:rPr>
              <a:t>- </a:t>
            </a:r>
            <a:r>
              <a:rPr lang="pt-BR" sz="2800" b="1" dirty="0">
                <a:effectLst/>
                <a:latin typeface="Times New Roman" panose="02020603050405020304" pitchFamily="18" charset="0"/>
                <a:ea typeface="Times New Roman" panose="02020603050405020304" pitchFamily="18" charset="0"/>
              </a:rPr>
              <a:t>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 HAI NGUYÊN LÝ CƠ BẢN 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5181600" y="381000"/>
            <a:ext cx="3886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lnSpc>
                <a:spcPct val="80000"/>
              </a:lnSpc>
              <a:spcAft>
                <a:spcPct val="0"/>
              </a:spcAft>
              <a:buFontTx/>
              <a:buNone/>
            </a:pPr>
            <a:endParaRPr kumimoji="0" lang="de-DE" altLang="en-US" sz="2800">
              <a:solidFill>
                <a:srgbClr val="000000"/>
              </a:solidFill>
              <a:latin typeface="Arial" panose="020B0604020202020204" pitchFamily="34" charset="0"/>
              <a:cs typeface="Arial" panose="020B0604020202020204" pitchFamily="34" charset="0"/>
            </a:endParaRPr>
          </a:p>
        </p:txBody>
      </p:sp>
      <p:sp>
        <p:nvSpPr>
          <p:cNvPr id="26" name="Rectangle 7"/>
          <p:cNvSpPr>
            <a:spLocks noChangeArrowheads="1"/>
          </p:cNvSpPr>
          <p:nvPr/>
        </p:nvSpPr>
        <p:spPr bwMode="auto">
          <a:xfrm>
            <a:off x="6044733" y="1430338"/>
            <a:ext cx="4090941" cy="830262"/>
          </a:xfrm>
          <a:prstGeom prst="rect">
            <a:avLst/>
          </a:prstGeom>
          <a:solidFill>
            <a:srgbClr val="FF0000"/>
          </a:solidFill>
          <a:ln w="9525">
            <a:solidFill>
              <a:schemeClr val="tx1"/>
            </a:solidFill>
            <a:miter lim="800000"/>
            <a:headEnd/>
            <a:tailEnd/>
          </a:ln>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SG" sz="2400" b="1" dirty="0">
                <a:solidFill>
                  <a:schemeClr val="bg1"/>
                </a:solidFill>
              </a:rPr>
              <a:t>Chủ </a:t>
            </a:r>
            <a:r>
              <a:rPr lang="en-SG" sz="2400" b="1" dirty="0" err="1">
                <a:solidFill>
                  <a:schemeClr val="bg1"/>
                </a:solidFill>
              </a:rPr>
              <a:t>nghĩa</a:t>
            </a:r>
            <a:r>
              <a:rPr lang="en-SG" sz="2400" b="1" dirty="0">
                <a:solidFill>
                  <a:schemeClr val="bg1"/>
                </a:solidFill>
              </a:rPr>
              <a:t> </a:t>
            </a:r>
            <a:r>
              <a:rPr lang="en-SG" sz="2400" b="1" dirty="0" err="1">
                <a:solidFill>
                  <a:schemeClr val="bg1"/>
                </a:solidFill>
              </a:rPr>
              <a:t>duy</a:t>
            </a:r>
            <a:r>
              <a:rPr lang="en-SG" sz="2400" b="1" dirty="0">
                <a:solidFill>
                  <a:schemeClr val="bg1"/>
                </a:solidFill>
              </a:rPr>
              <a:t> </a:t>
            </a:r>
            <a:r>
              <a:rPr lang="en-SG" sz="2400" b="1" dirty="0" err="1">
                <a:solidFill>
                  <a:schemeClr val="bg1"/>
                </a:solidFill>
              </a:rPr>
              <a:t>vật</a:t>
            </a:r>
            <a:r>
              <a:rPr lang="en-SG" sz="2400" b="1" dirty="0">
                <a:solidFill>
                  <a:schemeClr val="bg1"/>
                </a:solidFill>
              </a:rPr>
              <a:t> </a:t>
            </a:r>
            <a:r>
              <a:rPr lang="en-SG" sz="2400" b="1" dirty="0" err="1">
                <a:solidFill>
                  <a:schemeClr val="bg1"/>
                </a:solidFill>
              </a:rPr>
              <a:t>biện</a:t>
            </a:r>
            <a:r>
              <a:rPr lang="en-SG" sz="2400" b="1" dirty="0">
                <a:solidFill>
                  <a:schemeClr val="bg1"/>
                </a:solidFill>
              </a:rPr>
              <a:t> </a:t>
            </a:r>
            <a:r>
              <a:rPr lang="en-SG" sz="2400" b="1" dirty="0" err="1">
                <a:solidFill>
                  <a:schemeClr val="bg1"/>
                </a:solidFill>
              </a:rPr>
              <a:t>chứn</a:t>
            </a:r>
            <a:r>
              <a:rPr lang="en-SG" sz="2400" b="1" dirty="0" err="1">
                <a:solidFill>
                  <a:schemeClr val="bg1"/>
                </a:solidFill>
                <a:latin typeface="Times New Roman"/>
              </a:rPr>
              <a:t>g</a:t>
            </a:r>
            <a:endParaRPr lang="en-US" sz="2400" b="1" dirty="0">
              <a:solidFill>
                <a:schemeClr val="bg1"/>
              </a:solidFill>
              <a:latin typeface="Times New Roman"/>
            </a:endParaRPr>
          </a:p>
        </p:txBody>
      </p:sp>
      <p:cxnSp>
        <p:nvCxnSpPr>
          <p:cNvPr id="49" name="Straight Arrow Connector 48"/>
          <p:cNvCxnSpPr/>
          <p:nvPr/>
        </p:nvCxnSpPr>
        <p:spPr>
          <a:xfrm>
            <a:off x="8075916" y="2305050"/>
            <a:ext cx="14287" cy="134120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038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bwMode="auto">
          <a:xfrm>
            <a:off x="5587283" y="3654425"/>
            <a:ext cx="5085011" cy="2646511"/>
          </a:xfrm>
          <a:prstGeom prst="rect">
            <a:avLst/>
          </a:prstGeom>
          <a:solidFill>
            <a:srgbClr val="00206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lang="en-SG" sz="3200" dirty="0" err="1">
                <a:solidFill>
                  <a:schemeClr val="bg1"/>
                </a:solidFill>
                <a:latin typeface="Arial" panose="020B0604020202020204" pitchFamily="34" charset="0"/>
                <a:cs typeface="Arial" panose="020B0604020202020204" pitchFamily="34" charset="0"/>
              </a:rPr>
              <a:t>Thế</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thống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nhau</a:t>
            </a:r>
            <a:r>
              <a:rPr lang="en-SG" sz="3200" dirty="0">
                <a:solidFill>
                  <a:schemeClr val="bg1"/>
                </a:solidFill>
                <a:latin typeface="Arial" panose="020B0604020202020204" pitchFamily="34" charset="0"/>
                <a:cs typeface="Arial" panose="020B0604020202020204" pitchFamily="34" charset="0"/>
              </a:rPr>
              <a:t> ở </a:t>
            </a:r>
            <a:r>
              <a:rPr lang="en-SG" sz="3200" dirty="0" err="1">
                <a:solidFill>
                  <a:schemeClr val="bg1"/>
                </a:solidFill>
                <a:latin typeface="Arial" panose="020B0604020202020204" pitchFamily="34" charset="0"/>
                <a:cs typeface="Arial" panose="020B0604020202020204" pitchFamily="34" charset="0"/>
              </a:rPr>
              <a:t>tính</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vật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nên</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giữa</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chúng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yếu</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phải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có</a:t>
            </a:r>
            <a:r>
              <a:rPr lang="en-SG" sz="3200"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mối</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liên</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hệ</a:t>
            </a:r>
            <a:endParaRPr kumimoji="1" lang="en-US" sz="3200" b="1" dirty="0">
              <a:solidFill>
                <a:schemeClr val="bg1"/>
              </a:solidFill>
              <a:latin typeface="Arial" pitchFamily="34" charset="0"/>
              <a:cs typeface="Arial" panose="020B0604020202020204" pitchFamily="34" charset="0"/>
            </a:endParaRPr>
          </a:p>
        </p:txBody>
      </p:sp>
      <p:sp>
        <p:nvSpPr>
          <p:cNvPr id="365582" name="Rectangle 17"/>
          <p:cNvSpPr>
            <a:spLocks noChangeArrowheads="1"/>
          </p:cNvSpPr>
          <p:nvPr/>
        </p:nvSpPr>
        <p:spPr bwMode="auto">
          <a:xfrm>
            <a:off x="26211" y="874068"/>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
        <p:nvSpPr>
          <p:cNvPr id="14" name="Oval 22"/>
          <p:cNvSpPr>
            <a:spLocks noChangeArrowheads="1"/>
          </p:cNvSpPr>
          <p:nvPr/>
        </p:nvSpPr>
        <p:spPr bwMode="auto">
          <a:xfrm>
            <a:off x="962694" y="2498497"/>
            <a:ext cx="1371600" cy="9906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A</a:t>
            </a:r>
          </a:p>
        </p:txBody>
      </p:sp>
      <p:sp>
        <p:nvSpPr>
          <p:cNvPr id="15" name="Oval 23"/>
          <p:cNvSpPr>
            <a:spLocks noChangeArrowheads="1"/>
          </p:cNvSpPr>
          <p:nvPr/>
        </p:nvSpPr>
        <p:spPr bwMode="auto">
          <a:xfrm>
            <a:off x="2943894" y="3946297"/>
            <a:ext cx="10668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C</a:t>
            </a:r>
          </a:p>
        </p:txBody>
      </p:sp>
      <p:sp>
        <p:nvSpPr>
          <p:cNvPr id="16" name="Oval 24"/>
          <p:cNvSpPr>
            <a:spLocks noChangeArrowheads="1"/>
          </p:cNvSpPr>
          <p:nvPr/>
        </p:nvSpPr>
        <p:spPr bwMode="auto">
          <a:xfrm>
            <a:off x="505494" y="4327297"/>
            <a:ext cx="1219200" cy="457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D</a:t>
            </a:r>
          </a:p>
        </p:txBody>
      </p:sp>
      <p:sp>
        <p:nvSpPr>
          <p:cNvPr id="17" name="Oval 25"/>
          <p:cNvSpPr>
            <a:spLocks noChangeArrowheads="1"/>
          </p:cNvSpPr>
          <p:nvPr/>
        </p:nvSpPr>
        <p:spPr bwMode="auto">
          <a:xfrm>
            <a:off x="4772694" y="3412897"/>
            <a:ext cx="5334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E</a:t>
            </a:r>
          </a:p>
        </p:txBody>
      </p:sp>
      <p:sp>
        <p:nvSpPr>
          <p:cNvPr id="18" name="Oval 26"/>
          <p:cNvSpPr>
            <a:spLocks noChangeArrowheads="1"/>
          </p:cNvSpPr>
          <p:nvPr/>
        </p:nvSpPr>
        <p:spPr bwMode="auto">
          <a:xfrm>
            <a:off x="3401094" y="2574697"/>
            <a:ext cx="8382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B</a:t>
            </a:r>
          </a:p>
        </p:txBody>
      </p:sp>
      <p:sp>
        <p:nvSpPr>
          <p:cNvPr id="20" name="Line 29"/>
          <p:cNvSpPr>
            <a:spLocks noChangeShapeType="1"/>
          </p:cNvSpPr>
          <p:nvPr/>
        </p:nvSpPr>
        <p:spPr bwMode="auto">
          <a:xfrm>
            <a:off x="2334294" y="2955697"/>
            <a:ext cx="1066800" cy="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1" name="Line 30"/>
          <p:cNvSpPr>
            <a:spLocks noChangeShapeType="1"/>
          </p:cNvSpPr>
          <p:nvPr/>
        </p:nvSpPr>
        <p:spPr bwMode="auto">
          <a:xfrm>
            <a:off x="3677989" y="3412897"/>
            <a:ext cx="1066800" cy="762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2" name="Line 32"/>
          <p:cNvSpPr>
            <a:spLocks noChangeShapeType="1"/>
          </p:cNvSpPr>
          <p:nvPr/>
        </p:nvSpPr>
        <p:spPr bwMode="auto">
          <a:xfrm flipH="1" flipV="1">
            <a:off x="2258094" y="3260497"/>
            <a:ext cx="2514600" cy="6096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3" name="Line 33"/>
          <p:cNvSpPr>
            <a:spLocks noChangeShapeType="1"/>
          </p:cNvSpPr>
          <p:nvPr/>
        </p:nvSpPr>
        <p:spPr bwMode="auto">
          <a:xfrm flipH="1">
            <a:off x="1191294" y="3489097"/>
            <a:ext cx="304800" cy="8382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4" name="Line 34"/>
          <p:cNvSpPr>
            <a:spLocks noChangeShapeType="1"/>
          </p:cNvSpPr>
          <p:nvPr/>
        </p:nvSpPr>
        <p:spPr bwMode="auto">
          <a:xfrm flipV="1">
            <a:off x="1724694" y="4403497"/>
            <a:ext cx="1219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5" name="Line 35"/>
          <p:cNvSpPr>
            <a:spLocks noChangeShapeType="1"/>
          </p:cNvSpPr>
          <p:nvPr/>
        </p:nvSpPr>
        <p:spPr bwMode="auto">
          <a:xfrm flipH="1">
            <a:off x="1572294" y="3260497"/>
            <a:ext cx="1905000" cy="1143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7" name="Line 36"/>
          <p:cNvSpPr>
            <a:spLocks noChangeShapeType="1"/>
          </p:cNvSpPr>
          <p:nvPr/>
        </p:nvSpPr>
        <p:spPr bwMode="auto">
          <a:xfrm>
            <a:off x="4163094" y="3184297"/>
            <a:ext cx="685800" cy="381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8" name="Line 37"/>
          <p:cNvSpPr>
            <a:spLocks noChangeShapeType="1"/>
          </p:cNvSpPr>
          <p:nvPr/>
        </p:nvSpPr>
        <p:spPr bwMode="auto">
          <a:xfrm flipH="1">
            <a:off x="4010694" y="4098697"/>
            <a:ext cx="838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9" name="Text Box 39"/>
          <p:cNvSpPr txBox="1">
            <a:spLocks noChangeArrowheads="1"/>
          </p:cNvSpPr>
          <p:nvPr/>
        </p:nvSpPr>
        <p:spPr bwMode="auto">
          <a:xfrm>
            <a:off x="2105694" y="3489098"/>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fontAlgn="base">
              <a:spcBef>
                <a:spcPct val="50000"/>
              </a:spcBef>
              <a:spcAft>
                <a:spcPct val="0"/>
              </a:spcAft>
              <a:buClrTx/>
              <a:buSzTx/>
              <a:buFontTx/>
              <a:buNone/>
            </a:pPr>
            <a:r>
              <a:rPr lang="en-US" altLang="en-US" sz="1800" b="1">
                <a:solidFill>
                  <a:srgbClr val="FF3399"/>
                </a:solidFill>
                <a:cs typeface="Arial" panose="020B0604020202020204" pitchFamily="34" charset="0"/>
              </a:rPr>
              <a:t>KHÁCH QUAN</a:t>
            </a:r>
          </a:p>
        </p:txBody>
      </p:sp>
      <p:sp>
        <p:nvSpPr>
          <p:cNvPr id="30"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a:solidFill>
                  <a:srgbClr val="FF0000"/>
                </a:solidFill>
                <a:latin typeface="Times New Roman" panose="02020603050405020304" pitchFamily="18" charset="0"/>
              </a:rPr>
              <a:t>HAI NGUYÊN LÝ CƠ BẢN</a:t>
            </a:r>
          </a:p>
        </p:txBody>
      </p:sp>
      <p:sp>
        <p:nvSpPr>
          <p:cNvPr id="31"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7406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65582"/>
                                        </p:tgtEl>
                                        <p:attrNameLst>
                                          <p:attrName>style.visibility</p:attrName>
                                        </p:attrNameLst>
                                      </p:cBhvr>
                                      <p:to>
                                        <p:strVal val="visible"/>
                                      </p:to>
                                    </p:set>
                                    <p:anim calcmode="lin" valueType="num">
                                      <p:cBhvr>
                                        <p:cTn id="7" dur="1000" fill="hold"/>
                                        <p:tgtEl>
                                          <p:spTgt spid="365582"/>
                                        </p:tgtEl>
                                        <p:attrNameLst>
                                          <p:attrName>ppt_w</p:attrName>
                                        </p:attrNameLst>
                                      </p:cBhvr>
                                      <p:tavLst>
                                        <p:tav tm="0">
                                          <p:val>
                                            <p:fltVal val="0"/>
                                          </p:val>
                                        </p:tav>
                                        <p:tav tm="100000">
                                          <p:val>
                                            <p:strVal val="#ppt_w"/>
                                          </p:val>
                                        </p:tav>
                                      </p:tavLst>
                                    </p:anim>
                                    <p:anim calcmode="lin" valueType="num">
                                      <p:cBhvr>
                                        <p:cTn id="8" dur="1000" fill="hold"/>
                                        <p:tgtEl>
                                          <p:spTgt spid="365582"/>
                                        </p:tgtEl>
                                        <p:attrNameLst>
                                          <p:attrName>ppt_h</p:attrName>
                                        </p:attrNameLst>
                                      </p:cBhvr>
                                      <p:tavLst>
                                        <p:tav tm="0">
                                          <p:val>
                                            <p:fltVal val="0"/>
                                          </p:val>
                                        </p:tav>
                                        <p:tav tm="100000">
                                          <p:val>
                                            <p:strVal val="#ppt_h"/>
                                          </p:val>
                                        </p:tav>
                                      </p:tavLst>
                                    </p:anim>
                                    <p:anim calcmode="lin" valueType="num">
                                      <p:cBhvr>
                                        <p:cTn id="9" dur="1000" fill="hold"/>
                                        <p:tgtEl>
                                          <p:spTgt spid="365582"/>
                                        </p:tgtEl>
                                        <p:attrNameLst>
                                          <p:attrName>style.rotation</p:attrName>
                                        </p:attrNameLst>
                                      </p:cBhvr>
                                      <p:tavLst>
                                        <p:tav tm="0">
                                          <p:val>
                                            <p:fltVal val="90"/>
                                          </p:val>
                                        </p:tav>
                                        <p:tav tm="100000">
                                          <p:val>
                                            <p:fltVal val="0"/>
                                          </p:val>
                                        </p:tav>
                                      </p:tavLst>
                                    </p:anim>
                                    <p:animEffect transition="in" filter="fade">
                                      <p:cBhvr>
                                        <p:cTn id="10" dur="1000"/>
                                        <p:tgtEl>
                                          <p:spTgt spid="3655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3" presetClass="entr" presetSubtype="16"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5" presetClass="entr" presetSubtype="0"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000"/>
                            </p:stCondLst>
                            <p:childTnLst>
                              <p:par>
                                <p:cTn id="40" presetID="15" presetClass="entr" presetSubtype="0" fill="hold" grpId="1"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000"/>
                            </p:stCondLst>
                            <p:childTnLst>
                              <p:par>
                                <p:cTn id="47" presetID="49" presetClass="entr" presetSubtype="0" decel="100000" fill="hold" grpId="1"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360"/>
                                          </p:val>
                                        </p:tav>
                                        <p:tav tm="100000">
                                          <p:val>
                                            <p:fltVal val="0"/>
                                          </p:val>
                                        </p:tav>
                                      </p:tavLst>
                                    </p:anim>
                                    <p:animEffect transition="in" filter="fade">
                                      <p:cBhvr>
                                        <p:cTn id="52" dur="1000"/>
                                        <p:tgtEl>
                                          <p:spTgt spid="16"/>
                                        </p:tgtEl>
                                      </p:cBhvr>
                                    </p:animEffect>
                                  </p:childTnLst>
                                </p:cTn>
                              </p:par>
                            </p:childTnLst>
                          </p:cTn>
                        </p:par>
                        <p:par>
                          <p:cTn id="53" fill="hold">
                            <p:stCondLst>
                              <p:cond delay="4000"/>
                            </p:stCondLst>
                            <p:childTnLst>
                              <p:par>
                                <p:cTn id="54" presetID="15" presetClass="entr" presetSubtype="0" fill="hold" grpId="1"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5000"/>
                            </p:stCondLst>
                            <p:childTnLst>
                              <p:par>
                                <p:cTn id="61" presetID="15" presetClass="entr" presetSubtype="0" fill="hold" grpId="1"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fltVal val="0"/>
                                          </p:val>
                                        </p:tav>
                                        <p:tav tm="100000">
                                          <p:val>
                                            <p:strVal val="#ppt_w"/>
                                          </p:val>
                                        </p:tav>
                                      </p:tavLst>
                                    </p:anim>
                                    <p:anim calcmode="lin" valueType="num">
                                      <p:cBhvr>
                                        <p:cTn id="64" dur="1000" fill="hold"/>
                                        <p:tgtEl>
                                          <p:spTgt spid="17"/>
                                        </p:tgtEl>
                                        <p:attrNameLst>
                                          <p:attrName>ppt_h</p:attrName>
                                        </p:attrNameLst>
                                      </p:cBhvr>
                                      <p:tavLst>
                                        <p:tav tm="0">
                                          <p:val>
                                            <p:fltVal val="0"/>
                                          </p:val>
                                        </p:tav>
                                        <p:tav tm="100000">
                                          <p:val>
                                            <p:strVal val="#ppt_h"/>
                                          </p:val>
                                        </p:tav>
                                      </p:tavLst>
                                    </p:anim>
                                    <p:anim calcmode="lin" valueType="num">
                                      <p:cBhvr>
                                        <p:cTn id="6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6000"/>
                            </p:stCondLst>
                            <p:childTnLst>
                              <p:par>
                                <p:cTn id="68"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69" dur="2000" fill="hold"/>
                                        <p:tgtEl>
                                          <p:spTgt spid="14"/>
                                        </p:tgtEl>
                                        <p:attrNameLst>
                                          <p:attrName>ppt_x</p:attrName>
                                          <p:attrName>ppt_y</p:attrName>
                                        </p:attrNameLst>
                                      </p:cBhvr>
                                    </p:animMotion>
                                  </p:childTnLst>
                                </p:cTn>
                              </p:par>
                            </p:childTnLst>
                          </p:cTn>
                        </p:par>
                        <p:par>
                          <p:cTn id="70" fill="hold">
                            <p:stCondLst>
                              <p:cond delay="8000"/>
                            </p:stCondLst>
                            <p:childTnLst>
                              <p:par>
                                <p:cTn id="71"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72" dur="2000" fill="hold"/>
                                        <p:tgtEl>
                                          <p:spTgt spid="18"/>
                                        </p:tgtEl>
                                        <p:attrNameLst>
                                          <p:attrName>ppt_x</p:attrName>
                                          <p:attrName>ppt_y</p:attrName>
                                        </p:attrNameLst>
                                      </p:cBhvr>
                                    </p:animMotion>
                                  </p:childTnLst>
                                </p:cTn>
                              </p:par>
                            </p:childTnLst>
                          </p:cTn>
                        </p:par>
                        <p:par>
                          <p:cTn id="73" fill="hold">
                            <p:stCondLst>
                              <p:cond delay="10000"/>
                            </p:stCondLst>
                            <p:childTnLst>
                              <p:par>
                                <p:cTn id="74"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75" dur="2000" fill="hold"/>
                                        <p:tgtEl>
                                          <p:spTgt spid="16"/>
                                        </p:tgtEl>
                                        <p:attrNameLst>
                                          <p:attrName>ppt_x</p:attrName>
                                          <p:attrName>ppt_y</p:attrName>
                                        </p:attrNameLst>
                                      </p:cBhvr>
                                    </p:animMotion>
                                  </p:childTnLst>
                                </p:cTn>
                              </p:par>
                            </p:childTnLst>
                          </p:cTn>
                        </p:par>
                        <p:par>
                          <p:cTn id="76" fill="hold">
                            <p:stCondLst>
                              <p:cond delay="12000"/>
                            </p:stCondLst>
                            <p:childTnLst>
                              <p:par>
                                <p:cTn id="77"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78" dur="2000" fill="hold"/>
                                        <p:tgtEl>
                                          <p:spTgt spid="15"/>
                                        </p:tgtEl>
                                        <p:attrNameLst>
                                          <p:attrName>ppt_x</p:attrName>
                                          <p:attrName>ppt_y</p:attrName>
                                        </p:attrNameLst>
                                      </p:cBhvr>
                                    </p:animMotion>
                                  </p:childTnLst>
                                </p:cTn>
                              </p:par>
                            </p:childTnLst>
                          </p:cTn>
                        </p:par>
                        <p:par>
                          <p:cTn id="79" fill="hold">
                            <p:stCondLst>
                              <p:cond delay="14000"/>
                            </p:stCondLst>
                            <p:childTnLst>
                              <p:par>
                                <p:cTn id="80"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81" dur="2000" fill="hold"/>
                                        <p:tgtEl>
                                          <p:spTgt spid="17"/>
                                        </p:tgtEl>
                                        <p:attrNameLst>
                                          <p:attrName>ppt_x</p:attrName>
                                          <p:attrName>ppt_y</p:attrName>
                                        </p:attrNameLst>
                                      </p:cBhvr>
                                      <p:rCtr x="0" y="0"/>
                                    </p:animMotion>
                                  </p:childTnLst>
                                </p:cTn>
                              </p:par>
                            </p:childTnLst>
                          </p:cTn>
                        </p:par>
                        <p:par>
                          <p:cTn id="82" fill="hold">
                            <p:stCondLst>
                              <p:cond delay="160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6500"/>
                            </p:stCondLst>
                            <p:childTnLst>
                              <p:par>
                                <p:cTn id="87" presetID="22" presetClass="entr" presetSubtype="4"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wipe(down)">
                                      <p:cBhvr>
                                        <p:cTn id="89" dur="500"/>
                                        <p:tgtEl>
                                          <p:spTgt spid="22"/>
                                        </p:tgtEl>
                                      </p:cBhvr>
                                    </p:animEffect>
                                  </p:childTnLst>
                                </p:cTn>
                              </p:par>
                            </p:childTnLst>
                          </p:cTn>
                        </p:par>
                        <p:par>
                          <p:cTn id="90" fill="hold">
                            <p:stCondLst>
                              <p:cond delay="17000"/>
                            </p:stCondLst>
                            <p:childTnLst>
                              <p:par>
                                <p:cTn id="91" presetID="22" presetClass="entr" presetSubtype="4"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wipe(down)">
                                      <p:cBhvr>
                                        <p:cTn id="93" dur="500"/>
                                        <p:tgtEl>
                                          <p:spTgt spid="21"/>
                                        </p:tgtEl>
                                      </p:cBhvr>
                                    </p:animEffect>
                                  </p:childTnLst>
                                </p:cTn>
                              </p:par>
                            </p:childTnLst>
                          </p:cTn>
                        </p:par>
                        <p:par>
                          <p:cTn id="94" fill="hold">
                            <p:stCondLst>
                              <p:cond delay="17500"/>
                            </p:stCondLst>
                            <p:childTnLst>
                              <p:par>
                                <p:cTn id="95" presetID="2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500"/>
                                        <p:tgtEl>
                                          <p:spTgt spid="23"/>
                                        </p:tgtEl>
                                      </p:cBhvr>
                                    </p:animEffect>
                                  </p:childTnLst>
                                </p:cTn>
                              </p:par>
                            </p:childTnLst>
                          </p:cTn>
                        </p:par>
                        <p:par>
                          <p:cTn id="98" fill="hold">
                            <p:stCondLst>
                              <p:cond delay="18000"/>
                            </p:stCondLst>
                            <p:childTnLst>
                              <p:par>
                                <p:cTn id="99" presetID="22" presetClass="entr" presetSubtype="4"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wipe(down)">
                                      <p:cBhvr>
                                        <p:cTn id="101" dur="500"/>
                                        <p:tgtEl>
                                          <p:spTgt spid="24"/>
                                        </p:tgtEl>
                                      </p:cBhvr>
                                    </p:animEffect>
                                  </p:childTnLst>
                                </p:cTn>
                              </p:par>
                            </p:childTnLst>
                          </p:cTn>
                        </p:par>
                        <p:par>
                          <p:cTn id="102" fill="hold">
                            <p:stCondLst>
                              <p:cond delay="18500"/>
                            </p:stCondLst>
                            <p:childTnLst>
                              <p:par>
                                <p:cTn id="103" presetID="22" presetClass="entr" presetSubtype="4" fill="hold" grpId="0" nodeType="after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wipe(down)">
                                      <p:cBhvr>
                                        <p:cTn id="105" dur="500"/>
                                        <p:tgtEl>
                                          <p:spTgt spid="25"/>
                                        </p:tgtEl>
                                      </p:cBhvr>
                                    </p:animEffect>
                                  </p:childTnLst>
                                </p:cTn>
                              </p:par>
                            </p:childTnLst>
                          </p:cTn>
                        </p:par>
                        <p:par>
                          <p:cTn id="106" fill="hold">
                            <p:stCondLst>
                              <p:cond delay="19000"/>
                            </p:stCondLst>
                            <p:childTnLst>
                              <p:par>
                                <p:cTn id="107" presetID="22" presetClass="entr" presetSubtype="4"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down)">
                                      <p:cBhvr>
                                        <p:cTn id="109" dur="500"/>
                                        <p:tgtEl>
                                          <p:spTgt spid="27"/>
                                        </p:tgtEl>
                                      </p:cBhvr>
                                    </p:animEffect>
                                  </p:childTnLst>
                                </p:cTn>
                              </p:par>
                            </p:childTnLst>
                          </p:cTn>
                        </p:par>
                        <p:par>
                          <p:cTn id="110" fill="hold">
                            <p:stCondLst>
                              <p:cond delay="19500"/>
                            </p:stCondLst>
                            <p:childTnLst>
                              <p:par>
                                <p:cTn id="111" presetID="22" presetClass="entr" presetSubtype="4"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wipe(down)">
                                      <p:cBhvr>
                                        <p:cTn id="113" dur="500"/>
                                        <p:tgtEl>
                                          <p:spTgt spid="28"/>
                                        </p:tgtEl>
                                      </p:cBhvr>
                                    </p:animEffect>
                                  </p:childTnLst>
                                </p:cTn>
                              </p:par>
                            </p:childTnLst>
                          </p:cTn>
                        </p:par>
                        <p:par>
                          <p:cTn id="114" fill="hold">
                            <p:stCondLst>
                              <p:cond delay="20000"/>
                            </p:stCondLst>
                            <p:childTnLst>
                              <p:par>
                                <p:cTn id="115" presetID="56" presetClass="entr" presetSubtype="0" fill="hold" grpId="0" nodeType="afterEffect">
                                  <p:stCondLst>
                                    <p:cond delay="0"/>
                                  </p:stCondLst>
                                  <p:iterate type="lt">
                                    <p:tmPct val="10000"/>
                                  </p:iterate>
                                  <p:childTnLst>
                                    <p:set>
                                      <p:cBhvr>
                                        <p:cTn id="116" dur="1" fill="hold">
                                          <p:stCondLst>
                                            <p:cond delay="0"/>
                                          </p:stCondLst>
                                        </p:cTn>
                                        <p:tgtEl>
                                          <p:spTgt spid="29"/>
                                        </p:tgtEl>
                                        <p:attrNameLst>
                                          <p:attrName>style.visibility</p:attrName>
                                        </p:attrNameLst>
                                      </p:cBhvr>
                                      <p:to>
                                        <p:strVal val="visible"/>
                                      </p:to>
                                    </p:set>
                                    <p:anim by="(-#ppt_w*2)" calcmode="lin" valueType="num">
                                      <p:cBhvr rctx="PPT">
                                        <p:cTn id="117" dur="500" autoRev="1" fill="hold">
                                          <p:stCondLst>
                                            <p:cond delay="0"/>
                                          </p:stCondLst>
                                        </p:cTn>
                                        <p:tgtEl>
                                          <p:spTgt spid="29"/>
                                        </p:tgtEl>
                                        <p:attrNameLst>
                                          <p:attrName>ppt_w</p:attrName>
                                        </p:attrNameLst>
                                      </p:cBhvr>
                                    </p:anim>
                                    <p:anim by="(#ppt_w*0.50)" calcmode="lin" valueType="num">
                                      <p:cBhvr>
                                        <p:cTn id="118" dur="500" decel="50000" autoRev="1" fill="hold">
                                          <p:stCondLst>
                                            <p:cond delay="0"/>
                                          </p:stCondLst>
                                        </p:cTn>
                                        <p:tgtEl>
                                          <p:spTgt spid="29"/>
                                        </p:tgtEl>
                                        <p:attrNameLst>
                                          <p:attrName>ppt_x</p:attrName>
                                        </p:attrNameLst>
                                      </p:cBhvr>
                                    </p:anim>
                                    <p:anim from="(-#ppt_h/2)" to="(#ppt_y)" calcmode="lin" valueType="num">
                                      <p:cBhvr>
                                        <p:cTn id="119" dur="1000" fill="hold">
                                          <p:stCondLst>
                                            <p:cond delay="0"/>
                                          </p:stCondLst>
                                        </p:cTn>
                                        <p:tgtEl>
                                          <p:spTgt spid="29"/>
                                        </p:tgtEl>
                                        <p:attrNameLst>
                                          <p:attrName>ppt_y</p:attrName>
                                        </p:attrNameLst>
                                      </p:cBhvr>
                                    </p:anim>
                                    <p:animRot by="21600000">
                                      <p:cBhvr>
                                        <p:cTn id="120" dur="1000" fill="hold">
                                          <p:stCondLst>
                                            <p:cond delay="0"/>
                                          </p:stCondLst>
                                        </p:cTn>
                                        <p:tgtEl>
                                          <p:spTgt spid="29"/>
                                        </p:tgtEl>
                                        <p:attrNameLst>
                                          <p:attrName>r</p:attrName>
                                        </p:attrNameLst>
                                      </p:cBhvr>
                                    </p:animRot>
                                  </p:childTnLst>
                                </p:cTn>
                              </p:par>
                            </p:childTnLst>
                          </p:cTn>
                        </p:par>
                        <p:par>
                          <p:cTn id="121" fill="hold">
                            <p:stCondLst>
                              <p:cond delay="21800"/>
                            </p:stCondLst>
                            <p:childTnLst>
                              <p:par>
                                <p:cTn id="122" presetID="16" presetClass="entr" presetSubtype="26"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barn(inHorizontal)">
                                      <p:cBhvr>
                                        <p:cTn id="124" dur="500"/>
                                        <p:tgtEl>
                                          <p:spTgt spid="30"/>
                                        </p:tgtEl>
                                      </p:cBhvr>
                                    </p:animEffect>
                                  </p:childTnLst>
                                </p:cTn>
                              </p:par>
                            </p:childTnLst>
                          </p:cTn>
                        </p:par>
                      </p:childTnLst>
                    </p:cTn>
                  </p:par>
                  <p:par>
                    <p:cTn id="125" fill="hold">
                      <p:stCondLst>
                        <p:cond delay="indefinite"/>
                      </p:stCondLst>
                      <p:childTnLst>
                        <p:par>
                          <p:cTn id="126" fill="hold">
                            <p:stCondLst>
                              <p:cond delay="0"/>
                            </p:stCondLst>
                            <p:childTnLst>
                              <p:par>
                                <p:cTn id="127" presetID="21" presetClass="exit" presetSubtype="4" fill="hold" grpId="1" nodeType="clickEffect">
                                  <p:stCondLst>
                                    <p:cond delay="0"/>
                                  </p:stCondLst>
                                  <p:childTnLst>
                                    <p:animEffect transition="out" filter="wheel(4)">
                                      <p:cBhvr>
                                        <p:cTn id="128" dur="1000"/>
                                        <p:tgtEl>
                                          <p:spTgt spid="30"/>
                                        </p:tgtEl>
                                      </p:cBhvr>
                                    </p:animEffect>
                                    <p:set>
                                      <p:cBhvr>
                                        <p:cTn id="129" dur="1" fill="hold">
                                          <p:stCondLst>
                                            <p:cond delay="999"/>
                                          </p:stCondLst>
                                        </p:cTn>
                                        <p:tgtEl>
                                          <p:spTgt spid="30"/>
                                        </p:tgtEl>
                                        <p:attrNameLst>
                                          <p:attrName>style.visibility</p:attrName>
                                        </p:attrNameLst>
                                      </p:cBhvr>
                                      <p:to>
                                        <p:strVal val="hidden"/>
                                      </p:to>
                                    </p:set>
                                  </p:childTnLst>
                                </p:cTn>
                              </p:par>
                              <p:par>
                                <p:cTn id="130" presetID="5" presetClass="entr" presetSubtype="10" fill="hold" grpId="0"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checkerboard(across)">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animBg="1"/>
      <p:bldP spid="365582" grpId="0"/>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P spid="21" grpId="0" animBg="1"/>
      <p:bldP spid="22" grpId="0" animBg="1"/>
      <p:bldP spid="23" grpId="0" animBg="1"/>
      <p:bldP spid="24" grpId="0" animBg="1"/>
      <p:bldP spid="25" grpId="0" animBg="1"/>
      <p:bldP spid="27" grpId="0" animBg="1"/>
      <p:bldP spid="28" grpId="0" animBg="1"/>
      <p:bldP spid="29" grpId="0"/>
      <p:bldP spid="30" grpId="0"/>
      <p:bldP spid="30" grpId="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orizontal Scroll 6"/>
          <p:cNvSpPr/>
          <p:nvPr/>
        </p:nvSpPr>
        <p:spPr bwMode="auto">
          <a:xfrm>
            <a:off x="1672782" y="734856"/>
            <a:ext cx="9589714" cy="2303463"/>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lang="pt-BR" sz="2800" i="1" dirty="0">
                <a:solidFill>
                  <a:schemeClr val="bg1"/>
                </a:solidFill>
              </a:rPr>
              <a:t>Mối liên hệ là</a:t>
            </a:r>
            <a:r>
              <a:rPr lang="pt-BR" sz="2800" dirty="0">
                <a:solidFill>
                  <a:schemeClr val="bg1"/>
                </a:solidFill>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800" dirty="0">
              <a:solidFill>
                <a:schemeClr val="bg1"/>
              </a:solidFill>
            </a:endParaRPr>
          </a:p>
          <a:p>
            <a:pPr algn="just" fontAlgn="base">
              <a:spcBef>
                <a:spcPct val="0"/>
              </a:spcBef>
              <a:spcAft>
                <a:spcPct val="0"/>
              </a:spcAft>
              <a:defRPr/>
            </a:pPr>
            <a:r>
              <a:rPr lang="en-US" sz="2800" i="1" dirty="0">
                <a:solidFill>
                  <a:schemeClr val="bg1"/>
                </a:solidFill>
                <a:latin typeface="Arial" panose="020B0604020202020204" pitchFamily="34" charset="0"/>
                <a:cs typeface="Arial" panose="020B0604020202020204" pitchFamily="34" charset="0"/>
              </a:rPr>
              <a:t>.</a:t>
            </a:r>
          </a:p>
        </p:txBody>
      </p:sp>
      <p:pic>
        <p:nvPicPr>
          <p:cNvPr id="50586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381750"/>
            <a:ext cx="91440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598" name="Rectangle 2"/>
          <p:cNvSpPr>
            <a:spLocks noChangeArrowheads="1"/>
          </p:cNvSpPr>
          <p:nvPr/>
        </p:nvSpPr>
        <p:spPr bwMode="auto">
          <a:xfrm>
            <a:off x="3994151" y="3983038"/>
            <a:ext cx="6253163"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kumimoji="0" lang="en-US" altLang="en-US" sz="2000">
                <a:solidFill>
                  <a:srgbClr val="000066"/>
                </a:solidFill>
                <a:latin typeface="Arial" panose="020B0604020202020204" pitchFamily="34" charset="0"/>
                <a:cs typeface="Arial" panose="020B0604020202020204" pitchFamily="34" charset="0"/>
              </a:rPr>
              <a:t>G</a:t>
            </a:r>
            <a:r>
              <a:rPr kumimoji="0" lang="vi-VN" altLang="en-US" sz="2000">
                <a:solidFill>
                  <a:srgbClr val="000066"/>
                </a:solidFill>
                <a:latin typeface="Arial" panose="020B0604020202020204" pitchFamily="34" charset="0"/>
                <a:cs typeface="Arial" panose="020B0604020202020204" pitchFamily="34" charset="0"/>
              </a:rPr>
              <a:t>iữa </a:t>
            </a:r>
            <a:r>
              <a:rPr kumimoji="0" lang="vi-VN" altLang="en-US" sz="2000" b="1">
                <a:solidFill>
                  <a:srgbClr val="FF0066"/>
                </a:solidFill>
                <a:latin typeface="Arial" panose="020B0604020202020204" pitchFamily="34" charset="0"/>
                <a:cs typeface="Arial" panose="020B0604020202020204" pitchFamily="34" charset="0"/>
              </a:rPr>
              <a:t>cung và cầu </a:t>
            </a:r>
            <a:r>
              <a:rPr kumimoji="0" lang="vi-VN" altLang="en-US" sz="2000">
                <a:solidFill>
                  <a:srgbClr val="000066"/>
                </a:solidFill>
                <a:latin typeface="Arial" panose="020B0604020202020204" pitchFamily="34" charset="0"/>
                <a:cs typeface="Arial" panose="020B0604020202020204" pitchFamily="34" charset="0"/>
              </a:rPr>
              <a:t>(hàng hoá, dịch vụ) trên thị trường luôn luôn diễn ra quá trình: cung và cầu quy định lẫn nhau; cung và cầu tác động, ảnh hưởng lẫn nhau, chuyển hoá lẫn nhau, từ đó tạo nên quá trình vận động, phát triển không ngừng của cả cung và cầu. </a:t>
            </a:r>
            <a:endParaRPr kumimoji="0" lang="en-US" altLang="en-US" sz="2000">
              <a:solidFill>
                <a:srgbClr val="000066"/>
              </a:solidFill>
              <a:latin typeface=".VnTime" panose="020B7200000000000000" pitchFamily="34" charset="0"/>
              <a:cs typeface="Arial" panose="020B0604020202020204" pitchFamily="34" charset="0"/>
            </a:endParaRPr>
          </a:p>
        </p:txBody>
      </p:sp>
      <p:sp>
        <p:nvSpPr>
          <p:cNvPr id="9" name="Explosion 2 8"/>
          <p:cNvSpPr/>
          <p:nvPr/>
        </p:nvSpPr>
        <p:spPr>
          <a:xfrm>
            <a:off x="1820069" y="3690677"/>
            <a:ext cx="2387600" cy="2506133"/>
          </a:xfrm>
          <a:prstGeom prst="irregularSeal2">
            <a:avLst/>
          </a:prstGeom>
          <a:solidFill>
            <a:srgbClr val="92D050"/>
          </a:solidFill>
          <a:ln w="12700" cap="flat" cmpd="sng" algn="ctr">
            <a:solidFill>
              <a:srgbClr val="5B9BD5">
                <a:shade val="50000"/>
              </a:srgbClr>
            </a:solidFill>
            <a:prstDash val="solid"/>
            <a:miter lim="800000"/>
          </a:ln>
          <a:effectLst/>
          <a:scene3d>
            <a:camera prst="orthographicFront"/>
            <a:lightRig rig="threePt" dir="t"/>
          </a:scene3d>
          <a:sp3d>
            <a:bevelT/>
          </a:sp3d>
        </p:spPr>
        <p:txBody>
          <a:bodyPr anchor="ctr"/>
          <a:lstStyle/>
          <a:p>
            <a:pPr algn="ctr">
              <a:defRPr/>
            </a:pPr>
            <a:endParaRPr lang="en-US" kern="0" dirty="0">
              <a:solidFill>
                <a:prstClr val="white"/>
              </a:solidFill>
              <a:latin typeface="Calibri" panose="020F0502020204030204"/>
              <a:cs typeface="Arial" panose="020B0604020202020204" pitchFamily="34" charset="0"/>
            </a:endParaRPr>
          </a:p>
        </p:txBody>
      </p:sp>
      <p:sp>
        <p:nvSpPr>
          <p:cNvPr id="10" name="TextBox 9"/>
          <p:cNvSpPr txBox="1"/>
          <p:nvPr/>
        </p:nvSpPr>
        <p:spPr>
          <a:xfrm rot="19038394">
            <a:off x="2070101" y="4479925"/>
            <a:ext cx="1692275" cy="584200"/>
          </a:xfrm>
          <a:prstGeom prst="rect">
            <a:avLst/>
          </a:prstGeom>
          <a:noFill/>
        </p:spPr>
        <p:txBody>
          <a:bodyPr>
            <a:spAutoFit/>
          </a:bodyPr>
          <a:lstStyle/>
          <a:p>
            <a:pPr>
              <a:defRPr/>
            </a:pPr>
            <a:r>
              <a:rPr lang="vi-VN" sz="3200" b="1" dirty="0">
                <a:solidFill>
                  <a:srgbClr val="002060"/>
                </a:solidFill>
                <a:latin typeface="Arial"/>
                <a:cs typeface="Arial" panose="020B0604020202020204" pitchFamily="34" charset="0"/>
              </a:rPr>
              <a:t>Ví dụ:</a:t>
            </a:r>
            <a:endParaRPr lang="en-US" sz="3200" b="1" dirty="0">
              <a:solidFill>
                <a:srgbClr val="002060"/>
              </a:solidFill>
              <a:latin typeface="Calibri" panose="020F0502020204030204"/>
              <a:cs typeface="Arial" panose="020B0604020202020204" pitchFamily="34" charset="0"/>
            </a:endParaRPr>
          </a:p>
        </p:txBody>
      </p:sp>
      <p:sp>
        <p:nvSpPr>
          <p:cNvPr id="11"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9"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par>
                                <p:cTn id="14" presetID="2" presetClass="entr" presetSubtype="9"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2" fill="hold" grpId="0" nodeType="clickEffect">
                                  <p:stCondLst>
                                    <p:cond delay="0"/>
                                  </p:stCondLst>
                                  <p:childTnLst>
                                    <p:set>
                                      <p:cBhvr>
                                        <p:cTn id="21" dur="1" fill="hold">
                                          <p:stCondLst>
                                            <p:cond delay="0"/>
                                          </p:stCondLst>
                                        </p:cTn>
                                        <p:tgtEl>
                                          <p:spTgt spid="366598"/>
                                        </p:tgtEl>
                                        <p:attrNameLst>
                                          <p:attrName>style.visibility</p:attrName>
                                        </p:attrNameLst>
                                      </p:cBhvr>
                                      <p:to>
                                        <p:strVal val="visible"/>
                                      </p:to>
                                    </p:set>
                                    <p:anim calcmode="lin" valueType="num">
                                      <p:cBhvr additive="base">
                                        <p:cTn id="22" dur="500" fill="hold"/>
                                        <p:tgtEl>
                                          <p:spTgt spid="366598"/>
                                        </p:tgtEl>
                                        <p:attrNameLst>
                                          <p:attrName>ppt_x</p:attrName>
                                        </p:attrNameLst>
                                      </p:cBhvr>
                                      <p:tavLst>
                                        <p:tav tm="0">
                                          <p:val>
                                            <p:strVal val="1+#ppt_w/2"/>
                                          </p:val>
                                        </p:tav>
                                        <p:tav tm="100000">
                                          <p:val>
                                            <p:strVal val="#ppt_x"/>
                                          </p:val>
                                        </p:tav>
                                      </p:tavLst>
                                    </p:anim>
                                    <p:anim calcmode="lin" valueType="num">
                                      <p:cBhvr additive="base">
                                        <p:cTn id="23" dur="500" fill="hold"/>
                                        <p:tgtEl>
                                          <p:spTgt spid="36659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 calcmode="lin" valueType="num">
                                      <p:cBhvr>
                                        <p:cTn id="30" dur="1000" fill="hold"/>
                                        <p:tgtEl>
                                          <p:spTgt spid="11"/>
                                        </p:tgtEl>
                                        <p:attrNameLst>
                                          <p:attrName>style.rotation</p:attrName>
                                        </p:attrNameLst>
                                      </p:cBhvr>
                                      <p:tavLst>
                                        <p:tav tm="0">
                                          <p:val>
                                            <p:fltVal val="90"/>
                                          </p:val>
                                        </p:tav>
                                        <p:tav tm="100000">
                                          <p:val>
                                            <p:fltVal val="0"/>
                                          </p:val>
                                        </p:tav>
                                      </p:tavLst>
                                    </p:anim>
                                    <p:animEffect transition="in" filter="fade">
                                      <p:cBhvr>
                                        <p:cTn id="3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66598"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44954" y="1349376"/>
            <a:ext cx="10221546" cy="954107"/>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lang="pt-BR" sz="2800" dirty="0"/>
              <a:t>Thế giới có vô vàn các sự vật, hiện tượng nhưng chúng tồn tại trong mối liên hệ trực tiếp hay gián tiếp với nhau</a:t>
            </a:r>
            <a:endParaRPr kumimoji="1" lang="en-US" sz="2800" dirty="0">
              <a:latin typeface="Arial" panose="020B0604020202020204" pitchFamily="34" charset="0"/>
              <a:cs typeface="Arial" panose="020B0604020202020204" pitchFamily="34" charset="0"/>
            </a:endParaRPr>
          </a:p>
        </p:txBody>
      </p:sp>
      <p:sp>
        <p:nvSpPr>
          <p:cNvPr id="5" name="Rectangle 4"/>
          <p:cNvSpPr/>
          <p:nvPr/>
        </p:nvSpPr>
        <p:spPr>
          <a:xfrm>
            <a:off x="1144954" y="2822459"/>
            <a:ext cx="10221546" cy="1384995"/>
          </a:xfrm>
          <a:prstGeom prst="rect">
            <a:avLst/>
          </a:prstGeom>
        </p:spPr>
        <p:txBody>
          <a:bodyPr wrap="square">
            <a:spAutoFit/>
          </a:bodyPr>
          <a:lstStyle/>
          <a:p>
            <a:pPr marL="285750" indent="-285750" algn="just">
              <a:buFont typeface="Wingdings" panose="05000000000000000000" pitchFamily="2" charset="2"/>
              <a:buChar char="ü"/>
            </a:pPr>
            <a:r>
              <a:rPr lang="pt-BR" sz="2800" dirty="0">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sz="2800" dirty="0">
              <a:latin typeface="Arial" panose="020B0604020202020204" pitchFamily="34" charset="0"/>
              <a:cs typeface="Arial" panose="020B0604020202020204" pitchFamily="34" charset="0"/>
            </a:endParaRPr>
          </a:p>
        </p:txBody>
      </p:sp>
      <p:sp>
        <p:nvSpPr>
          <p:cNvPr id="6" name="Rectangle 5"/>
          <p:cNvSpPr/>
          <p:nvPr/>
        </p:nvSpPr>
        <p:spPr>
          <a:xfrm>
            <a:off x="1052879" y="4726430"/>
            <a:ext cx="10221546" cy="1384995"/>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kumimoji="1" lang="en-US" sz="2800" dirty="0">
                <a:latin typeface="Arial" panose="020B0604020202020204" pitchFamily="34" charset="0"/>
                <a:cs typeface="Arial" panose="020B0604020202020204" pitchFamily="34" charset="0"/>
              </a:rPr>
              <a:t>MLH </a:t>
            </a:r>
            <a:r>
              <a:rPr kumimoji="1" lang="en-US" sz="2800" dirty="0" err="1">
                <a:latin typeface="Arial" panose="020B0604020202020204" pitchFamily="34" charset="0"/>
                <a:cs typeface="Arial" panose="020B0604020202020204" pitchFamily="34" charset="0"/>
              </a:rPr>
              <a:t>tồn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tại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khách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phô</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biến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dạng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chúng</a:t>
            </a:r>
            <a:r>
              <a:rPr kumimoji="1" lang="en-US" sz="2800" dirty="0">
                <a:latin typeface="Arial" panose="020B0604020202020204" pitchFamily="34" charset="0"/>
                <a:cs typeface="Arial" panose="020B0604020202020204" pitchFamily="34" charset="0"/>
              </a:rPr>
              <a:t> chi </a:t>
            </a:r>
            <a:r>
              <a:rPr kumimoji="1" lang="en-US" sz="2800" dirty="0" err="1">
                <a:latin typeface="Arial" panose="020B0604020202020204" pitchFamily="34" charset="0"/>
                <a:cs typeface="Arial" panose="020B0604020202020204" pitchFamily="34" charset="0"/>
              </a:rPr>
              <a:t>phối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một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quát</a:t>
            </a:r>
            <a:r>
              <a:rPr kumimoji="1" lang="en-US" sz="2800" dirty="0">
                <a:latin typeface="Arial" panose="020B0604020202020204" pitchFamily="34" charset="0"/>
                <a:cs typeface="Arial" panose="020B0604020202020204" pitchFamily="34" charset="0"/>
              </a:rPr>
              <a:t> quá </a:t>
            </a:r>
            <a:r>
              <a:rPr kumimoji="1" lang="en-US" sz="2800" dirty="0" err="1">
                <a:latin typeface="Arial" panose="020B0604020202020204" pitchFamily="34" charset="0"/>
                <a:cs typeface="Arial" panose="020B0604020202020204" pitchFamily="34" charset="0"/>
              </a:rPr>
              <a:t>trình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phát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của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mọi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sư</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hiện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tượng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xảy</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ra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trong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thê</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giới</a:t>
            </a:r>
            <a:r>
              <a:rPr kumimoji="1" lang="en-US" sz="2800" dirty="0">
                <a:latin typeface="Arial" panose="020B0604020202020204" pitchFamily="34" charset="0"/>
                <a:cs typeface="Arial" panose="020B0604020202020204" pitchFamily="34" charset="0"/>
              </a:rPr>
              <a:t>.</a:t>
            </a:r>
          </a:p>
        </p:txBody>
      </p:sp>
      <p:pic>
        <p:nvPicPr>
          <p:cNvPr id="52736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6450013"/>
            <a:ext cx="9144000"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701317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292" name="Picture 4" descr="D:\TU LIEU\thong tin mang\VAN HOA-GIAO DUC\voc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788" y="4191000"/>
            <a:ext cx="2589212" cy="20574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Cloud Callout 5"/>
          <p:cNvSpPr/>
          <p:nvPr/>
        </p:nvSpPr>
        <p:spPr>
          <a:xfrm>
            <a:off x="7696201" y="1773238"/>
            <a:ext cx="2733675" cy="2209800"/>
          </a:xfrm>
          <a:prstGeom prst="cloudCallout">
            <a:avLst/>
          </a:prstGeom>
          <a:solidFill>
            <a:srgbClr val="660033"/>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vi-VN" altLang="en-US" sz="2000" i="1" dirty="0">
                <a:solidFill>
                  <a:srgbClr val="FFFFFF"/>
                </a:solidFill>
                <a:latin typeface="Agency FB" pitchFamily="34" charset="0"/>
              </a:rPr>
              <a:t>Không nên  yêu  cả con người chỉ vì mộ</a:t>
            </a:r>
            <a:r>
              <a:rPr lang="en-US" altLang="en-US" sz="2000" i="1" dirty="0">
                <a:solidFill>
                  <a:srgbClr val="FFFFFF"/>
                </a:solidFill>
                <a:latin typeface="Agency FB" pitchFamily="34" charset="0"/>
              </a:rPr>
              <a:t>t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mắt</a:t>
            </a:r>
            <a:r>
              <a:rPr lang="en-US" altLang="en-US" sz="2000" i="1" dirty="0">
                <a:solidFill>
                  <a:srgbClr val="FFFFFF"/>
                </a:solidFill>
                <a:latin typeface="Agency FB" pitchFamily="34" charset="0"/>
              </a:rPr>
              <a:t> hay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cánh</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tay</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đẹp</a:t>
            </a:r>
            <a:r>
              <a:rPr lang="en-US" altLang="en-US" sz="2000" i="1" dirty="0">
                <a:solidFill>
                  <a:srgbClr val="FFFFFF"/>
                </a:solidFill>
                <a:latin typeface="Agency FB" pitchFamily="34" charset="0"/>
              </a:rPr>
              <a:t> </a:t>
            </a:r>
            <a:r>
              <a:rPr lang="vi-VN" altLang="en-US" sz="2000" i="1" dirty="0">
                <a:solidFill>
                  <a:srgbClr val="FFFFFF"/>
                </a:solidFill>
                <a:latin typeface="Agency FB" pitchFamily="34" charset="0"/>
              </a:rPr>
              <a:t>!!</a:t>
            </a:r>
            <a:endParaRPr lang="en-US" altLang="en-US" sz="2000" i="1" dirty="0">
              <a:solidFill>
                <a:srgbClr val="FFFFFF"/>
              </a:solidFill>
              <a:latin typeface="Agency FB" pitchFamily="34" charset="0"/>
            </a:endParaRPr>
          </a:p>
        </p:txBody>
      </p:sp>
      <p:sp>
        <p:nvSpPr>
          <p:cNvPr id="9" name="Rounded Rectangle 8"/>
          <p:cNvSpPr/>
          <p:nvPr/>
        </p:nvSpPr>
        <p:spPr>
          <a:xfrm>
            <a:off x="1881188" y="3983038"/>
            <a:ext cx="5510212" cy="1008062"/>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57200" algn="just" fontAlgn="base">
              <a:spcBef>
                <a:spcPct val="0"/>
              </a:spcBef>
              <a:spcAft>
                <a:spcPct val="0"/>
              </a:spcAft>
              <a:buFont typeface="Arial" pitchFamily="34" charset="0"/>
              <a:buChar char="•"/>
              <a:defRPr/>
            </a:pPr>
            <a:r>
              <a:rPr lang="vi-VN" sz="2000" dirty="0">
                <a:solidFill>
                  <a:srgbClr val="FFFFFF"/>
                </a:solidFill>
                <a:latin typeface="Arial" panose="020B0604020202020204" pitchFamily="34" charset="0"/>
                <a:cs typeface="Arial" panose="020B0604020202020204" pitchFamily="34" charset="0"/>
              </a:rPr>
              <a:t>Xem xét  bao quát</a:t>
            </a:r>
            <a:r>
              <a:rPr lang="en-US" sz="2000" dirty="0">
                <a:solidFill>
                  <a:srgbClr val="FFFFFF"/>
                </a:solidFill>
                <a:latin typeface="Arial" panose="020B0604020202020204" pitchFamily="34" charset="0"/>
                <a:cs typeface="Arial" panose="020B0604020202020204" pitchFamily="34" charset="0"/>
              </a:rPr>
              <a:t> </a:t>
            </a:r>
          </a:p>
          <a:p>
            <a:pPr indent="-457200" algn="just" fontAlgn="base">
              <a:spcBef>
                <a:spcPct val="0"/>
              </a:spcBef>
              <a:spcAft>
                <a:spcPct val="0"/>
              </a:spcAft>
              <a:buFont typeface="Arial" pitchFamily="34" charset="0"/>
              <a:buChar char="•"/>
              <a:defRPr/>
            </a:pPr>
            <a:r>
              <a:rPr lang="en-US" sz="2000" dirty="0" err="1">
                <a:solidFill>
                  <a:srgbClr val="FFFFFF"/>
                </a:solidFill>
                <a:latin typeface="Arial" panose="020B0604020202020204" pitchFamily="34" charset="0"/>
                <a:cs typeface="Arial" panose="020B0604020202020204" pitchFamily="34" charset="0"/>
              </a:rPr>
              <a:t>Xác</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định</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yếu</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tố</a:t>
            </a:r>
            <a:r>
              <a:rPr lang="en-US" sz="2000" dirty="0">
                <a:solidFill>
                  <a:srgbClr val="FFFFFF"/>
                </a:solidFill>
                <a:latin typeface="Arial" panose="020B0604020202020204" pitchFamily="34" charset="0"/>
                <a:cs typeface="Arial" panose="020B0604020202020204" pitchFamily="34" charset="0"/>
              </a:rPr>
              <a:t> </a:t>
            </a:r>
            <a:r>
              <a:rPr lang="vi-VN" sz="2000" dirty="0">
                <a:solidFill>
                  <a:srgbClr val="FFFFFF"/>
                </a:solidFill>
                <a:latin typeface="Arial" panose="020B0604020202020204" pitchFamily="34" charset="0"/>
                <a:cs typeface="Arial" panose="020B0604020202020204" pitchFamily="34" charset="0"/>
              </a:rPr>
              <a:t>cơ bản nhất, quyết định nhất</a:t>
            </a:r>
            <a:r>
              <a:rPr lang="en-US" sz="2000" dirty="0">
                <a:solidFill>
                  <a:srgbClr val="FFFFFF"/>
                </a:solidFill>
                <a:latin typeface="Arial" panose="020B0604020202020204" pitchFamily="34" charset="0"/>
                <a:cs typeface="Arial" panose="020B0604020202020204" pitchFamily="34" charset="0"/>
              </a:rPr>
              <a:t>.</a:t>
            </a:r>
          </a:p>
        </p:txBody>
      </p:sp>
      <p:sp>
        <p:nvSpPr>
          <p:cNvPr id="8" name="Rounded Rectangle 7"/>
          <p:cNvSpPr/>
          <p:nvPr/>
        </p:nvSpPr>
        <p:spPr>
          <a:xfrm>
            <a:off x="1920875" y="5700221"/>
            <a:ext cx="5562600" cy="5334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2000" i="1" dirty="0" err="1">
                <a:solidFill>
                  <a:srgbClr val="FFFFFF"/>
                </a:solidFill>
                <a:latin typeface="Tw Cen MT"/>
              </a:rPr>
              <a:t>Kh</a:t>
            </a:r>
            <a:r>
              <a:rPr lang="vi-VN" altLang="en-US" sz="2000" i="1" dirty="0">
                <a:solidFill>
                  <a:srgbClr val="FFFFFF"/>
                </a:solidFill>
                <a:latin typeface="Tahoma" pitchFamily="34" charset="0"/>
              </a:rPr>
              <a:t>ông được đánh giá phiến diện, một chiều !!</a:t>
            </a:r>
            <a:endParaRPr lang="en-US" altLang="en-US" sz="2000" i="1" dirty="0">
              <a:solidFill>
                <a:srgbClr val="FFFFFF"/>
              </a:solidFill>
              <a:latin typeface="Tw Cen MT"/>
            </a:endParaRPr>
          </a:p>
        </p:txBody>
      </p:sp>
      <p:sp>
        <p:nvSpPr>
          <p:cNvPr id="10" name="Down Arrow 9"/>
          <p:cNvSpPr/>
          <p:nvPr/>
        </p:nvSpPr>
        <p:spPr>
          <a:xfrm>
            <a:off x="4429919" y="5093639"/>
            <a:ext cx="412750" cy="463550"/>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a:solidFill>
                <a:srgbClr val="FFFFFF"/>
              </a:solidFill>
              <a:latin typeface="Tw Cen MT"/>
            </a:endParaRPr>
          </a:p>
        </p:txBody>
      </p:sp>
      <p:sp>
        <p:nvSpPr>
          <p:cNvPr id="528397" name="Rectangle 1"/>
          <p:cNvSpPr>
            <a:spLocks noChangeArrowheads="1"/>
          </p:cNvSpPr>
          <p:nvPr/>
        </p:nvSpPr>
        <p:spPr bwMode="auto">
          <a:xfrm>
            <a:off x="2333346" y="0"/>
            <a:ext cx="705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kumimoji="0" lang="en-US" altLang="en-US" sz="2400" b="1" dirty="0">
                <a:solidFill>
                  <a:srgbClr val="FF0000"/>
                </a:solidFill>
                <a:latin typeface="Arial" panose="020B0604020202020204" pitchFamily="34" charset="0"/>
                <a:cs typeface="Arial" panose="020B0604020202020204" pitchFamily="34" charset="0"/>
              </a:rPr>
              <a:t>Ý </a:t>
            </a:r>
            <a:r>
              <a:rPr kumimoji="0" lang="en-US" altLang="en-US" sz="2400" b="1" u="sng" dirty="0" err="1">
                <a:solidFill>
                  <a:srgbClr val="FF0000"/>
                </a:solidFill>
                <a:latin typeface="Arial" panose="020B0604020202020204" pitchFamily="34" charset="0"/>
                <a:cs typeface="Arial" panose="020B0604020202020204" pitchFamily="34" charset="0"/>
              </a:rPr>
              <a:t>nghĩa</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phương</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pháp</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luậ</a:t>
            </a:r>
            <a:r>
              <a:rPr kumimoji="0" lang="en-US" altLang="en-US" sz="2400" b="1" dirty="0" err="1">
                <a:solidFill>
                  <a:srgbClr val="FF0000"/>
                </a:solidFill>
                <a:latin typeface="Arial" panose="020B0604020202020204" pitchFamily="34" charset="0"/>
                <a:cs typeface="Arial" panose="020B0604020202020204" pitchFamily="34" charset="0"/>
              </a:rPr>
              <a:t>n</a:t>
            </a:r>
            <a:endParaRPr kumimoji="0" lang="en-US" altLang="en-US" sz="2400" b="1" dirty="0">
              <a:solidFill>
                <a:srgbClr val="FF0000"/>
              </a:solidFill>
              <a:latin typeface="Arial" panose="020B0604020202020204" pitchFamily="34" charset="0"/>
              <a:cs typeface="Arial" panose="020B0604020202020204" pitchFamily="34" charset="0"/>
            </a:endParaRPr>
          </a:p>
        </p:txBody>
      </p:sp>
      <p:sp>
        <p:nvSpPr>
          <p:cNvPr id="528398" name="Rectangle 2"/>
          <p:cNvSpPr>
            <a:spLocks noChangeArrowheads="1"/>
          </p:cNvSpPr>
          <p:nvPr/>
        </p:nvSpPr>
        <p:spPr bwMode="auto">
          <a:xfrm>
            <a:off x="489397" y="1303046"/>
            <a:ext cx="61102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 typeface="Wingdings" panose="05000000000000000000" pitchFamily="2" charset="2"/>
              <a:buChar char="Ø"/>
            </a:pPr>
            <a:r>
              <a:rPr lang="en-US" altLang="en-US" sz="2400" dirty="0" err="1">
                <a:solidFill>
                  <a:srgbClr val="000066"/>
                </a:solidFill>
                <a:latin typeface="Arial" panose="020B0604020202020204" pitchFamily="34" charset="0"/>
                <a:cs typeface="Arial" panose="020B0604020202020204" pitchFamily="34" charset="0"/>
              </a:rPr>
              <a:t>Nguyên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lý</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về</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mối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liên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hệ</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phổ</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biến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đòi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hỏi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trong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nhận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thức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và</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hoạt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động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thực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tiễn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cần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phải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có</a:t>
            </a:r>
            <a:r>
              <a:rPr lang="en-US" altLang="en-US" sz="2400" dirty="0">
                <a:solidFill>
                  <a:srgbClr val="00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quan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điểm</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toàn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diện</a:t>
            </a:r>
            <a:r>
              <a:rPr lang="en-US" altLang="en-US" sz="2400" b="1" i="1" dirty="0">
                <a:solidFill>
                  <a:srgbClr val="FF0066"/>
                </a:solidFill>
                <a:latin typeface="Arial" panose="020B0604020202020204" pitchFamily="34" charset="0"/>
                <a:cs typeface="Arial" panose="020B0604020202020204" pitchFamily="34" charset="0"/>
              </a:rPr>
              <a:t> + </a:t>
            </a:r>
            <a:r>
              <a:rPr lang="en-US" altLang="en-US" sz="2400" b="1" i="1" dirty="0" err="1">
                <a:solidFill>
                  <a:srgbClr val="FF0066"/>
                </a:solidFill>
                <a:latin typeface="Arial" panose="020B0604020202020204" pitchFamily="34" charset="0"/>
                <a:cs typeface="Arial" panose="020B0604020202020204" pitchFamily="34" charset="0"/>
              </a:rPr>
              <a:t>quan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điểm</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lịch</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sử</a:t>
            </a:r>
            <a:r>
              <a:rPr lang="en-US" altLang="en-US" sz="2400" b="1" i="1" dirty="0">
                <a:solidFill>
                  <a:srgbClr val="FF0066"/>
                </a:solidFill>
                <a:latin typeface="Arial" panose="020B0604020202020204" pitchFamily="34" charset="0"/>
                <a:cs typeface="Arial" panose="020B0604020202020204" pitchFamily="34" charset="0"/>
              </a:rPr>
              <a:t>  - </a:t>
            </a:r>
            <a:r>
              <a:rPr lang="en-US" altLang="en-US" sz="2400" b="1" i="1" dirty="0" err="1">
                <a:solidFill>
                  <a:srgbClr val="FF0066"/>
                </a:solidFill>
                <a:latin typeface="Arial" panose="020B0604020202020204" pitchFamily="34" charset="0"/>
                <a:cs typeface="Arial" panose="020B0604020202020204" pitchFamily="34" charset="0"/>
              </a:rPr>
              <a:t>cụ</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thể</a:t>
            </a:r>
            <a:r>
              <a:rPr lang="en-US" altLang="en-US" sz="2400" b="1" i="1" dirty="0">
                <a:solidFill>
                  <a:srgbClr val="FF0066"/>
                </a:solidFill>
                <a:latin typeface="Arial" panose="020B0604020202020204" pitchFamily="34" charset="0"/>
                <a:cs typeface="Arial" panose="020B0604020202020204" pitchFamily="34" charset="0"/>
              </a:rPr>
              <a:t>.</a:t>
            </a:r>
          </a:p>
        </p:txBody>
      </p:sp>
      <p:pic>
        <p:nvPicPr>
          <p:cNvPr id="528399"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0112065"/>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9">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Effect transition="in" filter="fade">
                                      <p:cBhvr>
                                        <p:cTn id="13" dur="1000"/>
                                        <p:tgtEl>
                                          <p:spTgt spid="9">
                                            <p:txEl>
                                              <p:pRg st="1" end="1"/>
                                            </p:txEl>
                                          </p:spTgt>
                                        </p:tgtEl>
                                      </p:cBhvr>
                                    </p:animEffect>
                                    <p:anim calcmode="lin" valueType="num">
                                      <p:cBhvr>
                                        <p:cTn id="1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9">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9">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6" presetClass="entr" presetSubtype="2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Horizontal)">
                                      <p:cBhvr>
                                        <p:cTn id="21" dur="500"/>
                                        <p:tgtEl>
                                          <p:spTgt spid="1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31" presetClass="entr" presetSubtype="0" fill="hold" nodeType="clickEffect">
                                  <p:stCondLst>
                                    <p:cond delay="0"/>
                                  </p:stCondLst>
                                  <p:iterate type="lt">
                                    <p:tmPct val="5000"/>
                                  </p:iterate>
                                  <p:childTnLst>
                                    <p:set>
                                      <p:cBhvr>
                                        <p:cTn id="31" dur="1" fill="hold">
                                          <p:stCondLst>
                                            <p:cond delay="0"/>
                                          </p:stCondLst>
                                        </p:cTn>
                                        <p:tgtEl>
                                          <p:spTgt spid="12292"/>
                                        </p:tgtEl>
                                        <p:attrNameLst>
                                          <p:attrName>style.visibility</p:attrName>
                                        </p:attrNameLst>
                                      </p:cBhvr>
                                      <p:to>
                                        <p:strVal val="visible"/>
                                      </p:to>
                                    </p:set>
                                    <p:anim calcmode="lin" valueType="num">
                                      <p:cBhvr>
                                        <p:cTn id="32" dur="1000" fill="hold"/>
                                        <p:tgtEl>
                                          <p:spTgt spid="12292"/>
                                        </p:tgtEl>
                                        <p:attrNameLst>
                                          <p:attrName>ppt_w</p:attrName>
                                        </p:attrNameLst>
                                      </p:cBhvr>
                                      <p:tavLst>
                                        <p:tav tm="0">
                                          <p:val>
                                            <p:fltVal val="0"/>
                                          </p:val>
                                        </p:tav>
                                        <p:tav tm="100000">
                                          <p:val>
                                            <p:strVal val="#ppt_w"/>
                                          </p:val>
                                        </p:tav>
                                      </p:tavLst>
                                    </p:anim>
                                    <p:anim calcmode="lin" valueType="num">
                                      <p:cBhvr>
                                        <p:cTn id="33" dur="1000" fill="hold"/>
                                        <p:tgtEl>
                                          <p:spTgt spid="12292"/>
                                        </p:tgtEl>
                                        <p:attrNameLst>
                                          <p:attrName>ppt_h</p:attrName>
                                        </p:attrNameLst>
                                      </p:cBhvr>
                                      <p:tavLst>
                                        <p:tav tm="0">
                                          <p:val>
                                            <p:fltVal val="0"/>
                                          </p:val>
                                        </p:tav>
                                        <p:tav tm="100000">
                                          <p:val>
                                            <p:strVal val="#ppt_h"/>
                                          </p:val>
                                        </p:tav>
                                      </p:tavLst>
                                    </p:anim>
                                    <p:anim calcmode="lin" valueType="num">
                                      <p:cBhvr>
                                        <p:cTn id="34" dur="1000" fill="hold"/>
                                        <p:tgtEl>
                                          <p:spTgt spid="12292"/>
                                        </p:tgtEl>
                                        <p:attrNameLst>
                                          <p:attrName>style.rotation</p:attrName>
                                        </p:attrNameLst>
                                      </p:cBhvr>
                                      <p:tavLst>
                                        <p:tav tm="0">
                                          <p:val>
                                            <p:fltVal val="90"/>
                                          </p:val>
                                        </p:tav>
                                        <p:tav tm="100000">
                                          <p:val>
                                            <p:fltVal val="0"/>
                                          </p:val>
                                        </p:tav>
                                      </p:tavLst>
                                    </p:anim>
                                    <p:animEffect transition="in" filter="fade">
                                      <p:cBhvr>
                                        <p:cTn id="35" dur="1000"/>
                                        <p:tgtEl>
                                          <p:spTgt spid="1229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6"/>
                                        </p:tgtEl>
                                        <p:attrNameLst>
                                          <p:attrName>style.visibility</p:attrName>
                                        </p:attrNameLst>
                                      </p:cBhvr>
                                      <p:to>
                                        <p:strVal val="visible"/>
                                      </p:to>
                                    </p:set>
                                    <p:anim calcmode="lin" valueType="num">
                                      <p:cBhvr>
                                        <p:cTn id="40" dur="1000" fill="hold"/>
                                        <p:tgtEl>
                                          <p:spTgt spid="6"/>
                                        </p:tgtEl>
                                        <p:attrNameLst>
                                          <p:attrName>ppt_w</p:attrName>
                                        </p:attrNameLst>
                                      </p:cBhvr>
                                      <p:tavLst>
                                        <p:tav tm="0">
                                          <p:val>
                                            <p:fltVal val="0"/>
                                          </p:val>
                                        </p:tav>
                                        <p:tav tm="100000">
                                          <p:val>
                                            <p:strVal val="#ppt_w"/>
                                          </p:val>
                                        </p:tav>
                                      </p:tavLst>
                                    </p:anim>
                                    <p:anim calcmode="lin" valueType="num">
                                      <p:cBhvr>
                                        <p:cTn id="41" dur="1000" fill="hold"/>
                                        <p:tgtEl>
                                          <p:spTgt spid="6"/>
                                        </p:tgtEl>
                                        <p:attrNameLst>
                                          <p:attrName>ppt_h</p:attrName>
                                        </p:attrNameLst>
                                      </p:cBhvr>
                                      <p:tavLst>
                                        <p:tav tm="0">
                                          <p:val>
                                            <p:fltVal val="0"/>
                                          </p:val>
                                        </p:tav>
                                        <p:tav tm="100000">
                                          <p:val>
                                            <p:strVal val="#ppt_h"/>
                                          </p:val>
                                        </p:tav>
                                      </p:tavLst>
                                    </p:anim>
                                    <p:anim calcmode="lin" valueType="num">
                                      <p:cBhvr>
                                        <p:cTn id="42" dur="1000" fill="hold"/>
                                        <p:tgtEl>
                                          <p:spTgt spid="6"/>
                                        </p:tgtEl>
                                        <p:attrNameLst>
                                          <p:attrName>style.rotation</p:attrName>
                                        </p:attrNameLst>
                                      </p:cBhvr>
                                      <p:tavLst>
                                        <p:tav tm="0">
                                          <p:val>
                                            <p:fltVal val="90"/>
                                          </p:val>
                                        </p:tav>
                                        <p:tav tm="100000">
                                          <p:val>
                                            <p:fltVal val="0"/>
                                          </p:val>
                                        </p:tav>
                                      </p:tavLst>
                                    </p:anim>
                                    <p:animEffect transition="in" filter="fade">
                                      <p:cBhvr>
                                        <p:cTn id="4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4747780"/>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Nguyên</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nhân</a:t>
            </a:r>
            <a:r>
              <a:rPr lang="en-US" altLang="en-US" sz="2400" dirty="0">
                <a:solidFill>
                  <a:schemeClr val="bg1"/>
                </a:solidFill>
                <a:latin typeface="Arial" panose="020B0604020202020204" pitchFamily="34" charset="0"/>
                <a:cs typeface="Arial" panose="020B0604020202020204" pitchFamily="34" charset="0"/>
              </a:rPr>
              <a:t>: Do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hệ</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động</a:t>
            </a:r>
            <a:r>
              <a:rPr lang="en-US" altLang="en-US" sz="2400" dirty="0">
                <a:solidFill>
                  <a:schemeClr val="bg1"/>
                </a:solidFill>
                <a:latin typeface="Arial" panose="020B0604020202020204" pitchFamily="34" charset="0"/>
                <a:cs typeface="Arial" panose="020B0604020202020204" pitchFamily="34" charset="0"/>
              </a:rPr>
              <a:t> qua </a:t>
            </a:r>
            <a:r>
              <a:rPr lang="en-US" altLang="en-US" sz="2400" dirty="0" err="1">
                <a:solidFill>
                  <a:schemeClr val="bg1"/>
                </a:solidFill>
                <a:latin typeface="Arial" panose="020B0604020202020204" pitchFamily="34" charset="0"/>
                <a:cs typeface="Arial" panose="020B0604020202020204" pitchFamily="34" charset="0"/>
              </a:rPr>
              <a:t>lại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giữa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mặt</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yếu</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tố</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trong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vật</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pic>
        <p:nvPicPr>
          <p:cNvPr id="53146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1465" name="Rectangle 3"/>
          <p:cNvSpPr>
            <a:spLocks noChangeArrowheads="1"/>
          </p:cNvSpPr>
          <p:nvPr/>
        </p:nvSpPr>
        <p:spPr bwMode="auto">
          <a:xfrm>
            <a:off x="0" y="654888"/>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13" name="Rectangle 2"/>
          <p:cNvSpPr txBox="1">
            <a:spLocks noChangeArrowheads="1"/>
          </p:cNvSpPr>
          <p:nvPr/>
        </p:nvSpPr>
        <p:spPr bwMode="auto">
          <a:xfrm>
            <a:off x="1829593" y="42772"/>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a:solidFill>
                  <a:srgbClr val="FF0000"/>
                </a:solidFill>
                <a:latin typeface="Times New Roman" panose="02020603050405020304" pitchFamily="18" charset="0"/>
              </a:rPr>
              <a:t>HAI NGUYÊN LÝ CƠ BẢN</a:t>
            </a:r>
          </a:p>
        </p:txBody>
      </p:sp>
      <p:sp>
        <p:nvSpPr>
          <p:cNvPr id="14" name="AutoShape 3"/>
          <p:cNvSpPr>
            <a:spLocks noChangeAspect="1" noChangeArrowheads="1"/>
          </p:cNvSpPr>
          <p:nvPr/>
        </p:nvSpPr>
        <p:spPr bwMode="auto">
          <a:xfrm>
            <a:off x="2385808" y="601242"/>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6" presetClass="entr" presetSubtype="26"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barn(inHorizontal)">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xit" presetSubtype="4" fill="hold" grpId="1" nodeType="clickEffect">
                                  <p:stCondLst>
                                    <p:cond delay="0"/>
                                  </p:stCondLst>
                                  <p:childTnLst>
                                    <p:animEffect transition="out" filter="wheel(4)">
                                      <p:cBhvr>
                                        <p:cTn id="42" dur="1000"/>
                                        <p:tgtEl>
                                          <p:spTgt spid="13"/>
                                        </p:tgtEl>
                                      </p:cBhvr>
                                    </p:animEffect>
                                    <p:set>
                                      <p:cBhvr>
                                        <p:cTn id="43" dur="1" fill="hold">
                                          <p:stCondLst>
                                            <p:cond delay="999"/>
                                          </p:stCondLst>
                                        </p:cTn>
                                        <p:tgtEl>
                                          <p:spTgt spid="13"/>
                                        </p:tgtEl>
                                        <p:attrNameLst>
                                          <p:attrName>style.visibility</p:attrName>
                                        </p:attrNameLst>
                                      </p:cBhvr>
                                      <p:to>
                                        <p:strVal val="hidden"/>
                                      </p:to>
                                    </p:set>
                                  </p:childTnLst>
                                </p:cTn>
                              </p:par>
                              <p:par>
                                <p:cTn id="44" presetID="5"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checkerboard(across)">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3" grpId="0"/>
      <p:bldP spid="13" grpId="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ounded Rectangle 4"/>
          <p:cNvSpPr/>
          <p:nvPr/>
        </p:nvSpPr>
        <p:spPr>
          <a:xfrm>
            <a:off x="1778000" y="3033714"/>
            <a:ext cx="4605338" cy="1258887"/>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514350" indent="-5143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Xem</a:t>
            </a:r>
            <a:r>
              <a:rPr lang="en-US" altLang="en-US" sz="2000" dirty="0">
                <a:solidFill>
                  <a:prstClr val="white"/>
                </a:solidFill>
              </a:rPr>
              <a:t> </a:t>
            </a:r>
            <a:r>
              <a:rPr lang="en-US" altLang="en-US" sz="2000" dirty="0" err="1">
                <a:solidFill>
                  <a:prstClr val="white"/>
                </a:solidFill>
              </a:rPr>
              <a:t>xét</a:t>
            </a:r>
            <a:r>
              <a:rPr lang="en-US" altLang="en-US" sz="2000" dirty="0">
                <a:solidFill>
                  <a:prstClr val="white"/>
                </a:solidFill>
              </a:rPr>
              <a:t> </a:t>
            </a:r>
            <a:r>
              <a:rPr lang="en-US" altLang="en-US" sz="2000" dirty="0" err="1">
                <a:solidFill>
                  <a:prstClr val="white"/>
                </a:solidFill>
              </a:rPr>
              <a:t>sự</a:t>
            </a:r>
            <a:r>
              <a:rPr lang="en-US" altLang="en-US" sz="2000" dirty="0">
                <a:solidFill>
                  <a:prstClr val="white"/>
                </a:solidFill>
              </a:rPr>
              <a:t> </a:t>
            </a:r>
            <a:r>
              <a:rPr lang="en-US" altLang="en-US" sz="2000" dirty="0" err="1">
                <a:solidFill>
                  <a:prstClr val="white"/>
                </a:solidFill>
              </a:rPr>
              <a:t>vật,hiện</a:t>
            </a:r>
            <a:r>
              <a:rPr lang="en-US" altLang="en-US" sz="2000" dirty="0">
                <a:solidFill>
                  <a:prstClr val="white"/>
                </a:solidFill>
              </a:rPr>
              <a:t> </a:t>
            </a:r>
            <a:r>
              <a:rPr lang="en-US" altLang="en-US" sz="2000" dirty="0" err="1">
                <a:solidFill>
                  <a:prstClr val="white"/>
                </a:solidFill>
              </a:rPr>
              <a:t>tượng</a:t>
            </a:r>
            <a:r>
              <a:rPr lang="en-US" altLang="en-US" sz="2000" dirty="0">
                <a:solidFill>
                  <a:prstClr val="white"/>
                </a:solidFill>
              </a:rPr>
              <a:t> </a:t>
            </a:r>
            <a:r>
              <a:rPr lang="en-US" altLang="en-US" sz="2000" dirty="0" err="1">
                <a:solidFill>
                  <a:prstClr val="white"/>
                </a:solidFill>
              </a:rPr>
              <a:t>theo</a:t>
            </a:r>
            <a:r>
              <a:rPr lang="en-US" altLang="en-US" sz="2000" dirty="0">
                <a:solidFill>
                  <a:prstClr val="white"/>
                </a:solidFill>
              </a:rPr>
              <a:t> </a:t>
            </a:r>
            <a:r>
              <a:rPr lang="en-US" altLang="en-US" sz="2000" dirty="0" err="1">
                <a:solidFill>
                  <a:prstClr val="white"/>
                </a:solidFill>
              </a:rPr>
              <a:t>hướng</a:t>
            </a:r>
            <a:r>
              <a:rPr lang="en-US" altLang="en-US" sz="2000" dirty="0">
                <a:solidFill>
                  <a:prstClr val="white"/>
                </a:solidFill>
              </a:rPr>
              <a:t> </a:t>
            </a:r>
            <a:r>
              <a:rPr lang="en-US" altLang="en-US" sz="2000" dirty="0" err="1">
                <a:solidFill>
                  <a:prstClr val="white"/>
                </a:solidFill>
              </a:rPr>
              <a:t>vận</a:t>
            </a:r>
            <a:r>
              <a:rPr lang="en-US" altLang="en-US" sz="2000" dirty="0">
                <a:solidFill>
                  <a:prstClr val="white"/>
                </a:solidFill>
              </a:rPr>
              <a:t> </a:t>
            </a:r>
            <a:r>
              <a:rPr lang="en-US" altLang="en-US" sz="2000" dirty="0" err="1">
                <a:solidFill>
                  <a:prstClr val="white"/>
                </a:solidFill>
              </a:rPr>
              <a:t>động</a:t>
            </a:r>
            <a:r>
              <a:rPr lang="en-US" altLang="en-US" sz="2000" dirty="0">
                <a:solidFill>
                  <a:prstClr val="white"/>
                </a:solidFill>
              </a:rPr>
              <a:t> </a:t>
            </a:r>
            <a:r>
              <a:rPr lang="en-US" altLang="en-US" sz="2000" dirty="0" err="1">
                <a:solidFill>
                  <a:prstClr val="white"/>
                </a:solidFill>
              </a:rPr>
              <a:t>đi</a:t>
            </a:r>
            <a:r>
              <a:rPr lang="en-US" altLang="en-US" sz="2000" dirty="0">
                <a:solidFill>
                  <a:prstClr val="white"/>
                </a:solidFill>
              </a:rPr>
              <a:t> </a:t>
            </a:r>
            <a:r>
              <a:rPr lang="en-US" altLang="en-US" sz="2000" dirty="0" err="1">
                <a:solidFill>
                  <a:prstClr val="white"/>
                </a:solidFill>
              </a:rPr>
              <a:t>lên</a:t>
            </a:r>
            <a:r>
              <a:rPr lang="en-US" altLang="en-US" sz="2000" dirty="0">
                <a:solidFill>
                  <a:prstClr val="white"/>
                </a:solidFill>
              </a:rPr>
              <a:t>, </a:t>
            </a:r>
            <a:r>
              <a:rPr lang="en-US" altLang="en-US" sz="2000" dirty="0" err="1">
                <a:solidFill>
                  <a:prstClr val="white"/>
                </a:solidFill>
              </a:rPr>
              <a:t>phát</a:t>
            </a:r>
            <a:r>
              <a:rPr lang="en-US" altLang="en-US" sz="2000" dirty="0">
                <a:solidFill>
                  <a:prstClr val="white"/>
                </a:solidFill>
              </a:rPr>
              <a:t> </a:t>
            </a:r>
            <a:r>
              <a:rPr lang="en-US" altLang="en-US" sz="2000" dirty="0" err="1">
                <a:solidFill>
                  <a:prstClr val="white"/>
                </a:solidFill>
              </a:rPr>
              <a:t>triển</a:t>
            </a:r>
            <a:endParaRPr lang="en-US" altLang="en-US" sz="2000" dirty="0">
              <a:solidFill>
                <a:prstClr val="white"/>
              </a:solidFill>
            </a:endParaRPr>
          </a:p>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Phán</a:t>
            </a:r>
            <a:r>
              <a:rPr lang="en-US" altLang="en-US" sz="2000" dirty="0">
                <a:solidFill>
                  <a:prstClr val="white"/>
                </a:solidFill>
              </a:rPr>
              <a:t> </a:t>
            </a:r>
            <a:r>
              <a:rPr lang="en-US" altLang="en-US" sz="2000" dirty="0" err="1">
                <a:solidFill>
                  <a:prstClr val="white"/>
                </a:solidFill>
              </a:rPr>
              <a:t>đoán</a:t>
            </a:r>
            <a:r>
              <a:rPr lang="en-US" altLang="en-US" sz="2000" dirty="0">
                <a:solidFill>
                  <a:prstClr val="white"/>
                </a:solidFill>
              </a:rPr>
              <a:t> </a:t>
            </a:r>
            <a:r>
              <a:rPr lang="en-US" altLang="en-US" sz="2000" dirty="0" err="1">
                <a:solidFill>
                  <a:prstClr val="white"/>
                </a:solidFill>
              </a:rPr>
              <a:t>khuynh</a:t>
            </a:r>
            <a:r>
              <a:rPr lang="en-US" altLang="en-US" sz="2000" dirty="0">
                <a:solidFill>
                  <a:prstClr val="white"/>
                </a:solidFill>
              </a:rPr>
              <a:t> </a:t>
            </a:r>
            <a:r>
              <a:rPr lang="en-US" altLang="en-US" sz="2000" dirty="0" err="1">
                <a:solidFill>
                  <a:prstClr val="white"/>
                </a:solidFill>
              </a:rPr>
              <a:t>hướng</a:t>
            </a:r>
            <a:r>
              <a:rPr lang="vi-VN" altLang="en-US" sz="2000" dirty="0">
                <a:solidFill>
                  <a:prstClr val="white"/>
                </a:solidFill>
              </a:rPr>
              <a:t> </a:t>
            </a:r>
            <a:r>
              <a:rPr lang="en-US" altLang="en-US" sz="2000" dirty="0" err="1">
                <a:solidFill>
                  <a:prstClr val="white"/>
                </a:solidFill>
              </a:rPr>
              <a:t>biến</a:t>
            </a:r>
            <a:r>
              <a:rPr lang="en-US" altLang="en-US" sz="2000" dirty="0">
                <a:solidFill>
                  <a:prstClr val="white"/>
                </a:solidFill>
              </a:rPr>
              <a:t> </a:t>
            </a:r>
            <a:r>
              <a:rPr lang="en-US" altLang="en-US" sz="2000" dirty="0" err="1">
                <a:solidFill>
                  <a:prstClr val="white"/>
                </a:solidFill>
              </a:rPr>
              <a:t>đổi</a:t>
            </a:r>
            <a:r>
              <a:rPr lang="vi-VN" altLang="en-US" sz="2000" dirty="0">
                <a:solidFill>
                  <a:prstClr val="white"/>
                </a:solidFill>
              </a:rPr>
              <a:t>.</a:t>
            </a:r>
            <a:endParaRPr lang="en-US" altLang="en-US" sz="2000" dirty="0">
              <a:solidFill>
                <a:prstClr val="white"/>
              </a:solidFill>
            </a:endParaRPr>
          </a:p>
        </p:txBody>
      </p:sp>
      <p:pic>
        <p:nvPicPr>
          <p:cNvPr id="397315" name="Picture 4" descr="D:\TU LIEU\HINH\HINH TAI MANG\Tre em hom n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2180" y="3717925"/>
            <a:ext cx="198120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7316" name="Picture 9" descr="D:\TAI LIEU\KHO TU LIEU\HINH ANH\HINH TINH\CON NGUOI\NGHE SI\HHA_33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0442" y="2025651"/>
            <a:ext cx="1995487"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own Arrow 3"/>
          <p:cNvSpPr/>
          <p:nvPr/>
        </p:nvSpPr>
        <p:spPr>
          <a:xfrm>
            <a:off x="3829051" y="4329114"/>
            <a:ext cx="504825" cy="504825"/>
          </a:xfrm>
          <a:prstGeom prst="downArrow">
            <a:avLst/>
          </a:prstGeom>
          <a:solidFill>
            <a:srgbClr val="FF0000"/>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Rounded Rectangle 9"/>
          <p:cNvSpPr>
            <a:spLocks noChangeArrowheads="1"/>
          </p:cNvSpPr>
          <p:nvPr/>
        </p:nvSpPr>
        <p:spPr bwMode="auto">
          <a:xfrm>
            <a:off x="1778000" y="4845050"/>
            <a:ext cx="4605338" cy="1104900"/>
          </a:xfrm>
          <a:prstGeom prst="roundRect">
            <a:avLst>
              <a:gd name="adj" fmla="val 16667"/>
            </a:avLst>
          </a:prstGeom>
          <a:solidFill>
            <a:srgbClr val="7030A0"/>
          </a:solidFill>
          <a:ln w="9525" algn="ctr">
            <a:solidFill>
              <a:srgbClr val="000000"/>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sz="2000" kern="0" dirty="0">
                <a:solidFill>
                  <a:prstClr val="white"/>
                </a:solidFill>
                <a:latin typeface="Arial" pitchFamily="34" charset="0"/>
                <a:cs typeface="Arial" panose="020B0604020202020204" pitchFamily="34" charset="0"/>
              </a:rPr>
              <a:t>K</a:t>
            </a:r>
            <a:r>
              <a:rPr lang="en-US" altLang="en-US" sz="2000" kern="0" dirty="0" err="1">
                <a:solidFill>
                  <a:prstClr val="white"/>
                </a:solidFill>
                <a:latin typeface="Arial" pitchFamily="34" charset="0"/>
                <a:cs typeface="Arial" panose="020B0604020202020204" pitchFamily="34" charset="0"/>
              </a:rPr>
              <a:t>hắc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phục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tưởng</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bảo</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thủ</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trì</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trệ</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định</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kiến</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đối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lập</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với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sự</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phát</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triển</a:t>
            </a:r>
            <a:r>
              <a:rPr lang="en-US" altLang="en-US" sz="2000" kern="0" dirty="0">
                <a:solidFill>
                  <a:prstClr val="white"/>
                </a:solidFill>
                <a:latin typeface="Arial" pitchFamily="34" charset="0"/>
                <a:cs typeface="Arial" panose="020B0604020202020204" pitchFamily="34" charset="0"/>
              </a:rPr>
              <a:t>.</a:t>
            </a:r>
          </a:p>
        </p:txBody>
      </p:sp>
      <p:sp>
        <p:nvSpPr>
          <p:cNvPr id="397321" name="Rectangle 5"/>
          <p:cNvSpPr>
            <a:spLocks noChangeArrowheads="1"/>
          </p:cNvSpPr>
          <p:nvPr/>
        </p:nvSpPr>
        <p:spPr bwMode="auto">
          <a:xfrm>
            <a:off x="-9524" y="1624013"/>
            <a:ext cx="64563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ahoma" panose="020B0604030504040204"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ahoma" panose="020B0604030504040204"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ahoma" panose="020B0604030504040204" pitchFamily="34" charset="0"/>
              </a:defRPr>
            </a:lvl3pPr>
            <a:lvl4pPr marL="1600200" indent="-228600">
              <a:spcBef>
                <a:spcPts val="400"/>
              </a:spcBef>
              <a:buClr>
                <a:srgbClr val="A5AB81"/>
              </a:buClr>
              <a:buSzPct val="75000"/>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ts val="400"/>
              </a:spcBef>
              <a:buClr>
                <a:srgbClr val="D8B25C"/>
              </a:buClr>
              <a:buSzPct val="65000"/>
              <a:buFont typeface="Wingdings" panose="05000000000000000000" pitchFamily="2" charset="2"/>
              <a:buChar char=""/>
              <a:defRPr sz="2000">
                <a:solidFill>
                  <a:schemeClr val="tx1"/>
                </a:solidFill>
                <a:latin typeface="Tahoma" panose="020B0604030504040204" pitchFamily="34" charset="0"/>
              </a:defRPr>
            </a:lvl5pPr>
            <a:lvl6pPr marL="25146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6pPr>
            <a:lvl7pPr marL="29718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7pPr>
            <a:lvl8pPr marL="34290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8pPr>
            <a:lvl9pPr marL="38862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9pPr>
          </a:lstStyle>
          <a:p>
            <a:pPr algn="just" fontAlgn="base">
              <a:spcBef>
                <a:spcPct val="0"/>
              </a:spcBef>
              <a:spcAft>
                <a:spcPct val="0"/>
              </a:spcAft>
              <a:buClrTx/>
              <a:buSzTx/>
              <a:buFontTx/>
              <a:buNone/>
            </a:pP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của</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vấn</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a:solidFill>
                  <a:srgbClr val="000066"/>
                </a:solidFill>
                <a:latin typeface="Arial" panose="020B0604020202020204" pitchFamily="34" charset="0"/>
                <a:ea typeface="SimSun" panose="02010600030101010101" pitchFamily="2" charset="-122"/>
                <a:cs typeface="Arial" panose="020B0604020202020204" pitchFamily="34" charset="0"/>
              </a:rPr>
              <a:t>đề</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vi-VN"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Nguyên lý về sự phát triển giúp chúng ta</a:t>
            </a:r>
            <a:r>
              <a:rPr kumimoji="1" lang="en-US"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a:t>
            </a:r>
            <a:endParaRPr kumimoji="1" lang="en-US" altLang="en-US" sz="2400" b="1" i="1" dirty="0">
              <a:solidFill>
                <a:srgbClr val="FF0066"/>
              </a:solidFill>
              <a:latin typeface="Arial" panose="020B0604020202020204" pitchFamily="34" charset="0"/>
              <a:ea typeface="SimSun" panose="02010600030101010101" pitchFamily="2" charset="-122"/>
              <a:cs typeface="Arial" panose="020B0604020202020204" pitchFamily="34" charset="0"/>
            </a:endParaRPr>
          </a:p>
        </p:txBody>
      </p:sp>
      <p:pic>
        <p:nvPicPr>
          <p:cNvPr id="5427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p:cNvSpPr>
            <a:spLocks noChangeArrowheads="1"/>
          </p:cNvSpPr>
          <p:nvPr/>
        </p:nvSpPr>
        <p:spPr bwMode="auto">
          <a:xfrm>
            <a:off x="-9524" y="80168"/>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695589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97321"/>
                                        </p:tgtEl>
                                        <p:attrNameLst>
                                          <p:attrName>style.visibility</p:attrName>
                                        </p:attrNameLst>
                                      </p:cBhvr>
                                      <p:to>
                                        <p:strVal val="visible"/>
                                      </p:to>
                                    </p:set>
                                    <p:animEffect transition="in" filter="fade">
                                      <p:cBhvr>
                                        <p:cTn id="7" dur="1000"/>
                                        <p:tgtEl>
                                          <p:spTgt spid="397321"/>
                                        </p:tgtEl>
                                      </p:cBhvr>
                                    </p:animEffect>
                                    <p:anim calcmode="lin" valueType="num">
                                      <p:cBhvr>
                                        <p:cTn id="8" dur="1000" fill="hold"/>
                                        <p:tgtEl>
                                          <p:spTgt spid="397321"/>
                                        </p:tgtEl>
                                        <p:attrNameLst>
                                          <p:attrName>ppt_x</p:attrName>
                                        </p:attrNameLst>
                                      </p:cBhvr>
                                      <p:tavLst>
                                        <p:tav tm="0">
                                          <p:val>
                                            <p:strVal val="#ppt_x"/>
                                          </p:val>
                                        </p:tav>
                                        <p:tav tm="100000">
                                          <p:val>
                                            <p:strVal val="#ppt_x"/>
                                          </p:val>
                                        </p:tav>
                                      </p:tavLst>
                                    </p:anim>
                                    <p:anim calcmode="lin" valueType="num">
                                      <p:cBhvr>
                                        <p:cTn id="9" dur="1000" fill="hold"/>
                                        <p:tgtEl>
                                          <p:spTgt spid="39732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97315"/>
                                        </p:tgtEl>
                                        <p:attrNameLst>
                                          <p:attrName>style.visibility</p:attrName>
                                        </p:attrNameLst>
                                      </p:cBhvr>
                                      <p:to>
                                        <p:strVal val="visible"/>
                                      </p:to>
                                    </p:set>
                                    <p:animEffect transition="in" filter="fade">
                                      <p:cBhvr>
                                        <p:cTn id="35" dur="1000"/>
                                        <p:tgtEl>
                                          <p:spTgt spid="397315"/>
                                        </p:tgtEl>
                                      </p:cBhvr>
                                    </p:animEffect>
                                    <p:anim calcmode="lin" valueType="num">
                                      <p:cBhvr>
                                        <p:cTn id="36" dur="1000" fill="hold"/>
                                        <p:tgtEl>
                                          <p:spTgt spid="397315"/>
                                        </p:tgtEl>
                                        <p:attrNameLst>
                                          <p:attrName>ppt_x</p:attrName>
                                        </p:attrNameLst>
                                      </p:cBhvr>
                                      <p:tavLst>
                                        <p:tav tm="0">
                                          <p:val>
                                            <p:strVal val="#ppt_x"/>
                                          </p:val>
                                        </p:tav>
                                        <p:tav tm="100000">
                                          <p:val>
                                            <p:strVal val="#ppt_x"/>
                                          </p:val>
                                        </p:tav>
                                      </p:tavLst>
                                    </p:anim>
                                    <p:anim calcmode="lin" valueType="num">
                                      <p:cBhvr>
                                        <p:cTn id="37" dur="1000" fill="hold"/>
                                        <p:tgtEl>
                                          <p:spTgt spid="39731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397316"/>
                                        </p:tgtEl>
                                        <p:attrNameLst>
                                          <p:attrName>style.visibility</p:attrName>
                                        </p:attrNameLst>
                                      </p:cBhvr>
                                      <p:to>
                                        <p:strVal val="visible"/>
                                      </p:to>
                                    </p:set>
                                    <p:animEffect transition="in" filter="fade">
                                      <p:cBhvr>
                                        <p:cTn id="40" dur="1000"/>
                                        <p:tgtEl>
                                          <p:spTgt spid="397316"/>
                                        </p:tgtEl>
                                      </p:cBhvr>
                                    </p:animEffect>
                                    <p:anim calcmode="lin" valueType="num">
                                      <p:cBhvr>
                                        <p:cTn id="41" dur="1000" fill="hold"/>
                                        <p:tgtEl>
                                          <p:spTgt spid="397316"/>
                                        </p:tgtEl>
                                        <p:attrNameLst>
                                          <p:attrName>ppt_x</p:attrName>
                                        </p:attrNameLst>
                                      </p:cBhvr>
                                      <p:tavLst>
                                        <p:tav tm="0">
                                          <p:val>
                                            <p:strVal val="#ppt_x"/>
                                          </p:val>
                                        </p:tav>
                                        <p:tav tm="100000">
                                          <p:val>
                                            <p:strVal val="#ppt_x"/>
                                          </p:val>
                                        </p:tav>
                                      </p:tavLst>
                                    </p:anim>
                                    <p:anim calcmode="lin" valueType="num">
                                      <p:cBhvr>
                                        <p:cTn id="42" dur="1000" fill="hold"/>
                                        <p:tgtEl>
                                          <p:spTgt spid="3973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10" grpId="0" animBg="1"/>
      <p:bldP spid="3973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a:solidFill>
                  <a:srgbClr val="262699"/>
                </a:solidFill>
              </a:rPr>
              <a:t>- NHỮNG QUY LUẬT CƠ BẢN </a:t>
            </a:r>
            <a:r>
              <a:rPr lang="vi-VN" sz="6000" b="1" kern="10" dirty="0">
                <a:solidFill>
                  <a:srgbClr val="262699"/>
                </a:solidFill>
              </a:rPr>
              <a:t>CỦA 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432195" y="1099533"/>
            <a:ext cx="5237780" cy="523220"/>
          </a:xfrm>
          <a:prstGeom prst="rect">
            <a:avLst/>
          </a:prstGeom>
        </p:spPr>
        <p:txBody>
          <a:bodyPr wrap="none">
            <a:spAutoFit/>
          </a:bodyPr>
          <a:lstStyle/>
          <a:p>
            <a:pPr algn="ctr"/>
            <a:r>
              <a:rPr lang="pt-BR" sz="2800" b="1" dirty="0">
                <a:effectLst/>
                <a:latin typeface="Times New Roman" panose="02020603050405020304" pitchFamily="18" charset="0"/>
                <a:ea typeface="Times New Roman" panose="02020603050405020304" pitchFamily="18" charset="0"/>
              </a:rPr>
              <a:t>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59" y="4003029"/>
            <a:ext cx="11873753" cy="1845469"/>
          </a:xfrm>
          <a:prstGeom prst="roundRect">
            <a:avLst/>
          </a:prstGeom>
          <a:solidFill>
            <a:srgbClr val="0070C0"/>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pic>
        <p:nvPicPr>
          <p:cNvPr id="15565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Những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pic>
        <p:nvPicPr>
          <p:cNvPr id="15769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a:solidFill>
                  <a:srgbClr val="660066"/>
                </a:solidFill>
                <a:cs typeface="Times New Roman" panose="02020603050405020304" pitchFamily="18" charset="0"/>
              </a:rPr>
              <a:t>Các</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bản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của</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phép</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biện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chứng</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duy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139700" y="1484314"/>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800" dirty="0">
                <a:solidFill>
                  <a:srgbClr val="C00000"/>
                </a:solidFill>
                <a:latin typeface="Arial" panose="020B0604020202020204" pitchFamily="34" charset="0"/>
                <a:cs typeface="Arial" panose="020B0604020202020204" pitchFamily="34" charset="0"/>
              </a:rPr>
              <a:t>Quy luật thống nhất và đấu tranh của các mặt đối lập(</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mâu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thuẫn</a:t>
            </a:r>
            <a:r>
              <a:rPr lang="en-US" altLang="en-US" sz="2800" kern="0" dirty="0">
                <a:solidFill>
                  <a:srgbClr val="C00000"/>
                </a:solidFill>
                <a:latin typeface="Arial" panose="020B0604020202020204" pitchFamily="34" charset="0"/>
                <a:cs typeface="Arial" panose="020B0604020202020204" pitchFamily="34" charset="0"/>
              </a:rPr>
              <a:t>)</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r>
              <a:rPr lang="en-US" altLang="en-US" sz="2800" b="1" kern="0" dirty="0">
                <a:solidFill>
                  <a:srgbClr val="C00000"/>
                </a:solidFill>
                <a:latin typeface="Arial" panose="020B0604020202020204" pitchFamily="34" charset="0"/>
                <a:cs typeface="Arial" panose="020B0604020202020204" pitchFamily="34" charset="0"/>
              </a:rPr>
              <a:t>2</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lượng</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dẫn</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tới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chất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va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ngược</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lại</a:t>
            </a:r>
            <a:r>
              <a:rPr lang="en-US" altLang="en-US" sz="2800" kern="0" dirty="0">
                <a:solidFill>
                  <a:srgbClr val="FF0066"/>
                </a:solidFill>
                <a:latin typeface="Arial" panose="020B0604020202020204" pitchFamily="34" charset="0"/>
                <a:cs typeface="Arial" panose="020B0604020202020204" pitchFamily="34" charset="0"/>
              </a:rPr>
              <a:t> </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800" kern="0" dirty="0">
                <a:solidFill>
                  <a:srgbClr val="C00000"/>
                </a:solidFill>
                <a:latin typeface="Arial" panose="020B0604020202020204" pitchFamily="34" charset="0"/>
                <a:cs typeface="Arial" panose="020B0604020202020204" pitchFamily="34" charset="0"/>
              </a:rPr>
              <a:t>3)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của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7705725" y="1341438"/>
            <a:ext cx="465138"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8170864" y="1557338"/>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1000"/>
                                        <p:tgtEl>
                                          <p:spTgt spid="8">
                                            <p:txEl>
                                              <p:pRg st="5" end="5"/>
                                            </p:txEl>
                                          </p:spTgt>
                                        </p:tgtEl>
                                      </p:cBhvr>
                                    </p:animEffect>
                                    <p:anim calcmode="lin" valueType="num">
                                      <p:cBhvr>
                                        <p:cTn id="5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6" end="6"/>
                                            </p:txEl>
                                          </p:spTgt>
                                        </p:tgtEl>
                                        <p:attrNameLst>
                                          <p:attrName>style.visibility</p:attrName>
                                        </p:attrNameLst>
                                      </p:cBhvr>
                                      <p:to>
                                        <p:strVal val="visible"/>
                                      </p:to>
                                    </p:set>
                                    <p:animEffect transition="in" filter="fade">
                                      <p:cBhvr>
                                        <p:cTn id="60" dur="1000"/>
                                        <p:tgtEl>
                                          <p:spTgt spid="8">
                                            <p:txEl>
                                              <p:pRg st="6" end="6"/>
                                            </p:txEl>
                                          </p:spTgt>
                                        </p:tgtEl>
                                      </p:cBhvr>
                                    </p:animEffect>
                                    <p:anim calcmode="lin" valueType="num">
                                      <p:cBhvr>
                                        <p:cTn id="61"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381250" y="175101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Vị</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trí</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của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quy</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luật</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mâu</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thuẫn</a:t>
            </a:r>
            <a:b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560512" y="3698876"/>
            <a:ext cx="7991475" cy="2378075"/>
          </a:xfrm>
          <a:prstGeom prst="flowChartPredefinedProcess">
            <a:avLst/>
          </a:prstGeom>
          <a:solidFill>
            <a:srgbClr val="006600"/>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4794250" y="2654301"/>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5974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38200" y="108199"/>
            <a:ext cx="10528300" cy="1077218"/>
          </a:xfrm>
          <a:prstGeom prst="rect">
            <a:avLst/>
          </a:prstGeom>
        </p:spPr>
        <p:txBody>
          <a:bodyPr wrap="square">
            <a:spAutoFit/>
          </a:bodyPr>
          <a:lstStyle/>
          <a:p>
            <a:pPr algn="ct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lập</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356723281"/>
              </p:ext>
            </p:extLst>
          </p:nvPr>
        </p:nvGraphicFramePr>
        <p:xfrm>
          <a:off x="929782" y="257579"/>
          <a:ext cx="10313473" cy="6186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579442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7B2B92-C3C6-4F8F-9744-25E6FBC4E7E1}"/>
                                            </p:graphicEl>
                                          </p:spTgt>
                                        </p:tgtEl>
                                        <p:attrNameLst>
                                          <p:attrName>style.visibility</p:attrName>
                                        </p:attrNameLst>
                                      </p:cBhvr>
                                      <p:to>
                                        <p:strVal val="visible"/>
                                      </p:to>
                                    </p:set>
                                    <p:animEffect transition="in" filter="fade">
                                      <p:cBhvr>
                                        <p:cTn id="7" dur="500"/>
                                        <p:tgtEl>
                                          <p:spTgt spid="2">
                                            <p:graphicEl>
                                              <a:dgm id="{B27B2B92-C3C6-4F8F-9744-25E6FBC4E7E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DFFB6A4-E616-4ABE-8131-A30571016DD0}"/>
                                            </p:graphicEl>
                                          </p:spTgt>
                                        </p:tgtEl>
                                        <p:attrNameLst>
                                          <p:attrName>style.visibility</p:attrName>
                                        </p:attrNameLst>
                                      </p:cBhvr>
                                      <p:to>
                                        <p:strVal val="visible"/>
                                      </p:to>
                                    </p:set>
                                    <p:animEffect transition="in" filter="fade">
                                      <p:cBhvr>
                                        <p:cTn id="12" dur="500"/>
                                        <p:tgtEl>
                                          <p:spTgt spid="2">
                                            <p:graphicEl>
                                              <a:dgm id="{8DFFB6A4-E616-4ABE-8131-A30571016DD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89AA5100-B6A2-4D07-82EA-FAF3C50492FF}"/>
                                            </p:graphicEl>
                                          </p:spTgt>
                                        </p:tgtEl>
                                        <p:attrNameLst>
                                          <p:attrName>style.visibility</p:attrName>
                                        </p:attrNameLst>
                                      </p:cBhvr>
                                      <p:to>
                                        <p:strVal val="visible"/>
                                      </p:to>
                                    </p:set>
                                    <p:animEffect transition="in" filter="fade">
                                      <p:cBhvr>
                                        <p:cTn id="17" dur="500"/>
                                        <p:tgtEl>
                                          <p:spTgt spid="2">
                                            <p:graphicEl>
                                              <a:dgm id="{89AA5100-B6A2-4D07-82EA-FAF3C50492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FD299DC0-86A2-42C2-AB62-5C76132DDFCE}"/>
                                            </p:graphicEl>
                                          </p:spTgt>
                                        </p:tgtEl>
                                        <p:attrNameLst>
                                          <p:attrName>style.visibility</p:attrName>
                                        </p:attrNameLst>
                                      </p:cBhvr>
                                      <p:to>
                                        <p:strVal val="visible"/>
                                      </p:to>
                                    </p:set>
                                    <p:animEffect transition="in" filter="fade">
                                      <p:cBhvr>
                                        <p:cTn id="22" dur="500"/>
                                        <p:tgtEl>
                                          <p:spTgt spid="2">
                                            <p:graphicEl>
                                              <a:dgm id="{FD299DC0-86A2-42C2-AB62-5C76132DDFC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1BB44D2-30F0-4A78-BBC5-51A750B6BD2D}"/>
                                            </p:graphicEl>
                                          </p:spTgt>
                                        </p:tgtEl>
                                        <p:attrNameLst>
                                          <p:attrName>style.visibility</p:attrName>
                                        </p:attrNameLst>
                                      </p:cBhvr>
                                      <p:to>
                                        <p:strVal val="visible"/>
                                      </p:to>
                                    </p:set>
                                    <p:animEffect transition="in" filter="fade">
                                      <p:cBhvr>
                                        <p:cTn id="27" dur="500"/>
                                        <p:tgtEl>
                                          <p:spTgt spid="2">
                                            <p:graphicEl>
                                              <a:dgm id="{31BB44D2-30F0-4A78-BBC5-51A750B6BD2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08544FEB-19C3-499D-92E1-88134D7A39A7}"/>
                                            </p:graphicEl>
                                          </p:spTgt>
                                        </p:tgtEl>
                                        <p:attrNameLst>
                                          <p:attrName>style.visibility</p:attrName>
                                        </p:attrNameLst>
                                      </p:cBhvr>
                                      <p:to>
                                        <p:strVal val="visible"/>
                                      </p:to>
                                    </p:set>
                                    <p:animEffect transition="in" filter="fade">
                                      <p:cBhvr>
                                        <p:cTn id="32" dur="500"/>
                                        <p:tgtEl>
                                          <p:spTgt spid="2">
                                            <p:graphicEl>
                                              <a:dgm id="{08544FEB-19C3-499D-92E1-88134D7A39A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3D97C079-E8F5-417B-BE4D-6B7CCEF1070E}"/>
                                            </p:graphicEl>
                                          </p:spTgt>
                                        </p:tgtEl>
                                        <p:attrNameLst>
                                          <p:attrName>style.visibility</p:attrName>
                                        </p:attrNameLst>
                                      </p:cBhvr>
                                      <p:to>
                                        <p:strVal val="visible"/>
                                      </p:to>
                                    </p:set>
                                    <p:animEffect transition="in" filter="fade">
                                      <p:cBhvr>
                                        <p:cTn id="37" dur="500"/>
                                        <p:tgtEl>
                                          <p:spTgt spid="2">
                                            <p:graphicEl>
                                              <a:dgm id="{3D97C079-E8F5-417B-BE4D-6B7CCEF1070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0FB9B3CB-4934-4A44-B3E6-D5C09BFE7D13}"/>
                                            </p:graphicEl>
                                          </p:spTgt>
                                        </p:tgtEl>
                                        <p:attrNameLst>
                                          <p:attrName>style.visibility</p:attrName>
                                        </p:attrNameLst>
                                      </p:cBhvr>
                                      <p:to>
                                        <p:strVal val="visible"/>
                                      </p:to>
                                    </p:set>
                                    <p:animEffect transition="in" filter="fade">
                                      <p:cBhvr>
                                        <p:cTn id="42" dur="500"/>
                                        <p:tgtEl>
                                          <p:spTgt spid="2">
                                            <p:graphicEl>
                                              <a:dgm id="{0FB9B3CB-4934-4A44-B3E6-D5C09BFE7D1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graphicEl>
                                              <a:dgm id="{B58B5C20-A64D-4492-B3C3-7C1CF20C6C2F}"/>
                                            </p:graphicEl>
                                          </p:spTgt>
                                        </p:tgtEl>
                                        <p:attrNameLst>
                                          <p:attrName>style.visibility</p:attrName>
                                        </p:attrNameLst>
                                      </p:cBhvr>
                                      <p:to>
                                        <p:strVal val="visible"/>
                                      </p:to>
                                    </p:set>
                                    <p:animEffect transition="in" filter="fade">
                                      <p:cBhvr>
                                        <p:cTn id="47" dur="500"/>
                                        <p:tgtEl>
                                          <p:spTgt spid="2">
                                            <p:graphicEl>
                                              <a:dgm id="{B58B5C20-A64D-4492-B3C3-7C1CF20C6C2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9727083B-D221-4A09-96E7-92C65A762A06}"/>
                                            </p:graphicEl>
                                          </p:spTgt>
                                        </p:tgtEl>
                                        <p:attrNameLst>
                                          <p:attrName>style.visibility</p:attrName>
                                        </p:attrNameLst>
                                      </p:cBhvr>
                                      <p:to>
                                        <p:strVal val="visible"/>
                                      </p:to>
                                    </p:set>
                                    <p:animEffect transition="in" filter="fade">
                                      <p:cBhvr>
                                        <p:cTn id="52" dur="500"/>
                                        <p:tgtEl>
                                          <p:spTgt spid="2">
                                            <p:graphicEl>
                                              <a:dgm id="{9727083B-D221-4A09-96E7-92C65A762A0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676400" y="1524000"/>
            <a:ext cx="8839200" cy="4641850"/>
          </a:xfrm>
          <a:ln w="38100">
            <a:solidFill>
              <a:srgbClr val="00B050"/>
            </a:solidFill>
            <a:prstDash val="sysDash"/>
            <a:miter lim="800000"/>
            <a:headEnd/>
            <a:tailEnd/>
          </a:ln>
        </p:spPr>
        <p:txBody>
          <a:bodyPr/>
          <a:lstStyle/>
          <a:p>
            <a:pPr algn="just" eaLnBrk="1" hangingPunct="1">
              <a:buFont typeface="Wingdings" panose="05000000000000000000" pitchFamily="2" charset="2"/>
              <a:buNone/>
            </a:pPr>
            <a:r>
              <a:rPr lang="vi-VN" altLang="en-US" sz="2400" dirty="0">
                <a:solidFill>
                  <a:srgbClr val="002060"/>
                </a:solidFill>
                <a:latin typeface="Arial" panose="020B0604020202020204" pitchFamily="34" charset="0"/>
                <a:cs typeface="Arial" panose="020B0604020202020204" pitchFamily="34" charset="0"/>
              </a:rPr>
              <a:t>Trong nhận thức và thực tiễn phải phát hiện được những mâu thuẫn của sự vật hiện tượng, biết phân loại mâu thuẫn, có các biện pháp để giải quyết mâu thuẫn thích hợp. Phải có quan điểm lịch sử - cụ thể khi giải quyết mâu thuẫn. </a:t>
            </a:r>
            <a:endParaRPr lang="en-US" altLang="en-US" sz="2000" dirty="0">
              <a:solidFill>
                <a:srgbClr val="FF0000"/>
              </a:solidFill>
              <a:latin typeface="Arial" panose="020B0604020202020204" pitchFamily="34" charset="0"/>
              <a:cs typeface="Arial" panose="020B0604020202020204" pitchFamily="34" charset="0"/>
            </a:endParaRPr>
          </a:p>
        </p:txBody>
      </p:sp>
      <p:sp>
        <p:nvSpPr>
          <p:cNvPr id="2" name="Oval 1"/>
          <p:cNvSpPr/>
          <p:nvPr/>
        </p:nvSpPr>
        <p:spPr>
          <a:xfrm>
            <a:off x="4084638" y="4700588"/>
            <a:ext cx="1981200" cy="1219200"/>
          </a:xfrm>
          <a:prstGeom prst="ellipse">
            <a:avLst/>
          </a:prstGeom>
          <a:solidFill>
            <a:srgbClr val="00B050"/>
          </a:solidFill>
          <a:ln w="762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4" name="Oval 3"/>
          <p:cNvSpPr/>
          <p:nvPr/>
        </p:nvSpPr>
        <p:spPr>
          <a:xfrm>
            <a:off x="5562600" y="4724400"/>
            <a:ext cx="2133600" cy="1081088"/>
          </a:xfrm>
          <a:prstGeom prst="ellipse">
            <a:avLst/>
          </a:prstGeom>
          <a:noFill/>
          <a:ln w="76200">
            <a:solidFill>
              <a:srgbClr val="00339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178181" name="Title 4"/>
          <p:cNvSpPr>
            <a:spLocks noGrp="1"/>
          </p:cNvSpPr>
          <p:nvPr>
            <p:ph type="title"/>
          </p:nvPr>
        </p:nvSpPr>
        <p:spPr>
          <a:xfrm>
            <a:off x="2136775" y="228600"/>
            <a:ext cx="7920038" cy="896938"/>
          </a:xfrm>
        </p:spPr>
        <p:txBody>
          <a:bodyPr/>
          <a:lstStyle/>
          <a:p>
            <a:pPr eaLnBrk="1" hangingPunct="1"/>
            <a:r>
              <a:rPr lang="en-US" altLang="en-US" sz="2800" b="1" u="sng" dirty="0">
                <a:solidFill>
                  <a:srgbClr val="000066"/>
                </a:solidFill>
                <a:latin typeface="Arial" panose="020B0604020202020204" pitchFamily="34" charset="0"/>
                <a:cs typeface="Arial" panose="020B0604020202020204" pitchFamily="34" charset="0"/>
              </a:rPr>
              <a:t>Ý </a:t>
            </a:r>
            <a:r>
              <a:rPr lang="en-US" altLang="en-US" sz="2800" b="1" u="sng" dirty="0" err="1">
                <a:solidFill>
                  <a:srgbClr val="000066"/>
                </a:solidFill>
                <a:latin typeface="Arial" panose="020B0604020202020204" pitchFamily="34" charset="0"/>
                <a:cs typeface="Arial" panose="020B0604020202020204" pitchFamily="34" charset="0"/>
              </a:rPr>
              <a:t>nghĩa</a:t>
            </a:r>
            <a:r>
              <a:rPr lang="en-US" altLang="en-US" sz="2800" b="1" u="sng" dirty="0">
                <a:solidFill>
                  <a:srgbClr val="000066"/>
                </a:solidFill>
                <a:latin typeface="Arial" panose="020B0604020202020204" pitchFamily="34" charset="0"/>
                <a:cs typeface="Arial" panose="020B0604020202020204" pitchFamily="34" charset="0"/>
              </a:rPr>
              <a:t> </a:t>
            </a:r>
            <a:r>
              <a:rPr lang="en-US" altLang="en-US" sz="2800" b="1" u="sng" dirty="0" err="1">
                <a:solidFill>
                  <a:srgbClr val="000066"/>
                </a:solidFill>
                <a:latin typeface="Arial" panose="020B0604020202020204" pitchFamily="34" charset="0"/>
                <a:cs typeface="Arial" panose="020B0604020202020204" pitchFamily="34" charset="0"/>
              </a:rPr>
              <a:t>của</a:t>
            </a:r>
            <a:r>
              <a:rPr lang="en-US" altLang="en-US" sz="2800" b="1" u="sng" dirty="0">
                <a:solidFill>
                  <a:srgbClr val="000066"/>
                </a:solidFill>
                <a:latin typeface="Arial" panose="020B0604020202020204" pitchFamily="34" charset="0"/>
                <a:cs typeface="Arial" panose="020B0604020202020204" pitchFamily="34" charset="0"/>
              </a:rPr>
              <a:t> </a:t>
            </a:r>
            <a:r>
              <a:rPr lang="en-US" altLang="en-US" sz="2800" b="1" u="sng" dirty="0" err="1">
                <a:solidFill>
                  <a:srgbClr val="000066"/>
                </a:solidFill>
                <a:latin typeface="Arial" panose="020B0604020202020204" pitchFamily="34" charset="0"/>
                <a:cs typeface="Arial" panose="020B0604020202020204" pitchFamily="34" charset="0"/>
              </a:rPr>
              <a:t>vấn</a:t>
            </a:r>
            <a:r>
              <a:rPr lang="en-US" altLang="en-US" sz="2800" b="1" u="sng" dirty="0">
                <a:solidFill>
                  <a:srgbClr val="000066"/>
                </a:solidFill>
                <a:latin typeface="Arial" panose="020B0604020202020204" pitchFamily="34" charset="0"/>
                <a:cs typeface="Arial" panose="020B0604020202020204" pitchFamily="34" charset="0"/>
              </a:rPr>
              <a:t> </a:t>
            </a:r>
            <a:r>
              <a:rPr lang="en-US" altLang="en-US" sz="2800" b="1" u="sng" dirty="0" err="1">
                <a:solidFill>
                  <a:srgbClr val="000066"/>
                </a:solidFill>
                <a:latin typeface="Arial" panose="020B0604020202020204" pitchFamily="34" charset="0"/>
                <a:cs typeface="Arial" panose="020B0604020202020204" pitchFamily="34" charset="0"/>
              </a:rPr>
              <a:t>đề</a:t>
            </a:r>
            <a:endParaRPr lang="en-US" altLang="en-US" sz="2800" b="1" u="sng" dirty="0">
              <a:solidFill>
                <a:srgbClr val="000066"/>
              </a:solidFill>
              <a:latin typeface="Arial" panose="020B0604020202020204" pitchFamily="34" charset="0"/>
              <a:cs typeface="Arial" panose="020B0604020202020204" pitchFamily="34" charset="0"/>
            </a:endParaRPr>
          </a:p>
        </p:txBody>
      </p:sp>
      <p:pic>
        <p:nvPicPr>
          <p:cNvPr id="1781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37328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p:cNvSpPr>
            <a:spLocks noChangeAspect="1" noChangeArrowheads="1"/>
          </p:cNvSpPr>
          <p:nvPr/>
        </p:nvSpPr>
        <p:spPr bwMode="auto">
          <a:xfrm>
            <a:off x="1919289" y="4076701"/>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
        <p:nvSpPr>
          <p:cNvPr id="88067" name="WordArt 3"/>
          <p:cNvSpPr>
            <a:spLocks noChangeArrowheads="1" noChangeShapeType="1" noTextEdit="1"/>
          </p:cNvSpPr>
          <p:nvPr/>
        </p:nvSpPr>
        <p:spPr bwMode="auto">
          <a:xfrm>
            <a:off x="1919289" y="1648496"/>
            <a:ext cx="9839122" cy="146698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kern="10" dirty="0">
                <a:ln w="9525">
                  <a:solidFill>
                    <a:srgbClr val="009900"/>
                  </a:solidFill>
                  <a:round/>
                  <a:headEnd/>
                  <a:tailEnd/>
                </a:ln>
                <a:solidFill>
                  <a:srgbClr val="FF0000"/>
                </a:solidFill>
                <a:latin typeface="Arial Đen"/>
                <a:cs typeface="Arial" panose="020B0604020202020204" pitchFamily="34" charset="0"/>
              </a:rPr>
              <a:t> </a:t>
            </a:r>
            <a:r>
              <a:rPr lang="vi-VN" sz="3600" b="1" kern="10" dirty="0">
                <a:ln w="9525">
                  <a:solidFill>
                    <a:srgbClr val="009900"/>
                  </a:solidFill>
                  <a:round/>
                  <a:headEnd/>
                  <a:tailEnd/>
                </a:ln>
                <a:solidFill>
                  <a:srgbClr val="FF0000"/>
                </a:solidFill>
                <a:latin typeface="Arial Đen"/>
                <a:cs typeface="Arial" panose="020B0604020202020204" pitchFamily="34" charset="0"/>
              </a:rPr>
              <a:t>QUY LUẬT "LƯỢNG -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(Quy luật từ những thay đổi về lượng</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thành những thay đổi về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và ngược lại)</a:t>
            </a:r>
            <a:endParaRPr lang="en-US" sz="36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18022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8067"/>
                                        </p:tgtEl>
                                        <p:attrNameLst>
                                          <p:attrName>style.visibility</p:attrName>
                                        </p:attrNameLst>
                                      </p:cBhvr>
                                      <p:to>
                                        <p:strVal val="visible"/>
                                      </p:to>
                                    </p:set>
                                    <p:animEffect transition="in" filter="wheel(4)">
                                      <p:cBhvr>
                                        <p:cTn id="7" dur="2000"/>
                                        <p:tgtEl>
                                          <p:spTgt spid="88067"/>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88066"/>
                                        </p:tgtEl>
                                        <p:attrNameLst>
                                          <p:attrName>style.visibility</p:attrName>
                                        </p:attrNameLst>
                                      </p:cBhvr>
                                      <p:to>
                                        <p:strVal val="visible"/>
                                      </p:to>
                                    </p:set>
                                    <p:animEffect transition="in" filter="wheel(4)">
                                      <p:cBhvr>
                                        <p:cTn id="10"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P spid="8806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kumimoji="1" lang="en-US" sz="2800" b="1" dirty="0">
                <a:solidFill>
                  <a:srgbClr val="000000"/>
                </a:solidFill>
                <a:ea typeface="Calibri"/>
                <a:cs typeface="Times New Roman"/>
              </a:rPr>
              <a:t>VỊ 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08214" y="2613025"/>
            <a:ext cx="7991475" cy="3119438"/>
          </a:xfrm>
          <a:prstGeom prst="flowChartPredefined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endParaRPr kumimoji="1" lang="en-US" sz="3200" dirty="0">
              <a:solidFill>
                <a:srgbClr val="000000"/>
              </a:solidFill>
              <a:ea typeface="Calibri"/>
              <a:cs typeface="Times New Roman"/>
            </a:endParaRPr>
          </a:p>
          <a:p>
            <a:pPr algn="just" fontAlgn="base">
              <a:spcBef>
                <a:spcPct val="0"/>
              </a:spcBef>
              <a:spcAft>
                <a:spcPct val="0"/>
              </a:spcAft>
              <a:defRPr/>
            </a:pPr>
            <a:r>
              <a:rPr kumimoji="1" lang="en-US" sz="3200" dirty="0" err="1">
                <a:solidFill>
                  <a:srgbClr val="000000"/>
                </a:solidFill>
                <a:ea typeface="Calibri"/>
                <a:cs typeface="Times New Roman"/>
              </a:rPr>
              <a:t>Là</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quy</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luật</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bản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phổ</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biến</a:t>
            </a:r>
            <a:r>
              <a:rPr kumimoji="1" lang="en-US" sz="3200" dirty="0">
                <a:solidFill>
                  <a:srgbClr val="000000"/>
                </a:solidFill>
                <a:ea typeface="Calibri"/>
                <a:cs typeface="Times New Roman"/>
              </a:rPr>
              <a:t> </a:t>
            </a:r>
            <a:r>
              <a:rPr kumimoji="1" lang="en-US" sz="3200" b="1" dirty="0" err="1">
                <a:solidFill>
                  <a:srgbClr val="FF0000"/>
                </a:solidFill>
                <a:ea typeface="Calibri"/>
                <a:cs typeface="Times New Roman"/>
              </a:rPr>
              <a:t>chỉ</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ra</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phương</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thức</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chung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của</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các</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trình</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vận</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động</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phát</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triển</a:t>
            </a:r>
            <a:r>
              <a:rPr kumimoji="1" lang="en-US" sz="3200" b="1" dirty="0">
                <a:solidFill>
                  <a:srgbClr val="3333CC"/>
                </a:solidFill>
                <a:ea typeface="Calibri"/>
                <a:cs typeface="Times New Roman"/>
              </a:rPr>
              <a:t> </a:t>
            </a:r>
            <a:r>
              <a:rPr kumimoji="1" lang="en-US" sz="3200" dirty="0" err="1">
                <a:solidFill>
                  <a:srgbClr val="000000"/>
                </a:solidFill>
                <a:ea typeface="Calibri"/>
                <a:cs typeface="Times New Roman"/>
              </a:rPr>
              <a:t>trong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tự</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nhiên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xã</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hội</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tư</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duy</a:t>
            </a:r>
            <a:r>
              <a:rPr kumimoji="1" lang="en-US" sz="3200" dirty="0">
                <a:solidFill>
                  <a:srgbClr val="000000"/>
                </a:solidFill>
                <a:ea typeface="Calibri"/>
                <a:cs typeface="Times New Roman"/>
              </a:rPr>
              <a:t>.</a:t>
            </a:r>
            <a:endParaRPr kumimoji="1" lang="en-US" sz="3200" dirty="0">
              <a:solidFill>
                <a:srgbClr val="000000"/>
              </a:solidFill>
              <a:latin typeface="Calibri"/>
              <a:ea typeface="Calibri"/>
              <a:cs typeface="Times New Roman"/>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8125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2063751" y="1412876"/>
            <a:ext cx="4049713" cy="576263"/>
          </a:xfrm>
        </p:spPr>
        <p:txBody>
          <a:bodyPr/>
          <a:lstStyle/>
          <a:p>
            <a:pPr algn="l">
              <a:buFont typeface="Wingdings" panose="05000000000000000000" pitchFamily="2" charset="2"/>
              <a:buChar char="v"/>
            </a:pPr>
            <a:r>
              <a:rPr lang="en-US" altLang="en-US" sz="2800" b="1">
                <a:solidFill>
                  <a:schemeClr val="accent2"/>
                </a:solidFill>
                <a:cs typeface="Times New Roman" panose="02020603050405020304" pitchFamily="18" charset="0"/>
              </a:rPr>
              <a:t> </a:t>
            </a:r>
            <a:r>
              <a:rPr lang="vi-VN" altLang="en-US" sz="2800" b="1" u="sng">
                <a:solidFill>
                  <a:schemeClr val="accent2"/>
                </a:solidFill>
                <a:cs typeface="Times New Roman" panose="02020603050405020304" pitchFamily="18" charset="0"/>
              </a:rPr>
              <a:t>KHÁI NIỆM CHẤT</a:t>
            </a:r>
            <a:endParaRPr lang="en-US" altLang="en-US" sz="2800" b="1" u="sng">
              <a:solidFill>
                <a:schemeClr val="accent2"/>
              </a:solidFill>
              <a:cs typeface="Times New Roman" panose="02020603050405020304" pitchFamily="18" charset="0"/>
            </a:endParaRPr>
          </a:p>
        </p:txBody>
      </p:sp>
      <p:sp>
        <p:nvSpPr>
          <p:cNvPr id="14" name="Horizontal Scroll 13"/>
          <p:cNvSpPr/>
          <p:nvPr/>
        </p:nvSpPr>
        <p:spPr bwMode="auto">
          <a:xfrm>
            <a:off x="1976438" y="2205038"/>
            <a:ext cx="8280400" cy="4248150"/>
          </a:xfrm>
          <a:prstGeom prst="horizontalScroll">
            <a:avLst/>
          </a:prstGeom>
          <a:blipFill>
            <a:blip r:embed="rId2"/>
            <a:tile tx="0" ty="0" sx="100000" sy="100000" flip="none" algn="tl"/>
          </a:blipFill>
          <a:ln w="9525" cap="flat" cmpd="sng" algn="ctr">
            <a:solidFill>
              <a:schemeClr val="tx1"/>
            </a:solidFill>
            <a:prstDash val="solid"/>
            <a:round/>
            <a:headEnd type="none" w="med" len="med"/>
            <a:tailEnd type="none" w="med" len="med"/>
          </a:ln>
          <a:effectLst/>
        </p:spPr>
        <p:txBody>
          <a:bodyPr/>
          <a:lstStyle/>
          <a:p>
            <a:pPr algn="just" defTabSz="457200" fontAlgn="base">
              <a:buClr>
                <a:srgbClr val="FEDD78"/>
              </a:buClr>
              <a:defRPr/>
            </a:pPr>
            <a:r>
              <a:rPr kumimoji="1" lang="vi-VN" sz="3200" b="1" dirty="0">
                <a:solidFill>
                  <a:srgbClr val="3333CC"/>
                </a:solidFill>
                <a:cs typeface="Times New Roman" pitchFamily="18" charset="0"/>
              </a:rPr>
              <a:t>‘‘</a:t>
            </a:r>
            <a:r>
              <a:rPr kumimoji="1" lang="vi-VN" sz="3200" b="1" dirty="0">
                <a:solidFill>
                  <a:srgbClr val="000000"/>
                </a:solidFill>
                <a:cs typeface="Times New Roman" pitchFamily="18" charset="0"/>
              </a:rPr>
              <a:t>Chất’’ là phạm trù triết học dùng để chỉ:</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Tính quy định khách quan vốn có của sự vật, hiện tượng;</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Là sự thống nhất hữu cơ các thuộc tính cấu thành nó;</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Để phân biệt nó với cái khác.</a:t>
            </a:r>
            <a:endParaRPr kumimoji="1" lang="en-US" sz="3200" b="1" dirty="0">
              <a:solidFill>
                <a:srgbClr val="000000"/>
              </a:solidFill>
              <a:latin typeface="Arial" pitchFamily="34" charset="0"/>
              <a:cs typeface="Arial" panose="020B0604020202020204" pitchFamily="34" charset="0"/>
            </a:endParaRPr>
          </a:p>
        </p:txBody>
      </p:sp>
      <p:pic>
        <p:nvPicPr>
          <p:cNvPr id="18330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021084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2533650" y="676276"/>
            <a:ext cx="7124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71500" indent="-5715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ct val="0"/>
              </a:spcBef>
              <a:spcAft>
                <a:spcPct val="0"/>
              </a:spcAft>
              <a:buFont typeface="Wingdings" panose="05000000000000000000" pitchFamily="2" charset="2"/>
              <a:buChar char="v"/>
            </a:pPr>
            <a:r>
              <a:rPr lang="vi-VN" altLang="en-US" b="1" u="sng">
                <a:solidFill>
                  <a:srgbClr val="3333CC"/>
                </a:solidFill>
                <a:cs typeface="Times New Roman" panose="02020603050405020304" pitchFamily="18" charset="0"/>
              </a:rPr>
              <a:t>KHÁI NIỆM LƯỢNG</a:t>
            </a:r>
            <a:endParaRPr lang="en-US" altLang="en-US" b="1" u="sng">
              <a:solidFill>
                <a:srgbClr val="3333CC"/>
              </a:solidFill>
              <a:cs typeface="Times New Roman" panose="02020603050405020304" pitchFamily="18" charset="0"/>
            </a:endParaRPr>
          </a:p>
        </p:txBody>
      </p:sp>
      <p:sp>
        <p:nvSpPr>
          <p:cNvPr id="4" name="Horizontal Scroll 3"/>
          <p:cNvSpPr>
            <a:spLocks noChangeArrowheads="1"/>
          </p:cNvSpPr>
          <p:nvPr/>
        </p:nvSpPr>
        <p:spPr bwMode="auto">
          <a:xfrm>
            <a:off x="1192166" y="1450619"/>
            <a:ext cx="7704138" cy="4060825"/>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indent="-4572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Clr>
                <a:srgbClr val="FEDD78"/>
              </a:buClr>
              <a:buFont typeface="Wingdings" panose="05000000000000000000" pitchFamily="2" charset="2"/>
              <a:buChar char="v"/>
            </a:pPr>
            <a:r>
              <a:rPr lang="vi-VN" altLang="en-US" b="1">
                <a:solidFill>
                  <a:srgbClr val="000000"/>
                </a:solidFill>
                <a:cs typeface="Times New Roman" panose="02020603050405020304" pitchFamily="18" charset="0"/>
              </a:rPr>
              <a:t>Khái niệm “lượng” dùng để chỉ tính qui định khách quan về</a:t>
            </a:r>
            <a:r>
              <a:rPr lang="vi-VN" altLang="en-US">
                <a:solidFill>
                  <a:srgbClr val="000000"/>
                </a:solidFill>
                <a:cs typeface="Times New Roman" panose="02020603050405020304" pitchFamily="18" charset="0"/>
              </a:rPr>
              <a:t>:</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Số lượng </a:t>
            </a:r>
            <a:r>
              <a:rPr lang="vi-VN" altLang="en-US">
                <a:solidFill>
                  <a:srgbClr val="000000"/>
                </a:solidFill>
                <a:cs typeface="Times New Roman" panose="02020603050405020304" pitchFamily="18" charset="0"/>
              </a:rPr>
              <a:t>các yếu tố cấu thành;</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Qui mô </a:t>
            </a:r>
            <a:r>
              <a:rPr lang="vi-VN" altLang="en-US">
                <a:solidFill>
                  <a:srgbClr val="000000"/>
                </a:solidFill>
                <a:cs typeface="Times New Roman" panose="02020603050405020304" pitchFamily="18" charset="0"/>
              </a:rPr>
              <a:t>của sự tồn tại;</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Tốc độ, nhịp điệu </a:t>
            </a:r>
            <a:r>
              <a:rPr lang="vi-VN" altLang="en-US">
                <a:solidFill>
                  <a:srgbClr val="000000"/>
                </a:solidFill>
                <a:cs typeface="Times New Roman" panose="02020603050405020304" pitchFamily="18" charset="0"/>
              </a:rPr>
              <a:t>của sự vận động và phát triển của sự vật.</a:t>
            </a:r>
          </a:p>
        </p:txBody>
      </p:sp>
      <p:pic>
        <p:nvPicPr>
          <p:cNvPr id="1863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stretch>
            <a:fillRect/>
          </a:stretch>
        </p:blipFill>
        <p:spPr>
          <a:xfrm>
            <a:off x="8564470" y="4507788"/>
            <a:ext cx="3511600" cy="4700423"/>
          </a:xfrm>
          <a:prstGeom prst="rect">
            <a:avLst/>
          </a:prstGeom>
        </p:spPr>
      </p:pic>
    </p:spTree>
    <p:extLst>
      <p:ext uri="{BB962C8B-B14F-4D97-AF65-F5344CB8AC3E}">
        <p14:creationId xmlns:p14="http://schemas.microsoft.com/office/powerpoint/2010/main" val="318738205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375698860"/>
              </p:ext>
            </p:extLst>
          </p:nvPr>
        </p:nvGraphicFramePr>
        <p:xfrm>
          <a:off x="1120587" y="809826"/>
          <a:ext cx="106164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7" dur="500"/>
                                        <p:tgtEl>
                                          <p:spTgt spid="2">
                                            <p:graphicEl>
                                              <a:dgm id="{D61AD3E4-F8B6-462B-B2BC-96D139060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2" dur="500"/>
                                        <p:tgtEl>
                                          <p:spTgt spid="2">
                                            <p:graphicEl>
                                              <a:dgm id="{CF8607B1-F7E2-4034-8D5E-67CACE78A4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17" dur="500"/>
                                        <p:tgtEl>
                                          <p:spTgt spid="2">
                                            <p:graphicEl>
                                              <a:dgm id="{E0251E2C-08D5-40B8-A062-7AD0BDBC00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2" dur="500"/>
                                        <p:tgtEl>
                                          <p:spTgt spid="2">
                                            <p:graphicEl>
                                              <a:dgm id="{EFBD0264-D967-45CB-832E-2715DB34DEB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E6AE01BF-A5C2-46BA-B9F1-C0DBA4357EF6}"/>
                                            </p:graphicEl>
                                          </p:spTgt>
                                        </p:tgtEl>
                                        <p:attrNameLst>
                                          <p:attrName>style.visibility</p:attrName>
                                        </p:attrNameLst>
                                      </p:cBhvr>
                                      <p:to>
                                        <p:strVal val="visible"/>
                                      </p:to>
                                    </p:set>
                                    <p:animEffect transition="in" filter="fade">
                                      <p:cBhvr>
                                        <p:cTn id="27" dur="500"/>
                                        <p:tgtEl>
                                          <p:spTgt spid="2">
                                            <p:graphicEl>
                                              <a:dgm id="{E6AE01BF-A5C2-46BA-B9F1-C0DBA4357EF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6D1DE3AF-2C49-4A3E-8E1F-57A43A957251}"/>
                                            </p:graphicEl>
                                          </p:spTgt>
                                        </p:tgtEl>
                                        <p:attrNameLst>
                                          <p:attrName>style.visibility</p:attrName>
                                        </p:attrNameLst>
                                      </p:cBhvr>
                                      <p:to>
                                        <p:strVal val="visible"/>
                                      </p:to>
                                    </p:set>
                                    <p:animEffect transition="in" filter="fade">
                                      <p:cBhvr>
                                        <p:cTn id="32" dur="500"/>
                                        <p:tgtEl>
                                          <p:spTgt spid="2">
                                            <p:graphicEl>
                                              <a:dgm id="{6D1DE3AF-2C49-4A3E-8E1F-57A43A957251}"/>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575FF625-7C84-4117-A58E-2AECE6ECD9B2}"/>
                                            </p:graphicEl>
                                          </p:spTgt>
                                        </p:tgtEl>
                                        <p:attrNameLst>
                                          <p:attrName>style.visibility</p:attrName>
                                        </p:attrNameLst>
                                      </p:cBhvr>
                                      <p:to>
                                        <p:strVal val="visible"/>
                                      </p:to>
                                    </p:set>
                                    <p:animEffect transition="in" filter="fade">
                                      <p:cBhvr>
                                        <p:cTn id="37" dur="500"/>
                                        <p:tgtEl>
                                          <p:spTgt spid="2">
                                            <p:graphicEl>
                                              <a:dgm id="{575FF625-7C84-4117-A58E-2AECE6ECD9B2}"/>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9676BBF2-13D2-4967-9FC5-205F5BC27C36}"/>
                                            </p:graphicEl>
                                          </p:spTgt>
                                        </p:tgtEl>
                                        <p:attrNameLst>
                                          <p:attrName>style.visibility</p:attrName>
                                        </p:attrNameLst>
                                      </p:cBhvr>
                                      <p:to>
                                        <p:strVal val="visible"/>
                                      </p:to>
                                    </p:set>
                                    <p:animEffect transition="in" filter="fade">
                                      <p:cBhvr>
                                        <p:cTn id="42" dur="500"/>
                                        <p:tgtEl>
                                          <p:spTgt spid="2">
                                            <p:graphicEl>
                                              <a:dgm id="{9676BBF2-13D2-4967-9FC5-205F5BC27C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842695"/>
            <a:ext cx="10628805" cy="1384300"/>
          </a:xfrm>
          <a:prstGeom prst="rect">
            <a:avLst/>
          </a:prstGeom>
        </p:spPr>
        <p:txBody>
          <a:bodyPr wrap="square">
            <a:spAutoFit/>
          </a:bodyPr>
          <a:lstStyle/>
          <a:p>
            <a:pPr marL="457200" indent="-457200" algn="just">
              <a:buFont typeface="Wingdings" panose="05000000000000000000" pitchFamily="2" charset="2"/>
              <a:buChar char="Ø"/>
              <a:defRPr/>
            </a:pPr>
            <a:r>
              <a:rPr kumimoji="1" lang="en-US" sz="2800" b="1" dirty="0" err="1">
                <a:latin typeface="Times New Roman"/>
              </a:rPr>
              <a:t>Trong</a:t>
            </a:r>
            <a:r>
              <a:rPr kumimoji="1" lang="en-US" sz="2800" b="1" dirty="0">
                <a:solidFill>
                  <a:srgbClr val="FF0000"/>
                </a:solidFill>
                <a:latin typeface="Times New Roman"/>
              </a:rPr>
              <a:t> </a:t>
            </a:r>
            <a:r>
              <a:rPr lang="pt-BR" sz="2800" dirty="0"/>
              <a:t>nhận thức và hoạt động thực tiễn phải </a:t>
            </a:r>
            <a:r>
              <a:rPr kumimoji="1" lang="en-US" sz="2800" b="1" dirty="0" err="1">
                <a:solidFill>
                  <a:srgbClr val="FF0000"/>
                </a:solidFill>
                <a:latin typeface="Times New Roman"/>
              </a:rPr>
              <a:t>Khắc</a:t>
            </a:r>
            <a:r>
              <a:rPr kumimoji="1" lang="en-US" sz="2800" b="1" dirty="0">
                <a:solidFill>
                  <a:srgbClr val="FF0000"/>
                </a:solidFill>
                <a:latin typeface="Times New Roman"/>
              </a:rPr>
              <a:t> </a:t>
            </a:r>
            <a:r>
              <a:rPr kumimoji="1" lang="en-US" sz="2800" b="1" dirty="0" err="1">
                <a:solidFill>
                  <a:srgbClr val="FF0000"/>
                </a:solidFill>
                <a:latin typeface="Times New Roman"/>
              </a:rPr>
              <a:t>phục</a:t>
            </a:r>
            <a:r>
              <a:rPr kumimoji="1" lang="en-US" sz="2800" b="1" dirty="0">
                <a:solidFill>
                  <a:srgbClr val="FF0000"/>
                </a:solidFill>
                <a:latin typeface="Times New Roman"/>
              </a:rPr>
              <a:t> </a:t>
            </a:r>
            <a:r>
              <a:rPr kumimoji="1" lang="en-US" sz="2800" b="1" dirty="0" err="1">
                <a:solidFill>
                  <a:srgbClr val="FF0000"/>
                </a:solidFill>
                <a:latin typeface="Times New Roman"/>
              </a:rPr>
              <a:t>tư</a:t>
            </a:r>
            <a:r>
              <a:rPr kumimoji="1" lang="en-US" sz="2800" b="1" dirty="0">
                <a:solidFill>
                  <a:srgbClr val="FF0000"/>
                </a:solidFill>
                <a:latin typeface="Times New Roman"/>
              </a:rPr>
              <a:t> </a:t>
            </a:r>
            <a:r>
              <a:rPr kumimoji="1" lang="en-US" sz="2800" b="1" dirty="0" err="1">
                <a:solidFill>
                  <a:srgbClr val="FF0000"/>
                </a:solidFill>
                <a:latin typeface="Times New Roman"/>
              </a:rPr>
              <a:t>tưởng</a:t>
            </a:r>
            <a:r>
              <a:rPr kumimoji="1" lang="en-US" sz="2800" b="1" dirty="0">
                <a:solidFill>
                  <a:srgbClr val="FF0000"/>
                </a:solidFill>
                <a:latin typeface="Times New Roman"/>
              </a:rPr>
              <a:t> </a:t>
            </a:r>
            <a:r>
              <a:rPr kumimoji="1" lang="en-US" sz="2800" dirty="0">
                <a:solidFill>
                  <a:srgbClr val="000000"/>
                </a:solidFill>
                <a:latin typeface="Times New Roman"/>
              </a:rPr>
              <a:t> </a:t>
            </a:r>
            <a:r>
              <a:rPr kumimoji="1" lang="en-US" sz="2800" b="1" dirty="0" err="1">
                <a:solidFill>
                  <a:srgbClr val="FF0000"/>
                </a:solidFill>
                <a:latin typeface="Times New Roman"/>
              </a:rPr>
              <a:t>tả</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cũng</a:t>
            </a:r>
            <a:r>
              <a:rPr kumimoji="1" lang="en-US" sz="2800" dirty="0">
                <a:solidFill>
                  <a:srgbClr val="000000"/>
                </a:solidFill>
                <a:latin typeface="Times New Roman"/>
              </a:rPr>
              <a:t> </a:t>
            </a:r>
            <a:r>
              <a:rPr kumimoji="1" lang="en-US" sz="2800" dirty="0" err="1">
                <a:solidFill>
                  <a:srgbClr val="000000"/>
                </a:solidFill>
                <a:latin typeface="Times New Roman"/>
              </a:rPr>
              <a:t>như</a:t>
            </a:r>
            <a:r>
              <a:rPr kumimoji="1" lang="en-US" sz="2800" dirty="0">
                <a:solidFill>
                  <a:srgbClr val="000000"/>
                </a:solidFill>
                <a:latin typeface="Times New Roman"/>
              </a:rPr>
              <a:t> </a:t>
            </a:r>
            <a:r>
              <a:rPr kumimoji="1" lang="en-US" sz="2800" b="1" dirty="0" err="1">
                <a:solidFill>
                  <a:srgbClr val="FF0000"/>
                </a:solidFill>
                <a:latin typeface="Times New Roman"/>
              </a:rPr>
              <a:t>hữu</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để</a:t>
            </a:r>
            <a:r>
              <a:rPr kumimoji="1" lang="en-US" sz="2800" dirty="0">
                <a:solidFill>
                  <a:srgbClr val="000000"/>
                </a:solidFill>
                <a:latin typeface="Times New Roman"/>
              </a:rPr>
              <a:t> </a:t>
            </a:r>
            <a:r>
              <a:rPr kumimoji="1" lang="en-US" sz="2800" dirty="0" err="1">
                <a:solidFill>
                  <a:srgbClr val="000000"/>
                </a:solidFill>
                <a:latin typeface="Times New Roman"/>
              </a:rPr>
              <a:t>thực</a:t>
            </a:r>
            <a:r>
              <a:rPr kumimoji="1" lang="en-US" sz="2800" dirty="0">
                <a:solidFill>
                  <a:srgbClr val="000000"/>
                </a:solidFill>
                <a:latin typeface="Times New Roman"/>
              </a:rPr>
              <a:t> </a:t>
            </a:r>
            <a:r>
              <a:rPr kumimoji="1" lang="en-US" sz="2800" dirty="0" err="1">
                <a:solidFill>
                  <a:srgbClr val="000000"/>
                </a:solidFill>
                <a:latin typeface="Times New Roman"/>
              </a:rPr>
              <a:t>hiện</a:t>
            </a:r>
            <a:r>
              <a:rPr kumimoji="1" lang="en-US" sz="2800" dirty="0">
                <a:solidFill>
                  <a:srgbClr val="000000"/>
                </a:solidFill>
                <a:latin typeface="Times New Roman"/>
              </a:rPr>
              <a:t> </a:t>
            </a:r>
            <a:r>
              <a:rPr kumimoji="1" lang="en-US" sz="2800" dirty="0" err="1">
                <a:solidFill>
                  <a:srgbClr val="000000"/>
                </a:solidFill>
                <a:latin typeface="Times New Roman"/>
              </a:rPr>
              <a:t>bước</a:t>
            </a:r>
            <a:r>
              <a:rPr kumimoji="1" lang="en-US" sz="2800" dirty="0">
                <a:solidFill>
                  <a:srgbClr val="000000"/>
                </a:solidFill>
                <a:latin typeface="Times New Roman"/>
              </a:rPr>
              <a:t> </a:t>
            </a:r>
            <a:r>
              <a:rPr kumimoji="1" lang="en-US" sz="2800" dirty="0" err="1">
                <a:solidFill>
                  <a:srgbClr val="000000"/>
                </a:solidFill>
                <a:latin typeface="Times New Roman"/>
              </a:rPr>
              <a:t>nhảy</a:t>
            </a:r>
            <a:r>
              <a:rPr kumimoji="1" lang="en-US" sz="2800" dirty="0">
                <a:solidFill>
                  <a:srgbClr val="000000"/>
                </a:solidFill>
                <a:latin typeface="Times New Roman"/>
              </a:rPr>
              <a:t> </a:t>
            </a:r>
            <a:r>
              <a:rPr kumimoji="1" lang="en-US" sz="2800" dirty="0" err="1">
                <a:solidFill>
                  <a:srgbClr val="000000"/>
                </a:solidFill>
                <a:latin typeface="Times New Roman"/>
              </a:rPr>
              <a:t>một</a:t>
            </a:r>
            <a:r>
              <a:rPr kumimoji="1" lang="en-US" sz="2800" dirty="0">
                <a:solidFill>
                  <a:srgbClr val="000000"/>
                </a:solidFill>
                <a:latin typeface="Times New Roman"/>
              </a:rPr>
              <a:t> </a:t>
            </a:r>
            <a:r>
              <a:rPr kumimoji="1" lang="en-US" sz="2800" dirty="0" err="1">
                <a:solidFill>
                  <a:srgbClr val="000000"/>
                </a:solidFill>
                <a:latin typeface="Times New Roman"/>
              </a:rPr>
              <a:t>cách</a:t>
            </a:r>
            <a:r>
              <a:rPr kumimoji="1" lang="en-US" sz="2800" dirty="0">
                <a:solidFill>
                  <a:srgbClr val="000000"/>
                </a:solidFill>
                <a:latin typeface="Times New Roman"/>
              </a:rPr>
              <a:t> </a:t>
            </a:r>
            <a:r>
              <a:rPr kumimoji="1" lang="en-US" sz="2800" dirty="0" err="1">
                <a:solidFill>
                  <a:srgbClr val="000000"/>
                </a:solidFill>
                <a:latin typeface="Times New Roman"/>
              </a:rPr>
              <a:t>hợp</a:t>
            </a:r>
            <a:r>
              <a:rPr kumimoji="1" lang="en-US" sz="2800" dirty="0">
                <a:solidFill>
                  <a:srgbClr val="000000"/>
                </a:solidFill>
                <a:latin typeface="Times New Roman"/>
              </a:rPr>
              <a:t> </a:t>
            </a:r>
            <a:r>
              <a:rPr kumimoji="1" lang="en-US" sz="2800" dirty="0" err="1">
                <a:solidFill>
                  <a:srgbClr val="000000"/>
                </a:solidFill>
                <a:latin typeface="Times New Roman"/>
              </a:rPr>
              <a:t>lý</a:t>
            </a:r>
            <a:r>
              <a:rPr kumimoji="1" lang="en-US" sz="2800" dirty="0">
                <a:solidFill>
                  <a:srgbClr val="000000"/>
                </a:solidFill>
                <a:latin typeface="Times New Roman"/>
              </a:rPr>
              <a:t>.</a:t>
            </a:r>
          </a:p>
        </p:txBody>
      </p:sp>
      <p:sp>
        <p:nvSpPr>
          <p:cNvPr id="3" name="Rectangle 2"/>
          <p:cNvSpPr/>
          <p:nvPr/>
        </p:nvSpPr>
        <p:spPr>
          <a:xfrm>
            <a:off x="2787853" y="2262188"/>
            <a:ext cx="7500937" cy="2246312"/>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Tả</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nôn</a:t>
            </a:r>
            <a:r>
              <a:rPr kumimoji="1" lang="en-US" sz="2800" i="1" dirty="0">
                <a:solidFill>
                  <a:srgbClr val="000000"/>
                </a:solidFill>
                <a:latin typeface="Times New Roman"/>
              </a:rPr>
              <a:t> </a:t>
            </a:r>
            <a:r>
              <a:rPr kumimoji="1" lang="en-US" sz="2800" i="1" dirty="0" err="1">
                <a:solidFill>
                  <a:srgbClr val="000000"/>
                </a:solidFill>
                <a:latin typeface="Times New Roman"/>
              </a:rPr>
              <a:t>nóng</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trên</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sở</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nắm</a:t>
            </a:r>
            <a:r>
              <a:rPr kumimoji="1" lang="en-US" sz="2800" i="1" dirty="0">
                <a:solidFill>
                  <a:srgbClr val="000000"/>
                </a:solidFill>
                <a:latin typeface="Times New Roman"/>
              </a:rPr>
              <a:t> </a:t>
            </a:r>
            <a:r>
              <a:rPr kumimoji="1" lang="en-US" sz="2800" i="1" dirty="0" err="1">
                <a:solidFill>
                  <a:srgbClr val="000000"/>
                </a:solidFill>
                <a:latin typeface="Times New Roman"/>
              </a:rPr>
              <a:t>vững</a:t>
            </a:r>
            <a:r>
              <a:rPr kumimoji="1" lang="en-US" sz="2800" i="1" dirty="0">
                <a:solidFill>
                  <a:srgbClr val="000000"/>
                </a:solidFill>
                <a:latin typeface="Times New Roman"/>
              </a:rPr>
              <a:t> </a:t>
            </a:r>
            <a:r>
              <a:rPr kumimoji="1" lang="en-US" sz="2800" i="1" dirty="0" err="1">
                <a:solidFill>
                  <a:srgbClr val="000000"/>
                </a:solidFill>
                <a:latin typeface="Times New Roman"/>
              </a:rPr>
              <a:t>thời</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hoặc</a:t>
            </a:r>
            <a:r>
              <a:rPr kumimoji="1" lang="en-US" sz="2800" i="1" dirty="0">
                <a:solidFill>
                  <a:srgbClr val="000000"/>
                </a:solidFill>
                <a:latin typeface="Times New Roman"/>
              </a:rPr>
              <a:t> </a:t>
            </a:r>
            <a:r>
              <a:rPr kumimoji="1" lang="en-US" sz="2800" i="1" dirty="0" err="1">
                <a:solidFill>
                  <a:srgbClr val="000000"/>
                </a:solidFill>
                <a:latin typeface="Times New Roman"/>
              </a:rPr>
              <a:t>chưa</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bất</a:t>
            </a:r>
            <a:r>
              <a:rPr kumimoji="1" lang="en-US" sz="2800" i="1" dirty="0">
                <a:solidFill>
                  <a:srgbClr val="000000"/>
                </a:solidFill>
                <a:latin typeface="Times New Roman"/>
              </a:rPr>
              <a:t> </a:t>
            </a:r>
            <a:r>
              <a:rPr kumimoji="1" lang="en-US" sz="2800" i="1" dirty="0" err="1">
                <a:solidFill>
                  <a:srgbClr val="000000"/>
                </a:solidFill>
                <a:latin typeface="Times New Roman"/>
              </a:rPr>
              <a:t>chấp</a:t>
            </a:r>
            <a:r>
              <a:rPr kumimoji="1" lang="en-US" sz="2800" i="1" dirty="0">
                <a:solidFill>
                  <a:srgbClr val="000000"/>
                </a:solidFill>
                <a:latin typeface="Times New Roman"/>
              </a:rPr>
              <a:t> </a:t>
            </a:r>
            <a:r>
              <a:rPr kumimoji="1" lang="en-US" sz="2800" i="1" dirty="0" err="1">
                <a:solidFill>
                  <a:srgbClr val="000000"/>
                </a:solidFill>
                <a:latin typeface="Times New Roman"/>
              </a:rPr>
              <a:t>quy</a:t>
            </a:r>
            <a:r>
              <a:rPr kumimoji="1" lang="en-US" sz="2800" i="1" dirty="0">
                <a:solidFill>
                  <a:srgbClr val="000000"/>
                </a:solidFill>
                <a:latin typeface="Times New Roman"/>
              </a:rPr>
              <a:t> </a:t>
            </a:r>
            <a:r>
              <a:rPr kumimoji="1" lang="en-US" sz="2800" i="1" dirty="0" err="1">
                <a:solidFill>
                  <a:srgbClr val="000000"/>
                </a:solidFill>
                <a:latin typeface="Times New Roman"/>
              </a:rPr>
              <a:t>luật</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cứ</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sp>
        <p:nvSpPr>
          <p:cNvPr id="4" name="Rectangle 3"/>
          <p:cNvSpPr/>
          <p:nvPr/>
        </p:nvSpPr>
        <p:spPr>
          <a:xfrm>
            <a:off x="2686050" y="4508500"/>
            <a:ext cx="7488238" cy="1816100"/>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Hữu</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sợ</a:t>
            </a:r>
            <a:r>
              <a:rPr kumimoji="1" lang="en-US" sz="2800" i="1" dirty="0">
                <a:solidFill>
                  <a:srgbClr val="000000"/>
                </a:solidFill>
                <a:latin typeface="Times New Roman"/>
              </a:rPr>
              <a:t> </a:t>
            </a:r>
            <a:r>
              <a:rPr kumimoji="1" lang="en-US" sz="2800" i="1" dirty="0" err="1">
                <a:solidFill>
                  <a:srgbClr val="000000"/>
                </a:solidFill>
                <a:latin typeface="Times New Roman"/>
              </a:rPr>
              <a:t>sệt</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khó</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khổ</a:t>
            </a:r>
            <a:r>
              <a:rPr kumimoji="1" lang="en-US" sz="2800" i="1" dirty="0">
                <a:solidFill>
                  <a:srgbClr val="000000"/>
                </a:solidFill>
                <a:latin typeface="Times New Roman"/>
              </a:rPr>
              <a:t> </a:t>
            </a:r>
            <a:r>
              <a:rPr kumimoji="1" lang="en-US" sz="2800" i="1" dirty="0" err="1">
                <a:solidFill>
                  <a:srgbClr val="000000"/>
                </a:solidFill>
                <a:latin typeface="Times New Roman"/>
              </a:rPr>
              <a:t>đã</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đổi</a:t>
            </a:r>
            <a:r>
              <a:rPr kumimoji="1" lang="en-US" sz="2800" i="1" dirty="0">
                <a:solidFill>
                  <a:srgbClr val="000000"/>
                </a:solidFill>
                <a:latin typeface="Times New Roman"/>
              </a:rPr>
              <a:t> </a:t>
            </a:r>
            <a:r>
              <a:rPr kumimoji="1" lang="en-US" sz="2800" i="1" dirty="0" err="1">
                <a:solidFill>
                  <a:srgbClr val="000000"/>
                </a:solidFill>
                <a:latin typeface="Times New Roman"/>
              </a:rPr>
              <a:t>mới</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duy</a:t>
            </a:r>
            <a:r>
              <a:rPr kumimoji="1" lang="en-US" sz="2800" i="1" dirty="0">
                <a:solidFill>
                  <a:srgbClr val="000000"/>
                </a:solidFill>
                <a:latin typeface="Times New Roman"/>
              </a:rPr>
              <a:t> </a:t>
            </a:r>
            <a:r>
              <a:rPr kumimoji="1" lang="en-US" sz="2800" i="1" dirty="0" err="1">
                <a:solidFill>
                  <a:srgbClr val="000000"/>
                </a:solidFill>
                <a:latin typeface="Times New Roman"/>
              </a:rPr>
              <a:t>trì</a:t>
            </a:r>
            <a:r>
              <a:rPr kumimoji="1" lang="en-US" sz="2800" i="1" dirty="0">
                <a:solidFill>
                  <a:srgbClr val="000000"/>
                </a:solidFill>
                <a:latin typeface="Times New Roman"/>
              </a:rPr>
              <a:t> </a:t>
            </a:r>
            <a:r>
              <a:rPr kumimoji="1" lang="en-US" sz="2800" i="1" dirty="0" err="1">
                <a:solidFill>
                  <a:srgbClr val="000000"/>
                </a:solidFill>
                <a:latin typeface="Times New Roman"/>
              </a:rPr>
              <a:t>cái</a:t>
            </a:r>
            <a:r>
              <a:rPr kumimoji="1" lang="en-US" sz="2800" i="1" dirty="0">
                <a:solidFill>
                  <a:srgbClr val="000000"/>
                </a:solidFill>
                <a:latin typeface="Times New Roman"/>
              </a:rPr>
              <a:t> </a:t>
            </a:r>
            <a:r>
              <a:rPr kumimoji="1" lang="en-US" sz="2800" i="1" dirty="0" err="1">
                <a:solidFill>
                  <a:srgbClr val="000000"/>
                </a:solidFill>
                <a:latin typeface="Times New Roman"/>
              </a:rPr>
              <a:t>cũ</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pic>
        <p:nvPicPr>
          <p:cNvPr id="20275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spTree>
    <p:extLst>
      <p:ext uri="{BB962C8B-B14F-4D97-AF65-F5344CB8AC3E}">
        <p14:creationId xmlns:p14="http://schemas.microsoft.com/office/powerpoint/2010/main" val="2816913456"/>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QUY 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7968896"/>
              </p:ext>
            </p:extLst>
          </p:nvPr>
        </p:nvGraphicFramePr>
        <p:xfrm>
          <a:off x="1400934" y="1234821"/>
          <a:ext cx="10022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own Ribbon 2"/>
          <p:cNvSpPr>
            <a:spLocks noChangeArrowheads="1"/>
          </p:cNvSpPr>
          <p:nvPr/>
        </p:nvSpPr>
        <p:spPr bwMode="auto">
          <a:xfrm>
            <a:off x="1979613" y="115889"/>
            <a:ext cx="8077200" cy="885825"/>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800" b="1">
                <a:solidFill>
                  <a:srgbClr val="002060"/>
                </a:solidFill>
                <a:latin typeface="Arial" panose="020B0604020202020204" pitchFamily="34" charset="0"/>
                <a:cs typeface="Arial" panose="020B0604020202020204" pitchFamily="34" charset="0"/>
              </a:rPr>
              <a:t>Nội dung quy luật</a:t>
            </a:r>
            <a:endParaRPr lang="en-ZW" altLang="en-US" sz="2800" b="1">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4590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graphicEl>
                                              <a:dgm id="{7580BEA3-F9A0-43D1-8314-EEB293B6EDD3}"/>
                                            </p:graphicEl>
                                          </p:spTgt>
                                        </p:tgtEl>
                                        <p:attrNameLst>
                                          <p:attrName>style.visibility</p:attrName>
                                        </p:attrNameLst>
                                      </p:cBhvr>
                                      <p:to>
                                        <p:strVal val="visible"/>
                                      </p:to>
                                    </p:set>
                                    <p:animEffect transition="in" filter="fade">
                                      <p:cBhvr>
                                        <p:cTn id="13" dur="500"/>
                                        <p:tgtEl>
                                          <p:spTgt spid="2">
                                            <p:graphicEl>
                                              <a:dgm id="{7580BEA3-F9A0-43D1-8314-EEB293B6EDD3}"/>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C319DFF9-366E-4D49-AAFF-E312E15316B6}"/>
                                            </p:graphicEl>
                                          </p:spTgt>
                                        </p:tgtEl>
                                        <p:attrNameLst>
                                          <p:attrName>style.visibility</p:attrName>
                                        </p:attrNameLst>
                                      </p:cBhvr>
                                      <p:to>
                                        <p:strVal val="visible"/>
                                      </p:to>
                                    </p:set>
                                    <p:animEffect transition="in" filter="fade">
                                      <p:cBhvr>
                                        <p:cTn id="18" dur="500"/>
                                        <p:tgtEl>
                                          <p:spTgt spid="2">
                                            <p:graphicEl>
                                              <a:dgm id="{C319DFF9-366E-4D49-AAFF-E312E15316B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D9B7261E-D172-4EE5-A0CF-DA390A2DB948}"/>
                                            </p:graphicEl>
                                          </p:spTgt>
                                        </p:tgtEl>
                                        <p:attrNameLst>
                                          <p:attrName>style.visibility</p:attrName>
                                        </p:attrNameLst>
                                      </p:cBhvr>
                                      <p:to>
                                        <p:strVal val="visible"/>
                                      </p:to>
                                    </p:set>
                                    <p:animEffect transition="in" filter="fade">
                                      <p:cBhvr>
                                        <p:cTn id="23" dur="500"/>
                                        <p:tgtEl>
                                          <p:spTgt spid="2">
                                            <p:graphicEl>
                                              <a:dgm id="{D9B7261E-D172-4EE5-A0CF-DA390A2DB94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B9D4BB3-C1E7-4995-8411-AE6E5C428E3B}"/>
                                            </p:graphicEl>
                                          </p:spTgt>
                                        </p:tgtEl>
                                        <p:attrNameLst>
                                          <p:attrName>style.visibility</p:attrName>
                                        </p:attrNameLst>
                                      </p:cBhvr>
                                      <p:to>
                                        <p:strVal val="visible"/>
                                      </p:to>
                                    </p:set>
                                    <p:animEffect transition="in" filter="fade">
                                      <p:cBhvr>
                                        <p:cTn id="28" dur="500"/>
                                        <p:tgtEl>
                                          <p:spTgt spid="2">
                                            <p:graphicEl>
                                              <a:dgm id="{7B9D4BB3-C1E7-4995-8411-AE6E5C428E3B}"/>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BD0A0B19-D535-4E28-A12D-7CAA166633F4}"/>
                                            </p:graphicEl>
                                          </p:spTgt>
                                        </p:tgtEl>
                                        <p:attrNameLst>
                                          <p:attrName>style.visibility</p:attrName>
                                        </p:attrNameLst>
                                      </p:cBhvr>
                                      <p:to>
                                        <p:strVal val="visible"/>
                                      </p:to>
                                    </p:set>
                                    <p:animEffect transition="in" filter="fade">
                                      <p:cBhvr>
                                        <p:cTn id="33" dur="500"/>
                                        <p:tgtEl>
                                          <p:spTgt spid="2">
                                            <p:graphicEl>
                                              <a:dgm id="{BD0A0B19-D535-4E28-A12D-7CAA166633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71D5FFED-906D-4594-86D5-39E77DBFBA75}"/>
                                            </p:graphicEl>
                                          </p:spTgt>
                                        </p:tgtEl>
                                        <p:attrNameLst>
                                          <p:attrName>style.visibility</p:attrName>
                                        </p:attrNameLst>
                                      </p:cBhvr>
                                      <p:to>
                                        <p:strVal val="visible"/>
                                      </p:to>
                                    </p:set>
                                    <p:animEffect transition="in" filter="fade">
                                      <p:cBhvr>
                                        <p:cTn id="38" dur="500"/>
                                        <p:tgtEl>
                                          <p:spTgt spid="2">
                                            <p:graphicEl>
                                              <a:dgm id="{71D5FFED-906D-4594-86D5-39E77DBFBA75}"/>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
                                            <p:graphicEl>
                                              <a:dgm id="{B67B02F3-9544-441D-949D-116D18C4EA41}"/>
                                            </p:graphicEl>
                                          </p:spTgt>
                                        </p:tgtEl>
                                        <p:attrNameLst>
                                          <p:attrName>style.visibility</p:attrName>
                                        </p:attrNameLst>
                                      </p:cBhvr>
                                      <p:to>
                                        <p:strVal val="visible"/>
                                      </p:to>
                                    </p:set>
                                    <p:animEffect transition="in" filter="fade">
                                      <p:cBhvr>
                                        <p:cTn id="43" dur="500"/>
                                        <p:tgtEl>
                                          <p:spTgt spid="2">
                                            <p:graphicEl>
                                              <a:dgm id="{B67B02F3-9544-441D-949D-116D18C4EA41}"/>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32991BD9-0173-427D-BA06-5B8733B72F56}"/>
                                            </p:graphicEl>
                                          </p:spTgt>
                                        </p:tgtEl>
                                        <p:attrNameLst>
                                          <p:attrName>style.visibility</p:attrName>
                                        </p:attrNameLst>
                                      </p:cBhvr>
                                      <p:to>
                                        <p:strVal val="visible"/>
                                      </p:to>
                                    </p:set>
                                    <p:animEffect transition="in" filter="fade">
                                      <p:cBhvr>
                                        <p:cTn id="48" dur="500"/>
                                        <p:tgtEl>
                                          <p:spTgt spid="2">
                                            <p:graphicEl>
                                              <a:dgm id="{32991BD9-0173-427D-BA06-5B8733B72F56}"/>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
                                            <p:graphicEl>
                                              <a:dgm id="{BA87C314-4CC9-4861-A6FD-4128E4A682BB}"/>
                                            </p:graphicEl>
                                          </p:spTgt>
                                        </p:tgtEl>
                                        <p:attrNameLst>
                                          <p:attrName>style.visibility</p:attrName>
                                        </p:attrNameLst>
                                      </p:cBhvr>
                                      <p:to>
                                        <p:strVal val="visible"/>
                                      </p:to>
                                    </p:set>
                                    <p:animEffect transition="in" filter="fade">
                                      <p:cBhvr>
                                        <p:cTn id="53" dur="500"/>
                                        <p:tgtEl>
                                          <p:spTgt spid="2">
                                            <p:graphicEl>
                                              <a:dgm id="{BA87C314-4CC9-4861-A6FD-4128E4A682BB}"/>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
                                            <p:graphicEl>
                                              <a:dgm id="{7FC298B4-3A9F-4AF0-B168-10C94BFEC221}"/>
                                            </p:graphicEl>
                                          </p:spTgt>
                                        </p:tgtEl>
                                        <p:attrNameLst>
                                          <p:attrName>style.visibility</p:attrName>
                                        </p:attrNameLst>
                                      </p:cBhvr>
                                      <p:to>
                                        <p:strVal val="visible"/>
                                      </p:to>
                                    </p:set>
                                    <p:animEffect transition="in" filter="fade">
                                      <p:cBhvr>
                                        <p:cTn id="58" dur="500"/>
                                        <p:tgtEl>
                                          <p:spTgt spid="2">
                                            <p:graphicEl>
                                              <a:dgm id="{7FC298B4-3A9F-4AF0-B168-10C94BFEC2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AutoShape 30"/>
          <p:cNvSpPr>
            <a:spLocks noChangeArrowheads="1"/>
          </p:cNvSpPr>
          <p:nvPr/>
        </p:nvSpPr>
        <p:spPr bwMode="auto">
          <a:xfrm rot="5400000">
            <a:off x="58427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3" name="Picture 3" descr="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4400" y="152400"/>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76" name="AutoShape 30"/>
          <p:cNvSpPr>
            <a:spLocks noChangeArrowheads="1"/>
          </p:cNvSpPr>
          <p:nvPr/>
        </p:nvSpPr>
        <p:spPr bwMode="auto">
          <a:xfrm rot="5400000">
            <a:off x="79001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5" name="Picture 5"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65100"/>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6" name="Picture 6" desc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163513"/>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7" name="Picture 7" descr="trung ga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304801"/>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0" name="AutoShape 30"/>
          <p:cNvSpPr>
            <a:spLocks noChangeArrowheads="1"/>
          </p:cNvSpPr>
          <p:nvPr/>
        </p:nvSpPr>
        <p:spPr bwMode="auto">
          <a:xfrm rot="5400000">
            <a:off x="2819400" y="304800"/>
            <a:ext cx="1219200" cy="1219200"/>
          </a:xfrm>
          <a:prstGeom prst="upArrow">
            <a:avLst>
              <a:gd name="adj1" fmla="val 50000"/>
              <a:gd name="adj2" fmla="val 25000"/>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Đem cho </a:t>
            </a:r>
          </a:p>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gà mẹ ấp</a:t>
            </a:r>
          </a:p>
        </p:txBody>
      </p:sp>
      <p:pic>
        <p:nvPicPr>
          <p:cNvPr id="220169" name="Picture 9" descr="lua tro bong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24801" y="2895601"/>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2" name="AutoShape 10"/>
          <p:cNvSpPr>
            <a:spLocks noChangeArrowheads="1"/>
          </p:cNvSpPr>
          <p:nvPr/>
        </p:nvSpPr>
        <p:spPr bwMode="auto">
          <a:xfrm>
            <a:off x="7086600" y="3276601"/>
            <a:ext cx="819150" cy="473075"/>
          </a:xfrm>
          <a:prstGeom prst="rightArrow">
            <a:avLst>
              <a:gd name="adj1" fmla="val 50000"/>
              <a:gd name="adj2" fmla="val 43289"/>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1" name="Picture 11" descr="lua no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3001" y="2895600"/>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4" name="AutoShape 12"/>
          <p:cNvSpPr>
            <a:spLocks noChangeArrowheads="1"/>
          </p:cNvSpPr>
          <p:nvPr/>
        </p:nvSpPr>
        <p:spPr bwMode="auto">
          <a:xfrm>
            <a:off x="3505200" y="3048000"/>
            <a:ext cx="1371600" cy="1295400"/>
          </a:xfrm>
          <a:prstGeom prst="rightArrow">
            <a:avLst>
              <a:gd name="adj1" fmla="val 50000"/>
              <a:gd name="adj2" fmla="val 26471"/>
            </a:avLst>
          </a:prstGeom>
          <a:gradFill rotWithShape="1">
            <a:gsLst>
              <a:gs pos="0">
                <a:srgbClr val="33CC33"/>
              </a:gs>
              <a:gs pos="100000">
                <a:srgbClr val="FFFFFF"/>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Đem </a:t>
            </a:r>
          </a:p>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gieo trồng</a:t>
            </a:r>
          </a:p>
        </p:txBody>
      </p:sp>
      <p:pic>
        <p:nvPicPr>
          <p:cNvPr id="220173" name="Picture 13" descr="lu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6400" y="2895600"/>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438" name="AutoShape 14"/>
          <p:cNvSpPr>
            <a:spLocks noChangeArrowheads="1"/>
          </p:cNvSpPr>
          <p:nvPr/>
        </p:nvSpPr>
        <p:spPr bwMode="auto">
          <a:xfrm>
            <a:off x="2667000" y="1511300"/>
            <a:ext cx="5181600" cy="1524000"/>
          </a:xfrm>
          <a:prstGeom prst="cloudCallout">
            <a:avLst>
              <a:gd name="adj1" fmla="val 74542"/>
              <a:gd name="adj2" fmla="val 36981"/>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sz="2800">
                <a:solidFill>
                  <a:srgbClr val="FF3300"/>
                </a:solidFill>
                <a:latin typeface="Times New Roman" pitchFamily="18" charset="0"/>
                <a:cs typeface="Arial" panose="020B0604020202020204" pitchFamily="34" charset="0"/>
              </a:rPr>
              <a:t>Phủ định biện chứng có đặc điểm gì?</a:t>
            </a:r>
          </a:p>
        </p:txBody>
      </p:sp>
      <p:pic>
        <p:nvPicPr>
          <p:cNvPr id="220175" name="Picture 15" descr="trung sau"/>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76400" y="4953000"/>
            <a:ext cx="17526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8" name="AutoShape 16"/>
          <p:cNvSpPr>
            <a:spLocks noChangeArrowheads="1"/>
          </p:cNvSpPr>
          <p:nvPr/>
        </p:nvSpPr>
        <p:spPr bwMode="auto">
          <a:xfrm>
            <a:off x="3429000" y="5334001"/>
            <a:ext cx="533400" cy="473075"/>
          </a:xfrm>
          <a:prstGeom prst="rightArrow">
            <a:avLst>
              <a:gd name="adj1" fmla="val 50000"/>
              <a:gd name="adj2" fmla="val 28188"/>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7" name="Picture 17" descr="nhong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00800" y="4908551"/>
            <a:ext cx="19050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90" name="AutoShape 18"/>
          <p:cNvSpPr>
            <a:spLocks noChangeArrowheads="1"/>
          </p:cNvSpPr>
          <p:nvPr/>
        </p:nvSpPr>
        <p:spPr bwMode="auto">
          <a:xfrm>
            <a:off x="59436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sp>
        <p:nvSpPr>
          <p:cNvPr id="310291" name="AutoShape 19"/>
          <p:cNvSpPr>
            <a:spLocks noChangeArrowheads="1"/>
          </p:cNvSpPr>
          <p:nvPr/>
        </p:nvSpPr>
        <p:spPr bwMode="auto">
          <a:xfrm>
            <a:off x="83058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80" name="Picture 20" descr="sau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62400" y="4953000"/>
            <a:ext cx="19812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81" name="Picture 21" descr="buom"/>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763000" y="4876801"/>
            <a:ext cx="1752600"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1446" name="Picture 22" descr="farfalla02"/>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9144001" y="1828800"/>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909652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31446"/>
                                        </p:tgtEl>
                                        <p:attrNameLst>
                                          <p:attrName>style.visibility</p:attrName>
                                        </p:attrNameLst>
                                      </p:cBhvr>
                                      <p:to>
                                        <p:strVal val="visible"/>
                                      </p:to>
                                    </p:set>
                                    <p:animEffect transition="in" filter="randombar(horizontal)">
                                      <p:cBhvr>
                                        <p:cTn id="7" dur="500"/>
                                        <p:tgtEl>
                                          <p:spTgt spid="2314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231438"/>
                                        </p:tgtEl>
                                        <p:attrNameLst>
                                          <p:attrName>style.visibility</p:attrName>
                                        </p:attrNameLst>
                                      </p:cBhvr>
                                      <p:to>
                                        <p:strVal val="visible"/>
                                      </p:to>
                                    </p:set>
                                    <p:anim calcmode="lin" valueType="num">
                                      <p:cBhvr>
                                        <p:cTn id="12" dur="500" fill="hold"/>
                                        <p:tgtEl>
                                          <p:spTgt spid="231438"/>
                                        </p:tgtEl>
                                        <p:attrNameLst>
                                          <p:attrName>ppt_w</p:attrName>
                                        </p:attrNameLst>
                                      </p:cBhvr>
                                      <p:tavLst>
                                        <p:tav tm="0">
                                          <p:val>
                                            <p:fltVal val="0"/>
                                          </p:val>
                                        </p:tav>
                                        <p:tav tm="100000">
                                          <p:val>
                                            <p:strVal val="#ppt_w"/>
                                          </p:val>
                                        </p:tav>
                                      </p:tavLst>
                                    </p:anim>
                                    <p:anim calcmode="lin" valueType="num">
                                      <p:cBhvr>
                                        <p:cTn id="13" dur="500" fill="hold"/>
                                        <p:tgtEl>
                                          <p:spTgt spid="231438"/>
                                        </p:tgtEl>
                                        <p:attrNameLst>
                                          <p:attrName>ppt_h</p:attrName>
                                        </p:attrNameLst>
                                      </p:cBhvr>
                                      <p:tavLst>
                                        <p:tav tm="0">
                                          <p:val>
                                            <p:fltVal val="0"/>
                                          </p:val>
                                        </p:tav>
                                        <p:tav tm="100000">
                                          <p:val>
                                            <p:strVal val="#ppt_h"/>
                                          </p:val>
                                        </p:tav>
                                      </p:tavLst>
                                    </p:anim>
                                    <p:animEffect transition="in" filter="fade">
                                      <p:cBhvr>
                                        <p:cTn id="14" dur="500"/>
                                        <p:tgtEl>
                                          <p:spTgt spid="231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3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752600" y="1785939"/>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0099"/>
                </a:solidFill>
                <a:latin typeface="Arial" panose="020B0604020202020204" pitchFamily="34" charset="0"/>
                <a:cs typeface="Arial" panose="020B0604020202020204" pitchFamily="34" charset="0"/>
                <a:sym typeface="Wingdings" panose="05000000000000000000" pitchFamily="2" charset="2"/>
              </a:rPr>
              <a:t>Cái mới xuất hiện phủ định cái cũ, nhưng rồi lại bị cái mới hơn phủ định.</a:t>
            </a:r>
            <a:endParaRPr lang="en-ZW" altLang="en-US" sz="2000" b="1">
              <a:solidFill>
                <a:srgbClr val="000099"/>
              </a:solidFill>
              <a:latin typeface="Arial" panose="020B0604020202020204" pitchFamily="34" charset="0"/>
              <a:cs typeface="Arial" panose="020B0604020202020204" pitchFamily="34" charset="0"/>
              <a:sym typeface="Wingdings" panose="05000000000000000000" pitchFamily="2" charset="2"/>
            </a:endParaRPr>
          </a:p>
        </p:txBody>
      </p:sp>
      <p:grpSp>
        <p:nvGrpSpPr>
          <p:cNvPr id="240658" name="Group 18"/>
          <p:cNvGrpSpPr>
            <a:grpSpLocks/>
          </p:cNvGrpSpPr>
          <p:nvPr/>
        </p:nvGrpSpPr>
        <p:grpSpPr bwMode="auto">
          <a:xfrm>
            <a:off x="1981200" y="2695576"/>
            <a:ext cx="8458200" cy="3109913"/>
            <a:chOff x="288" y="1449"/>
            <a:chExt cx="5328" cy="1959"/>
          </a:xfrm>
        </p:grpSpPr>
        <p:sp>
          <p:nvSpPr>
            <p:cNvPr id="318471" name="AutoShape 9"/>
            <p:cNvSpPr>
              <a:spLocks/>
            </p:cNvSpPr>
            <p:nvPr/>
          </p:nvSpPr>
          <p:spPr bwMode="auto">
            <a:xfrm rot="-5400000">
              <a:off x="1392"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2" name="AutoShape 10"/>
            <p:cNvSpPr>
              <a:spLocks/>
            </p:cNvSpPr>
            <p:nvPr/>
          </p:nvSpPr>
          <p:spPr bwMode="auto">
            <a:xfrm rot="-5400000">
              <a:off x="3696"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3" name="Text Box 11"/>
            <p:cNvSpPr txBox="1">
              <a:spLocks noChangeArrowheads="1"/>
            </p:cNvSpPr>
            <p:nvPr/>
          </p:nvSpPr>
          <p:spPr bwMode="auto">
            <a:xfrm>
              <a:off x="720"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1</a:t>
              </a:r>
            </a:p>
          </p:txBody>
        </p:sp>
        <p:sp>
          <p:nvSpPr>
            <p:cNvPr id="318474" name="Text Box 12"/>
            <p:cNvSpPr txBox="1">
              <a:spLocks noChangeArrowheads="1"/>
            </p:cNvSpPr>
            <p:nvPr/>
          </p:nvSpPr>
          <p:spPr bwMode="auto">
            <a:xfrm>
              <a:off x="3024"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2</a:t>
              </a:r>
            </a:p>
          </p:txBody>
        </p:sp>
        <p:sp>
          <p:nvSpPr>
            <p:cNvPr id="318475" name="AutoShape 13"/>
            <p:cNvSpPr>
              <a:spLocks noChangeArrowheads="1"/>
            </p:cNvSpPr>
            <p:nvPr/>
          </p:nvSpPr>
          <p:spPr bwMode="auto">
            <a:xfrm>
              <a:off x="1536"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6" name="AutoShape 14"/>
            <p:cNvSpPr>
              <a:spLocks noChangeArrowheads="1"/>
            </p:cNvSpPr>
            <p:nvPr/>
          </p:nvSpPr>
          <p:spPr bwMode="auto">
            <a:xfrm>
              <a:off x="3360"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7" name="Rectangle 15"/>
            <p:cNvSpPr>
              <a:spLocks noChangeArrowheads="1"/>
            </p:cNvSpPr>
            <p:nvPr/>
          </p:nvSpPr>
          <p:spPr bwMode="auto">
            <a:xfrm>
              <a:off x="288" y="1449"/>
              <a:ext cx="1104" cy="960"/>
            </a:xfrm>
            <a:prstGeom prst="rect">
              <a:avLst/>
            </a:prstGeom>
            <a:solidFill>
              <a:srgbClr val="FF3300"/>
            </a:solidFill>
            <a:ln w="9525">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đang tồn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tại </a:t>
              </a:r>
            </a:p>
          </p:txBody>
        </p:sp>
        <p:sp>
          <p:nvSpPr>
            <p:cNvPr id="318478" name="Rectangle 16"/>
            <p:cNvSpPr>
              <a:spLocks noChangeArrowheads="1"/>
            </p:cNvSpPr>
            <p:nvPr/>
          </p:nvSpPr>
          <p:spPr bwMode="auto">
            <a:xfrm>
              <a:off x="2112"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a:t>
              </a:r>
            </a:p>
          </p:txBody>
        </p:sp>
        <p:sp>
          <p:nvSpPr>
            <p:cNvPr id="318479" name="Rectangle 17"/>
            <p:cNvSpPr>
              <a:spLocks noChangeArrowheads="1"/>
            </p:cNvSpPr>
            <p:nvPr/>
          </p:nvSpPr>
          <p:spPr bwMode="auto">
            <a:xfrm>
              <a:off x="4080"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hơn</a:t>
              </a:r>
            </a:p>
          </p:txBody>
        </p:sp>
        <p:sp>
          <p:nvSpPr>
            <p:cNvPr id="318480" name="Text Box 18"/>
            <p:cNvSpPr txBox="1">
              <a:spLocks noChangeArrowheads="1"/>
            </p:cNvSpPr>
            <p:nvPr/>
          </p:nvSpPr>
          <p:spPr bwMode="auto">
            <a:xfrm>
              <a:off x="5328" y="1737"/>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400" b="1">
                  <a:solidFill>
                    <a:srgbClr val="000000"/>
                  </a:solidFill>
                  <a:cs typeface="Arial" panose="020B0604020202020204" pitchFamily="34" charset="0"/>
                </a:rPr>
                <a:t>…</a:t>
              </a:r>
            </a:p>
          </p:txBody>
        </p:sp>
      </p:grpSp>
      <p:pic>
        <p:nvPicPr>
          <p:cNvPr id="230405"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868613" y="11969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016836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40658"/>
                                        </p:tgtEl>
                                        <p:attrNameLst>
                                          <p:attrName>style.visibility</p:attrName>
                                        </p:attrNameLst>
                                      </p:cBhvr>
                                      <p:to>
                                        <p:strVal val="visible"/>
                                      </p:to>
                                    </p:set>
                                    <p:animEffect transition="in" filter="fade">
                                      <p:cBhvr>
                                        <p:cTn id="21" dur="1000"/>
                                        <p:tgtEl>
                                          <p:spTgt spid="240658"/>
                                        </p:tgtEl>
                                      </p:cBhvr>
                                    </p:animEffect>
                                    <p:anim calcmode="lin" valueType="num">
                                      <p:cBhvr>
                                        <p:cTn id="22" dur="1000" fill="hold"/>
                                        <p:tgtEl>
                                          <p:spTgt spid="240658"/>
                                        </p:tgtEl>
                                        <p:attrNameLst>
                                          <p:attrName>ppt_x</p:attrName>
                                        </p:attrNameLst>
                                      </p:cBhvr>
                                      <p:tavLst>
                                        <p:tav tm="0">
                                          <p:val>
                                            <p:strVal val="#ppt_x"/>
                                          </p:val>
                                        </p:tav>
                                        <p:tav tm="100000">
                                          <p:val>
                                            <p:strVal val="#ppt_x"/>
                                          </p:val>
                                        </p:tav>
                                      </p:tavLst>
                                    </p:anim>
                                    <p:anim calcmode="lin" valueType="num">
                                      <p:cBhvr>
                                        <p:cTn id="23" dur="1000" fill="hold"/>
                                        <p:tgtEl>
                                          <p:spTgt spid="24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Cloud"/>
          <p:cNvSpPr>
            <a:spLocks noChangeAspect="1" noEditPoints="1" noChangeArrowheads="1"/>
          </p:cNvSpPr>
          <p:nvPr/>
        </p:nvSpPr>
        <p:spPr bwMode="auto">
          <a:xfrm>
            <a:off x="1524000" y="1905000"/>
            <a:ext cx="3505200" cy="2979738"/>
          </a:xfrm>
          <a:custGeom>
            <a:avLst/>
            <a:gdLst>
              <a:gd name="T0" fmla="*/ 10873 w 21600"/>
              <a:gd name="T1" fmla="*/ 1489869 h 21600"/>
              <a:gd name="T2" fmla="*/ 1752600 w 21600"/>
              <a:gd name="T3" fmla="*/ 2976565 h 21600"/>
              <a:gd name="T4" fmla="*/ 3502279 w 21600"/>
              <a:gd name="T5" fmla="*/ 1489869 h 21600"/>
              <a:gd name="T6" fmla="*/ 1752600 w 21600"/>
              <a:gd name="T7" fmla="*/ 170369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CC66"/>
              </a:gs>
              <a:gs pos="100000">
                <a:srgbClr val="FFFFFF"/>
              </a:gs>
            </a:gsLst>
            <a:lin ang="5400000" scaled="1"/>
          </a:gradFill>
          <a:ln w="38100">
            <a:solidFill>
              <a:srgbClr val="008000"/>
            </a:solidFill>
            <a:miter lim="800000"/>
            <a:headEnd/>
            <a:tailEnd/>
          </a:ln>
          <a:effectLst>
            <a:outerShdw dist="107763" dir="2700000" algn="ctr" rotWithShape="0">
              <a:srgbClr val="808080"/>
            </a:outerShdw>
          </a:effectLst>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6000" b="1">
                <a:solidFill>
                  <a:srgbClr val="FF3399"/>
                </a:solidFill>
                <a:latin typeface="VNI-Times" pitchFamily="2" charset="0"/>
                <a:cs typeface="Arial" panose="020B0604020202020204" pitchFamily="34" charset="0"/>
              </a:rPr>
              <a:t> </a:t>
            </a:r>
            <a:r>
              <a:rPr lang="en-US" altLang="en-US" b="1">
                <a:solidFill>
                  <a:srgbClr val="CC3300"/>
                </a:solidFill>
                <a:cs typeface="Arial" panose="020B0604020202020204" pitchFamily="34" charset="0"/>
              </a:rPr>
              <a:t>Đi lên hình </a:t>
            </a:r>
          </a:p>
          <a:p>
            <a:pPr algn="ctr" fontAlgn="base">
              <a:spcBef>
                <a:spcPct val="0"/>
              </a:spcBef>
              <a:spcAft>
                <a:spcPct val="0"/>
              </a:spcAft>
              <a:buFontTx/>
              <a:buNone/>
              <a:defRPr/>
            </a:pPr>
            <a:r>
              <a:rPr lang="en-US" altLang="en-US" b="1">
                <a:solidFill>
                  <a:srgbClr val="CC3300"/>
                </a:solidFill>
                <a:cs typeface="Arial" panose="020B0604020202020204" pitchFamily="34" charset="0"/>
              </a:rPr>
              <a:t>xoáy ốc</a:t>
            </a:r>
          </a:p>
        </p:txBody>
      </p:sp>
      <p:sp>
        <p:nvSpPr>
          <p:cNvPr id="52229" name="Rectangle 5"/>
          <p:cNvSpPr>
            <a:spLocks noChangeArrowheads="1"/>
          </p:cNvSpPr>
          <p:nvPr/>
        </p:nvSpPr>
        <p:spPr bwMode="auto">
          <a:xfrm>
            <a:off x="4572000" y="381000"/>
            <a:ext cx="3810000" cy="1143000"/>
          </a:xfrm>
          <a:prstGeom prst="rect">
            <a:avLst/>
          </a:prstGeom>
          <a:solidFill>
            <a:srgbClr val="FF0000"/>
          </a:solidFill>
          <a:ln w="57150" algn="ctr">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mới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cái cũ tốt hơn</a:t>
            </a:r>
          </a:p>
        </p:txBody>
      </p:sp>
      <p:sp>
        <p:nvSpPr>
          <p:cNvPr id="52230" name="Rectangle 6"/>
          <p:cNvSpPr>
            <a:spLocks noChangeArrowheads="1"/>
          </p:cNvSpPr>
          <p:nvPr/>
        </p:nvSpPr>
        <p:spPr bwMode="auto">
          <a:xfrm>
            <a:off x="4876800" y="5257800"/>
            <a:ext cx="3810000" cy="1143000"/>
          </a:xfrm>
          <a:prstGeom prst="rect">
            <a:avLst/>
          </a:prstGeom>
          <a:solidFill>
            <a:srgbClr val="660033"/>
          </a:solidFill>
          <a:ln w="57150" algn="ctr">
            <a:solidFill>
              <a:schemeClr val="bg2"/>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tiên tiến </a:t>
            </a:r>
          </a:p>
          <a:p>
            <a:pPr algn="ctr" fontAlgn="base">
              <a:spcBef>
                <a:spcPct val="0"/>
              </a:spcBef>
              <a:spcAft>
                <a:spcPct val="0"/>
              </a:spcAft>
              <a:buFontTx/>
              <a:buNone/>
              <a:defRPr/>
            </a:pPr>
            <a:r>
              <a:rPr lang="en-US" altLang="en-US" b="1">
                <a:solidFill>
                  <a:srgbClr val="FFFFFF"/>
                </a:solidFill>
                <a:cs typeface="Arial" panose="020B0604020202020204" pitchFamily="34" charset="0"/>
              </a:rPr>
              <a:t>thay cái lạc hậu</a:t>
            </a:r>
            <a:endParaRPr lang="en-US" altLang="en-US" b="1">
              <a:solidFill>
                <a:srgbClr val="FFFFFF"/>
              </a:solidFill>
              <a:latin typeface="VNI-Times" pitchFamily="2" charset="0"/>
              <a:cs typeface="Arial" panose="020B0604020202020204" pitchFamily="34" charset="0"/>
            </a:endParaRPr>
          </a:p>
        </p:txBody>
      </p:sp>
      <p:sp>
        <p:nvSpPr>
          <p:cNvPr id="52231" name="AutoShape 7"/>
          <p:cNvSpPr>
            <a:spLocks noChangeArrowheads="1"/>
          </p:cNvSpPr>
          <p:nvPr/>
        </p:nvSpPr>
        <p:spPr bwMode="auto">
          <a:xfrm>
            <a:off x="5715000" y="1219200"/>
            <a:ext cx="4953000" cy="4114800"/>
          </a:xfrm>
          <a:prstGeom prst="irregularSeal1">
            <a:avLst/>
          </a:prstGeom>
          <a:solidFill>
            <a:srgbClr val="000066"/>
          </a:solidFill>
          <a:ln w="76200" cmpd="tri">
            <a:pattFill prst="pct5">
              <a:fgClr>
                <a:schemeClr val="tx1"/>
              </a:fgClr>
              <a:bgClr>
                <a:schemeClr val="folHlink"/>
              </a:bgClr>
            </a:patt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Sự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đổi đó </a:t>
            </a:r>
          </a:p>
          <a:p>
            <a:pPr algn="ctr" fontAlgn="base">
              <a:spcBef>
                <a:spcPct val="0"/>
              </a:spcBef>
              <a:spcAft>
                <a:spcPct val="0"/>
              </a:spcAft>
              <a:buFontTx/>
              <a:buNone/>
              <a:defRPr/>
            </a:pPr>
            <a:r>
              <a:rPr lang="en-US" altLang="en-US" b="1">
                <a:solidFill>
                  <a:srgbClr val="FFFFFF"/>
                </a:solidFill>
                <a:cs typeface="Arial" panose="020B0604020202020204" pitchFamily="34" charset="0"/>
              </a:rPr>
              <a:t>có dễ </a:t>
            </a:r>
          </a:p>
          <a:p>
            <a:pPr algn="ctr" fontAlgn="base">
              <a:spcBef>
                <a:spcPct val="0"/>
              </a:spcBef>
              <a:spcAft>
                <a:spcPct val="0"/>
              </a:spcAft>
              <a:buFontTx/>
              <a:buNone/>
              <a:defRPr/>
            </a:pPr>
            <a:r>
              <a:rPr lang="en-US" altLang="en-US" b="1">
                <a:solidFill>
                  <a:srgbClr val="FFFFFF"/>
                </a:solidFill>
                <a:cs typeface="Arial" panose="020B0604020202020204" pitchFamily="34" charset="0"/>
              </a:rPr>
              <a:t>dàng không?</a:t>
            </a:r>
            <a:endParaRPr lang="en-US" altLang="en-US" b="1">
              <a:solidFill>
                <a:srgbClr val="FFFFFF"/>
              </a:solidFill>
              <a:latin typeface="VNI-Times" pitchFamily="2" charset="0"/>
              <a:cs typeface="Arial" panose="020B0604020202020204" pitchFamily="34" charset="0"/>
            </a:endParaRPr>
          </a:p>
        </p:txBody>
      </p:sp>
      <p:sp>
        <p:nvSpPr>
          <p:cNvPr id="52232" name="AutoShape 8"/>
          <p:cNvSpPr>
            <a:spLocks noChangeArrowheads="1"/>
          </p:cNvSpPr>
          <p:nvPr/>
        </p:nvSpPr>
        <p:spPr bwMode="auto">
          <a:xfrm rot="-922575">
            <a:off x="3505200" y="47244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3" name="AutoShape 9"/>
          <p:cNvSpPr>
            <a:spLocks noChangeArrowheads="1"/>
          </p:cNvSpPr>
          <p:nvPr/>
        </p:nvSpPr>
        <p:spPr bwMode="auto">
          <a:xfrm rot="12360273" flipH="1">
            <a:off x="3352801" y="228600"/>
            <a:ext cx="989013" cy="1504950"/>
          </a:xfrm>
          <a:prstGeom prst="curvedRightArrow">
            <a:avLst>
              <a:gd name="adj1" fmla="val 23882"/>
              <a:gd name="adj2" fmla="val 60867"/>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4" name="AutoShape 10"/>
          <p:cNvSpPr>
            <a:spLocks noChangeArrowheads="1"/>
          </p:cNvSpPr>
          <p:nvPr/>
        </p:nvSpPr>
        <p:spPr bwMode="auto">
          <a:xfrm rot="-8985267">
            <a:off x="8991600" y="45720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5" name="AutoShape 11"/>
          <p:cNvSpPr>
            <a:spLocks noChangeArrowheads="1"/>
          </p:cNvSpPr>
          <p:nvPr/>
        </p:nvSpPr>
        <p:spPr bwMode="auto">
          <a:xfrm rot="18694885" flipH="1">
            <a:off x="8801100" y="266700"/>
            <a:ext cx="914400" cy="1447800"/>
          </a:xfrm>
          <a:prstGeom prst="curvedRightArrow">
            <a:avLst>
              <a:gd name="adj1" fmla="val 24850"/>
              <a:gd name="adj2" fmla="val 63333"/>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Tree>
    <p:extLst>
      <p:ext uri="{BB962C8B-B14F-4D97-AF65-F5344CB8AC3E}">
        <p14:creationId xmlns:p14="http://schemas.microsoft.com/office/powerpoint/2010/main" val="423718147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ppt_w</p:attrName>
                                        </p:attrNameLst>
                                      </p:cBhvr>
                                      <p:tavLst>
                                        <p:tav tm="0">
                                          <p:val>
                                            <p:fltVal val="0"/>
                                          </p:val>
                                        </p:tav>
                                        <p:tav tm="100000">
                                          <p:val>
                                            <p:strVal val="#ppt_w"/>
                                          </p:val>
                                        </p:tav>
                                      </p:tavLst>
                                    </p:anim>
                                    <p:anim calcmode="lin" valueType="num">
                                      <p:cBhvr>
                                        <p:cTn id="8" dur="500" fill="hold"/>
                                        <p:tgtEl>
                                          <p:spTgt spid="5222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2233"/>
                                        </p:tgtEl>
                                        <p:attrNameLst>
                                          <p:attrName>style.visibility</p:attrName>
                                        </p:attrNameLst>
                                      </p:cBhvr>
                                      <p:to>
                                        <p:strVal val="visible"/>
                                      </p:to>
                                    </p:set>
                                    <p:anim calcmode="lin" valueType="num">
                                      <p:cBhvr>
                                        <p:cTn id="13" dur="500" fill="hold"/>
                                        <p:tgtEl>
                                          <p:spTgt spid="52233"/>
                                        </p:tgtEl>
                                        <p:attrNameLst>
                                          <p:attrName>ppt_w</p:attrName>
                                        </p:attrNameLst>
                                      </p:cBhvr>
                                      <p:tavLst>
                                        <p:tav tm="0">
                                          <p:val>
                                            <p:fltVal val="0"/>
                                          </p:val>
                                        </p:tav>
                                        <p:tav tm="100000">
                                          <p:val>
                                            <p:strVal val="#ppt_w"/>
                                          </p:val>
                                        </p:tav>
                                      </p:tavLst>
                                    </p:anim>
                                    <p:anim calcmode="lin" valueType="num">
                                      <p:cBhvr>
                                        <p:cTn id="14" dur="500" fill="hold"/>
                                        <p:tgtEl>
                                          <p:spTgt spid="5223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anim calcmode="lin" valueType="num">
                                      <p:cBhvr>
                                        <p:cTn id="19" dur="500" fill="hold"/>
                                        <p:tgtEl>
                                          <p:spTgt spid="52229"/>
                                        </p:tgtEl>
                                        <p:attrNameLst>
                                          <p:attrName>ppt_w</p:attrName>
                                        </p:attrNameLst>
                                      </p:cBhvr>
                                      <p:tavLst>
                                        <p:tav tm="0">
                                          <p:val>
                                            <p:fltVal val="0"/>
                                          </p:val>
                                        </p:tav>
                                        <p:tav tm="100000">
                                          <p:val>
                                            <p:strVal val="#ppt_w"/>
                                          </p:val>
                                        </p:tav>
                                      </p:tavLst>
                                    </p:anim>
                                    <p:anim calcmode="lin" valueType="num">
                                      <p:cBhvr>
                                        <p:cTn id="20" dur="500" fill="hold"/>
                                        <p:tgtEl>
                                          <p:spTgt spid="52229"/>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2232"/>
                                        </p:tgtEl>
                                        <p:attrNameLst>
                                          <p:attrName>style.visibility</p:attrName>
                                        </p:attrNameLst>
                                      </p:cBhvr>
                                      <p:to>
                                        <p:strVal val="visible"/>
                                      </p:to>
                                    </p:set>
                                    <p:anim calcmode="lin" valueType="num">
                                      <p:cBhvr>
                                        <p:cTn id="25" dur="500" fill="hold"/>
                                        <p:tgtEl>
                                          <p:spTgt spid="52232"/>
                                        </p:tgtEl>
                                        <p:attrNameLst>
                                          <p:attrName>ppt_w</p:attrName>
                                        </p:attrNameLst>
                                      </p:cBhvr>
                                      <p:tavLst>
                                        <p:tav tm="0">
                                          <p:val>
                                            <p:fltVal val="0"/>
                                          </p:val>
                                        </p:tav>
                                        <p:tav tm="100000">
                                          <p:val>
                                            <p:strVal val="#ppt_w"/>
                                          </p:val>
                                        </p:tav>
                                      </p:tavLst>
                                    </p:anim>
                                    <p:anim calcmode="lin" valueType="num">
                                      <p:cBhvr>
                                        <p:cTn id="26" dur="500" fill="hold"/>
                                        <p:tgtEl>
                                          <p:spTgt spid="5223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2230"/>
                                        </p:tgtEl>
                                        <p:attrNameLst>
                                          <p:attrName>style.visibility</p:attrName>
                                        </p:attrNameLst>
                                      </p:cBhvr>
                                      <p:to>
                                        <p:strVal val="visible"/>
                                      </p:to>
                                    </p:set>
                                    <p:anim calcmode="lin" valueType="num">
                                      <p:cBhvr>
                                        <p:cTn id="31" dur="500" fill="hold"/>
                                        <p:tgtEl>
                                          <p:spTgt spid="52230"/>
                                        </p:tgtEl>
                                        <p:attrNameLst>
                                          <p:attrName>ppt_w</p:attrName>
                                        </p:attrNameLst>
                                      </p:cBhvr>
                                      <p:tavLst>
                                        <p:tav tm="0">
                                          <p:val>
                                            <p:fltVal val="0"/>
                                          </p:val>
                                        </p:tav>
                                        <p:tav tm="100000">
                                          <p:val>
                                            <p:strVal val="#ppt_w"/>
                                          </p:val>
                                        </p:tav>
                                      </p:tavLst>
                                    </p:anim>
                                    <p:anim calcmode="lin" valueType="num">
                                      <p:cBhvr>
                                        <p:cTn id="32" dur="500" fill="hold"/>
                                        <p:tgtEl>
                                          <p:spTgt spid="52230"/>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52234"/>
                                        </p:tgtEl>
                                        <p:attrNameLst>
                                          <p:attrName>style.visibility</p:attrName>
                                        </p:attrNameLst>
                                      </p:cBhvr>
                                      <p:to>
                                        <p:strVal val="visible"/>
                                      </p:to>
                                    </p:set>
                                    <p:anim calcmode="lin" valueType="num">
                                      <p:cBhvr>
                                        <p:cTn id="37" dur="500" fill="hold"/>
                                        <p:tgtEl>
                                          <p:spTgt spid="52234"/>
                                        </p:tgtEl>
                                        <p:attrNameLst>
                                          <p:attrName>ppt_w</p:attrName>
                                        </p:attrNameLst>
                                      </p:cBhvr>
                                      <p:tavLst>
                                        <p:tav tm="0">
                                          <p:val>
                                            <p:fltVal val="0"/>
                                          </p:val>
                                        </p:tav>
                                        <p:tav tm="100000">
                                          <p:val>
                                            <p:strVal val="#ppt_w"/>
                                          </p:val>
                                        </p:tav>
                                      </p:tavLst>
                                    </p:anim>
                                    <p:anim calcmode="lin" valueType="num">
                                      <p:cBhvr>
                                        <p:cTn id="38" dur="500" fill="hold"/>
                                        <p:tgtEl>
                                          <p:spTgt spid="5223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52235"/>
                                        </p:tgtEl>
                                        <p:attrNameLst>
                                          <p:attrName>style.visibility</p:attrName>
                                        </p:attrNameLst>
                                      </p:cBhvr>
                                      <p:to>
                                        <p:strVal val="visible"/>
                                      </p:to>
                                    </p:set>
                                    <p:anim calcmode="lin" valueType="num">
                                      <p:cBhvr>
                                        <p:cTn id="43" dur="500" fill="hold"/>
                                        <p:tgtEl>
                                          <p:spTgt spid="52235"/>
                                        </p:tgtEl>
                                        <p:attrNameLst>
                                          <p:attrName>ppt_w</p:attrName>
                                        </p:attrNameLst>
                                      </p:cBhvr>
                                      <p:tavLst>
                                        <p:tav tm="0">
                                          <p:val>
                                            <p:fltVal val="0"/>
                                          </p:val>
                                        </p:tav>
                                        <p:tav tm="100000">
                                          <p:val>
                                            <p:strVal val="#ppt_w"/>
                                          </p:val>
                                        </p:tav>
                                      </p:tavLst>
                                    </p:anim>
                                    <p:anim calcmode="lin" valueType="num">
                                      <p:cBhvr>
                                        <p:cTn id="44" dur="500" fill="hold"/>
                                        <p:tgtEl>
                                          <p:spTgt spid="52235"/>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52231"/>
                                        </p:tgtEl>
                                        <p:attrNameLst>
                                          <p:attrName>style.visibility</p:attrName>
                                        </p:attrNameLst>
                                      </p:cBhvr>
                                      <p:to>
                                        <p:strVal val="visible"/>
                                      </p:to>
                                    </p:set>
                                    <p:anim calcmode="lin" valueType="num">
                                      <p:cBhvr>
                                        <p:cTn id="49" dur="500" fill="hold"/>
                                        <p:tgtEl>
                                          <p:spTgt spid="52231"/>
                                        </p:tgtEl>
                                        <p:attrNameLst>
                                          <p:attrName>ppt_w</p:attrName>
                                        </p:attrNameLst>
                                      </p:cBhvr>
                                      <p:tavLst>
                                        <p:tav tm="0">
                                          <p:val>
                                            <p:fltVal val="0"/>
                                          </p:val>
                                        </p:tav>
                                        <p:tav tm="100000">
                                          <p:val>
                                            <p:strVal val="#ppt_w"/>
                                          </p:val>
                                        </p:tav>
                                      </p:tavLst>
                                    </p:anim>
                                    <p:anim calcmode="lin" valueType="num">
                                      <p:cBhvr>
                                        <p:cTn id="50" dur="500" fill="hold"/>
                                        <p:tgtEl>
                                          <p:spTgt spid="522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0" grpId="0" animBg="1"/>
      <p:bldP spid="52231" grpId="0" animBg="1"/>
      <p:bldP spid="52232" grpId="0" animBg="1"/>
      <p:bldP spid="52233" grpId="0" animBg="1"/>
      <p:bldP spid="52234" grpId="0" animBg="1"/>
      <p:bldP spid="5223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lide Number Placeholder 3"/>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r" fontAlgn="base">
              <a:spcBef>
                <a:spcPct val="0"/>
              </a:spcBef>
              <a:spcAft>
                <a:spcPct val="0"/>
              </a:spcAft>
              <a:buFontTx/>
              <a:buNone/>
            </a:pPr>
            <a:fld id="{29C0417E-14B5-485A-BB76-4611892E21DA}" type="slidenum">
              <a:rPr lang="en-US" altLang="en-US" sz="1400" b="1">
                <a:solidFill>
                  <a:srgbClr val="000000"/>
                </a:solidFill>
                <a:cs typeface="Arial" panose="020B0604020202020204" pitchFamily="34" charset="0"/>
              </a:rPr>
              <a:pPr algn="r" fontAlgn="base">
                <a:spcBef>
                  <a:spcPct val="0"/>
                </a:spcBef>
                <a:spcAft>
                  <a:spcPct val="0"/>
                </a:spcAft>
                <a:buFontTx/>
                <a:buNone/>
              </a:pPr>
              <a:t>42</a:t>
            </a:fld>
            <a:endParaRPr lang="en-US" altLang="en-US" sz="1400" b="1">
              <a:solidFill>
                <a:srgbClr val="000000"/>
              </a:solidFill>
              <a:cs typeface="Arial" panose="020B0604020202020204" pitchFamily="34" charset="0"/>
            </a:endParaRPr>
          </a:p>
        </p:txBody>
      </p:sp>
      <p:pic>
        <p:nvPicPr>
          <p:cNvPr id="236547" name="Picture 5" descr="Le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304800"/>
            <a:ext cx="217805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34" name="AutoShape 6"/>
          <p:cNvSpPr>
            <a:spLocks noChangeArrowheads="1"/>
          </p:cNvSpPr>
          <p:nvPr/>
        </p:nvSpPr>
        <p:spPr bwMode="auto">
          <a:xfrm>
            <a:off x="4572000" y="533400"/>
            <a:ext cx="5562600" cy="1066800"/>
          </a:xfrm>
          <a:prstGeom prst="wedgeRectCallout">
            <a:avLst>
              <a:gd name="adj1" fmla="val -58731"/>
              <a:gd name="adj2" fmla="val 94940"/>
            </a:avLst>
          </a:prstGeom>
          <a:solidFill>
            <a:schemeClr val="accent2">
              <a:lumMod val="75000"/>
            </a:schemeClr>
          </a:solidFill>
          <a:ln w="9525">
            <a:solidFill>
              <a:schemeClr val="tx1"/>
            </a:solidFill>
            <a:miter lim="800000"/>
            <a:headEnd/>
            <a:tailEnd/>
          </a:ln>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r>
              <a:rPr kumimoji="1" lang="en-US" altLang="en-US" sz="2400" b="1" dirty="0" err="1">
                <a:solidFill>
                  <a:srgbClr val="FFFFFF"/>
                </a:solidFill>
                <a:cs typeface="Arial" panose="020B0604020202020204" pitchFamily="34" charset="0"/>
              </a:rPr>
              <a:t>Vận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động</a:t>
            </a:r>
            <a:r>
              <a:rPr kumimoji="1" lang="en-US" altLang="en-US" sz="2400" b="1" dirty="0">
                <a:solidFill>
                  <a:srgbClr val="FFFFFF"/>
                </a:solidFill>
                <a:cs typeface="Arial" panose="020B0604020202020204" pitchFamily="34" charset="0"/>
              </a:rPr>
              <a:t> quay </a:t>
            </a:r>
            <a:r>
              <a:rPr kumimoji="1" lang="en-US" altLang="en-US" sz="2400" b="1" dirty="0" err="1">
                <a:solidFill>
                  <a:srgbClr val="FFFFFF"/>
                </a:solidFill>
                <a:cs typeface="Arial" panose="020B0604020202020204" pitchFamily="34" charset="0"/>
              </a:rPr>
              <a:t>trở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lại</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cái</a:t>
            </a:r>
            <a:r>
              <a:rPr kumimoji="1" lang="en-US" altLang="en-US" sz="2400" b="1" dirty="0">
                <a:solidFill>
                  <a:srgbClr val="FFFFFF"/>
                </a:solidFill>
                <a:cs typeface="Arial" panose="020B0604020202020204" pitchFamily="34" charset="0"/>
              </a:rPr>
              <a:t> ban </a:t>
            </a:r>
            <a:r>
              <a:rPr kumimoji="1" lang="en-US" altLang="en-US" sz="2400" b="1" dirty="0" err="1">
                <a:solidFill>
                  <a:srgbClr val="FFFFFF"/>
                </a:solidFill>
                <a:cs typeface="Arial" panose="020B0604020202020204" pitchFamily="34" charset="0"/>
              </a:rPr>
              <a:t>đầu</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nhưng</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trên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cơ</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sở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cao</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hơn</a:t>
            </a:r>
            <a:r>
              <a:rPr kumimoji="1" lang="en-US" altLang="en-US" sz="2400" b="1" dirty="0">
                <a:solidFill>
                  <a:srgbClr val="FFFFFF"/>
                </a:solidFill>
                <a:cs typeface="Arial" panose="020B0604020202020204" pitchFamily="34" charset="0"/>
              </a:rPr>
              <a:t>.</a:t>
            </a:r>
          </a:p>
        </p:txBody>
      </p:sp>
      <p:sp>
        <p:nvSpPr>
          <p:cNvPr id="324613" name="Text Box 7"/>
          <p:cNvSpPr txBox="1">
            <a:spLocks noChangeArrowheads="1"/>
          </p:cNvSpPr>
          <p:nvPr/>
        </p:nvSpPr>
        <p:spPr bwMode="auto">
          <a:xfrm>
            <a:off x="1600200" y="3200401"/>
            <a:ext cx="2514600" cy="588963"/>
          </a:xfrm>
          <a:prstGeom prst="rect">
            <a:avLst/>
          </a:prstGeom>
          <a:solidFill>
            <a:srgbClr val="C0C0C0"/>
          </a:solidFill>
          <a:ln w="9525">
            <a:solidFill>
              <a:srgbClr val="003300"/>
            </a:solidFill>
            <a:miter lim="800000"/>
            <a:headEnd/>
            <a:tailEnd/>
          </a:ln>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b="1">
                <a:solidFill>
                  <a:srgbClr val="0000FF"/>
                </a:solidFill>
                <a:cs typeface="Arial" panose="020B0604020202020204" pitchFamily="34" charset="0"/>
              </a:rPr>
              <a:t>V.I Lênin</a:t>
            </a:r>
          </a:p>
        </p:txBody>
      </p:sp>
      <p:pic>
        <p:nvPicPr>
          <p:cNvPr id="124939" name="Picture 11" descr="xoan 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1900" y="1930401"/>
            <a:ext cx="2514600"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40" name="Rectangle 12"/>
          <p:cNvSpPr>
            <a:spLocks noChangeArrowheads="1"/>
          </p:cNvSpPr>
          <p:nvPr/>
        </p:nvSpPr>
        <p:spPr bwMode="auto">
          <a:xfrm>
            <a:off x="1752600" y="3987800"/>
            <a:ext cx="6324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0000FF"/>
                </a:solidFill>
                <a:latin typeface="Arial" panose="020B0604020202020204" pitchFamily="34" charset="0"/>
                <a:cs typeface="Arial" panose="020B0604020202020204" pitchFamily="34" charset="0"/>
              </a:rPr>
              <a:t>Cái mới hơn ra đời</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CC3300"/>
                </a:solidFill>
                <a:latin typeface="Arial" panose="020B0604020202020204" pitchFamily="34" charset="0"/>
                <a:cs typeface="Arial" panose="020B0604020202020204" pitchFamily="34" charset="0"/>
              </a:rPr>
              <a:t>tiến bộ hơn, phát triển hơn</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0000FF"/>
                </a:solidFill>
                <a:latin typeface="Arial" panose="020B0604020202020204" pitchFamily="34" charset="0"/>
                <a:cs typeface="Arial" panose="020B0604020202020204" pitchFamily="34" charset="0"/>
              </a:rPr>
              <a:t>cả về lượng và chất.</a:t>
            </a:r>
            <a:r>
              <a:rPr lang="en-US" altLang="en-US" sz="2400" b="1">
                <a:solidFill>
                  <a:srgbClr val="000000"/>
                </a:solidFill>
                <a:latin typeface="Arial" panose="020B0604020202020204" pitchFamily="34" charset="0"/>
                <a:cs typeface="Arial" panose="020B0604020202020204" pitchFamily="34" charset="0"/>
              </a:rPr>
              <a:t> </a:t>
            </a:r>
          </a:p>
        </p:txBody>
      </p:sp>
      <p:sp>
        <p:nvSpPr>
          <p:cNvPr id="124941" name="Rectangle 13"/>
          <p:cNvSpPr>
            <a:spLocks noChangeArrowheads="1"/>
          </p:cNvSpPr>
          <p:nvPr/>
        </p:nvSpPr>
        <p:spPr bwMode="auto">
          <a:xfrm>
            <a:off x="2138363" y="5334001"/>
            <a:ext cx="8001000" cy="830263"/>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FF3300"/>
                </a:solidFill>
                <a:latin typeface="Arial" panose="020B0604020202020204" pitchFamily="34" charset="0"/>
                <a:cs typeface="Arial" panose="020B0604020202020204" pitchFamily="34" charset="0"/>
              </a:rPr>
              <a:t>PĐBC diễn ra liên tục tạo ra </a:t>
            </a:r>
            <a:r>
              <a:rPr lang="en-US" altLang="en-US" sz="2400" b="1">
                <a:solidFill>
                  <a:srgbClr val="3333FF"/>
                </a:solidFill>
                <a:latin typeface="Arial" panose="020B0604020202020204" pitchFamily="34" charset="0"/>
                <a:cs typeface="Arial" panose="020B0604020202020204" pitchFamily="34" charset="0"/>
              </a:rPr>
              <a:t>khuynh hướng phát triển</a:t>
            </a:r>
            <a:r>
              <a:rPr lang="en-US" altLang="en-US" sz="2400" b="1">
                <a:solidFill>
                  <a:srgbClr val="FF3300"/>
                </a:solidFill>
                <a:latin typeface="Arial" panose="020B0604020202020204" pitchFamily="34" charset="0"/>
                <a:cs typeface="Arial" panose="020B0604020202020204" pitchFamily="34" charset="0"/>
              </a:rPr>
              <a:t> tất yếu của sự vật và hiện tượng. </a:t>
            </a:r>
          </a:p>
        </p:txBody>
      </p:sp>
      <p:sp>
        <p:nvSpPr>
          <p:cNvPr id="124942" name="AutoShape 14"/>
          <p:cNvSpPr>
            <a:spLocks noChangeArrowheads="1"/>
          </p:cNvSpPr>
          <p:nvPr/>
        </p:nvSpPr>
        <p:spPr bwMode="auto">
          <a:xfrm>
            <a:off x="1981200" y="4572000"/>
            <a:ext cx="609600" cy="762000"/>
          </a:xfrm>
          <a:prstGeom prst="curvedRightArrow">
            <a:avLst>
              <a:gd name="adj1" fmla="val 25000"/>
              <a:gd name="adj2" fmla="val 50000"/>
              <a:gd name="adj3" fmla="val 33333"/>
            </a:avLst>
          </a:prstGeom>
          <a:solidFill>
            <a:schemeClr val="accent2">
              <a:lumMod val="75000"/>
            </a:schemeClr>
          </a:solidFill>
          <a:ln w="9525">
            <a:solidFill>
              <a:schemeClr val="tx1"/>
            </a:solid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endParaRPr kumimoji="1" lang="en-US" altLang="en-US" sz="2400" b="1">
              <a:solidFill>
                <a:srgbClr val="000000"/>
              </a:solidFill>
              <a:latin typeface="Times New Roman" pitchFamily="18" charset="0"/>
              <a:cs typeface="Arial" panose="020B0604020202020204" pitchFamily="34" charset="0"/>
            </a:endParaRPr>
          </a:p>
        </p:txBody>
      </p:sp>
      <p:pic>
        <p:nvPicPr>
          <p:cNvPr id="236554"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77460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4934"/>
                                        </p:tgtEl>
                                        <p:attrNameLst>
                                          <p:attrName>style.visibility</p:attrName>
                                        </p:attrNameLst>
                                      </p:cBhvr>
                                      <p:to>
                                        <p:strVal val="visible"/>
                                      </p:to>
                                    </p:set>
                                    <p:anim calcmode="lin" valueType="num">
                                      <p:cBhvr>
                                        <p:cTn id="7" dur="500" fill="hold"/>
                                        <p:tgtEl>
                                          <p:spTgt spid="124934"/>
                                        </p:tgtEl>
                                        <p:attrNameLst>
                                          <p:attrName>ppt_w</p:attrName>
                                        </p:attrNameLst>
                                      </p:cBhvr>
                                      <p:tavLst>
                                        <p:tav tm="0">
                                          <p:val>
                                            <p:fltVal val="0"/>
                                          </p:val>
                                        </p:tav>
                                        <p:tav tm="100000">
                                          <p:val>
                                            <p:strVal val="#ppt_w"/>
                                          </p:val>
                                        </p:tav>
                                      </p:tavLst>
                                    </p:anim>
                                    <p:anim calcmode="lin" valueType="num">
                                      <p:cBhvr>
                                        <p:cTn id="8" dur="500" fill="hold"/>
                                        <p:tgtEl>
                                          <p:spTgt spid="12493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124939"/>
                                        </p:tgtEl>
                                        <p:attrNameLst>
                                          <p:attrName>style.visibility</p:attrName>
                                        </p:attrNameLst>
                                      </p:cBhvr>
                                      <p:to>
                                        <p:strVal val="visible"/>
                                      </p:to>
                                    </p:set>
                                    <p:anim calcmode="lin" valueType="num">
                                      <p:cBhvr>
                                        <p:cTn id="13" dur="500" fill="hold"/>
                                        <p:tgtEl>
                                          <p:spTgt spid="124939"/>
                                        </p:tgtEl>
                                        <p:attrNameLst>
                                          <p:attrName>ppt_w</p:attrName>
                                        </p:attrNameLst>
                                      </p:cBhvr>
                                      <p:tavLst>
                                        <p:tav tm="0">
                                          <p:val>
                                            <p:fltVal val="0"/>
                                          </p:val>
                                        </p:tav>
                                        <p:tav tm="100000">
                                          <p:val>
                                            <p:strVal val="#ppt_w"/>
                                          </p:val>
                                        </p:tav>
                                      </p:tavLst>
                                    </p:anim>
                                    <p:anim calcmode="lin" valueType="num">
                                      <p:cBhvr>
                                        <p:cTn id="14" dur="500" fill="hold"/>
                                        <p:tgtEl>
                                          <p:spTgt spid="124939"/>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24940"/>
                                        </p:tgtEl>
                                        <p:attrNameLst>
                                          <p:attrName>style.visibility</p:attrName>
                                        </p:attrNameLst>
                                      </p:cBhvr>
                                      <p:to>
                                        <p:strVal val="visible"/>
                                      </p:to>
                                    </p:set>
                                    <p:anim calcmode="lin" valueType="num">
                                      <p:cBhvr>
                                        <p:cTn id="19" dur="500" fill="hold"/>
                                        <p:tgtEl>
                                          <p:spTgt spid="124940"/>
                                        </p:tgtEl>
                                        <p:attrNameLst>
                                          <p:attrName>ppt_w</p:attrName>
                                        </p:attrNameLst>
                                      </p:cBhvr>
                                      <p:tavLst>
                                        <p:tav tm="0">
                                          <p:val>
                                            <p:fltVal val="0"/>
                                          </p:val>
                                        </p:tav>
                                        <p:tav tm="100000">
                                          <p:val>
                                            <p:strVal val="#ppt_w"/>
                                          </p:val>
                                        </p:tav>
                                      </p:tavLst>
                                    </p:anim>
                                    <p:anim calcmode="lin" valueType="num">
                                      <p:cBhvr>
                                        <p:cTn id="20" dur="500" fill="hold"/>
                                        <p:tgtEl>
                                          <p:spTgt spid="124940"/>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24942"/>
                                        </p:tgtEl>
                                        <p:attrNameLst>
                                          <p:attrName>style.visibility</p:attrName>
                                        </p:attrNameLst>
                                      </p:cBhvr>
                                      <p:to>
                                        <p:strVal val="visible"/>
                                      </p:to>
                                    </p:set>
                                    <p:anim calcmode="lin" valueType="num">
                                      <p:cBhvr>
                                        <p:cTn id="25" dur="500" fill="hold"/>
                                        <p:tgtEl>
                                          <p:spTgt spid="124942"/>
                                        </p:tgtEl>
                                        <p:attrNameLst>
                                          <p:attrName>ppt_w</p:attrName>
                                        </p:attrNameLst>
                                      </p:cBhvr>
                                      <p:tavLst>
                                        <p:tav tm="0">
                                          <p:val>
                                            <p:fltVal val="0"/>
                                          </p:val>
                                        </p:tav>
                                        <p:tav tm="100000">
                                          <p:val>
                                            <p:strVal val="#ppt_w"/>
                                          </p:val>
                                        </p:tav>
                                      </p:tavLst>
                                    </p:anim>
                                    <p:anim calcmode="lin" valueType="num">
                                      <p:cBhvr>
                                        <p:cTn id="26" dur="500" fill="hold"/>
                                        <p:tgtEl>
                                          <p:spTgt spid="12494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124941"/>
                                        </p:tgtEl>
                                        <p:attrNameLst>
                                          <p:attrName>style.visibility</p:attrName>
                                        </p:attrNameLst>
                                      </p:cBhvr>
                                      <p:to>
                                        <p:strVal val="visible"/>
                                      </p:to>
                                    </p:set>
                                    <p:anim to="" calcmode="lin" valueType="num">
                                      <p:cBhvr>
                                        <p:cTn id="31" dur="1" fill="hold"/>
                                        <p:tgtEl>
                                          <p:spTgt spid="12494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4" grpId="0" animBg="1"/>
      <p:bldP spid="124940" grpId="0"/>
      <p:bldP spid="124941" grpId="0" animBg="1"/>
      <p:bldP spid="12494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371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4"/>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3" name="Text Box 6"/>
          <p:cNvSpPr txBox="1">
            <a:spLocks noChangeArrowheads="1"/>
          </p:cNvSpPr>
          <p:nvPr/>
        </p:nvSpPr>
        <p:spPr bwMode="auto">
          <a:xfrm>
            <a:off x="3665538" y="4662061"/>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Nhận thức cái mới, ủng hộ cái mới.</a:t>
            </a:r>
          </a:p>
        </p:txBody>
      </p:sp>
      <p:sp>
        <p:nvSpPr>
          <p:cNvPr id="15" name="Rectangle 14"/>
          <p:cNvSpPr>
            <a:spLocks noChangeArrowheads="1"/>
          </p:cNvSpPr>
          <p:nvPr/>
        </p:nvSpPr>
        <p:spPr bwMode="auto">
          <a:xfrm>
            <a:off x="3665538" y="2576939"/>
            <a:ext cx="8429718" cy="830997"/>
          </a:xfrm>
          <a:prstGeom prst="rect">
            <a:avLst/>
          </a:prstGeom>
          <a:solidFill>
            <a:schemeClr val="bg1"/>
          </a:solid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rPr>
              <a:t></a:t>
            </a:r>
            <a:r>
              <a:rPr lang="pt-BR" sz="2400" b="1" dirty="0">
                <a:solidFill>
                  <a:srgbClr val="002060"/>
                </a:solidFill>
              </a:rPr>
              <a:t> Khi xem xét sự vận động phát triển của sự vật, phải xem xét nó trong quan hệ cái mới ra đời từ cái cũ</a:t>
            </a:r>
            <a:endPar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8436068"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Chống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hậu</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định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sạch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trơn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cản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trở</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sự</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tiến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bộ</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b="1" dirty="0">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Phải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kê</a:t>
            </a:r>
            <a:r>
              <a:rPr lang="en-US" altLang="en-US" sz="2000" b="1" dirty="0">
                <a:solidFill>
                  <a:srgbClr val="FF330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thừa</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a:solidFill>
                  <a:srgbClr val="FF3300"/>
                </a:solidFill>
                <a:latin typeface="Arial" panose="020B0604020202020204" pitchFamily="34" charset="0"/>
                <a:cs typeface="Arial" panose="020B0604020202020204" pitchFamily="34" charset="0"/>
              </a:rPr>
              <a:t>có </a:t>
            </a:r>
            <a:r>
              <a:rPr lang="en-US" altLang="en-US" sz="2000" b="1" dirty="0" err="1">
                <a:solidFill>
                  <a:srgbClr val="FF3300"/>
                </a:solidFill>
                <a:latin typeface="Arial" panose="020B0604020202020204" pitchFamily="34" charset="0"/>
                <a:cs typeface="Arial" panose="020B0604020202020204" pitchFamily="34" charset="0"/>
              </a:rPr>
              <a:t>lợi</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tiền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đê</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cho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sư</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phát</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triển</a:t>
            </a:r>
            <a:r>
              <a:rPr lang="en-US" altLang="en-US" sz="2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animBg="1"/>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35217830"/>
              </p:ext>
            </p:extLst>
          </p:nvPr>
        </p:nvGraphicFramePr>
        <p:xfrm>
          <a:off x="1004552" y="1339403"/>
          <a:ext cx="10160000" cy="510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7217547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Rectangle 1"/>
          <p:cNvSpPr>
            <a:spLocks noChangeArrowheads="1"/>
          </p:cNvSpPr>
          <p:nvPr/>
        </p:nvSpPr>
        <p:spPr bwMode="auto">
          <a:xfrm>
            <a:off x="734732" y="2641039"/>
            <a:ext cx="113411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Khái</a:t>
            </a: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Times New Roman" panose="02020603050405020304" pitchFamily="18" charset="0"/>
                <a:cs typeface="Times New Roman" panose="02020603050405020304" pitchFamily="18" charset="0"/>
              </a:rPr>
              <a:t>+ </a:t>
            </a:r>
            <a:r>
              <a:rPr lang="pt-BR" altLang="en-US" sz="2400" dirty="0">
                <a:solidFill>
                  <a:prstClr val="black"/>
                </a:solidFill>
                <a:latin typeface="Times New Roman" panose="02020603050405020304" pitchFamily="18" charset="0"/>
                <a:cs typeface="Arial" panose="020B0604020202020204" pitchFamily="34" charset="0"/>
              </a:rPr>
              <a:t>Mỗi 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b)  Chủ nghĩa duy vật lịch sử</a:t>
            </a:r>
            <a:endParaRPr lang="en-US" sz="2400" dirty="0">
              <a:solidFill>
                <a:schemeClr val="bg1"/>
              </a:solidFill>
            </a:endParaRPr>
          </a:p>
        </p:txBody>
      </p:sp>
      <p:sp>
        <p:nvSpPr>
          <p:cNvPr id="9" name="AutoShape 22"/>
          <p:cNvSpPr>
            <a:spLocks noChangeAspect="1" noChangeArrowheads="1"/>
          </p:cNvSpPr>
          <p:nvPr/>
        </p:nvSpPr>
        <p:spPr bwMode="auto">
          <a:xfrm>
            <a:off x="1524000" y="1716797"/>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632012" y="604765"/>
            <a:ext cx="11559988" cy="830997"/>
          </a:xfrm>
          <a:prstGeom prst="rect">
            <a:avLst/>
          </a:prstGeom>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271">
                                            <p:txEl>
                                              <p:pRg st="0" end="0"/>
                                            </p:txEl>
                                          </p:spTgt>
                                        </p:tgtEl>
                                        <p:attrNameLst>
                                          <p:attrName>style.visibility</p:attrName>
                                        </p:attrNameLst>
                                      </p:cBhvr>
                                      <p:to>
                                        <p:strVal val="visible"/>
                                      </p:to>
                                    </p:set>
                                    <p:anim calcmode="lin" valueType="num">
                                      <p:cBhvr additive="base">
                                        <p:cTn id="12"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1271">
                                            <p:txEl>
                                              <p:pRg st="2" end="2"/>
                                            </p:txEl>
                                          </p:spTgt>
                                        </p:tgtEl>
                                        <p:attrNameLst>
                                          <p:attrName>style.visibility</p:attrName>
                                        </p:attrNameLst>
                                      </p:cBhvr>
                                      <p:to>
                                        <p:strVal val="visible"/>
                                      </p:to>
                                    </p:set>
                                    <p:anim calcmode="lin" valueType="num">
                                      <p:cBhvr additive="base">
                                        <p:cTn id="18"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p:bldP spid="9" grpId="0" animBg="1"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Trình độ kỹ thuật,</a:t>
            </a:r>
          </a:p>
          <a:p>
            <a:pPr algn="ctr" fontAlgn="base">
              <a:spcBef>
                <a:spcPct val="0"/>
              </a:spcBef>
              <a:spcAft>
                <a:spcPct val="0"/>
              </a:spcAft>
              <a:defRPr/>
            </a:pPr>
            <a:r>
              <a:rPr lang="en-US" sz="2400" b="1">
                <a:solidFill>
                  <a:srgbClr val="006600"/>
                </a:solidFill>
                <a:latin typeface="Arial" pitchFamily="34" charset="0"/>
                <a:cs typeface="Arial" pitchFamily="34" charset="0"/>
              </a:rPr>
              <a:t>kỹ năng và thói</a:t>
            </a:r>
          </a:p>
          <a:p>
            <a:pPr algn="ctr" fontAlgn="base">
              <a:spcBef>
                <a:spcPct val="0"/>
              </a:spcBef>
              <a:spcAft>
                <a:spcPct val="0"/>
              </a:spcAft>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0" y="7075"/>
            <a:ext cx="1066800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400" b="1" i="1" dirty="0">
                <a:solidFill>
                  <a:srgbClr val="FF0000"/>
                </a:solidFill>
                <a:latin typeface="+mn-lt"/>
                <a:cs typeface="Arial" panose="020B0604020202020204" pitchFamily="34" charset="0"/>
              </a:rPr>
              <a:t>LLSX</a:t>
            </a:r>
            <a:r>
              <a:rPr lang="vi-VN" altLang="en-US" sz="2400" i="1" dirty="0">
                <a:solidFill>
                  <a:prstClr val="black"/>
                </a:solidFill>
                <a:latin typeface="+mn-lt"/>
                <a:cs typeface="Arial" panose="020B0604020202020204" pitchFamily="34" charset="0"/>
              </a:rPr>
              <a:t>: là </a:t>
            </a:r>
            <a:r>
              <a:rPr lang="en-US" altLang="en-US" sz="2400" i="1" dirty="0" err="1">
                <a:solidFill>
                  <a:prstClr val="black"/>
                </a:solidFill>
                <a:latin typeface="+mn-lt"/>
                <a:cs typeface="Arial" panose="020B0604020202020204" pitchFamily="34" charset="0"/>
              </a:rPr>
              <a:t>toàn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bộ</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vật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chất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mà</a:t>
            </a:r>
            <a:r>
              <a:rPr lang="en-US" altLang="en-US" sz="2400" i="1" dirty="0">
                <a:solidFill>
                  <a:prstClr val="black"/>
                </a:solidFill>
                <a:latin typeface="+mn-lt"/>
                <a:cs typeface="Arial" panose="020B0604020202020204" pitchFamily="34" charset="0"/>
              </a:rPr>
              <a:t> con </a:t>
            </a:r>
            <a:r>
              <a:rPr lang="en-US" altLang="en-US" sz="2400" i="1" dirty="0" err="1">
                <a:solidFill>
                  <a:prstClr val="black"/>
                </a:solidFill>
                <a:latin typeface="+mn-lt"/>
                <a:cs typeface="Arial" panose="020B0604020202020204" pitchFamily="34" charset="0"/>
              </a:rPr>
              <a:t>người</a:t>
            </a:r>
            <a:r>
              <a:rPr lang="en-US" altLang="en-US" sz="2400" i="1" dirty="0">
                <a:solidFill>
                  <a:prstClr val="black"/>
                </a:solidFill>
                <a:latin typeface="+mn-lt"/>
                <a:cs typeface="Arial" panose="020B0604020202020204" pitchFamily="34" charset="0"/>
              </a:rPr>
              <a:t> dung </a:t>
            </a:r>
            <a:r>
              <a:rPr lang="en-US" altLang="en-US" sz="2400" i="1" dirty="0" err="1">
                <a:solidFill>
                  <a:prstClr val="black"/>
                </a:solidFill>
                <a:latin typeface="+mn-lt"/>
                <a:cs typeface="Arial" panose="020B0604020202020204" pitchFamily="34" charset="0"/>
              </a:rPr>
              <a:t>để</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sản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xuất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ra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của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cải</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Biểu</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hiện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là</a:t>
            </a:r>
            <a:r>
              <a:rPr lang="en-US" altLang="en-US" sz="2400" i="1" dirty="0">
                <a:solidFill>
                  <a:prstClr val="black"/>
                </a:solidFill>
                <a:latin typeface="+mn-lt"/>
                <a:cs typeface="Arial" panose="020B0604020202020204" pitchFamily="34" charset="0"/>
              </a:rPr>
              <a:t> </a:t>
            </a:r>
            <a:r>
              <a:rPr lang="vi-VN" altLang="en-US" sz="2400" i="1" dirty="0">
                <a:solidFill>
                  <a:prstClr val="black"/>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82"/>
                                        </p:tgtEl>
                                        <p:attrNameLst>
                                          <p:attrName>style.visibility</p:attrName>
                                        </p:attrNameLst>
                                      </p:cBhvr>
                                      <p:to>
                                        <p:strVal val="visible"/>
                                      </p:to>
                                    </p:set>
                                    <p:animEffect transition="in" filter="wipe(left)">
                                      <p:cBhvr>
                                        <p:cTn id="35" dur="250"/>
                                        <p:tgtEl>
                                          <p:spTgt spid="11282"/>
                                        </p:tgtEl>
                                      </p:cBhvr>
                                    </p:animEffect>
                                  </p:childTnLst>
                                </p:cTn>
                              </p:par>
                            </p:childTnLst>
                          </p:cTn>
                        </p:par>
                        <p:par>
                          <p:cTn id="36" fill="hold" nodeType="afterGroup">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1281"/>
                                        </p:tgtEl>
                                        <p:attrNameLst>
                                          <p:attrName>style.visibility</p:attrName>
                                        </p:attrNameLst>
                                      </p:cBhvr>
                                      <p:to>
                                        <p:strVal val="visible"/>
                                      </p:to>
                                    </p:set>
                                    <p:animEffect transition="in" filter="wipe(left)">
                                      <p:cBhvr>
                                        <p:cTn id="39" dur="250"/>
                                        <p:tgtEl>
                                          <p:spTgt spid="11281"/>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1"/>
                                        </p:tgtEl>
                                        <p:attrNameLst>
                                          <p:attrName>style.visibility</p:attrName>
                                        </p:attrNameLst>
                                      </p:cBhvr>
                                      <p:to>
                                        <p:strVal val="visible"/>
                                      </p:to>
                                    </p:set>
                                    <p:animEffect transition="in" filter="wipe(left)">
                                      <p:cBhvr>
                                        <p:cTn id="43" dur="250"/>
                                        <p:tgtEl>
                                          <p:spTgt spid="11271"/>
                                        </p:tgtEl>
                                      </p:cBhvr>
                                    </p:animEffect>
                                  </p:childTnLst>
                                </p:cTn>
                              </p:par>
                            </p:childTnLst>
                          </p:cTn>
                        </p:par>
                        <p:par>
                          <p:cTn id="44" fill="hold" nodeType="afterGroup">
                            <p:stCondLst>
                              <p:cond delay="2500"/>
                            </p:stCondLst>
                            <p:childTnLst>
                              <p:par>
                                <p:cTn id="45" presetID="22" presetClass="entr" presetSubtype="8" fill="hold" nodeType="afterEffect">
                                  <p:stCondLst>
                                    <p:cond delay="0"/>
                                  </p:stCondLst>
                                  <p:childTnLst>
                                    <p:set>
                                      <p:cBhvr>
                                        <p:cTn id="46" dur="1" fill="hold">
                                          <p:stCondLst>
                                            <p:cond delay="0"/>
                                          </p:stCondLst>
                                        </p:cTn>
                                        <p:tgtEl>
                                          <p:spTgt spid="11269"/>
                                        </p:tgtEl>
                                        <p:attrNameLst>
                                          <p:attrName>style.visibility</p:attrName>
                                        </p:attrNameLst>
                                      </p:cBhvr>
                                      <p:to>
                                        <p:strVal val="visible"/>
                                      </p:to>
                                    </p:set>
                                    <p:animEffect transition="in" filter="wipe(left)">
                                      <p:cBhvr>
                                        <p:cTn id="47" dur="250"/>
                                        <p:tgtEl>
                                          <p:spTgt spid="11269"/>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72"/>
                                        </p:tgtEl>
                                        <p:attrNameLst>
                                          <p:attrName>style.visibility</p:attrName>
                                        </p:attrNameLst>
                                      </p:cBhvr>
                                      <p:to>
                                        <p:strVal val="visible"/>
                                      </p:to>
                                    </p:set>
                                    <p:animEffect transition="in" filter="wipe(left)">
                                      <p:cBhvr>
                                        <p:cTn id="51" dur="250"/>
                                        <p:tgtEl>
                                          <p:spTgt spid="11272"/>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73"/>
                                        </p:tgtEl>
                                        <p:attrNameLst>
                                          <p:attrName>style.visibility</p:attrName>
                                        </p:attrNameLst>
                                      </p:cBhvr>
                                      <p:to>
                                        <p:strVal val="visible"/>
                                      </p:to>
                                    </p:set>
                                    <p:animEffect transition="in" filter="wipe(left)">
                                      <p:cBhvr>
                                        <p:cTn id="55" dur="250"/>
                                        <p:tgtEl>
                                          <p:spTgt spid="11273"/>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87"/>
                                        </p:tgtEl>
                                        <p:attrNameLst>
                                          <p:attrName>style.visibility</p:attrName>
                                        </p:attrNameLst>
                                      </p:cBhvr>
                                      <p:to>
                                        <p:strVal val="visible"/>
                                      </p:to>
                                    </p:set>
                                    <p:animEffect transition="in" filter="wipe(left)">
                                      <p:cBhvr>
                                        <p:cTn id="59" dur="250"/>
                                        <p:tgtEl>
                                          <p:spTgt spid="1128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85"/>
                                        </p:tgtEl>
                                        <p:attrNameLst>
                                          <p:attrName>style.visibility</p:attrName>
                                        </p:attrNameLst>
                                      </p:cBhvr>
                                      <p:to>
                                        <p:strVal val="visible"/>
                                      </p:to>
                                    </p:set>
                                    <p:animEffect transition="in" filter="wipe(left)">
                                      <p:cBhvr>
                                        <p:cTn id="63" dur="250"/>
                                        <p:tgtEl>
                                          <p:spTgt spid="11285"/>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7"/>
                                        </p:tgtEl>
                                        <p:attrNameLst>
                                          <p:attrName>style.visibility</p:attrName>
                                        </p:attrNameLst>
                                      </p:cBhvr>
                                      <p:to>
                                        <p:strVal val="visible"/>
                                      </p:to>
                                    </p:set>
                                    <p:animEffect transition="in" filter="wipe(left)">
                                      <p:cBhvr>
                                        <p:cTn id="67" dur="250"/>
                                        <p:tgtEl>
                                          <p:spTgt spid="11297"/>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3"/>
                                        </p:tgtEl>
                                        <p:attrNameLst>
                                          <p:attrName>style.visibility</p:attrName>
                                        </p:attrNameLst>
                                      </p:cBhvr>
                                      <p:to>
                                        <p:strVal val="visible"/>
                                      </p:to>
                                    </p:set>
                                    <p:animEffect transition="in" filter="wipe(left)">
                                      <p:cBhvr>
                                        <p:cTn id="71" dur="250"/>
                                        <p:tgtEl>
                                          <p:spTgt spid="11293"/>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98"/>
                                        </p:tgtEl>
                                        <p:attrNameLst>
                                          <p:attrName>style.visibility</p:attrName>
                                        </p:attrNameLst>
                                      </p:cBhvr>
                                      <p:to>
                                        <p:strVal val="visible"/>
                                      </p:to>
                                    </p:set>
                                    <p:animEffect transition="in" filter="wipe(left)">
                                      <p:cBhvr>
                                        <p:cTn id="75" dur="250"/>
                                        <p:tgtEl>
                                          <p:spTgt spid="1129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94"/>
                                        </p:tgtEl>
                                        <p:attrNameLst>
                                          <p:attrName>style.visibility</p:attrName>
                                        </p:attrNameLst>
                                      </p:cBhvr>
                                      <p:to>
                                        <p:strVal val="visible"/>
                                      </p:to>
                                    </p:set>
                                    <p:animEffect transition="in" filter="wipe(left)">
                                      <p:cBhvr>
                                        <p:cTn id="79" dur="250"/>
                                        <p:tgtEl>
                                          <p:spTgt spid="11294"/>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88"/>
                                        </p:tgtEl>
                                        <p:attrNameLst>
                                          <p:attrName>style.visibility</p:attrName>
                                        </p:attrNameLst>
                                      </p:cBhvr>
                                      <p:to>
                                        <p:strVal val="visible"/>
                                      </p:to>
                                    </p:set>
                                    <p:animEffect transition="in" filter="wipe(left)">
                                      <p:cBhvr>
                                        <p:cTn id="83" dur="250"/>
                                        <p:tgtEl>
                                          <p:spTgt spid="11288"/>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86"/>
                                        </p:tgtEl>
                                        <p:attrNameLst>
                                          <p:attrName>style.visibility</p:attrName>
                                        </p:attrNameLst>
                                      </p:cBhvr>
                                      <p:to>
                                        <p:strVal val="visible"/>
                                      </p:to>
                                    </p:set>
                                    <p:animEffect transition="in" filter="wipe(left)">
                                      <p:cBhvr>
                                        <p:cTn id="87" dur="250"/>
                                        <p:tgtEl>
                                          <p:spTgt spid="1128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299"/>
                                        </p:tgtEl>
                                        <p:attrNameLst>
                                          <p:attrName>style.visibility</p:attrName>
                                        </p:attrNameLst>
                                      </p:cBhvr>
                                      <p:to>
                                        <p:strVal val="visible"/>
                                      </p:to>
                                    </p:set>
                                    <p:animEffect transition="in" filter="wipe(left)">
                                      <p:cBhvr>
                                        <p:cTn id="91" dur="250"/>
                                        <p:tgtEl>
                                          <p:spTgt spid="11299"/>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6"/>
                                        </p:tgtEl>
                                        <p:attrNameLst>
                                          <p:attrName>style.visibility</p:attrName>
                                        </p:attrNameLst>
                                      </p:cBhvr>
                                      <p:to>
                                        <p:strVal val="visible"/>
                                      </p:to>
                                    </p:set>
                                    <p:animEffect transition="in" filter="wipe(left)">
                                      <p:cBhvr>
                                        <p:cTn id="95" dur="250"/>
                                        <p:tgtEl>
                                          <p:spTgt spid="11296"/>
                                        </p:tgtEl>
                                      </p:cBhvr>
                                    </p:animEffect>
                                  </p:childTnLst>
                                </p:cTn>
                              </p:par>
                            </p:childTnLst>
                          </p:cTn>
                        </p:par>
                        <p:par>
                          <p:cTn id="96" fill="hold" nodeType="afterGroup">
                            <p:stCondLst>
                              <p:cond delay="5750"/>
                            </p:stCondLst>
                            <p:childTnLst>
                              <p:par>
                                <p:cTn id="97" presetID="22" presetClass="entr" presetSubtype="8" fill="hold" grpId="0" nodeType="afterEffect">
                                  <p:stCondLst>
                                    <p:cond delay="0"/>
                                  </p:stCondLst>
                                  <p:childTnLst>
                                    <p:set>
                                      <p:cBhvr>
                                        <p:cTn id="98" dur="1" fill="hold">
                                          <p:stCondLst>
                                            <p:cond delay="0"/>
                                          </p:stCondLst>
                                        </p:cTn>
                                        <p:tgtEl>
                                          <p:spTgt spid="11300"/>
                                        </p:tgtEl>
                                        <p:attrNameLst>
                                          <p:attrName>style.visibility</p:attrName>
                                        </p:attrNameLst>
                                      </p:cBhvr>
                                      <p:to>
                                        <p:strVal val="visible"/>
                                      </p:to>
                                    </p:set>
                                    <p:animEffect transition="in" filter="wipe(left)">
                                      <p:cBhvr>
                                        <p:cTn id="99" dur="250"/>
                                        <p:tgtEl>
                                          <p:spTgt spid="11300"/>
                                        </p:tgtEl>
                                      </p:cBhvr>
                                    </p:animEffect>
                                  </p:childTnLst>
                                </p:cTn>
                              </p:par>
                            </p:childTnLst>
                          </p:cTn>
                        </p:par>
                        <p:par>
                          <p:cTn id="100" fill="hold" nodeType="afterGroup">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1295"/>
                                        </p:tgtEl>
                                        <p:attrNameLst>
                                          <p:attrName>style.visibility</p:attrName>
                                        </p:attrNameLst>
                                      </p:cBhvr>
                                      <p:to>
                                        <p:strVal val="visible"/>
                                      </p:to>
                                    </p:set>
                                    <p:animEffect transition="in" filter="wipe(left)">
                                      <p:cBhvr>
                                        <p:cTn id="103"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1" grpId="0" animBg="1" autoUpdateAnimBg="0"/>
      <p:bldP spid="11282" grpId="0" animBg="1" autoUpdateAnimBg="0"/>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3" name="Rectangle 15"/>
          <p:cNvSpPr>
            <a:spLocks noChangeArrowheads="1"/>
          </p:cNvSpPr>
          <p:nvPr/>
        </p:nvSpPr>
        <p:spPr bwMode="auto">
          <a:xfrm>
            <a:off x="426245" y="77450"/>
            <a:ext cx="116205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rgbClr val="FF0000"/>
                </a:solidFill>
                <a:cs typeface="Arial" panose="020B0604020202020204" pitchFamily="34" charset="0"/>
              </a:rPr>
              <a:t>Quan hệ sản xu</a:t>
            </a:r>
            <a:r>
              <a:rPr lang="en-US" altLang="en-US" sz="2800" b="1" i="1" dirty="0" err="1">
                <a:solidFill>
                  <a:srgbClr val="FF0000"/>
                </a:solidFill>
                <a:cs typeface="Arial" panose="020B0604020202020204" pitchFamily="34" charset="0"/>
              </a:rPr>
              <a:t>ất</a:t>
            </a:r>
            <a:r>
              <a:rPr lang="en-US" altLang="en-US" sz="2800" b="1" i="1" dirty="0">
                <a:solidFill>
                  <a:srgbClr val="FF0000"/>
                </a:solidFill>
                <a:cs typeface="Arial" panose="020B0604020202020204" pitchFamily="34" charset="0"/>
              </a:rPr>
              <a:t> </a:t>
            </a:r>
            <a:r>
              <a:rPr lang="pt-BR" sz="2800" dirty="0"/>
              <a:t>là mối quan hệ giữa người với người trong quá trình sản xuất, là mặt xã hội của phương thức sản xuất.Bao gồm quan hệ sở hữu của người lao động đối với tư liệu sản xuất, quan hệ của họ trong quá trình tổ chức, quản lý và phân công lao động; quan hệ của họ trong phân phối sản phẩm lao động.</a:t>
            </a:r>
            <a:endParaRPr lang="en-US" altLang="en-US" sz="2800" i="1" dirty="0">
              <a:solidFill>
                <a:prstClr val="black"/>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13" grpId="0" animBg="1"/>
      <p:bldP spid="14" grpId="0" animBg="1"/>
      <p:bldP spid="15" grpId="0"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57223846"/>
              </p:ext>
            </p:extLst>
          </p:nvPr>
        </p:nvGraphicFramePr>
        <p:xfrm>
          <a:off x="122328" y="1062036"/>
          <a:ext cx="118543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5069543" y="1912658"/>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 name="Picture 2" descr="D:\Mr Quynh\E Quynh\VIEC GIANG DAY\Thao Giang 2014\Thao Giang\hinh anh\det_tho_cam.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69" y="5270499"/>
            <a:ext cx="2881856" cy="1485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D:\Mr Quynh\E Quynh\VIEC GIANG DAY\Thao Giang 2014\Thao Giang\hinh anh\490756.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594" y="5126036"/>
            <a:ext cx="3375406" cy="173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22"/>
          <p:cNvSpPr>
            <a:spLocks noChangeAspect="1" noChangeArrowheads="1"/>
          </p:cNvSpPr>
          <p:nvPr/>
        </p:nvSpPr>
        <p:spPr bwMode="auto">
          <a:xfrm>
            <a:off x="1505606" y="759856"/>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3491122" y="143100"/>
            <a:ext cx="6438489" cy="461665"/>
          </a:xfrm>
          <a:prstGeom prst="rect">
            <a:avLst/>
          </a:prstGeom>
        </p:spPr>
        <p:txBody>
          <a:bodyPr wrap="square">
            <a:spAutoFit/>
          </a:bodyPr>
          <a:lstStyle/>
          <a:p>
            <a:r>
              <a:rPr lang="pt-BR" sz="2400" b="1" dirty="0">
                <a:solidFill>
                  <a:srgbClr val="FF0000"/>
                </a:solidFill>
                <a:latin typeface="Times New Roman" panose="02020603050405020304" pitchFamily="18" charset="0"/>
              </a:rPr>
              <a:t>Mối quan hệ biện chứng giữa LLSX và QHSX</a:t>
            </a:r>
            <a:endParaRPr lang="en-US" sz="2400" dirty="0">
              <a:solidFill>
                <a:srgbClr val="FF0000"/>
              </a:solidFill>
            </a:endParaRPr>
          </a:p>
        </p:txBody>
      </p:sp>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EDD17074-54B4-492C-A965-E84E54F97402}"/>
                                            </p:graphicEl>
                                          </p:spTgt>
                                        </p:tgtEl>
                                        <p:attrNameLst>
                                          <p:attrName>style.visibility</p:attrName>
                                        </p:attrNameLst>
                                      </p:cBhvr>
                                      <p:to>
                                        <p:strVal val="visible"/>
                                      </p:to>
                                    </p:set>
                                    <p:animEffect transition="in" filter="fade">
                                      <p:cBhvr>
                                        <p:cTn id="20" dur="500"/>
                                        <p:tgtEl>
                                          <p:spTgt spid="2">
                                            <p:graphicEl>
                                              <a:dgm id="{EDD17074-54B4-492C-A965-E84E54F97402}"/>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1379F78D-28F7-4B40-BCBC-5A6C1C136187}"/>
                                            </p:graphicEl>
                                          </p:spTgt>
                                        </p:tgtEl>
                                        <p:attrNameLst>
                                          <p:attrName>style.visibility</p:attrName>
                                        </p:attrNameLst>
                                      </p:cBhvr>
                                      <p:to>
                                        <p:strVal val="visible"/>
                                      </p:to>
                                    </p:set>
                                    <p:animEffect transition="in" filter="fade">
                                      <p:cBhvr>
                                        <p:cTn id="25" dur="500"/>
                                        <p:tgtEl>
                                          <p:spTgt spid="2">
                                            <p:graphicEl>
                                              <a:dgm id="{1379F78D-28F7-4B40-BCBC-5A6C1C136187}"/>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08B979C0-9E14-4E7B-8C41-C3DBA0F4A50A}"/>
                                            </p:graphicEl>
                                          </p:spTgt>
                                        </p:tgtEl>
                                        <p:attrNameLst>
                                          <p:attrName>style.visibility</p:attrName>
                                        </p:attrNameLst>
                                      </p:cBhvr>
                                      <p:to>
                                        <p:strVal val="visible"/>
                                      </p:to>
                                    </p:set>
                                    <p:animEffect transition="in" filter="fade">
                                      <p:cBhvr>
                                        <p:cTn id="28" dur="500"/>
                                        <p:tgtEl>
                                          <p:spTgt spid="2">
                                            <p:graphicEl>
                                              <a:dgm id="{08B979C0-9E14-4E7B-8C41-C3DBA0F4A50A}"/>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05E6A8A-C189-4F47-8009-287DE3A6CA4A}"/>
                                            </p:graphicEl>
                                          </p:spTgt>
                                        </p:tgtEl>
                                        <p:attrNameLst>
                                          <p:attrName>style.visibility</p:attrName>
                                        </p:attrNameLst>
                                      </p:cBhvr>
                                      <p:to>
                                        <p:strVal val="visible"/>
                                      </p:to>
                                    </p:set>
                                    <p:animEffect transition="in" filter="fade">
                                      <p:cBhvr>
                                        <p:cTn id="33" dur="500"/>
                                        <p:tgtEl>
                                          <p:spTgt spid="2">
                                            <p:graphicEl>
                                              <a:dgm id="{E05E6A8A-C189-4F47-8009-287DE3A6CA4A}"/>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E86403A3-9296-4985-8A11-16571561544D}"/>
                                            </p:graphicEl>
                                          </p:spTgt>
                                        </p:tgtEl>
                                        <p:attrNameLst>
                                          <p:attrName>style.visibility</p:attrName>
                                        </p:attrNameLst>
                                      </p:cBhvr>
                                      <p:to>
                                        <p:strVal val="visible"/>
                                      </p:to>
                                    </p:set>
                                    <p:animEffect transition="in" filter="fade">
                                      <p:cBhvr>
                                        <p:cTn id="36" dur="500"/>
                                        <p:tgtEl>
                                          <p:spTgt spid="2">
                                            <p:graphicEl>
                                              <a:dgm id="{E86403A3-9296-4985-8A11-16571561544D}"/>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A34206D8-BFA6-4267-BA74-EDAE53FF1F10}"/>
                                            </p:graphicEl>
                                          </p:spTgt>
                                        </p:tgtEl>
                                        <p:attrNameLst>
                                          <p:attrName>style.visibility</p:attrName>
                                        </p:attrNameLst>
                                      </p:cBhvr>
                                      <p:to>
                                        <p:strVal val="visible"/>
                                      </p:to>
                                    </p:set>
                                    <p:animEffect transition="in" filter="fade">
                                      <p:cBhvr>
                                        <p:cTn id="41" dur="500"/>
                                        <p:tgtEl>
                                          <p:spTgt spid="2">
                                            <p:graphicEl>
                                              <a:dgm id="{A34206D8-BFA6-4267-BA74-EDAE53FF1F10}"/>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C45CE722-C1D0-48A0-AA4C-FB4DBA2DF20A}"/>
                                            </p:graphicEl>
                                          </p:spTgt>
                                        </p:tgtEl>
                                        <p:attrNameLst>
                                          <p:attrName>style.visibility</p:attrName>
                                        </p:attrNameLst>
                                      </p:cBhvr>
                                      <p:to>
                                        <p:strVal val="visible"/>
                                      </p:to>
                                    </p:set>
                                    <p:animEffect transition="in" filter="fade">
                                      <p:cBhvr>
                                        <p:cTn id="44" dur="500"/>
                                        <p:tgtEl>
                                          <p:spTgt spid="2">
                                            <p:graphicEl>
                                              <a:dgm id="{C45CE722-C1D0-48A0-AA4C-FB4DBA2DF20A}"/>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84458821-5C6B-4BF9-9183-024CFD13B0C9}"/>
                                            </p:graphicEl>
                                          </p:spTgt>
                                        </p:tgtEl>
                                        <p:attrNameLst>
                                          <p:attrName>style.visibility</p:attrName>
                                        </p:attrNameLst>
                                      </p:cBhvr>
                                      <p:to>
                                        <p:strVal val="visible"/>
                                      </p:to>
                                    </p:set>
                                    <p:animEffect transition="in" filter="fade">
                                      <p:cBhvr>
                                        <p:cTn id="49" dur="500"/>
                                        <p:tgtEl>
                                          <p:spTgt spid="2">
                                            <p:graphicEl>
                                              <a:dgm id="{84458821-5C6B-4BF9-9183-024CFD13B0C9}"/>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
                                            <p:graphicEl>
                                              <a:dgm id="{4AE3AB0B-887C-45A3-8C22-CC777859E471}"/>
                                            </p:graphicEl>
                                          </p:spTgt>
                                        </p:tgtEl>
                                        <p:attrNameLst>
                                          <p:attrName>style.visibility</p:attrName>
                                        </p:attrNameLst>
                                      </p:cBhvr>
                                      <p:to>
                                        <p:strVal val="visible"/>
                                      </p:to>
                                    </p:set>
                                    <p:animEffect transition="in" filter="fade">
                                      <p:cBhvr>
                                        <p:cTn id="54" dur="500"/>
                                        <p:tgtEl>
                                          <p:spTgt spid="2">
                                            <p:graphicEl>
                                              <a:dgm id="{4AE3AB0B-887C-45A3-8C22-CC777859E471}"/>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
                                            <p:graphicEl>
                                              <a:dgm id="{CA6124A3-4857-4F46-B073-83D5B5CC9E07}"/>
                                            </p:graphicEl>
                                          </p:spTgt>
                                        </p:tgtEl>
                                        <p:attrNameLst>
                                          <p:attrName>style.visibility</p:attrName>
                                        </p:attrNameLst>
                                      </p:cBhvr>
                                      <p:to>
                                        <p:strVal val="visible"/>
                                      </p:to>
                                    </p:set>
                                    <p:animEffect transition="in" filter="fade">
                                      <p:cBhvr>
                                        <p:cTn id="57" dur="500"/>
                                        <p:tgtEl>
                                          <p:spTgt spid="2">
                                            <p:graphicEl>
                                              <a:dgm id="{CA6124A3-4857-4F46-B073-83D5B5CC9E0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
                                            <p:graphicEl>
                                              <a:dgm id="{BE58A7D1-33C9-4631-B9F5-51E806F1385F}"/>
                                            </p:graphicEl>
                                          </p:spTgt>
                                        </p:tgtEl>
                                        <p:attrNameLst>
                                          <p:attrName>style.visibility</p:attrName>
                                        </p:attrNameLst>
                                      </p:cBhvr>
                                      <p:to>
                                        <p:strVal val="visible"/>
                                      </p:to>
                                    </p:set>
                                    <p:animEffect transition="in" filter="fade">
                                      <p:cBhvr>
                                        <p:cTn id="62" dur="500"/>
                                        <p:tgtEl>
                                          <p:spTgt spid="2">
                                            <p:graphicEl>
                                              <a:dgm id="{BE58A7D1-33C9-4631-B9F5-51E806F1385F}"/>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
                                            <p:graphicEl>
                                              <a:dgm id="{194A08A9-2A14-45E3-B539-CE2D6B76E735}"/>
                                            </p:graphicEl>
                                          </p:spTgt>
                                        </p:tgtEl>
                                        <p:attrNameLst>
                                          <p:attrName>style.visibility</p:attrName>
                                        </p:attrNameLst>
                                      </p:cBhvr>
                                      <p:to>
                                        <p:strVal val="visible"/>
                                      </p:to>
                                    </p:set>
                                    <p:animEffect transition="in" filter="fade">
                                      <p:cBhvr>
                                        <p:cTn id="65" dur="500"/>
                                        <p:tgtEl>
                                          <p:spTgt spid="2">
                                            <p:graphicEl>
                                              <a:dgm id="{194A08A9-2A14-45E3-B539-CE2D6B76E73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0" grpId="0" animBg="1"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Mr Quynh\E Quynh\VIEC GIANG DAY\Thao Giang 2014\Thao Giang\hinh anh\travail_dans_les_champs_avec_charue_et_buff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1600200" y="4038600"/>
            <a:ext cx="4648200"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trình độ thấp, lao động thủ công, công cụ thô sơ, quy mô không lớn, năng suất lao động thấp</a:t>
            </a:r>
            <a:r>
              <a:rPr lang="en-US" b="1">
                <a:solidFill>
                  <a:prstClr val="white"/>
                </a:solidFill>
              </a:rPr>
              <a:t>, </a:t>
            </a:r>
            <a:endParaRPr lang="vi-VN">
              <a:solidFill>
                <a:prstClr val="white"/>
              </a:solidFill>
            </a:endParaRPr>
          </a:p>
          <a:p>
            <a:pPr algn="ctr" fontAlgn="base">
              <a:spcBef>
                <a:spcPct val="0"/>
              </a:spcBef>
              <a:spcAft>
                <a:spcPct val="0"/>
              </a:spcAft>
              <a:defRPr/>
            </a:pPr>
            <a:endParaRPr lang="en-US">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1600200" y="3810000"/>
            <a:ext cx="46482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phát triển ở trình độ công nghiệp hóa, công cụ lao động hiện đại, sx với quy mô lớn, năng suất lao động cao</a:t>
            </a:r>
            <a:endParaRPr lang="en-US" sz="240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7547" y="346158"/>
            <a:ext cx="9906000" cy="5016758"/>
          </a:xfrm>
          <a:prstGeom prst="rect">
            <a:avLst/>
          </a:prstGeom>
        </p:spPr>
        <p:txBody>
          <a:bodyPr wrap="square">
            <a:spAutoFit/>
          </a:bodyPr>
          <a:lstStyle/>
          <a:p>
            <a:pPr algn="just"/>
            <a:r>
              <a:rPr lang="vi-VN" sz="3200" i="1" dirty="0">
                <a:solidFill>
                  <a:srgbClr val="FF0000"/>
                </a:solidFill>
              </a:rPr>
              <a:t>→Ý nghĩa của vấn đề</a:t>
            </a:r>
            <a:r>
              <a:rPr lang="en-US" sz="3200" i="1" dirty="0">
                <a:solidFill>
                  <a:srgbClr val="FF0000"/>
                </a:solidFill>
              </a:rPr>
              <a:t>: </a:t>
            </a:r>
            <a:r>
              <a:rPr lang="pt-BR" sz="3200" dirty="0"/>
              <a:t>Quy luật này cho ta nhận thức, muốn xã hội phát triển trước hết phải:</a:t>
            </a:r>
          </a:p>
          <a:p>
            <a:pPr marL="457200" indent="-457200" algn="just">
              <a:buFont typeface="Wingdings" pitchFamily="2" charset="2"/>
              <a:buChar char="Ø"/>
            </a:pPr>
            <a:r>
              <a:rPr lang="pt-BR" sz="3200" dirty="0"/>
              <a:t> Thúc đẩy lực lượng sản xuất phát triển. </a:t>
            </a:r>
          </a:p>
          <a:p>
            <a:pPr marL="457200" indent="-457200" algn="just">
              <a:buFont typeface="Wingdings" pitchFamily="2" charset="2"/>
              <a:buChar char="Ø"/>
            </a:pPr>
            <a:r>
              <a:rPr lang="pt-BR" sz="3200" dirty="0"/>
              <a:t>Phải ứng dụng khoa học công nghệ mới, cải tiến công cụ lao động, không ngừng nâng cao trình độ, kỹ năng của người lao động, năng suất lao động... </a:t>
            </a:r>
          </a:p>
          <a:p>
            <a:pPr marL="457200" indent="-457200" algn="just">
              <a:buFont typeface="Wingdings" pitchFamily="2" charset="2"/>
              <a:buChar char="Ø"/>
            </a:pPr>
            <a:r>
              <a:rPr lang="pt-BR" sz="3200" dirty="0"/>
              <a:t>Phải làm rõ các quan hệ sở hữu, cách thức tổ chức quản lý quá trình sản xuất và các hình thức phân phối phù hợp thúc đẩy lực lượng sản xuất phát triển.</a:t>
            </a:r>
            <a:endParaRPr lang="en-US" sz="3200" dirty="0"/>
          </a:p>
          <a:p>
            <a:pPr algn="just"/>
            <a:endParaRPr lang="en-US" sz="3200" dirty="0">
              <a:solidFill>
                <a:srgbClr val="FF0000"/>
              </a:solidFill>
            </a:endParaRPr>
          </a:p>
        </p:txBody>
      </p:sp>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11"/>
          <p:cNvSpPr>
            <a:spLocks noChangeArrowheads="1"/>
          </p:cNvSpPr>
          <p:nvPr/>
        </p:nvSpPr>
        <p:spPr bwMode="auto">
          <a:xfrm>
            <a:off x="1703389" y="4437063"/>
            <a:ext cx="8785225" cy="1223962"/>
          </a:xfrm>
          <a:prstGeom prst="rect">
            <a:avLst/>
          </a:prstGeom>
          <a:solidFill>
            <a:srgbClr val="C00000"/>
          </a:solidFill>
          <a:ln w="76200" cmpd="tri">
            <a:solidFill>
              <a:srgbClr val="FF3300"/>
            </a:solidFill>
            <a:miter lim="800000"/>
            <a:headEnd/>
            <a:tailEnd/>
          </a:ln>
        </p:spPr>
        <p:txBody>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lnSpc>
                <a:spcPct val="90000"/>
              </a:lnSpc>
              <a:spcAft>
                <a:spcPct val="0"/>
              </a:spcAft>
              <a:buFontTx/>
              <a:buNone/>
            </a:pPr>
            <a:r>
              <a:rPr lang="en-US" altLang="en-US" sz="2000">
                <a:solidFill>
                  <a:prstClr val="white"/>
                </a:solidFill>
                <a:latin typeface=".VnMystical" pitchFamily="34" charset="0"/>
                <a:cs typeface="Arial" panose="020B0604020202020204" pitchFamily="34" charset="0"/>
              </a:rPr>
              <a:t>     </a:t>
            </a:r>
            <a:r>
              <a:rPr lang="en-US" altLang="en-US" sz="2000">
                <a:solidFill>
                  <a:prstClr val="white"/>
                </a:solidFill>
                <a:cs typeface="Arial" panose="020B0604020202020204" pitchFamily="34" charset="0"/>
              </a:rPr>
              <a:t>CSHT của XH Việt Nam trong thời kỳ quá độ là một cơ cấu kinh tế thống nhất của nhiều thành phần, được xác lập trên cơ sở chế độ đa loại hình QHSX (Trên 3 mặt: SH, Tchức-quản lý và phân phối); trên cơ sở công hữu là nền tảng.</a:t>
            </a:r>
            <a:endParaRPr lang="vi-VN" altLang="en-US" sz="2000">
              <a:solidFill>
                <a:prstClr val="white"/>
              </a:solidFill>
              <a:cs typeface="Arial" panose="020B0604020202020204" pitchFamily="34" charset="0"/>
            </a:endParaRPr>
          </a:p>
          <a:p>
            <a:pPr fontAlgn="base">
              <a:lnSpc>
                <a:spcPct val="90000"/>
              </a:lnSpc>
              <a:spcAft>
                <a:spcPct val="0"/>
              </a:spcAft>
              <a:buFontTx/>
              <a:buNone/>
            </a:pPr>
            <a:endParaRPr lang="vi-VN" altLang="en-US" sz="2000">
              <a:solidFill>
                <a:prstClr val="white"/>
              </a:solidFill>
              <a:cs typeface="Arial" panose="020B0604020202020204" pitchFamily="34" charset="0"/>
            </a:endParaRPr>
          </a:p>
        </p:txBody>
      </p:sp>
      <p:sp>
        <p:nvSpPr>
          <p:cNvPr id="31" name="Rectangle 30"/>
          <p:cNvSpPr>
            <a:spLocks noChangeArrowheads="1"/>
          </p:cNvSpPr>
          <p:nvPr/>
        </p:nvSpPr>
        <p:spPr bwMode="auto">
          <a:xfrm>
            <a:off x="403412" y="2763838"/>
            <a:ext cx="1178303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2400" dirty="0">
                <a:solidFill>
                  <a:prstClr val="black"/>
                </a:solidFill>
              </a:rPr>
              <a:t>- </a:t>
            </a:r>
            <a:r>
              <a:rPr lang="en-US" altLang="en-US" sz="2400" dirty="0" err="1">
                <a:solidFill>
                  <a:prstClr val="black"/>
                </a:solidFill>
              </a:rPr>
              <a:t>Cơ</a:t>
            </a:r>
            <a:r>
              <a:rPr lang="en-US" altLang="en-US" sz="2400" dirty="0">
                <a:solidFill>
                  <a:prstClr val="black"/>
                </a:solidFill>
              </a:rPr>
              <a:t> </a:t>
            </a:r>
            <a:r>
              <a:rPr lang="en-US" altLang="en-US" sz="2400" dirty="0" err="1">
                <a:solidFill>
                  <a:prstClr val="black"/>
                </a:solidFill>
              </a:rPr>
              <a:t>sở</a:t>
            </a:r>
            <a:r>
              <a:rPr lang="en-US" altLang="en-US" sz="2400" dirty="0">
                <a:solidFill>
                  <a:prstClr val="black"/>
                </a:solidFill>
              </a:rPr>
              <a:t> </a:t>
            </a:r>
            <a:r>
              <a:rPr lang="en-US" altLang="en-US" sz="2400" dirty="0" err="1">
                <a:solidFill>
                  <a:prstClr val="black"/>
                </a:solidFill>
              </a:rPr>
              <a:t>hạ</a:t>
            </a:r>
            <a:r>
              <a:rPr lang="en-US" altLang="en-US" sz="2400" dirty="0">
                <a:solidFill>
                  <a:prstClr val="black"/>
                </a:solidFill>
              </a:rPr>
              <a:t> </a:t>
            </a:r>
            <a:r>
              <a:rPr lang="en-US" altLang="en-US" sz="2400" dirty="0" err="1">
                <a:solidFill>
                  <a:prstClr val="black"/>
                </a:solidFill>
              </a:rPr>
              <a:t>tầng</a:t>
            </a:r>
            <a:r>
              <a:rPr lang="vi-VN" altLang="en-US" sz="2400" dirty="0">
                <a:solidFill>
                  <a:prstClr val="black"/>
                </a:solidFill>
              </a:rPr>
              <a:t> bao gồm quan hệ sản xuất thống trị, quan hệ sản xuất còn lại của hình thái kinh tế- xã hội trước và quan hệ sản xuất của hình thái kinh tế- xã hội tương lai</a:t>
            </a:r>
            <a:endParaRPr lang="en-US" altLang="en-US" sz="2400" dirty="0">
              <a:solidFill>
                <a:prstClr val="black"/>
              </a:solidFill>
            </a:endParaRPr>
          </a:p>
        </p:txBody>
      </p:sp>
      <p:sp>
        <p:nvSpPr>
          <p:cNvPr id="31748" name="Rectangle 31"/>
          <p:cNvSpPr>
            <a:spLocks noChangeArrowheads="1"/>
          </p:cNvSpPr>
          <p:nvPr/>
        </p:nvSpPr>
        <p:spPr bwMode="auto">
          <a:xfrm>
            <a:off x="-5556" y="1402557"/>
            <a:ext cx="1219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en-US" altLang="en-US" sz="2400" b="1" i="1" u="sng" dirty="0">
                <a:solidFill>
                  <a:srgbClr val="FF0000"/>
                </a:solidFill>
                <a:cs typeface="Arial" panose="020B0604020202020204" pitchFamily="34" charset="0"/>
              </a:rPr>
              <a:t> </a:t>
            </a:r>
            <a:r>
              <a:rPr lang="vi-VN" altLang="en-US" sz="2400" b="1" i="1" u="sng" dirty="0">
                <a:solidFill>
                  <a:srgbClr val="FF0000"/>
                </a:solidFill>
                <a:cs typeface="Arial" panose="020B0604020202020204" pitchFamily="34" charset="0"/>
              </a:rPr>
              <a:t>Cơ sở hạ tầng</a:t>
            </a:r>
            <a:r>
              <a:rPr lang="vi-VN" altLang="en-US" sz="2400" b="1" u="sng" dirty="0">
                <a:solidFill>
                  <a:srgbClr val="FF0000"/>
                </a:solidFill>
                <a:cs typeface="Arial" panose="020B0604020202020204" pitchFamily="34" charset="0"/>
              </a:rPr>
              <a:t> </a:t>
            </a:r>
            <a:endParaRPr lang="en-US" altLang="en-US" sz="2400" b="1" u="sng" dirty="0">
              <a:solidFill>
                <a:srgbClr val="FF0000"/>
              </a:solidFill>
              <a:cs typeface="Arial" panose="020B0604020202020204" pitchFamily="34" charset="0"/>
            </a:endParaRPr>
          </a:p>
          <a:p>
            <a:pPr algn="just" eaLnBrk="0" fontAlgn="base" hangingPunct="0">
              <a:spcBef>
                <a:spcPct val="0"/>
              </a:spcBef>
              <a:spcAft>
                <a:spcPct val="0"/>
              </a:spcAft>
              <a:buFontTx/>
              <a:buNone/>
            </a:pPr>
            <a:r>
              <a:rPr lang="en-US" altLang="en-US" sz="2400" b="1" dirty="0">
                <a:solidFill>
                  <a:prstClr val="black"/>
                </a:solidFill>
                <a:cs typeface="Arial" panose="020B0604020202020204" pitchFamily="34" charset="0"/>
              </a:rPr>
              <a:t>- L</a:t>
            </a:r>
            <a:r>
              <a:rPr lang="vi-VN" altLang="en-US" sz="2400" dirty="0">
                <a:solidFill>
                  <a:prstClr val="black"/>
                </a:solidFill>
                <a:cs typeface="Arial" panose="020B0604020202020204" pitchFamily="34" charset="0"/>
              </a:rPr>
              <a:t>à toàn bộ những quan hệ sản xuất hợp thành cơ cấu kinh tế của một hình thái kinh tế- xã hội nhất định</a:t>
            </a:r>
            <a:r>
              <a:rPr lang="en-US" altLang="en-US" sz="2400" dirty="0">
                <a:solidFill>
                  <a:srgbClr val="FF0000"/>
                </a:solidFill>
                <a:cs typeface="Arial" panose="020B0604020202020204" pitchFamily="34" charset="0"/>
              </a:rPr>
              <a:t>.</a:t>
            </a:r>
          </a:p>
        </p:txBody>
      </p:sp>
      <p:sp>
        <p:nvSpPr>
          <p:cNvPr id="31749" name="TextBox 2"/>
          <p:cNvSpPr txBox="1">
            <a:spLocks noChangeArrowheads="1"/>
          </p:cNvSpPr>
          <p:nvPr/>
        </p:nvSpPr>
        <p:spPr bwMode="auto">
          <a:xfrm>
            <a:off x="174812" y="111105"/>
            <a:ext cx="119155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indent="0">
              <a:buNone/>
            </a:pPr>
            <a:r>
              <a:rPr lang="pt-BR" sz="2800" b="1" i="1" dirty="0">
                <a:solidFill>
                  <a:srgbClr val="FF0000"/>
                </a:solidFill>
              </a:rPr>
              <a:t>- Quy luật về mối quan hệ biện chứng giữa cơ sở hạ tầng và kiến trúc thượng tầng</a:t>
            </a:r>
            <a:endParaRPr lang="en-US" sz="2800" dirty="0">
              <a:solidFill>
                <a:srgbClr val="FF0000"/>
              </a:solidFill>
            </a:endParaRPr>
          </a:p>
        </p:txBody>
      </p:sp>
      <p:sp>
        <p:nvSpPr>
          <p:cNvPr id="6" name="AutoShape 22"/>
          <p:cNvSpPr>
            <a:spLocks noChangeAspect="1" noChangeArrowheads="1"/>
          </p:cNvSpPr>
          <p:nvPr/>
        </p:nvSpPr>
        <p:spPr bwMode="auto">
          <a:xfrm>
            <a:off x="1673226" y="1153318"/>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Tree>
    <p:extLst>
      <p:ext uri="{BB962C8B-B14F-4D97-AF65-F5344CB8AC3E}">
        <p14:creationId xmlns:p14="http://schemas.microsoft.com/office/powerpoint/2010/main" val="248892295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ox(in)">
                                      <p:cBhvr>
                                        <p:cTn id="7" dur="500"/>
                                        <p:tgtEl>
                                          <p:spTgt spid="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3" presetClass="entr" presetSubtype="1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p:bldP spid="31" grpId="0"/>
      <p:bldP spid="6" grpId="0" animBg="1"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1524000" y="260350"/>
            <a:ext cx="9144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vi-VN" altLang="en-US" sz="2400" b="1" i="1" u="sng" dirty="0">
                <a:solidFill>
                  <a:srgbClr val="FF0000"/>
                </a:solidFill>
                <a:cs typeface="Times New Roman" panose="02020603050405020304" pitchFamily="18" charset="0"/>
              </a:rPr>
              <a:t>Kiến trúc thượng tầng</a:t>
            </a:r>
            <a:r>
              <a:rPr lang="vi-VN" altLang="en-US" sz="2400" b="1" u="sng" dirty="0">
                <a:solidFill>
                  <a:srgbClr val="FF0000"/>
                </a:solidFill>
                <a:cs typeface="Times New Roman" panose="02020603050405020304" pitchFamily="18" charset="0"/>
              </a:rPr>
              <a:t> </a:t>
            </a:r>
            <a:r>
              <a:rPr lang="vi-VN" altLang="en-US" sz="2400" dirty="0">
                <a:solidFill>
                  <a:prstClr val="black"/>
                </a:solidFill>
                <a:cs typeface="Times New Roman" panose="02020603050405020304" pitchFamily="18" charset="0"/>
              </a:rPr>
              <a:t>là toàn bộ những quan điểm tư tưởng chính trị pháp quyền, đạo đức, nghệ thuật, tôn giáo, triết học... và những thiết chế tương ứng như nhà nước, đảng phái, giáo hội, các tổ chức quần chúng..., được hình thành trên cơ sở hạ tầng nhất định và phản ánh cơ sở hạ tầng đó.</a:t>
            </a:r>
            <a:endParaRPr lang="vi-VN" altLang="en-US" sz="2400" dirty="0">
              <a:solidFill>
                <a:prstClr val="black"/>
              </a:solidFill>
              <a:cs typeface="Arial" panose="020B0604020202020204" pitchFamily="34" charset="0"/>
            </a:endParaRPr>
          </a:p>
        </p:txBody>
      </p:sp>
      <p:pic>
        <p:nvPicPr>
          <p:cNvPr id="3277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2970213"/>
            <a:ext cx="7924800"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301263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fade">
                                      <p:cBhvr>
                                        <p:cTn id="7" dur="500"/>
                                        <p:tgtEl>
                                          <p:spTgt spid="32770"/>
                                        </p:tgtEl>
                                      </p:cBhvr>
                                    </p:animEffect>
                                  </p:childTnLst>
                                </p:cTn>
                              </p:par>
                              <p:par>
                                <p:cTn id="8" presetID="10" presetClass="entr" presetSubtype="0" fill="hold" nodeType="withEffect">
                                  <p:stCondLst>
                                    <p:cond delay="0"/>
                                  </p:stCondLst>
                                  <p:childTnLst>
                                    <p:set>
                                      <p:cBhvr>
                                        <p:cTn id="9" dur="1" fill="hold">
                                          <p:stCondLst>
                                            <p:cond delay="0"/>
                                          </p:stCondLst>
                                        </p:cTn>
                                        <p:tgtEl>
                                          <p:spTgt spid="32771"/>
                                        </p:tgtEl>
                                        <p:attrNameLst>
                                          <p:attrName>style.visibility</p:attrName>
                                        </p:attrNameLst>
                                      </p:cBhvr>
                                      <p:to>
                                        <p:strVal val="visible"/>
                                      </p:to>
                                    </p:set>
                                    <p:animEffect transition="in" filter="fade">
                                      <p:cBhvr>
                                        <p:cTn id="10"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31216586"/>
              </p:ext>
            </p:extLst>
          </p:nvPr>
        </p:nvGraphicFramePr>
        <p:xfrm>
          <a:off x="540912" y="193184"/>
          <a:ext cx="11372045" cy="6297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022240"/>
      </p:ext>
    </p:extLst>
  </p:cSld>
  <p:clrMapOvr>
    <a:masterClrMapping/>
  </p:clrMapOvr>
  <p:transition>
    <p:wedg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32975" y="5058070"/>
            <a:ext cx="235902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 y="4927600"/>
            <a:ext cx="2743200" cy="1803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3459385370"/>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p:cNvSpPr/>
          <p:nvPr/>
        </p:nvSpPr>
        <p:spPr>
          <a:xfrm>
            <a:off x="0" y="0"/>
            <a:ext cx="12192000" cy="375552"/>
          </a:xfrm>
          <a:prstGeom prst="rect">
            <a:avLst/>
          </a:prstGeom>
          <a:solidFill>
            <a:srgbClr val="00B050"/>
          </a:solidFill>
          <a:ln>
            <a:solidFill>
              <a:srgbClr val="FF0000"/>
            </a:solidFill>
          </a:ln>
        </p:spPr>
        <p:txBody>
          <a:bodyPr wrap="square">
            <a:spAutoFit/>
          </a:bodyPr>
          <a:lstStyle/>
          <a:p>
            <a:pPr indent="457200" algn="ctr">
              <a:lnSpc>
                <a:spcPts val="2100"/>
              </a:lnSpc>
            </a:pPr>
            <a:r>
              <a:rPr lang="vi-VN" sz="2400" b="1" dirty="0">
                <a:solidFill>
                  <a:schemeClr val="bg1"/>
                </a:solidFill>
                <a:latin typeface="Calibri" panose="020F0502020204030204" pitchFamily="34" charset="0"/>
                <a:ea typeface="Times New Roman" panose="02020603050405020304" pitchFamily="18" charset="0"/>
              </a:rPr>
              <a:t>2. Kinh tế chính trị Mác – Lênin</a:t>
            </a:r>
            <a:endParaRPr lang="en-US" sz="2400" b="1" dirty="0">
              <a:solidFill>
                <a:schemeClr val="bg1"/>
              </a:solidFill>
              <a:latin typeface="Calibri" panose="020F0502020204030204" pitchFamily="34" charset="0"/>
              <a:ea typeface="Times New Roman" panose="02020603050405020304" pitchFamily="18" charset="0"/>
            </a:endParaRPr>
          </a:p>
        </p:txBody>
      </p:sp>
      <p:sp>
        <p:nvSpPr>
          <p:cNvPr id="4" name="Rectangle 3"/>
          <p:cNvSpPr/>
          <p:nvPr/>
        </p:nvSpPr>
        <p:spPr>
          <a:xfrm>
            <a:off x="38100" y="458120"/>
            <a:ext cx="6096000" cy="375552"/>
          </a:xfrm>
          <a:prstGeom prst="rect">
            <a:avLst/>
          </a:prstGeom>
          <a:solidFill>
            <a:srgbClr val="FF0000"/>
          </a:solidFill>
        </p:spPr>
        <p:txBody>
          <a:bodyPr>
            <a:spAutoFit/>
          </a:bodyPr>
          <a:lstStyle/>
          <a:p>
            <a:pPr indent="457200" algn="ctr">
              <a:lnSpc>
                <a:spcPts val="2100"/>
              </a:lnSpc>
            </a:pPr>
            <a:r>
              <a:rPr lang="vi-VN" sz="2400"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2400" dirty="0">
              <a:solidFill>
                <a:schemeClr val="bg1"/>
              </a:solidFill>
              <a:latin typeface="Calibri" panose="020F0502020204030204" pitchFamily="34" charset="0"/>
            </a:endParaRPr>
          </a:p>
        </p:txBody>
      </p:sp>
      <p:sp>
        <p:nvSpPr>
          <p:cNvPr id="5" name="Rectangle 4"/>
          <p:cNvSpPr/>
          <p:nvPr/>
        </p:nvSpPr>
        <p:spPr>
          <a:xfrm>
            <a:off x="351053" y="924480"/>
            <a:ext cx="2864887"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Học thuyết giá trị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1524000" y="2438400"/>
            <a:ext cx="2590800" cy="1104900"/>
          </a:xfrm>
          <a:prstGeom prst="rect">
            <a:avLst/>
          </a:prstGeom>
          <a:solidFill>
            <a:srgbClr val="00B050"/>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b="1" dirty="0">
                <a:solidFill>
                  <a:srgbClr val="FFFF00"/>
                </a:solidFill>
                <a:latin typeface="Times New Roman" panose="02020603050405020304" pitchFamily="18" charset="0"/>
                <a:cs typeface="Arial" panose="020B0604020202020204" pitchFamily="34" charset="0"/>
              </a:rPr>
              <a:t> GIÁ TRỊ SỬ DỤNG</a:t>
            </a:r>
            <a:endParaRPr lang="en-US" altLang="en-US" sz="2400" b="1" dirty="0">
              <a:solidFill>
                <a:srgbClr val="FFFF00"/>
              </a:solidFill>
              <a:latin typeface="Times New Roman" panose="02020603050405020304" pitchFamily="18" charset="0"/>
              <a:cs typeface="Arial" panose="020B0604020202020204" pitchFamily="34" charset="0"/>
            </a:endParaRPr>
          </a:p>
        </p:txBody>
      </p:sp>
      <p:grpSp>
        <p:nvGrpSpPr>
          <p:cNvPr id="49155" name="Group 3"/>
          <p:cNvGrpSpPr>
            <a:grpSpLocks/>
          </p:cNvGrpSpPr>
          <p:nvPr/>
        </p:nvGrpSpPr>
        <p:grpSpPr bwMode="auto">
          <a:xfrm>
            <a:off x="4114800" y="2730504"/>
            <a:ext cx="7604974" cy="461963"/>
            <a:chOff x="1632" y="1632"/>
            <a:chExt cx="4128" cy="291"/>
          </a:xfrm>
        </p:grpSpPr>
        <p:sp>
          <p:nvSpPr>
            <p:cNvPr id="49171" name="Text Box 4"/>
            <p:cNvSpPr txBox="1">
              <a:spLocks noChangeArrowheads="1"/>
            </p:cNvSpPr>
            <p:nvPr/>
          </p:nvSpPr>
          <p:spPr bwMode="auto">
            <a:xfrm>
              <a:off x="2502" y="1632"/>
              <a:ext cx="3258" cy="291"/>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chemeClr val="tx2"/>
                  </a:solidFill>
                  <a:latin typeface="Times New Roman" panose="02020603050405020304" pitchFamily="18" charset="0"/>
                  <a:cs typeface="Arial" panose="020B0604020202020204" pitchFamily="34" charset="0"/>
                </a:rPr>
                <a:t>Giá</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trị</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sử</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dụng</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là</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phạm</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trù</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vĩnh</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viễn</a:t>
              </a:r>
              <a:endParaRPr lang="en-US" altLang="en-US" sz="2400" b="1" dirty="0">
                <a:solidFill>
                  <a:schemeClr val="tx2"/>
                </a:solidFill>
                <a:latin typeface="Times New Roman" panose="02020603050405020304" pitchFamily="18" charset="0"/>
                <a:cs typeface="Arial" panose="020B0604020202020204" pitchFamily="34" charset="0"/>
              </a:endParaRPr>
            </a:p>
          </p:txBody>
        </p:sp>
        <p:sp>
          <p:nvSpPr>
            <p:cNvPr id="49172" name="Line 5"/>
            <p:cNvSpPr>
              <a:spLocks noChangeShapeType="1"/>
            </p:cNvSpPr>
            <p:nvPr/>
          </p:nvSpPr>
          <p:spPr bwMode="auto">
            <a:xfrm>
              <a:off x="1632" y="1798"/>
              <a:ext cx="82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6" name="Group 6"/>
          <p:cNvGrpSpPr>
            <a:grpSpLocks/>
          </p:cNvGrpSpPr>
          <p:nvPr/>
        </p:nvGrpSpPr>
        <p:grpSpPr bwMode="auto">
          <a:xfrm>
            <a:off x="4114800" y="15087"/>
            <a:ext cx="7605713" cy="2819400"/>
            <a:chOff x="1632" y="0"/>
            <a:chExt cx="4791" cy="1776"/>
          </a:xfrm>
        </p:grpSpPr>
        <p:sp>
          <p:nvSpPr>
            <p:cNvPr id="49169" name="Text Box 7"/>
            <p:cNvSpPr txBox="1">
              <a:spLocks noChangeArrowheads="1"/>
            </p:cNvSpPr>
            <p:nvPr/>
          </p:nvSpPr>
          <p:spPr bwMode="auto">
            <a:xfrm>
              <a:off x="2496" y="0"/>
              <a:ext cx="3927" cy="872"/>
            </a:xfrm>
            <a:prstGeom prst="rect">
              <a:avLst/>
            </a:prstGeom>
            <a:solidFill>
              <a:srgbClr val="663300"/>
            </a:solidFill>
            <a:ln w="28575">
              <a:solidFill>
                <a:schemeClr val="tx1"/>
              </a:solidFill>
              <a:miter lim="800000"/>
              <a:headEnd/>
              <a:tailEnd/>
            </a:ln>
          </p:spPr>
          <p:txBody>
            <a:bodyPr wrap="square">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dirty="0">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Là</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công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dụng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vật</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tính</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có</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ích</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vật</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để</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thỏa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mãn</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nhu</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cầu</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nào</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đó</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con </a:t>
              </a:r>
              <a:r>
                <a:rPr lang="en-US" altLang="en-US" sz="2800" dirty="0" err="1">
                  <a:solidFill>
                    <a:srgbClr val="FFFF00"/>
                  </a:solidFill>
                  <a:latin typeface="Times New Roman" panose="02020603050405020304" pitchFamily="18" charset="0"/>
                  <a:cs typeface="Arial" panose="020B0604020202020204" pitchFamily="34" charset="0"/>
                </a:rPr>
                <a:t>người</a:t>
              </a:r>
              <a:endParaRPr lang="en-US" altLang="en-US" sz="2800" dirty="0">
                <a:solidFill>
                  <a:srgbClr val="FFFF00"/>
                </a:solidFill>
                <a:latin typeface="Times New Roman" panose="02020603050405020304" pitchFamily="18" charset="0"/>
                <a:cs typeface="Arial" panose="020B0604020202020204" pitchFamily="34" charset="0"/>
              </a:endParaRPr>
            </a:p>
          </p:txBody>
        </p:sp>
        <p:sp>
          <p:nvSpPr>
            <p:cNvPr id="49170" name="Line 8"/>
            <p:cNvSpPr>
              <a:spLocks noChangeShapeType="1"/>
            </p:cNvSpPr>
            <p:nvPr/>
          </p:nvSpPr>
          <p:spPr bwMode="auto">
            <a:xfrm flipV="1">
              <a:off x="1632" y="528"/>
              <a:ext cx="816" cy="124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9"/>
          <p:cNvGrpSpPr>
            <a:grpSpLocks/>
          </p:cNvGrpSpPr>
          <p:nvPr/>
        </p:nvGrpSpPr>
        <p:grpSpPr bwMode="auto">
          <a:xfrm>
            <a:off x="4114800" y="1676400"/>
            <a:ext cx="7604974" cy="1295400"/>
            <a:chOff x="1680" y="1511"/>
            <a:chExt cx="4307" cy="889"/>
          </a:xfrm>
        </p:grpSpPr>
        <p:sp>
          <p:nvSpPr>
            <p:cNvPr id="49167" name="Text Box 10"/>
            <p:cNvSpPr txBox="1">
              <a:spLocks noChangeArrowheads="1"/>
            </p:cNvSpPr>
            <p:nvPr/>
          </p:nvSpPr>
          <p:spPr bwMode="auto">
            <a:xfrm>
              <a:off x="2544" y="1511"/>
              <a:ext cx="3443" cy="669"/>
            </a:xfrm>
            <a:prstGeom prst="rect">
              <a:avLst/>
            </a:prstGeom>
            <a:solidFill>
              <a:srgbClr val="D7E6EE"/>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b="1" dirty="0" err="1">
                  <a:solidFill>
                    <a:srgbClr val="000066"/>
                  </a:solidFill>
                  <a:latin typeface="Times New Roman" panose="02020603050405020304" pitchFamily="18" charset="0"/>
                  <a:cs typeface="Arial" panose="020B0604020202020204" pitchFamily="34" charset="0"/>
                </a:rPr>
                <a:t>Giá</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trị</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sử</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dụng</a:t>
              </a:r>
              <a:r>
                <a:rPr lang="en-US" altLang="en-US" sz="2800" b="1" dirty="0">
                  <a:solidFill>
                    <a:srgbClr val="000066"/>
                  </a:solidFill>
                  <a:latin typeface="Times New Roman" panose="02020603050405020304" pitchFamily="18" charset="0"/>
                  <a:cs typeface="Arial" panose="020B0604020202020204" pitchFamily="34" charset="0"/>
                </a:rPr>
                <a:t> do </a:t>
              </a:r>
              <a:r>
                <a:rPr lang="en-US" altLang="en-US" sz="2800" b="1" dirty="0" err="1">
                  <a:solidFill>
                    <a:srgbClr val="000066"/>
                  </a:solidFill>
                  <a:latin typeface="Times New Roman" panose="02020603050405020304" pitchFamily="18" charset="0"/>
                  <a:cs typeface="Arial" panose="020B0604020202020204" pitchFamily="34" charset="0"/>
                </a:rPr>
                <a:t>những</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thuộc</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tính</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tự</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nhiên</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của</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vật</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quy</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định</a:t>
              </a:r>
              <a:endParaRPr lang="en-US" altLang="en-US" sz="2800" b="1" dirty="0">
                <a:solidFill>
                  <a:srgbClr val="000066"/>
                </a:solidFill>
                <a:latin typeface="Times New Roman" panose="02020603050405020304" pitchFamily="18" charset="0"/>
                <a:cs typeface="Arial" panose="020B0604020202020204" pitchFamily="34" charset="0"/>
              </a:endParaRPr>
            </a:p>
          </p:txBody>
        </p:sp>
        <p:sp>
          <p:nvSpPr>
            <p:cNvPr id="49168" name="Line 11"/>
            <p:cNvSpPr>
              <a:spLocks noChangeShapeType="1"/>
            </p:cNvSpPr>
            <p:nvPr/>
          </p:nvSpPr>
          <p:spPr bwMode="auto">
            <a:xfrm flipV="1">
              <a:off x="1680" y="1824"/>
              <a:ext cx="864" cy="57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8" name="Group 12"/>
          <p:cNvGrpSpPr>
            <a:grpSpLocks/>
          </p:cNvGrpSpPr>
          <p:nvPr/>
        </p:nvGrpSpPr>
        <p:grpSpPr bwMode="auto">
          <a:xfrm>
            <a:off x="4114800" y="3049588"/>
            <a:ext cx="7604974" cy="1827212"/>
            <a:chOff x="1632" y="1824"/>
            <a:chExt cx="4032" cy="1148"/>
          </a:xfrm>
        </p:grpSpPr>
        <p:sp>
          <p:nvSpPr>
            <p:cNvPr id="49165" name="Text Box 13"/>
            <p:cNvSpPr txBox="1">
              <a:spLocks noChangeArrowheads="1"/>
            </p:cNvSpPr>
            <p:nvPr/>
          </p:nvSpPr>
          <p:spPr bwMode="auto">
            <a:xfrm>
              <a:off x="2496" y="2208"/>
              <a:ext cx="3168" cy="764"/>
            </a:xfrm>
            <a:prstGeom prst="rect">
              <a:avLst/>
            </a:prstGeom>
            <a:solidFill>
              <a:srgbClr val="99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rgbClr val="990000"/>
                  </a:solidFill>
                  <a:latin typeface="Times New Roman" panose="02020603050405020304" pitchFamily="18" charset="0"/>
                  <a:cs typeface="Arial" panose="020B0604020202020204" pitchFamily="34" charset="0"/>
                </a:rPr>
                <a:t>Lượng</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giá</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trị</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sử</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dụng</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phụ</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thuộc</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vào</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sự</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phát</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triển</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của</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khoa</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học</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kỹ</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thuật</a:t>
              </a:r>
              <a:endParaRPr lang="en-US" altLang="en-US" sz="2400" b="1" dirty="0">
                <a:solidFill>
                  <a:srgbClr val="990000"/>
                </a:solidFill>
                <a:latin typeface="Times New Roman" panose="02020603050405020304" pitchFamily="18" charset="0"/>
                <a:cs typeface="Arial" panose="020B0604020202020204" pitchFamily="34" charset="0"/>
              </a:endParaRPr>
            </a:p>
            <a:p>
              <a:pPr eaLnBrk="1" hangingPunct="1">
                <a:spcBef>
                  <a:spcPct val="0"/>
                </a:spcBef>
                <a:buClrTx/>
                <a:buFontTx/>
                <a:buNone/>
              </a:pPr>
              <a:endParaRPr lang="en-US" altLang="en-US" sz="2400" b="1" dirty="0">
                <a:solidFill>
                  <a:schemeClr val="bg1"/>
                </a:solidFill>
                <a:latin typeface="Times New Roman" panose="02020603050405020304" pitchFamily="18" charset="0"/>
                <a:cs typeface="Arial" panose="020B0604020202020204" pitchFamily="34" charset="0"/>
              </a:endParaRPr>
            </a:p>
          </p:txBody>
        </p:sp>
        <p:sp>
          <p:nvSpPr>
            <p:cNvPr id="49166" name="Line 14"/>
            <p:cNvSpPr>
              <a:spLocks noChangeShapeType="1"/>
            </p:cNvSpPr>
            <p:nvPr/>
          </p:nvSpPr>
          <p:spPr bwMode="auto">
            <a:xfrm>
              <a:off x="1632" y="1824"/>
              <a:ext cx="864" cy="7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9" name="Group 15"/>
          <p:cNvGrpSpPr>
            <a:grpSpLocks/>
          </p:cNvGrpSpPr>
          <p:nvPr/>
        </p:nvGrpSpPr>
        <p:grpSpPr bwMode="auto">
          <a:xfrm>
            <a:off x="4190999" y="3200401"/>
            <a:ext cx="7528775" cy="2625725"/>
            <a:chOff x="1632" y="1872"/>
            <a:chExt cx="3996" cy="1640"/>
          </a:xfrm>
        </p:grpSpPr>
        <p:sp>
          <p:nvSpPr>
            <p:cNvPr id="49163" name="Text Box 16"/>
            <p:cNvSpPr txBox="1">
              <a:spLocks noChangeArrowheads="1"/>
            </p:cNvSpPr>
            <p:nvPr/>
          </p:nvSpPr>
          <p:spPr bwMode="auto">
            <a:xfrm>
              <a:off x="2502" y="2980"/>
              <a:ext cx="3126" cy="532"/>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rgbClr val="CC0066"/>
                  </a:solidFill>
                  <a:latin typeface="Times New Roman" panose="02020603050405020304" pitchFamily="18" charset="0"/>
                  <a:cs typeface="Arial" panose="020B0604020202020204" pitchFamily="34" charset="0"/>
                </a:rPr>
                <a:t>Trong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nền</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kinh</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tế</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hàng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hóa</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giá</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trị</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sử</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dụng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là</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cái</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mang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giá</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trị</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trao</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đổi</a:t>
              </a:r>
              <a:r>
                <a:rPr lang="en-US" altLang="en-US" sz="2400" b="1" dirty="0">
                  <a:latin typeface="Times New Roman" panose="02020603050405020304" pitchFamily="18" charset="0"/>
                  <a:cs typeface="Arial" panose="020B0604020202020204" pitchFamily="34" charset="0"/>
                </a:rPr>
                <a:t>     </a:t>
              </a:r>
            </a:p>
          </p:txBody>
        </p:sp>
        <p:sp>
          <p:nvSpPr>
            <p:cNvPr id="49164" name="Line 17"/>
            <p:cNvSpPr>
              <a:spLocks noChangeShapeType="1"/>
            </p:cNvSpPr>
            <p:nvPr/>
          </p:nvSpPr>
          <p:spPr bwMode="auto">
            <a:xfrm>
              <a:off x="1632" y="1872"/>
              <a:ext cx="879" cy="13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60" name="Group 18"/>
          <p:cNvGrpSpPr>
            <a:grpSpLocks/>
          </p:cNvGrpSpPr>
          <p:nvPr/>
        </p:nvGrpSpPr>
        <p:grpSpPr bwMode="auto">
          <a:xfrm>
            <a:off x="4191000" y="3124201"/>
            <a:ext cx="7528775" cy="3611563"/>
            <a:chOff x="1632" y="1920"/>
            <a:chExt cx="3990" cy="2323"/>
          </a:xfrm>
        </p:grpSpPr>
        <p:sp>
          <p:nvSpPr>
            <p:cNvPr id="49161" name="Text Box 19"/>
            <p:cNvSpPr txBox="1">
              <a:spLocks noChangeArrowheads="1"/>
            </p:cNvSpPr>
            <p:nvPr/>
          </p:nvSpPr>
          <p:spPr bwMode="auto">
            <a:xfrm>
              <a:off x="2496" y="3696"/>
              <a:ext cx="3126" cy="547"/>
            </a:xfrm>
            <a:prstGeom prst="rect">
              <a:avLst/>
            </a:prstGeom>
            <a:solidFill>
              <a:srgbClr val="FF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000000"/>
                  </a:solidFill>
                  <a:latin typeface="Times New Roman" panose="02020603050405020304" pitchFamily="18" charset="0"/>
                  <a:cs typeface="Arial" panose="020B0604020202020204" pitchFamily="34" charset="0"/>
                </a:rPr>
                <a:t>Giá trị sử dụng của hàng hóa chỉ thể hiện khi tiêu dùng</a:t>
              </a:r>
              <a:r>
                <a:rPr lang="en-US" altLang="en-US" sz="2400" b="1">
                  <a:solidFill>
                    <a:srgbClr val="000000"/>
                  </a:solidFill>
                  <a:latin typeface=".VnTime" panose="020B7200000000000000" pitchFamily="34" charset="0"/>
                  <a:cs typeface="Arial" panose="020B0604020202020204" pitchFamily="34" charset="0"/>
                </a:rPr>
                <a:t>     </a:t>
              </a:r>
            </a:p>
          </p:txBody>
        </p:sp>
        <p:sp>
          <p:nvSpPr>
            <p:cNvPr id="49162" name="Line 20"/>
            <p:cNvSpPr>
              <a:spLocks noChangeShapeType="1"/>
            </p:cNvSpPr>
            <p:nvPr/>
          </p:nvSpPr>
          <p:spPr bwMode="auto">
            <a:xfrm>
              <a:off x="1632" y="1920"/>
              <a:ext cx="864" cy="196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21" name="Group 20"/>
          <p:cNvGrpSpPr/>
          <p:nvPr/>
        </p:nvGrpSpPr>
        <p:grpSpPr>
          <a:xfrm>
            <a:off x="137255" y="612346"/>
            <a:ext cx="4971086" cy="702687"/>
            <a:chOff x="3733027" y="936"/>
            <a:chExt cx="4971086" cy="1429122"/>
          </a:xfrm>
        </p:grpSpPr>
        <p:sp>
          <p:nvSpPr>
            <p:cNvPr id="22" name="Rounded Rectangle 21"/>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3"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spTree>
    <p:extLst>
      <p:ext uri="{BB962C8B-B14F-4D97-AF65-F5344CB8AC3E}">
        <p14:creationId xmlns:p14="http://schemas.microsoft.com/office/powerpoint/2010/main" val="38345685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62146"/>
                                        </p:tgtEl>
                                        <p:attrNameLst>
                                          <p:attrName>style.visibility</p:attrName>
                                        </p:attrNameLst>
                                      </p:cBhvr>
                                      <p:to>
                                        <p:strVal val="visible"/>
                                      </p:to>
                                    </p:set>
                                    <p:anim calcmode="lin" valueType="num">
                                      <p:cBhvr additive="base">
                                        <p:cTn id="12" dur="500" fill="hold"/>
                                        <p:tgtEl>
                                          <p:spTgt spid="262146"/>
                                        </p:tgtEl>
                                        <p:attrNameLst>
                                          <p:attrName>ppt_x</p:attrName>
                                        </p:attrNameLst>
                                      </p:cBhvr>
                                      <p:tavLst>
                                        <p:tav tm="0">
                                          <p:val>
                                            <p:strVal val="0-#ppt_w/2"/>
                                          </p:val>
                                        </p:tav>
                                        <p:tav tm="100000">
                                          <p:val>
                                            <p:strVal val="#ppt_x"/>
                                          </p:val>
                                        </p:tav>
                                      </p:tavLst>
                                    </p:anim>
                                    <p:anim calcmode="lin" valueType="num">
                                      <p:cBhvr additive="base">
                                        <p:cTn id="13"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49156"/>
                                        </p:tgtEl>
                                        <p:attrNameLst>
                                          <p:attrName>style.visibility</p:attrName>
                                        </p:attrNameLst>
                                      </p:cBhvr>
                                      <p:to>
                                        <p:strVal val="visible"/>
                                      </p:to>
                                    </p:set>
                                    <p:anim calcmode="lin" valueType="num">
                                      <p:cBhvr additive="base">
                                        <p:cTn id="18" dur="500" fill="hold"/>
                                        <p:tgtEl>
                                          <p:spTgt spid="49156"/>
                                        </p:tgtEl>
                                        <p:attrNameLst>
                                          <p:attrName>ppt_x</p:attrName>
                                        </p:attrNameLst>
                                      </p:cBhvr>
                                      <p:tavLst>
                                        <p:tav tm="0">
                                          <p:val>
                                            <p:strVal val="0-#ppt_w/2"/>
                                          </p:val>
                                        </p:tav>
                                        <p:tav tm="100000">
                                          <p:val>
                                            <p:strVal val="#ppt_x"/>
                                          </p:val>
                                        </p:tav>
                                      </p:tavLst>
                                    </p:anim>
                                    <p:anim calcmode="lin" valueType="num">
                                      <p:cBhvr additive="base">
                                        <p:cTn id="19" dur="500" fill="hold"/>
                                        <p:tgtEl>
                                          <p:spTgt spid="4915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9155"/>
                                        </p:tgtEl>
                                        <p:attrNameLst>
                                          <p:attrName>style.visibility</p:attrName>
                                        </p:attrNameLst>
                                      </p:cBhvr>
                                      <p:to>
                                        <p:strVal val="visible"/>
                                      </p:to>
                                    </p:set>
                                    <p:animEffect transition="in" filter="fade">
                                      <p:cBhvr>
                                        <p:cTn id="30" dur="500"/>
                                        <p:tgtEl>
                                          <p:spTgt spid="4915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9158"/>
                                        </p:tgtEl>
                                        <p:attrNameLst>
                                          <p:attrName>style.visibility</p:attrName>
                                        </p:attrNameLst>
                                      </p:cBhvr>
                                      <p:to>
                                        <p:strVal val="visible"/>
                                      </p:to>
                                    </p:set>
                                    <p:animEffect transition="in" filter="fade">
                                      <p:cBhvr>
                                        <p:cTn id="35" dur="500"/>
                                        <p:tgtEl>
                                          <p:spTgt spid="4915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9159"/>
                                        </p:tgtEl>
                                        <p:attrNameLst>
                                          <p:attrName>style.visibility</p:attrName>
                                        </p:attrNameLst>
                                      </p:cBhvr>
                                      <p:to>
                                        <p:strVal val="visible"/>
                                      </p:to>
                                    </p:set>
                                    <p:animEffect transition="in" filter="fade">
                                      <p:cBhvr>
                                        <p:cTn id="40" dur="500"/>
                                        <p:tgtEl>
                                          <p:spTgt spid="4915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49160"/>
                                        </p:tgtEl>
                                        <p:attrNameLst>
                                          <p:attrName>style.visibility</p:attrName>
                                        </p:attrNameLst>
                                      </p:cBhvr>
                                      <p:to>
                                        <p:strVal val="visible"/>
                                      </p:to>
                                    </p:set>
                                    <p:animEffect transition="in" filter="fade">
                                      <p:cBhvr>
                                        <p:cTn id="45" dur="500"/>
                                        <p:tgtEl>
                                          <p:spTgt spid="49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328" y="-26894"/>
            <a:ext cx="12104672" cy="6796509"/>
          </a:xfrm>
          <a:prstGeom prst="rect">
            <a:avLst/>
          </a:prstGeom>
        </p:spPr>
      </p:pic>
      <p:graphicFrame>
        <p:nvGraphicFramePr>
          <p:cNvPr id="2" name="Diagram 1"/>
          <p:cNvGraphicFramePr/>
          <p:nvPr>
            <p:extLst>
              <p:ext uri="{D42A27DB-BD31-4B8C-83A1-F6EECF244321}">
                <p14:modId xmlns:p14="http://schemas.microsoft.com/office/powerpoint/2010/main" val="3527318367"/>
              </p:ext>
            </p:extLst>
          </p:nvPr>
        </p:nvGraphicFramePr>
        <p:xfrm>
          <a:off x="3007660" y="1904612"/>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1931413" y="827895"/>
            <a:ext cx="4971086" cy="826094"/>
            <a:chOff x="3733027" y="936"/>
            <a:chExt cx="4971086" cy="1429122"/>
          </a:xfrm>
        </p:grpSpPr>
        <p:sp>
          <p:nvSpPr>
            <p:cNvPr id="4" name="Rounded Rectangle 3"/>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12" dur="500"/>
                                        <p:tgtEl>
                                          <p:spTgt spid="2">
                                            <p:graphicEl>
                                              <a:dgm id="{AD743F06-37E5-4C42-B708-020D647268F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7" dur="500"/>
                                        <p:tgtEl>
                                          <p:spTgt spid="2">
                                            <p:graphicEl>
                                              <a:dgm id="{32570FF2-9A20-4DCC-9462-5D096EE9308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20" dur="500"/>
                                        <p:tgtEl>
                                          <p:spTgt spid="2">
                                            <p:graphicEl>
                                              <a:dgm id="{C4C69BDD-1737-49EE-BE19-E329687D99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88572018"/>
              </p:ext>
            </p:extLst>
          </p:nvPr>
        </p:nvGraphicFramePr>
        <p:xfrm>
          <a:off x="1275008" y="526483"/>
          <a:ext cx="9245600" cy="52303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513599"/>
      </p:ext>
    </p:extLst>
  </p:cSld>
  <p:clrMapOvr>
    <a:masterClrMapping/>
  </p:clrMapOvr>
  <p:transition>
    <p:wedg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pic>
        <p:nvPicPr>
          <p:cNvPr id="232460" name="Picture 12" descr="CL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1" y="3430588"/>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4497388"/>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4268788"/>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4876800" y="5945189"/>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0" y="697022"/>
            <a:ext cx="12192000" cy="1815882"/>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Là quy luật kinh tế căn bản của sản xuất và trao đổi hàng hoá. </a:t>
            </a:r>
            <a:endParaRPr lang="en-US" altLang="en-US" sz="2800" dirty="0">
              <a:solidFill>
                <a:srgbClr val="FFFF00"/>
              </a:solidFill>
              <a:cs typeface="Times New Roman" panose="02020603050405020304" pitchFamily="18" charset="0"/>
            </a:endParaRPr>
          </a:p>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Ở đâu có sản xuất hàng hoá thì ở đó có sự tồn tại và phát huy tác dụng của quy luật giá trị vì trao đổi hàng hoá phải theo nguyên tắc ngang giá, dựa trên cơ sở hao phí lao động xã hội cần thiết.</a:t>
            </a:r>
            <a:endParaRPr lang="en-US" altLang="en-US" sz="2800" dirty="0">
              <a:solidFill>
                <a:srgbClr val="FFFF00"/>
              </a:solidFill>
            </a:endParaRPr>
          </a:p>
        </p:txBody>
      </p:sp>
      <p:sp>
        <p:nvSpPr>
          <p:cNvPr id="2" name="Rectangle 1"/>
          <p:cNvSpPr/>
          <p:nvPr/>
        </p:nvSpPr>
        <p:spPr>
          <a:xfrm>
            <a:off x="231205" y="134470"/>
            <a:ext cx="2848857" cy="523220"/>
          </a:xfrm>
          <a:prstGeom prst="rect">
            <a:avLst/>
          </a:prstGeom>
        </p:spPr>
        <p:txBody>
          <a:bodyPr wrap="none">
            <a:spAutoFit/>
          </a:bodyPr>
          <a:lstStyle/>
          <a:p>
            <a:r>
              <a:rPr lang="pt-BR" sz="2800" dirty="0">
                <a:solidFill>
                  <a:srgbClr val="FF0000"/>
                </a:solidFill>
                <a:latin typeface="Times New Roman" panose="02020603050405020304" pitchFamily="18" charset="0"/>
                <a:ea typeface="Calibri" panose="020F0502020204030204" pitchFamily="34" charset="0"/>
              </a:rPr>
              <a:t>- </a:t>
            </a:r>
            <a:r>
              <a:rPr lang="pt-BR" sz="2800" b="1" dirty="0">
                <a:solidFill>
                  <a:srgbClr val="FF0000"/>
                </a:solidFill>
                <a:latin typeface="Times New Roman" panose="02020603050405020304" pitchFamily="18" charset="0"/>
                <a:ea typeface="Calibri" panose="020F0502020204030204" pitchFamily="34" charset="0"/>
              </a:rPr>
              <a:t>Quy luật giá trị</a:t>
            </a:r>
            <a:r>
              <a:rPr lang="pt-BR" sz="2800" dirty="0">
                <a:solidFill>
                  <a:srgbClr val="FF0000"/>
                </a:solidFill>
                <a:latin typeface="Times New Roman" panose="02020603050405020304" pitchFamily="18" charset="0"/>
                <a:ea typeface="Calibri" panose="020F0502020204030204" pitchFamily="34" charset="0"/>
              </a:rPr>
              <a:t> </a:t>
            </a:r>
            <a:endParaRPr lang="en-US" sz="2800" dirty="0">
              <a:solidFill>
                <a:srgbClr val="FF0000"/>
              </a:solidFill>
            </a:endParaRPr>
          </a:p>
        </p:txBody>
      </p:sp>
    </p:spTree>
    <p:extLst>
      <p:ext uri="{BB962C8B-B14F-4D97-AF65-F5344CB8AC3E}">
        <p14:creationId xmlns:p14="http://schemas.microsoft.com/office/powerpoint/2010/main" val="1101480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00"/>
                                        </p:tgtEl>
                                        <p:attrNameLst>
                                          <p:attrName>style.visibility</p:attrName>
                                        </p:attrNameLst>
                                      </p:cBhvr>
                                      <p:to>
                                        <p:strVal val="visible"/>
                                      </p:to>
                                    </p:set>
                                    <p:anim calcmode="lin" valueType="num">
                                      <p:cBhvr additive="base">
                                        <p:cTn id="12" dur="500" fill="hold"/>
                                        <p:tgtEl>
                                          <p:spTgt spid="42000"/>
                                        </p:tgtEl>
                                        <p:attrNameLst>
                                          <p:attrName>ppt_x</p:attrName>
                                        </p:attrNameLst>
                                      </p:cBhvr>
                                      <p:tavLst>
                                        <p:tav tm="0">
                                          <p:val>
                                            <p:strVal val="#ppt_x"/>
                                          </p:val>
                                        </p:tav>
                                        <p:tav tm="100000">
                                          <p:val>
                                            <p:strVal val="#ppt_x"/>
                                          </p:val>
                                        </p:tav>
                                      </p:tavLst>
                                    </p:anim>
                                    <p:anim calcmode="lin" valueType="num">
                                      <p:cBhvr additive="base">
                                        <p:cTn id="13" dur="500" fill="hold"/>
                                        <p:tgtEl>
                                          <p:spTgt spid="420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 presetClass="entr" presetSubtype="0" fill="hold" nodeType="afterEffect">
                                  <p:stCondLst>
                                    <p:cond delay="0"/>
                                  </p:stCondLst>
                                  <p:childTnLst>
                                    <p:set>
                                      <p:cBhvr>
                                        <p:cTn id="16" dur="1" fill="hold">
                                          <p:stCondLst>
                                            <p:cond delay="499"/>
                                          </p:stCondLst>
                                        </p:cTn>
                                        <p:tgtEl>
                                          <p:spTgt spid="232460"/>
                                        </p:tgtEl>
                                        <p:attrNameLst>
                                          <p:attrName>style.visibility</p:attrName>
                                        </p:attrNameLst>
                                      </p:cBhvr>
                                      <p:to>
                                        <p:strVal val="visible"/>
                                      </p:to>
                                    </p:set>
                                  </p:childTnLst>
                                </p:cTn>
                              </p:par>
                            </p:childTnLst>
                          </p:cTn>
                        </p:par>
                        <p:par>
                          <p:cTn id="17" fill="hold" nodeType="afterGroup">
                            <p:stCondLst>
                              <p:cond delay="1000"/>
                            </p:stCondLst>
                            <p:childTnLst>
                              <p:par>
                                <p:cTn id="18" presetID="1" presetClass="entr" presetSubtype="0" fill="hold" nodeType="afterEffect">
                                  <p:stCondLst>
                                    <p:cond delay="0"/>
                                  </p:stCondLst>
                                  <p:childTnLst>
                                    <p:set>
                                      <p:cBhvr>
                                        <p:cTn id="19" dur="1" fill="hold">
                                          <p:stCondLst>
                                            <p:cond delay="499"/>
                                          </p:stCondLst>
                                        </p:cTn>
                                        <p:tgtEl>
                                          <p:spTgt spid="232461"/>
                                        </p:tgtEl>
                                        <p:attrNameLst>
                                          <p:attrName>style.visibility</p:attrName>
                                        </p:attrNameLst>
                                      </p:cBhvr>
                                      <p:to>
                                        <p:strVal val="visible"/>
                                      </p:to>
                                    </p:set>
                                  </p:childTnLst>
                                </p:cTn>
                              </p:par>
                            </p:childTnLst>
                          </p:cTn>
                        </p:par>
                        <p:par>
                          <p:cTn id="20" fill="hold" nodeType="afterGroup">
                            <p:stCondLst>
                              <p:cond delay="1500"/>
                            </p:stCondLst>
                            <p:childTnLst>
                              <p:par>
                                <p:cTn id="21" presetID="1" presetClass="entr" presetSubtype="0" fill="hold" nodeType="afterEffect">
                                  <p:stCondLst>
                                    <p:cond delay="0"/>
                                  </p:stCondLst>
                                  <p:childTnLst>
                                    <p:set>
                                      <p:cBhvr>
                                        <p:cTn id="22" dur="1" fill="hold">
                                          <p:stCondLst>
                                            <p:cond delay="499"/>
                                          </p:stCondLst>
                                        </p:cTn>
                                        <p:tgtEl>
                                          <p:spTgt spid="232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0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373628"/>
          </a:xfrm>
          <a:prstGeom prst="rect">
            <a:avLst/>
          </a:prstGeom>
          <a:solidFill>
            <a:srgbClr val="FF0000"/>
          </a:solidFill>
          <a:ln>
            <a:solidFill>
              <a:srgbClr val="FF0000"/>
            </a:solidFill>
          </a:ln>
        </p:spPr>
        <p:txBody>
          <a:bodyPr wrap="square">
            <a:spAutoFit/>
          </a:bodyPr>
          <a:lstStyle/>
          <a:p>
            <a:pPr marL="342900" indent="-342900" algn="ctr">
              <a:lnSpc>
                <a:spcPts val="2100"/>
              </a:lnSpc>
              <a:buFont typeface="Wingdings" pitchFamily="2" charset="2"/>
              <a:buChar char="v"/>
              <a:tabLst>
                <a:tab pos="342900" algn="l"/>
                <a:tab pos="5257800" algn="l"/>
              </a:tabLst>
            </a:pPr>
            <a:r>
              <a:rPr lang="pt-BR" sz="24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Học thuyết giá trị thặng dư  </a:t>
            </a:r>
            <a:endParaRPr lang="en-US" sz="24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TextBox 8"/>
          <p:cNvSpPr txBox="1">
            <a:spLocks noChangeArrowheads="1"/>
          </p:cNvSpPr>
          <p:nvPr/>
        </p:nvSpPr>
        <p:spPr bwMode="auto">
          <a:xfrm>
            <a:off x="366260" y="1586761"/>
            <a:ext cx="5334000"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just" fontAlgn="base">
              <a:spcBef>
                <a:spcPct val="0"/>
              </a:spcBef>
              <a:spcAft>
                <a:spcPct val="0"/>
              </a:spcAft>
              <a:buNone/>
            </a:pP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Khái</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niệm</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Sức</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lao</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là</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con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Nó</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gồm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thể</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kỹ</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được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đem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ra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sử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dụng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trong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endParaRPr lang="en-US" altLang="en-US" sz="2800" i="1" dirty="0">
              <a:solidFill>
                <a:srgbClr val="1D528D"/>
              </a:solidFill>
              <a:latin typeface="+mn-lt"/>
              <a:cs typeface="Times New Roman" panose="02020603050405020304" pitchFamily="18" charset="0"/>
            </a:endParaRPr>
          </a:p>
        </p:txBody>
      </p:sp>
      <p:grpSp>
        <p:nvGrpSpPr>
          <p:cNvPr id="6" name="Group 10"/>
          <p:cNvGrpSpPr>
            <a:grpSpLocks/>
          </p:cNvGrpSpPr>
          <p:nvPr/>
        </p:nvGrpSpPr>
        <p:grpSpPr bwMode="auto">
          <a:xfrm>
            <a:off x="5930901" y="1752601"/>
            <a:ext cx="4843463" cy="4310063"/>
            <a:chOff x="2667000" y="1371600"/>
            <a:chExt cx="6400800" cy="4309726"/>
          </a:xfrm>
        </p:grpSpPr>
        <p:pic>
          <p:nvPicPr>
            <p:cNvPr id="7" name="Picture 43" descr="100trung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54" desc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409700"/>
              <a:ext cx="2743200" cy="42672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18"/>
            <p:cNvSpPr>
              <a:spLocks noChangeArrowheads="1"/>
            </p:cNvSpPr>
            <p:nvPr/>
          </p:nvSpPr>
          <p:spPr bwMode="auto">
            <a:xfrm>
              <a:off x="5638800" y="4665405"/>
              <a:ext cx="3429000" cy="1015921"/>
            </a:xfrm>
            <a:prstGeom prst="rect">
              <a:avLst/>
            </a:prstGeom>
            <a:solidFill>
              <a:srgbClr val="FFFFCC"/>
            </a:solidFill>
            <a:ln w="9525">
              <a:solidFill>
                <a:srgbClr val="1D528D"/>
              </a:solidFill>
              <a:miter lim="800000"/>
              <a:headEnd/>
              <a:tailEnd/>
            </a:ln>
            <a:effectLst>
              <a:outerShdw dist="107763" dir="2700000" algn="ctr" rotWithShape="0">
                <a:srgbClr val="B2B2B2"/>
              </a:outerShdw>
            </a:effectLst>
          </p:spPr>
          <p:txBody>
            <a:bodyPr anchor="ct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vi-VN" altLang="en-US" sz="2000" b="1" i="0" u="none" strike="noStrike" kern="0" cap="none" spc="0" normalizeH="0" baseline="0" noProof="0">
                  <a:ln>
                    <a:noFill/>
                  </a:ln>
                  <a:solidFill>
                    <a:srgbClr val="C00000"/>
                  </a:solidFill>
                  <a:effectLst/>
                  <a:uLnTx/>
                  <a:uFillTx/>
                  <a:latin typeface="Times New Roman" panose="02020603050405020304" pitchFamily="18" charset="0"/>
                  <a:cs typeface="Times New Roman" panose="02020603050405020304" pitchFamily="18" charset="0"/>
                </a:rPr>
                <a:t>Lao động là sự vận dụng sức lao động vào quá tr</a:t>
              </a:r>
              <a:r>
                <a:rPr kumimoji="0" lang="en-US" altLang="en-US" sz="2000" b="1" i="0" u="none" strike="noStrike" kern="0" cap="none" spc="0" normalizeH="0" baseline="0" noProof="0">
                  <a:ln>
                    <a:noFill/>
                  </a:ln>
                  <a:solidFill>
                    <a:srgbClr val="C00000"/>
                  </a:solidFill>
                  <a:effectLst/>
                  <a:uLnTx/>
                  <a:uFillTx/>
                  <a:latin typeface="Times New Roman" panose="02020603050405020304" pitchFamily="18" charset="0"/>
                  <a:cs typeface="Times New Roman" panose="02020603050405020304" pitchFamily="18" charset="0"/>
                </a:rPr>
                <a:t>ì</a:t>
              </a:r>
              <a:r>
                <a:rPr kumimoji="0" lang="vi-VN" altLang="en-US" sz="2000" b="1" i="0" u="none" strike="noStrike" kern="0" cap="none" spc="0" normalizeH="0" baseline="0" noProof="0">
                  <a:ln>
                    <a:noFill/>
                  </a:ln>
                  <a:solidFill>
                    <a:srgbClr val="C00000"/>
                  </a:solidFill>
                  <a:effectLst/>
                  <a:uLnTx/>
                  <a:uFillTx/>
                  <a:latin typeface="Times New Roman" panose="02020603050405020304" pitchFamily="18" charset="0"/>
                  <a:cs typeface="Times New Roman" panose="02020603050405020304" pitchFamily="18" charset="0"/>
                </a:rPr>
                <a:t>nh sản xuất</a:t>
              </a:r>
            </a:p>
          </p:txBody>
        </p:sp>
      </p:grpSp>
      <p:sp>
        <p:nvSpPr>
          <p:cNvPr id="2" name="Rectangle 1"/>
          <p:cNvSpPr/>
          <p:nvPr/>
        </p:nvSpPr>
        <p:spPr>
          <a:xfrm>
            <a:off x="370532" y="720528"/>
            <a:ext cx="3651962" cy="361637"/>
          </a:xfrm>
          <a:prstGeom prst="rect">
            <a:avLst/>
          </a:prstGeom>
        </p:spPr>
        <p:txBody>
          <a:bodyPr wrap="none">
            <a:spAutoFit/>
          </a:bodyPr>
          <a:lstStyle/>
          <a:p>
            <a:pPr lvl="0" algn="just">
              <a:lnSpc>
                <a:spcPts val="2100"/>
              </a:lnSpc>
              <a:tabLst>
                <a:tab pos="342900" algn="l"/>
                <a:tab pos="5257800" algn="l"/>
              </a:tabLst>
            </a:pPr>
            <a:r>
              <a:rPr lang="pt-BR" sz="2800" b="1" i="1" dirty="0">
                <a:solidFill>
                  <a:prstClr val="black"/>
                </a:solidFill>
                <a:latin typeface="Times New Roman" panose="02020603050405020304" pitchFamily="18" charset="0"/>
                <a:ea typeface="Times New Roman" panose="02020603050405020304" pitchFamily="18" charset="0"/>
              </a:rPr>
              <a:t>Hàng hóa sức lao động</a:t>
            </a:r>
            <a:endParaRPr lang="en-US" sz="2800" dirty="0">
              <a:solidFill>
                <a:prstClr val="black"/>
              </a:solidFill>
            </a:endParaRPr>
          </a:p>
        </p:txBody>
      </p:sp>
    </p:spTree>
    <p:extLst>
      <p:ext uri="{BB962C8B-B14F-4D97-AF65-F5344CB8AC3E}">
        <p14:creationId xmlns:p14="http://schemas.microsoft.com/office/powerpoint/2010/main" val="337779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285750" y="300037"/>
            <a:ext cx="11620500" cy="8302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None/>
            </a:pPr>
            <a:r>
              <a:rPr lang="en-US" altLang="en-US" sz="2400" dirty="0"/>
              <a:t>- </a:t>
            </a:r>
            <a:r>
              <a:rPr lang="en-US" altLang="en-US" sz="2400" dirty="0" err="1"/>
              <a:t>Sức</a:t>
            </a:r>
            <a:r>
              <a:rPr lang="en-US" altLang="en-US" sz="2400" dirty="0"/>
              <a:t> </a:t>
            </a:r>
            <a:r>
              <a:rPr lang="en-US" altLang="en-US" sz="2400" dirty="0" err="1"/>
              <a:t>lao</a:t>
            </a:r>
            <a:r>
              <a:rPr lang="en-US" altLang="en-US" sz="2400" dirty="0"/>
              <a:t> </a:t>
            </a:r>
            <a:r>
              <a:rPr lang="en-US" altLang="en-US" sz="2400" dirty="0" err="1"/>
              <a:t>động</a:t>
            </a:r>
            <a:r>
              <a:rPr lang="en-US" altLang="en-US" sz="2400" dirty="0"/>
              <a:t> </a:t>
            </a:r>
            <a:r>
              <a:rPr lang="en-US" altLang="en-US" sz="2400" dirty="0" err="1"/>
              <a:t>là</a:t>
            </a:r>
            <a:r>
              <a:rPr lang="en-US" altLang="en-US" sz="2400" dirty="0"/>
              <a:t> </a:t>
            </a:r>
            <a:r>
              <a:rPr lang="en-US" altLang="en-US" sz="2400" dirty="0" err="1"/>
              <a:t>yếu</a:t>
            </a:r>
            <a:r>
              <a:rPr lang="en-US" altLang="en-US" sz="2400" dirty="0"/>
              <a:t> </a:t>
            </a:r>
            <a:r>
              <a:rPr lang="en-US" altLang="en-US" sz="2400" dirty="0" err="1"/>
              <a:t>tố</a:t>
            </a:r>
            <a:r>
              <a:rPr lang="en-US" altLang="en-US" sz="2400" dirty="0"/>
              <a:t> </a:t>
            </a:r>
            <a:r>
              <a:rPr lang="en-US" altLang="en-US" sz="2400" dirty="0" err="1"/>
              <a:t>cơ</a:t>
            </a:r>
            <a:r>
              <a:rPr lang="en-US" altLang="en-US" sz="2400" dirty="0"/>
              <a:t> </a:t>
            </a:r>
            <a:r>
              <a:rPr lang="en-US" altLang="en-US" sz="2400" dirty="0" err="1"/>
              <a:t>bản</a:t>
            </a:r>
            <a:r>
              <a:rPr lang="en-US" altLang="en-US" sz="2400" dirty="0"/>
              <a:t> </a:t>
            </a:r>
            <a:r>
              <a:rPr lang="en-US" altLang="en-US" sz="2400" dirty="0" err="1"/>
              <a:t>của</a:t>
            </a:r>
            <a:r>
              <a:rPr lang="en-US" altLang="en-US" sz="2400" dirty="0"/>
              <a:t> </a:t>
            </a:r>
            <a:r>
              <a:rPr lang="en-US" altLang="en-US" sz="2400" dirty="0" err="1"/>
              <a:t>mọi</a:t>
            </a:r>
            <a:r>
              <a:rPr lang="en-US" altLang="en-US" sz="2400" dirty="0"/>
              <a:t> </a:t>
            </a:r>
            <a:r>
              <a:rPr lang="en-US" altLang="en-US" sz="2400" dirty="0" err="1"/>
              <a:t>quá</a:t>
            </a:r>
            <a:r>
              <a:rPr lang="en-US" altLang="en-US" sz="2400" dirty="0"/>
              <a:t> </a:t>
            </a:r>
            <a:r>
              <a:rPr lang="en-US" altLang="en-US" sz="2400" dirty="0" err="1"/>
              <a:t>trình</a:t>
            </a:r>
            <a:r>
              <a:rPr lang="en-US" altLang="en-US" sz="2400" dirty="0"/>
              <a:t> </a:t>
            </a:r>
            <a:r>
              <a:rPr lang="en-US" altLang="en-US" sz="2400" dirty="0" err="1"/>
              <a:t>sản</a:t>
            </a:r>
            <a:r>
              <a:rPr lang="en-US" altLang="en-US" sz="2400" dirty="0"/>
              <a:t> </a:t>
            </a:r>
            <a:r>
              <a:rPr lang="en-US" altLang="en-US" sz="2400" dirty="0" err="1"/>
              <a:t>xuất</a:t>
            </a:r>
            <a:r>
              <a:rPr lang="en-US" altLang="en-US" sz="2400" dirty="0"/>
              <a:t>. </a:t>
            </a:r>
            <a:r>
              <a:rPr lang="en-US" altLang="en-US" sz="2400" dirty="0" err="1"/>
              <a:t>Nó</a:t>
            </a:r>
            <a:r>
              <a:rPr lang="en-US" altLang="en-US" sz="2400" dirty="0"/>
              <a:t> </a:t>
            </a:r>
            <a:r>
              <a:rPr lang="en-US" altLang="en-US" sz="2400" dirty="0" err="1"/>
              <a:t>chỉ</a:t>
            </a:r>
            <a:r>
              <a:rPr lang="en-US" altLang="en-US" sz="2400" dirty="0"/>
              <a:t> </a:t>
            </a:r>
            <a:r>
              <a:rPr lang="en-US" altLang="en-US" sz="2400" dirty="0" err="1"/>
              <a:t>trở</a:t>
            </a:r>
            <a:r>
              <a:rPr lang="en-US" altLang="en-US" sz="2400" dirty="0"/>
              <a:t> </a:t>
            </a:r>
            <a:r>
              <a:rPr lang="en-US" altLang="en-US" sz="2400" dirty="0" err="1"/>
              <a:t>thành</a:t>
            </a:r>
            <a:r>
              <a:rPr lang="en-US" altLang="en-US" sz="2400" dirty="0"/>
              <a:t> </a:t>
            </a:r>
            <a:r>
              <a:rPr lang="en-US" altLang="en-US" sz="2400" dirty="0" err="1"/>
              <a:t>hàng</a:t>
            </a:r>
            <a:r>
              <a:rPr lang="en-US" altLang="en-US" sz="2400" dirty="0"/>
              <a:t> </a:t>
            </a:r>
            <a:r>
              <a:rPr lang="en-US" altLang="en-US" sz="2400" dirty="0" err="1"/>
              <a:t>hóa</a:t>
            </a:r>
            <a:r>
              <a:rPr lang="en-US" altLang="en-US" sz="2400" dirty="0"/>
              <a:t> </a:t>
            </a:r>
            <a:r>
              <a:rPr lang="en-US" altLang="en-US" sz="2400" dirty="0" err="1"/>
              <a:t>khi</a:t>
            </a:r>
            <a:r>
              <a:rPr lang="en-US" altLang="en-US" sz="2400" dirty="0"/>
              <a:t> </a:t>
            </a:r>
            <a:r>
              <a:rPr lang="en-US" altLang="en-US" sz="2400" dirty="0" err="1"/>
              <a:t>có</a:t>
            </a:r>
            <a:r>
              <a:rPr lang="en-US" altLang="en-US" sz="2400" dirty="0"/>
              <a:t> </a:t>
            </a:r>
            <a:r>
              <a:rPr lang="en-US" altLang="en-US" sz="2400" dirty="0" err="1"/>
              <a:t>hai</a:t>
            </a:r>
            <a:r>
              <a:rPr lang="en-US" altLang="en-US" sz="2400" dirty="0"/>
              <a:t> </a:t>
            </a:r>
            <a:r>
              <a:rPr lang="en-US" altLang="en-US" sz="2400" dirty="0" err="1"/>
              <a:t>điều</a:t>
            </a:r>
            <a:r>
              <a:rPr lang="en-US" altLang="en-US" sz="2400" dirty="0"/>
              <a:t> </a:t>
            </a:r>
            <a:r>
              <a:rPr lang="en-US" altLang="en-US" sz="2400" dirty="0" err="1"/>
              <a:t>kiện</a:t>
            </a:r>
            <a:endParaRPr lang="en-US" altLang="en-US" sz="2400" dirty="0"/>
          </a:p>
        </p:txBody>
      </p:sp>
      <p:sp>
        <p:nvSpPr>
          <p:cNvPr id="76803" name="Rectangle 11"/>
          <p:cNvSpPr>
            <a:spLocks noChangeArrowheads="1"/>
          </p:cNvSpPr>
          <p:nvPr/>
        </p:nvSpPr>
        <p:spPr bwMode="auto">
          <a:xfrm>
            <a:off x="1335741" y="1681069"/>
            <a:ext cx="5257800" cy="4191000"/>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en-US" altLang="en-US" sz="1800">
              <a:solidFill>
                <a:srgbClr val="1D528D"/>
              </a:solidFill>
            </a:endParaRPr>
          </a:p>
        </p:txBody>
      </p:sp>
      <p:pic>
        <p:nvPicPr>
          <p:cNvPr id="76804" name="Picture 4" descr="Stri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5171" y="2617694"/>
            <a:ext cx="4267200" cy="23177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76806" name="Rectangle 8"/>
          <p:cNvSpPr>
            <a:spLocks noChangeArrowheads="1"/>
          </p:cNvSpPr>
          <p:nvPr/>
        </p:nvSpPr>
        <p:spPr bwMode="auto">
          <a:xfrm>
            <a:off x="7660341" y="4769225"/>
            <a:ext cx="344692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dirty="0" err="1">
                <a:solidFill>
                  <a:srgbClr val="FF0000"/>
                </a:solidFill>
              </a:rPr>
              <a:t>Người</a:t>
            </a:r>
            <a:r>
              <a:rPr lang="en-US" altLang="en-US" sz="2400" dirty="0">
                <a:solidFill>
                  <a:srgbClr val="FF0000"/>
                </a:solidFill>
              </a:rPr>
              <a:t> </a:t>
            </a:r>
            <a:r>
              <a:rPr lang="en-US" altLang="en-US" sz="2400" dirty="0" err="1">
                <a:solidFill>
                  <a:srgbClr val="FF0000"/>
                </a:solidFill>
              </a:rPr>
              <a:t>lao</a:t>
            </a:r>
            <a:r>
              <a:rPr lang="en-US" altLang="en-US" sz="2400" dirty="0">
                <a:solidFill>
                  <a:srgbClr val="FF0000"/>
                </a:solidFill>
              </a:rPr>
              <a:t> </a:t>
            </a:r>
            <a:r>
              <a:rPr lang="en-US" altLang="en-US" sz="2400" dirty="0" err="1">
                <a:solidFill>
                  <a:srgbClr val="FF0000"/>
                </a:solidFill>
              </a:rPr>
              <a:t>động</a:t>
            </a:r>
            <a:r>
              <a:rPr lang="en-US" altLang="en-US" sz="2400" dirty="0">
                <a:solidFill>
                  <a:srgbClr val="FF0000"/>
                </a:solidFill>
              </a:rPr>
              <a:t> </a:t>
            </a:r>
            <a:r>
              <a:rPr lang="en-US" altLang="en-US" sz="2400" dirty="0" err="1">
                <a:solidFill>
                  <a:srgbClr val="FF0000"/>
                </a:solidFill>
              </a:rPr>
              <a:t>không</a:t>
            </a:r>
            <a:r>
              <a:rPr lang="en-US" altLang="en-US" sz="2400" dirty="0">
                <a:solidFill>
                  <a:srgbClr val="FF0000"/>
                </a:solidFill>
              </a:rPr>
              <a:t> </a:t>
            </a:r>
            <a:r>
              <a:rPr lang="en-US" altLang="en-US" sz="2400" dirty="0" err="1">
                <a:solidFill>
                  <a:srgbClr val="FF0000"/>
                </a:solidFill>
              </a:rPr>
              <a:t>có</a:t>
            </a:r>
            <a:r>
              <a:rPr lang="en-US" altLang="en-US" sz="2400" dirty="0">
                <a:solidFill>
                  <a:srgbClr val="FF0000"/>
                </a:solidFill>
              </a:rPr>
              <a:t> </a:t>
            </a:r>
            <a:r>
              <a:rPr lang="en-US" altLang="en-US" sz="2400" dirty="0" err="1">
                <a:solidFill>
                  <a:srgbClr val="FF0000"/>
                </a:solidFill>
              </a:rPr>
              <a:t>tư</a:t>
            </a:r>
            <a:r>
              <a:rPr lang="en-US" altLang="en-US" sz="2400" dirty="0">
                <a:solidFill>
                  <a:srgbClr val="FF0000"/>
                </a:solidFill>
              </a:rPr>
              <a:t> </a:t>
            </a:r>
            <a:r>
              <a:rPr lang="en-US" altLang="en-US" sz="2400" dirty="0" err="1">
                <a:solidFill>
                  <a:srgbClr val="FF0000"/>
                </a:solidFill>
              </a:rPr>
              <a:t>liệu</a:t>
            </a:r>
            <a:r>
              <a:rPr lang="en-US" altLang="en-US" sz="2400" dirty="0">
                <a:solidFill>
                  <a:srgbClr val="FF0000"/>
                </a:solidFill>
              </a:rPr>
              <a:t> </a:t>
            </a:r>
            <a:r>
              <a:rPr lang="en-US" altLang="en-US" sz="2400" dirty="0" err="1">
                <a:solidFill>
                  <a:srgbClr val="FF0000"/>
                </a:solidFill>
              </a:rPr>
              <a:t>sản</a:t>
            </a:r>
            <a:r>
              <a:rPr lang="en-US" altLang="en-US" sz="2400" dirty="0">
                <a:solidFill>
                  <a:srgbClr val="FF0000"/>
                </a:solidFill>
              </a:rPr>
              <a:t> </a:t>
            </a:r>
            <a:r>
              <a:rPr lang="en-US" altLang="en-US" sz="2400" dirty="0" err="1">
                <a:solidFill>
                  <a:srgbClr val="FF0000"/>
                </a:solidFill>
              </a:rPr>
              <a:t>xuất</a:t>
            </a:r>
            <a:r>
              <a:rPr lang="en-US" altLang="en-US" sz="2400" dirty="0">
                <a:solidFill>
                  <a:srgbClr val="FF0000"/>
                </a:solidFill>
              </a:rPr>
              <a:t> </a:t>
            </a:r>
            <a:r>
              <a:rPr lang="en-US" altLang="en-US" sz="2400" dirty="0" err="1">
                <a:solidFill>
                  <a:srgbClr val="FF0000"/>
                </a:solidFill>
              </a:rPr>
              <a:t>và</a:t>
            </a:r>
            <a:r>
              <a:rPr lang="en-US" altLang="en-US" sz="2400" dirty="0">
                <a:solidFill>
                  <a:srgbClr val="FF0000"/>
                </a:solidFill>
              </a:rPr>
              <a:t> </a:t>
            </a:r>
            <a:r>
              <a:rPr lang="en-US" altLang="en-US" sz="2400" dirty="0" err="1">
                <a:solidFill>
                  <a:srgbClr val="FF0000"/>
                </a:solidFill>
              </a:rPr>
              <a:t>của</a:t>
            </a:r>
            <a:r>
              <a:rPr lang="en-US" altLang="en-US" sz="2400" dirty="0">
                <a:solidFill>
                  <a:srgbClr val="FF0000"/>
                </a:solidFill>
              </a:rPr>
              <a:t> </a:t>
            </a:r>
            <a:r>
              <a:rPr lang="en-US" altLang="en-US" sz="2400" dirty="0" err="1">
                <a:solidFill>
                  <a:srgbClr val="FF0000"/>
                </a:solidFill>
              </a:rPr>
              <a:t>cải</a:t>
            </a:r>
            <a:r>
              <a:rPr lang="en-US" altLang="en-US" sz="2400" dirty="0">
                <a:solidFill>
                  <a:srgbClr val="FF0000"/>
                </a:solidFill>
              </a:rPr>
              <a:t> </a:t>
            </a:r>
            <a:r>
              <a:rPr lang="en-US" altLang="en-US" sz="2400" dirty="0" err="1">
                <a:solidFill>
                  <a:srgbClr val="FF0000"/>
                </a:solidFill>
              </a:rPr>
              <a:t>khác</a:t>
            </a:r>
            <a:endParaRPr lang="en-US" altLang="en-US" sz="2400" dirty="0">
              <a:solidFill>
                <a:srgbClr val="FF0000"/>
              </a:solidFill>
            </a:endParaRPr>
          </a:p>
        </p:txBody>
      </p:sp>
      <p:sp>
        <p:nvSpPr>
          <p:cNvPr id="76807" name="Rectangle 7"/>
          <p:cNvSpPr>
            <a:spLocks noChangeArrowheads="1"/>
          </p:cNvSpPr>
          <p:nvPr/>
        </p:nvSpPr>
        <p:spPr bwMode="auto">
          <a:xfrm>
            <a:off x="1169894" y="6102163"/>
            <a:ext cx="50224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b="1">
                <a:solidFill>
                  <a:srgbClr val="FF0000"/>
                </a:solidFill>
              </a:rPr>
              <a:t>Người lao động được tự do về thân thể</a:t>
            </a:r>
          </a:p>
        </p:txBody>
      </p:sp>
      <p:pic>
        <p:nvPicPr>
          <p:cNvPr id="2" name="Picture 1"/>
          <p:cNvPicPr>
            <a:picLocks noChangeAspect="1"/>
          </p:cNvPicPr>
          <p:nvPr/>
        </p:nvPicPr>
        <p:blipFill>
          <a:blip r:embed="rId3"/>
          <a:stretch>
            <a:fillRect/>
          </a:stretch>
        </p:blipFill>
        <p:spPr>
          <a:xfrm>
            <a:off x="6686910" y="1239686"/>
            <a:ext cx="5393789" cy="3420152"/>
          </a:xfrm>
          <a:prstGeom prst="rect">
            <a:avLst/>
          </a:prstGeom>
        </p:spPr>
      </p:pic>
    </p:spTree>
    <p:extLst>
      <p:ext uri="{BB962C8B-B14F-4D97-AF65-F5344CB8AC3E}">
        <p14:creationId xmlns:p14="http://schemas.microsoft.com/office/powerpoint/2010/main" val="413035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fade">
                                      <p:cBhvr>
                                        <p:cTn id="7" dur="500"/>
                                        <p:tgtEl>
                                          <p:spTgt spid="7680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6803"/>
                                        </p:tgtEl>
                                        <p:attrNameLst>
                                          <p:attrName>style.visibility</p:attrName>
                                        </p:attrNameLst>
                                      </p:cBhvr>
                                      <p:to>
                                        <p:strVal val="visible"/>
                                      </p:to>
                                    </p:set>
                                    <p:animEffect transition="in" filter="fade">
                                      <p:cBhvr>
                                        <p:cTn id="12" dur="500"/>
                                        <p:tgtEl>
                                          <p:spTgt spid="7680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6807"/>
                                        </p:tgtEl>
                                        <p:attrNameLst>
                                          <p:attrName>style.visibility</p:attrName>
                                        </p:attrNameLst>
                                      </p:cBhvr>
                                      <p:to>
                                        <p:strVal val="visible"/>
                                      </p:to>
                                    </p:set>
                                    <p:animEffect transition="in" filter="fade">
                                      <p:cBhvr>
                                        <p:cTn id="15" dur="500"/>
                                        <p:tgtEl>
                                          <p:spTgt spid="7680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6806"/>
                                        </p:tgtEl>
                                        <p:attrNameLst>
                                          <p:attrName>style.visibility</p:attrName>
                                        </p:attrNameLst>
                                      </p:cBhvr>
                                      <p:to>
                                        <p:strVal val="visible"/>
                                      </p:to>
                                    </p:set>
                                    <p:animEffect transition="in" filter="fade">
                                      <p:cBhvr>
                                        <p:cTn id="18" dur="500"/>
                                        <p:tgtEl>
                                          <p:spTgt spid="76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animBg="1"/>
      <p:bldP spid="76803" grpId="0" animBg="1"/>
      <p:bldP spid="76806" grpId="0"/>
      <p:bldP spid="7680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00275645"/>
              </p:ext>
            </p:extLst>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54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200E44-68BC-49FD-A8C4-9424B63C4BD5}"/>
                                            </p:graphicEl>
                                          </p:spTgt>
                                        </p:tgtEl>
                                        <p:attrNameLst>
                                          <p:attrName>style.visibility</p:attrName>
                                        </p:attrNameLst>
                                      </p:cBhvr>
                                      <p:to>
                                        <p:strVal val="visible"/>
                                      </p:to>
                                    </p:set>
                                    <p:animEffect transition="in" filter="fade">
                                      <p:cBhvr>
                                        <p:cTn id="7" dur="500"/>
                                        <p:tgtEl>
                                          <p:spTgt spid="2">
                                            <p:graphicEl>
                                              <a:dgm id="{92200E44-68BC-49FD-A8C4-9424B63C4B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30CF636-11DD-472C-B889-27651F1E7619}"/>
                                            </p:graphicEl>
                                          </p:spTgt>
                                        </p:tgtEl>
                                        <p:attrNameLst>
                                          <p:attrName>style.visibility</p:attrName>
                                        </p:attrNameLst>
                                      </p:cBhvr>
                                      <p:to>
                                        <p:strVal val="visible"/>
                                      </p:to>
                                    </p:set>
                                    <p:animEffect transition="in" filter="fade">
                                      <p:cBhvr>
                                        <p:cTn id="12" dur="500"/>
                                        <p:tgtEl>
                                          <p:spTgt spid="2">
                                            <p:graphicEl>
                                              <a:dgm id="{330CF636-11DD-472C-B889-27651F1E76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39DD40D-A34D-4D0F-B31D-57A3D2CAED00}"/>
                                            </p:graphicEl>
                                          </p:spTgt>
                                        </p:tgtEl>
                                        <p:attrNameLst>
                                          <p:attrName>style.visibility</p:attrName>
                                        </p:attrNameLst>
                                      </p:cBhvr>
                                      <p:to>
                                        <p:strVal val="visible"/>
                                      </p:to>
                                    </p:set>
                                    <p:animEffect transition="in" filter="fade">
                                      <p:cBhvr>
                                        <p:cTn id="15" dur="500"/>
                                        <p:tgtEl>
                                          <p:spTgt spid="2">
                                            <p:graphicEl>
                                              <a:dgm id="{739DD40D-A34D-4D0F-B31D-57A3D2CAED0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76F2A58-1C0E-42FF-825D-EC8D48418EDB}"/>
                                            </p:graphicEl>
                                          </p:spTgt>
                                        </p:tgtEl>
                                        <p:attrNameLst>
                                          <p:attrName>style.visibility</p:attrName>
                                        </p:attrNameLst>
                                      </p:cBhvr>
                                      <p:to>
                                        <p:strVal val="visible"/>
                                      </p:to>
                                    </p:set>
                                    <p:animEffect transition="in" filter="fade">
                                      <p:cBhvr>
                                        <p:cTn id="20" dur="500"/>
                                        <p:tgtEl>
                                          <p:spTgt spid="2">
                                            <p:graphicEl>
                                              <a:dgm id="{676F2A58-1C0E-42FF-825D-EC8D48418E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2F960BFC-44EB-45FA-BF38-1E84DDE3D774}"/>
                                            </p:graphicEl>
                                          </p:spTgt>
                                        </p:tgtEl>
                                        <p:attrNameLst>
                                          <p:attrName>style.visibility</p:attrName>
                                        </p:attrNameLst>
                                      </p:cBhvr>
                                      <p:to>
                                        <p:strVal val="visible"/>
                                      </p:to>
                                    </p:set>
                                    <p:animEffect transition="in" filter="fade">
                                      <p:cBhvr>
                                        <p:cTn id="23" dur="500"/>
                                        <p:tgtEl>
                                          <p:spTgt spid="2">
                                            <p:graphicEl>
                                              <a:dgm id="{2F960BFC-44EB-45FA-BF38-1E84DDE3D7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9D13BD-B8D6-4A3D-AD0F-EAA210AC0850}"/>
                                            </p:graphicEl>
                                          </p:spTgt>
                                        </p:tgtEl>
                                        <p:attrNameLst>
                                          <p:attrName>style.visibility</p:attrName>
                                        </p:attrNameLst>
                                      </p:cBhvr>
                                      <p:to>
                                        <p:strVal val="visible"/>
                                      </p:to>
                                    </p:set>
                                    <p:animEffect transition="in" filter="fade">
                                      <p:cBhvr>
                                        <p:cTn id="28" dur="500"/>
                                        <p:tgtEl>
                                          <p:spTgt spid="2">
                                            <p:graphicEl>
                                              <a:dgm id="{E79D13BD-B8D6-4A3D-AD0F-EAA210AC085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5C8B8D71-34DA-40C4-AD16-C080354CC333}"/>
                                            </p:graphicEl>
                                          </p:spTgt>
                                        </p:tgtEl>
                                        <p:attrNameLst>
                                          <p:attrName>style.visibility</p:attrName>
                                        </p:attrNameLst>
                                      </p:cBhvr>
                                      <p:to>
                                        <p:strVal val="visible"/>
                                      </p:to>
                                    </p:set>
                                    <p:animEffect transition="in" filter="fade">
                                      <p:cBhvr>
                                        <p:cTn id="31" dur="500"/>
                                        <p:tgtEl>
                                          <p:spTgt spid="2">
                                            <p:graphicEl>
                                              <a:dgm id="{5C8B8D71-34DA-40C4-AD16-C080354CC3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C715E46-BDDC-4B37-BAAF-04014A7BE4E4}"/>
                                            </p:graphicEl>
                                          </p:spTgt>
                                        </p:tgtEl>
                                        <p:attrNameLst>
                                          <p:attrName>style.visibility</p:attrName>
                                        </p:attrNameLst>
                                      </p:cBhvr>
                                      <p:to>
                                        <p:strVal val="visible"/>
                                      </p:to>
                                    </p:set>
                                    <p:animEffect transition="in" filter="fade">
                                      <p:cBhvr>
                                        <p:cTn id="36" dur="500"/>
                                        <p:tgtEl>
                                          <p:spTgt spid="2">
                                            <p:graphicEl>
                                              <a:dgm id="{7C715E46-BDDC-4B37-BAAF-04014A7BE4E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E2D2CF7-6999-4FA4-99BE-7F6EAD18B7E1}"/>
                                            </p:graphicEl>
                                          </p:spTgt>
                                        </p:tgtEl>
                                        <p:attrNameLst>
                                          <p:attrName>style.visibility</p:attrName>
                                        </p:attrNameLst>
                                      </p:cBhvr>
                                      <p:to>
                                        <p:strVal val="visible"/>
                                      </p:to>
                                    </p:set>
                                    <p:animEffect transition="in" filter="fade">
                                      <p:cBhvr>
                                        <p:cTn id="39" dur="500"/>
                                        <p:tgtEl>
                                          <p:spTgt spid="2">
                                            <p:graphicEl>
                                              <a:dgm id="{0E2D2CF7-6999-4FA4-99BE-7F6EAD18B7E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CD0B74-8B24-4519-84FC-DDEC4614CE04}"/>
                                            </p:graphicEl>
                                          </p:spTgt>
                                        </p:tgtEl>
                                        <p:attrNameLst>
                                          <p:attrName>style.visibility</p:attrName>
                                        </p:attrNameLst>
                                      </p:cBhvr>
                                      <p:to>
                                        <p:strVal val="visible"/>
                                      </p:to>
                                    </p:set>
                                    <p:animEffect transition="in" filter="fade">
                                      <p:cBhvr>
                                        <p:cTn id="44" dur="500"/>
                                        <p:tgtEl>
                                          <p:spTgt spid="2">
                                            <p:graphicEl>
                                              <a:dgm id="{4DCD0B74-8B24-4519-84FC-DDEC4614CE0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270EF48-3C73-49B5-887C-8F0EDD760E82}"/>
                                            </p:graphicEl>
                                          </p:spTgt>
                                        </p:tgtEl>
                                        <p:attrNameLst>
                                          <p:attrName>style.visibility</p:attrName>
                                        </p:attrNameLst>
                                      </p:cBhvr>
                                      <p:to>
                                        <p:strVal val="visible"/>
                                      </p:to>
                                    </p:set>
                                    <p:animEffect transition="in" filter="fade">
                                      <p:cBhvr>
                                        <p:cTn id="47" dur="500"/>
                                        <p:tgtEl>
                                          <p:spTgt spid="2">
                                            <p:graphicEl>
                                              <a:dgm id="{E270EF48-3C73-49B5-887C-8F0EDD760E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b="1" dirty="0">
                <a:solidFill>
                  <a:srgbClr val="FFFF00"/>
                </a:solidFill>
                <a:latin typeface="Arial" panose="020B0604020202020204" pitchFamily="34" charset="0"/>
                <a:cs typeface="Arial" pitchFamily="34" charset="0"/>
              </a:rPr>
              <a:t>“</a:t>
            </a:r>
            <a:r>
              <a:rPr lang="en-US" sz="2800" b="1" dirty="0" err="1">
                <a:solidFill>
                  <a:srgbClr val="FFFF00"/>
                </a:solidFill>
                <a:latin typeface="Arial" panose="020B0604020202020204" pitchFamily="34" charset="0"/>
                <a:cs typeface="Arial" pitchFamily="34" charset="0"/>
              </a:rPr>
              <a:t>Là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một</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bộ</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phận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của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mới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dôi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ngoài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sức</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lao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động</a:t>
            </a:r>
            <a:r>
              <a:rPr lang="en-US" sz="2800" b="1" dirty="0">
                <a:solidFill>
                  <a:srgbClr val="FFFF00"/>
                </a:solidFill>
                <a:latin typeface="Arial" panose="020B0604020202020204" pitchFamily="34" charset="0"/>
                <a:cs typeface="Arial" pitchFamily="34" charset="0"/>
              </a:rPr>
              <a:t> do </a:t>
            </a:r>
            <a:r>
              <a:rPr lang="en-US" sz="2800" b="1" dirty="0" err="1">
                <a:solidFill>
                  <a:srgbClr val="FFFF00"/>
                </a:solidFill>
                <a:latin typeface="Arial" panose="020B0604020202020204" pitchFamily="34" charset="0"/>
                <a:cs typeface="Arial" pitchFamily="34" charset="0"/>
              </a:rPr>
              <a:t>công</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nhân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làm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thuê</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tạo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và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tư</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bản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chiếm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không</a:t>
            </a:r>
            <a:r>
              <a:rPr lang="en-US" sz="2800" b="1" dirty="0">
                <a:solidFill>
                  <a:srgbClr val="FFFF00"/>
                </a:solidFill>
                <a:latin typeface="Arial" panose="020B0604020202020204" pitchFamily="34" charset="0"/>
                <a:cs typeface="Arial" pitchFamily="34" charset="0"/>
              </a:rPr>
              <a:t>.”</a:t>
            </a:r>
            <a:endParaRPr lang="vi-VN" sz="2800" b="1"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ctr">
              <a:defRPr/>
            </a:pPr>
            <a:r>
              <a:rPr lang="en-US" sz="2800" b="1" dirty="0">
                <a:solidFill>
                  <a:prstClr val="white"/>
                </a:solidFill>
              </a:rPr>
              <a:t>- </a:t>
            </a:r>
            <a:r>
              <a:rPr lang="vi-VN" sz="2800" b="1" dirty="0">
                <a:solidFill>
                  <a:prstClr val="white"/>
                </a:solidFill>
              </a:rPr>
              <a:t>GIÁ 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5" name="Picture 13" descr="wall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4749800"/>
            <a:ext cx="2641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0" name="Picture 36" descr="nha tu b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738" y="5346701"/>
            <a:ext cx="1109662" cy="1209675"/>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3" name="Diagram 2"/>
          <p:cNvGraphicFramePr/>
          <p:nvPr>
            <p:extLst>
              <p:ext uri="{D42A27DB-BD31-4B8C-83A1-F6EECF244321}">
                <p14:modId xmlns:p14="http://schemas.microsoft.com/office/powerpoint/2010/main" val="3043465851"/>
              </p:ext>
            </p:extLst>
          </p:nvPr>
        </p:nvGraphicFramePr>
        <p:xfrm>
          <a:off x="167425" y="0"/>
          <a:ext cx="11745533" cy="6138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772286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71685"/>
                                        </p:tgtEl>
                                        <p:attrNameLst>
                                          <p:attrName>style.visibility</p:attrName>
                                        </p:attrNameLst>
                                      </p:cBhvr>
                                      <p:to>
                                        <p:strVal val="visible"/>
                                      </p:to>
                                    </p:set>
                                    <p:anim calcmode="lin" valueType="num">
                                      <p:cBhvr>
                                        <p:cTn id="7" dur="500" fill="hold"/>
                                        <p:tgtEl>
                                          <p:spTgt spid="71685"/>
                                        </p:tgtEl>
                                        <p:attrNameLst>
                                          <p:attrName>ppt_w</p:attrName>
                                        </p:attrNameLst>
                                      </p:cBhvr>
                                      <p:tavLst>
                                        <p:tav tm="0">
                                          <p:val>
                                            <p:fltVal val="0"/>
                                          </p:val>
                                        </p:tav>
                                        <p:tav tm="100000">
                                          <p:val>
                                            <p:strVal val="#ppt_w"/>
                                          </p:val>
                                        </p:tav>
                                      </p:tavLst>
                                    </p:anim>
                                    <p:anim calcmode="lin" valueType="num">
                                      <p:cBhvr>
                                        <p:cTn id="8" dur="500" fill="hold"/>
                                        <p:tgtEl>
                                          <p:spTgt spid="71685"/>
                                        </p:tgtEl>
                                        <p:attrNameLst>
                                          <p:attrName>ppt_h</p:attrName>
                                        </p:attrNameLst>
                                      </p:cBhvr>
                                      <p:tavLst>
                                        <p:tav tm="0">
                                          <p:val>
                                            <p:fltVal val="0"/>
                                          </p:val>
                                        </p:tav>
                                        <p:tav tm="100000">
                                          <p:val>
                                            <p:strVal val="#ppt_h"/>
                                          </p:val>
                                        </p:tav>
                                      </p:tavLst>
                                    </p:anim>
                                    <p:animEffect transition="in" filter="fade">
                                      <p:cBhvr>
                                        <p:cTn id="9"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375552"/>
          </a:xfrm>
          <a:prstGeom prst="rect">
            <a:avLst/>
          </a:prstGeom>
          <a:solidFill>
            <a:srgbClr val="00B050"/>
          </a:solidFill>
          <a:ln>
            <a:solidFill>
              <a:srgbClr val="FF0000"/>
            </a:solidFill>
          </a:ln>
        </p:spPr>
        <p:txBody>
          <a:bodyPr wrap="square">
            <a:spAutoFit/>
          </a:bodyPr>
          <a:lstStyle/>
          <a:p>
            <a:pPr indent="457200" algn="ctr">
              <a:lnSpc>
                <a:spcPts val="2100"/>
              </a:lnSpc>
            </a:pPr>
            <a:r>
              <a:rPr lang="vi-VN" sz="2400" b="1" dirty="0">
                <a:solidFill>
                  <a:prstClr val="white"/>
                </a:solidFill>
                <a:latin typeface="Calibri" panose="020F0502020204030204" pitchFamily="34" charset="0"/>
                <a:ea typeface="Times New Roman" panose="02020603050405020304" pitchFamily="18" charset="0"/>
              </a:rPr>
              <a:t>2. Kinh tế chính trị Mác – Lênin</a:t>
            </a:r>
            <a:endParaRPr lang="en-US" sz="2400" b="1" dirty="0">
              <a:solidFill>
                <a:prstClr val="white"/>
              </a:solidFill>
              <a:ea typeface="Times New Roman" panose="02020603050405020304" pitchFamily="18" charset="0"/>
            </a:endParaRPr>
          </a:p>
        </p:txBody>
      </p:sp>
      <p:sp>
        <p:nvSpPr>
          <p:cNvPr id="4" name="Rectangle 3"/>
          <p:cNvSpPr/>
          <p:nvPr/>
        </p:nvSpPr>
        <p:spPr>
          <a:xfrm>
            <a:off x="38100" y="458120"/>
            <a:ext cx="6096000" cy="375552"/>
          </a:xfrm>
          <a:prstGeom prst="rect">
            <a:avLst/>
          </a:prstGeom>
          <a:solidFill>
            <a:srgbClr val="FF0000"/>
          </a:solidFill>
        </p:spPr>
        <p:txBody>
          <a:bodyPr>
            <a:spAutoFit/>
          </a:bodyPr>
          <a:lstStyle/>
          <a:p>
            <a:pPr indent="457200" algn="ctr">
              <a:lnSpc>
                <a:spcPts val="2100"/>
              </a:lnSpc>
            </a:pPr>
            <a:r>
              <a:rPr lang="vi-VN" sz="2400" b="1" i="1" dirty="0">
                <a:solidFill>
                  <a:prstClr val="white"/>
                </a:solidFill>
                <a:latin typeface="Calibri" panose="020F0502020204030204" pitchFamily="34" charset="0"/>
                <a:ea typeface="Times New Roman" panose="02020603050405020304" pitchFamily="18" charset="0"/>
              </a:rPr>
              <a:t>b) Về chủ nghĩa tư bản độc quyền</a:t>
            </a:r>
            <a:endParaRPr lang="en-US" sz="2400" dirty="0">
              <a:solidFill>
                <a:prstClr val="white"/>
              </a:solidFill>
            </a:endParaRPr>
          </a:p>
        </p:txBody>
      </p:sp>
      <p:graphicFrame>
        <p:nvGraphicFramePr>
          <p:cNvPr id="6" name="Diagram 5"/>
          <p:cNvGraphicFramePr/>
          <p:nvPr>
            <p:extLst>
              <p:ext uri="{D42A27DB-BD31-4B8C-83A1-F6EECF244321}">
                <p14:modId xmlns:p14="http://schemas.microsoft.com/office/powerpoint/2010/main" val="1214757351"/>
              </p:ext>
            </p:extLst>
          </p:nvPr>
        </p:nvGraphicFramePr>
        <p:xfrm>
          <a:off x="0" y="1400343"/>
          <a:ext cx="11965010" cy="53046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8604522"/>
      </p:ext>
    </p:extLst>
  </p:cSld>
  <p:clrMapOvr>
    <a:masterClrMapping/>
  </p:clrMapOvr>
  <p:transition>
    <p:strips dir="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70378767"/>
              </p:ext>
            </p:extLst>
          </p:nvPr>
        </p:nvGraphicFramePr>
        <p:xfrm>
          <a:off x="725509" y="698679"/>
          <a:ext cx="11032901" cy="5882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91277"/>
          </a:xfrm>
          <a:ln>
            <a:solidFill>
              <a:srgbClr val="FF0000"/>
            </a:solidFill>
          </a:ln>
        </p:spPr>
        <p:txBody>
          <a:bodyPr/>
          <a:lstStyle/>
          <a:p>
            <a:pPr lvl="0"/>
            <a:r>
              <a:rPr lang="pt-BR" sz="3200" b="1" i="1" dirty="0"/>
              <a:t>a) Sứ mệnh lịch sử của giai cấp công nhân</a:t>
            </a:r>
            <a:endParaRPr lang="en-US" sz="3200" dirty="0"/>
          </a:p>
        </p:txBody>
      </p:sp>
      <p:sp>
        <p:nvSpPr>
          <p:cNvPr id="3" name="Content Placeholder 2"/>
          <p:cNvSpPr>
            <a:spLocks noGrp="1"/>
          </p:cNvSpPr>
          <p:nvPr>
            <p:ph idx="1"/>
          </p:nvPr>
        </p:nvSpPr>
        <p:spPr/>
        <p:txBody>
          <a:bodyPr/>
          <a:lstStyle/>
          <a:p>
            <a:pPr algn="just"/>
            <a:r>
              <a:rPr lang="vi-VN" b="1" u="sng" dirty="0">
                <a:solidFill>
                  <a:srgbClr val="FF0000"/>
                </a:solidFill>
              </a:rPr>
              <a:t>Định nghĩa giai cấp công nhân </a:t>
            </a:r>
          </a:p>
          <a:p>
            <a:pPr marL="0" indent="0" algn="just">
              <a:buNone/>
            </a:pPr>
            <a:r>
              <a:rPr lang="vi-VN" i="1" dirty="0"/>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dirty="0"/>
          </a:p>
        </p:txBody>
      </p:sp>
    </p:spTree>
    <p:extLst>
      <p:ext uri="{BB962C8B-B14F-4D97-AF65-F5344CB8AC3E}">
        <p14:creationId xmlns:p14="http://schemas.microsoft.com/office/powerpoint/2010/main" val="51955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32903" y="420821"/>
            <a:ext cx="8019245" cy="499055"/>
          </a:xfrm>
        </p:spPr>
        <p:txBody>
          <a:bodyPr/>
          <a:lstStyle/>
          <a:p>
            <a:pPr algn="ctr"/>
            <a:r>
              <a:rPr lang="pt-BR" b="1" dirty="0">
                <a:solidFill>
                  <a:srgbClr val="FF0000"/>
                </a:solidFill>
              </a:rPr>
              <a:t>Đặc điểm của giai cấp công nhân</a:t>
            </a:r>
            <a:endParaRPr lang="en-US" b="1" u="sng" dirty="0">
              <a:solidFill>
                <a:srgbClr val="FF0000"/>
              </a:solidFill>
            </a:endParaRPr>
          </a:p>
        </p:txBody>
      </p:sp>
      <p:graphicFrame>
        <p:nvGraphicFramePr>
          <p:cNvPr id="5" name="Diagram 4"/>
          <p:cNvGraphicFramePr/>
          <p:nvPr>
            <p:extLst>
              <p:ext uri="{D42A27DB-BD31-4B8C-83A1-F6EECF244321}">
                <p14:modId xmlns:p14="http://schemas.microsoft.com/office/powerpoint/2010/main" val="1886955191"/>
              </p:ext>
            </p:extLst>
          </p:nvPr>
        </p:nvGraphicFramePr>
        <p:xfrm>
          <a:off x="98738" y="1360331"/>
          <a:ext cx="12093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916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683438121"/>
              </p:ext>
            </p:extLst>
          </p:nvPr>
        </p:nvGraphicFramePr>
        <p:xfrm>
          <a:off x="877910" y="889969"/>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37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79462126"/>
              </p:ext>
            </p:extLst>
          </p:nvPr>
        </p:nvGraphicFramePr>
        <p:xfrm>
          <a:off x="1542602" y="552241"/>
          <a:ext cx="9803685" cy="5578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47790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183213963"/>
              </p:ext>
            </p:extLst>
          </p:nvPr>
        </p:nvGraphicFramePr>
        <p:xfrm>
          <a:off x="283335" y="1131791"/>
          <a:ext cx="11384924" cy="57262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3248141" y="256435"/>
            <a:ext cx="5990743" cy="584775"/>
          </a:xfrm>
          <a:prstGeom prst="rect">
            <a:avLst/>
          </a:prstGeom>
          <a:ln>
            <a:solidFill>
              <a:srgbClr val="FF0000"/>
            </a:solidFill>
          </a:ln>
        </p:spPr>
        <p:txBody>
          <a:bodyPr wrap="none">
            <a:spAutoFit/>
          </a:bodyPr>
          <a:lstStyle/>
          <a:p>
            <a:r>
              <a:rPr lang="en-US" sz="3200" dirty="0">
                <a:solidFill>
                  <a:srgbClr val="FF0000"/>
                </a:solidFill>
              </a:rPr>
              <a:t>b) </a:t>
            </a:r>
            <a:r>
              <a:rPr lang="en-US" sz="3200" dirty="0" err="1">
                <a:solidFill>
                  <a:srgbClr val="FF0000"/>
                </a:solidFill>
              </a:rPr>
              <a:t>Cách</a:t>
            </a:r>
            <a:r>
              <a:rPr lang="en-US" sz="3200" dirty="0">
                <a:solidFill>
                  <a:srgbClr val="FF0000"/>
                </a:solidFill>
              </a:rPr>
              <a:t> </a:t>
            </a:r>
            <a:r>
              <a:rPr lang="en-US" sz="3200" dirty="0" err="1">
                <a:solidFill>
                  <a:srgbClr val="FF0000"/>
                </a:solidFill>
              </a:rPr>
              <a:t>mạng</a:t>
            </a:r>
            <a:r>
              <a:rPr lang="en-US" sz="3200" dirty="0">
                <a:solidFill>
                  <a:srgbClr val="FF0000"/>
                </a:solidFill>
              </a:rPr>
              <a:t> </a:t>
            </a:r>
            <a:r>
              <a:rPr lang="en-US" sz="3200" dirty="0" err="1">
                <a:solidFill>
                  <a:srgbClr val="FF0000"/>
                </a:solidFill>
              </a:rPr>
              <a:t>xã</a:t>
            </a:r>
            <a:r>
              <a:rPr lang="en-US" sz="3200" dirty="0">
                <a:solidFill>
                  <a:srgbClr val="FF0000"/>
                </a:solidFill>
              </a:rPr>
              <a:t> </a:t>
            </a:r>
            <a:r>
              <a:rPr lang="en-US" sz="3200" dirty="0" err="1">
                <a:solidFill>
                  <a:srgbClr val="FF0000"/>
                </a:solidFill>
              </a:rPr>
              <a:t>hội</a:t>
            </a:r>
            <a:r>
              <a:rPr lang="en-US" sz="3200" dirty="0">
                <a:solidFill>
                  <a:srgbClr val="FF0000"/>
                </a:solidFill>
              </a:rPr>
              <a:t> </a:t>
            </a:r>
            <a:r>
              <a:rPr lang="en-US" sz="3200" dirty="0" err="1">
                <a:solidFill>
                  <a:srgbClr val="FF0000"/>
                </a:solidFill>
              </a:rPr>
              <a:t>chủ</a:t>
            </a:r>
            <a:r>
              <a:rPr lang="en-US" sz="3200" dirty="0">
                <a:solidFill>
                  <a:srgbClr val="FF0000"/>
                </a:solidFill>
              </a:rPr>
              <a:t> </a:t>
            </a:r>
            <a:r>
              <a:rPr lang="en-US" sz="3200" dirty="0" err="1">
                <a:solidFill>
                  <a:srgbClr val="FF0000"/>
                </a:solidFill>
              </a:rPr>
              <a:t>nghĩa</a:t>
            </a:r>
            <a:r>
              <a:rPr lang="en-US" sz="3200" dirty="0">
                <a:solidFill>
                  <a:srgbClr val="FF0000"/>
                </a:solidFill>
              </a:rPr>
              <a:t> </a:t>
            </a:r>
          </a:p>
        </p:txBody>
      </p:sp>
    </p:spTree>
    <p:extLst>
      <p:ext uri="{BB962C8B-B14F-4D97-AF65-F5344CB8AC3E}">
        <p14:creationId xmlns:p14="http://schemas.microsoft.com/office/powerpoint/2010/main" val="190955852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194" y="120092"/>
            <a:ext cx="11453611" cy="704156"/>
          </a:xfrm>
          <a:ln w="57150">
            <a:solidFill>
              <a:srgbClr val="FF0000"/>
            </a:solidFill>
          </a:ln>
        </p:spPr>
        <p:txBody>
          <a:bodyPr/>
          <a:lstStyle/>
          <a:p>
            <a:r>
              <a:rPr lang="pt-BR" sz="3200" b="1" i="1" dirty="0"/>
              <a:t>c) Sự phát triển của hình thái kinh tế-xã hội cộng sản chủ nghĩa</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98369871"/>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17" dur="500"/>
                                        <p:tgtEl>
                                          <p:spTgt spid="4">
                                            <p:graphicEl>
                                              <a:dgm id="{83435CBE-5EE0-4634-BBE8-3AF132BA81B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2"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B216790-7103-4FF2-A46A-649E44D30831}" type="slidenum">
              <a:rPr lang="en-US" altLang="en-US" sz="1400">
                <a:solidFill>
                  <a:srgbClr val="000000"/>
                </a:solidFill>
              </a:rPr>
              <a:pPr>
                <a:spcBef>
                  <a:spcPct val="0"/>
                </a:spcBef>
                <a:buFontTx/>
                <a:buNone/>
              </a:pPr>
              <a:t>74</a:t>
            </a:fld>
            <a:endParaRPr lang="en-US" altLang="en-US" sz="1400">
              <a:solidFill>
                <a:srgbClr val="000000"/>
              </a:solidFill>
            </a:endParaRPr>
          </a:p>
        </p:txBody>
      </p:sp>
      <p:grpSp>
        <p:nvGrpSpPr>
          <p:cNvPr id="6" name="Group 5"/>
          <p:cNvGrpSpPr/>
          <p:nvPr/>
        </p:nvGrpSpPr>
        <p:grpSpPr>
          <a:xfrm>
            <a:off x="-1" y="111293"/>
            <a:ext cx="12101847" cy="718710"/>
            <a:chOff x="0" y="2980"/>
            <a:chExt cx="10972800" cy="718710"/>
          </a:xfrm>
        </p:grpSpPr>
        <p:sp>
          <p:nvSpPr>
            <p:cNvPr id="7" name="Rounded Rectangle 6"/>
            <p:cNvSpPr/>
            <p:nvPr/>
          </p:nvSpPr>
          <p:spPr>
            <a:xfrm>
              <a:off x="0" y="2980"/>
              <a:ext cx="10972800" cy="718710"/>
            </a:xfrm>
            <a:prstGeom prst="roundRect">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35085" y="38065"/>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a:t>Thời kỳ quá độ từ chủ nghĩa tư bản lên chủ nghĩa xã hội</a:t>
              </a:r>
              <a:endParaRPr lang="en-US" sz="3200" kern="1200" dirty="0"/>
            </a:p>
          </p:txBody>
        </p:sp>
      </p:grpSp>
      <p:graphicFrame>
        <p:nvGraphicFramePr>
          <p:cNvPr id="3" name="Diagram 2"/>
          <p:cNvGraphicFramePr/>
          <p:nvPr>
            <p:extLst>
              <p:ext uri="{D42A27DB-BD31-4B8C-83A1-F6EECF244321}">
                <p14:modId xmlns:p14="http://schemas.microsoft.com/office/powerpoint/2010/main" val="3690450169"/>
              </p:ext>
            </p:extLst>
          </p:nvPr>
        </p:nvGraphicFramePr>
        <p:xfrm>
          <a:off x="1420252" y="1003002"/>
          <a:ext cx="9926036" cy="56167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41175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FA2EBD9-3454-4C32-A0C3-2EC535C1ECE7}" type="slidenum">
              <a:rPr lang="en-US" altLang="en-US" sz="1400">
                <a:solidFill>
                  <a:srgbClr val="000000"/>
                </a:solidFill>
              </a:rPr>
              <a:pPr>
                <a:spcBef>
                  <a:spcPct val="0"/>
                </a:spcBef>
                <a:buFontTx/>
                <a:buNone/>
              </a:pPr>
              <a:t>75</a:t>
            </a:fld>
            <a:endParaRPr lang="en-US" altLang="en-US" sz="1400">
              <a:solidFill>
                <a:srgbClr val="000000"/>
              </a:solidFill>
            </a:endParaRPr>
          </a:p>
        </p:txBody>
      </p:sp>
      <p:sp>
        <p:nvSpPr>
          <p:cNvPr id="35844" name="Rectangle 3"/>
          <p:cNvSpPr>
            <a:spLocks noChangeArrowheads="1"/>
          </p:cNvSpPr>
          <p:nvPr/>
        </p:nvSpPr>
        <p:spPr bwMode="auto">
          <a:xfrm>
            <a:off x="0" y="1066800"/>
            <a:ext cx="121920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vi-VN" altLang="en-US" dirty="0">
                <a:solidFill>
                  <a:srgbClr val="000000"/>
                </a:solidFill>
                <a:cs typeface="Arial" panose="020B0604020202020204" pitchFamily="34" charset="0"/>
              </a:rPr>
              <a:t> kinh tế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XD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LLSX </a:t>
            </a:r>
            <a:r>
              <a:rPr lang="en-US" altLang="en-US" dirty="0" err="1">
                <a:solidFill>
                  <a:srgbClr val="000000"/>
                </a:solidFill>
                <a:cs typeface="Arial" panose="020B0604020202020204" pitchFamily="34" charset="0"/>
              </a:rPr>
              <a:t>hiện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đại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vững</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QHSX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bỏ</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xây</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dựng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về</a:t>
            </a:r>
            <a:r>
              <a:rPr lang="en-US" altLang="en-US" dirty="0">
                <a:solidFill>
                  <a:srgbClr val="000000"/>
                </a:solidFill>
                <a:cs typeface="Arial" panose="020B0604020202020204" pitchFamily="34" charset="0"/>
              </a:rPr>
              <a:t> TLSX</a:t>
            </a: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tổ</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chức</a:t>
            </a:r>
            <a:r>
              <a:rPr lang="en-US" altLang="en-US" dirty="0">
                <a:solidFill>
                  <a:srgbClr val="000000"/>
                </a:solidFill>
                <a:cs typeface="Arial" panose="020B0604020202020204" pitchFamily="34" charset="0"/>
              </a:rPr>
              <a:t> </a:t>
            </a:r>
            <a:r>
              <a:rPr lang="vi-VN" altLang="en-US" dirty="0">
                <a:solidFill>
                  <a:srgbClr val="000000"/>
                </a:solidFill>
                <a:cs typeface="Arial" panose="020B0604020202020204" pitchFamily="34" charset="0"/>
              </a:rPr>
              <a:t>và </a:t>
            </a:r>
            <a:r>
              <a:rPr lang="en-US" altLang="en-US" dirty="0" err="1">
                <a:solidFill>
                  <a:srgbClr val="000000"/>
                </a:solidFill>
                <a:cs typeface="Arial" panose="020B0604020202020204" pitchFamily="34" charset="0"/>
              </a:rPr>
              <a:t>kỷ</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luật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mới</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vi-VN" altLang="en-US" dirty="0">
                <a:solidFill>
                  <a:srgbClr val="000000"/>
                </a:solidFill>
                <a:cs typeface="Arial" panose="020B0604020202020204" pitchFamily="34" charset="0"/>
              </a:rPr>
              <a:t>Thực hiện nguyên tắc phân phối “làm theo năng lực, hưởng theo lao động</a:t>
            </a:r>
            <a:r>
              <a:rPr lang="en-US" altLang="en-US" dirty="0">
                <a:solidFill>
                  <a:srgbClr val="000000"/>
                </a:solidFill>
                <a:cs typeface="Arial" panose="020B0604020202020204" pitchFamily="34" charset="0"/>
              </a:rPr>
              <a:t>”</a:t>
            </a: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nước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mang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bản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chất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giai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cấp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tộc</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tưởng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lối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sống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bình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đẳng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nghĩa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tập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thể</a:t>
            </a:r>
            <a:r>
              <a:rPr lang="en-US" altLang="en-US" dirty="0">
                <a:solidFill>
                  <a:srgbClr val="000000"/>
                </a:solidFill>
                <a:cs typeface="Arial" panose="020B0604020202020204" pitchFamily="34" charset="0"/>
              </a:rPr>
              <a:t>, con </a:t>
            </a:r>
            <a:r>
              <a:rPr lang="en-US" altLang="en-US" dirty="0" err="1">
                <a:solidFill>
                  <a:srgbClr val="000000"/>
                </a:solidFill>
                <a:cs typeface="Arial" panose="020B0604020202020204" pitchFamily="34" charset="0"/>
              </a:rPr>
              <a:t>người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tự</a:t>
            </a:r>
            <a:r>
              <a:rPr lang="en-US" altLang="en-US" dirty="0">
                <a:solidFill>
                  <a:srgbClr val="000000"/>
                </a:solidFill>
                <a:cs typeface="Arial" panose="020B0604020202020204" pitchFamily="34" charset="0"/>
              </a:rPr>
              <a:t> do </a:t>
            </a:r>
            <a:r>
              <a:rPr lang="en-US" altLang="en-US" dirty="0" err="1">
                <a:solidFill>
                  <a:srgbClr val="000000"/>
                </a:solidFill>
                <a:cs typeface="Arial" panose="020B0604020202020204" pitchFamily="34" charset="0"/>
              </a:rPr>
              <a:t>toàn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diện</a:t>
            </a:r>
            <a:endParaRPr lang="en-US" altLang="en-US" dirty="0">
              <a:solidFill>
                <a:srgbClr val="000000"/>
              </a:solidFill>
              <a:cs typeface="Arial" panose="020B0604020202020204" pitchFamily="34" charset="0"/>
            </a:endParaRPr>
          </a:p>
        </p:txBody>
      </p:sp>
      <p:grpSp>
        <p:nvGrpSpPr>
          <p:cNvPr id="5" name="Group 4"/>
          <p:cNvGrpSpPr/>
          <p:nvPr/>
        </p:nvGrpSpPr>
        <p:grpSpPr>
          <a:xfrm>
            <a:off x="0" y="0"/>
            <a:ext cx="12192000" cy="718710"/>
            <a:chOff x="0" y="3072158"/>
            <a:chExt cx="10972800" cy="718710"/>
          </a:xfrm>
        </p:grpSpPr>
        <p:sp>
          <p:nvSpPr>
            <p:cNvPr id="6" name="Rounded Rectangle 5"/>
            <p:cNvSpPr/>
            <p:nvPr/>
          </p:nvSpPr>
          <p:spPr>
            <a:xfrm>
              <a:off x="0" y="3072158"/>
              <a:ext cx="10972800" cy="718710"/>
            </a:xfrm>
            <a:prstGeom prst="roundRect">
              <a:avLst/>
            </a:prstGeom>
            <a:solidFill>
              <a:srgbClr val="EEECE1">
                <a:lumMod val="10000"/>
              </a:srgbClr>
            </a:solidFill>
            <a:ln w="25400" cap="flat" cmpd="sng" algn="ctr">
              <a:solidFill>
                <a:sysClr val="window" lastClr="FFFFFF">
                  <a:hueOff val="0"/>
                  <a:satOff val="0"/>
                  <a:lumOff val="0"/>
                  <a:alphaOff val="0"/>
                </a:sysClr>
              </a:solidFill>
              <a:prstDash val="solid"/>
            </a:ln>
            <a:effectLst/>
          </p:spPr>
        </p:sp>
        <p:sp>
          <p:nvSpPr>
            <p:cNvPr id="7" name="Rounded Rectangle 4"/>
            <p:cNvSpPr/>
            <p:nvPr/>
          </p:nvSpPr>
          <p:spPr>
            <a:xfrm>
              <a:off x="35085" y="3107243"/>
              <a:ext cx="10902630" cy="648540"/>
            </a:xfrm>
            <a:prstGeom prst="rect">
              <a:avLst/>
            </a:prstGeom>
            <a:noFill/>
            <a:ln>
              <a:noFill/>
            </a:ln>
            <a:effectLst/>
          </p:spPr>
          <p:txBody>
            <a:bodyPr spcFirstLastPara="0" vert="horz" wrap="square" lIns="121920" tIns="121920" rIns="121920" bIns="121920" numCol="1" spcCol="1270" anchor="ctr" anchorCtr="0">
              <a:noAutofit/>
            </a:bodyPr>
            <a:lstStyle/>
            <a:p>
              <a:pPr marL="0" marR="0" lvl="0" indent="0" algn="ctr" defTabSz="1422400" eaLnBrk="1" fontAlgn="auto" latinLnBrk="0" hangingPunct="1">
                <a:lnSpc>
                  <a:spcPct val="90000"/>
                </a:lnSpc>
                <a:spcBef>
                  <a:spcPct val="0"/>
                </a:spcBef>
                <a:spcAft>
                  <a:spcPct val="35000"/>
                </a:spcAft>
                <a:buClrTx/>
                <a:buSzTx/>
                <a:buFontTx/>
                <a:buNone/>
                <a:tabLst/>
                <a:defRPr/>
              </a:pPr>
              <a:r>
                <a:rPr kumimoji="0" lang="pt-BR" sz="3200" b="1" u="none" strike="noStrike" kern="1200" cap="none" spc="0" normalizeH="0" baseline="0" noProof="0" dirty="0">
                  <a:ln>
                    <a:noFill/>
                  </a:ln>
                  <a:solidFill>
                    <a:sysClr val="window" lastClr="FFFFFF"/>
                  </a:solidFill>
                  <a:effectLst/>
                  <a:uLnTx/>
                  <a:uFillTx/>
                  <a:latin typeface="Calibri"/>
                  <a:ea typeface="+mn-ea"/>
                  <a:cs typeface="+mn-cs"/>
                </a:rPr>
                <a:t>- Về xã hội xã hội chủ nghĩa</a:t>
              </a:r>
              <a:endParaRPr kumimoji="0" lang="en-US" sz="3200" b="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219536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4">
                                            <p:txEl>
                                              <p:pRg st="0" end="0"/>
                                            </p:txEl>
                                          </p:spTgt>
                                        </p:tgtEl>
                                        <p:attrNameLst>
                                          <p:attrName>style.visibility</p:attrName>
                                        </p:attrNameLst>
                                      </p:cBhvr>
                                      <p:to>
                                        <p:strVal val="visible"/>
                                      </p:to>
                                    </p:set>
                                    <p:animEffect transition="in" filter="fade">
                                      <p:cBhvr>
                                        <p:cTn id="7" dur="500"/>
                                        <p:tgtEl>
                                          <p:spTgt spid="3584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44">
                                            <p:txEl>
                                              <p:pRg st="1" end="1"/>
                                            </p:txEl>
                                          </p:spTgt>
                                        </p:tgtEl>
                                        <p:attrNameLst>
                                          <p:attrName>style.visibility</p:attrName>
                                        </p:attrNameLst>
                                      </p:cBhvr>
                                      <p:to>
                                        <p:strVal val="visible"/>
                                      </p:to>
                                    </p:set>
                                    <p:animEffect transition="in" filter="fade">
                                      <p:cBhvr>
                                        <p:cTn id="12" dur="500"/>
                                        <p:tgtEl>
                                          <p:spTgt spid="3584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844">
                                            <p:txEl>
                                              <p:pRg st="2" end="2"/>
                                            </p:txEl>
                                          </p:spTgt>
                                        </p:tgtEl>
                                        <p:attrNameLst>
                                          <p:attrName>style.visibility</p:attrName>
                                        </p:attrNameLst>
                                      </p:cBhvr>
                                      <p:to>
                                        <p:strVal val="visible"/>
                                      </p:to>
                                    </p:set>
                                    <p:animEffect transition="in" filter="fade">
                                      <p:cBhvr>
                                        <p:cTn id="17" dur="500"/>
                                        <p:tgtEl>
                                          <p:spTgt spid="3584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844">
                                            <p:txEl>
                                              <p:pRg st="3" end="3"/>
                                            </p:txEl>
                                          </p:spTgt>
                                        </p:tgtEl>
                                        <p:attrNameLst>
                                          <p:attrName>style.visibility</p:attrName>
                                        </p:attrNameLst>
                                      </p:cBhvr>
                                      <p:to>
                                        <p:strVal val="visible"/>
                                      </p:to>
                                    </p:set>
                                    <p:animEffect transition="in" filter="fade">
                                      <p:cBhvr>
                                        <p:cTn id="22" dur="500"/>
                                        <p:tgtEl>
                                          <p:spTgt spid="3584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5844">
                                            <p:txEl>
                                              <p:pRg st="4" end="4"/>
                                            </p:txEl>
                                          </p:spTgt>
                                        </p:tgtEl>
                                        <p:attrNameLst>
                                          <p:attrName>style.visibility</p:attrName>
                                        </p:attrNameLst>
                                      </p:cBhvr>
                                      <p:to>
                                        <p:strVal val="visible"/>
                                      </p:to>
                                    </p:set>
                                    <p:animEffect transition="in" filter="fade">
                                      <p:cBhvr>
                                        <p:cTn id="27" dur="500"/>
                                        <p:tgtEl>
                                          <p:spTgt spid="3584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5844">
                                            <p:txEl>
                                              <p:pRg st="5" end="5"/>
                                            </p:txEl>
                                          </p:spTgt>
                                        </p:tgtEl>
                                        <p:attrNameLst>
                                          <p:attrName>style.visibility</p:attrName>
                                        </p:attrNameLst>
                                      </p:cBhvr>
                                      <p:to>
                                        <p:strVal val="visible"/>
                                      </p:to>
                                    </p:set>
                                    <p:animEffect transition="in" filter="fade">
                                      <p:cBhvr>
                                        <p:cTn id="32" dur="500"/>
                                        <p:tgtEl>
                                          <p:spTgt spid="3584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19AD00C-766E-499B-AF1C-51393B64ECFC}" type="slidenum">
              <a:rPr lang="en-US" altLang="en-US" sz="1400">
                <a:solidFill>
                  <a:srgbClr val="000000"/>
                </a:solidFill>
              </a:rPr>
              <a:pPr>
                <a:spcBef>
                  <a:spcPct val="0"/>
                </a:spcBef>
                <a:buFontTx/>
                <a:buNone/>
              </a:pPr>
              <a:t>76</a:t>
            </a:fld>
            <a:endParaRPr lang="en-US" altLang="en-US" sz="1400">
              <a:solidFill>
                <a:srgbClr val="000000"/>
              </a:solidFill>
            </a:endParaRPr>
          </a:p>
        </p:txBody>
      </p:sp>
      <p:grpSp>
        <p:nvGrpSpPr>
          <p:cNvPr id="10" name="Group 9"/>
          <p:cNvGrpSpPr/>
          <p:nvPr/>
        </p:nvGrpSpPr>
        <p:grpSpPr>
          <a:xfrm>
            <a:off x="0" y="0"/>
            <a:ext cx="12192000" cy="718710"/>
            <a:chOff x="0" y="3804271"/>
            <a:chExt cx="10972800" cy="718710"/>
          </a:xfrm>
        </p:grpSpPr>
        <p:sp>
          <p:nvSpPr>
            <p:cNvPr id="11" name="Rounded Rectangle 10"/>
            <p:cNvSpPr/>
            <p:nvPr/>
          </p:nvSpPr>
          <p:spPr>
            <a:xfrm>
              <a:off x="0" y="3804271"/>
              <a:ext cx="10972800" cy="718710"/>
            </a:xfrm>
            <a:prstGeom prst="roundRect">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ounded Rectangle 4"/>
            <p:cNvSpPr/>
            <p:nvPr/>
          </p:nvSpPr>
          <p:spPr>
            <a:xfrm>
              <a:off x="35085" y="3839356"/>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pt-BR" sz="3200" b="1" i="1" kern="1200" dirty="0"/>
                <a:t>- Về xã hội cộng sản chủ nghĩa</a:t>
              </a:r>
              <a:endParaRPr lang="en-US" sz="3200" kern="1200" dirty="0"/>
            </a:p>
          </p:txBody>
        </p:sp>
      </p:grpSp>
      <p:sp>
        <p:nvSpPr>
          <p:cNvPr id="13" name="Text Box 7"/>
          <p:cNvSpPr txBox="1">
            <a:spLocks noChangeArrowheads="1"/>
          </p:cNvSpPr>
          <p:nvPr/>
        </p:nvSpPr>
        <p:spPr bwMode="auto">
          <a:xfrm>
            <a:off x="463764" y="1312142"/>
            <a:ext cx="11264469"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a:t>
            </a:r>
            <a:r>
              <a:rPr lang="pt-BR" sz="2400" dirty="0">
                <a:latin typeface="+mn-lt"/>
              </a:rPr>
              <a:t>LLSX phát triển rất cao, của cải xã hội trở nên dồi dào, khoa học phát triển, lao động trở thành nhu cầu của con người được giảm nhẹ, “làm theo năng lực, hưởng theo nhu cầu”. </a:t>
            </a:r>
          </a:p>
          <a:p>
            <a:pPr algn="just" fontAlgn="base">
              <a:spcBef>
                <a:spcPct val="0"/>
              </a:spcBef>
              <a:spcAft>
                <a:spcPct val="0"/>
              </a:spcAft>
              <a:buFont typeface="Wingdings" panose="05000000000000000000" pitchFamily="2" charset="2"/>
              <a:buChar char="Ø"/>
            </a:pPr>
            <a:r>
              <a:rPr lang="pt-BR" sz="2400" dirty="0">
                <a:latin typeface="+mn-lt"/>
              </a:rPr>
              <a:t>Không còn sự khác biệt giữa thành thị và nông thôn, giữa lao động trí óc và lao động chân tay</a:t>
            </a:r>
            <a:endParaRPr lang="en-US" altLang="en-US" sz="2400" dirty="0">
              <a:latin typeface="+mn-lt"/>
              <a:cs typeface="Arial" panose="020B0604020202020204" pitchFamily="34" charset="0"/>
            </a:endParaRPr>
          </a:p>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Luật</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pháp</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trở</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thành</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phong</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tục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tập</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quán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thành</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quan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niệm</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đạo</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đức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mọi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người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tự</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giác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thực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hiện</a:t>
            </a:r>
            <a:r>
              <a:rPr lang="en-US" altLang="en-US" sz="2400" dirty="0">
                <a:latin typeface="+mn-lt"/>
                <a:cs typeface="Arial" panose="020B0604020202020204" pitchFamily="34" charset="0"/>
              </a:rPr>
              <a:t>.</a:t>
            </a:r>
          </a:p>
          <a:p>
            <a:pPr algn="just" fontAlgn="base">
              <a:spcBef>
                <a:spcPct val="0"/>
              </a:spcBef>
              <a:spcAft>
                <a:spcPct val="0"/>
              </a:spcAft>
              <a:buFont typeface="Wingdings" panose="05000000000000000000" pitchFamily="2" charset="2"/>
              <a:buChar char="Ø"/>
            </a:pPr>
            <a:r>
              <a:rPr lang="pt-BR" sz="2400" dirty="0">
                <a:latin typeface="+mn-lt"/>
              </a:rPr>
              <a:t>Dân chủ phát triển ở mức độ cao. Những thiết chế chính trị và pháp luật sẽ hoàn toàn mất đi, nhà nước trở thành không cần thiết, nó tự tiêu vong.</a:t>
            </a:r>
            <a:endParaRPr lang="en-US" altLang="en-US" sz="2400" dirty="0">
              <a:latin typeface="+mn-lt"/>
              <a:cs typeface="Arial" panose="020B0604020202020204" pitchFamily="34" charset="0"/>
            </a:endParaRPr>
          </a:p>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Con </a:t>
            </a:r>
            <a:r>
              <a:rPr lang="en-US" altLang="en-US" sz="2400" dirty="0" err="1">
                <a:latin typeface="+mn-lt"/>
                <a:cs typeface="Arial" panose="020B0604020202020204" pitchFamily="34" charset="0"/>
              </a:rPr>
              <a:t>người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được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hoàn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giải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phóng</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có</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điều</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kiện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phát</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triển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diện</a:t>
            </a:r>
            <a:r>
              <a:rPr lang="en-US" altLang="en-US" sz="2400" dirty="0">
                <a:latin typeface="+mn-lt"/>
                <a:cs typeface="Arial" panose="020B0604020202020204" pitchFamily="34" charset="0"/>
              </a:rPr>
              <a:t>.</a:t>
            </a:r>
          </a:p>
          <a:p>
            <a:pPr algn="just" fontAlgn="base">
              <a:spcBef>
                <a:spcPct val="50000"/>
              </a:spcBef>
              <a:spcAft>
                <a:spcPct val="0"/>
              </a:spcAft>
              <a:buFontTx/>
              <a:buChar char="-"/>
            </a:pPr>
            <a:endParaRPr lang="en-US" altLang="en-US" sz="2400" dirty="0">
              <a:latin typeface="+mn-lt"/>
              <a:cs typeface="Arial" panose="020B0604020202020204" pitchFamily="34" charset="0"/>
            </a:endParaRPr>
          </a:p>
        </p:txBody>
      </p:sp>
    </p:spTree>
    <p:extLst>
      <p:ext uri="{BB962C8B-B14F-4D97-AF65-F5344CB8AC3E}">
        <p14:creationId xmlns:p14="http://schemas.microsoft.com/office/powerpoint/2010/main" val="186160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1000" fill="hold"/>
                                        <p:tgtEl>
                                          <p:spTgt spid="1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13">
                                            <p:txEl>
                                              <p:pRg st="1" end="1"/>
                                            </p:txEl>
                                          </p:spTgt>
                                        </p:tgtEl>
                                        <p:attrNameLst>
                                          <p:attrName>style.visibility</p:attrName>
                                        </p:attrNameLst>
                                      </p:cBhvr>
                                      <p:to>
                                        <p:strVal val="visible"/>
                                      </p:to>
                                    </p:set>
                                    <p:anim calcmode="lin" valueType="num">
                                      <p:cBhvr>
                                        <p:cTn id="14" dur="1000" fill="hold"/>
                                        <p:tgtEl>
                                          <p:spTgt spid="13">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1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 calcmode="lin" valueType="num">
                                      <p:cBhvr>
                                        <p:cTn id="21" dur="1000" fill="hold"/>
                                        <p:tgtEl>
                                          <p:spTgt spid="1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1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1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13">
                                            <p:txEl>
                                              <p:pRg st="3" end="3"/>
                                            </p:txEl>
                                          </p:spTgt>
                                        </p:tgtEl>
                                        <p:attrNameLst>
                                          <p:attrName>style.visibility</p:attrName>
                                        </p:attrNameLst>
                                      </p:cBhvr>
                                      <p:to>
                                        <p:strVal val="visible"/>
                                      </p:to>
                                    </p:set>
                                    <p:anim calcmode="lin" valueType="num">
                                      <p:cBhvr>
                                        <p:cTn id="28" dur="1000" fill="hold"/>
                                        <p:tgtEl>
                                          <p:spTgt spid="13">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1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1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13">
                                            <p:txEl>
                                              <p:pRg st="4" end="4"/>
                                            </p:txEl>
                                          </p:spTgt>
                                        </p:tgtEl>
                                        <p:attrNameLst>
                                          <p:attrName>style.visibility</p:attrName>
                                        </p:attrNameLst>
                                      </p:cBhvr>
                                      <p:to>
                                        <p:strVal val="visible"/>
                                      </p:to>
                                    </p:set>
                                    <p:anim calcmode="lin" valueType="num">
                                      <p:cBhvr>
                                        <p:cTn id="35" dur="1000" fill="hold"/>
                                        <p:tgtEl>
                                          <p:spTgt spid="13">
                                            <p:txEl>
                                              <p:pRg st="4" end="4"/>
                                            </p:txEl>
                                          </p:spTgt>
                                        </p:tgtEl>
                                        <p:attrNameLst>
                                          <p:attrName>ppt_x</p:attrName>
                                        </p:attrNameLst>
                                      </p:cBhvr>
                                      <p:tavLst>
                                        <p:tav tm="0">
                                          <p:val>
                                            <p:strVal val="#ppt_x-.2"/>
                                          </p:val>
                                        </p:tav>
                                        <p:tav tm="100000">
                                          <p:val>
                                            <p:strVal val="#ppt_x"/>
                                          </p:val>
                                        </p:tav>
                                      </p:tavLst>
                                    </p:anim>
                                    <p:anim calcmode="lin" valueType="num">
                                      <p:cBhvr>
                                        <p:cTn id="36" dur="1000" fill="hold"/>
                                        <p:tgtEl>
                                          <p:spTgt spid="1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95459"/>
          </a:xfrm>
          <a:ln w="57150">
            <a:solidFill>
              <a:srgbClr val="0070C0"/>
            </a:solidFill>
          </a:ln>
        </p:spPr>
        <p:txBody>
          <a:bodyPr/>
          <a:lstStyle/>
          <a:p>
            <a:r>
              <a:rPr lang="pt-BR" sz="2400" b="1" dirty="0"/>
              <a:t>III. VAI TRÒ </a:t>
            </a:r>
            <a:r>
              <a:rPr lang="vi-VN" sz="2400" b="1" dirty="0"/>
              <a:t>NỀN TẢNG TƯ TƯỞNG, KIM CHỈ NAM CHO HÀNH ĐỘNG</a:t>
            </a:r>
            <a:r>
              <a:rPr lang="pt-BR" sz="2400" b="1" dirty="0"/>
              <a:t> CỦA CHỦ NGHĨA MÁC - LÊNIN</a:t>
            </a:r>
            <a:endParaRPr lang="en-US" sz="24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60561511"/>
              </p:ext>
            </p:extLst>
          </p:nvPr>
        </p:nvGraphicFramePr>
        <p:xfrm>
          <a:off x="0" y="1033530"/>
          <a:ext cx="12093262" cy="56879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77</a:t>
            </a:fld>
            <a:endParaRPr lang="en-US" altLang="en-US">
              <a:solidFill>
                <a:srgbClr val="000000"/>
              </a:solidFill>
            </a:endParaRPr>
          </a:p>
        </p:txBody>
      </p:sp>
    </p:spTree>
    <p:extLst>
      <p:ext uri="{BB962C8B-B14F-4D97-AF65-F5344CB8AC3E}">
        <p14:creationId xmlns:p14="http://schemas.microsoft.com/office/powerpoint/2010/main" val="35858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DDA9A52F-EDC0-4C82-89C0-1EC9C2C9CB23}"/>
                                            </p:graphicEl>
                                          </p:spTgt>
                                        </p:tgtEl>
                                        <p:attrNameLst>
                                          <p:attrName>style.visibility</p:attrName>
                                        </p:attrNameLst>
                                      </p:cBhvr>
                                      <p:to>
                                        <p:strVal val="visible"/>
                                      </p:to>
                                    </p:set>
                                    <p:animEffect transition="in" filter="fade">
                                      <p:cBhvr>
                                        <p:cTn id="17" dur="500"/>
                                        <p:tgtEl>
                                          <p:spTgt spid="5">
                                            <p:graphicEl>
                                              <a:dgm id="{DDA9A52F-EDC0-4C82-89C0-1EC9C2C9CB2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AFA8B044-D966-4FB6-AAA6-8654FA9B1CDE}"/>
                                            </p:graphicEl>
                                          </p:spTgt>
                                        </p:tgtEl>
                                        <p:attrNameLst>
                                          <p:attrName>style.visibility</p:attrName>
                                        </p:attrNameLst>
                                      </p:cBhvr>
                                      <p:to>
                                        <p:strVal val="visible"/>
                                      </p:to>
                                    </p:set>
                                    <p:animEffect transition="in" filter="fade">
                                      <p:cBhvr>
                                        <p:cTn id="22" dur="500"/>
                                        <p:tgtEl>
                                          <p:spTgt spid="5">
                                            <p:graphicEl>
                                              <a:dgm id="{AFA8B044-D966-4FB6-AAA6-8654FA9B1CD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8.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14.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2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9.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0.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9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3.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otalTime>2133</TotalTime>
  <Words>6240</Words>
  <Application>Microsoft Office PowerPoint</Application>
  <PresentationFormat>Widescreen</PresentationFormat>
  <Paragraphs>472</Paragraphs>
  <Slides>77</Slides>
  <Notes>8</Notes>
  <HiddenSlides>0</HiddenSlides>
  <MMClips>0</MMClips>
  <ScaleCrop>false</ScaleCrop>
  <HeadingPairs>
    <vt:vector size="6" baseType="variant">
      <vt:variant>
        <vt:lpstr>Fonts Used</vt:lpstr>
      </vt:variant>
      <vt:variant>
        <vt:i4>20</vt:i4>
      </vt:variant>
      <vt:variant>
        <vt:lpstr>Theme</vt:lpstr>
      </vt:variant>
      <vt:variant>
        <vt:i4>34</vt:i4>
      </vt:variant>
      <vt:variant>
        <vt:lpstr>Slide Titles</vt:lpstr>
      </vt:variant>
      <vt:variant>
        <vt:i4>77</vt:i4>
      </vt:variant>
    </vt:vector>
  </HeadingPairs>
  <TitlesOfParts>
    <vt:vector size="131" baseType="lpstr">
      <vt:lpstr>.VnMystical</vt:lpstr>
      <vt:lpstr>.VnTime</vt:lpstr>
      <vt:lpstr>Agency FB</vt:lpstr>
      <vt:lpstr>Arial</vt:lpstr>
      <vt:lpstr>Arial Đen</vt:lpstr>
      <vt:lpstr>Bookman Old Style</vt:lpstr>
      <vt:lpstr>Calibri</vt:lpstr>
      <vt:lpstr>Calibri Light</vt:lpstr>
      <vt:lpstr>Courier New</vt:lpstr>
      <vt:lpstr>Gill Sans MT</vt:lpstr>
      <vt:lpstr>Impact</vt:lpstr>
      <vt:lpstr>Tahoma</vt:lpstr>
      <vt:lpstr>Times New Roman</vt:lpstr>
      <vt:lpstr>Tw Cen MT</vt:lpstr>
      <vt:lpstr>VNbangkok</vt:lpstr>
      <vt:lpstr>VNbritannic</vt:lpstr>
      <vt:lpstr>VNI-Times</vt:lpstr>
      <vt:lpstr>Wingdings</vt:lpstr>
      <vt:lpstr>Wingdings 2</vt:lpstr>
      <vt:lpstr>Wingdings 3</vt:lpstr>
      <vt:lpstr>Office Theme</vt:lpstr>
      <vt:lpstr>Thiết kế mặc định</vt:lpstr>
      <vt:lpstr>1_Thiết kế mặc định</vt:lpstr>
      <vt:lpstr>Default Design</vt:lpstr>
      <vt:lpstr>29_Default Design</vt:lpstr>
      <vt:lpstr>36_Default Design</vt:lpstr>
      <vt:lpstr>1_Origin</vt:lpstr>
      <vt:lpstr>2_默认设计模板</vt:lpstr>
      <vt:lpstr>3_默认设计模板</vt:lpstr>
      <vt:lpstr>5_默认设计模板</vt:lpstr>
      <vt:lpstr>14_默认设计模板</vt:lpstr>
      <vt:lpstr>16_默认设计模板</vt:lpstr>
      <vt:lpstr>Median</vt:lpstr>
      <vt:lpstr>20_默认设计模板</vt:lpstr>
      <vt:lpstr>21_默认设计模板</vt:lpstr>
      <vt:lpstr>22_默认设计模板</vt:lpstr>
      <vt:lpstr>26_默认设计模板</vt:lpstr>
      <vt:lpstr>27_默认设计模板</vt:lpstr>
      <vt:lpstr>28_默认设计模板</vt:lpstr>
      <vt:lpstr>29_默认设计模板</vt:lpstr>
      <vt:lpstr>32_默认设计模板</vt:lpstr>
      <vt:lpstr>35_默认设计模板</vt:lpstr>
      <vt:lpstr>2_Office Theme</vt:lpstr>
      <vt:lpstr>4_Office Theme</vt:lpstr>
      <vt:lpstr>5_Office Theme</vt:lpstr>
      <vt:lpstr>6_Office Theme</vt:lpstr>
      <vt:lpstr>7_Office Theme</vt:lpstr>
      <vt:lpstr>8_Office Theme</vt:lpstr>
      <vt:lpstr>9_Office Theme</vt:lpstr>
      <vt:lpstr>8_Default Design</vt:lpstr>
      <vt:lpstr>9_Default Design</vt:lpstr>
      <vt:lpstr>10_Default Design</vt:lpstr>
      <vt:lpstr>4_Thiết kế mặc định</vt:lpstr>
      <vt:lpstr>1_Office Theme</vt:lpstr>
      <vt:lpstr>PowerPoint Presentation</vt:lpstr>
      <vt:lpstr>    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Ý nghĩa của vấn đề</vt:lpstr>
      <vt:lpstr>PowerPoint Presentation</vt:lpstr>
      <vt:lpstr>PowerPoint Presentation</vt:lpstr>
      <vt:lpstr> KHÁI NIỆM CHẤT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Sứ mệnh lịch sử của giai cấp công nhân</vt:lpstr>
      <vt:lpstr>PowerPoint Presentation</vt:lpstr>
      <vt:lpstr>PowerPoint Presentation</vt:lpstr>
      <vt:lpstr>PowerPoint Presentation</vt:lpstr>
      <vt:lpstr>PowerPoint Presentation</vt:lpstr>
      <vt:lpstr>c) Sự phát triển của hình thái kinh tế-xã hội cộng sản chủ nghĩa</vt:lpstr>
      <vt:lpstr>PowerPoint Presentation</vt:lpstr>
      <vt:lpstr>PowerPoint Presentation</vt:lpstr>
      <vt:lpstr>PowerPoint Presentation</vt:lpstr>
      <vt:lpstr>III. VAI TRÒ NỀN TẢNG TƯ TƯỞNG, KIM CHỈ NAM CHO HÀNH ĐỘNG CỦA CHỦ NGHĨA MÁC - LÊNIN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huyen dinh</cp:lastModifiedBy>
  <cp:revision>118</cp:revision>
  <dcterms:created xsi:type="dcterms:W3CDTF">2019-11-01T12:35:30Z</dcterms:created>
  <dcterms:modified xsi:type="dcterms:W3CDTF">2021-02-21T00:49:27Z</dcterms:modified>
</cp:coreProperties>
</file>