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6.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7.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8.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9.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theme/theme10.xml" ContentType="application/vnd.openxmlformats-officedocument.theme+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11.xml" ContentType="application/vnd.openxmlformats-officedocument.theme+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2.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theme/theme13.xml" ContentType="application/vnd.openxmlformats-officedocument.theme+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theme/theme14.xml" ContentType="application/vnd.openxmlformats-officedocument.theme+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theme/theme15.xml" ContentType="application/vnd.openxmlformats-officedocument.theme+xml"/>
  <Override PartName="/ppt/theme/themeOverride3.xml" ContentType="application/vnd.openxmlformats-officedocument.themeOverride+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theme/theme16.xml" ContentType="application/vnd.openxmlformats-officedocument.theme+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theme/theme17.xml" ContentType="application/vnd.openxmlformats-officedocument.theme+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theme/theme18.xml" ContentType="application/vnd.openxmlformats-officedocument.theme+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theme/theme19.xml" ContentType="application/vnd.openxmlformats-officedocument.theme+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theme/theme20.xml" ContentType="application/vnd.openxmlformats-officedocument.theme+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theme/theme21.xml" ContentType="application/vnd.openxmlformats-officedocument.theme+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theme/theme22.xml" ContentType="application/vnd.openxmlformats-officedocument.theme+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theme/theme23.xml" ContentType="application/vnd.openxmlformats-officedocument.theme+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theme/theme24.xml" ContentType="application/vnd.openxmlformats-officedocument.theme+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theme/theme25.xml" ContentType="application/vnd.openxmlformats-officedocument.theme+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theme/theme26.xml" ContentType="application/vnd.openxmlformats-officedocument.theme+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theme/theme27.xml" ContentType="application/vnd.openxmlformats-officedocument.theme+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theme/theme28.xml" ContentType="application/vnd.openxmlformats-officedocument.theme+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theme/theme29.xml" ContentType="application/vnd.openxmlformats-officedocument.theme+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theme/theme30.xml" ContentType="application/vnd.openxmlformats-officedocument.theme+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theme/theme31.xml" ContentType="application/vnd.openxmlformats-officedocument.theme+xml"/>
  <Override PartName="/ppt/slideLayouts/slideLayout436.xml" ContentType="application/vnd.openxmlformats-officedocument.presentationml.slideLayout+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0.xml" ContentType="application/vnd.openxmlformats-officedocument.presentationml.slideLayout+xml"/>
  <Override PartName="/ppt/slideLayouts/slideLayout441.xml" ContentType="application/vnd.openxmlformats-officedocument.presentationml.slideLayout+xml"/>
  <Override PartName="/ppt/slideLayouts/slideLayout442.xml" ContentType="application/vnd.openxmlformats-officedocument.presentationml.slideLayout+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slideLayouts/slideLayout447.xml" ContentType="application/vnd.openxmlformats-officedocument.presentationml.slideLayout+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theme/theme32.xml" ContentType="application/vnd.openxmlformats-officedocument.theme+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slideLayouts/slideLayout456.xml" ContentType="application/vnd.openxmlformats-officedocument.presentationml.slideLayout+xml"/>
  <Override PartName="/ppt/slideLayouts/slideLayout457.xml" ContentType="application/vnd.openxmlformats-officedocument.presentationml.slideLayout+xml"/>
  <Override PartName="/ppt/slideLayouts/slideLayout458.xml" ContentType="application/vnd.openxmlformats-officedocument.presentationml.slideLayout+xml"/>
  <Override PartName="/ppt/slideLayouts/slideLayout459.xml" ContentType="application/vnd.openxmlformats-officedocument.presentationml.slideLayout+xml"/>
  <Override PartName="/ppt/slideLayouts/slideLayout460.xml" ContentType="application/vnd.openxmlformats-officedocument.presentationml.slideLayout+xml"/>
  <Override PartName="/ppt/slideLayouts/slideLayout461.xml" ContentType="application/vnd.openxmlformats-officedocument.presentationml.slideLayout+xml"/>
  <Override PartName="/ppt/slideLayouts/slideLayout462.xml" ContentType="application/vnd.openxmlformats-officedocument.presentationml.slideLayout+xml"/>
  <Override PartName="/ppt/theme/theme33.xml" ContentType="application/vnd.openxmlformats-officedocument.theme+xml"/>
  <Override PartName="/ppt/slideLayouts/slideLayout463.xml" ContentType="application/vnd.openxmlformats-officedocument.presentationml.slideLayout+xml"/>
  <Override PartName="/ppt/slideLayouts/slideLayout464.xml" ContentType="application/vnd.openxmlformats-officedocument.presentationml.slideLayout+xml"/>
  <Override PartName="/ppt/slideLayouts/slideLayout465.xml" ContentType="application/vnd.openxmlformats-officedocument.presentationml.slideLayout+xml"/>
  <Override PartName="/ppt/slideLayouts/slideLayout466.xml" ContentType="application/vnd.openxmlformats-officedocument.presentationml.slideLayout+xml"/>
  <Override PartName="/ppt/slideLayouts/slideLayout467.xml" ContentType="application/vnd.openxmlformats-officedocument.presentationml.slideLayout+xml"/>
  <Override PartName="/ppt/slideLayouts/slideLayout468.xml" ContentType="application/vnd.openxmlformats-officedocument.presentationml.slideLayout+xml"/>
  <Override PartName="/ppt/slideLayouts/slideLayout469.xml" ContentType="application/vnd.openxmlformats-officedocument.presentationml.slideLayout+xml"/>
  <Override PartName="/ppt/slideLayouts/slideLayout470.xml" ContentType="application/vnd.openxmlformats-officedocument.presentationml.slideLayout+xml"/>
  <Override PartName="/ppt/slideLayouts/slideLayout471.xml" ContentType="application/vnd.openxmlformats-officedocument.presentationml.slideLayout+xml"/>
  <Override PartName="/ppt/slideLayouts/slideLayout472.xml" ContentType="application/vnd.openxmlformats-officedocument.presentationml.slideLayout+xml"/>
  <Override PartName="/ppt/slideLayouts/slideLayout473.xml" ContentType="application/vnd.openxmlformats-officedocument.presentationml.slideLayout+xml"/>
  <Override PartName="/ppt/theme/theme34.xml" ContentType="application/vnd.openxmlformats-officedocument.theme+xml"/>
  <Override PartName="/ppt/slideLayouts/slideLayout474.xml" ContentType="application/vnd.openxmlformats-officedocument.presentationml.slideLayout+xml"/>
  <Override PartName="/ppt/slideLayouts/slideLayout475.xml" ContentType="application/vnd.openxmlformats-officedocument.presentationml.slideLayout+xml"/>
  <Override PartName="/ppt/slideLayouts/slideLayout476.xml" ContentType="application/vnd.openxmlformats-officedocument.presentationml.slideLayout+xml"/>
  <Override PartName="/ppt/slideLayouts/slideLayout477.xml" ContentType="application/vnd.openxmlformats-officedocument.presentationml.slideLayout+xml"/>
  <Override PartName="/ppt/slideLayouts/slideLayout478.xml" ContentType="application/vnd.openxmlformats-officedocument.presentationml.slideLayout+xml"/>
  <Override PartName="/ppt/slideLayouts/slideLayout479.xml" ContentType="application/vnd.openxmlformats-officedocument.presentationml.slideLayout+xml"/>
  <Override PartName="/ppt/slideLayouts/slideLayout480.xml" ContentType="application/vnd.openxmlformats-officedocument.presentationml.slideLayout+xml"/>
  <Override PartName="/ppt/slideLayouts/slideLayout481.xml" ContentType="application/vnd.openxmlformats-officedocument.presentationml.slideLayout+xml"/>
  <Override PartName="/ppt/slideLayouts/slideLayout482.xml" ContentType="application/vnd.openxmlformats-officedocument.presentationml.slideLayout+xml"/>
  <Override PartName="/ppt/slideLayouts/slideLayout483.xml" ContentType="application/vnd.openxmlformats-officedocument.presentationml.slideLayout+xml"/>
  <Override PartName="/ppt/slideLayouts/slideLayout484.xml" ContentType="application/vnd.openxmlformats-officedocument.presentationml.slideLayout+xml"/>
  <Override PartName="/ppt/theme/theme35.xml" ContentType="application/vnd.openxmlformats-officedocument.theme+xml"/>
  <Override PartName="/ppt/slideLayouts/slideLayout485.xml" ContentType="application/vnd.openxmlformats-officedocument.presentationml.slideLayout+xml"/>
  <Override PartName="/ppt/slideLayouts/slideLayout486.xml" ContentType="application/vnd.openxmlformats-officedocument.presentationml.slideLayout+xml"/>
  <Override PartName="/ppt/slideLayouts/slideLayout487.xml" ContentType="application/vnd.openxmlformats-officedocument.presentationml.slideLayout+xml"/>
  <Override PartName="/ppt/slideLayouts/slideLayout488.xml" ContentType="application/vnd.openxmlformats-officedocument.presentationml.slideLayout+xml"/>
  <Override PartName="/ppt/slideLayouts/slideLayout489.xml" ContentType="application/vnd.openxmlformats-officedocument.presentationml.slideLayout+xml"/>
  <Override PartName="/ppt/slideLayouts/slideLayout490.xml" ContentType="application/vnd.openxmlformats-officedocument.presentationml.slideLayout+xml"/>
  <Override PartName="/ppt/slideLayouts/slideLayout491.xml" ContentType="application/vnd.openxmlformats-officedocument.presentationml.slideLayout+xml"/>
  <Override PartName="/ppt/slideLayouts/slideLayout492.xml" ContentType="application/vnd.openxmlformats-officedocument.presentationml.slideLayout+xml"/>
  <Override PartName="/ppt/slideLayouts/slideLayout493.xml" ContentType="application/vnd.openxmlformats-officedocument.presentationml.slideLayout+xml"/>
  <Override PartName="/ppt/slideLayouts/slideLayout494.xml" ContentType="application/vnd.openxmlformats-officedocument.presentationml.slideLayout+xml"/>
  <Override PartName="/ppt/slideLayouts/slideLayout495.xml" ContentType="application/vnd.openxmlformats-officedocument.presentationml.slideLayout+xml"/>
  <Override PartName="/ppt/theme/theme36.xml" ContentType="application/vnd.openxmlformats-officedocument.theme+xml"/>
  <Override PartName="/ppt/slideLayouts/slideLayout496.xml" ContentType="application/vnd.openxmlformats-officedocument.presentationml.slideLayout+xml"/>
  <Override PartName="/ppt/slideLayouts/slideLayout497.xml" ContentType="application/vnd.openxmlformats-officedocument.presentationml.slideLayout+xml"/>
  <Override PartName="/ppt/slideLayouts/slideLayout498.xml" ContentType="application/vnd.openxmlformats-officedocument.presentationml.slideLayout+xml"/>
  <Override PartName="/ppt/slideLayouts/slideLayout499.xml" ContentType="application/vnd.openxmlformats-officedocument.presentationml.slideLayout+xml"/>
  <Override PartName="/ppt/slideLayouts/slideLayout500.xml" ContentType="application/vnd.openxmlformats-officedocument.presentationml.slideLayout+xml"/>
  <Override PartName="/ppt/slideLayouts/slideLayout501.xml" ContentType="application/vnd.openxmlformats-officedocument.presentationml.slideLayout+xml"/>
  <Override PartName="/ppt/slideLayouts/slideLayout502.xml" ContentType="application/vnd.openxmlformats-officedocument.presentationml.slideLayout+xml"/>
  <Override PartName="/ppt/slideLayouts/slideLayout503.xml" ContentType="application/vnd.openxmlformats-officedocument.presentationml.slideLayout+xml"/>
  <Override PartName="/ppt/slideLayouts/slideLayout504.xml" ContentType="application/vnd.openxmlformats-officedocument.presentationml.slideLayout+xml"/>
  <Override PartName="/ppt/slideLayouts/slideLayout505.xml" ContentType="application/vnd.openxmlformats-officedocument.presentationml.slideLayout+xml"/>
  <Override PartName="/ppt/slideLayouts/slideLayout506.xml" ContentType="application/vnd.openxmlformats-officedocument.presentationml.slideLayout+xml"/>
  <Override PartName="/ppt/theme/theme37.xml" ContentType="application/vnd.openxmlformats-officedocument.theme+xml"/>
  <Override PartName="/ppt/theme/theme38.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6.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7.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notesSlides/notesSlide8.xml" ContentType="application/vnd.openxmlformats-officedocument.presentationml.notesSlide+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ink/ink1.xml" ContentType="application/inkml+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ink/ink2.xml" ContentType="application/inkml+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diagrams/data96.xml" ContentType="application/vnd.openxmlformats-officedocument.drawingml.diagramData+xml"/>
  <Override PartName="/ppt/diagrams/layout96.xml" ContentType="application/vnd.openxmlformats-officedocument.drawingml.diagramLayout+xml"/>
  <Override PartName="/ppt/diagrams/quickStyle96.xml" ContentType="application/vnd.openxmlformats-officedocument.drawingml.diagramStyle+xml"/>
  <Override PartName="/ppt/diagrams/colors96.xml" ContentType="application/vnd.openxmlformats-officedocument.drawingml.diagramColors+xml"/>
  <Override PartName="/ppt/diagrams/drawing96.xml" ContentType="application/vnd.ms-office.drawingml.diagramDrawing+xml"/>
  <Override PartName="/ppt/diagrams/data97.xml" ContentType="application/vnd.openxmlformats-officedocument.drawingml.diagramData+xml"/>
  <Override PartName="/ppt/diagrams/layout97.xml" ContentType="application/vnd.openxmlformats-officedocument.drawingml.diagramLayout+xml"/>
  <Override PartName="/ppt/diagrams/quickStyle97.xml" ContentType="application/vnd.openxmlformats-officedocument.drawingml.diagramStyle+xml"/>
  <Override PartName="/ppt/diagrams/colors97.xml" ContentType="application/vnd.openxmlformats-officedocument.drawingml.diagramColors+xml"/>
  <Override PartName="/ppt/diagrams/drawing97.xml" ContentType="application/vnd.ms-office.drawingml.diagramDrawing+xml"/>
  <Override PartName="/ppt/diagrams/data98.xml" ContentType="application/vnd.openxmlformats-officedocument.drawingml.diagramData+xml"/>
  <Override PartName="/ppt/diagrams/layout98.xml" ContentType="application/vnd.openxmlformats-officedocument.drawingml.diagramLayout+xml"/>
  <Override PartName="/ppt/diagrams/quickStyle98.xml" ContentType="application/vnd.openxmlformats-officedocument.drawingml.diagramStyle+xml"/>
  <Override PartName="/ppt/diagrams/colors98.xml" ContentType="application/vnd.openxmlformats-officedocument.drawingml.diagramColors+xml"/>
  <Override PartName="/ppt/diagrams/drawing98.xml" ContentType="application/vnd.ms-office.drawingml.diagramDrawing+xml"/>
  <Override PartName="/ppt/diagrams/data99.xml" ContentType="application/vnd.openxmlformats-officedocument.drawingml.diagramData+xml"/>
  <Override PartName="/ppt/diagrams/layout99.xml" ContentType="application/vnd.openxmlformats-officedocument.drawingml.diagramLayout+xml"/>
  <Override PartName="/ppt/diagrams/quickStyle99.xml" ContentType="application/vnd.openxmlformats-officedocument.drawingml.diagramStyle+xml"/>
  <Override PartName="/ppt/diagrams/colors99.xml" ContentType="application/vnd.openxmlformats-officedocument.drawingml.diagramColors+xml"/>
  <Override PartName="/ppt/diagrams/drawing99.xml" ContentType="application/vnd.ms-office.drawingml.diagramDrawing+xml"/>
  <Override PartName="/ppt/diagrams/data100.xml" ContentType="application/vnd.openxmlformats-officedocument.drawingml.diagramData+xml"/>
  <Override PartName="/ppt/diagrams/layout100.xml" ContentType="application/vnd.openxmlformats-officedocument.drawingml.diagramLayout+xml"/>
  <Override PartName="/ppt/diagrams/quickStyle100.xml" ContentType="application/vnd.openxmlformats-officedocument.drawingml.diagramStyle+xml"/>
  <Override PartName="/ppt/diagrams/colors100.xml" ContentType="application/vnd.openxmlformats-officedocument.drawingml.diagramColors+xml"/>
  <Override PartName="/ppt/diagrams/drawing100.xml" ContentType="application/vnd.ms-office.drawingml.diagramDrawing+xml"/>
  <Override PartName="/ppt/diagrams/data101.xml" ContentType="application/vnd.openxmlformats-officedocument.drawingml.diagramData+xml"/>
  <Override PartName="/ppt/diagrams/layout101.xml" ContentType="application/vnd.openxmlformats-officedocument.drawingml.diagramLayout+xml"/>
  <Override PartName="/ppt/diagrams/quickStyle101.xml" ContentType="application/vnd.openxmlformats-officedocument.drawingml.diagramStyle+xml"/>
  <Override PartName="/ppt/diagrams/colors101.xml" ContentType="application/vnd.openxmlformats-officedocument.drawingml.diagramColors+xml"/>
  <Override PartName="/ppt/diagrams/drawing101.xml" ContentType="application/vnd.ms-office.drawingml.diagramDrawing+xml"/>
  <Override PartName="/ppt/diagrams/data102.xml" ContentType="application/vnd.openxmlformats-officedocument.drawingml.diagramData+xml"/>
  <Override PartName="/ppt/diagrams/layout102.xml" ContentType="application/vnd.openxmlformats-officedocument.drawingml.diagramLayout+xml"/>
  <Override PartName="/ppt/diagrams/quickStyle102.xml" ContentType="application/vnd.openxmlformats-officedocument.drawingml.diagramStyle+xml"/>
  <Override PartName="/ppt/diagrams/colors102.xml" ContentType="application/vnd.openxmlformats-officedocument.drawingml.diagramColors+xml"/>
  <Override PartName="/ppt/diagrams/drawing10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5" r:id="rId4"/>
    <p:sldMasterId id="2147483947" r:id="rId5"/>
    <p:sldMasterId id="2147484001" r:id="rId6"/>
    <p:sldMasterId id="2147484019" r:id="rId7"/>
    <p:sldMasterId id="2147484055" r:id="rId8"/>
    <p:sldMasterId id="2147484073" r:id="rId9"/>
    <p:sldMasterId id="2147484089" r:id="rId10"/>
    <p:sldMasterId id="2147484120" r:id="rId11"/>
    <p:sldMasterId id="2147484166" r:id="rId12"/>
    <p:sldMasterId id="2147484271" r:id="rId13"/>
    <p:sldMasterId id="2147484302" r:id="rId14"/>
    <p:sldMasterId id="2147484348" r:id="rId15"/>
    <p:sldMasterId id="2147484360" r:id="rId16"/>
    <p:sldMasterId id="2147484375" r:id="rId17"/>
    <p:sldMasterId id="2147484390" r:id="rId18"/>
    <p:sldMasterId id="2147484450" r:id="rId19"/>
    <p:sldMasterId id="2147484465" r:id="rId20"/>
    <p:sldMasterId id="2147484480" r:id="rId21"/>
    <p:sldMasterId id="2147484495" r:id="rId22"/>
    <p:sldMasterId id="2147484543" r:id="rId23"/>
    <p:sldMasterId id="2147484575" r:id="rId24"/>
    <p:sldMasterId id="2147484591" r:id="rId25"/>
    <p:sldMasterId id="2147484634" r:id="rId26"/>
    <p:sldMasterId id="2147484658" r:id="rId27"/>
    <p:sldMasterId id="2147484670" r:id="rId28"/>
    <p:sldMasterId id="2147484682" r:id="rId29"/>
    <p:sldMasterId id="2147484722" r:id="rId30"/>
    <p:sldMasterId id="2147484753" r:id="rId31"/>
    <p:sldMasterId id="2147484770" r:id="rId32"/>
    <p:sldMasterId id="2147484787" r:id="rId33"/>
    <p:sldMasterId id="2147484799" r:id="rId34"/>
    <p:sldMasterId id="2147484811" r:id="rId35"/>
    <p:sldMasterId id="2147484823" r:id="rId36"/>
    <p:sldMasterId id="2147484849" r:id="rId37"/>
  </p:sldMasterIdLst>
  <p:notesMasterIdLst>
    <p:notesMasterId r:id="rId197"/>
  </p:notesMasterIdLst>
  <p:sldIdLst>
    <p:sldId id="257" r:id="rId38"/>
    <p:sldId id="532" r:id="rId39"/>
    <p:sldId id="533" r:id="rId40"/>
    <p:sldId id="534" r:id="rId41"/>
    <p:sldId id="436" r:id="rId42"/>
    <p:sldId id="437" r:id="rId43"/>
    <p:sldId id="438" r:id="rId44"/>
    <p:sldId id="442" r:id="rId45"/>
    <p:sldId id="535" r:id="rId46"/>
    <p:sldId id="443" r:id="rId47"/>
    <p:sldId id="445" r:id="rId48"/>
    <p:sldId id="264" r:id="rId49"/>
    <p:sldId id="265" r:id="rId50"/>
    <p:sldId id="536" r:id="rId51"/>
    <p:sldId id="295" r:id="rId52"/>
    <p:sldId id="537" r:id="rId53"/>
    <p:sldId id="298" r:id="rId54"/>
    <p:sldId id="299" r:id="rId55"/>
    <p:sldId id="459" r:id="rId56"/>
    <p:sldId id="462" r:id="rId57"/>
    <p:sldId id="460" r:id="rId58"/>
    <p:sldId id="461" r:id="rId59"/>
    <p:sldId id="463" r:id="rId60"/>
    <p:sldId id="464" r:id="rId61"/>
    <p:sldId id="465" r:id="rId62"/>
    <p:sldId id="466" r:id="rId63"/>
    <p:sldId id="467" r:id="rId64"/>
    <p:sldId id="468" r:id="rId65"/>
    <p:sldId id="469" r:id="rId66"/>
    <p:sldId id="470" r:id="rId67"/>
    <p:sldId id="471" r:id="rId68"/>
    <p:sldId id="472" r:id="rId69"/>
    <p:sldId id="473" r:id="rId70"/>
    <p:sldId id="474" r:id="rId71"/>
    <p:sldId id="475" r:id="rId72"/>
    <p:sldId id="476" r:id="rId73"/>
    <p:sldId id="477" r:id="rId74"/>
    <p:sldId id="301" r:id="rId75"/>
    <p:sldId id="302" r:id="rId76"/>
    <p:sldId id="303" r:id="rId77"/>
    <p:sldId id="305" r:id="rId78"/>
    <p:sldId id="328" r:id="rId79"/>
    <p:sldId id="326" r:id="rId80"/>
    <p:sldId id="329" r:id="rId81"/>
    <p:sldId id="332" r:id="rId82"/>
    <p:sldId id="335" r:id="rId83"/>
    <p:sldId id="336" r:id="rId84"/>
    <p:sldId id="337" r:id="rId85"/>
    <p:sldId id="338" r:id="rId86"/>
    <p:sldId id="342" r:id="rId87"/>
    <p:sldId id="344" r:id="rId88"/>
    <p:sldId id="345" r:id="rId89"/>
    <p:sldId id="346" r:id="rId90"/>
    <p:sldId id="348" r:id="rId91"/>
    <p:sldId id="350" r:id="rId92"/>
    <p:sldId id="352" r:id="rId93"/>
    <p:sldId id="354" r:id="rId94"/>
    <p:sldId id="355" r:id="rId95"/>
    <p:sldId id="361" r:id="rId96"/>
    <p:sldId id="364" r:id="rId97"/>
    <p:sldId id="365" r:id="rId98"/>
    <p:sldId id="366" r:id="rId99"/>
    <p:sldId id="432" r:id="rId100"/>
    <p:sldId id="370" r:id="rId101"/>
    <p:sldId id="449" r:id="rId102"/>
    <p:sldId id="453" r:id="rId103"/>
    <p:sldId id="454" r:id="rId104"/>
    <p:sldId id="447" r:id="rId105"/>
    <p:sldId id="448" r:id="rId106"/>
    <p:sldId id="383" r:id="rId107"/>
    <p:sldId id="384" r:id="rId108"/>
    <p:sldId id="538" r:id="rId109"/>
    <p:sldId id="457" r:id="rId110"/>
    <p:sldId id="390" r:id="rId111"/>
    <p:sldId id="391" r:id="rId112"/>
    <p:sldId id="392" r:id="rId113"/>
    <p:sldId id="399" r:id="rId114"/>
    <p:sldId id="455" r:id="rId115"/>
    <p:sldId id="456" r:id="rId116"/>
    <p:sldId id="402" r:id="rId117"/>
    <p:sldId id="403" r:id="rId118"/>
    <p:sldId id="404" r:id="rId119"/>
    <p:sldId id="539" r:id="rId120"/>
    <p:sldId id="478" r:id="rId121"/>
    <p:sldId id="479" r:id="rId122"/>
    <p:sldId id="480" r:id="rId123"/>
    <p:sldId id="481" r:id="rId124"/>
    <p:sldId id="482" r:id="rId125"/>
    <p:sldId id="483" r:id="rId126"/>
    <p:sldId id="484" r:id="rId127"/>
    <p:sldId id="485" r:id="rId128"/>
    <p:sldId id="486" r:id="rId129"/>
    <p:sldId id="487" r:id="rId130"/>
    <p:sldId id="488" r:id="rId131"/>
    <p:sldId id="489" r:id="rId132"/>
    <p:sldId id="490" r:id="rId133"/>
    <p:sldId id="491" r:id="rId134"/>
    <p:sldId id="492" r:id="rId135"/>
    <p:sldId id="493" r:id="rId136"/>
    <p:sldId id="494" r:id="rId137"/>
    <p:sldId id="495" r:id="rId138"/>
    <p:sldId id="496" r:id="rId139"/>
    <p:sldId id="497" r:id="rId140"/>
    <p:sldId id="498" r:id="rId141"/>
    <p:sldId id="499" r:id="rId142"/>
    <p:sldId id="500" r:id="rId143"/>
    <p:sldId id="408" r:id="rId144"/>
    <p:sldId id="409" r:id="rId145"/>
    <p:sldId id="410" r:id="rId146"/>
    <p:sldId id="540" r:id="rId147"/>
    <p:sldId id="413" r:id="rId148"/>
    <p:sldId id="418" r:id="rId149"/>
    <p:sldId id="417" r:id="rId150"/>
    <p:sldId id="415" r:id="rId151"/>
    <p:sldId id="419" r:id="rId152"/>
    <p:sldId id="420" r:id="rId153"/>
    <p:sldId id="541" r:id="rId154"/>
    <p:sldId id="421" r:id="rId155"/>
    <p:sldId id="422" r:id="rId156"/>
    <p:sldId id="423" r:id="rId157"/>
    <p:sldId id="424" r:id="rId158"/>
    <p:sldId id="542" r:id="rId159"/>
    <p:sldId id="543" r:id="rId160"/>
    <p:sldId id="425" r:id="rId161"/>
    <p:sldId id="426" r:id="rId162"/>
    <p:sldId id="427" r:id="rId163"/>
    <p:sldId id="429" r:id="rId164"/>
    <p:sldId id="431" r:id="rId165"/>
    <p:sldId id="501" r:id="rId166"/>
    <p:sldId id="502" r:id="rId167"/>
    <p:sldId id="503" r:id="rId168"/>
    <p:sldId id="504" r:id="rId169"/>
    <p:sldId id="505" r:id="rId170"/>
    <p:sldId id="506" r:id="rId171"/>
    <p:sldId id="507" r:id="rId172"/>
    <p:sldId id="508" r:id="rId173"/>
    <p:sldId id="509" r:id="rId174"/>
    <p:sldId id="510" r:id="rId175"/>
    <p:sldId id="511" r:id="rId176"/>
    <p:sldId id="512" r:id="rId177"/>
    <p:sldId id="513" r:id="rId178"/>
    <p:sldId id="514" r:id="rId179"/>
    <p:sldId id="515" r:id="rId180"/>
    <p:sldId id="516" r:id="rId181"/>
    <p:sldId id="517" r:id="rId182"/>
    <p:sldId id="518" r:id="rId183"/>
    <p:sldId id="519" r:id="rId184"/>
    <p:sldId id="520" r:id="rId185"/>
    <p:sldId id="521" r:id="rId186"/>
    <p:sldId id="522" r:id="rId187"/>
    <p:sldId id="523" r:id="rId188"/>
    <p:sldId id="524" r:id="rId189"/>
    <p:sldId id="525" r:id="rId190"/>
    <p:sldId id="526" r:id="rId191"/>
    <p:sldId id="527" r:id="rId192"/>
    <p:sldId id="528" r:id="rId193"/>
    <p:sldId id="529" r:id="rId194"/>
    <p:sldId id="530" r:id="rId195"/>
    <p:sldId id="531" r:id="rId19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6" y="101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80.xml"/><Relationship Id="rId21" Type="http://schemas.openxmlformats.org/officeDocument/2006/relationships/slideMaster" Target="slideMasters/slideMaster21.xml"/><Relationship Id="rId42" Type="http://schemas.openxmlformats.org/officeDocument/2006/relationships/slide" Target="slides/slide5.xml"/><Relationship Id="rId63" Type="http://schemas.openxmlformats.org/officeDocument/2006/relationships/slide" Target="slides/slide26.xml"/><Relationship Id="rId84" Type="http://schemas.openxmlformats.org/officeDocument/2006/relationships/slide" Target="slides/slide47.xml"/><Relationship Id="rId138" Type="http://schemas.openxmlformats.org/officeDocument/2006/relationships/slide" Target="slides/slide101.xml"/><Relationship Id="rId159" Type="http://schemas.openxmlformats.org/officeDocument/2006/relationships/slide" Target="slides/slide122.xml"/><Relationship Id="rId170" Type="http://schemas.openxmlformats.org/officeDocument/2006/relationships/slide" Target="slides/slide133.xml"/><Relationship Id="rId191" Type="http://schemas.openxmlformats.org/officeDocument/2006/relationships/slide" Target="slides/slide154.xml"/><Relationship Id="rId107" Type="http://schemas.openxmlformats.org/officeDocument/2006/relationships/slide" Target="slides/slide70.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53" Type="http://schemas.openxmlformats.org/officeDocument/2006/relationships/slide" Target="slides/slide16.xml"/><Relationship Id="rId74" Type="http://schemas.openxmlformats.org/officeDocument/2006/relationships/slide" Target="slides/slide37.xml"/><Relationship Id="rId128" Type="http://schemas.openxmlformats.org/officeDocument/2006/relationships/slide" Target="slides/slide91.xml"/><Relationship Id="rId149" Type="http://schemas.openxmlformats.org/officeDocument/2006/relationships/slide" Target="slides/slide112.xml"/><Relationship Id="rId5" Type="http://schemas.openxmlformats.org/officeDocument/2006/relationships/slideMaster" Target="slideMasters/slideMaster5.xml"/><Relationship Id="rId95" Type="http://schemas.openxmlformats.org/officeDocument/2006/relationships/slide" Target="slides/slide58.xml"/><Relationship Id="rId160" Type="http://schemas.openxmlformats.org/officeDocument/2006/relationships/slide" Target="slides/slide123.xml"/><Relationship Id="rId181" Type="http://schemas.openxmlformats.org/officeDocument/2006/relationships/slide" Target="slides/slide144.xml"/><Relationship Id="rId22" Type="http://schemas.openxmlformats.org/officeDocument/2006/relationships/slideMaster" Target="slideMasters/slideMaster22.xml"/><Relationship Id="rId43" Type="http://schemas.openxmlformats.org/officeDocument/2006/relationships/slide" Target="slides/slide6.xml"/><Relationship Id="rId64" Type="http://schemas.openxmlformats.org/officeDocument/2006/relationships/slide" Target="slides/slide27.xml"/><Relationship Id="rId118" Type="http://schemas.openxmlformats.org/officeDocument/2006/relationships/slide" Target="slides/slide81.xml"/><Relationship Id="rId139" Type="http://schemas.openxmlformats.org/officeDocument/2006/relationships/slide" Target="slides/slide102.xml"/><Relationship Id="rId85" Type="http://schemas.openxmlformats.org/officeDocument/2006/relationships/slide" Target="slides/slide48.xml"/><Relationship Id="rId150" Type="http://schemas.openxmlformats.org/officeDocument/2006/relationships/slide" Target="slides/slide113.xml"/><Relationship Id="rId171" Type="http://schemas.openxmlformats.org/officeDocument/2006/relationships/slide" Target="slides/slide134.xml"/><Relationship Id="rId192" Type="http://schemas.openxmlformats.org/officeDocument/2006/relationships/slide" Target="slides/slide155.xml"/><Relationship Id="rId12" Type="http://schemas.openxmlformats.org/officeDocument/2006/relationships/slideMaster" Target="slideMasters/slideMaster12.xml"/><Relationship Id="rId33" Type="http://schemas.openxmlformats.org/officeDocument/2006/relationships/slideMaster" Target="slideMasters/slideMaster33.xml"/><Relationship Id="rId108" Type="http://schemas.openxmlformats.org/officeDocument/2006/relationships/slide" Target="slides/slide71.xml"/><Relationship Id="rId129" Type="http://schemas.openxmlformats.org/officeDocument/2006/relationships/slide" Target="slides/slide92.xml"/><Relationship Id="rId54" Type="http://schemas.openxmlformats.org/officeDocument/2006/relationships/slide" Target="slides/slide17.xml"/><Relationship Id="rId75" Type="http://schemas.openxmlformats.org/officeDocument/2006/relationships/slide" Target="slides/slide38.xml"/><Relationship Id="rId96" Type="http://schemas.openxmlformats.org/officeDocument/2006/relationships/slide" Target="slides/slide59.xml"/><Relationship Id="rId140" Type="http://schemas.openxmlformats.org/officeDocument/2006/relationships/slide" Target="slides/slide103.xml"/><Relationship Id="rId161" Type="http://schemas.openxmlformats.org/officeDocument/2006/relationships/slide" Target="slides/slide124.xml"/><Relationship Id="rId182" Type="http://schemas.openxmlformats.org/officeDocument/2006/relationships/slide" Target="slides/slide145.xml"/><Relationship Id="rId6" Type="http://schemas.openxmlformats.org/officeDocument/2006/relationships/slideMaster" Target="slideMasters/slideMaster6.xml"/><Relationship Id="rId23" Type="http://schemas.openxmlformats.org/officeDocument/2006/relationships/slideMaster" Target="slideMasters/slideMaster23.xml"/><Relationship Id="rId119" Type="http://schemas.openxmlformats.org/officeDocument/2006/relationships/slide" Target="slides/slide82.xml"/><Relationship Id="rId44" Type="http://schemas.openxmlformats.org/officeDocument/2006/relationships/slide" Target="slides/slide7.xml"/><Relationship Id="rId65" Type="http://schemas.openxmlformats.org/officeDocument/2006/relationships/slide" Target="slides/slide28.xml"/><Relationship Id="rId86" Type="http://schemas.openxmlformats.org/officeDocument/2006/relationships/slide" Target="slides/slide49.xml"/><Relationship Id="rId130" Type="http://schemas.openxmlformats.org/officeDocument/2006/relationships/slide" Target="slides/slide93.xml"/><Relationship Id="rId151" Type="http://schemas.openxmlformats.org/officeDocument/2006/relationships/slide" Target="slides/slide114.xml"/><Relationship Id="rId172" Type="http://schemas.openxmlformats.org/officeDocument/2006/relationships/slide" Target="slides/slide135.xml"/><Relationship Id="rId193" Type="http://schemas.openxmlformats.org/officeDocument/2006/relationships/slide" Target="slides/slide156.xml"/><Relationship Id="rId13" Type="http://schemas.openxmlformats.org/officeDocument/2006/relationships/slideMaster" Target="slideMasters/slideMaster13.xml"/><Relationship Id="rId109" Type="http://schemas.openxmlformats.org/officeDocument/2006/relationships/slide" Target="slides/slide72.xml"/><Relationship Id="rId34" Type="http://schemas.openxmlformats.org/officeDocument/2006/relationships/slideMaster" Target="slideMasters/slideMaster34.xml"/><Relationship Id="rId55" Type="http://schemas.openxmlformats.org/officeDocument/2006/relationships/slide" Target="slides/slide18.xml"/><Relationship Id="rId76" Type="http://schemas.openxmlformats.org/officeDocument/2006/relationships/slide" Target="slides/slide39.xml"/><Relationship Id="rId97" Type="http://schemas.openxmlformats.org/officeDocument/2006/relationships/slide" Target="slides/slide60.xml"/><Relationship Id="rId120" Type="http://schemas.openxmlformats.org/officeDocument/2006/relationships/slide" Target="slides/slide83.xml"/><Relationship Id="rId141" Type="http://schemas.openxmlformats.org/officeDocument/2006/relationships/slide" Target="slides/slide104.xml"/><Relationship Id="rId7" Type="http://schemas.openxmlformats.org/officeDocument/2006/relationships/slideMaster" Target="slideMasters/slideMaster7.xml"/><Relationship Id="rId162" Type="http://schemas.openxmlformats.org/officeDocument/2006/relationships/slide" Target="slides/slide125.xml"/><Relationship Id="rId183" Type="http://schemas.openxmlformats.org/officeDocument/2006/relationships/slide" Target="slides/slide146.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 Target="slides/slide3.xml"/><Relationship Id="rId45" Type="http://schemas.openxmlformats.org/officeDocument/2006/relationships/slide" Target="slides/slide8.xml"/><Relationship Id="rId66" Type="http://schemas.openxmlformats.org/officeDocument/2006/relationships/slide" Target="slides/slide29.xml"/><Relationship Id="rId87" Type="http://schemas.openxmlformats.org/officeDocument/2006/relationships/slide" Target="slides/slide50.xml"/><Relationship Id="rId110" Type="http://schemas.openxmlformats.org/officeDocument/2006/relationships/slide" Target="slides/slide73.xml"/><Relationship Id="rId115" Type="http://schemas.openxmlformats.org/officeDocument/2006/relationships/slide" Target="slides/slide78.xml"/><Relationship Id="rId131" Type="http://schemas.openxmlformats.org/officeDocument/2006/relationships/slide" Target="slides/slide94.xml"/><Relationship Id="rId136" Type="http://schemas.openxmlformats.org/officeDocument/2006/relationships/slide" Target="slides/slide99.xml"/><Relationship Id="rId157" Type="http://schemas.openxmlformats.org/officeDocument/2006/relationships/slide" Target="slides/slide120.xml"/><Relationship Id="rId178" Type="http://schemas.openxmlformats.org/officeDocument/2006/relationships/slide" Target="slides/slide141.xml"/><Relationship Id="rId61" Type="http://schemas.openxmlformats.org/officeDocument/2006/relationships/slide" Target="slides/slide24.xml"/><Relationship Id="rId82" Type="http://schemas.openxmlformats.org/officeDocument/2006/relationships/slide" Target="slides/slide45.xml"/><Relationship Id="rId152" Type="http://schemas.openxmlformats.org/officeDocument/2006/relationships/slide" Target="slides/slide115.xml"/><Relationship Id="rId173" Type="http://schemas.openxmlformats.org/officeDocument/2006/relationships/slide" Target="slides/slide136.xml"/><Relationship Id="rId194" Type="http://schemas.openxmlformats.org/officeDocument/2006/relationships/slide" Target="slides/slide157.xml"/><Relationship Id="rId199" Type="http://schemas.openxmlformats.org/officeDocument/2006/relationships/presProps" Target="presProps.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56" Type="http://schemas.openxmlformats.org/officeDocument/2006/relationships/slide" Target="slides/slide19.xml"/><Relationship Id="rId77" Type="http://schemas.openxmlformats.org/officeDocument/2006/relationships/slide" Target="slides/slide40.xml"/><Relationship Id="rId100" Type="http://schemas.openxmlformats.org/officeDocument/2006/relationships/slide" Target="slides/slide63.xml"/><Relationship Id="rId105" Type="http://schemas.openxmlformats.org/officeDocument/2006/relationships/slide" Target="slides/slide68.xml"/><Relationship Id="rId126" Type="http://schemas.openxmlformats.org/officeDocument/2006/relationships/slide" Target="slides/slide89.xml"/><Relationship Id="rId147" Type="http://schemas.openxmlformats.org/officeDocument/2006/relationships/slide" Target="slides/slide110.xml"/><Relationship Id="rId168" Type="http://schemas.openxmlformats.org/officeDocument/2006/relationships/slide" Target="slides/slide131.xml"/><Relationship Id="rId8" Type="http://schemas.openxmlformats.org/officeDocument/2006/relationships/slideMaster" Target="slideMasters/slideMaster8.xml"/><Relationship Id="rId51" Type="http://schemas.openxmlformats.org/officeDocument/2006/relationships/slide" Target="slides/slide14.xml"/><Relationship Id="rId72" Type="http://schemas.openxmlformats.org/officeDocument/2006/relationships/slide" Target="slides/slide35.xml"/><Relationship Id="rId93" Type="http://schemas.openxmlformats.org/officeDocument/2006/relationships/slide" Target="slides/slide56.xml"/><Relationship Id="rId98" Type="http://schemas.openxmlformats.org/officeDocument/2006/relationships/slide" Target="slides/slide61.xml"/><Relationship Id="rId121" Type="http://schemas.openxmlformats.org/officeDocument/2006/relationships/slide" Target="slides/slide84.xml"/><Relationship Id="rId142" Type="http://schemas.openxmlformats.org/officeDocument/2006/relationships/slide" Target="slides/slide105.xml"/><Relationship Id="rId163" Type="http://schemas.openxmlformats.org/officeDocument/2006/relationships/slide" Target="slides/slide126.xml"/><Relationship Id="rId184" Type="http://schemas.openxmlformats.org/officeDocument/2006/relationships/slide" Target="slides/slide147.xml"/><Relationship Id="rId189" Type="http://schemas.openxmlformats.org/officeDocument/2006/relationships/slide" Target="slides/slide152.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 Target="slides/slide9.xml"/><Relationship Id="rId67" Type="http://schemas.openxmlformats.org/officeDocument/2006/relationships/slide" Target="slides/slide30.xml"/><Relationship Id="rId116" Type="http://schemas.openxmlformats.org/officeDocument/2006/relationships/slide" Target="slides/slide79.xml"/><Relationship Id="rId137" Type="http://schemas.openxmlformats.org/officeDocument/2006/relationships/slide" Target="slides/slide100.xml"/><Relationship Id="rId158" Type="http://schemas.openxmlformats.org/officeDocument/2006/relationships/slide" Target="slides/slide121.xml"/><Relationship Id="rId20" Type="http://schemas.openxmlformats.org/officeDocument/2006/relationships/slideMaster" Target="slideMasters/slideMaster20.xml"/><Relationship Id="rId41" Type="http://schemas.openxmlformats.org/officeDocument/2006/relationships/slide" Target="slides/slide4.xml"/><Relationship Id="rId62" Type="http://schemas.openxmlformats.org/officeDocument/2006/relationships/slide" Target="slides/slide25.xml"/><Relationship Id="rId83" Type="http://schemas.openxmlformats.org/officeDocument/2006/relationships/slide" Target="slides/slide46.xml"/><Relationship Id="rId88" Type="http://schemas.openxmlformats.org/officeDocument/2006/relationships/slide" Target="slides/slide51.xml"/><Relationship Id="rId111" Type="http://schemas.openxmlformats.org/officeDocument/2006/relationships/slide" Target="slides/slide74.xml"/><Relationship Id="rId132" Type="http://schemas.openxmlformats.org/officeDocument/2006/relationships/slide" Target="slides/slide95.xml"/><Relationship Id="rId153" Type="http://schemas.openxmlformats.org/officeDocument/2006/relationships/slide" Target="slides/slide116.xml"/><Relationship Id="rId174" Type="http://schemas.openxmlformats.org/officeDocument/2006/relationships/slide" Target="slides/slide137.xml"/><Relationship Id="rId179" Type="http://schemas.openxmlformats.org/officeDocument/2006/relationships/slide" Target="slides/slide142.xml"/><Relationship Id="rId195" Type="http://schemas.openxmlformats.org/officeDocument/2006/relationships/slide" Target="slides/slide158.xml"/><Relationship Id="rId190" Type="http://schemas.openxmlformats.org/officeDocument/2006/relationships/slide" Target="slides/slide153.xml"/><Relationship Id="rId15" Type="http://schemas.openxmlformats.org/officeDocument/2006/relationships/slideMaster" Target="slideMasters/slideMaster15.xml"/><Relationship Id="rId36" Type="http://schemas.openxmlformats.org/officeDocument/2006/relationships/slideMaster" Target="slideMasters/slideMaster36.xml"/><Relationship Id="rId57" Type="http://schemas.openxmlformats.org/officeDocument/2006/relationships/slide" Target="slides/slide20.xml"/><Relationship Id="rId106" Type="http://schemas.openxmlformats.org/officeDocument/2006/relationships/slide" Target="slides/slide69.xml"/><Relationship Id="rId127" Type="http://schemas.openxmlformats.org/officeDocument/2006/relationships/slide" Target="slides/slide90.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52" Type="http://schemas.openxmlformats.org/officeDocument/2006/relationships/slide" Target="slides/slide15.xml"/><Relationship Id="rId73" Type="http://schemas.openxmlformats.org/officeDocument/2006/relationships/slide" Target="slides/slide36.xml"/><Relationship Id="rId78" Type="http://schemas.openxmlformats.org/officeDocument/2006/relationships/slide" Target="slides/slide41.xml"/><Relationship Id="rId94" Type="http://schemas.openxmlformats.org/officeDocument/2006/relationships/slide" Target="slides/slide57.xml"/><Relationship Id="rId99" Type="http://schemas.openxmlformats.org/officeDocument/2006/relationships/slide" Target="slides/slide62.xml"/><Relationship Id="rId101" Type="http://schemas.openxmlformats.org/officeDocument/2006/relationships/slide" Target="slides/slide64.xml"/><Relationship Id="rId122" Type="http://schemas.openxmlformats.org/officeDocument/2006/relationships/slide" Target="slides/slide85.xml"/><Relationship Id="rId143" Type="http://schemas.openxmlformats.org/officeDocument/2006/relationships/slide" Target="slides/slide106.xml"/><Relationship Id="rId148" Type="http://schemas.openxmlformats.org/officeDocument/2006/relationships/slide" Target="slides/slide111.xml"/><Relationship Id="rId164" Type="http://schemas.openxmlformats.org/officeDocument/2006/relationships/slide" Target="slides/slide127.xml"/><Relationship Id="rId169" Type="http://schemas.openxmlformats.org/officeDocument/2006/relationships/slide" Target="slides/slide132.xml"/><Relationship Id="rId185" Type="http://schemas.openxmlformats.org/officeDocument/2006/relationships/slide" Target="slides/slide148.xml"/><Relationship Id="rId4" Type="http://schemas.openxmlformats.org/officeDocument/2006/relationships/slideMaster" Target="slideMasters/slideMaster4.xml"/><Relationship Id="rId9" Type="http://schemas.openxmlformats.org/officeDocument/2006/relationships/slideMaster" Target="slideMasters/slideMaster9.xml"/><Relationship Id="rId180" Type="http://schemas.openxmlformats.org/officeDocument/2006/relationships/slide" Target="slides/slide143.xml"/><Relationship Id="rId26" Type="http://schemas.openxmlformats.org/officeDocument/2006/relationships/slideMaster" Target="slideMasters/slideMaster26.xml"/><Relationship Id="rId47" Type="http://schemas.openxmlformats.org/officeDocument/2006/relationships/slide" Target="slides/slide10.xml"/><Relationship Id="rId68" Type="http://schemas.openxmlformats.org/officeDocument/2006/relationships/slide" Target="slides/slide31.xml"/><Relationship Id="rId89" Type="http://schemas.openxmlformats.org/officeDocument/2006/relationships/slide" Target="slides/slide52.xml"/><Relationship Id="rId112" Type="http://schemas.openxmlformats.org/officeDocument/2006/relationships/slide" Target="slides/slide75.xml"/><Relationship Id="rId133" Type="http://schemas.openxmlformats.org/officeDocument/2006/relationships/slide" Target="slides/slide96.xml"/><Relationship Id="rId154" Type="http://schemas.openxmlformats.org/officeDocument/2006/relationships/slide" Target="slides/slide117.xml"/><Relationship Id="rId175" Type="http://schemas.openxmlformats.org/officeDocument/2006/relationships/slide" Target="slides/slide138.xml"/><Relationship Id="rId196" Type="http://schemas.openxmlformats.org/officeDocument/2006/relationships/slide" Target="slides/slide159.xml"/><Relationship Id="rId200" Type="http://schemas.openxmlformats.org/officeDocument/2006/relationships/viewProps" Target="viewProps.xml"/><Relationship Id="rId16" Type="http://schemas.openxmlformats.org/officeDocument/2006/relationships/slideMaster" Target="slideMasters/slideMaster16.xml"/><Relationship Id="rId37" Type="http://schemas.openxmlformats.org/officeDocument/2006/relationships/slideMaster" Target="slideMasters/slideMaster37.xml"/><Relationship Id="rId58" Type="http://schemas.openxmlformats.org/officeDocument/2006/relationships/slide" Target="slides/slide21.xml"/><Relationship Id="rId79" Type="http://schemas.openxmlformats.org/officeDocument/2006/relationships/slide" Target="slides/slide42.xml"/><Relationship Id="rId102" Type="http://schemas.openxmlformats.org/officeDocument/2006/relationships/slide" Target="slides/slide65.xml"/><Relationship Id="rId123" Type="http://schemas.openxmlformats.org/officeDocument/2006/relationships/slide" Target="slides/slide86.xml"/><Relationship Id="rId144" Type="http://schemas.openxmlformats.org/officeDocument/2006/relationships/slide" Target="slides/slide107.xml"/><Relationship Id="rId90" Type="http://schemas.openxmlformats.org/officeDocument/2006/relationships/slide" Target="slides/slide53.xml"/><Relationship Id="rId165" Type="http://schemas.openxmlformats.org/officeDocument/2006/relationships/slide" Target="slides/slide128.xml"/><Relationship Id="rId186" Type="http://schemas.openxmlformats.org/officeDocument/2006/relationships/slide" Target="slides/slide149.xml"/><Relationship Id="rId27" Type="http://schemas.openxmlformats.org/officeDocument/2006/relationships/slideMaster" Target="slideMasters/slideMaster27.xml"/><Relationship Id="rId48" Type="http://schemas.openxmlformats.org/officeDocument/2006/relationships/slide" Target="slides/slide11.xml"/><Relationship Id="rId69" Type="http://schemas.openxmlformats.org/officeDocument/2006/relationships/slide" Target="slides/slide32.xml"/><Relationship Id="rId113" Type="http://schemas.openxmlformats.org/officeDocument/2006/relationships/slide" Target="slides/slide76.xml"/><Relationship Id="rId134" Type="http://schemas.openxmlformats.org/officeDocument/2006/relationships/slide" Target="slides/slide97.xml"/><Relationship Id="rId80" Type="http://schemas.openxmlformats.org/officeDocument/2006/relationships/slide" Target="slides/slide43.xml"/><Relationship Id="rId155" Type="http://schemas.openxmlformats.org/officeDocument/2006/relationships/slide" Target="slides/slide118.xml"/><Relationship Id="rId176" Type="http://schemas.openxmlformats.org/officeDocument/2006/relationships/slide" Target="slides/slide139.xml"/><Relationship Id="rId197" Type="http://schemas.openxmlformats.org/officeDocument/2006/relationships/notesMaster" Target="notesMasters/notesMaster1.xml"/><Relationship Id="rId201" Type="http://schemas.openxmlformats.org/officeDocument/2006/relationships/theme" Target="theme/theme1.xml"/><Relationship Id="rId17" Type="http://schemas.openxmlformats.org/officeDocument/2006/relationships/slideMaster" Target="slideMasters/slideMaster17.xml"/><Relationship Id="rId38" Type="http://schemas.openxmlformats.org/officeDocument/2006/relationships/slide" Target="slides/slide1.xml"/><Relationship Id="rId59" Type="http://schemas.openxmlformats.org/officeDocument/2006/relationships/slide" Target="slides/slide22.xml"/><Relationship Id="rId103" Type="http://schemas.openxmlformats.org/officeDocument/2006/relationships/slide" Target="slides/slide66.xml"/><Relationship Id="rId124" Type="http://schemas.openxmlformats.org/officeDocument/2006/relationships/slide" Target="slides/slide87.xml"/><Relationship Id="rId70" Type="http://schemas.openxmlformats.org/officeDocument/2006/relationships/slide" Target="slides/slide33.xml"/><Relationship Id="rId91" Type="http://schemas.openxmlformats.org/officeDocument/2006/relationships/slide" Target="slides/slide54.xml"/><Relationship Id="rId145" Type="http://schemas.openxmlformats.org/officeDocument/2006/relationships/slide" Target="slides/slide108.xml"/><Relationship Id="rId166" Type="http://schemas.openxmlformats.org/officeDocument/2006/relationships/slide" Target="slides/slide129.xml"/><Relationship Id="rId187" Type="http://schemas.openxmlformats.org/officeDocument/2006/relationships/slide" Target="slides/slide150.xml"/><Relationship Id="rId1" Type="http://schemas.openxmlformats.org/officeDocument/2006/relationships/slideMaster" Target="slideMasters/slideMaster1.xml"/><Relationship Id="rId28" Type="http://schemas.openxmlformats.org/officeDocument/2006/relationships/slideMaster" Target="slideMasters/slideMaster28.xml"/><Relationship Id="rId49" Type="http://schemas.openxmlformats.org/officeDocument/2006/relationships/slide" Target="slides/slide12.xml"/><Relationship Id="rId114" Type="http://schemas.openxmlformats.org/officeDocument/2006/relationships/slide" Target="slides/slide77.xml"/><Relationship Id="rId60" Type="http://schemas.openxmlformats.org/officeDocument/2006/relationships/slide" Target="slides/slide23.xml"/><Relationship Id="rId81" Type="http://schemas.openxmlformats.org/officeDocument/2006/relationships/slide" Target="slides/slide44.xml"/><Relationship Id="rId135" Type="http://schemas.openxmlformats.org/officeDocument/2006/relationships/slide" Target="slides/slide98.xml"/><Relationship Id="rId156" Type="http://schemas.openxmlformats.org/officeDocument/2006/relationships/slide" Target="slides/slide119.xml"/><Relationship Id="rId177" Type="http://schemas.openxmlformats.org/officeDocument/2006/relationships/slide" Target="slides/slide140.xml"/><Relationship Id="rId198" Type="http://schemas.openxmlformats.org/officeDocument/2006/relationships/commentAuthors" Target="commentAuthors.xml"/><Relationship Id="rId202" Type="http://schemas.openxmlformats.org/officeDocument/2006/relationships/tableStyles" Target="tableStyles.xml"/><Relationship Id="rId18" Type="http://schemas.openxmlformats.org/officeDocument/2006/relationships/slideMaster" Target="slideMasters/slideMaster18.xml"/><Relationship Id="rId39" Type="http://schemas.openxmlformats.org/officeDocument/2006/relationships/slide" Target="slides/slide2.xml"/><Relationship Id="rId50" Type="http://schemas.openxmlformats.org/officeDocument/2006/relationships/slide" Target="slides/slide13.xml"/><Relationship Id="rId104" Type="http://schemas.openxmlformats.org/officeDocument/2006/relationships/slide" Target="slides/slide67.xml"/><Relationship Id="rId125" Type="http://schemas.openxmlformats.org/officeDocument/2006/relationships/slide" Target="slides/slide88.xml"/><Relationship Id="rId146" Type="http://schemas.openxmlformats.org/officeDocument/2006/relationships/slide" Target="slides/slide109.xml"/><Relationship Id="rId167" Type="http://schemas.openxmlformats.org/officeDocument/2006/relationships/slide" Target="slides/slide130.xml"/><Relationship Id="rId188" Type="http://schemas.openxmlformats.org/officeDocument/2006/relationships/slide" Target="slides/slide151.xml"/><Relationship Id="rId71" Type="http://schemas.openxmlformats.org/officeDocument/2006/relationships/slide" Target="slides/slide34.xml"/><Relationship Id="rId92" Type="http://schemas.openxmlformats.org/officeDocument/2006/relationships/slide" Target="slides/slide55.xml"/></Relationships>
</file>

<file path=ppt/diagrams/_rels/data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9145A6-9352-42CF-B040-B311878533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99245AE-9FC6-4766-B5F6-9E669AA4D71B}">
      <dgm:prSet phldrT="[Text]" custT="1"/>
      <dgm:spPr>
        <a:solidFill>
          <a:srgbClr val="0070C0"/>
        </a:solidFill>
      </dgm:spPr>
      <dgm:t>
        <a:bodyPr/>
        <a:lstStyle/>
        <a:p>
          <a:r>
            <a:rPr lang="en-US" sz="2800" b="1" i="0" dirty="0">
              <a:latin typeface="Arial" pitchFamily="34" charset="0"/>
              <a:cs typeface="Arial" pitchFamily="34" charset="0"/>
            </a:rPr>
            <a:t> I. </a:t>
          </a:r>
          <a:r>
            <a:rPr lang="en-US" sz="2800" b="1" i="0" dirty="0" err="1">
              <a:latin typeface="Arial" pitchFamily="34" charset="0"/>
              <a:cs typeface="Arial" pitchFamily="34" charset="0"/>
            </a:rPr>
            <a:t>Khái</a:t>
          </a:r>
          <a:r>
            <a:rPr lang="en-US" sz="2800" b="1" i="0" dirty="0">
              <a:latin typeface="Arial" pitchFamily="34" charset="0"/>
              <a:cs typeface="Arial" pitchFamily="34" charset="0"/>
            </a:rPr>
            <a:t> </a:t>
          </a:r>
          <a:r>
            <a:rPr lang="en-US" sz="2800" b="1" i="0" dirty="0" err="1">
              <a:latin typeface="Arial" pitchFamily="34" charset="0"/>
              <a:cs typeface="Arial" pitchFamily="34" charset="0"/>
            </a:rPr>
            <a:t>niệm</a:t>
          </a:r>
          <a:r>
            <a:rPr lang="en-US" sz="2800" b="1" i="0" dirty="0">
              <a:latin typeface="Arial" pitchFamily="34" charset="0"/>
              <a:cs typeface="Arial" pitchFamily="34" charset="0"/>
            </a:rPr>
            <a:t> </a:t>
          </a:r>
          <a:r>
            <a:rPr lang="en-US" sz="2800" b="1" i="0" dirty="0" err="1">
              <a:latin typeface="Arial" pitchFamily="34" charset="0"/>
              <a:cs typeface="Arial" pitchFamily="34" charset="0"/>
            </a:rPr>
            <a:t>chủ</a:t>
          </a:r>
          <a:r>
            <a:rPr lang="en-US" sz="2800" b="1" i="0" dirty="0">
              <a:latin typeface="Arial" pitchFamily="34" charset="0"/>
              <a:cs typeface="Arial" pitchFamily="34" charset="0"/>
            </a:rPr>
            <a:t> </a:t>
          </a:r>
          <a:r>
            <a:rPr lang="en-US" sz="2800" b="1" i="0" dirty="0" err="1">
              <a:latin typeface="Arial" pitchFamily="34" charset="0"/>
              <a:cs typeface="Arial" pitchFamily="34" charset="0"/>
            </a:rPr>
            <a:t>nghĩa</a:t>
          </a:r>
          <a:r>
            <a:rPr lang="en-US" sz="2800" b="1" i="0" dirty="0">
              <a:latin typeface="Arial" pitchFamily="34" charset="0"/>
              <a:cs typeface="Arial" pitchFamily="34" charset="0"/>
            </a:rPr>
            <a:t> </a:t>
          </a:r>
          <a:r>
            <a:rPr lang="en-US" sz="2800" b="1" i="0" dirty="0" err="1">
              <a:latin typeface="Arial" pitchFamily="34" charset="0"/>
              <a:cs typeface="Arial" pitchFamily="34" charset="0"/>
            </a:rPr>
            <a:t>mác</a:t>
          </a:r>
          <a:r>
            <a:rPr lang="en-US" sz="2800" b="1" i="0" dirty="0">
              <a:latin typeface="Arial" pitchFamily="34" charset="0"/>
              <a:cs typeface="Arial" pitchFamily="34" charset="0"/>
            </a:rPr>
            <a:t> - </a:t>
          </a:r>
          <a:r>
            <a:rPr lang="en-US" sz="2800" b="1" i="0" dirty="0" err="1">
              <a:latin typeface="Arial" pitchFamily="34" charset="0"/>
              <a:cs typeface="Arial" pitchFamily="34" charset="0"/>
            </a:rPr>
            <a:t>lênin</a:t>
          </a:r>
          <a:r>
            <a:rPr lang="en-US" sz="2800" b="1" i="0" dirty="0">
              <a:latin typeface="Arial" pitchFamily="34" charset="0"/>
              <a:cs typeface="Arial" pitchFamily="34" charset="0"/>
            </a:rPr>
            <a:t> </a:t>
          </a:r>
        </a:p>
      </dgm:t>
    </dgm:pt>
    <dgm:pt modelId="{07F8824A-FF8E-4235-A5DD-FCBAAB397E02}" type="parTrans" cxnId="{53DC88E4-C9AA-405B-A08F-849D5E539A90}">
      <dgm:prSet/>
      <dgm:spPr/>
      <dgm:t>
        <a:bodyPr/>
        <a:lstStyle/>
        <a:p>
          <a:endParaRPr lang="en-US" sz="2400">
            <a:latin typeface="+mn-lt"/>
          </a:endParaRPr>
        </a:p>
      </dgm:t>
    </dgm:pt>
    <dgm:pt modelId="{A1076361-BA60-486D-978D-04EE93D4848B}" type="sibTrans" cxnId="{53DC88E4-C9AA-405B-A08F-849D5E539A90}">
      <dgm:prSet/>
      <dgm:spPr/>
      <dgm:t>
        <a:bodyPr/>
        <a:lstStyle/>
        <a:p>
          <a:endParaRPr lang="en-US" sz="2400">
            <a:latin typeface="+mn-lt"/>
          </a:endParaRPr>
        </a:p>
      </dgm:t>
    </dgm:pt>
    <dgm:pt modelId="{BC7605E1-3E3A-4B81-89D9-E1E2E8FE7020}">
      <dgm:prSet phldrT="[Text]" custT="1"/>
      <dgm:spPr/>
      <dgm:t>
        <a:bodyPr/>
        <a:lstStyle/>
        <a:p>
          <a:r>
            <a:rPr lang="en-US" sz="2800" b="1" i="0" dirty="0">
              <a:latin typeface="Arial" pitchFamily="34" charset="0"/>
              <a:cs typeface="Arial" pitchFamily="34" charset="0"/>
            </a:rPr>
            <a:t>1.  </a:t>
          </a:r>
          <a:r>
            <a:rPr lang="en-US" sz="2800" b="1" i="0" dirty="0" err="1">
              <a:latin typeface="Arial" pitchFamily="34" charset="0"/>
              <a:cs typeface="Arial" pitchFamily="34" charset="0"/>
            </a:rPr>
            <a:t>Khái</a:t>
          </a:r>
          <a:r>
            <a:rPr lang="en-US" sz="2800" b="1" i="0" dirty="0">
              <a:latin typeface="Arial" pitchFamily="34" charset="0"/>
              <a:cs typeface="Arial" pitchFamily="34" charset="0"/>
            </a:rPr>
            <a:t> </a:t>
          </a:r>
          <a:r>
            <a:rPr lang="en-US" sz="2800" b="1" i="0" dirty="0" err="1">
              <a:latin typeface="Arial" pitchFamily="34" charset="0"/>
              <a:cs typeface="Arial" pitchFamily="34" charset="0"/>
            </a:rPr>
            <a:t>niệm</a:t>
          </a:r>
          <a:r>
            <a:rPr lang="en-US" sz="2800" b="1" i="0" dirty="0">
              <a:latin typeface="Arial" pitchFamily="34" charset="0"/>
              <a:cs typeface="Arial" pitchFamily="34" charset="0"/>
            </a:rPr>
            <a:t> </a:t>
          </a:r>
          <a:r>
            <a:rPr lang="en-US" sz="2800" b="1" i="0" dirty="0" err="1">
              <a:latin typeface="Arial" pitchFamily="34" charset="0"/>
              <a:cs typeface="Arial" pitchFamily="34" charset="0"/>
            </a:rPr>
            <a:t>và</a:t>
          </a:r>
          <a:r>
            <a:rPr lang="en-US" sz="2800" b="1" i="0" dirty="0">
              <a:latin typeface="Arial" pitchFamily="34" charset="0"/>
              <a:cs typeface="Arial" pitchFamily="34" charset="0"/>
            </a:rPr>
            <a:t> </a:t>
          </a:r>
          <a:r>
            <a:rPr lang="en-US" sz="2800" b="1" i="0" dirty="0" err="1">
              <a:latin typeface="Arial" pitchFamily="34" charset="0"/>
              <a:cs typeface="Arial" pitchFamily="34" charset="0"/>
            </a:rPr>
            <a:t>nguồn</a:t>
          </a:r>
          <a:r>
            <a:rPr lang="en-US" sz="2800" b="1" i="0" dirty="0">
              <a:latin typeface="Arial" pitchFamily="34" charset="0"/>
              <a:cs typeface="Arial" pitchFamily="34" charset="0"/>
            </a:rPr>
            <a:t> </a:t>
          </a:r>
          <a:r>
            <a:rPr lang="en-US" sz="2800" b="1" i="0" dirty="0" err="1">
              <a:latin typeface="Arial" pitchFamily="34" charset="0"/>
              <a:cs typeface="Arial" pitchFamily="34" charset="0"/>
            </a:rPr>
            <a:t>gốc</a:t>
          </a:r>
          <a:r>
            <a:rPr lang="en-US" sz="2800" b="1" i="0" dirty="0">
              <a:latin typeface="Arial" pitchFamily="34" charset="0"/>
              <a:cs typeface="Arial" pitchFamily="34" charset="0"/>
            </a:rPr>
            <a:t> </a:t>
          </a:r>
          <a:r>
            <a:rPr lang="en-US" sz="2800" b="1" i="0" dirty="0" err="1">
              <a:latin typeface="Arial" pitchFamily="34" charset="0"/>
              <a:cs typeface="Arial" pitchFamily="34" charset="0"/>
            </a:rPr>
            <a:t>hình</a:t>
          </a:r>
          <a:r>
            <a:rPr lang="en-US" sz="2800" b="1" i="0" dirty="0">
              <a:latin typeface="Arial" pitchFamily="34" charset="0"/>
              <a:cs typeface="Arial" pitchFamily="34" charset="0"/>
            </a:rPr>
            <a:t> </a:t>
          </a:r>
          <a:r>
            <a:rPr lang="en-US" sz="2800" b="1" i="0" dirty="0" err="1">
              <a:latin typeface="Arial" pitchFamily="34" charset="0"/>
              <a:cs typeface="Arial" pitchFamily="34" charset="0"/>
            </a:rPr>
            <a:t>thành</a:t>
          </a:r>
          <a:endParaRPr lang="en-US" sz="2800" b="1" i="0" dirty="0">
            <a:latin typeface="Arial" pitchFamily="34" charset="0"/>
            <a:cs typeface="Arial" pitchFamily="34" charset="0"/>
          </a:endParaRPr>
        </a:p>
      </dgm:t>
    </dgm:pt>
    <dgm:pt modelId="{CBBAABBC-EA07-4D3F-BB1E-468047C830FF}" type="parTrans" cxnId="{EA497A9B-D2FD-46EC-AC55-6C5837802FD6}">
      <dgm:prSet/>
      <dgm:spPr/>
      <dgm:t>
        <a:bodyPr/>
        <a:lstStyle/>
        <a:p>
          <a:endParaRPr lang="en-US" sz="2400">
            <a:latin typeface="+mn-lt"/>
          </a:endParaRPr>
        </a:p>
      </dgm:t>
    </dgm:pt>
    <dgm:pt modelId="{DE46ABA5-8B4C-4DBC-9846-BC7AF14AE5A1}" type="sibTrans" cxnId="{EA497A9B-D2FD-46EC-AC55-6C5837802FD6}">
      <dgm:prSet/>
      <dgm:spPr/>
      <dgm:t>
        <a:bodyPr/>
        <a:lstStyle/>
        <a:p>
          <a:endParaRPr lang="en-US" sz="2400">
            <a:latin typeface="+mn-lt"/>
          </a:endParaRPr>
        </a:p>
      </dgm:t>
    </dgm:pt>
    <dgm:pt modelId="{896C4014-C589-4E7E-9F28-8583A6D5D11E}">
      <dgm:prSet phldrT="[Text]" custT="1"/>
      <dgm:spPr>
        <a:solidFill>
          <a:srgbClr val="0070C0"/>
        </a:solidFill>
      </dgm:spPr>
      <dgm:t>
        <a:bodyPr/>
        <a:lstStyle/>
        <a:p>
          <a:r>
            <a:rPr lang="en-US" sz="2800" b="1" i="0" dirty="0">
              <a:latin typeface="Arial" pitchFamily="34" charset="0"/>
              <a:cs typeface="Arial" pitchFamily="34" charset="0"/>
            </a:rPr>
            <a:t>II</a:t>
          </a:r>
          <a:r>
            <a:rPr lang="vi-VN" sz="2800" b="1" i="0" dirty="0">
              <a:latin typeface="Arial" pitchFamily="34" charset="0"/>
              <a:cs typeface="Arial" pitchFamily="34" charset="0"/>
            </a:rPr>
            <a:t>. Một số nội dung cơ bản của chủ nghĩa Mác -Lênin</a:t>
          </a:r>
          <a:endParaRPr lang="en-US" sz="2800" b="1" i="0" dirty="0">
            <a:latin typeface="Arial" pitchFamily="34" charset="0"/>
            <a:cs typeface="Arial" pitchFamily="34" charset="0"/>
          </a:endParaRPr>
        </a:p>
      </dgm:t>
    </dgm:pt>
    <dgm:pt modelId="{72CB0CFB-F854-413E-B283-D42071113F8B}" type="parTrans" cxnId="{C18D11BF-0220-497F-85B6-6701F6DD5A9F}">
      <dgm:prSet/>
      <dgm:spPr/>
      <dgm:t>
        <a:bodyPr/>
        <a:lstStyle/>
        <a:p>
          <a:endParaRPr lang="en-US" sz="2400">
            <a:latin typeface="+mn-lt"/>
          </a:endParaRPr>
        </a:p>
      </dgm:t>
    </dgm:pt>
    <dgm:pt modelId="{09E4E28D-E407-468B-9DD2-A8BD100D3D4C}" type="sibTrans" cxnId="{C18D11BF-0220-497F-85B6-6701F6DD5A9F}">
      <dgm:prSet/>
      <dgm:spPr/>
      <dgm:t>
        <a:bodyPr/>
        <a:lstStyle/>
        <a:p>
          <a:endParaRPr lang="en-US" sz="2400">
            <a:latin typeface="+mn-lt"/>
          </a:endParaRPr>
        </a:p>
      </dgm:t>
    </dgm:pt>
    <dgm:pt modelId="{C7997414-8A57-4913-ADB3-7AE3F53D0D70}">
      <dgm:prSet phldrT="[Text]" custT="1"/>
      <dgm:spPr/>
      <dgm:t>
        <a:bodyPr/>
        <a:lstStyle/>
        <a:p>
          <a:r>
            <a:rPr lang="vi-VN" sz="2800" b="1" i="0" dirty="0">
              <a:latin typeface="Arial" pitchFamily="34" charset="0"/>
              <a:cs typeface="Arial" pitchFamily="34" charset="0"/>
            </a:rPr>
            <a:t>1. Triết học Mác – Lênin</a:t>
          </a:r>
          <a:endParaRPr lang="en-US" sz="2800" b="1" i="0" dirty="0">
            <a:latin typeface="Arial" pitchFamily="34" charset="0"/>
            <a:cs typeface="Arial" pitchFamily="34" charset="0"/>
          </a:endParaRPr>
        </a:p>
      </dgm:t>
    </dgm:pt>
    <dgm:pt modelId="{EDEE089B-FF0F-48FF-B33C-015D241A2592}" type="parTrans" cxnId="{A621453E-A063-4B03-82EE-F767C5A8B689}">
      <dgm:prSet/>
      <dgm:spPr/>
      <dgm:t>
        <a:bodyPr/>
        <a:lstStyle/>
        <a:p>
          <a:endParaRPr lang="en-US" sz="2400">
            <a:latin typeface="+mn-lt"/>
          </a:endParaRPr>
        </a:p>
      </dgm:t>
    </dgm:pt>
    <dgm:pt modelId="{CAD57FAC-3790-4FA4-B000-BA89D77C8A33}" type="sibTrans" cxnId="{A621453E-A063-4B03-82EE-F767C5A8B689}">
      <dgm:prSet/>
      <dgm:spPr/>
      <dgm:t>
        <a:bodyPr/>
        <a:lstStyle/>
        <a:p>
          <a:endParaRPr lang="en-US" sz="2400">
            <a:latin typeface="+mn-lt"/>
          </a:endParaRPr>
        </a:p>
      </dgm:t>
    </dgm:pt>
    <dgm:pt modelId="{1426DFE1-D78F-4F5B-ABDD-F689A2128A1B}">
      <dgm:prSet phldrT="[Text]" custT="1"/>
      <dgm:spPr/>
      <dgm:t>
        <a:bodyPr/>
        <a:lstStyle/>
        <a:p>
          <a:r>
            <a:rPr lang="vi-VN" sz="2800" b="1" i="0" dirty="0">
              <a:latin typeface="Arial" pitchFamily="34" charset="0"/>
              <a:cs typeface="Arial" pitchFamily="34" charset="0"/>
            </a:rPr>
            <a:t>2.  Các giai đoạn phát triển</a:t>
          </a:r>
          <a:endParaRPr lang="en-US" sz="2800" b="1" i="0" dirty="0">
            <a:latin typeface="Arial" pitchFamily="34" charset="0"/>
            <a:cs typeface="Arial" pitchFamily="34" charset="0"/>
          </a:endParaRPr>
        </a:p>
      </dgm:t>
    </dgm:pt>
    <dgm:pt modelId="{7C56BE43-066D-4816-85B1-C62D36F79A32}" type="parTrans" cxnId="{17ACF852-7E0E-479C-8306-06B66C637B12}">
      <dgm:prSet/>
      <dgm:spPr/>
      <dgm:t>
        <a:bodyPr/>
        <a:lstStyle/>
        <a:p>
          <a:endParaRPr lang="en-US" sz="2400">
            <a:latin typeface="+mn-lt"/>
          </a:endParaRPr>
        </a:p>
      </dgm:t>
    </dgm:pt>
    <dgm:pt modelId="{9D5893E5-F3BD-4240-A341-447A1FFD3898}" type="sibTrans" cxnId="{17ACF852-7E0E-479C-8306-06B66C637B12}">
      <dgm:prSet/>
      <dgm:spPr/>
      <dgm:t>
        <a:bodyPr/>
        <a:lstStyle/>
        <a:p>
          <a:endParaRPr lang="en-US" sz="2400">
            <a:latin typeface="+mn-lt"/>
          </a:endParaRPr>
        </a:p>
      </dgm:t>
    </dgm:pt>
    <dgm:pt modelId="{DA32B60B-1699-4A3B-8318-24F4B10A20B0}">
      <dgm:prSet phldrT="[Text]" custT="1"/>
      <dgm:spPr/>
      <dgm:t>
        <a:bodyPr/>
        <a:lstStyle/>
        <a:p>
          <a:r>
            <a:rPr lang="en-US" sz="2800" b="1" i="0" dirty="0">
              <a:latin typeface="Arial" pitchFamily="34" charset="0"/>
              <a:cs typeface="Arial" pitchFamily="34" charset="0"/>
            </a:rPr>
            <a:t>2. </a:t>
          </a:r>
          <a:r>
            <a:rPr lang="en-US" sz="2800" b="1" i="0" dirty="0" err="1">
              <a:latin typeface="Arial" pitchFamily="34" charset="0"/>
              <a:cs typeface="Arial" pitchFamily="34" charset="0"/>
            </a:rPr>
            <a:t>Kinh</a:t>
          </a:r>
          <a:r>
            <a:rPr lang="en-US" sz="2800" b="1" i="0" dirty="0">
              <a:latin typeface="Arial" pitchFamily="34" charset="0"/>
              <a:cs typeface="Arial" pitchFamily="34" charset="0"/>
            </a:rPr>
            <a:t> </a:t>
          </a:r>
          <a:r>
            <a:rPr lang="en-US" sz="2800" b="1" i="0" dirty="0" err="1">
              <a:latin typeface="Arial" pitchFamily="34" charset="0"/>
              <a:cs typeface="Arial" pitchFamily="34" charset="0"/>
            </a:rPr>
            <a:t>tê</a:t>
          </a:r>
          <a:r>
            <a:rPr lang="en-US" sz="2800" b="1" i="0" dirty="0">
              <a:latin typeface="Arial" pitchFamily="34" charset="0"/>
              <a:cs typeface="Arial" pitchFamily="34" charset="0"/>
            </a:rPr>
            <a:t>́ </a:t>
          </a:r>
          <a:r>
            <a:rPr lang="en-US" sz="2800" b="1" i="0" dirty="0" err="1">
              <a:latin typeface="Arial" pitchFamily="34" charset="0"/>
              <a:cs typeface="Arial" pitchFamily="34" charset="0"/>
            </a:rPr>
            <a:t>chính</a:t>
          </a:r>
          <a:r>
            <a:rPr lang="en-US" sz="2800" b="1" i="0" dirty="0">
              <a:latin typeface="Arial" pitchFamily="34" charset="0"/>
              <a:cs typeface="Arial" pitchFamily="34" charset="0"/>
            </a:rPr>
            <a:t> trị </a:t>
          </a:r>
          <a:r>
            <a:rPr lang="en-US" sz="2800" b="1" i="0" dirty="0" err="1">
              <a:latin typeface="Arial" pitchFamily="34" charset="0"/>
              <a:cs typeface="Arial" pitchFamily="34" charset="0"/>
            </a:rPr>
            <a:t>Mác</a:t>
          </a:r>
          <a:r>
            <a:rPr lang="en-US" sz="2800" b="1" i="0" dirty="0">
              <a:latin typeface="Arial" pitchFamily="34" charset="0"/>
              <a:cs typeface="Arial" pitchFamily="34" charset="0"/>
            </a:rPr>
            <a:t> – </a:t>
          </a:r>
          <a:r>
            <a:rPr lang="en-US" sz="2800" b="1" i="0" dirty="0" err="1">
              <a:latin typeface="Arial" pitchFamily="34" charset="0"/>
              <a:cs typeface="Arial" pitchFamily="34" charset="0"/>
            </a:rPr>
            <a:t>Lênin</a:t>
          </a:r>
          <a:endParaRPr lang="en-US" sz="2800" b="1" i="0" dirty="0">
            <a:latin typeface="Arial" pitchFamily="34" charset="0"/>
            <a:cs typeface="Arial" pitchFamily="34" charset="0"/>
          </a:endParaRPr>
        </a:p>
      </dgm:t>
    </dgm:pt>
    <dgm:pt modelId="{8972AFDD-98C2-4075-BE35-3CBE9F9560F3}" type="parTrans" cxnId="{F2444D97-42F2-4EAC-9EB3-F077CB2AE149}">
      <dgm:prSet/>
      <dgm:spPr/>
      <dgm:t>
        <a:bodyPr/>
        <a:lstStyle/>
        <a:p>
          <a:endParaRPr lang="en-US" sz="2400">
            <a:latin typeface="+mn-lt"/>
          </a:endParaRPr>
        </a:p>
      </dgm:t>
    </dgm:pt>
    <dgm:pt modelId="{A781BAFD-CDBB-4352-B664-D248BD13798F}" type="sibTrans" cxnId="{F2444D97-42F2-4EAC-9EB3-F077CB2AE149}">
      <dgm:prSet/>
      <dgm:spPr/>
      <dgm:t>
        <a:bodyPr/>
        <a:lstStyle/>
        <a:p>
          <a:endParaRPr lang="en-US" sz="2400">
            <a:latin typeface="+mn-lt"/>
          </a:endParaRPr>
        </a:p>
      </dgm:t>
    </dgm:pt>
    <dgm:pt modelId="{334E82C6-C389-41C5-9265-3627D37F71DF}">
      <dgm:prSet phldrT="[Text]" custT="1"/>
      <dgm:spPr/>
      <dgm:t>
        <a:bodyPr/>
        <a:lstStyle/>
        <a:p>
          <a:r>
            <a:rPr lang="pt-BR" sz="2800" b="1" i="0" dirty="0">
              <a:latin typeface="Arial" pitchFamily="34" charset="0"/>
              <a:cs typeface="Arial" pitchFamily="34" charset="0"/>
            </a:rPr>
            <a:t>3. Chủ nghĩa xã hội khoa học</a:t>
          </a:r>
          <a:endParaRPr lang="en-US" sz="2800" b="1" i="0" dirty="0">
            <a:latin typeface="Arial" pitchFamily="34" charset="0"/>
            <a:cs typeface="Arial" pitchFamily="34" charset="0"/>
          </a:endParaRPr>
        </a:p>
      </dgm:t>
    </dgm:pt>
    <dgm:pt modelId="{A94BF696-F105-4935-AC94-A41D29EA02BF}" type="parTrans" cxnId="{F460F643-5195-43BD-B9B1-170E50927FA2}">
      <dgm:prSet/>
      <dgm:spPr/>
      <dgm:t>
        <a:bodyPr/>
        <a:lstStyle/>
        <a:p>
          <a:endParaRPr lang="en-US" sz="2400">
            <a:latin typeface="+mn-lt"/>
          </a:endParaRPr>
        </a:p>
      </dgm:t>
    </dgm:pt>
    <dgm:pt modelId="{1592285D-815A-4033-BE2D-439CCDE016DE}" type="sibTrans" cxnId="{F460F643-5195-43BD-B9B1-170E50927FA2}">
      <dgm:prSet/>
      <dgm:spPr/>
      <dgm:t>
        <a:bodyPr/>
        <a:lstStyle/>
        <a:p>
          <a:endParaRPr lang="en-US" sz="2400">
            <a:latin typeface="+mn-lt"/>
          </a:endParaRPr>
        </a:p>
      </dgm:t>
    </dgm:pt>
    <dgm:pt modelId="{46284E58-A608-4886-A1BF-611B88F6817A}">
      <dgm:prSet phldrT="[Text]" custT="1"/>
      <dgm:spPr>
        <a:solidFill>
          <a:srgbClr val="0070C0"/>
        </a:solidFill>
      </dgm:spPr>
      <dgm:t>
        <a:bodyPr/>
        <a:lstStyle/>
        <a:p>
          <a:r>
            <a:rPr lang="vi-VN" sz="2800" b="1" i="0" dirty="0">
              <a:latin typeface="Arial" pitchFamily="34" charset="0"/>
              <a:cs typeface="Arial" pitchFamily="34" charset="0"/>
            </a:rPr>
            <a:t>III. </a:t>
          </a:r>
          <a:r>
            <a:rPr lang="en-US" sz="2800" b="1" i="0" dirty="0">
              <a:latin typeface="Arial" pitchFamily="34" charset="0"/>
              <a:cs typeface="Arial" pitchFamily="34" charset="0"/>
            </a:rPr>
            <a:t>V</a:t>
          </a:r>
          <a:r>
            <a:rPr lang="vi-VN" sz="2800" b="1" i="0" dirty="0">
              <a:latin typeface="Arial" pitchFamily="34" charset="0"/>
              <a:cs typeface="Arial" pitchFamily="34" charset="0"/>
            </a:rPr>
            <a:t>ai trò nền tảng tư tưởng, kim chỉ nam cho hành động của chủ nghĩa mác – lênin</a:t>
          </a:r>
          <a:endParaRPr lang="en-US" sz="2800" b="1" i="0" dirty="0">
            <a:latin typeface="Arial" pitchFamily="34" charset="0"/>
            <a:cs typeface="Arial" pitchFamily="34" charset="0"/>
          </a:endParaRPr>
        </a:p>
      </dgm:t>
    </dgm:pt>
    <dgm:pt modelId="{98B71A46-7F27-4AAE-AB26-276D01560339}" type="parTrans" cxnId="{BCD46563-3368-46F7-9087-11674BCDDDD6}">
      <dgm:prSet/>
      <dgm:spPr/>
      <dgm:t>
        <a:bodyPr/>
        <a:lstStyle/>
        <a:p>
          <a:endParaRPr lang="en-US" sz="2400">
            <a:latin typeface="+mn-lt"/>
          </a:endParaRPr>
        </a:p>
      </dgm:t>
    </dgm:pt>
    <dgm:pt modelId="{8EB81CC8-5677-4760-991F-34A014FBF1C3}" type="sibTrans" cxnId="{BCD46563-3368-46F7-9087-11674BCDDDD6}">
      <dgm:prSet/>
      <dgm:spPr/>
      <dgm:t>
        <a:bodyPr/>
        <a:lstStyle/>
        <a:p>
          <a:endParaRPr lang="en-US" sz="2400">
            <a:latin typeface="+mn-lt"/>
          </a:endParaRPr>
        </a:p>
      </dgm:t>
    </dgm:pt>
    <dgm:pt modelId="{11C79E67-A079-426A-9A2A-0F7B1D12AAD5}">
      <dgm:prSet phldrT="[Text]" custT="1"/>
      <dgm:spPr>
        <a:noFill/>
      </dgm:spPr>
      <dgm:t>
        <a:bodyPr/>
        <a:lstStyle/>
        <a:p>
          <a:r>
            <a:rPr lang="pt-BR" sz="2800" b="1" i="0" dirty="0">
              <a:solidFill>
                <a:schemeClr val="tx1"/>
              </a:solidFill>
              <a:latin typeface="Arial" pitchFamily="34" charset="0"/>
              <a:cs typeface="Arial" pitchFamily="34" charset="0"/>
            </a:rPr>
            <a:t>1. Bản chất khoa học và cách mạng của chủ nghĩa Mác – Lênin</a:t>
          </a:r>
          <a:endParaRPr lang="en-US" sz="2800" b="1" i="0" dirty="0">
            <a:solidFill>
              <a:schemeClr val="tx1"/>
            </a:solidFill>
            <a:latin typeface="Arial" pitchFamily="34" charset="0"/>
            <a:cs typeface="Arial" pitchFamily="34" charset="0"/>
          </a:endParaRPr>
        </a:p>
      </dgm:t>
    </dgm:pt>
    <dgm:pt modelId="{602511C4-BFA0-4047-A4AB-6B220C4F59A0}" type="parTrans" cxnId="{DACCF0EE-D841-4521-96C2-BBC76EBEF09B}">
      <dgm:prSet/>
      <dgm:spPr/>
      <dgm:t>
        <a:bodyPr/>
        <a:lstStyle/>
        <a:p>
          <a:endParaRPr lang="en-US">
            <a:latin typeface="+mn-lt"/>
          </a:endParaRPr>
        </a:p>
      </dgm:t>
    </dgm:pt>
    <dgm:pt modelId="{C44E1802-D673-4B06-B081-563BDCF5B29E}" type="sibTrans" cxnId="{DACCF0EE-D841-4521-96C2-BBC76EBEF09B}">
      <dgm:prSet/>
      <dgm:spPr/>
      <dgm:t>
        <a:bodyPr/>
        <a:lstStyle/>
        <a:p>
          <a:endParaRPr lang="en-US">
            <a:latin typeface="+mn-lt"/>
          </a:endParaRPr>
        </a:p>
      </dgm:t>
    </dgm:pt>
    <dgm:pt modelId="{20A063CE-D6A2-4A1C-9C5D-E048CDB40A54}">
      <dgm:prSet phldrT="[Text]" custT="1"/>
      <dgm:spPr>
        <a:noFill/>
      </dgm:spPr>
      <dgm:t>
        <a:bodyPr/>
        <a:lstStyle/>
        <a:p>
          <a:r>
            <a:rPr lang="vi-VN" sz="2800" b="1" i="0" dirty="0">
              <a:solidFill>
                <a:schemeClr val="tx1"/>
              </a:solidFill>
              <a:latin typeface="Arial" pitchFamily="34" charset="0"/>
              <a:cs typeface="Arial" pitchFamily="34" charset="0"/>
            </a:rPr>
            <a:t>2. Chủ nghĩa Mác-Lênin là nền tảng tư tưởng, kim chỉ nam cho hành động của các Đảng Cộng sản</a:t>
          </a:r>
          <a:endParaRPr lang="en-US" sz="2800" b="1" i="0" dirty="0">
            <a:solidFill>
              <a:schemeClr val="tx1"/>
            </a:solidFill>
            <a:latin typeface="Arial" pitchFamily="34" charset="0"/>
            <a:cs typeface="Arial" pitchFamily="34" charset="0"/>
          </a:endParaRPr>
        </a:p>
      </dgm:t>
    </dgm:pt>
    <dgm:pt modelId="{126BC06A-B0E4-4FD3-91D0-394BDB1B93CE}" type="parTrans" cxnId="{4239C31E-D063-42CC-8AF3-63637FDBFF3A}">
      <dgm:prSet/>
      <dgm:spPr/>
      <dgm:t>
        <a:bodyPr/>
        <a:lstStyle/>
        <a:p>
          <a:endParaRPr lang="en-US">
            <a:latin typeface="+mn-lt"/>
          </a:endParaRPr>
        </a:p>
      </dgm:t>
    </dgm:pt>
    <dgm:pt modelId="{43F7EF55-9144-4671-B741-01FFA602382D}" type="sibTrans" cxnId="{4239C31E-D063-42CC-8AF3-63637FDBFF3A}">
      <dgm:prSet/>
      <dgm:spPr/>
      <dgm:t>
        <a:bodyPr/>
        <a:lstStyle/>
        <a:p>
          <a:endParaRPr lang="en-US">
            <a:latin typeface="+mn-lt"/>
          </a:endParaRPr>
        </a:p>
      </dgm:t>
    </dgm:pt>
    <dgm:pt modelId="{070102F9-36DD-4C9E-959C-3D4117EE4D55}" type="pres">
      <dgm:prSet presAssocID="{3E9145A6-9352-42CF-B040-B31187853355}" presName="linear" presStyleCnt="0">
        <dgm:presLayoutVars>
          <dgm:animLvl val="lvl"/>
          <dgm:resizeHandles val="exact"/>
        </dgm:presLayoutVars>
      </dgm:prSet>
      <dgm:spPr/>
      <dgm:t>
        <a:bodyPr/>
        <a:lstStyle/>
        <a:p>
          <a:endParaRPr lang="en-US"/>
        </a:p>
      </dgm:t>
    </dgm:pt>
    <dgm:pt modelId="{4E192A5F-861B-45CD-8AF1-89D64F22A564}" type="pres">
      <dgm:prSet presAssocID="{099245AE-9FC6-4766-B5F6-9E669AA4D71B}" presName="parentText" presStyleLbl="node1" presStyleIdx="0" presStyleCnt="3" custLinFactNeighborY="-2297">
        <dgm:presLayoutVars>
          <dgm:chMax val="0"/>
          <dgm:bulletEnabled val="1"/>
        </dgm:presLayoutVars>
      </dgm:prSet>
      <dgm:spPr/>
      <dgm:t>
        <a:bodyPr/>
        <a:lstStyle/>
        <a:p>
          <a:endParaRPr lang="en-US"/>
        </a:p>
      </dgm:t>
    </dgm:pt>
    <dgm:pt modelId="{8888EC82-B638-4538-B980-0598DDEA215C}" type="pres">
      <dgm:prSet presAssocID="{099245AE-9FC6-4766-B5F6-9E669AA4D71B}" presName="childText" presStyleLbl="revTx" presStyleIdx="0" presStyleCnt="3">
        <dgm:presLayoutVars>
          <dgm:bulletEnabled val="1"/>
        </dgm:presLayoutVars>
      </dgm:prSet>
      <dgm:spPr/>
      <dgm:t>
        <a:bodyPr/>
        <a:lstStyle/>
        <a:p>
          <a:endParaRPr lang="en-US"/>
        </a:p>
      </dgm:t>
    </dgm:pt>
    <dgm:pt modelId="{76925935-F6CF-4702-A61A-68E5611B9E71}" type="pres">
      <dgm:prSet presAssocID="{896C4014-C589-4E7E-9F28-8583A6D5D11E}" presName="parentText" presStyleLbl="node1" presStyleIdx="1" presStyleCnt="3" custLinFactNeighborY="-1497">
        <dgm:presLayoutVars>
          <dgm:chMax val="0"/>
          <dgm:bulletEnabled val="1"/>
        </dgm:presLayoutVars>
      </dgm:prSet>
      <dgm:spPr/>
      <dgm:t>
        <a:bodyPr/>
        <a:lstStyle/>
        <a:p>
          <a:endParaRPr lang="en-US"/>
        </a:p>
      </dgm:t>
    </dgm:pt>
    <dgm:pt modelId="{463B7AC8-BA54-4A37-9D27-1C78D5240A86}" type="pres">
      <dgm:prSet presAssocID="{896C4014-C589-4E7E-9F28-8583A6D5D11E}" presName="childText" presStyleLbl="revTx" presStyleIdx="1" presStyleCnt="3">
        <dgm:presLayoutVars>
          <dgm:bulletEnabled val="1"/>
        </dgm:presLayoutVars>
      </dgm:prSet>
      <dgm:spPr/>
      <dgm:t>
        <a:bodyPr/>
        <a:lstStyle/>
        <a:p>
          <a:endParaRPr lang="en-US"/>
        </a:p>
      </dgm:t>
    </dgm:pt>
    <dgm:pt modelId="{C41E0996-87CE-422B-9444-5F2D63860F39}" type="pres">
      <dgm:prSet presAssocID="{46284E58-A608-4886-A1BF-611B88F6817A}" presName="parentText" presStyleLbl="node1" presStyleIdx="2" presStyleCnt="3" custLinFactNeighborY="-1619">
        <dgm:presLayoutVars>
          <dgm:chMax val="0"/>
          <dgm:bulletEnabled val="1"/>
        </dgm:presLayoutVars>
      </dgm:prSet>
      <dgm:spPr/>
      <dgm:t>
        <a:bodyPr/>
        <a:lstStyle/>
        <a:p>
          <a:endParaRPr lang="en-US"/>
        </a:p>
      </dgm:t>
    </dgm:pt>
    <dgm:pt modelId="{D930053D-AE7A-4F68-BE41-1F7292E7D9C1}" type="pres">
      <dgm:prSet presAssocID="{46284E58-A608-4886-A1BF-611B88F6817A}" presName="childText" presStyleLbl="revTx" presStyleIdx="2" presStyleCnt="3">
        <dgm:presLayoutVars>
          <dgm:bulletEnabled val="1"/>
        </dgm:presLayoutVars>
      </dgm:prSet>
      <dgm:spPr/>
      <dgm:t>
        <a:bodyPr/>
        <a:lstStyle/>
        <a:p>
          <a:endParaRPr lang="en-US"/>
        </a:p>
      </dgm:t>
    </dgm:pt>
  </dgm:ptLst>
  <dgm:cxnLst>
    <dgm:cxn modelId="{53DC88E4-C9AA-405B-A08F-849D5E539A90}" srcId="{3E9145A6-9352-42CF-B040-B31187853355}" destId="{099245AE-9FC6-4766-B5F6-9E669AA4D71B}" srcOrd="0" destOrd="0" parTransId="{07F8824A-FF8E-4235-A5DD-FCBAAB397E02}" sibTransId="{A1076361-BA60-486D-978D-04EE93D4848B}"/>
    <dgm:cxn modelId="{5EFD9D8F-3DF0-4AB7-B6C0-8F2FBB74C4D7}" type="presOf" srcId="{46284E58-A608-4886-A1BF-611B88F6817A}" destId="{C41E0996-87CE-422B-9444-5F2D63860F39}" srcOrd="0" destOrd="0" presId="urn:microsoft.com/office/officeart/2005/8/layout/vList2"/>
    <dgm:cxn modelId="{17ACF852-7E0E-479C-8306-06B66C637B12}" srcId="{099245AE-9FC6-4766-B5F6-9E669AA4D71B}" destId="{1426DFE1-D78F-4F5B-ABDD-F689A2128A1B}" srcOrd="1" destOrd="0" parTransId="{7C56BE43-066D-4816-85B1-C62D36F79A32}" sibTransId="{9D5893E5-F3BD-4240-A341-447A1FFD3898}"/>
    <dgm:cxn modelId="{040B5577-4271-4184-B8DA-7BC3FBCB7DC9}" type="presOf" srcId="{11C79E67-A079-426A-9A2A-0F7B1D12AAD5}" destId="{D930053D-AE7A-4F68-BE41-1F7292E7D9C1}" srcOrd="0" destOrd="0" presId="urn:microsoft.com/office/officeart/2005/8/layout/vList2"/>
    <dgm:cxn modelId="{114BC640-B9C9-4791-B3A7-C4C8CC69A70C}" type="presOf" srcId="{BC7605E1-3E3A-4B81-89D9-E1E2E8FE7020}" destId="{8888EC82-B638-4538-B980-0598DDEA215C}" srcOrd="0" destOrd="0" presId="urn:microsoft.com/office/officeart/2005/8/layout/vList2"/>
    <dgm:cxn modelId="{F6C5A2DB-1C9D-49F6-A9BD-48D5869526C3}" type="presOf" srcId="{334E82C6-C389-41C5-9265-3627D37F71DF}" destId="{463B7AC8-BA54-4A37-9D27-1C78D5240A86}" srcOrd="0" destOrd="2" presId="urn:microsoft.com/office/officeart/2005/8/layout/vList2"/>
    <dgm:cxn modelId="{2227941E-1A70-416F-9D39-B2F5AB4C85F8}" type="presOf" srcId="{C7997414-8A57-4913-ADB3-7AE3F53D0D70}" destId="{463B7AC8-BA54-4A37-9D27-1C78D5240A86}" srcOrd="0" destOrd="0" presId="urn:microsoft.com/office/officeart/2005/8/layout/vList2"/>
    <dgm:cxn modelId="{79756FD4-BCD8-4664-9735-F548C5979F47}" type="presOf" srcId="{3E9145A6-9352-42CF-B040-B31187853355}" destId="{070102F9-36DD-4C9E-959C-3D4117EE4D55}" srcOrd="0" destOrd="0" presId="urn:microsoft.com/office/officeart/2005/8/layout/vList2"/>
    <dgm:cxn modelId="{191C209F-CAD2-4DE9-BBB9-AB33E2B9EC27}" type="presOf" srcId="{099245AE-9FC6-4766-B5F6-9E669AA4D71B}" destId="{4E192A5F-861B-45CD-8AF1-89D64F22A564}" srcOrd="0" destOrd="0" presId="urn:microsoft.com/office/officeart/2005/8/layout/vList2"/>
    <dgm:cxn modelId="{EA497A9B-D2FD-46EC-AC55-6C5837802FD6}" srcId="{099245AE-9FC6-4766-B5F6-9E669AA4D71B}" destId="{BC7605E1-3E3A-4B81-89D9-E1E2E8FE7020}" srcOrd="0" destOrd="0" parTransId="{CBBAABBC-EA07-4D3F-BB1E-468047C830FF}" sibTransId="{DE46ABA5-8B4C-4DBC-9846-BC7AF14AE5A1}"/>
    <dgm:cxn modelId="{F2444D97-42F2-4EAC-9EB3-F077CB2AE149}" srcId="{896C4014-C589-4E7E-9F28-8583A6D5D11E}" destId="{DA32B60B-1699-4A3B-8318-24F4B10A20B0}" srcOrd="1" destOrd="0" parTransId="{8972AFDD-98C2-4075-BE35-3CBE9F9560F3}" sibTransId="{A781BAFD-CDBB-4352-B664-D248BD13798F}"/>
    <dgm:cxn modelId="{BCD46563-3368-46F7-9087-11674BCDDDD6}" srcId="{3E9145A6-9352-42CF-B040-B31187853355}" destId="{46284E58-A608-4886-A1BF-611B88F6817A}" srcOrd="2" destOrd="0" parTransId="{98B71A46-7F27-4AAE-AB26-276D01560339}" sibTransId="{8EB81CC8-5677-4760-991F-34A014FBF1C3}"/>
    <dgm:cxn modelId="{A621453E-A063-4B03-82EE-F767C5A8B689}" srcId="{896C4014-C589-4E7E-9F28-8583A6D5D11E}" destId="{C7997414-8A57-4913-ADB3-7AE3F53D0D70}" srcOrd="0" destOrd="0" parTransId="{EDEE089B-FF0F-48FF-B33C-015D241A2592}" sibTransId="{CAD57FAC-3790-4FA4-B000-BA89D77C8A33}"/>
    <dgm:cxn modelId="{C26878EC-B2E8-49A8-92BF-33354FF51AB0}" type="presOf" srcId="{DA32B60B-1699-4A3B-8318-24F4B10A20B0}" destId="{463B7AC8-BA54-4A37-9D27-1C78D5240A86}" srcOrd="0" destOrd="1" presId="urn:microsoft.com/office/officeart/2005/8/layout/vList2"/>
    <dgm:cxn modelId="{4239C31E-D063-42CC-8AF3-63637FDBFF3A}" srcId="{46284E58-A608-4886-A1BF-611B88F6817A}" destId="{20A063CE-D6A2-4A1C-9C5D-E048CDB40A54}" srcOrd="1" destOrd="0" parTransId="{126BC06A-B0E4-4FD3-91D0-394BDB1B93CE}" sibTransId="{43F7EF55-9144-4671-B741-01FFA602382D}"/>
    <dgm:cxn modelId="{F460F643-5195-43BD-B9B1-170E50927FA2}" srcId="{896C4014-C589-4E7E-9F28-8583A6D5D11E}" destId="{334E82C6-C389-41C5-9265-3627D37F71DF}" srcOrd="2" destOrd="0" parTransId="{A94BF696-F105-4935-AC94-A41D29EA02BF}" sibTransId="{1592285D-815A-4033-BE2D-439CCDE016DE}"/>
    <dgm:cxn modelId="{D6AE0B4E-E1EF-4C5B-BB3E-8C2E0F93581C}" type="presOf" srcId="{896C4014-C589-4E7E-9F28-8583A6D5D11E}" destId="{76925935-F6CF-4702-A61A-68E5611B9E71}" srcOrd="0" destOrd="0" presId="urn:microsoft.com/office/officeart/2005/8/layout/vList2"/>
    <dgm:cxn modelId="{DACCF0EE-D841-4521-96C2-BBC76EBEF09B}" srcId="{46284E58-A608-4886-A1BF-611B88F6817A}" destId="{11C79E67-A079-426A-9A2A-0F7B1D12AAD5}" srcOrd="0" destOrd="0" parTransId="{602511C4-BFA0-4047-A4AB-6B220C4F59A0}" sibTransId="{C44E1802-D673-4B06-B081-563BDCF5B29E}"/>
    <dgm:cxn modelId="{C18D11BF-0220-497F-85B6-6701F6DD5A9F}" srcId="{3E9145A6-9352-42CF-B040-B31187853355}" destId="{896C4014-C589-4E7E-9F28-8583A6D5D11E}" srcOrd="1" destOrd="0" parTransId="{72CB0CFB-F854-413E-B283-D42071113F8B}" sibTransId="{09E4E28D-E407-468B-9DD2-A8BD100D3D4C}"/>
    <dgm:cxn modelId="{C83F9F46-DA9B-4D64-94A5-59713D672AAD}" type="presOf" srcId="{1426DFE1-D78F-4F5B-ABDD-F689A2128A1B}" destId="{8888EC82-B638-4538-B980-0598DDEA215C}" srcOrd="0" destOrd="1" presId="urn:microsoft.com/office/officeart/2005/8/layout/vList2"/>
    <dgm:cxn modelId="{2E2992EC-86C3-419F-995B-EC996E809A02}" type="presOf" srcId="{20A063CE-D6A2-4A1C-9C5D-E048CDB40A54}" destId="{D930053D-AE7A-4F68-BE41-1F7292E7D9C1}" srcOrd="0" destOrd="1" presId="urn:microsoft.com/office/officeart/2005/8/layout/vList2"/>
    <dgm:cxn modelId="{461C5388-A31C-4D9B-9B04-899D8A6977C8}" type="presParOf" srcId="{070102F9-36DD-4C9E-959C-3D4117EE4D55}" destId="{4E192A5F-861B-45CD-8AF1-89D64F22A564}" srcOrd="0" destOrd="0" presId="urn:microsoft.com/office/officeart/2005/8/layout/vList2"/>
    <dgm:cxn modelId="{5417F467-B0EF-41EF-AB63-9736A9EB5C7D}" type="presParOf" srcId="{070102F9-36DD-4C9E-959C-3D4117EE4D55}" destId="{8888EC82-B638-4538-B980-0598DDEA215C}" srcOrd="1" destOrd="0" presId="urn:microsoft.com/office/officeart/2005/8/layout/vList2"/>
    <dgm:cxn modelId="{AC278BA5-038E-427C-AAF9-A77DAFF0411D}" type="presParOf" srcId="{070102F9-36DD-4C9E-959C-3D4117EE4D55}" destId="{76925935-F6CF-4702-A61A-68E5611B9E71}" srcOrd="2" destOrd="0" presId="urn:microsoft.com/office/officeart/2005/8/layout/vList2"/>
    <dgm:cxn modelId="{723FB14A-1912-4B47-8766-ABF7986B7EE5}" type="presParOf" srcId="{070102F9-36DD-4C9E-959C-3D4117EE4D55}" destId="{463B7AC8-BA54-4A37-9D27-1C78D5240A86}" srcOrd="3" destOrd="0" presId="urn:microsoft.com/office/officeart/2005/8/layout/vList2"/>
    <dgm:cxn modelId="{6704B68B-A455-4513-8C05-1B1E4CC2AFD8}" type="presParOf" srcId="{070102F9-36DD-4C9E-959C-3D4117EE4D55}" destId="{C41E0996-87CE-422B-9444-5F2D63860F39}" srcOrd="4" destOrd="0" presId="urn:microsoft.com/office/officeart/2005/8/layout/vList2"/>
    <dgm:cxn modelId="{B0155778-ADCA-4C97-A1C7-AB20042468BB}" type="presParOf" srcId="{070102F9-36DD-4C9E-959C-3D4117EE4D55}" destId="{D930053D-AE7A-4F68-BE41-1F7292E7D9C1}" srcOrd="5"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32F0B3-598B-444C-8763-6EE9DCFAA7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5DAB56-F34D-44A4-8706-0A7FE1BAC2CA}">
      <dgm:prSet phldrT="[Text]" custT="1"/>
      <dgm:spPr>
        <a:solidFill>
          <a:schemeClr val="tx2">
            <a:lumMod val="75000"/>
          </a:schemeClr>
        </a:solidFill>
      </dgm:spPr>
      <dgm:t>
        <a:bodyPr/>
        <a:lstStyle/>
        <a:p>
          <a:r>
            <a:rPr lang="en-US" sz="3200" b="1" i="0" dirty="0">
              <a:latin typeface="Arial" pitchFamily="34" charset="0"/>
              <a:cs typeface="Arial" pitchFamily="34" charset="0"/>
            </a:rPr>
            <a:t>I. KHÁI NIỆM CHỦ NGHĨA MÁC - LÊNIN </a:t>
          </a:r>
        </a:p>
      </dgm:t>
    </dgm:pt>
    <dgm:pt modelId="{86819210-AF51-49C6-AAC5-E259E270B0FF}" type="parTrans" cxnId="{360E492B-E348-49E0-8DC2-45F0E581F336}">
      <dgm:prSet/>
      <dgm:spPr/>
      <dgm:t>
        <a:bodyPr/>
        <a:lstStyle/>
        <a:p>
          <a:endParaRPr lang="en-US" sz="3200" b="1"/>
        </a:p>
      </dgm:t>
    </dgm:pt>
    <dgm:pt modelId="{F3A9DF22-7215-4B56-A5DF-D7CB808BE0E5}" type="sibTrans" cxnId="{360E492B-E348-49E0-8DC2-45F0E581F336}">
      <dgm:prSet/>
      <dgm:spPr/>
      <dgm:t>
        <a:bodyPr/>
        <a:lstStyle/>
        <a:p>
          <a:endParaRPr lang="en-US" sz="3200" b="1"/>
        </a:p>
      </dgm:t>
    </dgm:pt>
    <dgm:pt modelId="{F2CC6874-9220-4737-8FC6-95CDEC523729}">
      <dgm:prSet phldrT="[Text]" custT="1"/>
      <dgm:spPr/>
      <dgm:t>
        <a:bodyPr/>
        <a:lstStyle/>
        <a:p>
          <a:pPr algn="just"/>
          <a:endParaRPr lang="en-US" sz="3200" b="1" dirty="0"/>
        </a:p>
      </dgm:t>
    </dgm:pt>
    <dgm:pt modelId="{EBE7FAE2-472E-43BD-8F11-9B64055B92E4}" type="parTrans" cxnId="{7FC5B053-7986-4FD2-B9EC-ED693CA70084}">
      <dgm:prSet/>
      <dgm:spPr/>
      <dgm:t>
        <a:bodyPr/>
        <a:lstStyle/>
        <a:p>
          <a:endParaRPr lang="en-US" sz="3200" b="1"/>
        </a:p>
      </dgm:t>
    </dgm:pt>
    <dgm:pt modelId="{97696A3E-8462-4266-BC9D-A3AB259B2D23}" type="sibTrans" cxnId="{7FC5B053-7986-4FD2-B9EC-ED693CA70084}">
      <dgm:prSet/>
      <dgm:spPr/>
      <dgm:t>
        <a:bodyPr/>
        <a:lstStyle/>
        <a:p>
          <a:endParaRPr lang="en-US" sz="3200" b="1"/>
        </a:p>
      </dgm:t>
    </dgm:pt>
    <dgm:pt modelId="{3D9D2DCC-F94E-4200-8464-FBE59A7EB42B}" type="pres">
      <dgm:prSet presAssocID="{0832F0B3-598B-444C-8763-6EE9DCFAA70C}" presName="linear" presStyleCnt="0">
        <dgm:presLayoutVars>
          <dgm:animLvl val="lvl"/>
          <dgm:resizeHandles val="exact"/>
        </dgm:presLayoutVars>
      </dgm:prSet>
      <dgm:spPr/>
      <dgm:t>
        <a:bodyPr/>
        <a:lstStyle/>
        <a:p>
          <a:endParaRPr lang="en-US"/>
        </a:p>
      </dgm:t>
    </dgm:pt>
    <dgm:pt modelId="{CBC9C8B0-541A-4895-9690-0BE43D855317}" type="pres">
      <dgm:prSet presAssocID="{8D5DAB56-F34D-44A4-8706-0A7FE1BAC2CA}" presName="parentText" presStyleLbl="node1" presStyleIdx="0" presStyleCnt="1" custLinFactY="-1504" custLinFactNeighborX="222" custLinFactNeighborY="-100000">
        <dgm:presLayoutVars>
          <dgm:chMax val="0"/>
          <dgm:bulletEnabled val="1"/>
        </dgm:presLayoutVars>
      </dgm:prSet>
      <dgm:spPr/>
      <dgm:t>
        <a:bodyPr/>
        <a:lstStyle/>
        <a:p>
          <a:endParaRPr lang="en-US"/>
        </a:p>
      </dgm:t>
    </dgm:pt>
    <dgm:pt modelId="{BE6D6386-0DBA-43D8-8924-A457CA6481CE}" type="pres">
      <dgm:prSet presAssocID="{8D5DAB56-F34D-44A4-8706-0A7FE1BAC2CA}" presName="childText" presStyleLbl="revTx" presStyleIdx="0" presStyleCnt="1" custLinFactNeighborX="556" custLinFactNeighborY="-24344">
        <dgm:presLayoutVars>
          <dgm:bulletEnabled val="1"/>
        </dgm:presLayoutVars>
      </dgm:prSet>
      <dgm:spPr/>
      <dgm:t>
        <a:bodyPr/>
        <a:lstStyle/>
        <a:p>
          <a:endParaRPr lang="en-US"/>
        </a:p>
      </dgm:t>
    </dgm:pt>
  </dgm:ptLst>
  <dgm:cxnLst>
    <dgm:cxn modelId="{D43B1DA3-6B09-4B29-9D38-5F7AF92DDA33}" type="presOf" srcId="{0832F0B3-598B-444C-8763-6EE9DCFAA70C}" destId="{3D9D2DCC-F94E-4200-8464-FBE59A7EB42B}" srcOrd="0" destOrd="0" presId="urn:microsoft.com/office/officeart/2005/8/layout/vList2"/>
    <dgm:cxn modelId="{08C8D02C-3FBD-4A1F-982A-7428956E5605}" type="presOf" srcId="{8D5DAB56-F34D-44A4-8706-0A7FE1BAC2CA}" destId="{CBC9C8B0-541A-4895-9690-0BE43D855317}" srcOrd="0" destOrd="0" presId="urn:microsoft.com/office/officeart/2005/8/layout/vList2"/>
    <dgm:cxn modelId="{360E492B-E348-49E0-8DC2-45F0E581F336}" srcId="{0832F0B3-598B-444C-8763-6EE9DCFAA70C}" destId="{8D5DAB56-F34D-44A4-8706-0A7FE1BAC2CA}" srcOrd="0" destOrd="0" parTransId="{86819210-AF51-49C6-AAC5-E259E270B0FF}" sibTransId="{F3A9DF22-7215-4B56-A5DF-D7CB808BE0E5}"/>
    <dgm:cxn modelId="{D5452668-F2E6-4126-BCA9-21A5921924D5}" type="presOf" srcId="{F2CC6874-9220-4737-8FC6-95CDEC523729}" destId="{BE6D6386-0DBA-43D8-8924-A457CA6481CE}" srcOrd="0" destOrd="0" presId="urn:microsoft.com/office/officeart/2005/8/layout/vList2"/>
    <dgm:cxn modelId="{7FC5B053-7986-4FD2-B9EC-ED693CA70084}" srcId="{8D5DAB56-F34D-44A4-8706-0A7FE1BAC2CA}" destId="{F2CC6874-9220-4737-8FC6-95CDEC523729}" srcOrd="0" destOrd="0" parTransId="{EBE7FAE2-472E-43BD-8F11-9B64055B92E4}" sibTransId="{97696A3E-8462-4266-BC9D-A3AB259B2D23}"/>
    <dgm:cxn modelId="{6FE472A0-40A2-4046-BC5D-9A351F626DB6}" type="presParOf" srcId="{3D9D2DCC-F94E-4200-8464-FBE59A7EB42B}" destId="{CBC9C8B0-541A-4895-9690-0BE43D855317}" srcOrd="0" destOrd="0" presId="urn:microsoft.com/office/officeart/2005/8/layout/vList2"/>
    <dgm:cxn modelId="{39418945-ABA1-4E5B-8209-FCE0F74434AF}" type="presParOf" srcId="{3D9D2DCC-F94E-4200-8464-FBE59A7EB42B}" destId="{BE6D6386-0DBA-43D8-8924-A457CA6481C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96A02B-194C-426D-B4BE-0C977F1B8B2D}" type="doc">
      <dgm:prSet loTypeId="urn:microsoft.com/office/officeart/2005/8/layout/vList3" loCatId="list" qsTypeId="urn:microsoft.com/office/officeart/2005/8/quickstyle/simple1" qsCatId="simple" csTypeId="urn:microsoft.com/office/officeart/2005/8/colors/accent1_2" csCatId="accent1" phldr="1"/>
      <dgm:spPr/>
    </dgm:pt>
    <dgm:pt modelId="{5ECAD298-63CC-487D-A19F-E1B95785FCD1}">
      <dgm:prSet phldrT="[Text]" custT="1"/>
      <dgm:spPr>
        <a:solidFill>
          <a:srgbClr val="002060"/>
        </a:solidFill>
      </dgm:spPr>
      <dgm:t>
        <a:bodyPr/>
        <a:lstStyle/>
        <a:p>
          <a:r>
            <a:rPr lang="en-US" sz="3200" b="1" i="0" dirty="0">
              <a:latin typeface="Arial" pitchFamily="34" charset="0"/>
              <a:cs typeface="Arial" pitchFamily="34" charset="0"/>
            </a:rPr>
            <a:t>1.  </a:t>
          </a:r>
          <a:r>
            <a:rPr lang="en-US" sz="3200" b="1" i="0" dirty="0" err="1">
              <a:latin typeface="Arial" pitchFamily="34" charset="0"/>
              <a:cs typeface="Arial" pitchFamily="34" charset="0"/>
            </a:rPr>
            <a:t>Khái</a:t>
          </a:r>
          <a:r>
            <a:rPr lang="en-US" sz="3200" b="1" i="0" dirty="0">
              <a:latin typeface="Arial" pitchFamily="34" charset="0"/>
              <a:cs typeface="Arial" pitchFamily="34" charset="0"/>
            </a:rPr>
            <a:t> </a:t>
          </a:r>
          <a:r>
            <a:rPr lang="en-US" sz="3200" b="1" i="0" dirty="0" err="1">
              <a:latin typeface="Arial" pitchFamily="34" charset="0"/>
              <a:cs typeface="Arial" pitchFamily="34" charset="0"/>
            </a:rPr>
            <a:t>niệm</a:t>
          </a:r>
          <a:r>
            <a:rPr lang="en-US" sz="3200" b="1" i="0" dirty="0">
              <a:latin typeface="Arial" pitchFamily="34" charset="0"/>
              <a:cs typeface="Arial" pitchFamily="34" charset="0"/>
            </a:rPr>
            <a:t> </a:t>
          </a:r>
          <a:r>
            <a:rPr lang="en-US" sz="3200" b="1" i="0" dirty="0" err="1">
              <a:latin typeface="Arial" pitchFamily="34" charset="0"/>
              <a:cs typeface="Arial" pitchFamily="34" charset="0"/>
            </a:rPr>
            <a:t>và</a:t>
          </a:r>
          <a:r>
            <a:rPr lang="en-US" sz="3200" b="1" i="0" dirty="0">
              <a:latin typeface="Arial" pitchFamily="34" charset="0"/>
              <a:cs typeface="Arial" pitchFamily="34" charset="0"/>
            </a:rPr>
            <a:t> </a:t>
          </a:r>
          <a:r>
            <a:rPr lang="en-US" sz="3200" b="1" i="0" dirty="0" err="1">
              <a:latin typeface="Arial" pitchFamily="34" charset="0"/>
              <a:cs typeface="Arial" pitchFamily="34" charset="0"/>
            </a:rPr>
            <a:t>nguồn</a:t>
          </a:r>
          <a:r>
            <a:rPr lang="en-US" sz="3200" b="1" i="0" dirty="0">
              <a:latin typeface="Arial" pitchFamily="34" charset="0"/>
              <a:cs typeface="Arial" pitchFamily="34" charset="0"/>
            </a:rPr>
            <a:t> </a:t>
          </a:r>
          <a:r>
            <a:rPr lang="en-US" sz="3200" b="1" i="0" dirty="0" err="1">
              <a:latin typeface="Arial" pitchFamily="34" charset="0"/>
              <a:cs typeface="Arial" pitchFamily="34" charset="0"/>
            </a:rPr>
            <a:t>gốc</a:t>
          </a:r>
          <a:r>
            <a:rPr lang="en-US" sz="3200" b="1" i="0" dirty="0">
              <a:latin typeface="Arial" pitchFamily="34" charset="0"/>
              <a:cs typeface="Arial" pitchFamily="34" charset="0"/>
            </a:rPr>
            <a:t> </a:t>
          </a:r>
          <a:r>
            <a:rPr lang="en-US" sz="3200" b="1" i="0" dirty="0" err="1">
              <a:latin typeface="Arial" pitchFamily="34" charset="0"/>
              <a:cs typeface="Arial" pitchFamily="34" charset="0"/>
            </a:rPr>
            <a:t>hình</a:t>
          </a:r>
          <a:r>
            <a:rPr lang="en-US" sz="3200" b="1" i="0" dirty="0">
              <a:latin typeface="Arial" pitchFamily="34" charset="0"/>
              <a:cs typeface="Arial" pitchFamily="34" charset="0"/>
            </a:rPr>
            <a:t> </a:t>
          </a:r>
          <a:r>
            <a:rPr lang="en-US" sz="3200" b="1" i="0" dirty="0" err="1">
              <a:latin typeface="Arial" pitchFamily="34" charset="0"/>
              <a:cs typeface="Arial" pitchFamily="34" charset="0"/>
            </a:rPr>
            <a:t>thành</a:t>
          </a:r>
          <a:endParaRPr lang="en-US" sz="3200" dirty="0"/>
        </a:p>
      </dgm:t>
    </dgm:pt>
    <dgm:pt modelId="{497BA0BA-0F65-4B20-AB31-971EAD56A4EC}" type="parTrans" cxnId="{2F2C18BB-0953-4205-9CAD-ED8D39A88B64}">
      <dgm:prSet/>
      <dgm:spPr/>
      <dgm:t>
        <a:bodyPr/>
        <a:lstStyle/>
        <a:p>
          <a:endParaRPr lang="en-US"/>
        </a:p>
      </dgm:t>
    </dgm:pt>
    <dgm:pt modelId="{BC8867E0-179E-4779-BBEF-EE52420B2CBE}" type="sibTrans" cxnId="{2F2C18BB-0953-4205-9CAD-ED8D39A88B64}">
      <dgm:prSet/>
      <dgm:spPr/>
      <dgm:t>
        <a:bodyPr/>
        <a:lstStyle/>
        <a:p>
          <a:endParaRPr lang="en-US"/>
        </a:p>
      </dgm:t>
    </dgm:pt>
    <dgm:pt modelId="{2459D9E8-3987-4B2B-AC15-13B63FCB2B7F}">
      <dgm:prSet custT="1"/>
      <dgm:spPr>
        <a:solidFill>
          <a:srgbClr val="002060"/>
        </a:solidFill>
      </dgm:spPr>
      <dgm:t>
        <a:bodyPr/>
        <a:lstStyle/>
        <a:p>
          <a:r>
            <a:rPr lang="vi-VN" sz="3200" b="1" i="0">
              <a:latin typeface="Arial" pitchFamily="34" charset="0"/>
              <a:cs typeface="Arial" pitchFamily="34" charset="0"/>
            </a:rPr>
            <a:t>2.  Các giai đoạn phát triển</a:t>
          </a:r>
          <a:endParaRPr lang="en-US" sz="3200" b="1" dirty="0"/>
        </a:p>
      </dgm:t>
    </dgm:pt>
    <dgm:pt modelId="{A518260C-E589-44B3-BB2F-D4045AFADC48}" type="parTrans" cxnId="{C728316A-0101-4CF9-87D9-6FF9B11F623B}">
      <dgm:prSet/>
      <dgm:spPr/>
      <dgm:t>
        <a:bodyPr/>
        <a:lstStyle/>
        <a:p>
          <a:endParaRPr lang="en-US"/>
        </a:p>
      </dgm:t>
    </dgm:pt>
    <dgm:pt modelId="{FFDE456B-C578-4111-BD34-72F197303EE9}" type="sibTrans" cxnId="{C728316A-0101-4CF9-87D9-6FF9B11F623B}">
      <dgm:prSet/>
      <dgm:spPr/>
      <dgm:t>
        <a:bodyPr/>
        <a:lstStyle/>
        <a:p>
          <a:endParaRPr lang="en-US"/>
        </a:p>
      </dgm:t>
    </dgm:pt>
    <dgm:pt modelId="{369ADD67-7719-4EF7-B57B-7AFD5AA1D570}" type="pres">
      <dgm:prSet presAssocID="{AA96A02B-194C-426D-B4BE-0C977F1B8B2D}" presName="linearFlow" presStyleCnt="0">
        <dgm:presLayoutVars>
          <dgm:dir/>
          <dgm:resizeHandles val="exact"/>
        </dgm:presLayoutVars>
      </dgm:prSet>
      <dgm:spPr/>
    </dgm:pt>
    <dgm:pt modelId="{38763111-49E6-4CDB-8FC4-5CC1E867282B}" type="pres">
      <dgm:prSet presAssocID="{5ECAD298-63CC-487D-A19F-E1B95785FCD1}" presName="composite" presStyleCnt="0"/>
      <dgm:spPr/>
    </dgm:pt>
    <dgm:pt modelId="{13A78AA4-1793-4511-A7ED-211F858B90C0}" type="pres">
      <dgm:prSet presAssocID="{5ECAD298-63CC-487D-A19F-E1B95785FCD1}" presName="imgShp" presStyleLbl="fgImgPlace1" presStyleIdx="0" presStyleCnt="2"/>
      <dgm:spPr>
        <a:blipFill rotWithShape="1">
          <a:blip xmlns:r="http://schemas.openxmlformats.org/officeDocument/2006/relationships" r:embed="rId1"/>
          <a:srcRect/>
          <a:stretch>
            <a:fillRect l="-21000" r="-21000"/>
          </a:stretch>
        </a:blipFill>
      </dgm:spPr>
    </dgm:pt>
    <dgm:pt modelId="{E846C71F-429A-445E-87AC-1F3CB00815FE}" type="pres">
      <dgm:prSet presAssocID="{5ECAD298-63CC-487D-A19F-E1B95785FCD1}" presName="txShp" presStyleLbl="node1" presStyleIdx="0" presStyleCnt="2">
        <dgm:presLayoutVars>
          <dgm:bulletEnabled val="1"/>
        </dgm:presLayoutVars>
      </dgm:prSet>
      <dgm:spPr/>
      <dgm:t>
        <a:bodyPr/>
        <a:lstStyle/>
        <a:p>
          <a:endParaRPr lang="en-US"/>
        </a:p>
      </dgm:t>
    </dgm:pt>
    <dgm:pt modelId="{B858C7CB-DFA6-471C-ABF8-A491402FAED8}" type="pres">
      <dgm:prSet presAssocID="{BC8867E0-179E-4779-BBEF-EE52420B2CBE}" presName="spacing" presStyleCnt="0"/>
      <dgm:spPr/>
    </dgm:pt>
    <dgm:pt modelId="{1945E2FA-B036-4294-B233-DFF8803AAD3D}" type="pres">
      <dgm:prSet presAssocID="{2459D9E8-3987-4B2B-AC15-13B63FCB2B7F}" presName="composite" presStyleCnt="0"/>
      <dgm:spPr/>
    </dgm:pt>
    <dgm:pt modelId="{39DB269A-A64D-4CDC-9F79-B8FBC33573CB}" type="pres">
      <dgm:prSet presAssocID="{2459D9E8-3987-4B2B-AC15-13B63FCB2B7F}" presName="imgShp" presStyleLbl="fgImgPlace1" presStyleIdx="1" presStyleCnt="2"/>
      <dgm:spPr>
        <a:blipFill rotWithShape="1">
          <a:blip xmlns:r="http://schemas.openxmlformats.org/officeDocument/2006/relationships" r:embed="rId2"/>
          <a:srcRect/>
          <a:stretch>
            <a:fillRect l="-37000" r="-37000"/>
          </a:stretch>
        </a:blipFill>
      </dgm:spPr>
    </dgm:pt>
    <dgm:pt modelId="{18C5FDFC-6A3C-40C5-89C9-A5C2465E1B45}" type="pres">
      <dgm:prSet presAssocID="{2459D9E8-3987-4B2B-AC15-13B63FCB2B7F}" presName="txShp" presStyleLbl="node1" presStyleIdx="1" presStyleCnt="2">
        <dgm:presLayoutVars>
          <dgm:bulletEnabled val="1"/>
        </dgm:presLayoutVars>
      </dgm:prSet>
      <dgm:spPr/>
      <dgm:t>
        <a:bodyPr/>
        <a:lstStyle/>
        <a:p>
          <a:endParaRPr lang="en-US"/>
        </a:p>
      </dgm:t>
    </dgm:pt>
  </dgm:ptLst>
  <dgm:cxnLst>
    <dgm:cxn modelId="{438B760D-758A-4356-B131-D2D985697A5E}" type="presOf" srcId="{2459D9E8-3987-4B2B-AC15-13B63FCB2B7F}" destId="{18C5FDFC-6A3C-40C5-89C9-A5C2465E1B45}" srcOrd="0" destOrd="0" presId="urn:microsoft.com/office/officeart/2005/8/layout/vList3"/>
    <dgm:cxn modelId="{2F2C18BB-0953-4205-9CAD-ED8D39A88B64}" srcId="{AA96A02B-194C-426D-B4BE-0C977F1B8B2D}" destId="{5ECAD298-63CC-487D-A19F-E1B95785FCD1}" srcOrd="0" destOrd="0" parTransId="{497BA0BA-0F65-4B20-AB31-971EAD56A4EC}" sibTransId="{BC8867E0-179E-4779-BBEF-EE52420B2CBE}"/>
    <dgm:cxn modelId="{19C7FD4B-57C8-417B-B362-F60F7813D29B}" type="presOf" srcId="{AA96A02B-194C-426D-B4BE-0C977F1B8B2D}" destId="{369ADD67-7719-4EF7-B57B-7AFD5AA1D570}" srcOrd="0" destOrd="0" presId="urn:microsoft.com/office/officeart/2005/8/layout/vList3"/>
    <dgm:cxn modelId="{2B3D617E-64CC-4AAA-BE55-D7D004363C23}" type="presOf" srcId="{5ECAD298-63CC-487D-A19F-E1B95785FCD1}" destId="{E846C71F-429A-445E-87AC-1F3CB00815FE}" srcOrd="0" destOrd="0" presId="urn:microsoft.com/office/officeart/2005/8/layout/vList3"/>
    <dgm:cxn modelId="{C728316A-0101-4CF9-87D9-6FF9B11F623B}" srcId="{AA96A02B-194C-426D-B4BE-0C977F1B8B2D}" destId="{2459D9E8-3987-4B2B-AC15-13B63FCB2B7F}" srcOrd="1" destOrd="0" parTransId="{A518260C-E589-44B3-BB2F-D4045AFADC48}" sibTransId="{FFDE456B-C578-4111-BD34-72F197303EE9}"/>
    <dgm:cxn modelId="{2522A4A2-99E6-4957-BAE0-8A56FFEAEF11}" type="presParOf" srcId="{369ADD67-7719-4EF7-B57B-7AFD5AA1D570}" destId="{38763111-49E6-4CDB-8FC4-5CC1E867282B}" srcOrd="0" destOrd="0" presId="urn:microsoft.com/office/officeart/2005/8/layout/vList3"/>
    <dgm:cxn modelId="{053D350B-661B-4E4F-8302-2B361F184430}" type="presParOf" srcId="{38763111-49E6-4CDB-8FC4-5CC1E867282B}" destId="{13A78AA4-1793-4511-A7ED-211F858B90C0}" srcOrd="0" destOrd="0" presId="urn:microsoft.com/office/officeart/2005/8/layout/vList3"/>
    <dgm:cxn modelId="{67F5B8A4-9A76-471B-A280-ED0CBB3C8DD3}" type="presParOf" srcId="{38763111-49E6-4CDB-8FC4-5CC1E867282B}" destId="{E846C71F-429A-445E-87AC-1F3CB00815FE}" srcOrd="1" destOrd="0" presId="urn:microsoft.com/office/officeart/2005/8/layout/vList3"/>
    <dgm:cxn modelId="{70AA2874-6A38-4C4D-B256-D894079AFDD6}" type="presParOf" srcId="{369ADD67-7719-4EF7-B57B-7AFD5AA1D570}" destId="{B858C7CB-DFA6-471C-ABF8-A491402FAED8}" srcOrd="1" destOrd="0" presId="urn:microsoft.com/office/officeart/2005/8/layout/vList3"/>
    <dgm:cxn modelId="{F3E05DC8-155A-46E2-AE02-8A5F01DACA8A}" type="presParOf" srcId="{369ADD67-7719-4EF7-B57B-7AFD5AA1D570}" destId="{1945E2FA-B036-4294-B233-DFF8803AAD3D}" srcOrd="2" destOrd="0" presId="urn:microsoft.com/office/officeart/2005/8/layout/vList3"/>
    <dgm:cxn modelId="{433EFB45-0C9C-4DE6-A5D8-E263C3AE691D}" type="presParOf" srcId="{1945E2FA-B036-4294-B233-DFF8803AAD3D}" destId="{39DB269A-A64D-4CDC-9F79-B8FBC33573CB}" srcOrd="0" destOrd="0" presId="urn:microsoft.com/office/officeart/2005/8/layout/vList3"/>
    <dgm:cxn modelId="{20FAE802-1E24-48A7-BCC9-0ED86A5E9865}" type="presParOf" srcId="{1945E2FA-B036-4294-B233-DFF8803AAD3D}" destId="{18C5FDFC-6A3C-40C5-89C9-A5C2465E1B45}"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en-US" sz="2800" b="1" dirty="0">
              <a:solidFill>
                <a:schemeClr val="bg1"/>
              </a:solidFill>
            </a:rPr>
            <a:t>- </a:t>
          </a:r>
          <a:r>
            <a:rPr lang="en-US" sz="2800" b="1" dirty="0" err="1">
              <a:solidFill>
                <a:srgbClr val="FFFF00"/>
              </a:solidFill>
            </a:rPr>
            <a:t>Các</a:t>
          </a:r>
          <a:r>
            <a:rPr lang="en-US" sz="2800" b="1" dirty="0">
              <a:solidFill>
                <a:srgbClr val="FFFF00"/>
              </a:solidFill>
            </a:rPr>
            <a:t> </a:t>
          </a:r>
          <a:r>
            <a:rPr lang="en-US" sz="2800" b="1" dirty="0" err="1">
              <a:solidFill>
                <a:srgbClr val="FFFF00"/>
              </a:solidFill>
            </a:rPr>
            <a:t>nguồn</a:t>
          </a:r>
          <a:r>
            <a:rPr lang="en-US" sz="2800" b="1" dirty="0">
              <a:solidFill>
                <a:srgbClr val="FFFF00"/>
              </a:solidFill>
            </a:rPr>
            <a:t> </a:t>
          </a:r>
          <a:r>
            <a:rPr lang="en-US" sz="2800" b="1" dirty="0" err="1">
              <a:solidFill>
                <a:srgbClr val="FFFF00"/>
              </a:solidFill>
            </a:rPr>
            <a:t>gốc</a:t>
          </a:r>
          <a:r>
            <a:rPr lang="en-US" sz="2800" b="1" dirty="0">
              <a:solidFill>
                <a:srgbClr val="FFFF00"/>
              </a:solidFill>
            </a:rPr>
            <a:t> </a:t>
          </a:r>
          <a:r>
            <a:rPr lang="en-US" sz="2800" b="1" dirty="0" err="1">
              <a:solidFill>
                <a:srgbClr val="FFFF00"/>
              </a:solidFill>
            </a:rPr>
            <a:t>hình</a:t>
          </a:r>
          <a:r>
            <a:rPr lang="en-US" sz="2800" b="1" dirty="0">
              <a:solidFill>
                <a:srgbClr val="FFFF00"/>
              </a:solidFill>
            </a:rPr>
            <a:t> </a:t>
          </a:r>
          <a:r>
            <a:rPr lang="en-US" sz="2800" b="1" dirty="0" err="1">
              <a:solidFill>
                <a:srgbClr val="FFFF00"/>
              </a:solidFill>
            </a:rPr>
            <a:t>thành</a:t>
          </a:r>
          <a:r>
            <a:rPr lang="en-US" sz="2800" b="1" dirty="0">
              <a:solidFill>
                <a:srgbClr val="FFFF00"/>
              </a:solidFill>
            </a:rPr>
            <a:t> </a:t>
          </a:r>
          <a:r>
            <a:rPr lang="en-US" sz="2800" b="1" dirty="0" err="1">
              <a:solidFill>
                <a:srgbClr val="FFFF00"/>
              </a:solidFill>
            </a:rPr>
            <a:t>chủ</a:t>
          </a:r>
          <a:r>
            <a:rPr lang="en-US" sz="2800" b="1" dirty="0">
              <a:solidFill>
                <a:srgbClr val="FFFF00"/>
              </a:solidFill>
            </a:rPr>
            <a:t> </a:t>
          </a:r>
          <a:r>
            <a:rPr lang="en-US" sz="2800" b="1" dirty="0" err="1">
              <a:solidFill>
                <a:srgbClr val="FFFF00"/>
              </a:solidFill>
            </a:rPr>
            <a:t>nghĩa</a:t>
          </a:r>
          <a:r>
            <a:rPr lang="en-US" sz="2800" b="1" dirty="0">
              <a:solidFill>
                <a:srgbClr val="FFFF00"/>
              </a:solidFill>
            </a:rPr>
            <a:t> </a:t>
          </a:r>
          <a:r>
            <a:rPr lang="en-US" sz="2800" b="1" dirty="0" err="1">
              <a:solidFill>
                <a:srgbClr val="FFFF00"/>
              </a:solidFill>
            </a:rPr>
            <a:t>Mác</a:t>
          </a:r>
          <a:r>
            <a:rPr lang="en-US" sz="2800" b="1" dirty="0">
              <a:solidFill>
                <a:srgbClr val="FFFF00"/>
              </a:solidFill>
            </a:rPr>
            <a:t> – </a:t>
          </a:r>
          <a:r>
            <a:rPr lang="en-US" sz="2800" b="1" dirty="0" err="1">
              <a:solidFill>
                <a:srgbClr val="FFFF00"/>
              </a:solidFill>
            </a:rPr>
            <a:t>Lênin</a:t>
          </a:r>
          <a:endParaRPr lang="en-US" sz="28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8E2EC774-F358-4D25-9665-8A1A99A3F346}">
      <dgm:prSet phldrT="[Text]" custT="1"/>
      <dgm:spPr>
        <a:noFill/>
      </dgm:spPr>
      <dgm:t>
        <a:bodyPr/>
        <a:lstStyle/>
        <a:p>
          <a:pPr algn="just"/>
          <a:r>
            <a:rPr lang="nl-NL" sz="2800" b="1" i="0" dirty="0">
              <a:solidFill>
                <a:schemeClr val="tx1"/>
              </a:solidFill>
            </a:rPr>
            <a:t>Về tư tưởng lý luận</a:t>
          </a:r>
          <a:r>
            <a:rPr lang="nl-NL" sz="2800" i="1" dirty="0">
              <a:solidFill>
                <a:schemeClr val="tx1"/>
              </a:solidFill>
            </a:rPr>
            <a:t>: </a:t>
          </a:r>
          <a:r>
            <a:rPr lang="nl-NL" sz="2800" dirty="0">
              <a:solidFill>
                <a:schemeClr val="tx1"/>
              </a:solidFill>
            </a:rPr>
            <a:t>những đỉnh cao về triết học cổ điển Đức, kinh tế chính trị học cổ điển ở Anh, chủ nghĩa xã hội không tưởng phê phán ở Pháp và ở Anh </a:t>
          </a:r>
          <a:endParaRPr lang="en-US" sz="2800" b="1" i="0" dirty="0">
            <a:solidFill>
              <a:schemeClr val="tx1"/>
            </a:solidFill>
          </a:endParaRPr>
        </a:p>
      </dgm:t>
    </dgm:pt>
    <dgm:pt modelId="{090EE613-7514-4EE4-A0D9-CBB2C171851F}" type="parTrans" cxnId="{56690763-6E77-4D2D-B531-5C8A629C497F}">
      <dgm:prSet/>
      <dgm:spPr/>
      <dgm:t>
        <a:bodyPr/>
        <a:lstStyle/>
        <a:p>
          <a:endParaRPr lang="en-US"/>
        </a:p>
      </dgm:t>
    </dgm:pt>
    <dgm:pt modelId="{D1202CFF-305F-4E41-842E-C5366688AB3D}" type="sibTrans" cxnId="{56690763-6E77-4D2D-B531-5C8A629C497F}">
      <dgm:prSet/>
      <dgm:spPr/>
      <dgm:t>
        <a:bodyPr/>
        <a:lstStyle/>
        <a:p>
          <a:endParaRPr lang="en-US"/>
        </a:p>
      </dgm:t>
    </dgm:pt>
    <dgm:pt modelId="{F5944971-8BBE-4C2B-A29B-DE6A106F5CBA}">
      <dgm:prSet phldrT="[Text]" custT="1"/>
      <dgm:spPr>
        <a:noFill/>
      </dgm:spPr>
      <dgm:t>
        <a:bodyPr/>
        <a:lstStyle/>
        <a:p>
          <a:pPr algn="just"/>
          <a:r>
            <a:rPr lang="nl-NL" sz="2800" b="1" i="0" dirty="0">
              <a:solidFill>
                <a:schemeClr val="tx1"/>
              </a:solidFill>
            </a:rPr>
            <a:t>Về khoa học</a:t>
          </a:r>
          <a:r>
            <a:rPr lang="nl-NL" sz="2800" i="1" dirty="0">
              <a:solidFill>
                <a:schemeClr val="tx1"/>
              </a:solidFill>
            </a:rPr>
            <a:t>: </a:t>
          </a:r>
          <a:r>
            <a:rPr lang="nl-NL" sz="2800" dirty="0">
              <a:solidFill>
                <a:schemeClr val="tx1"/>
              </a:solidFill>
            </a:rPr>
            <a:t>là những phát minh về khoa học tự nhiên </a:t>
          </a:r>
          <a:endParaRPr lang="en-US" sz="2800" b="1" i="0" dirty="0">
            <a:solidFill>
              <a:schemeClr val="tx1"/>
            </a:solidFill>
          </a:endParaRPr>
        </a:p>
      </dgm:t>
    </dgm:pt>
    <dgm:pt modelId="{BD932944-3830-463A-BBFE-59399F91DBAA}" type="parTrans" cxnId="{5DAF8C38-6029-4E77-B9C9-CE7CCB379F28}">
      <dgm:prSet/>
      <dgm:spPr/>
      <dgm:t>
        <a:bodyPr/>
        <a:lstStyle/>
        <a:p>
          <a:endParaRPr lang="en-US"/>
        </a:p>
      </dgm:t>
    </dgm:pt>
    <dgm:pt modelId="{31689C89-9A8E-4FFB-B5FA-4F5DFC1B032F}" type="sibTrans" cxnId="{5DAF8C38-6029-4E77-B9C9-CE7CCB379F28}">
      <dgm:prSet/>
      <dgm:spPr/>
      <dgm:t>
        <a:bodyPr/>
        <a:lstStyle/>
        <a:p>
          <a:endParaRPr lang="en-US"/>
        </a:p>
      </dgm:t>
    </dgm:pt>
    <dgm:pt modelId="{20C7FDAF-FEEE-4C92-8598-F016E1C6B67F}">
      <dgm:prSet phldrT="[Text]" custT="1"/>
      <dgm:spPr>
        <a:noFill/>
      </dgm:spPr>
      <dgm:t>
        <a:bodyPr/>
        <a:lstStyle/>
        <a:p>
          <a:pPr algn="just"/>
          <a:r>
            <a:rPr lang="pt-BR" sz="2800" b="1" i="0" dirty="0">
              <a:solidFill>
                <a:schemeClr val="tx1"/>
              </a:solidFill>
            </a:rPr>
            <a:t>Vai trò nhân tố chủ quan</a:t>
          </a:r>
          <a:r>
            <a:rPr lang="pt-BR" sz="2800" i="1" dirty="0">
              <a:solidFill>
                <a:schemeClr val="tx1"/>
              </a:solidFill>
            </a:rPr>
            <a:t>: </a:t>
          </a:r>
          <a:r>
            <a:rPr lang="pt-BR" sz="2800" dirty="0">
              <a:solidFill>
                <a:schemeClr val="tx1"/>
              </a:solidFill>
            </a:rPr>
            <a:t>C.Mác (1818-1883), Ph.Ăngghen (1820-1895) là những thiên tài trên nhiều lĩnh vực</a:t>
          </a:r>
          <a:endParaRPr lang="en-US" sz="2800" b="1" i="0" dirty="0">
            <a:solidFill>
              <a:schemeClr val="tx1"/>
            </a:solidFill>
          </a:endParaRPr>
        </a:p>
      </dgm:t>
    </dgm:pt>
    <dgm:pt modelId="{6C1A200F-9F01-4636-9C71-DE39F542A353}" type="parTrans" cxnId="{EE335CA4-2C42-49B6-9CE2-CC0364B58EB9}">
      <dgm:prSet/>
      <dgm:spPr/>
      <dgm:t>
        <a:bodyPr/>
        <a:lstStyle/>
        <a:p>
          <a:endParaRPr lang="en-US"/>
        </a:p>
      </dgm:t>
    </dgm:pt>
    <dgm:pt modelId="{D541671C-8FB0-4857-B9B0-72730FB0AA64}" type="sibTrans" cxnId="{EE335CA4-2C42-49B6-9CE2-CC0364B58EB9}">
      <dgm:prSet/>
      <dgm:spPr/>
      <dgm:t>
        <a:bodyPr/>
        <a:lstStyle/>
        <a:p>
          <a:endParaRPr lang="en-US"/>
        </a:p>
      </dgm:t>
    </dgm:pt>
    <dgm:pt modelId="{0989B8C8-8667-4622-89C4-020D01DD048A}">
      <dgm:prSet phldrT="[Text]" custT="1"/>
      <dgm:spPr>
        <a:noFill/>
      </dgm:spPr>
      <dgm:t>
        <a:bodyPr/>
        <a:lstStyle/>
        <a:p>
          <a:pPr algn="just"/>
          <a:r>
            <a:rPr lang="en-US" sz="2800" b="1" i="0" dirty="0" err="1">
              <a:solidFill>
                <a:schemeClr val="tx1"/>
              </a:solidFill>
            </a:rPr>
            <a:t>Về</a:t>
          </a:r>
          <a:r>
            <a:rPr lang="en-US" sz="2800" b="1" i="0" dirty="0">
              <a:solidFill>
                <a:schemeClr val="tx1"/>
              </a:solidFill>
            </a:rPr>
            <a:t> </a:t>
          </a:r>
          <a:r>
            <a:rPr lang="en-US" sz="2800" b="1" i="0" dirty="0" err="1">
              <a:solidFill>
                <a:schemeClr val="tx1"/>
              </a:solidFill>
            </a:rPr>
            <a:t>kinh</a:t>
          </a:r>
          <a:r>
            <a:rPr lang="en-US" sz="2800" b="1" i="0" dirty="0">
              <a:solidFill>
                <a:schemeClr val="tx1"/>
              </a:solidFill>
            </a:rPr>
            <a:t> </a:t>
          </a:r>
          <a:r>
            <a:rPr lang="en-US" sz="2800" b="1" i="0" dirty="0" err="1">
              <a:solidFill>
                <a:schemeClr val="tx1"/>
              </a:solidFill>
            </a:rPr>
            <a:t>tế-xã</a:t>
          </a:r>
          <a:r>
            <a:rPr lang="en-US" sz="2800" b="1" i="0" dirty="0">
              <a:solidFill>
                <a:schemeClr val="tx1"/>
              </a:solidFill>
            </a:rPr>
            <a:t> </a:t>
          </a:r>
          <a:r>
            <a:rPr lang="en-US" sz="2800" b="1" i="0" dirty="0" err="1">
              <a:solidFill>
                <a:schemeClr val="tx1"/>
              </a:solidFill>
            </a:rPr>
            <a:t>hội</a:t>
          </a:r>
          <a:r>
            <a:rPr lang="en-US" sz="2800" b="1" i="0" dirty="0">
              <a:solidFill>
                <a:schemeClr val="tx1"/>
              </a:solidFill>
            </a:rPr>
            <a:t>:</a:t>
          </a:r>
          <a:r>
            <a:rPr lang="nl-NL" sz="2800" dirty="0">
              <a:solidFill>
                <a:schemeClr val="tx1"/>
              </a:solidFill>
            </a:rPr>
            <a:t>Nền đại công nghiệp TBCN phát triển mạnh ở nhiều nước Tây Âu giữa TK 19</a:t>
          </a:r>
          <a:endParaRPr lang="en-US" sz="2800" b="1" i="0" dirty="0">
            <a:solidFill>
              <a:schemeClr val="tx1"/>
            </a:solidFill>
          </a:endParaRPr>
        </a:p>
      </dgm:t>
    </dgm:pt>
    <dgm:pt modelId="{0416511D-CB41-406A-9910-B17366873C28}" type="sibTrans" cxnId="{4B51E43E-1D3D-41E9-B629-38779E9B12C8}">
      <dgm:prSet/>
      <dgm:spPr/>
      <dgm:t>
        <a:bodyPr/>
        <a:lstStyle/>
        <a:p>
          <a:pPr algn="just"/>
          <a:endParaRPr lang="en-US" sz="2800"/>
        </a:p>
      </dgm:t>
    </dgm:pt>
    <dgm:pt modelId="{3C6866F3-F7F0-4AED-973A-5BB558BC38BC}" type="parTrans" cxnId="{4B51E43E-1D3D-41E9-B629-38779E9B12C8}">
      <dgm:prSet/>
      <dgm:spPr/>
      <dgm:t>
        <a:bodyPr/>
        <a:lstStyle/>
        <a:p>
          <a:pPr algn="just"/>
          <a:endParaRPr lang="en-US" sz="2800"/>
        </a:p>
      </dgm:t>
    </dgm:pt>
    <dgm:pt modelId="{DF65C88D-D1BF-4757-AEE8-1355B6D5A73A}">
      <dgm:prSet phldrT="[Text]" custT="1"/>
      <dgm:spPr>
        <a:noFill/>
      </dgm:spPr>
      <dgm:t>
        <a:bodyPr/>
        <a:lstStyle/>
        <a:p>
          <a:pPr algn="just"/>
          <a:r>
            <a:rPr lang="en-US" sz="2800" b="1" i="0" dirty="0" err="1">
              <a:solidFill>
                <a:schemeClr val="tx1"/>
              </a:solidFill>
            </a:rPr>
            <a:t>Về</a:t>
          </a:r>
          <a:r>
            <a:rPr lang="en-US" sz="2800" b="1" i="0" dirty="0">
              <a:solidFill>
                <a:schemeClr val="tx1"/>
              </a:solidFill>
            </a:rPr>
            <a:t> </a:t>
          </a:r>
          <a:r>
            <a:rPr lang="en-US" sz="2800" b="1" i="0" dirty="0" err="1">
              <a:solidFill>
                <a:schemeClr val="tx1"/>
              </a:solidFill>
            </a:rPr>
            <a:t>kinh</a:t>
          </a:r>
          <a:r>
            <a:rPr lang="en-US" sz="2800" b="1" i="0" dirty="0">
              <a:solidFill>
                <a:schemeClr val="tx1"/>
              </a:solidFill>
            </a:rPr>
            <a:t> </a:t>
          </a:r>
          <a:r>
            <a:rPr lang="en-US" sz="2800" b="1" i="0" dirty="0" err="1">
              <a:solidFill>
                <a:schemeClr val="tx1"/>
              </a:solidFill>
            </a:rPr>
            <a:t>tế-xã</a:t>
          </a:r>
          <a:r>
            <a:rPr lang="en-US" sz="2800" b="1" i="0" dirty="0">
              <a:solidFill>
                <a:schemeClr val="tx1"/>
              </a:solidFill>
            </a:rPr>
            <a:t> </a:t>
          </a:r>
          <a:r>
            <a:rPr lang="en-US" sz="2800" b="1" i="0" dirty="0" err="1">
              <a:solidFill>
                <a:schemeClr val="tx1"/>
              </a:solidFill>
            </a:rPr>
            <a:t>hội</a:t>
          </a:r>
          <a:r>
            <a:rPr lang="en-US" sz="2800" b="1" i="0" dirty="0">
              <a:solidFill>
                <a:schemeClr val="tx1"/>
              </a:solidFill>
            </a:rPr>
            <a:t>:</a:t>
          </a:r>
          <a:r>
            <a:rPr lang="nl-NL" sz="2800" dirty="0">
              <a:solidFill>
                <a:schemeClr val="tx1"/>
              </a:solidFill>
            </a:rPr>
            <a:t>Nền đại công nghiệp TBCN phát triển mạnh ở nhiều nước Tây Âu giữa TK 19</a:t>
          </a:r>
          <a:endParaRPr lang="en-US" sz="2800" dirty="0">
            <a:solidFill>
              <a:schemeClr val="tx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t>
        <a:bodyPr/>
        <a:lstStyle/>
        <a:p>
          <a:endParaRPr lang="en-US"/>
        </a:p>
      </dgm:t>
    </dgm:pt>
    <dgm:pt modelId="{71D8E19E-BEC7-4064-896D-509D4353FB92}" type="pres">
      <dgm:prSet presAssocID="{77599361-043E-4CF7-A374-5A1427EE9928}" presName="parentText" presStyleLbl="node1" presStyleIdx="0" presStyleCnt="1" custScaleY="158557" custLinFactNeighborX="-324" custLinFactNeighborY="-12096">
        <dgm:presLayoutVars>
          <dgm:chMax val="0"/>
          <dgm:bulletEnabled val="1"/>
        </dgm:presLayoutVars>
      </dgm:prSet>
      <dgm:spPr/>
      <dgm:t>
        <a:bodyPr/>
        <a:lstStyle/>
        <a:p>
          <a:endParaRPr lang="en-US"/>
        </a:p>
      </dgm:t>
    </dgm:pt>
    <dgm:pt modelId="{53A39C18-285B-4E1F-83F7-EBA51C3FA6E3}" type="pres">
      <dgm:prSet presAssocID="{77599361-043E-4CF7-A374-5A1427EE9928}" presName="childText" presStyleLbl="revTx" presStyleIdx="0" presStyleCnt="1" custScaleY="146002" custLinFactY="2396" custLinFactNeighborX="541" custLinFactNeighborY="100000">
        <dgm:presLayoutVars>
          <dgm:bulletEnabled val="1"/>
        </dgm:presLayoutVars>
      </dgm:prSet>
      <dgm:spPr/>
      <dgm:t>
        <a:bodyPr/>
        <a:lstStyle/>
        <a:p>
          <a:endParaRPr lang="en-US"/>
        </a:p>
      </dgm:t>
    </dgm:pt>
  </dgm:ptLst>
  <dgm:cxnLst>
    <dgm:cxn modelId="{FB93FC12-63BD-4F09-901A-E98083B88086}" type="presOf" srcId="{F5944971-8BBE-4C2B-A29B-DE6A106F5CBA}" destId="{53A39C18-285B-4E1F-83F7-EBA51C3FA6E3}" srcOrd="0" destOrd="3" presId="urn:microsoft.com/office/officeart/2005/8/layout/vList2"/>
    <dgm:cxn modelId="{56690763-6E77-4D2D-B531-5C8A629C497F}" srcId="{77599361-043E-4CF7-A374-5A1427EE9928}" destId="{8E2EC774-F358-4D25-9665-8A1A99A3F346}" srcOrd="2" destOrd="0" parTransId="{090EE613-7514-4EE4-A0D9-CBB2C171851F}" sibTransId="{D1202CFF-305F-4E41-842E-C5366688AB3D}"/>
    <dgm:cxn modelId="{6D5D81B5-1E26-4709-AD3B-2F487A8E1F11}" srcId="{77599361-043E-4CF7-A374-5A1427EE9928}" destId="{DF65C88D-D1BF-4757-AEE8-1355B6D5A73A}" srcOrd="0" destOrd="0" parTransId="{52CB18CE-245E-4E46-B3F4-2A208850D652}" sibTransId="{76CEF11D-517E-4B06-AAE6-C45397C0B641}"/>
    <dgm:cxn modelId="{4B51E43E-1D3D-41E9-B629-38779E9B12C8}" srcId="{77599361-043E-4CF7-A374-5A1427EE9928}" destId="{0989B8C8-8667-4622-89C4-020D01DD048A}" srcOrd="1" destOrd="0" parTransId="{3C6866F3-F7F0-4AED-973A-5BB558BC38BC}" sibTransId="{0416511D-CB41-406A-9910-B17366873C28}"/>
    <dgm:cxn modelId="{B46748E6-627D-4DAA-A043-AA45E6D02D89}" type="presOf" srcId="{77599361-043E-4CF7-A374-5A1427EE9928}" destId="{71D8E19E-BEC7-4064-896D-509D4353FB92}" srcOrd="0" destOrd="0" presId="urn:microsoft.com/office/officeart/2005/8/layout/vList2"/>
    <dgm:cxn modelId="{DF7287FB-A600-424F-81CA-BCF75FCBB213}" type="presOf" srcId="{20C7FDAF-FEEE-4C92-8598-F016E1C6B67F}" destId="{53A39C18-285B-4E1F-83F7-EBA51C3FA6E3}" srcOrd="0" destOrd="4" presId="urn:microsoft.com/office/officeart/2005/8/layout/vList2"/>
    <dgm:cxn modelId="{5DAF8C38-6029-4E77-B9C9-CE7CCB379F28}" srcId="{77599361-043E-4CF7-A374-5A1427EE9928}" destId="{F5944971-8BBE-4C2B-A29B-DE6A106F5CBA}" srcOrd="3" destOrd="0" parTransId="{BD932944-3830-463A-BBFE-59399F91DBAA}" sibTransId="{31689C89-9A8E-4FFB-B5FA-4F5DFC1B032F}"/>
    <dgm:cxn modelId="{1D65CFBA-0952-4563-A99B-18C754D83A9D}" type="presOf" srcId="{8E2EC774-F358-4D25-9665-8A1A99A3F346}" destId="{53A39C18-285B-4E1F-83F7-EBA51C3FA6E3}" srcOrd="0" destOrd="2" presId="urn:microsoft.com/office/officeart/2005/8/layout/vList2"/>
    <dgm:cxn modelId="{702C1168-34BE-4401-853C-5AA1011E978B}" type="presOf" srcId="{0989B8C8-8667-4622-89C4-020D01DD048A}" destId="{53A39C18-285B-4E1F-83F7-EBA51C3FA6E3}" srcOrd="0" destOrd="1" presId="urn:microsoft.com/office/officeart/2005/8/layout/vList2"/>
    <dgm:cxn modelId="{98B713A0-9B0E-4F17-913F-93AB0DA75CBB}" type="presOf" srcId="{DF65C88D-D1BF-4757-AEE8-1355B6D5A73A}" destId="{53A39C18-285B-4E1F-83F7-EBA51C3FA6E3}" srcOrd="0" destOrd="0" presId="urn:microsoft.com/office/officeart/2005/8/layout/vList2"/>
    <dgm:cxn modelId="{447A5189-CC28-4921-86E6-156318B50125}" type="presOf" srcId="{C368508D-A2B2-490F-B8FC-F99505651609}" destId="{23270B02-B223-437C-AF7A-87A85AC9786C}" srcOrd="0" destOrd="0" presId="urn:microsoft.com/office/officeart/2005/8/layout/vList2"/>
    <dgm:cxn modelId="{EE335CA4-2C42-49B6-9CE2-CC0364B58EB9}" srcId="{77599361-043E-4CF7-A374-5A1427EE9928}" destId="{20C7FDAF-FEEE-4C92-8598-F016E1C6B67F}" srcOrd="4" destOrd="0" parTransId="{6C1A200F-9F01-4636-9C71-DE39F542A353}" sibTransId="{D541671C-8FB0-4857-B9B0-72730FB0AA64}"/>
    <dgm:cxn modelId="{6FAF6B39-8F50-47E2-B8EE-43C605713881}" srcId="{C368508D-A2B2-490F-B8FC-F99505651609}" destId="{77599361-043E-4CF7-A374-5A1427EE9928}" srcOrd="0" destOrd="0" parTransId="{7F7DF572-2659-46C3-8A8F-A8D3F3F5CC2B}" sibTransId="{373BC92B-FE9D-43BB-BF4A-FED0118BB554}"/>
    <dgm:cxn modelId="{B815242C-3365-4361-8CF7-A8257DBE2768}" type="presParOf" srcId="{23270B02-B223-437C-AF7A-87A85AC9786C}" destId="{71D8E19E-BEC7-4064-896D-509D4353FB92}" srcOrd="0" destOrd="0" presId="urn:microsoft.com/office/officeart/2005/8/layout/vList2"/>
    <dgm:cxn modelId="{E37A0DE6-A442-407E-B8B7-74A1508ACE67}" type="presParOf" srcId="{23270B02-B223-437C-AF7A-87A85AC9786C}" destId="{53A39C18-285B-4E1F-83F7-EBA51C3FA6E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pt-BR" sz="3200" i="1" dirty="0"/>
            <a:t>- Giai đoạn C.Mác, Ph.Ăngghen (1848-1895)</a:t>
          </a:r>
          <a:endParaRPr lang="en-US" sz="32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DF65C88D-D1BF-4757-AEE8-1355B6D5A73A}">
      <dgm:prSet phldrT="[Text]" custT="1"/>
      <dgm:spPr>
        <a:solidFill>
          <a:schemeClr val="accent1">
            <a:lumMod val="50000"/>
          </a:schemeClr>
        </a:solidFill>
      </dgm:spPr>
      <dgm:t>
        <a:bodyPr/>
        <a:lstStyle/>
        <a:p>
          <a:pPr algn="just"/>
          <a:r>
            <a:rPr lang="pt-BR" sz="3200" i="1" dirty="0"/>
            <a:t>- V.I.Lênin phát triển chủ nghĩa Mác (1895-1924)</a:t>
          </a:r>
          <a:endParaRPr lang="en-US" sz="3200" dirty="0">
            <a:solidFill>
              <a:schemeClr val="bg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75FF6338-065E-488B-ABC5-F3D0DE00EB9B}">
      <dgm:prSet phldrT="[Text]" custT="1"/>
      <dgm:spPr>
        <a:solidFill>
          <a:schemeClr val="accent1">
            <a:lumMod val="50000"/>
          </a:schemeClr>
        </a:solidFill>
      </dgm:spPr>
      <dgm:t>
        <a:bodyPr/>
        <a:lstStyle/>
        <a:p>
          <a:pPr algn="just"/>
          <a:r>
            <a:rPr lang="pt-BR" sz="3200" i="1"/>
            <a:t>- Chủ nghĩa Mác-Lênin từ năm 1924 đến nay</a:t>
          </a:r>
          <a:endParaRPr lang="en-US" sz="3200" dirty="0">
            <a:solidFill>
              <a:schemeClr val="bg1"/>
            </a:solidFill>
          </a:endParaRPr>
        </a:p>
      </dgm:t>
    </dgm:pt>
    <dgm:pt modelId="{7627FAE9-2B61-4399-ADCF-5B7759FED351}" type="parTrans" cxnId="{FE26B0C6-57FB-4BAB-9820-CF39CA8BA6ED}">
      <dgm:prSet/>
      <dgm:spPr/>
      <dgm:t>
        <a:bodyPr/>
        <a:lstStyle/>
        <a:p>
          <a:endParaRPr lang="en-US"/>
        </a:p>
      </dgm:t>
    </dgm:pt>
    <dgm:pt modelId="{FFC82450-2DEB-4AC4-B6C7-3B94616D194D}" type="sibTrans" cxnId="{FE26B0C6-57FB-4BAB-9820-CF39CA8BA6ED}">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t>
        <a:bodyPr/>
        <a:lstStyle/>
        <a:p>
          <a:endParaRPr lang="en-US"/>
        </a:p>
      </dgm:t>
    </dgm:pt>
    <dgm:pt modelId="{71D8E19E-BEC7-4064-896D-509D4353FB92}" type="pres">
      <dgm:prSet presAssocID="{77599361-043E-4CF7-A374-5A1427EE9928}" presName="parentText" presStyleLbl="node1" presStyleIdx="0" presStyleCnt="3" custScaleY="123430" custLinFactNeighborY="-18976">
        <dgm:presLayoutVars>
          <dgm:chMax val="0"/>
          <dgm:bulletEnabled val="1"/>
        </dgm:presLayoutVars>
      </dgm:prSet>
      <dgm:spPr/>
      <dgm:t>
        <a:bodyPr/>
        <a:lstStyle/>
        <a:p>
          <a:endParaRPr lang="en-US"/>
        </a:p>
      </dgm:t>
    </dgm:pt>
    <dgm:pt modelId="{85D42BA7-690E-4593-B82E-74AA884FBE99}" type="pres">
      <dgm:prSet presAssocID="{373BC92B-FE9D-43BB-BF4A-FED0118BB554}" presName="spacer" presStyleCnt="0"/>
      <dgm:spPr/>
    </dgm:pt>
    <dgm:pt modelId="{21D36377-7D47-40FF-923C-6DC11360322B}" type="pres">
      <dgm:prSet presAssocID="{DF65C88D-D1BF-4757-AEE8-1355B6D5A73A}" presName="parentText" presStyleLbl="node1" presStyleIdx="1" presStyleCnt="3" custLinFactNeighborY="-6880">
        <dgm:presLayoutVars>
          <dgm:chMax val="0"/>
          <dgm:bulletEnabled val="1"/>
        </dgm:presLayoutVars>
      </dgm:prSet>
      <dgm:spPr/>
      <dgm:t>
        <a:bodyPr/>
        <a:lstStyle/>
        <a:p>
          <a:endParaRPr lang="en-US"/>
        </a:p>
      </dgm:t>
    </dgm:pt>
    <dgm:pt modelId="{91807E16-A9C1-4BA5-AA0A-DA57E2CF5194}" type="pres">
      <dgm:prSet presAssocID="{76CEF11D-517E-4B06-AAE6-C45397C0B641}" presName="spacer" presStyleCnt="0"/>
      <dgm:spPr/>
    </dgm:pt>
    <dgm:pt modelId="{A7CD70CA-F305-49DD-9DC0-3427553BCEF9}" type="pres">
      <dgm:prSet presAssocID="{75FF6338-065E-488B-ABC5-F3D0DE00EB9B}" presName="parentText" presStyleLbl="node1" presStyleIdx="2" presStyleCnt="3">
        <dgm:presLayoutVars>
          <dgm:chMax val="0"/>
          <dgm:bulletEnabled val="1"/>
        </dgm:presLayoutVars>
      </dgm:prSet>
      <dgm:spPr/>
      <dgm:t>
        <a:bodyPr/>
        <a:lstStyle/>
        <a:p>
          <a:endParaRPr lang="en-US"/>
        </a:p>
      </dgm:t>
    </dgm:pt>
  </dgm:ptLst>
  <dgm:cxnLst>
    <dgm:cxn modelId="{691D6E70-1C44-420B-B2A4-DD4F78F01F24}" type="presOf" srcId="{75FF6338-065E-488B-ABC5-F3D0DE00EB9B}" destId="{A7CD70CA-F305-49DD-9DC0-3427553BCEF9}" srcOrd="0" destOrd="0" presId="urn:microsoft.com/office/officeart/2005/8/layout/vList2"/>
    <dgm:cxn modelId="{6D5D81B5-1E26-4709-AD3B-2F487A8E1F11}" srcId="{C368508D-A2B2-490F-B8FC-F99505651609}" destId="{DF65C88D-D1BF-4757-AEE8-1355B6D5A73A}" srcOrd="1" destOrd="0" parTransId="{52CB18CE-245E-4E46-B3F4-2A208850D652}" sibTransId="{76CEF11D-517E-4B06-AAE6-C45397C0B641}"/>
    <dgm:cxn modelId="{56AEFF1D-DF2F-4D71-A7A4-7F5E991D4CA5}" type="presOf" srcId="{77599361-043E-4CF7-A374-5A1427EE9928}" destId="{71D8E19E-BEC7-4064-896D-509D4353FB92}" srcOrd="0" destOrd="0" presId="urn:microsoft.com/office/officeart/2005/8/layout/vList2"/>
    <dgm:cxn modelId="{FE26B0C6-57FB-4BAB-9820-CF39CA8BA6ED}" srcId="{C368508D-A2B2-490F-B8FC-F99505651609}" destId="{75FF6338-065E-488B-ABC5-F3D0DE00EB9B}" srcOrd="2" destOrd="0" parTransId="{7627FAE9-2B61-4399-ADCF-5B7759FED351}" sibTransId="{FFC82450-2DEB-4AC4-B6C7-3B94616D194D}"/>
    <dgm:cxn modelId="{E80D3BF8-31B1-4C38-8BBE-02D6B619E05D}" type="presOf" srcId="{DF65C88D-D1BF-4757-AEE8-1355B6D5A73A}" destId="{21D36377-7D47-40FF-923C-6DC11360322B}" srcOrd="0" destOrd="0" presId="urn:microsoft.com/office/officeart/2005/8/layout/vList2"/>
    <dgm:cxn modelId="{6FAF6B39-8F50-47E2-B8EE-43C605713881}" srcId="{C368508D-A2B2-490F-B8FC-F99505651609}" destId="{77599361-043E-4CF7-A374-5A1427EE9928}" srcOrd="0" destOrd="0" parTransId="{7F7DF572-2659-46C3-8A8F-A8D3F3F5CC2B}" sibTransId="{373BC92B-FE9D-43BB-BF4A-FED0118BB554}"/>
    <dgm:cxn modelId="{2D9F79C3-35E2-46ED-A1D6-34DB0D469E98}" type="presOf" srcId="{C368508D-A2B2-490F-B8FC-F99505651609}" destId="{23270B02-B223-437C-AF7A-87A85AC9786C}" srcOrd="0" destOrd="0" presId="urn:microsoft.com/office/officeart/2005/8/layout/vList2"/>
    <dgm:cxn modelId="{5E869925-AE04-4586-83A4-02E793F0F77F}" type="presParOf" srcId="{23270B02-B223-437C-AF7A-87A85AC9786C}" destId="{71D8E19E-BEC7-4064-896D-509D4353FB92}" srcOrd="0" destOrd="0" presId="urn:microsoft.com/office/officeart/2005/8/layout/vList2"/>
    <dgm:cxn modelId="{D09D0E57-15EA-4202-A0F4-76F34744A47B}" type="presParOf" srcId="{23270B02-B223-437C-AF7A-87A85AC9786C}" destId="{85D42BA7-690E-4593-B82E-74AA884FBE99}" srcOrd="1" destOrd="0" presId="urn:microsoft.com/office/officeart/2005/8/layout/vList2"/>
    <dgm:cxn modelId="{EE369A7D-8AE0-48B0-ADFE-DB01DA47726B}" type="presParOf" srcId="{23270B02-B223-437C-AF7A-87A85AC9786C}" destId="{21D36377-7D47-40FF-923C-6DC11360322B}" srcOrd="2" destOrd="0" presId="urn:microsoft.com/office/officeart/2005/8/layout/vList2"/>
    <dgm:cxn modelId="{3AB480DA-E678-4934-A98B-88BD79C2740C}" type="presParOf" srcId="{23270B02-B223-437C-AF7A-87A85AC9786C}" destId="{91807E16-A9C1-4BA5-AA0A-DA57E2CF5194}" srcOrd="3" destOrd="0" presId="urn:microsoft.com/office/officeart/2005/8/layout/vList2"/>
    <dgm:cxn modelId="{DC8D10BE-71E4-4AF1-BA33-C973A2B06B15}" type="presParOf" srcId="{23270B02-B223-437C-AF7A-87A85AC9786C}" destId="{A7CD70CA-F305-49DD-9DC0-3427553BCEF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2477CD0-FF2E-415C-B64C-52C6DE1C0B0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D5DFE4-4A3C-424D-9416-904E1DAE70D1}">
      <dgm:prSet phldrT="[Text]" custT="1"/>
      <dgm:spPr>
        <a:solidFill>
          <a:srgbClr val="7030A0"/>
        </a:solidFill>
      </dgm:spPr>
      <dgm:t>
        <a:bodyPr/>
        <a:lstStyle/>
        <a:p>
          <a:r>
            <a:rPr lang="vi-VN" sz="2800" b="0" dirty="0"/>
            <a:t>1. Triết học Mác – Lênin</a:t>
          </a:r>
          <a:endParaRPr lang="en-US" sz="2800" b="0" dirty="0"/>
        </a:p>
      </dgm:t>
    </dgm:pt>
    <dgm:pt modelId="{05EF2BFF-4C45-48CB-B9B2-82186B3B5FB4}" type="parTrans" cxnId="{AB701125-B97E-4F84-9E20-5C28BFB83D5D}">
      <dgm:prSet/>
      <dgm:spPr/>
      <dgm:t>
        <a:bodyPr/>
        <a:lstStyle/>
        <a:p>
          <a:endParaRPr lang="en-US" sz="2800"/>
        </a:p>
      </dgm:t>
    </dgm:pt>
    <dgm:pt modelId="{F587B291-2D4B-4B61-BCA4-3AE88B2FBDC8}" type="sibTrans" cxnId="{AB701125-B97E-4F84-9E20-5C28BFB83D5D}">
      <dgm:prSet/>
      <dgm:spPr/>
      <dgm:t>
        <a:bodyPr/>
        <a:lstStyle/>
        <a:p>
          <a:endParaRPr lang="en-US" sz="2800"/>
        </a:p>
      </dgm:t>
    </dgm:pt>
    <dgm:pt modelId="{FD78D927-15CD-4F90-889D-99E8F2CFB47F}">
      <dgm:prSet phldrT="[Text]" custT="1"/>
      <dgm:spPr/>
      <dgm:t>
        <a:bodyPr/>
        <a:lstStyle/>
        <a:p>
          <a:r>
            <a:rPr lang="pt-BR" sz="2800" b="0" dirty="0"/>
            <a:t>a) Chủ nghĩa duy vật biện chứng</a:t>
          </a:r>
          <a:endParaRPr lang="en-US" sz="2800" b="0" dirty="0"/>
        </a:p>
      </dgm:t>
    </dgm:pt>
    <dgm:pt modelId="{70845ECA-EF85-403F-88F1-121B161C6794}" type="parTrans" cxnId="{C6D90ADF-3B0D-491F-9C40-0FF41DC5D861}">
      <dgm:prSet/>
      <dgm:spPr/>
      <dgm:t>
        <a:bodyPr/>
        <a:lstStyle/>
        <a:p>
          <a:endParaRPr lang="en-US" sz="2800"/>
        </a:p>
      </dgm:t>
    </dgm:pt>
    <dgm:pt modelId="{9D30A8EE-249F-4709-B73F-4B4B49E0EB2A}" type="sibTrans" cxnId="{C6D90ADF-3B0D-491F-9C40-0FF41DC5D861}">
      <dgm:prSet/>
      <dgm:spPr/>
      <dgm:t>
        <a:bodyPr/>
        <a:lstStyle/>
        <a:p>
          <a:endParaRPr lang="en-US" sz="2800"/>
        </a:p>
      </dgm:t>
    </dgm:pt>
    <dgm:pt modelId="{B0743F44-F962-40AF-9F2A-66BCB9D0B9FD}">
      <dgm:prSet phldrT="[Text]" custT="1"/>
      <dgm:spPr/>
      <dgm:t>
        <a:bodyPr/>
        <a:lstStyle/>
        <a:p>
          <a:r>
            <a:rPr lang="pt-BR" sz="2800" b="0" dirty="0"/>
            <a:t>b) Chủ nghĩa duy vật lịch sử</a:t>
          </a:r>
          <a:endParaRPr lang="en-US" sz="2800" b="0" dirty="0"/>
        </a:p>
      </dgm:t>
    </dgm:pt>
    <dgm:pt modelId="{3AA3F153-B8B8-4C77-A01C-B614047ABD96}" type="parTrans" cxnId="{499749CA-A316-4875-9837-A235527B51F2}">
      <dgm:prSet/>
      <dgm:spPr/>
      <dgm:t>
        <a:bodyPr/>
        <a:lstStyle/>
        <a:p>
          <a:endParaRPr lang="en-US"/>
        </a:p>
      </dgm:t>
    </dgm:pt>
    <dgm:pt modelId="{8002DCF5-4EDA-47C0-B68F-A3A0C3F07962}" type="sibTrans" cxnId="{499749CA-A316-4875-9837-A235527B51F2}">
      <dgm:prSet/>
      <dgm:spPr/>
      <dgm:t>
        <a:bodyPr/>
        <a:lstStyle/>
        <a:p>
          <a:endParaRPr lang="en-US"/>
        </a:p>
      </dgm:t>
    </dgm:pt>
    <dgm:pt modelId="{084F4087-25C4-499C-AF10-29CBB1379CE6}">
      <dgm:prSet phldrT="[Text]" custT="1"/>
      <dgm:spPr>
        <a:solidFill>
          <a:srgbClr val="7030A0"/>
        </a:solidFill>
      </dgm:spPr>
      <dgm:t>
        <a:bodyPr/>
        <a:lstStyle/>
        <a:p>
          <a:r>
            <a:rPr lang="vi-VN" sz="2800" b="0" dirty="0"/>
            <a:t>2. Kinh tế chính trị Mác – Lêni</a:t>
          </a:r>
          <a:r>
            <a:rPr lang="en-US" sz="2800" b="0" dirty="0"/>
            <a:t>n</a:t>
          </a:r>
        </a:p>
      </dgm:t>
    </dgm:pt>
    <dgm:pt modelId="{C91CBCB1-E094-43E4-B769-0DC0D3704325}" type="parTrans" cxnId="{818F8898-E133-4CD6-AF75-1D8A253F126A}">
      <dgm:prSet/>
      <dgm:spPr/>
      <dgm:t>
        <a:bodyPr/>
        <a:lstStyle/>
        <a:p>
          <a:endParaRPr lang="en-US"/>
        </a:p>
      </dgm:t>
    </dgm:pt>
    <dgm:pt modelId="{E4F11E31-A23C-4310-B8A7-44A5420FDC39}" type="sibTrans" cxnId="{818F8898-E133-4CD6-AF75-1D8A253F126A}">
      <dgm:prSet/>
      <dgm:spPr/>
      <dgm:t>
        <a:bodyPr/>
        <a:lstStyle/>
        <a:p>
          <a:endParaRPr lang="en-US"/>
        </a:p>
      </dgm:t>
    </dgm:pt>
    <dgm:pt modelId="{A2DC507E-91C0-4B35-98AE-B76C8DDA9F7E}">
      <dgm:prSet phldrT="[Text]" custT="1"/>
      <dgm:spPr>
        <a:noFill/>
      </dgm:spPr>
      <dgm:t>
        <a:bodyPr/>
        <a:lstStyle/>
        <a:p>
          <a:r>
            <a:rPr lang="pt-BR" sz="2800" b="0" i="1" dirty="0"/>
            <a:t>a) Sứ mệnh lịch sử của giai cấp công nhân</a:t>
          </a:r>
          <a:endParaRPr lang="en-US" sz="2800" b="0" dirty="0"/>
        </a:p>
      </dgm:t>
    </dgm:pt>
    <dgm:pt modelId="{04BED1BD-DDA1-4D15-8D21-1736A5030B10}" type="sibTrans" cxnId="{D0A60E1E-81CE-4BD5-A527-826E5CA42B6A}">
      <dgm:prSet/>
      <dgm:spPr/>
      <dgm:t>
        <a:bodyPr/>
        <a:lstStyle/>
        <a:p>
          <a:endParaRPr lang="en-US"/>
        </a:p>
      </dgm:t>
    </dgm:pt>
    <dgm:pt modelId="{73DD3CEE-76F6-4360-9290-128B24AFD447}" type="parTrans" cxnId="{D0A60E1E-81CE-4BD5-A527-826E5CA42B6A}">
      <dgm:prSet/>
      <dgm:spPr/>
      <dgm:t>
        <a:bodyPr/>
        <a:lstStyle/>
        <a:p>
          <a:endParaRPr lang="en-US"/>
        </a:p>
      </dgm:t>
    </dgm:pt>
    <dgm:pt modelId="{3E817C38-4937-4070-9A05-E37FAB903565}">
      <dgm:prSet phldrT="[Text]" custT="1"/>
      <dgm:spPr>
        <a:noFill/>
      </dgm:spPr>
      <dgm:t>
        <a:bodyPr/>
        <a:lstStyle/>
        <a:p>
          <a:r>
            <a:rPr lang="pt-BR" sz="2800" b="0" i="1" dirty="0"/>
            <a:t>b) Cách mạng xã hội chủ </a:t>
          </a:r>
          <a:r>
            <a:rPr lang="pt-BR" sz="2800" b="0" i="1"/>
            <a:t>nghĩa   </a:t>
          </a:r>
          <a:endParaRPr lang="en-US" sz="2800" b="0" dirty="0"/>
        </a:p>
      </dgm:t>
    </dgm:pt>
    <dgm:pt modelId="{618CB983-6854-413B-8FD5-9D53D060EC9F}" type="parTrans" cxnId="{A3579BEF-B9F2-4269-9170-934FF8CB9D24}">
      <dgm:prSet/>
      <dgm:spPr/>
      <dgm:t>
        <a:bodyPr/>
        <a:lstStyle/>
        <a:p>
          <a:endParaRPr lang="en-US"/>
        </a:p>
      </dgm:t>
    </dgm:pt>
    <dgm:pt modelId="{DCC795BC-EB5F-49F4-8778-06A2D6E4893C}" type="sibTrans" cxnId="{A3579BEF-B9F2-4269-9170-934FF8CB9D24}">
      <dgm:prSet/>
      <dgm:spPr/>
      <dgm:t>
        <a:bodyPr/>
        <a:lstStyle/>
        <a:p>
          <a:endParaRPr lang="en-US"/>
        </a:p>
      </dgm:t>
    </dgm:pt>
    <dgm:pt modelId="{12732B98-48E3-40F4-B522-FD1D524E8334}">
      <dgm:prSet phldrT="[Text]" custT="1"/>
      <dgm:spPr>
        <a:noFill/>
      </dgm:spPr>
      <dgm:t>
        <a:bodyPr/>
        <a:lstStyle/>
        <a:p>
          <a:r>
            <a:rPr lang="pt-BR" sz="2800" b="0" i="1" dirty="0"/>
            <a:t> c) Sự phát triển của hình thái kinh tế-xã hội cộng sản chủ nghĩa</a:t>
          </a:r>
          <a:endParaRPr lang="en-US" sz="2800" b="0" dirty="0"/>
        </a:p>
      </dgm:t>
    </dgm:pt>
    <dgm:pt modelId="{A0984B53-8A20-48EF-8DBD-46E402AC9D37}" type="sibTrans" cxnId="{42F86A11-2B97-4387-81D0-D231D81E9E2D}">
      <dgm:prSet/>
      <dgm:spPr/>
      <dgm:t>
        <a:bodyPr/>
        <a:lstStyle/>
        <a:p>
          <a:endParaRPr lang="en-US"/>
        </a:p>
      </dgm:t>
    </dgm:pt>
    <dgm:pt modelId="{F99BC71C-6880-4A65-8D82-30AAD1B1F553}" type="parTrans" cxnId="{42F86A11-2B97-4387-81D0-D231D81E9E2D}">
      <dgm:prSet/>
      <dgm:spPr/>
      <dgm:t>
        <a:bodyPr/>
        <a:lstStyle/>
        <a:p>
          <a:endParaRPr lang="en-US"/>
        </a:p>
      </dgm:t>
    </dgm:pt>
    <dgm:pt modelId="{9A479626-C626-42F5-8BD1-429DE2E890FC}">
      <dgm:prSet phldrT="[Text]" custT="1"/>
      <dgm:spPr>
        <a:solidFill>
          <a:srgbClr val="7030A0"/>
        </a:solidFill>
      </dgm:spPr>
      <dgm:t>
        <a:bodyPr/>
        <a:lstStyle/>
        <a:p>
          <a:r>
            <a:rPr lang="pt-BR" sz="2800" b="0" dirty="0"/>
            <a:t>3. Chủ nghĩa xã hội khoa học</a:t>
          </a:r>
          <a:endParaRPr lang="en-US" sz="2800" b="0" dirty="0"/>
        </a:p>
      </dgm:t>
    </dgm:pt>
    <dgm:pt modelId="{CE9C5E38-17E2-432F-B1E7-0261758399B2}" type="sibTrans" cxnId="{C74643D1-DC23-49E9-95B2-CB5BF05AE055}">
      <dgm:prSet/>
      <dgm:spPr/>
      <dgm:t>
        <a:bodyPr/>
        <a:lstStyle/>
        <a:p>
          <a:endParaRPr lang="en-US"/>
        </a:p>
      </dgm:t>
    </dgm:pt>
    <dgm:pt modelId="{FAA4B620-7FEA-48B5-91CD-99B72BE7C487}" type="parTrans" cxnId="{C74643D1-DC23-49E9-95B2-CB5BF05AE055}">
      <dgm:prSet/>
      <dgm:spPr/>
      <dgm:t>
        <a:bodyPr/>
        <a:lstStyle/>
        <a:p>
          <a:endParaRPr lang="en-US"/>
        </a:p>
      </dgm:t>
    </dgm:pt>
    <dgm:pt modelId="{9AB97217-8C9D-4EED-917A-98F65CCCF5F5}">
      <dgm:prSet phldrT="[Text]" custT="1"/>
      <dgm:spPr>
        <a:noFill/>
      </dgm:spPr>
      <dgm:t>
        <a:bodyPr/>
        <a:lstStyle/>
        <a:p>
          <a:endParaRPr lang="en-US" sz="2800" b="0" dirty="0"/>
        </a:p>
      </dgm:t>
    </dgm:pt>
    <dgm:pt modelId="{597C420C-5FEC-4DAD-80B8-CDE5812497B7}" type="sibTrans" cxnId="{05D60146-2264-4E99-94C1-62955DE0A3D3}">
      <dgm:prSet/>
      <dgm:spPr/>
      <dgm:t>
        <a:bodyPr/>
        <a:lstStyle/>
        <a:p>
          <a:endParaRPr lang="en-US"/>
        </a:p>
      </dgm:t>
    </dgm:pt>
    <dgm:pt modelId="{78E7E00E-8917-4B28-910D-7DC21C9F12E4}" type="parTrans" cxnId="{05D60146-2264-4E99-94C1-62955DE0A3D3}">
      <dgm:prSet/>
      <dgm:spPr/>
      <dgm:t>
        <a:bodyPr/>
        <a:lstStyle/>
        <a:p>
          <a:endParaRPr lang="en-US"/>
        </a:p>
      </dgm:t>
    </dgm:pt>
    <dgm:pt modelId="{C1D4B185-1F29-4C01-9E41-8AC9ED7EAC78}">
      <dgm:prSet phldrT="[Text]"/>
      <dgm:spPr>
        <a:noFill/>
      </dgm:spPr>
      <dgm:t>
        <a:bodyPr/>
        <a:lstStyle/>
        <a:p>
          <a:r>
            <a:rPr lang="pt-BR" b="0" i="1" dirty="0"/>
            <a:t>b) Về chủ nghĩa tư bản độc quyền</a:t>
          </a:r>
          <a:endParaRPr lang="en-US" b="0" dirty="0"/>
        </a:p>
      </dgm:t>
    </dgm:pt>
    <dgm:pt modelId="{BA4018B4-FBFE-4B79-B687-0816AEAFA83C}" type="parTrans" cxnId="{2872A9E8-A3A3-4AFD-8937-E071D0D35351}">
      <dgm:prSet/>
      <dgm:spPr/>
      <dgm:t>
        <a:bodyPr/>
        <a:lstStyle/>
        <a:p>
          <a:endParaRPr lang="en-US"/>
        </a:p>
      </dgm:t>
    </dgm:pt>
    <dgm:pt modelId="{631E3F80-BE3A-42DC-B833-B2D8D03EAACB}" type="sibTrans" cxnId="{2872A9E8-A3A3-4AFD-8937-E071D0D35351}">
      <dgm:prSet/>
      <dgm:spPr/>
      <dgm:t>
        <a:bodyPr/>
        <a:lstStyle/>
        <a:p>
          <a:endParaRPr lang="en-US"/>
        </a:p>
      </dgm:t>
    </dgm:pt>
    <dgm:pt modelId="{260923FD-53FD-4710-A2A2-C71359FB5479}">
      <dgm:prSet phldrT="[Text]" custT="1"/>
      <dgm:spPr>
        <a:noFill/>
      </dgm:spPr>
      <dgm:t>
        <a:bodyPr/>
        <a:lstStyle/>
        <a:p>
          <a:r>
            <a:rPr lang="pt-BR" sz="2800" b="0" i="1" dirty="0"/>
            <a:t>b) Về chủ nghĩa tư bản độc quyền</a:t>
          </a:r>
          <a:endParaRPr lang="en-US" sz="2800" b="0" dirty="0"/>
        </a:p>
      </dgm:t>
    </dgm:pt>
    <dgm:pt modelId="{062A85F3-CE3C-449B-A067-D401BE8530C9}" type="sibTrans" cxnId="{752E4AEC-4B7C-4A21-9813-15A10D979618}">
      <dgm:prSet/>
      <dgm:spPr/>
      <dgm:t>
        <a:bodyPr/>
        <a:lstStyle/>
        <a:p>
          <a:endParaRPr lang="en-US"/>
        </a:p>
      </dgm:t>
    </dgm:pt>
    <dgm:pt modelId="{9FE758E7-9F49-4D22-86F5-3C506AB9BF3D}" type="parTrans" cxnId="{752E4AEC-4B7C-4A21-9813-15A10D979618}">
      <dgm:prSet/>
      <dgm:spPr/>
      <dgm:t>
        <a:bodyPr/>
        <a:lstStyle/>
        <a:p>
          <a:endParaRPr lang="en-US"/>
        </a:p>
      </dgm:t>
    </dgm:pt>
    <dgm:pt modelId="{B1C2C000-D8FF-48E7-9729-777FD7AD8671}">
      <dgm:prSet phldrT="[Text]" custT="1"/>
      <dgm:spPr>
        <a:noFill/>
      </dgm:spPr>
      <dgm:t>
        <a:bodyPr/>
        <a:lstStyle/>
        <a:p>
          <a:r>
            <a:rPr lang="pt-BR" sz="2800" b="0" i="1" dirty="0"/>
            <a:t>a) Sứ mệnh lịch sử của giai cấp công nhân</a:t>
          </a:r>
          <a:endParaRPr lang="en-US" sz="2800" b="0" dirty="0"/>
        </a:p>
      </dgm:t>
    </dgm:pt>
    <dgm:pt modelId="{C54ED3F4-C242-4DC1-929C-6F16BEA52467}" type="parTrans" cxnId="{C7192E6B-7F32-47D8-BFEE-BA77EFF1A5C1}">
      <dgm:prSet/>
      <dgm:spPr/>
    </dgm:pt>
    <dgm:pt modelId="{6E962A30-E54B-4D81-BAD5-C395951005FA}" type="sibTrans" cxnId="{C7192E6B-7F32-47D8-BFEE-BA77EFF1A5C1}">
      <dgm:prSet/>
      <dgm:spPr/>
    </dgm:pt>
    <dgm:pt modelId="{C57F70B0-7EFA-4FB7-A341-C0CD25F95B23}" type="pres">
      <dgm:prSet presAssocID="{52477CD0-FF2E-415C-B64C-52C6DE1C0B05}" presName="linear" presStyleCnt="0">
        <dgm:presLayoutVars>
          <dgm:animLvl val="lvl"/>
          <dgm:resizeHandles val="exact"/>
        </dgm:presLayoutVars>
      </dgm:prSet>
      <dgm:spPr/>
      <dgm:t>
        <a:bodyPr/>
        <a:lstStyle/>
        <a:p>
          <a:endParaRPr lang="en-US"/>
        </a:p>
      </dgm:t>
    </dgm:pt>
    <dgm:pt modelId="{646B9617-1DD2-4F01-9830-B74B98CAC083}" type="pres">
      <dgm:prSet presAssocID="{98D5DFE4-4A3C-424D-9416-904E1DAE70D1}" presName="parentText" presStyleLbl="node1" presStyleIdx="0" presStyleCnt="5" custScaleY="348156" custLinFactY="-24029" custLinFactNeighborX="493" custLinFactNeighborY="-100000">
        <dgm:presLayoutVars>
          <dgm:chMax val="0"/>
          <dgm:bulletEnabled val="1"/>
        </dgm:presLayoutVars>
      </dgm:prSet>
      <dgm:spPr/>
      <dgm:t>
        <a:bodyPr/>
        <a:lstStyle/>
        <a:p>
          <a:endParaRPr lang="en-US"/>
        </a:p>
      </dgm:t>
    </dgm:pt>
    <dgm:pt modelId="{7F28C565-351B-43AC-A8FD-1A507F716594}" type="pres">
      <dgm:prSet presAssocID="{98D5DFE4-4A3C-424D-9416-904E1DAE70D1}" presName="childText" presStyleLbl="revTx" presStyleIdx="0" presStyleCnt="3" custLinFactY="-53033" custLinFactNeighborX="947" custLinFactNeighborY="-100000">
        <dgm:presLayoutVars>
          <dgm:bulletEnabled val="1"/>
        </dgm:presLayoutVars>
      </dgm:prSet>
      <dgm:spPr/>
      <dgm:t>
        <a:bodyPr/>
        <a:lstStyle/>
        <a:p>
          <a:endParaRPr lang="en-US"/>
        </a:p>
      </dgm:t>
    </dgm:pt>
    <dgm:pt modelId="{BC1D32D6-236E-468B-95B1-2A7D2C20DF05}" type="pres">
      <dgm:prSet presAssocID="{084F4087-25C4-499C-AF10-29CBB1379CE6}" presName="parentText" presStyleLbl="node1" presStyleIdx="1" presStyleCnt="5" custScaleY="187232" custLinFactY="-158044" custLinFactNeighborX="110" custLinFactNeighborY="-200000">
        <dgm:presLayoutVars>
          <dgm:chMax val="0"/>
          <dgm:bulletEnabled val="1"/>
        </dgm:presLayoutVars>
      </dgm:prSet>
      <dgm:spPr/>
      <dgm:t>
        <a:bodyPr/>
        <a:lstStyle/>
        <a:p>
          <a:endParaRPr lang="en-US"/>
        </a:p>
      </dgm:t>
    </dgm:pt>
    <dgm:pt modelId="{9E804B09-FEFD-47D8-9543-BD0674D885F4}" type="pres">
      <dgm:prSet presAssocID="{E4F11E31-A23C-4310-B8A7-44A5420FDC39}" presName="spacer" presStyleCnt="0"/>
      <dgm:spPr/>
    </dgm:pt>
    <dgm:pt modelId="{161D6543-FA1A-4158-86A5-5072EB2DAF1F}" type="pres">
      <dgm:prSet presAssocID="{9AB97217-8C9D-4EED-917A-98F65CCCF5F5}" presName="parentText" presStyleLbl="node1" presStyleIdx="2" presStyleCnt="5" custLinFactNeighborX="110" custLinFactNeighborY="69384">
        <dgm:presLayoutVars>
          <dgm:chMax val="0"/>
          <dgm:bulletEnabled val="1"/>
        </dgm:presLayoutVars>
      </dgm:prSet>
      <dgm:spPr/>
      <dgm:t>
        <a:bodyPr/>
        <a:lstStyle/>
        <a:p>
          <a:endParaRPr lang="en-US"/>
        </a:p>
      </dgm:t>
    </dgm:pt>
    <dgm:pt modelId="{32A9795A-79EE-47A0-A68B-B819406F834B}" type="pres">
      <dgm:prSet presAssocID="{9AB97217-8C9D-4EED-917A-98F65CCCF5F5}" presName="childText" presStyleLbl="revTx" presStyleIdx="1" presStyleCnt="3" custLinFactY="-20928" custLinFactNeighborX="1194" custLinFactNeighborY="-100000">
        <dgm:presLayoutVars>
          <dgm:bulletEnabled val="1"/>
        </dgm:presLayoutVars>
      </dgm:prSet>
      <dgm:spPr/>
      <dgm:t>
        <a:bodyPr/>
        <a:lstStyle/>
        <a:p>
          <a:endParaRPr lang="en-US"/>
        </a:p>
      </dgm:t>
    </dgm:pt>
    <dgm:pt modelId="{C0A46153-1467-4267-A95A-BA1854FADEAE}" type="pres">
      <dgm:prSet presAssocID="{9A479626-C626-42F5-8BD1-429DE2E890FC}" presName="parentText" presStyleLbl="node1" presStyleIdx="3" presStyleCnt="5">
        <dgm:presLayoutVars>
          <dgm:chMax val="0"/>
          <dgm:bulletEnabled val="1"/>
        </dgm:presLayoutVars>
      </dgm:prSet>
      <dgm:spPr/>
      <dgm:t>
        <a:bodyPr/>
        <a:lstStyle/>
        <a:p>
          <a:endParaRPr lang="en-US"/>
        </a:p>
      </dgm:t>
    </dgm:pt>
    <dgm:pt modelId="{B08CB26A-4192-43E0-ADAE-AAAE2F38CE55}" type="pres">
      <dgm:prSet presAssocID="{9A479626-C626-42F5-8BD1-429DE2E890FC}" presName="childText" presStyleLbl="revTx" presStyleIdx="2" presStyleCnt="3">
        <dgm:presLayoutVars>
          <dgm:bulletEnabled val="1"/>
        </dgm:presLayoutVars>
      </dgm:prSet>
      <dgm:spPr/>
      <dgm:t>
        <a:bodyPr/>
        <a:lstStyle/>
        <a:p>
          <a:endParaRPr lang="en-US"/>
        </a:p>
      </dgm:t>
    </dgm:pt>
    <dgm:pt modelId="{17EEE924-5B77-4D2C-BCEA-1F1765001331}" type="pres">
      <dgm:prSet presAssocID="{C1D4B185-1F29-4C01-9E41-8AC9ED7EAC78}" presName="parentText" presStyleLbl="node1" presStyleIdx="4" presStyleCnt="5" custLinFactY="-100000" custLinFactNeighborX="1194" custLinFactNeighborY="-167292">
        <dgm:presLayoutVars>
          <dgm:chMax val="0"/>
          <dgm:bulletEnabled val="1"/>
        </dgm:presLayoutVars>
      </dgm:prSet>
      <dgm:spPr/>
      <dgm:t>
        <a:bodyPr/>
        <a:lstStyle/>
        <a:p>
          <a:endParaRPr lang="en-US"/>
        </a:p>
      </dgm:t>
    </dgm:pt>
  </dgm:ptLst>
  <dgm:cxnLst>
    <dgm:cxn modelId="{B4F1EFE1-0C51-4551-9720-F77EAA0C9C35}" type="presOf" srcId="{9A479626-C626-42F5-8BD1-429DE2E890FC}" destId="{C0A46153-1467-4267-A95A-BA1854FADEAE}" srcOrd="0" destOrd="0" presId="urn:microsoft.com/office/officeart/2005/8/layout/vList2"/>
    <dgm:cxn modelId="{C6D90ADF-3B0D-491F-9C40-0FF41DC5D861}" srcId="{98D5DFE4-4A3C-424D-9416-904E1DAE70D1}" destId="{FD78D927-15CD-4F90-889D-99E8F2CFB47F}" srcOrd="0" destOrd="0" parTransId="{70845ECA-EF85-403F-88F1-121B161C6794}" sibTransId="{9D30A8EE-249F-4709-B73F-4B4B49E0EB2A}"/>
    <dgm:cxn modelId="{E7238077-B9D9-4CEA-8986-461BFBA6E0DF}" type="presOf" srcId="{084F4087-25C4-499C-AF10-29CBB1379CE6}" destId="{BC1D32D6-236E-468B-95B1-2A7D2C20DF05}" srcOrd="0" destOrd="0" presId="urn:microsoft.com/office/officeart/2005/8/layout/vList2"/>
    <dgm:cxn modelId="{A977C194-18B9-4D7F-BAC9-771954D9B463}" type="presOf" srcId="{B1C2C000-D8FF-48E7-9729-777FD7AD8671}" destId="{32A9795A-79EE-47A0-A68B-B819406F834B}" srcOrd="0" destOrd="0" presId="urn:microsoft.com/office/officeart/2005/8/layout/vList2"/>
    <dgm:cxn modelId="{A3579BEF-B9F2-4269-9170-934FF8CB9D24}" srcId="{9A479626-C626-42F5-8BD1-429DE2E890FC}" destId="{3E817C38-4937-4070-9A05-E37FAB903565}" srcOrd="1" destOrd="0" parTransId="{618CB983-6854-413B-8FD5-9D53D060EC9F}" sibTransId="{DCC795BC-EB5F-49F4-8778-06A2D6E4893C}"/>
    <dgm:cxn modelId="{C74643D1-DC23-49E9-95B2-CB5BF05AE055}" srcId="{52477CD0-FF2E-415C-B64C-52C6DE1C0B05}" destId="{9A479626-C626-42F5-8BD1-429DE2E890FC}" srcOrd="3" destOrd="0" parTransId="{FAA4B620-7FEA-48B5-91CD-99B72BE7C487}" sibTransId="{CE9C5E38-17E2-432F-B1E7-0261758399B2}"/>
    <dgm:cxn modelId="{42F86A11-2B97-4387-81D0-D231D81E9E2D}" srcId="{9A479626-C626-42F5-8BD1-429DE2E890FC}" destId="{12732B98-48E3-40F4-B522-FD1D524E8334}" srcOrd="2" destOrd="0" parTransId="{F99BC71C-6880-4A65-8D82-30AAD1B1F553}" sibTransId="{A0984B53-8A20-48EF-8DBD-46E402AC9D37}"/>
    <dgm:cxn modelId="{9B6A8A20-C0B2-4CD5-9694-87C9B4E58CD5}" type="presOf" srcId="{C1D4B185-1F29-4C01-9E41-8AC9ED7EAC78}" destId="{17EEE924-5B77-4D2C-BCEA-1F1765001331}" srcOrd="0" destOrd="0" presId="urn:microsoft.com/office/officeart/2005/8/layout/vList2"/>
    <dgm:cxn modelId="{A111FC13-3B12-4356-A027-55750A5A0A4F}" type="presOf" srcId="{9AB97217-8C9D-4EED-917A-98F65CCCF5F5}" destId="{161D6543-FA1A-4158-86A5-5072EB2DAF1F}" srcOrd="0" destOrd="0" presId="urn:microsoft.com/office/officeart/2005/8/layout/vList2"/>
    <dgm:cxn modelId="{9F0B567F-F481-431C-B352-1EADFC819B57}" type="presOf" srcId="{98D5DFE4-4A3C-424D-9416-904E1DAE70D1}" destId="{646B9617-1DD2-4F01-9830-B74B98CAC083}" srcOrd="0" destOrd="0" presId="urn:microsoft.com/office/officeart/2005/8/layout/vList2"/>
    <dgm:cxn modelId="{EB14DD6E-B1D6-42A6-9099-B2652C51CC30}" type="presOf" srcId="{260923FD-53FD-4710-A2A2-C71359FB5479}" destId="{32A9795A-79EE-47A0-A68B-B819406F834B}" srcOrd="0" destOrd="1" presId="urn:microsoft.com/office/officeart/2005/8/layout/vList2"/>
    <dgm:cxn modelId="{19F55158-3BEF-427F-88BA-B253D1FAD7FB}" type="presOf" srcId="{B0743F44-F962-40AF-9F2A-66BCB9D0B9FD}" destId="{7F28C565-351B-43AC-A8FD-1A507F716594}" srcOrd="0" destOrd="1" presId="urn:microsoft.com/office/officeart/2005/8/layout/vList2"/>
    <dgm:cxn modelId="{F6FC83FD-CEF5-43E0-B8EE-D0ECF48A9A35}" type="presOf" srcId="{12732B98-48E3-40F4-B522-FD1D524E8334}" destId="{B08CB26A-4192-43E0-ADAE-AAAE2F38CE55}" srcOrd="0" destOrd="2" presId="urn:microsoft.com/office/officeart/2005/8/layout/vList2"/>
    <dgm:cxn modelId="{818F8898-E133-4CD6-AF75-1D8A253F126A}" srcId="{52477CD0-FF2E-415C-B64C-52C6DE1C0B05}" destId="{084F4087-25C4-499C-AF10-29CBB1379CE6}" srcOrd="1" destOrd="0" parTransId="{C91CBCB1-E094-43E4-B769-0DC0D3704325}" sibTransId="{E4F11E31-A23C-4310-B8A7-44A5420FDC39}"/>
    <dgm:cxn modelId="{05D60146-2264-4E99-94C1-62955DE0A3D3}" srcId="{52477CD0-FF2E-415C-B64C-52C6DE1C0B05}" destId="{9AB97217-8C9D-4EED-917A-98F65CCCF5F5}" srcOrd="2" destOrd="0" parTransId="{78E7E00E-8917-4B28-910D-7DC21C9F12E4}" sibTransId="{597C420C-5FEC-4DAD-80B8-CDE5812497B7}"/>
    <dgm:cxn modelId="{752E4AEC-4B7C-4A21-9813-15A10D979618}" srcId="{9AB97217-8C9D-4EED-917A-98F65CCCF5F5}" destId="{260923FD-53FD-4710-A2A2-C71359FB5479}" srcOrd="1" destOrd="0" parTransId="{9FE758E7-9F49-4D22-86F5-3C506AB9BF3D}" sibTransId="{062A85F3-CE3C-449B-A067-D401BE8530C9}"/>
    <dgm:cxn modelId="{C7192E6B-7F32-47D8-BFEE-BA77EFF1A5C1}" srcId="{9AB97217-8C9D-4EED-917A-98F65CCCF5F5}" destId="{B1C2C000-D8FF-48E7-9729-777FD7AD8671}" srcOrd="0" destOrd="0" parTransId="{C54ED3F4-C242-4DC1-929C-6F16BEA52467}" sibTransId="{6E962A30-E54B-4D81-BAD5-C395951005FA}"/>
    <dgm:cxn modelId="{54108F69-E5B5-4289-976A-6F3833CAF78C}" type="presOf" srcId="{3E817C38-4937-4070-9A05-E37FAB903565}" destId="{B08CB26A-4192-43E0-ADAE-AAAE2F38CE55}" srcOrd="0" destOrd="1" presId="urn:microsoft.com/office/officeart/2005/8/layout/vList2"/>
    <dgm:cxn modelId="{AB701125-B97E-4F84-9E20-5C28BFB83D5D}" srcId="{52477CD0-FF2E-415C-B64C-52C6DE1C0B05}" destId="{98D5DFE4-4A3C-424D-9416-904E1DAE70D1}" srcOrd="0" destOrd="0" parTransId="{05EF2BFF-4C45-48CB-B9B2-82186B3B5FB4}" sibTransId="{F587B291-2D4B-4B61-BCA4-3AE88B2FBDC8}"/>
    <dgm:cxn modelId="{D7C77CD4-8253-4E75-AC7F-0AC908B1F4C9}" type="presOf" srcId="{A2DC507E-91C0-4B35-98AE-B76C8DDA9F7E}" destId="{B08CB26A-4192-43E0-ADAE-AAAE2F38CE55}" srcOrd="0" destOrd="0" presId="urn:microsoft.com/office/officeart/2005/8/layout/vList2"/>
    <dgm:cxn modelId="{2872A9E8-A3A3-4AFD-8937-E071D0D35351}" srcId="{52477CD0-FF2E-415C-B64C-52C6DE1C0B05}" destId="{C1D4B185-1F29-4C01-9E41-8AC9ED7EAC78}" srcOrd="4" destOrd="0" parTransId="{BA4018B4-FBFE-4B79-B687-0816AEAFA83C}" sibTransId="{631E3F80-BE3A-42DC-B833-B2D8D03EAACB}"/>
    <dgm:cxn modelId="{72748E78-20F5-4BA6-B491-8D2BB9A15279}" type="presOf" srcId="{52477CD0-FF2E-415C-B64C-52C6DE1C0B05}" destId="{C57F70B0-7EFA-4FB7-A341-C0CD25F95B23}" srcOrd="0" destOrd="0" presId="urn:microsoft.com/office/officeart/2005/8/layout/vList2"/>
    <dgm:cxn modelId="{499749CA-A316-4875-9837-A235527B51F2}" srcId="{98D5DFE4-4A3C-424D-9416-904E1DAE70D1}" destId="{B0743F44-F962-40AF-9F2A-66BCB9D0B9FD}" srcOrd="1" destOrd="0" parTransId="{3AA3F153-B8B8-4C77-A01C-B614047ABD96}" sibTransId="{8002DCF5-4EDA-47C0-B68F-A3A0C3F07962}"/>
    <dgm:cxn modelId="{D0A60E1E-81CE-4BD5-A527-826E5CA42B6A}" srcId="{9A479626-C626-42F5-8BD1-429DE2E890FC}" destId="{A2DC507E-91C0-4B35-98AE-B76C8DDA9F7E}" srcOrd="0" destOrd="0" parTransId="{73DD3CEE-76F6-4360-9290-128B24AFD447}" sibTransId="{04BED1BD-DDA1-4D15-8D21-1736A5030B10}"/>
    <dgm:cxn modelId="{9514E6BC-74C0-41CB-A387-C41783DB9B78}" type="presOf" srcId="{FD78D927-15CD-4F90-889D-99E8F2CFB47F}" destId="{7F28C565-351B-43AC-A8FD-1A507F716594}" srcOrd="0" destOrd="0" presId="urn:microsoft.com/office/officeart/2005/8/layout/vList2"/>
    <dgm:cxn modelId="{2D929101-0519-40AA-B576-9FC2314CEF0F}" type="presParOf" srcId="{C57F70B0-7EFA-4FB7-A341-C0CD25F95B23}" destId="{646B9617-1DD2-4F01-9830-B74B98CAC083}" srcOrd="0" destOrd="0" presId="urn:microsoft.com/office/officeart/2005/8/layout/vList2"/>
    <dgm:cxn modelId="{6C830D78-14F0-43D6-AD16-709C76224B57}" type="presParOf" srcId="{C57F70B0-7EFA-4FB7-A341-C0CD25F95B23}" destId="{7F28C565-351B-43AC-A8FD-1A507F716594}" srcOrd="1" destOrd="0" presId="urn:microsoft.com/office/officeart/2005/8/layout/vList2"/>
    <dgm:cxn modelId="{AAA2E1CC-61E8-4896-954D-3C290B3448C0}" type="presParOf" srcId="{C57F70B0-7EFA-4FB7-A341-C0CD25F95B23}" destId="{BC1D32D6-236E-468B-95B1-2A7D2C20DF05}" srcOrd="2" destOrd="0" presId="urn:microsoft.com/office/officeart/2005/8/layout/vList2"/>
    <dgm:cxn modelId="{76B36185-C988-4DFB-9081-863BDA536DDB}" type="presParOf" srcId="{C57F70B0-7EFA-4FB7-A341-C0CD25F95B23}" destId="{9E804B09-FEFD-47D8-9543-BD0674D885F4}" srcOrd="3" destOrd="0" presId="urn:microsoft.com/office/officeart/2005/8/layout/vList2"/>
    <dgm:cxn modelId="{14F2D87B-DB0A-478B-A269-D68BF29CB321}" type="presParOf" srcId="{C57F70B0-7EFA-4FB7-A341-C0CD25F95B23}" destId="{161D6543-FA1A-4158-86A5-5072EB2DAF1F}" srcOrd="4" destOrd="0" presId="urn:microsoft.com/office/officeart/2005/8/layout/vList2"/>
    <dgm:cxn modelId="{E98FCBB5-3780-4CEF-BD48-7A649A0454C2}" type="presParOf" srcId="{C57F70B0-7EFA-4FB7-A341-C0CD25F95B23}" destId="{32A9795A-79EE-47A0-A68B-B819406F834B}" srcOrd="5" destOrd="0" presId="urn:microsoft.com/office/officeart/2005/8/layout/vList2"/>
    <dgm:cxn modelId="{F2A48142-68BB-4F06-B574-4D4EC35FCE43}" type="presParOf" srcId="{C57F70B0-7EFA-4FB7-A341-C0CD25F95B23}" destId="{C0A46153-1467-4267-A95A-BA1854FADEAE}" srcOrd="6" destOrd="0" presId="urn:microsoft.com/office/officeart/2005/8/layout/vList2"/>
    <dgm:cxn modelId="{63736FD8-2D69-459E-A338-516A2DC7A50C}" type="presParOf" srcId="{C57F70B0-7EFA-4FB7-A341-C0CD25F95B23}" destId="{B08CB26A-4192-43E0-ADAE-AAAE2F38CE55}" srcOrd="7" destOrd="0" presId="urn:microsoft.com/office/officeart/2005/8/layout/vList2"/>
    <dgm:cxn modelId="{CD22B825-43C0-4D69-8DA4-1891D5E68D82}" type="presParOf" srcId="{C57F70B0-7EFA-4FB7-A341-C0CD25F95B23}" destId="{17EEE924-5B77-4D2C-BCEA-1F176500133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1D9DAE1-EDBB-4BAD-B1A0-128E2703719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2D2B46E-B7FB-43EB-9F88-FE04B95716BA}">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vi-VN" dirty="0"/>
            <a:t>Vận động</a:t>
          </a:r>
          <a:endParaRPr lang="en-US" dirty="0"/>
        </a:p>
      </dgm:t>
    </dgm:pt>
    <dgm:pt modelId="{ABCF49D5-5DF4-4CE9-A2C1-A98F3CC72472}" type="parTrans" cxnId="{DD40FF78-500F-4E6F-B085-A2AC8300AEF7}">
      <dgm:prSet/>
      <dgm:spPr/>
      <dgm:t>
        <a:bodyPr/>
        <a:lstStyle/>
        <a:p>
          <a:endParaRPr lang="en-US"/>
        </a:p>
      </dgm:t>
    </dgm:pt>
    <dgm:pt modelId="{A4BEDB95-A266-4574-9439-770D771788A1}" type="sibTrans" cxnId="{DD40FF78-500F-4E6F-B085-A2AC8300AEF7}">
      <dgm:prSet/>
      <dgm:spPr/>
      <dgm:t>
        <a:bodyPr/>
        <a:lstStyle/>
        <a:p>
          <a:endParaRPr lang="en-US"/>
        </a:p>
      </dgm:t>
    </dgm:pt>
    <dgm:pt modelId="{523984AE-98D6-40EB-AD3A-958B6D41B78D}">
      <dgm:prSet phldrT="[Text]"/>
      <dgm:spPr/>
      <dgm:t>
        <a:bodyPr/>
        <a:lstStyle/>
        <a:p>
          <a:r>
            <a:rPr lang="vi-VN" dirty="0"/>
            <a:t>Bao gồm tất cả mọi sự thay đổi và mọi quá trình diễn ra trong vũ trụ, kể từ sự thay đổi vị trí đơn giản cho đến tư duy.</a:t>
          </a:r>
          <a:endParaRPr lang="en-US" dirty="0"/>
        </a:p>
      </dgm:t>
    </dgm:pt>
    <dgm:pt modelId="{05766881-EBA8-497F-AA10-7AC6660B4941}" type="parTrans" cxnId="{D1EA9896-13B3-47CD-AB5C-EF3EABF1B7EA}">
      <dgm:prSet/>
      <dgm:spPr/>
      <dgm:t>
        <a:bodyPr/>
        <a:lstStyle/>
        <a:p>
          <a:endParaRPr lang="en-US"/>
        </a:p>
      </dgm:t>
    </dgm:pt>
    <dgm:pt modelId="{B9D8077B-05FF-417E-9182-43CFFEE76B1E}" type="sibTrans" cxnId="{D1EA9896-13B3-47CD-AB5C-EF3EABF1B7EA}">
      <dgm:prSet/>
      <dgm:spPr/>
      <dgm:t>
        <a:bodyPr/>
        <a:lstStyle/>
        <a:p>
          <a:endParaRPr lang="en-US"/>
        </a:p>
      </dgm:t>
    </dgm:pt>
    <dgm:pt modelId="{CD6FF529-D215-4F9E-A2CE-5748F9208AFF}">
      <dgm:prSet phldrT="[Text]"/>
      <dgm:spPr/>
      <dgm:t>
        <a:bodyPr/>
        <a:lstStyle/>
        <a:p>
          <a:r>
            <a:rPr lang="pt-BR" dirty="0"/>
            <a:t>Vận động là phương thức tồn tại của vật chất </a:t>
          </a:r>
          <a:endParaRPr lang="en-US" dirty="0"/>
        </a:p>
      </dgm:t>
    </dgm:pt>
    <dgm:pt modelId="{0B8B7F32-CEA3-430B-BBEC-3C0B06034021}" type="parTrans" cxnId="{EFBBDEDD-F416-46BF-952B-1CF3EF3A825E}">
      <dgm:prSet/>
      <dgm:spPr/>
      <dgm:t>
        <a:bodyPr/>
        <a:lstStyle/>
        <a:p>
          <a:endParaRPr lang="en-US"/>
        </a:p>
      </dgm:t>
    </dgm:pt>
    <dgm:pt modelId="{3D2A1710-0AF8-4E56-A5ED-F1C0DFCB913D}" type="sibTrans" cxnId="{EFBBDEDD-F416-46BF-952B-1CF3EF3A825E}">
      <dgm:prSet/>
      <dgm:spPr/>
      <dgm:t>
        <a:bodyPr/>
        <a:lstStyle/>
        <a:p>
          <a:endParaRPr lang="en-US"/>
        </a:p>
      </dgm:t>
    </dgm:pt>
    <dgm:pt modelId="{9956AF82-C1B1-400B-8BF5-321DD43EAE25}">
      <dgm:prSet phldrT="[Text]"/>
      <dgm:spPr/>
      <dgm:t>
        <a:bodyPr/>
        <a:lstStyle/>
        <a:p>
          <a:r>
            <a:rPr lang="pt-BR" dirty="0"/>
            <a:t>Có 5 hình thức cơ bản của vận động </a:t>
          </a:r>
          <a:endParaRPr lang="en-US" dirty="0"/>
        </a:p>
      </dgm:t>
    </dgm:pt>
    <dgm:pt modelId="{7C5CC9D7-E560-442F-9E8A-D9C044E0780A}" type="parTrans" cxnId="{5D775115-A993-405E-8068-0141D4D24C6B}">
      <dgm:prSet/>
      <dgm:spPr/>
      <dgm:t>
        <a:bodyPr/>
        <a:lstStyle/>
        <a:p>
          <a:endParaRPr lang="en-US"/>
        </a:p>
      </dgm:t>
    </dgm:pt>
    <dgm:pt modelId="{282138F1-D1F3-4CA1-A01F-3C301AA7A4CA}" type="sibTrans" cxnId="{5D775115-A993-405E-8068-0141D4D24C6B}">
      <dgm:prSet/>
      <dgm:spPr/>
      <dgm:t>
        <a:bodyPr/>
        <a:lstStyle/>
        <a:p>
          <a:endParaRPr lang="en-US"/>
        </a:p>
      </dgm:t>
    </dgm:pt>
    <dgm:pt modelId="{D44DE3F8-8442-4769-B7B8-40E421A921F6}">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pt-BR" i="1" dirty="0"/>
            <a:t>Không gian, thời gian</a:t>
          </a:r>
          <a:endParaRPr lang="en-US" dirty="0"/>
        </a:p>
      </dgm:t>
    </dgm:pt>
    <dgm:pt modelId="{8FA54951-D2F7-4812-AA5E-334EB122827C}" type="parTrans" cxnId="{66916B6F-0EF2-4268-9EA2-6C196E27B40E}">
      <dgm:prSet/>
      <dgm:spPr/>
      <dgm:t>
        <a:bodyPr/>
        <a:lstStyle/>
        <a:p>
          <a:endParaRPr lang="en-US"/>
        </a:p>
      </dgm:t>
    </dgm:pt>
    <dgm:pt modelId="{557859FD-82DF-4F34-A86D-2D4F4D6C8F85}" type="sibTrans" cxnId="{66916B6F-0EF2-4268-9EA2-6C196E27B40E}">
      <dgm:prSet/>
      <dgm:spPr/>
      <dgm:t>
        <a:bodyPr/>
        <a:lstStyle/>
        <a:p>
          <a:endParaRPr lang="en-US"/>
        </a:p>
      </dgm:t>
    </dgm:pt>
    <dgm:pt modelId="{9BA5D4CF-4EE9-4623-9796-84C91984B685}">
      <dgm:prSet phldrT="[Text]">
        <dgm:style>
          <a:lnRef idx="2">
            <a:schemeClr val="accent2">
              <a:shade val="50000"/>
            </a:schemeClr>
          </a:lnRef>
          <a:fillRef idx="1">
            <a:schemeClr val="accent2"/>
          </a:fillRef>
          <a:effectRef idx="0">
            <a:schemeClr val="accent2"/>
          </a:effectRef>
          <a:fontRef idx="minor">
            <a:schemeClr val="lt1"/>
          </a:fontRef>
        </dgm:style>
      </dgm:prSet>
      <dgm:spPr>
        <a:noFill/>
      </dgm:spPr>
      <dgm:t>
        <a:bodyPr/>
        <a:lstStyle/>
        <a:p>
          <a:r>
            <a:rPr lang="pt-BR" dirty="0"/>
            <a:t>Là thuộc tính tồn tại khách quan và vô tận của vật chất</a:t>
          </a:r>
          <a:endParaRPr lang="en-US" dirty="0"/>
        </a:p>
      </dgm:t>
    </dgm:pt>
    <dgm:pt modelId="{DB1895AC-7C1E-4903-B2FC-03225C56D305}" type="parTrans" cxnId="{CCFF8893-4235-4FDE-A5C9-D4F671A557F9}">
      <dgm:prSet/>
      <dgm:spPr/>
      <dgm:t>
        <a:bodyPr/>
        <a:lstStyle/>
        <a:p>
          <a:endParaRPr lang="en-US"/>
        </a:p>
      </dgm:t>
    </dgm:pt>
    <dgm:pt modelId="{D676C926-0F93-4D66-8BA8-9C176874CAFB}" type="sibTrans" cxnId="{CCFF8893-4235-4FDE-A5C9-D4F671A557F9}">
      <dgm:prSet/>
      <dgm:spPr/>
      <dgm:t>
        <a:bodyPr/>
        <a:lstStyle/>
        <a:p>
          <a:endParaRPr lang="en-US"/>
        </a:p>
      </dgm:t>
    </dgm:pt>
    <dgm:pt modelId="{4A22615F-0B68-418D-9946-19AA53CCD502}" type="pres">
      <dgm:prSet presAssocID="{41D9DAE1-EDBB-4BAD-B1A0-128E27037198}" presName="linear" presStyleCnt="0">
        <dgm:presLayoutVars>
          <dgm:animLvl val="lvl"/>
          <dgm:resizeHandles val="exact"/>
        </dgm:presLayoutVars>
      </dgm:prSet>
      <dgm:spPr/>
      <dgm:t>
        <a:bodyPr/>
        <a:lstStyle/>
        <a:p>
          <a:endParaRPr lang="en-US"/>
        </a:p>
      </dgm:t>
    </dgm:pt>
    <dgm:pt modelId="{0B449F22-9162-4B85-A2AC-B63E37B0ACC6}" type="pres">
      <dgm:prSet presAssocID="{A2D2B46E-B7FB-43EB-9F88-FE04B95716BA}" presName="parentText" presStyleLbl="node1" presStyleIdx="0" presStyleCnt="2">
        <dgm:presLayoutVars>
          <dgm:chMax val="0"/>
          <dgm:bulletEnabled val="1"/>
        </dgm:presLayoutVars>
      </dgm:prSet>
      <dgm:spPr/>
      <dgm:t>
        <a:bodyPr/>
        <a:lstStyle/>
        <a:p>
          <a:endParaRPr lang="en-US"/>
        </a:p>
      </dgm:t>
    </dgm:pt>
    <dgm:pt modelId="{BF60B6A4-9B57-4C8B-9879-85C56655EACB}" type="pres">
      <dgm:prSet presAssocID="{A2D2B46E-B7FB-43EB-9F88-FE04B95716BA}" presName="childText" presStyleLbl="revTx" presStyleIdx="0" presStyleCnt="2">
        <dgm:presLayoutVars>
          <dgm:bulletEnabled val="1"/>
        </dgm:presLayoutVars>
      </dgm:prSet>
      <dgm:spPr/>
      <dgm:t>
        <a:bodyPr/>
        <a:lstStyle/>
        <a:p>
          <a:endParaRPr lang="en-US"/>
        </a:p>
      </dgm:t>
    </dgm:pt>
    <dgm:pt modelId="{1E232374-094F-4D0A-9412-AC32FE37644D}" type="pres">
      <dgm:prSet presAssocID="{D44DE3F8-8442-4769-B7B8-40E421A921F6}" presName="parentText" presStyleLbl="node1" presStyleIdx="1" presStyleCnt="2">
        <dgm:presLayoutVars>
          <dgm:chMax val="0"/>
          <dgm:bulletEnabled val="1"/>
        </dgm:presLayoutVars>
      </dgm:prSet>
      <dgm:spPr/>
      <dgm:t>
        <a:bodyPr/>
        <a:lstStyle/>
        <a:p>
          <a:endParaRPr lang="en-US"/>
        </a:p>
      </dgm:t>
    </dgm:pt>
    <dgm:pt modelId="{7FF52F4F-7490-415C-A8FB-A3A0BC179C4D}" type="pres">
      <dgm:prSet presAssocID="{D44DE3F8-8442-4769-B7B8-40E421A921F6}" presName="childText" presStyleLbl="revTx" presStyleIdx="1" presStyleCnt="2">
        <dgm:presLayoutVars>
          <dgm:bulletEnabled val="1"/>
        </dgm:presLayoutVars>
      </dgm:prSet>
      <dgm:spPr/>
      <dgm:t>
        <a:bodyPr/>
        <a:lstStyle/>
        <a:p>
          <a:endParaRPr lang="en-US"/>
        </a:p>
      </dgm:t>
    </dgm:pt>
  </dgm:ptLst>
  <dgm:cxnLst>
    <dgm:cxn modelId="{66916B6F-0EF2-4268-9EA2-6C196E27B40E}" srcId="{41D9DAE1-EDBB-4BAD-B1A0-128E27037198}" destId="{D44DE3F8-8442-4769-B7B8-40E421A921F6}" srcOrd="1" destOrd="0" parTransId="{8FA54951-D2F7-4812-AA5E-334EB122827C}" sibTransId="{557859FD-82DF-4F34-A86D-2D4F4D6C8F85}"/>
    <dgm:cxn modelId="{410A9B96-7E82-45E6-AD17-7DD6940A6730}" type="presOf" srcId="{9956AF82-C1B1-400B-8BF5-321DD43EAE25}" destId="{BF60B6A4-9B57-4C8B-9879-85C56655EACB}" srcOrd="0" destOrd="2" presId="urn:microsoft.com/office/officeart/2005/8/layout/vList2"/>
    <dgm:cxn modelId="{E4512984-154C-4F8C-84D7-CC1C3D3F03CF}" type="presOf" srcId="{D44DE3F8-8442-4769-B7B8-40E421A921F6}" destId="{1E232374-094F-4D0A-9412-AC32FE37644D}" srcOrd="0" destOrd="0" presId="urn:microsoft.com/office/officeart/2005/8/layout/vList2"/>
    <dgm:cxn modelId="{5F9F122B-5128-4C37-8947-56B08EAA256D}" type="presOf" srcId="{523984AE-98D6-40EB-AD3A-958B6D41B78D}" destId="{BF60B6A4-9B57-4C8B-9879-85C56655EACB}" srcOrd="0" destOrd="0" presId="urn:microsoft.com/office/officeart/2005/8/layout/vList2"/>
    <dgm:cxn modelId="{D1EA9896-13B3-47CD-AB5C-EF3EABF1B7EA}" srcId="{A2D2B46E-B7FB-43EB-9F88-FE04B95716BA}" destId="{523984AE-98D6-40EB-AD3A-958B6D41B78D}" srcOrd="0" destOrd="0" parTransId="{05766881-EBA8-497F-AA10-7AC6660B4941}" sibTransId="{B9D8077B-05FF-417E-9182-43CFFEE76B1E}"/>
    <dgm:cxn modelId="{5D775115-A993-405E-8068-0141D4D24C6B}" srcId="{A2D2B46E-B7FB-43EB-9F88-FE04B95716BA}" destId="{9956AF82-C1B1-400B-8BF5-321DD43EAE25}" srcOrd="2" destOrd="0" parTransId="{7C5CC9D7-E560-442F-9E8A-D9C044E0780A}" sibTransId="{282138F1-D1F3-4CA1-A01F-3C301AA7A4CA}"/>
    <dgm:cxn modelId="{F57FC20E-F024-4253-ACDD-45D94EC1C318}" type="presOf" srcId="{CD6FF529-D215-4F9E-A2CE-5748F9208AFF}" destId="{BF60B6A4-9B57-4C8B-9879-85C56655EACB}" srcOrd="0" destOrd="1" presId="urn:microsoft.com/office/officeart/2005/8/layout/vList2"/>
    <dgm:cxn modelId="{EBDFCBDD-E1BE-4094-9DF2-0C05C71F46D9}" type="presOf" srcId="{A2D2B46E-B7FB-43EB-9F88-FE04B95716BA}" destId="{0B449F22-9162-4B85-A2AC-B63E37B0ACC6}" srcOrd="0" destOrd="0" presId="urn:microsoft.com/office/officeart/2005/8/layout/vList2"/>
    <dgm:cxn modelId="{EFBBDEDD-F416-46BF-952B-1CF3EF3A825E}" srcId="{A2D2B46E-B7FB-43EB-9F88-FE04B95716BA}" destId="{CD6FF529-D215-4F9E-A2CE-5748F9208AFF}" srcOrd="1" destOrd="0" parTransId="{0B8B7F32-CEA3-430B-BBEC-3C0B06034021}" sibTransId="{3D2A1710-0AF8-4E56-A5ED-F1C0DFCB913D}"/>
    <dgm:cxn modelId="{DD40FF78-500F-4E6F-B085-A2AC8300AEF7}" srcId="{41D9DAE1-EDBB-4BAD-B1A0-128E27037198}" destId="{A2D2B46E-B7FB-43EB-9F88-FE04B95716BA}" srcOrd="0" destOrd="0" parTransId="{ABCF49D5-5DF4-4CE9-A2C1-A98F3CC72472}" sibTransId="{A4BEDB95-A266-4574-9439-770D771788A1}"/>
    <dgm:cxn modelId="{3B88942D-42BF-497E-AC97-D2191A04ABAA}" type="presOf" srcId="{41D9DAE1-EDBB-4BAD-B1A0-128E27037198}" destId="{4A22615F-0B68-418D-9946-19AA53CCD502}" srcOrd="0" destOrd="0" presId="urn:microsoft.com/office/officeart/2005/8/layout/vList2"/>
    <dgm:cxn modelId="{CCFF8893-4235-4FDE-A5C9-D4F671A557F9}" srcId="{D44DE3F8-8442-4769-B7B8-40E421A921F6}" destId="{9BA5D4CF-4EE9-4623-9796-84C91984B685}" srcOrd="0" destOrd="0" parTransId="{DB1895AC-7C1E-4903-B2FC-03225C56D305}" sibTransId="{D676C926-0F93-4D66-8BA8-9C176874CAFB}"/>
    <dgm:cxn modelId="{E28D18D6-F86C-467E-8AC3-ADE8EC0124BD}" type="presOf" srcId="{9BA5D4CF-4EE9-4623-9796-84C91984B685}" destId="{7FF52F4F-7490-415C-A8FB-A3A0BC179C4D}" srcOrd="0" destOrd="0" presId="urn:microsoft.com/office/officeart/2005/8/layout/vList2"/>
    <dgm:cxn modelId="{2031C5C0-3F93-42BF-9609-5240999CA715}" type="presParOf" srcId="{4A22615F-0B68-418D-9946-19AA53CCD502}" destId="{0B449F22-9162-4B85-A2AC-B63E37B0ACC6}" srcOrd="0" destOrd="0" presId="urn:microsoft.com/office/officeart/2005/8/layout/vList2"/>
    <dgm:cxn modelId="{AE079136-3C9F-4266-85D0-5A495177CD05}" type="presParOf" srcId="{4A22615F-0B68-418D-9946-19AA53CCD502}" destId="{BF60B6A4-9B57-4C8B-9879-85C56655EACB}" srcOrd="1" destOrd="0" presId="urn:microsoft.com/office/officeart/2005/8/layout/vList2"/>
    <dgm:cxn modelId="{C8CD5F3D-030C-40B5-9543-EF145E4A6351}" type="presParOf" srcId="{4A22615F-0B68-418D-9946-19AA53CCD502}" destId="{1E232374-094F-4D0A-9412-AC32FE37644D}" srcOrd="2" destOrd="0" presId="urn:microsoft.com/office/officeart/2005/8/layout/vList2"/>
    <dgm:cxn modelId="{AB8E9BD3-9F3E-49F0-BDE4-60EB6B5913AF}" type="presParOf" srcId="{4A22615F-0B68-418D-9946-19AA53CCD502}" destId="{7FF52F4F-7490-415C-A8FB-A3A0BC179C4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473CBEA-0944-45C8-BBF4-840602B8A52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F8020BE-0BCD-4EBA-A526-C451130F6E5B}">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pt-BR" dirty="0"/>
            <a:t>Vật chất quyết định nguồn gốc, nội dung, bản chất và sự vận động của ý thức.</a:t>
          </a:r>
          <a:endParaRPr lang="en-US" dirty="0"/>
        </a:p>
      </dgm:t>
    </dgm:pt>
    <dgm:pt modelId="{9D8F5DD2-1836-465A-A318-8364688EC061}" type="parTrans" cxnId="{DE103FEC-7BEF-4E95-B62A-2474F518759D}">
      <dgm:prSet/>
      <dgm:spPr/>
      <dgm:t>
        <a:bodyPr/>
        <a:lstStyle/>
        <a:p>
          <a:endParaRPr lang="en-US"/>
        </a:p>
      </dgm:t>
    </dgm:pt>
    <dgm:pt modelId="{AEB4D78D-4200-41BC-9D12-14E4E65EBA5C}" type="sibTrans" cxnId="{DE103FEC-7BEF-4E95-B62A-2474F518759D}">
      <dgm:prSet/>
      <dgm:spPr/>
      <dgm:t>
        <a:bodyPr/>
        <a:lstStyle/>
        <a:p>
          <a:endParaRPr lang="en-US"/>
        </a:p>
      </dgm:t>
    </dgm:pt>
    <dgm:pt modelId="{D329CC39-7033-490F-A290-FE186668E9DC}">
      <dgm:prSet phldrT="[Text]">
        <dgm:style>
          <a:lnRef idx="1">
            <a:schemeClr val="accent2"/>
          </a:lnRef>
          <a:fillRef idx="3">
            <a:schemeClr val="accent2"/>
          </a:fillRef>
          <a:effectRef idx="2">
            <a:schemeClr val="accent2"/>
          </a:effectRef>
          <a:fontRef idx="minor">
            <a:schemeClr val="lt1"/>
          </a:fontRef>
        </dgm:style>
      </dgm:prSet>
      <dgm:spPr/>
      <dgm:t>
        <a:bodyPr/>
        <a:lstStyle/>
        <a:p>
          <a:r>
            <a:rPr lang="pt-BR" dirty="0"/>
            <a:t>Ý thức có tính độc lập tương đối và tác động tích cực trở lại vật chất.</a:t>
          </a:r>
          <a:endParaRPr lang="en-US" dirty="0"/>
        </a:p>
      </dgm:t>
    </dgm:pt>
    <dgm:pt modelId="{32890876-3A33-464A-A24E-F0177794277D}" type="parTrans" cxnId="{AF656974-40DB-4A80-920F-392181972956}">
      <dgm:prSet/>
      <dgm:spPr/>
      <dgm:t>
        <a:bodyPr/>
        <a:lstStyle/>
        <a:p>
          <a:endParaRPr lang="en-US"/>
        </a:p>
      </dgm:t>
    </dgm:pt>
    <dgm:pt modelId="{86E8503A-E612-462F-92DB-AE8B7F7C822E}" type="sibTrans" cxnId="{AF656974-40DB-4A80-920F-392181972956}">
      <dgm:prSet/>
      <dgm:spPr/>
      <dgm:t>
        <a:bodyPr/>
        <a:lstStyle/>
        <a:p>
          <a:endParaRPr lang="en-US"/>
        </a:p>
      </dgm:t>
    </dgm:pt>
    <dgm:pt modelId="{5E410BE4-FE60-4876-AA46-A1CECD7E8750}">
      <dgm:prSet phldrT="[Text]">
        <dgm:style>
          <a:lnRef idx="1">
            <a:schemeClr val="accent2"/>
          </a:lnRef>
          <a:fillRef idx="3">
            <a:schemeClr val="accent2"/>
          </a:fillRef>
          <a:effectRef idx="2">
            <a:schemeClr val="accent2"/>
          </a:effectRef>
          <a:fontRef idx="minor">
            <a:schemeClr val="lt1"/>
          </a:fontRef>
        </dgm:style>
      </dgm:prSet>
      <dgm:spPr/>
      <dgm:t>
        <a:bodyPr/>
        <a:lstStyle/>
        <a:p>
          <a:r>
            <a:rPr lang="pt-BR" dirty="0"/>
            <a:t>Sự tác động của ý thức đối với vật chất phải thông qua hoạt động thực tiễn của con người</a:t>
          </a:r>
          <a:endParaRPr lang="en-US" dirty="0"/>
        </a:p>
      </dgm:t>
    </dgm:pt>
    <dgm:pt modelId="{2F4ADA34-2489-48F9-B482-5FF899F5C2C8}" type="parTrans" cxnId="{619A9441-BD2E-44C3-972B-232611ED62E8}">
      <dgm:prSet/>
      <dgm:spPr/>
      <dgm:t>
        <a:bodyPr/>
        <a:lstStyle/>
        <a:p>
          <a:endParaRPr lang="en-US"/>
        </a:p>
      </dgm:t>
    </dgm:pt>
    <dgm:pt modelId="{537D6443-7827-4546-94DA-A2CB7CBD5D7C}" type="sibTrans" cxnId="{619A9441-BD2E-44C3-972B-232611ED62E8}">
      <dgm:prSet/>
      <dgm:spPr/>
      <dgm:t>
        <a:bodyPr/>
        <a:lstStyle/>
        <a:p>
          <a:endParaRPr lang="en-US"/>
        </a:p>
      </dgm:t>
    </dgm:pt>
    <dgm:pt modelId="{71AAA051-D045-4F07-9454-EDB20142BFB2}">
      <dgm:prSet phldrT="[Text]">
        <dgm:style>
          <a:lnRef idx="1">
            <a:schemeClr val="accent2"/>
          </a:lnRef>
          <a:fillRef idx="3">
            <a:schemeClr val="accent2"/>
          </a:fillRef>
          <a:effectRef idx="2">
            <a:schemeClr val="accent2"/>
          </a:effectRef>
          <a:fontRef idx="minor">
            <a:schemeClr val="lt1"/>
          </a:fontRef>
        </dgm:style>
      </dgm:prSet>
      <dgm:spPr/>
      <dgm:t>
        <a:bodyPr/>
        <a:lstStyle/>
        <a:p>
          <a:r>
            <a:rPr lang="vi-VN" dirty="0"/>
            <a:t>Quan điểm đòi hỏi phải tôn trọng thực tiễn khách quan kết hợp với phát huy tính năng động chủ quan của con người để cải biến hiện thực</a:t>
          </a:r>
          <a:endParaRPr lang="en-US" dirty="0"/>
        </a:p>
      </dgm:t>
    </dgm:pt>
    <dgm:pt modelId="{0F0E3074-6789-4E27-A8AE-83CB222AFF69}" type="parTrans" cxnId="{354CA00D-E692-4E3A-8180-385FBDC926FB}">
      <dgm:prSet/>
      <dgm:spPr/>
      <dgm:t>
        <a:bodyPr/>
        <a:lstStyle/>
        <a:p>
          <a:endParaRPr lang="en-US"/>
        </a:p>
      </dgm:t>
    </dgm:pt>
    <dgm:pt modelId="{0AF29CBC-8EF7-4970-B223-F37047D86D39}" type="sibTrans" cxnId="{354CA00D-E692-4E3A-8180-385FBDC926FB}">
      <dgm:prSet/>
      <dgm:spPr/>
      <dgm:t>
        <a:bodyPr/>
        <a:lstStyle/>
        <a:p>
          <a:endParaRPr lang="en-US"/>
        </a:p>
      </dgm:t>
    </dgm:pt>
    <dgm:pt modelId="{C5789E03-C668-449B-A098-8A54A7744A97}" type="pres">
      <dgm:prSet presAssocID="{4473CBEA-0944-45C8-BBF4-840602B8A526}" presName="linear" presStyleCnt="0">
        <dgm:presLayoutVars>
          <dgm:animLvl val="lvl"/>
          <dgm:resizeHandles val="exact"/>
        </dgm:presLayoutVars>
      </dgm:prSet>
      <dgm:spPr/>
      <dgm:t>
        <a:bodyPr/>
        <a:lstStyle/>
        <a:p>
          <a:endParaRPr lang="en-US"/>
        </a:p>
      </dgm:t>
    </dgm:pt>
    <dgm:pt modelId="{341B323F-073D-473C-A0E0-2765EA223801}" type="pres">
      <dgm:prSet presAssocID="{4F8020BE-0BCD-4EBA-A526-C451130F6E5B}" presName="parentText" presStyleLbl="node1" presStyleIdx="0" presStyleCnt="4">
        <dgm:presLayoutVars>
          <dgm:chMax val="0"/>
          <dgm:bulletEnabled val="1"/>
        </dgm:presLayoutVars>
      </dgm:prSet>
      <dgm:spPr/>
      <dgm:t>
        <a:bodyPr/>
        <a:lstStyle/>
        <a:p>
          <a:endParaRPr lang="en-US"/>
        </a:p>
      </dgm:t>
    </dgm:pt>
    <dgm:pt modelId="{9AF10F9F-EE32-4D36-96AC-F3D51261197B}" type="pres">
      <dgm:prSet presAssocID="{AEB4D78D-4200-41BC-9D12-14E4E65EBA5C}" presName="spacer" presStyleCnt="0"/>
      <dgm:spPr/>
    </dgm:pt>
    <dgm:pt modelId="{C8134905-5389-438D-990B-06975A4D3210}" type="pres">
      <dgm:prSet presAssocID="{D329CC39-7033-490F-A290-FE186668E9DC}" presName="parentText" presStyleLbl="node1" presStyleIdx="1" presStyleCnt="4">
        <dgm:presLayoutVars>
          <dgm:chMax val="0"/>
          <dgm:bulletEnabled val="1"/>
        </dgm:presLayoutVars>
      </dgm:prSet>
      <dgm:spPr/>
      <dgm:t>
        <a:bodyPr/>
        <a:lstStyle/>
        <a:p>
          <a:endParaRPr lang="en-US"/>
        </a:p>
      </dgm:t>
    </dgm:pt>
    <dgm:pt modelId="{96C568B7-462B-437A-834C-2D9B1E16D7A8}" type="pres">
      <dgm:prSet presAssocID="{86E8503A-E612-462F-92DB-AE8B7F7C822E}" presName="spacer" presStyleCnt="0"/>
      <dgm:spPr/>
    </dgm:pt>
    <dgm:pt modelId="{3A31FE13-744C-4180-BBC4-359845637826}" type="pres">
      <dgm:prSet presAssocID="{5E410BE4-FE60-4876-AA46-A1CECD7E8750}" presName="parentText" presStyleLbl="node1" presStyleIdx="2" presStyleCnt="4">
        <dgm:presLayoutVars>
          <dgm:chMax val="0"/>
          <dgm:bulletEnabled val="1"/>
        </dgm:presLayoutVars>
      </dgm:prSet>
      <dgm:spPr/>
      <dgm:t>
        <a:bodyPr/>
        <a:lstStyle/>
        <a:p>
          <a:endParaRPr lang="en-US"/>
        </a:p>
      </dgm:t>
    </dgm:pt>
    <dgm:pt modelId="{CFCF6695-7447-47F9-A290-0A9433EEFEFF}" type="pres">
      <dgm:prSet presAssocID="{537D6443-7827-4546-94DA-A2CB7CBD5D7C}" presName="spacer" presStyleCnt="0"/>
      <dgm:spPr/>
    </dgm:pt>
    <dgm:pt modelId="{F31D4D8F-6D02-4713-A266-0EA62BC9A215}" type="pres">
      <dgm:prSet presAssocID="{71AAA051-D045-4F07-9454-EDB20142BFB2}" presName="parentText" presStyleLbl="node1" presStyleIdx="3" presStyleCnt="4">
        <dgm:presLayoutVars>
          <dgm:chMax val="0"/>
          <dgm:bulletEnabled val="1"/>
        </dgm:presLayoutVars>
      </dgm:prSet>
      <dgm:spPr/>
      <dgm:t>
        <a:bodyPr/>
        <a:lstStyle/>
        <a:p>
          <a:endParaRPr lang="en-US"/>
        </a:p>
      </dgm:t>
    </dgm:pt>
  </dgm:ptLst>
  <dgm:cxnLst>
    <dgm:cxn modelId="{DE103FEC-7BEF-4E95-B62A-2474F518759D}" srcId="{4473CBEA-0944-45C8-BBF4-840602B8A526}" destId="{4F8020BE-0BCD-4EBA-A526-C451130F6E5B}" srcOrd="0" destOrd="0" parTransId="{9D8F5DD2-1836-465A-A318-8364688EC061}" sibTransId="{AEB4D78D-4200-41BC-9D12-14E4E65EBA5C}"/>
    <dgm:cxn modelId="{B538D090-9FE5-4DD9-881E-5E490ACBF2D2}" type="presOf" srcId="{4473CBEA-0944-45C8-BBF4-840602B8A526}" destId="{C5789E03-C668-449B-A098-8A54A7744A97}" srcOrd="0" destOrd="0" presId="urn:microsoft.com/office/officeart/2005/8/layout/vList2"/>
    <dgm:cxn modelId="{51F158C6-458B-4551-9024-EAB6F0F401E6}" type="presOf" srcId="{71AAA051-D045-4F07-9454-EDB20142BFB2}" destId="{F31D4D8F-6D02-4713-A266-0EA62BC9A215}" srcOrd="0" destOrd="0" presId="urn:microsoft.com/office/officeart/2005/8/layout/vList2"/>
    <dgm:cxn modelId="{619A9441-BD2E-44C3-972B-232611ED62E8}" srcId="{4473CBEA-0944-45C8-BBF4-840602B8A526}" destId="{5E410BE4-FE60-4876-AA46-A1CECD7E8750}" srcOrd="2" destOrd="0" parTransId="{2F4ADA34-2489-48F9-B482-5FF899F5C2C8}" sibTransId="{537D6443-7827-4546-94DA-A2CB7CBD5D7C}"/>
    <dgm:cxn modelId="{33D8E5C3-CEE9-4417-A340-CCED298AA26B}" type="presOf" srcId="{4F8020BE-0BCD-4EBA-A526-C451130F6E5B}" destId="{341B323F-073D-473C-A0E0-2765EA223801}" srcOrd="0" destOrd="0" presId="urn:microsoft.com/office/officeart/2005/8/layout/vList2"/>
    <dgm:cxn modelId="{AF656974-40DB-4A80-920F-392181972956}" srcId="{4473CBEA-0944-45C8-BBF4-840602B8A526}" destId="{D329CC39-7033-490F-A290-FE186668E9DC}" srcOrd="1" destOrd="0" parTransId="{32890876-3A33-464A-A24E-F0177794277D}" sibTransId="{86E8503A-E612-462F-92DB-AE8B7F7C822E}"/>
    <dgm:cxn modelId="{93A478A2-FD2F-41FB-9689-DBCF9ED7E4B2}" type="presOf" srcId="{D329CC39-7033-490F-A290-FE186668E9DC}" destId="{C8134905-5389-438D-990B-06975A4D3210}" srcOrd="0" destOrd="0" presId="urn:microsoft.com/office/officeart/2005/8/layout/vList2"/>
    <dgm:cxn modelId="{514122AB-DCF9-45A9-A8CB-E1BB47DE6CEF}" type="presOf" srcId="{5E410BE4-FE60-4876-AA46-A1CECD7E8750}" destId="{3A31FE13-744C-4180-BBC4-359845637826}" srcOrd="0" destOrd="0" presId="urn:microsoft.com/office/officeart/2005/8/layout/vList2"/>
    <dgm:cxn modelId="{354CA00D-E692-4E3A-8180-385FBDC926FB}" srcId="{4473CBEA-0944-45C8-BBF4-840602B8A526}" destId="{71AAA051-D045-4F07-9454-EDB20142BFB2}" srcOrd="3" destOrd="0" parTransId="{0F0E3074-6789-4E27-A8AE-83CB222AFF69}" sibTransId="{0AF29CBC-8EF7-4970-B223-F37047D86D39}"/>
    <dgm:cxn modelId="{B9173A5E-130C-4843-BA94-27CBB8D4D3F2}" type="presParOf" srcId="{C5789E03-C668-449B-A098-8A54A7744A97}" destId="{341B323F-073D-473C-A0E0-2765EA223801}" srcOrd="0" destOrd="0" presId="urn:microsoft.com/office/officeart/2005/8/layout/vList2"/>
    <dgm:cxn modelId="{597BB7AE-C904-49D0-82E8-7E8E29A6ADCE}" type="presParOf" srcId="{C5789E03-C668-449B-A098-8A54A7744A97}" destId="{9AF10F9F-EE32-4D36-96AC-F3D51261197B}" srcOrd="1" destOrd="0" presId="urn:microsoft.com/office/officeart/2005/8/layout/vList2"/>
    <dgm:cxn modelId="{570C70BB-A975-480E-BBF3-9A45959472BD}" type="presParOf" srcId="{C5789E03-C668-449B-A098-8A54A7744A97}" destId="{C8134905-5389-438D-990B-06975A4D3210}" srcOrd="2" destOrd="0" presId="urn:microsoft.com/office/officeart/2005/8/layout/vList2"/>
    <dgm:cxn modelId="{72ED1EF7-3FF3-4697-9C79-49C4A14536A7}" type="presParOf" srcId="{C5789E03-C668-449B-A098-8A54A7744A97}" destId="{96C568B7-462B-437A-834C-2D9B1E16D7A8}" srcOrd="3" destOrd="0" presId="urn:microsoft.com/office/officeart/2005/8/layout/vList2"/>
    <dgm:cxn modelId="{81533B40-6A69-43A8-BA42-8D2490D0C6A1}" type="presParOf" srcId="{C5789E03-C668-449B-A098-8A54A7744A97}" destId="{3A31FE13-744C-4180-BBC4-359845637826}" srcOrd="4" destOrd="0" presId="urn:microsoft.com/office/officeart/2005/8/layout/vList2"/>
    <dgm:cxn modelId="{63962088-AD07-47B9-866F-0A656A5473A9}" type="presParOf" srcId="{C5789E03-C668-449B-A098-8A54A7744A97}" destId="{CFCF6695-7447-47F9-A290-0A9433EEFEFF}" srcOrd="5" destOrd="0" presId="urn:microsoft.com/office/officeart/2005/8/layout/vList2"/>
    <dgm:cxn modelId="{047BCFA0-E48E-4075-8001-570966BAA1EC}" type="presParOf" srcId="{C5789E03-C668-449B-A098-8A54A7744A97}" destId="{F31D4D8F-6D02-4713-A266-0EA62BC9A21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 </a:t>
          </a:r>
          <a:r>
            <a:rPr lang="vi-VN" dirty="0">
              <a:solidFill>
                <a:srgbClr val="FFFF00"/>
              </a:solidFill>
            </a:rPr>
            <a:t>Trong ba bộ phận cấu thành chủ nghĩa Mác – Lênin, bộ phận nào nghiên cứu những quy luật chuyển biến từ xã hội tư bản chủ nghĩa lên xã hội xã hội chủ nghĩa và phương hướng để giai cấp vô sản và nhân dân lao động thực hiện xây dựng xã hội mới ?</a:t>
          </a:r>
          <a:endParaRPr lang="en-US"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dgm:spPr>
      <dgm:t>
        <a:bodyPr/>
        <a:lstStyle/>
        <a:p>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Triết</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học</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Mác</a:t>
          </a:r>
          <a:r>
            <a:rPr lang="en-US" sz="3600" dirty="0">
              <a:solidFill>
                <a:schemeClr val="bg1"/>
              </a:solidFill>
              <a:latin typeface="Arial" panose="020B0604020202020204" pitchFamily="34" charset="0"/>
              <a:cs typeface="Arial" panose="020B0604020202020204" pitchFamily="34" charset="0"/>
            </a:rPr>
            <a:t> – </a:t>
          </a:r>
          <a:r>
            <a:rPr lang="en-US" sz="3600" dirty="0" err="1">
              <a:solidFill>
                <a:schemeClr val="bg1"/>
              </a:solidFill>
              <a:latin typeface="Arial" panose="020B0604020202020204" pitchFamily="34" charset="0"/>
              <a:cs typeface="Arial" panose="020B0604020202020204" pitchFamily="34" charset="0"/>
            </a:rPr>
            <a:t>Lê</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nin</a:t>
          </a:r>
          <a:endParaRPr lang="en-US" sz="36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F37B5786-C2B2-4709-B071-144BA63F5CC4}">
      <dgm:prSet custT="1"/>
      <dgm:spPr/>
      <dgm:t>
        <a:bodyPr/>
        <a:lstStyle/>
        <a:p>
          <a:r>
            <a:rPr lang="en-US" sz="3600" dirty="0">
              <a:solidFill>
                <a:schemeClr val="bg1"/>
              </a:solidFill>
              <a:latin typeface="Arial" panose="020B0604020202020204" pitchFamily="34" charset="0"/>
              <a:cs typeface="Arial" panose="020B0604020202020204" pitchFamily="34" charset="0"/>
            </a:rPr>
            <a:t>b. Kinh tế chính trị Mác – Lê nin</a:t>
          </a:r>
        </a:p>
      </dgm:t>
    </dgm:pt>
    <dgm:pt modelId="{02DB6DDD-AF56-40E3-AC2E-96A1AD0C731A}" type="parTrans" cxnId="{C12AA586-C1F6-4F80-BC51-B7194C22563D}">
      <dgm:prSet/>
      <dgm:spPr/>
      <dgm:t>
        <a:bodyPr/>
        <a:lstStyle/>
        <a:p>
          <a:endParaRPr lang="en-US"/>
        </a:p>
      </dgm:t>
    </dgm:pt>
    <dgm:pt modelId="{5DB3AA6D-554D-42DD-B8DF-E6D3F832F45B}" type="sibTrans" cxnId="{C12AA586-C1F6-4F80-BC51-B7194C22563D}">
      <dgm:prSet/>
      <dgm:spPr/>
      <dgm:t>
        <a:bodyPr/>
        <a:lstStyle/>
        <a:p>
          <a:endParaRPr lang="en-US"/>
        </a:p>
      </dgm:t>
    </dgm:pt>
    <dgm:pt modelId="{952B9499-7A86-446A-8FDA-9190D846E95D}">
      <dgm:prSet custT="1"/>
      <dgm:spPr/>
      <dgm:t>
        <a:bodyPr/>
        <a:lstStyle/>
        <a:p>
          <a:r>
            <a:rPr lang="en-US" sz="3600" dirty="0">
              <a:solidFill>
                <a:schemeClr val="bg1"/>
              </a:solidFill>
              <a:latin typeface="Arial" panose="020B0604020202020204" pitchFamily="34" charset="0"/>
              <a:cs typeface="Arial" panose="020B0604020202020204" pitchFamily="34" charset="0"/>
            </a:rPr>
            <a:t>c. Chủ nghĩa xã hội khoa học</a:t>
          </a:r>
        </a:p>
      </dgm:t>
    </dgm:pt>
    <dgm:pt modelId="{3E4E9926-B8D8-4989-A58E-308308D8CC89}" type="parTrans" cxnId="{05874245-F826-4077-AB70-155423F7EA65}">
      <dgm:prSet/>
      <dgm:spPr/>
      <dgm:t>
        <a:bodyPr/>
        <a:lstStyle/>
        <a:p>
          <a:endParaRPr lang="en-US"/>
        </a:p>
      </dgm:t>
    </dgm:pt>
    <dgm:pt modelId="{1206A316-C607-442A-A64B-5CE37E0D6CE3}" type="sibTrans" cxnId="{05874245-F826-4077-AB70-155423F7EA65}">
      <dgm:prSet/>
      <dgm:spPr/>
      <dgm:t>
        <a:bodyPr/>
        <a:lstStyle/>
        <a:p>
          <a:endParaRPr lang="en-US"/>
        </a:p>
      </dgm:t>
    </dgm:pt>
    <dgm:pt modelId="{EABDFA5A-A132-4487-B425-2E824B914AE5}">
      <dgm:prSet custT="1"/>
      <dgm:spPr/>
      <dgm:t>
        <a:bodyPr/>
        <a:lstStyle/>
        <a:p>
          <a:r>
            <a:rPr lang="en-US" sz="3600" dirty="0">
              <a:solidFill>
                <a:schemeClr val="bg1"/>
              </a:solidFill>
              <a:latin typeface="Arial" panose="020B0604020202020204" pitchFamily="34" charset="0"/>
              <a:cs typeface="Arial" panose="020B0604020202020204" pitchFamily="34" charset="0"/>
            </a:rPr>
            <a:t>d. Tất cả các </a:t>
          </a:r>
          <a:r>
            <a:rPr lang="en-US" sz="3600" dirty="0" err="1">
              <a:solidFill>
                <a:schemeClr val="bg1"/>
              </a:solidFill>
              <a:latin typeface="Arial" panose="020B0604020202020204" pitchFamily="34" charset="0"/>
              <a:cs typeface="Arial" panose="020B0604020202020204" pitchFamily="34" charset="0"/>
            </a:rPr>
            <a:t>đáp</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án</a:t>
          </a:r>
          <a:endParaRPr lang="en-US" sz="3600" dirty="0">
            <a:solidFill>
              <a:schemeClr val="bg1"/>
            </a:solidFill>
            <a:latin typeface="Arial" panose="020B0604020202020204" pitchFamily="34" charset="0"/>
            <a:cs typeface="Arial" panose="020B0604020202020204" pitchFamily="34" charset="0"/>
          </a:endParaRPr>
        </a:p>
      </dgm:t>
    </dgm:pt>
    <dgm:pt modelId="{0E559E09-47AE-491D-97DA-C0D5AB66CF7D}" type="parTrans" cxnId="{6361D98D-EFEF-476D-966F-4B351B412940}">
      <dgm:prSet/>
      <dgm:spPr/>
      <dgm:t>
        <a:bodyPr/>
        <a:lstStyle/>
        <a:p>
          <a:endParaRPr lang="en-US"/>
        </a:p>
      </dgm:t>
    </dgm:pt>
    <dgm:pt modelId="{C8454759-B8BA-43EB-AC76-66CC315B3074}" type="sibTrans" cxnId="{6361D98D-EFEF-476D-966F-4B351B412940}">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14325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75438" custScaleY="125122" custLinFactNeighborX="0" custLinFactNeighborY="0">
        <dgm:presLayoutVars>
          <dgm:bulletEnabled val="1"/>
        </dgm:presLayoutVars>
      </dgm:prSet>
      <dgm:spPr/>
      <dgm:t>
        <a:bodyPr/>
        <a:lstStyle/>
        <a:p>
          <a:endParaRPr lang="en-US"/>
        </a:p>
      </dgm:t>
    </dgm:pt>
  </dgm:ptLst>
  <dgm:cxnLst>
    <dgm:cxn modelId="{4B01F848-9A30-4CA5-8582-1232DD573E32}" type="presOf" srcId="{AF508471-6BF0-4E4D-9C49-5C04E4F1A8A2}" destId="{D5CC919E-8CCC-4B1A-8D10-6F2C091922D1}" srcOrd="0" destOrd="0" presId="urn:microsoft.com/office/officeart/2005/8/layout/vList5"/>
    <dgm:cxn modelId="{6361D98D-EFEF-476D-966F-4B351B412940}" srcId="{8D6D26A5-62C7-45EB-9531-C85F1879241F}" destId="{EABDFA5A-A132-4487-B425-2E824B914AE5}" srcOrd="3" destOrd="0" parTransId="{0E559E09-47AE-491D-97DA-C0D5AB66CF7D}" sibTransId="{C8454759-B8BA-43EB-AC76-66CC315B3074}"/>
    <dgm:cxn modelId="{C12AA586-C1F6-4F80-BC51-B7194C22563D}" srcId="{8D6D26A5-62C7-45EB-9531-C85F1879241F}" destId="{F37B5786-C2B2-4709-B071-144BA63F5CC4}" srcOrd="1" destOrd="0" parTransId="{02DB6DDD-AF56-40E3-AC2E-96A1AD0C731A}" sibTransId="{5DB3AA6D-554D-42DD-B8DF-E6D3F832F45B}"/>
    <dgm:cxn modelId="{11C693F6-D131-4CA5-9EF9-E80F9B3B1300}" type="presOf" srcId="{B1146747-3952-403F-8B91-3A1867FC3638}" destId="{F1A0EB02-8037-4F89-8026-A7DA99CFEE45}" srcOrd="0" destOrd="0" presId="urn:microsoft.com/office/officeart/2005/8/layout/vList5"/>
    <dgm:cxn modelId="{AB132364-391F-4D03-8B6E-A7BC327D3597}" type="presOf" srcId="{F37B5786-C2B2-4709-B071-144BA63F5CC4}" destId="{F1A0EB02-8037-4F89-8026-A7DA99CFEE45}" srcOrd="0" destOrd="1" presId="urn:microsoft.com/office/officeart/2005/8/layout/vList5"/>
    <dgm:cxn modelId="{8FD2556D-351B-4797-9C84-0B21594CEC29}" type="presOf" srcId="{EABDFA5A-A132-4487-B425-2E824B914AE5}" destId="{F1A0EB02-8037-4F89-8026-A7DA99CFEE45}" srcOrd="0" destOrd="3" presId="urn:microsoft.com/office/officeart/2005/8/layout/vList5"/>
    <dgm:cxn modelId="{05874245-F826-4077-AB70-155423F7EA65}" srcId="{8D6D26A5-62C7-45EB-9531-C85F1879241F}" destId="{952B9499-7A86-446A-8FDA-9190D846E95D}" srcOrd="2" destOrd="0" parTransId="{3E4E9926-B8D8-4989-A58E-308308D8CC89}" sibTransId="{1206A316-C607-442A-A64B-5CE37E0D6CE3}"/>
    <dgm:cxn modelId="{D90975F9-0F0F-4426-A678-DE5D572393A3}" srcId="{AF508471-6BF0-4E4D-9C49-5C04E4F1A8A2}" destId="{8D6D26A5-62C7-45EB-9531-C85F1879241F}" srcOrd="0" destOrd="0" parTransId="{EBFBBD4C-66B5-474F-ACFD-265FCEFB024C}" sibTransId="{6D40A9E5-9B80-47A3-87E7-3B218C729BC2}"/>
    <dgm:cxn modelId="{F61C8D29-A3EC-442E-B786-4079BB2F2BEE}" type="presOf" srcId="{952B9499-7A86-446A-8FDA-9190D846E95D}" destId="{F1A0EB02-8037-4F89-8026-A7DA99CFEE45}" srcOrd="0" destOrd="2" presId="urn:microsoft.com/office/officeart/2005/8/layout/vList5"/>
    <dgm:cxn modelId="{1550723E-2D57-473C-BC7E-5AC9F1D62587}" type="presOf" srcId="{8D6D26A5-62C7-45EB-9531-C85F1879241F}" destId="{AEC6E17D-F1BC-406A-B364-F3D4F5F76DD5}" srcOrd="0" destOrd="0" presId="urn:microsoft.com/office/officeart/2005/8/layout/vList5"/>
    <dgm:cxn modelId="{86E6C41F-70D6-46EF-AF18-2F23457A487C}" srcId="{8D6D26A5-62C7-45EB-9531-C85F1879241F}" destId="{B1146747-3952-403F-8B91-3A1867FC3638}" srcOrd="0" destOrd="0" parTransId="{CEF355C6-AEBB-4568-B1DE-9F533E2684E5}" sibTransId="{4D518A44-0484-490E-9888-E35113E06EF4}"/>
    <dgm:cxn modelId="{6351813E-E853-4FFD-B943-2CD647C1BF75}" type="presParOf" srcId="{D5CC919E-8CCC-4B1A-8D10-6F2C091922D1}" destId="{68BFF038-1D82-498E-BFBE-D15BC7CCD2BC}" srcOrd="0" destOrd="0" presId="urn:microsoft.com/office/officeart/2005/8/layout/vList5"/>
    <dgm:cxn modelId="{CD70F54F-B144-4576-97D4-032A5EAAD19F}" type="presParOf" srcId="{68BFF038-1D82-498E-BFBE-D15BC7CCD2BC}" destId="{AEC6E17D-F1BC-406A-B364-F3D4F5F76DD5}" srcOrd="0" destOrd="0" presId="urn:microsoft.com/office/officeart/2005/8/layout/vList5"/>
    <dgm:cxn modelId="{716ED629-DFD4-4EE4-AB59-F11ADBA1446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 2. </a:t>
          </a:r>
          <a:r>
            <a:rPr lang="vi-VN" dirty="0">
              <a:solidFill>
                <a:srgbClr val="FFFF00"/>
              </a:solidFill>
            </a:rPr>
            <a:t>Điền cụm từ đúng nhất vào chỗ trống: Vật chất là một trù triết học dùng để chỉ thực tại khách quan được đem lại cho con người trong cảm giác, được cảm giác của con người ………….. và nó tồn tại không lệ thuộc vào cảm giác.</a:t>
          </a:r>
          <a:endParaRPr lang="en-US"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custT="1"/>
      <dgm:spPr>
        <a:solidFill>
          <a:srgbClr val="002060">
            <a:alpha val="90000"/>
          </a:srgbClr>
        </a:solidFill>
      </dgm:spPr>
      <dgm:t>
        <a:bodyPr/>
        <a:lstStyle/>
        <a:p>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Chép</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lại</a:t>
          </a:r>
          <a:endParaRPr lang="en-US" sz="3600" dirty="0">
            <a:solidFill>
              <a:schemeClr val="bg1"/>
            </a:solidFill>
            <a:latin typeface="Arial" panose="020B0604020202020204" pitchFamily="34" charset="0"/>
            <a:cs typeface="Arial" panose="020B0604020202020204" pitchFamily="34" charset="0"/>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FFFCAE74-7E38-47D5-AC23-0CF558CA4272}">
      <dgm:prSet custT="1"/>
      <dgm:spPr/>
      <dgm:t>
        <a:bodyPr/>
        <a:lstStyle/>
        <a:p>
          <a:r>
            <a:rPr lang="en-US" sz="3600" dirty="0">
              <a:solidFill>
                <a:schemeClr val="bg1"/>
              </a:solidFill>
              <a:latin typeface="Arial" panose="020B0604020202020204" pitchFamily="34" charset="0"/>
              <a:cs typeface="Arial" panose="020B0604020202020204" pitchFamily="34" charset="0"/>
            </a:rPr>
            <a:t>b. Chụp lại</a:t>
          </a:r>
        </a:p>
      </dgm:t>
    </dgm:pt>
    <dgm:pt modelId="{9691E44A-5960-479B-A2C2-4112AF7CE83F}" type="parTrans" cxnId="{B865DD9B-3521-4C96-9964-09C8EDA3B863}">
      <dgm:prSet/>
      <dgm:spPr/>
      <dgm:t>
        <a:bodyPr/>
        <a:lstStyle/>
        <a:p>
          <a:endParaRPr lang="en-US"/>
        </a:p>
      </dgm:t>
    </dgm:pt>
    <dgm:pt modelId="{8F183770-A1C6-4CA6-A997-95A458C9017C}" type="sibTrans" cxnId="{B865DD9B-3521-4C96-9964-09C8EDA3B863}">
      <dgm:prSet/>
      <dgm:spPr/>
      <dgm:t>
        <a:bodyPr/>
        <a:lstStyle/>
        <a:p>
          <a:endParaRPr lang="en-US"/>
        </a:p>
      </dgm:t>
    </dgm:pt>
    <dgm:pt modelId="{3A989403-68C4-412B-B718-822EBEAA59FD}">
      <dgm:prSet custT="1"/>
      <dgm:spPr/>
      <dgm:t>
        <a:bodyPr/>
        <a:lstStyle/>
        <a:p>
          <a:r>
            <a:rPr lang="en-US" sz="3600" dirty="0">
              <a:solidFill>
                <a:schemeClr val="bg1"/>
              </a:solidFill>
              <a:latin typeface="Arial" panose="020B0604020202020204" pitchFamily="34" charset="0"/>
              <a:cs typeface="Arial" panose="020B0604020202020204" pitchFamily="34" charset="0"/>
            </a:rPr>
            <a:t>c. Phản ánh</a:t>
          </a:r>
        </a:p>
      </dgm:t>
    </dgm:pt>
    <dgm:pt modelId="{4F06197B-C2C3-422C-8F48-983F3851075F}" type="parTrans" cxnId="{D80D8E3A-7DBD-4623-A566-EFF9343DC02C}">
      <dgm:prSet/>
      <dgm:spPr/>
      <dgm:t>
        <a:bodyPr/>
        <a:lstStyle/>
        <a:p>
          <a:endParaRPr lang="en-US"/>
        </a:p>
      </dgm:t>
    </dgm:pt>
    <dgm:pt modelId="{5C585B38-34A5-4C66-A6B3-777A56F7EA40}" type="sibTrans" cxnId="{D80D8E3A-7DBD-4623-A566-EFF9343DC02C}">
      <dgm:prSet/>
      <dgm:spPr/>
      <dgm:t>
        <a:bodyPr/>
        <a:lstStyle/>
        <a:p>
          <a:endParaRPr lang="en-US"/>
        </a:p>
      </dgm:t>
    </dgm:pt>
    <dgm:pt modelId="{23E8FBCB-D36A-4F15-AB45-DD8EEA83023C}">
      <dgm:prSet custT="1"/>
      <dgm:spPr/>
      <dgm:t>
        <a:bodyPr/>
        <a:lstStyle/>
        <a:p>
          <a:r>
            <a:rPr lang="en-US" sz="3600" dirty="0">
              <a:solidFill>
                <a:schemeClr val="bg1"/>
              </a:solidFill>
              <a:latin typeface="Arial" panose="020B0604020202020204" pitchFamily="34" charset="0"/>
              <a:cs typeface="Arial" panose="020B0604020202020204" pitchFamily="34" charset="0"/>
            </a:rPr>
            <a:t>d. Chép lại, chụp lại, phản ánh</a:t>
          </a:r>
        </a:p>
      </dgm:t>
    </dgm:pt>
    <dgm:pt modelId="{7FA1573E-4C33-430D-8234-04B037729489}" type="parTrans" cxnId="{1519665B-95C2-4B7B-9A34-CE7ED88F6DCC}">
      <dgm:prSet/>
      <dgm:spPr/>
      <dgm:t>
        <a:bodyPr/>
        <a:lstStyle/>
        <a:p>
          <a:endParaRPr lang="en-US"/>
        </a:p>
      </dgm:t>
    </dgm:pt>
    <dgm:pt modelId="{BFC54934-8988-497C-8C97-D976CFD956CC}" type="sibTrans" cxnId="{1519665B-95C2-4B7B-9A34-CE7ED88F6DC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14325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75438" custScaleY="125122" custLinFactNeighborX="0" custLinFactNeighborY="0">
        <dgm:presLayoutVars>
          <dgm:bulletEnabled val="1"/>
        </dgm:presLayoutVars>
      </dgm:prSet>
      <dgm:spPr/>
      <dgm:t>
        <a:bodyPr/>
        <a:lstStyle/>
        <a:p>
          <a:endParaRPr lang="en-US"/>
        </a:p>
      </dgm:t>
    </dgm:pt>
  </dgm:ptLst>
  <dgm:cxnLst>
    <dgm:cxn modelId="{E185A2B1-C7AF-41EE-A2C1-4D941AB88D16}" type="presOf" srcId="{B1146747-3952-403F-8B91-3A1867FC3638}" destId="{F1A0EB02-8037-4F89-8026-A7DA99CFEE45}" srcOrd="0" destOrd="0" presId="urn:microsoft.com/office/officeart/2005/8/layout/vList5"/>
    <dgm:cxn modelId="{BA94D145-DB86-4F53-8DA0-5D6ECAF6A8EF}" type="presOf" srcId="{3A989403-68C4-412B-B718-822EBEAA59FD}" destId="{F1A0EB02-8037-4F89-8026-A7DA99CFEE45}" srcOrd="0" destOrd="2" presId="urn:microsoft.com/office/officeart/2005/8/layout/vList5"/>
    <dgm:cxn modelId="{B865DD9B-3521-4C96-9964-09C8EDA3B863}" srcId="{8D6D26A5-62C7-45EB-9531-C85F1879241F}" destId="{FFFCAE74-7E38-47D5-AC23-0CF558CA4272}" srcOrd="1" destOrd="0" parTransId="{9691E44A-5960-479B-A2C2-4112AF7CE83F}" sibTransId="{8F183770-A1C6-4CA6-A997-95A458C9017C}"/>
    <dgm:cxn modelId="{55DE29D5-6E4A-4516-8CA8-6C77B7DD85BE}" type="presOf" srcId="{AF508471-6BF0-4E4D-9C49-5C04E4F1A8A2}" destId="{D5CC919E-8CCC-4B1A-8D10-6F2C091922D1}" srcOrd="0" destOrd="0" presId="urn:microsoft.com/office/officeart/2005/8/layout/vList5"/>
    <dgm:cxn modelId="{A62A2933-064C-4AA8-98E1-09FB178F99FC}" type="presOf" srcId="{8D6D26A5-62C7-45EB-9531-C85F1879241F}" destId="{AEC6E17D-F1BC-406A-B364-F3D4F5F76DD5}" srcOrd="0" destOrd="0" presId="urn:microsoft.com/office/officeart/2005/8/layout/vList5"/>
    <dgm:cxn modelId="{F8518B88-2FD4-4DC1-9A3B-9A19A85BDB63}" type="presOf" srcId="{23E8FBCB-D36A-4F15-AB45-DD8EEA83023C}" destId="{F1A0EB02-8037-4F89-8026-A7DA99CFEE45}" srcOrd="0" destOrd="3" presId="urn:microsoft.com/office/officeart/2005/8/layout/vList5"/>
    <dgm:cxn modelId="{1519665B-95C2-4B7B-9A34-CE7ED88F6DCC}" srcId="{8D6D26A5-62C7-45EB-9531-C85F1879241F}" destId="{23E8FBCB-D36A-4F15-AB45-DD8EEA83023C}" srcOrd="3" destOrd="0" parTransId="{7FA1573E-4C33-430D-8234-04B037729489}" sibTransId="{BFC54934-8988-497C-8C97-D976CFD956CC}"/>
    <dgm:cxn modelId="{F09CB46A-4D07-4908-B8BD-4F33E2E8B3E9}" type="presOf" srcId="{FFFCAE74-7E38-47D5-AC23-0CF558CA4272}" destId="{F1A0EB02-8037-4F89-8026-A7DA99CFEE45}" srcOrd="0" destOrd="1" presId="urn:microsoft.com/office/officeart/2005/8/layout/vList5"/>
    <dgm:cxn modelId="{D80D8E3A-7DBD-4623-A566-EFF9343DC02C}" srcId="{8D6D26A5-62C7-45EB-9531-C85F1879241F}" destId="{3A989403-68C4-412B-B718-822EBEAA59FD}" srcOrd="2" destOrd="0" parTransId="{4F06197B-C2C3-422C-8F48-983F3851075F}" sibTransId="{5C585B38-34A5-4C66-A6B3-777A56F7EA40}"/>
    <dgm:cxn modelId="{D90975F9-0F0F-4426-A678-DE5D572393A3}" srcId="{AF508471-6BF0-4E4D-9C49-5C04E4F1A8A2}" destId="{8D6D26A5-62C7-45EB-9531-C85F1879241F}" srcOrd="0" destOrd="0" parTransId="{EBFBBD4C-66B5-474F-ACFD-265FCEFB024C}" sibTransId="{6D40A9E5-9B80-47A3-87E7-3B218C729BC2}"/>
    <dgm:cxn modelId="{86E6C41F-70D6-46EF-AF18-2F23457A487C}" srcId="{8D6D26A5-62C7-45EB-9531-C85F1879241F}" destId="{B1146747-3952-403F-8B91-3A1867FC3638}" srcOrd="0" destOrd="0" parTransId="{CEF355C6-AEBB-4568-B1DE-9F533E2684E5}" sibTransId="{4D518A44-0484-490E-9888-E35113E06EF4}"/>
    <dgm:cxn modelId="{B9E7B04B-48C4-46B8-96B9-3A39D95F0321}" type="presParOf" srcId="{D5CC919E-8CCC-4B1A-8D10-6F2C091922D1}" destId="{68BFF038-1D82-498E-BFBE-D15BC7CCD2BC}" srcOrd="0" destOrd="0" presId="urn:microsoft.com/office/officeart/2005/8/layout/vList5"/>
    <dgm:cxn modelId="{18410E6A-D53E-4FC0-B307-758EB2CBDF50}" type="presParOf" srcId="{68BFF038-1D82-498E-BFBE-D15BC7CCD2BC}" destId="{AEC6E17D-F1BC-406A-B364-F3D4F5F76DD5}" srcOrd="0" destOrd="0" presId="urn:microsoft.com/office/officeart/2005/8/layout/vList5"/>
    <dgm:cxn modelId="{EAD9898F-D5F5-49F4-B647-D4B786B77D9A}"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 3.</a:t>
          </a:r>
          <a:r>
            <a:rPr lang="vi-VN" dirty="0">
              <a:solidFill>
                <a:srgbClr val="FFFF00"/>
              </a:solidFill>
            </a:rPr>
            <a:t>Trong mối quan hệ biện chứng giữa vật chất và ý thức, yếu tố nào có trước và giữ vai trò quyết định yếu tố còn lại?</a:t>
          </a:r>
          <a:endParaRPr lang="en-US"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A556DFAD-6063-40D5-896A-04500B9ADA0D}">
      <dgm:prSet phldrT="[Text]" custT="1"/>
      <dgm:spPr>
        <a:solidFill>
          <a:srgbClr val="002060"/>
        </a:solidFill>
      </dgm:spPr>
      <dgm:t>
        <a:bodyPr/>
        <a:lstStyle/>
        <a:p>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Vật</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chất</a:t>
          </a:r>
          <a:endParaRPr lang="en-US" sz="3600"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9F606A3E-5F6F-424B-8C43-18C6F96C8CD8}">
      <dgm:prSet custT="1"/>
      <dgm:spPr/>
      <dgm:t>
        <a:bodyPr/>
        <a:lstStyle/>
        <a:p>
          <a:r>
            <a:rPr lang="en-US" sz="3600" dirty="0">
              <a:solidFill>
                <a:schemeClr val="bg1"/>
              </a:solidFill>
              <a:latin typeface="Arial" panose="020B0604020202020204" pitchFamily="34" charset="0"/>
              <a:cs typeface="Arial" panose="020B0604020202020204" pitchFamily="34" charset="0"/>
            </a:rPr>
            <a:t>b. Ý thức</a:t>
          </a:r>
        </a:p>
      </dgm:t>
    </dgm:pt>
    <dgm:pt modelId="{010B6044-4691-4AE9-B46A-9561358D1102}" type="parTrans" cxnId="{1DCFE8E1-4CB3-4585-A979-7AA45928E720}">
      <dgm:prSet/>
      <dgm:spPr/>
      <dgm:t>
        <a:bodyPr/>
        <a:lstStyle/>
        <a:p>
          <a:endParaRPr lang="en-US"/>
        </a:p>
      </dgm:t>
    </dgm:pt>
    <dgm:pt modelId="{7275F58F-4B91-46E0-A19C-D7BE4C45AF9C}" type="sibTrans" cxnId="{1DCFE8E1-4CB3-4585-A979-7AA45928E720}">
      <dgm:prSet/>
      <dgm:spPr/>
      <dgm:t>
        <a:bodyPr/>
        <a:lstStyle/>
        <a:p>
          <a:endParaRPr lang="en-US"/>
        </a:p>
      </dgm:t>
    </dgm:pt>
    <dgm:pt modelId="{87F17608-4930-4C42-99B9-4C161FF9C677}">
      <dgm:prSet custT="1"/>
      <dgm:spPr/>
      <dgm:t>
        <a:bodyPr/>
        <a:lstStyle/>
        <a:p>
          <a:r>
            <a:rPr lang="vi-VN" sz="3600" dirty="0">
              <a:solidFill>
                <a:schemeClr val="bg1"/>
              </a:solidFill>
              <a:latin typeface="Arial" panose="020B0604020202020204" pitchFamily="34" charset="0"/>
              <a:cs typeface="Arial" panose="020B0604020202020204" pitchFamily="34" charset="0"/>
            </a:rPr>
            <a:t>c. Cả hai giữ vai trò quyết định như nhau</a:t>
          </a:r>
          <a:endParaRPr lang="en-US" sz="3600" dirty="0">
            <a:solidFill>
              <a:schemeClr val="bg1"/>
            </a:solidFill>
            <a:latin typeface="Arial" panose="020B0604020202020204" pitchFamily="34" charset="0"/>
            <a:cs typeface="Arial" panose="020B0604020202020204" pitchFamily="34" charset="0"/>
          </a:endParaRPr>
        </a:p>
      </dgm:t>
    </dgm:pt>
    <dgm:pt modelId="{0CCF59F8-EC5B-45BE-BBB3-1C6A0FC8B37A}" type="parTrans" cxnId="{EA197DF8-6A4A-4CE2-AE97-11EC494B419E}">
      <dgm:prSet/>
      <dgm:spPr/>
      <dgm:t>
        <a:bodyPr/>
        <a:lstStyle/>
        <a:p>
          <a:endParaRPr lang="en-US"/>
        </a:p>
      </dgm:t>
    </dgm:pt>
    <dgm:pt modelId="{56158991-6E2A-4B38-AFB0-FBC3B0B7022E}" type="sibTrans" cxnId="{EA197DF8-6A4A-4CE2-AE97-11EC494B419E}">
      <dgm:prSet/>
      <dgm:spPr/>
      <dgm:t>
        <a:bodyPr/>
        <a:lstStyle/>
        <a:p>
          <a:endParaRPr lang="en-US"/>
        </a:p>
      </dgm:t>
    </dgm:pt>
    <dgm:pt modelId="{15853135-681B-44CE-9091-A1099AA7C2F8}">
      <dgm:prSet custT="1"/>
      <dgm:spPr/>
      <dgm:t>
        <a:bodyPr/>
        <a:lstStyle/>
        <a:p>
          <a:r>
            <a:rPr lang="en-US" sz="3600" dirty="0">
              <a:solidFill>
                <a:schemeClr val="bg1"/>
              </a:solidFill>
              <a:latin typeface="Arial" panose="020B0604020202020204" pitchFamily="34" charset="0"/>
              <a:cs typeface="Arial" panose="020B0604020202020204" pitchFamily="34" charset="0"/>
            </a:rPr>
            <a:t>d. Không chắc chắn</a:t>
          </a:r>
        </a:p>
      </dgm:t>
    </dgm:pt>
    <dgm:pt modelId="{0FFC09AB-1B56-4A11-A37A-DAC779538017}" type="parTrans" cxnId="{FDE17C09-B689-4537-82F2-C8F5D07EAB49}">
      <dgm:prSet/>
      <dgm:spPr/>
      <dgm:t>
        <a:bodyPr/>
        <a:lstStyle/>
        <a:p>
          <a:endParaRPr lang="en-US"/>
        </a:p>
      </dgm:t>
    </dgm:pt>
    <dgm:pt modelId="{AC9E016D-9B95-4854-B01C-68DDAF7ABF9D}" type="sibTrans" cxnId="{FDE17C09-B689-4537-82F2-C8F5D07EAB49}">
      <dgm:prSet/>
      <dgm:spPr/>
      <dgm:t>
        <a:bodyPr/>
        <a:lstStyle/>
        <a:p>
          <a:endParaRPr lang="en-US"/>
        </a:p>
      </dgm:t>
    </dgm:pt>
    <dgm:pt modelId="{3A62BD9D-9688-408A-A80A-FBE4BA3C694C}">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BCDBE69C-05D8-4FD4-9541-DE7638F28DF9}" type="parTrans" cxnId="{A968F38E-2A22-43A9-935F-51884A6C33A7}">
      <dgm:prSet/>
      <dgm:spPr/>
      <dgm:t>
        <a:bodyPr/>
        <a:lstStyle/>
        <a:p>
          <a:endParaRPr lang="en-US"/>
        </a:p>
      </dgm:t>
    </dgm:pt>
    <dgm:pt modelId="{47AA146F-0AF8-4112-B76A-3CF402A4E13C}" type="sibTrans" cxnId="{A968F38E-2A22-43A9-935F-51884A6C33A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362415">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202636">
        <dgm:presLayoutVars>
          <dgm:bulletEnabled val="1"/>
        </dgm:presLayoutVars>
      </dgm:prSet>
      <dgm:spPr/>
      <dgm:t>
        <a:bodyPr/>
        <a:lstStyle/>
        <a:p>
          <a:endParaRPr lang="en-US"/>
        </a:p>
      </dgm:t>
    </dgm:pt>
  </dgm:ptLst>
  <dgm:cxnLst>
    <dgm:cxn modelId="{53EAA008-8E5C-462E-BDC0-5B60D9E584A2}" type="presOf" srcId="{15853135-681B-44CE-9091-A1099AA7C2F8}" destId="{F1A0EB02-8037-4F89-8026-A7DA99CFEE45}" srcOrd="0" destOrd="3" presId="urn:microsoft.com/office/officeart/2005/8/layout/vList5"/>
    <dgm:cxn modelId="{A362EBE5-9D86-45EA-98A0-6ED00E5AEC4C}" type="presOf" srcId="{87F17608-4930-4C42-99B9-4C161FF9C677}" destId="{F1A0EB02-8037-4F89-8026-A7DA99CFEE45}" srcOrd="0" destOrd="2" presId="urn:microsoft.com/office/officeart/2005/8/layout/vList5"/>
    <dgm:cxn modelId="{A968F38E-2A22-43A9-935F-51884A6C33A7}" srcId="{8D6D26A5-62C7-45EB-9531-C85F1879241F}" destId="{3A62BD9D-9688-408A-A80A-FBE4BA3C694C}" srcOrd="4" destOrd="0" parTransId="{BCDBE69C-05D8-4FD4-9541-DE7638F28DF9}" sibTransId="{47AA146F-0AF8-4112-B76A-3CF402A4E13C}"/>
    <dgm:cxn modelId="{1DCFE8E1-4CB3-4585-A979-7AA45928E720}" srcId="{8D6D26A5-62C7-45EB-9531-C85F1879241F}" destId="{9F606A3E-5F6F-424B-8C43-18C6F96C8CD8}" srcOrd="1" destOrd="0" parTransId="{010B6044-4691-4AE9-B46A-9561358D1102}" sibTransId="{7275F58F-4B91-46E0-A19C-D7BE4C45AF9C}"/>
    <dgm:cxn modelId="{FDE17C09-B689-4537-82F2-C8F5D07EAB49}" srcId="{8D6D26A5-62C7-45EB-9531-C85F1879241F}" destId="{15853135-681B-44CE-9091-A1099AA7C2F8}" srcOrd="3" destOrd="0" parTransId="{0FFC09AB-1B56-4A11-A37A-DAC779538017}" sibTransId="{AC9E016D-9B95-4854-B01C-68DDAF7ABF9D}"/>
    <dgm:cxn modelId="{AB23BC46-E564-40DF-B64A-EF03D7556900}" type="presOf" srcId="{8D6D26A5-62C7-45EB-9531-C85F1879241F}" destId="{AEC6E17D-F1BC-406A-B364-F3D4F5F76DD5}" srcOrd="0" destOrd="0" presId="urn:microsoft.com/office/officeart/2005/8/layout/vList5"/>
    <dgm:cxn modelId="{2396259C-F0E3-41DE-A53A-F1A83D13071B}" type="presOf" srcId="{AF508471-6BF0-4E4D-9C49-5C04E4F1A8A2}" destId="{D5CC919E-8CCC-4B1A-8D10-6F2C091922D1}" srcOrd="0" destOrd="0" presId="urn:microsoft.com/office/officeart/2005/8/layout/vList5"/>
    <dgm:cxn modelId="{7EA6F7D1-3876-4314-BF9F-B90C5A245070}" type="presOf" srcId="{3A62BD9D-9688-408A-A80A-FBE4BA3C694C}" destId="{F1A0EB02-8037-4F89-8026-A7DA99CFEE45}" srcOrd="0" destOrd="4" presId="urn:microsoft.com/office/officeart/2005/8/layout/vList5"/>
    <dgm:cxn modelId="{3B44FF57-A679-4D1A-A9F2-5E2B68C66AB3}" type="presOf" srcId="{9F606A3E-5F6F-424B-8C43-18C6F96C8CD8}" destId="{F1A0EB02-8037-4F89-8026-A7DA99CFEE45}" srcOrd="0" destOrd="1"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EA197DF8-6A4A-4CE2-AE97-11EC494B419E}" srcId="{8D6D26A5-62C7-45EB-9531-C85F1879241F}" destId="{87F17608-4930-4C42-99B9-4C161FF9C677}" srcOrd="2" destOrd="0" parTransId="{0CCF59F8-EC5B-45BE-BBB3-1C6A0FC8B37A}" sibTransId="{56158991-6E2A-4B38-AFB0-FBC3B0B7022E}"/>
    <dgm:cxn modelId="{D90975F9-0F0F-4426-A678-DE5D572393A3}" srcId="{AF508471-6BF0-4E4D-9C49-5C04E4F1A8A2}" destId="{8D6D26A5-62C7-45EB-9531-C85F1879241F}" srcOrd="0" destOrd="0" parTransId="{EBFBBD4C-66B5-474F-ACFD-265FCEFB024C}" sibTransId="{6D40A9E5-9B80-47A3-87E7-3B218C729BC2}"/>
    <dgm:cxn modelId="{29E1AA6F-85AF-41EC-8945-C84B741080F5}" type="presOf" srcId="{A556DFAD-6063-40D5-896A-04500B9ADA0D}" destId="{F1A0EB02-8037-4F89-8026-A7DA99CFEE45}" srcOrd="0" destOrd="0" presId="urn:microsoft.com/office/officeart/2005/8/layout/vList5"/>
    <dgm:cxn modelId="{C90D8119-A351-4711-951E-B7F394780D90}" type="presParOf" srcId="{D5CC919E-8CCC-4B1A-8D10-6F2C091922D1}" destId="{68BFF038-1D82-498E-BFBE-D15BC7CCD2BC}" srcOrd="0" destOrd="0" presId="urn:microsoft.com/office/officeart/2005/8/layout/vList5"/>
    <dgm:cxn modelId="{8BF9B830-1B88-4247-AFE2-3C45CA112189}" type="presParOf" srcId="{68BFF038-1D82-498E-BFBE-D15BC7CCD2BC}" destId="{AEC6E17D-F1BC-406A-B364-F3D4F5F76DD5}" srcOrd="0" destOrd="0" presId="urn:microsoft.com/office/officeart/2005/8/layout/vList5"/>
    <dgm:cxn modelId="{C594EC2E-C5B6-49FB-BB2F-927D4DABFBA3}"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vi-VN" dirty="0">
              <a:solidFill>
                <a:schemeClr val="bg1"/>
              </a:solidFill>
              <a:latin typeface="Arial" panose="020B0604020202020204" pitchFamily="34" charset="0"/>
              <a:cs typeface="Arial" panose="020B0604020202020204" pitchFamily="34" charset="0"/>
            </a:rPr>
            <a:t>a. Tồn tại khách quan, phụ thuộc vào cảm giác và ý muốn của con người</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 4. </a:t>
          </a:r>
          <a:r>
            <a:rPr lang="vi-VN" dirty="0">
              <a:solidFill>
                <a:srgbClr val="FFFF00"/>
              </a:solidFill>
            </a:rPr>
            <a:t>Thuộc tính cơ bản nhất, chung nhất của các dạng vật chất là gì?</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B08EACA-58FF-46EA-B84D-405953C4EE41}">
      <dgm:prSet/>
      <dgm:spPr/>
      <dgm:t>
        <a:bodyPr/>
        <a:lstStyle/>
        <a:p>
          <a:r>
            <a:rPr lang="vi-VN" dirty="0" err="1">
              <a:solidFill>
                <a:schemeClr val="bg1"/>
              </a:solidFill>
              <a:latin typeface="Arial" panose="020B0604020202020204" pitchFamily="34" charset="0"/>
              <a:cs typeface="Arial" panose="020B0604020202020204" pitchFamily="34" charset="0"/>
            </a:rPr>
            <a:t>b. Tồn tại chủ quan, phụ thuộc vào cảm giác và ý muốn của con người</a:t>
          </a:r>
          <a:endParaRPr lang="en-US" dirty="0" err="1">
            <a:solidFill>
              <a:schemeClr val="bg1"/>
            </a:solidFill>
            <a:latin typeface="Arial" panose="020B0604020202020204" pitchFamily="34" charset="0"/>
            <a:cs typeface="Arial" panose="020B0604020202020204" pitchFamily="34" charset="0"/>
          </a:endParaRPr>
        </a:p>
      </dgm:t>
    </dgm:pt>
    <dgm:pt modelId="{80220EB2-668B-4365-9A4D-489FED7EE851}" type="parTrans" cxnId="{9FA8528A-8150-4536-AB67-85BB894F267B}">
      <dgm:prSet/>
      <dgm:spPr/>
      <dgm:t>
        <a:bodyPr/>
        <a:lstStyle/>
        <a:p>
          <a:endParaRPr lang="en-US"/>
        </a:p>
      </dgm:t>
    </dgm:pt>
    <dgm:pt modelId="{F04101AD-C528-4CC6-AF35-69AED4406E56}" type="sibTrans" cxnId="{9FA8528A-8150-4536-AB67-85BB894F267B}">
      <dgm:prSet/>
      <dgm:spPr/>
      <dgm:t>
        <a:bodyPr/>
        <a:lstStyle/>
        <a:p>
          <a:endParaRPr lang="en-US"/>
        </a:p>
      </dgm:t>
    </dgm:pt>
    <dgm:pt modelId="{C620B40C-1F0D-4B3C-9076-57459A25F3A8}">
      <dgm:prSet/>
      <dgm:spPr/>
      <dgm:t>
        <a:bodyPr/>
        <a:lstStyle/>
        <a:p>
          <a:r>
            <a:rPr lang="vi-VN" dirty="0" err="1">
              <a:solidFill>
                <a:schemeClr val="bg1"/>
              </a:solidFill>
              <a:latin typeface="Arial" panose="020B0604020202020204" pitchFamily="34" charset="0"/>
              <a:cs typeface="Arial" panose="020B0604020202020204" pitchFamily="34" charset="0"/>
            </a:rPr>
            <a:t>c. Tồn tại khách quan, không phụ thuộc vào cảm giác và ý muốn của con người</a:t>
          </a:r>
          <a:endParaRPr lang="en-US" dirty="0" err="1">
            <a:solidFill>
              <a:schemeClr val="bg1"/>
            </a:solidFill>
            <a:latin typeface="Arial" panose="020B0604020202020204" pitchFamily="34" charset="0"/>
            <a:cs typeface="Arial" panose="020B0604020202020204" pitchFamily="34" charset="0"/>
          </a:endParaRPr>
        </a:p>
      </dgm:t>
    </dgm:pt>
    <dgm:pt modelId="{B63EA0FB-6F82-4E9A-8708-0B931C68AE79}" type="parTrans" cxnId="{C97803B2-9ADF-4099-9318-496A70F02A8D}">
      <dgm:prSet/>
      <dgm:spPr/>
      <dgm:t>
        <a:bodyPr/>
        <a:lstStyle/>
        <a:p>
          <a:endParaRPr lang="en-US"/>
        </a:p>
      </dgm:t>
    </dgm:pt>
    <dgm:pt modelId="{EE51F70D-979D-4E74-BD47-2A8450360DDA}" type="sibTrans" cxnId="{C97803B2-9ADF-4099-9318-496A70F02A8D}">
      <dgm:prSet/>
      <dgm:spPr/>
      <dgm:t>
        <a:bodyPr/>
        <a:lstStyle/>
        <a:p>
          <a:endParaRPr lang="en-US"/>
        </a:p>
      </dgm:t>
    </dgm:pt>
    <dgm:pt modelId="{A70C5759-6376-4135-A94E-076ED2FB4DA4}">
      <dgm:prSet/>
      <dgm:spPr/>
      <dgm:t>
        <a:bodyPr/>
        <a:lstStyle/>
        <a:p>
          <a:r>
            <a:rPr lang="vi-VN" dirty="0" err="1">
              <a:solidFill>
                <a:schemeClr val="bg1"/>
              </a:solidFill>
              <a:latin typeface="Arial" panose="020B0604020202020204" pitchFamily="34" charset="0"/>
              <a:cs typeface="Arial" panose="020B0604020202020204" pitchFamily="34" charset="0"/>
            </a:rPr>
            <a:t>d. Tồn tại chủ quan, không phụ thuộc vào cảm giác và ý muốn của con người</a:t>
          </a:r>
          <a:endParaRPr lang="en-US" dirty="0" err="1">
            <a:solidFill>
              <a:schemeClr val="bg1"/>
            </a:solidFill>
            <a:latin typeface="Arial" panose="020B0604020202020204" pitchFamily="34" charset="0"/>
            <a:cs typeface="Arial" panose="020B0604020202020204" pitchFamily="34" charset="0"/>
          </a:endParaRPr>
        </a:p>
      </dgm:t>
    </dgm:pt>
    <dgm:pt modelId="{DB02F76A-4201-40CA-B258-EC0F82C865E7}" type="parTrans" cxnId="{5A197113-E3D9-47F4-9EA5-44DEB95DCEA6}">
      <dgm:prSet/>
      <dgm:spPr/>
      <dgm:t>
        <a:bodyPr/>
        <a:lstStyle/>
        <a:p>
          <a:endParaRPr lang="en-US"/>
        </a:p>
      </dgm:t>
    </dgm:pt>
    <dgm:pt modelId="{57C04C7F-D1BC-418C-8F79-DF16F0BD7C38}" type="sibTrans" cxnId="{5A197113-E3D9-47F4-9EA5-44DEB95DCEA6}">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9FA8528A-8150-4536-AB67-85BB894F267B}" srcId="{8D6D26A5-62C7-45EB-9531-C85F1879241F}" destId="{4B08EACA-58FF-46EA-B84D-405953C4EE41}" srcOrd="1" destOrd="0" parTransId="{80220EB2-668B-4365-9A4D-489FED7EE851}" sibTransId="{F04101AD-C528-4CC6-AF35-69AED4406E56}"/>
    <dgm:cxn modelId="{EC4DC1F2-20CF-4CDE-BDA6-4BEB60224318}" type="presOf" srcId="{A70C5759-6376-4135-A94E-076ED2FB4DA4}"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EA9A8268-6943-4EF8-886E-4A907C269D9B}" type="presOf" srcId="{8D6D26A5-62C7-45EB-9531-C85F1879241F}" destId="{AEC6E17D-F1BC-406A-B364-F3D4F5F76DD5}" srcOrd="0" destOrd="0" presId="urn:microsoft.com/office/officeart/2005/8/layout/vList5"/>
    <dgm:cxn modelId="{6E204520-B767-47B2-8307-D51BD3A568CD}" type="presOf" srcId="{AF508471-6BF0-4E4D-9C49-5C04E4F1A8A2}" destId="{D5CC919E-8CCC-4B1A-8D10-6F2C091922D1}" srcOrd="0" destOrd="0" presId="urn:microsoft.com/office/officeart/2005/8/layout/vList5"/>
    <dgm:cxn modelId="{C97803B2-9ADF-4099-9318-496A70F02A8D}" srcId="{8D6D26A5-62C7-45EB-9531-C85F1879241F}" destId="{C620B40C-1F0D-4B3C-9076-57459A25F3A8}" srcOrd="2" destOrd="0" parTransId="{B63EA0FB-6F82-4E9A-8708-0B931C68AE79}" sibTransId="{EE51F70D-979D-4E74-BD47-2A8450360DDA}"/>
    <dgm:cxn modelId="{6B88945D-C2C1-4DDE-A02C-A57684038102}" type="presOf" srcId="{4B08EACA-58FF-46EA-B84D-405953C4EE41}" destId="{F1A0EB02-8037-4F89-8026-A7DA99CFEE45}" srcOrd="0" destOrd="1" presId="urn:microsoft.com/office/officeart/2005/8/layout/vList5"/>
    <dgm:cxn modelId="{5A197113-E3D9-47F4-9EA5-44DEB95DCEA6}" srcId="{8D6D26A5-62C7-45EB-9531-C85F1879241F}" destId="{A70C5759-6376-4135-A94E-076ED2FB4DA4}" srcOrd="3" destOrd="0" parTransId="{DB02F76A-4201-40CA-B258-EC0F82C865E7}" sibTransId="{57C04C7F-D1BC-418C-8F79-DF16F0BD7C38}"/>
    <dgm:cxn modelId="{49443F88-96D0-487A-865E-F72B21396E95}" type="presOf" srcId="{C620B40C-1F0D-4B3C-9076-57459A25F3A8}"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FB8FDE53-A6BD-48C3-992A-D0F895300DB7}" type="presOf" srcId="{A556DFAD-6063-40D5-896A-04500B9ADA0D}" destId="{F1A0EB02-8037-4F89-8026-A7DA99CFEE45}" srcOrd="0" destOrd="0" presId="urn:microsoft.com/office/officeart/2005/8/layout/vList5"/>
    <dgm:cxn modelId="{8897E7BA-BCD6-4296-A47A-05A9BCD7DF59}" type="presParOf" srcId="{D5CC919E-8CCC-4B1A-8D10-6F2C091922D1}" destId="{68BFF038-1D82-498E-BFBE-D15BC7CCD2BC}" srcOrd="0" destOrd="0" presId="urn:microsoft.com/office/officeart/2005/8/layout/vList5"/>
    <dgm:cxn modelId="{75FBA8F1-918C-4434-8DFF-D2478A9B91C6}" type="presParOf" srcId="{68BFF038-1D82-498E-BFBE-D15BC7CCD2BC}" destId="{AEC6E17D-F1BC-406A-B364-F3D4F5F76DD5}" srcOrd="0" destOrd="0" presId="urn:microsoft.com/office/officeart/2005/8/layout/vList5"/>
    <dgm:cxn modelId="{EA802975-6185-4632-9256-0C2965F225D0}"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Triết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học</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Mác</a:t>
          </a:r>
          <a:r>
            <a:rPr lang="en-US" dirty="0">
              <a:solidFill>
                <a:schemeClr val="bg1"/>
              </a:solidFill>
              <a:latin typeface="Arial" panose="020B0604020202020204" pitchFamily="34" charset="0"/>
              <a:cs typeface="Arial" panose="020B0604020202020204" pitchFamily="34" charset="0"/>
            </a:rPr>
            <a:t> – </a:t>
          </a:r>
          <a:r>
            <a:rPr lang="en-US" dirty="0" err="1">
              <a:solidFill>
                <a:schemeClr val="bg1"/>
              </a:solidFill>
              <a:latin typeface="Arial" panose="020B0604020202020204" pitchFamily="34" charset="0"/>
              <a:cs typeface="Arial" panose="020B0604020202020204" pitchFamily="34" charset="0"/>
            </a:rPr>
            <a:t>Lênin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Kinh</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tế</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chính</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trị</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Mác</a:t>
          </a:r>
          <a:r>
            <a:rPr lang="en-US" dirty="0">
              <a:solidFill>
                <a:schemeClr val="bg1"/>
              </a:solidFill>
              <a:latin typeface="Arial" panose="020B0604020202020204" pitchFamily="34" charset="0"/>
              <a:cs typeface="Arial" panose="020B0604020202020204" pitchFamily="34" charset="0"/>
            </a:rPr>
            <a:t> – </a:t>
          </a:r>
          <a:r>
            <a:rPr lang="en-US" dirty="0" err="1">
              <a:solidFill>
                <a:schemeClr val="bg1"/>
              </a:solidFill>
              <a:latin typeface="Arial" panose="020B0604020202020204" pitchFamily="34" charset="0"/>
              <a:cs typeface="Arial" panose="020B0604020202020204" pitchFamily="34" charset="0"/>
            </a:rPr>
            <a:t>Lênin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và</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Chủ</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nghĩa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xã</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hội</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khoa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học</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5.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 </a:t>
          </a:r>
          <a:r>
            <a:rPr lang="en-US" dirty="0" err="1">
              <a:solidFill>
                <a:srgbClr val="FFFF00"/>
              </a:solidFill>
            </a:rPr>
            <a:t>Lênin</a:t>
          </a:r>
          <a:r>
            <a:rPr lang="en-US" dirty="0">
              <a:solidFill>
                <a:srgbClr val="FFFF00"/>
              </a:solidFill>
            </a:rPr>
            <a:t> </a:t>
          </a:r>
          <a:r>
            <a:rPr lang="en-US" dirty="0" err="1">
              <a:solidFill>
                <a:srgbClr val="FFFF00"/>
              </a:solidFill>
            </a:rPr>
            <a:t>có</a:t>
          </a:r>
          <a:r>
            <a:rPr lang="en-US" dirty="0">
              <a:solidFill>
                <a:srgbClr val="FFFF00"/>
              </a:solidFill>
            </a:rPr>
            <a:t> </a:t>
          </a:r>
          <a:r>
            <a:rPr lang="en-US" dirty="0" err="1">
              <a:solidFill>
                <a:srgbClr val="FFFF00"/>
              </a:solidFill>
            </a:rPr>
            <a:t>những</a:t>
          </a:r>
          <a:r>
            <a:rPr lang="en-US" dirty="0">
              <a:solidFill>
                <a:srgbClr val="FFFF00"/>
              </a:solidFill>
            </a:rPr>
            <a:t> </a:t>
          </a:r>
          <a:r>
            <a:rPr lang="en-US" dirty="0" err="1">
              <a:solidFill>
                <a:srgbClr val="FFFF00"/>
              </a:solidFill>
            </a:rPr>
            <a:t>bộ</a:t>
          </a:r>
          <a:r>
            <a:rPr lang="en-US" dirty="0">
              <a:solidFill>
                <a:srgbClr val="FFFF00"/>
              </a:solidFill>
            </a:rPr>
            <a:t> </a:t>
          </a:r>
          <a:r>
            <a:rPr lang="en-US" dirty="0" err="1">
              <a:solidFill>
                <a:srgbClr val="FFFF00"/>
              </a:solidFill>
            </a:rPr>
            <a:t>phận</a:t>
          </a:r>
          <a:r>
            <a:rPr lang="en-US" dirty="0">
              <a:solidFill>
                <a:srgbClr val="FFFF00"/>
              </a:solidFill>
            </a:rPr>
            <a:t> </a:t>
          </a:r>
          <a:r>
            <a:rPr lang="en-US" dirty="0" err="1">
              <a:solidFill>
                <a:srgbClr val="FFFF00"/>
              </a:solidFill>
            </a:rPr>
            <a:t>cấu</a:t>
          </a:r>
          <a:r>
            <a:rPr lang="en-US" dirty="0">
              <a:solidFill>
                <a:srgbClr val="FFFF00"/>
              </a:solidFill>
            </a:rPr>
            <a:t> </a:t>
          </a:r>
          <a:r>
            <a:rPr lang="en-US" dirty="0" err="1">
              <a:solidFill>
                <a:srgbClr val="FFFF00"/>
              </a:solidFill>
            </a:rPr>
            <a:t>thành</a:t>
          </a:r>
          <a:r>
            <a:rPr lang="en-US" dirty="0">
              <a:solidFill>
                <a:srgbClr val="FFFF00"/>
              </a:solidFill>
            </a:rPr>
            <a:t> </a:t>
          </a:r>
          <a:r>
            <a:rPr lang="en-US" dirty="0" err="1">
              <a:solidFill>
                <a:srgbClr val="FFFF00"/>
              </a:solidFill>
            </a:rPr>
            <a:t>nào</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0DBC574C-098C-46F6-83D4-24C2CB45849A}">
      <dgm:prSet/>
      <dgm:spPr/>
      <dgm:t>
        <a:bodyPr/>
        <a:lstStyle/>
        <a:p>
          <a:r>
            <a:rPr lang="en-US" dirty="0">
              <a:solidFill>
                <a:schemeClr val="bg1"/>
              </a:solidFill>
              <a:latin typeface="Arial" panose="020B0604020202020204" pitchFamily="34" charset="0"/>
              <a:cs typeface="Arial" panose="020B0604020202020204" pitchFamily="34" charset="0"/>
            </a:rPr>
            <a:t>b. Triết học Mác – Lênin</a:t>
          </a:r>
        </a:p>
      </dgm:t>
    </dgm:pt>
    <dgm:pt modelId="{30E9696E-711E-4166-9D4B-5CB24E8054F0}" type="parTrans" cxnId="{9D005A1C-BB4B-431C-81A3-F987DC96F965}">
      <dgm:prSet/>
      <dgm:spPr/>
      <dgm:t>
        <a:bodyPr/>
        <a:lstStyle/>
        <a:p>
          <a:endParaRPr lang="en-US"/>
        </a:p>
      </dgm:t>
    </dgm:pt>
    <dgm:pt modelId="{A2DD2707-60A5-450F-B6A8-CD050C269F7C}" type="sibTrans" cxnId="{9D005A1C-BB4B-431C-81A3-F987DC96F965}">
      <dgm:prSet/>
      <dgm:spPr/>
      <dgm:t>
        <a:bodyPr/>
        <a:lstStyle/>
        <a:p>
          <a:endParaRPr lang="en-US"/>
        </a:p>
      </dgm:t>
    </dgm:pt>
    <dgm:pt modelId="{809136D7-00A9-4A84-A860-AFDD08EE7922}">
      <dgm:prSet/>
      <dgm:spPr/>
      <dgm:t>
        <a:bodyPr/>
        <a:lstStyle/>
        <a:p>
          <a:r>
            <a:rPr lang="en-US" dirty="0">
              <a:solidFill>
                <a:schemeClr val="bg1"/>
              </a:solidFill>
              <a:latin typeface="Arial" panose="020B0604020202020204" pitchFamily="34" charset="0"/>
              <a:cs typeface="Arial" panose="020B0604020202020204" pitchFamily="34" charset="0"/>
            </a:rPr>
            <a:t>c. Triết học Mác – Lênin và Kinh tế chính trị Mác – Lênin </a:t>
          </a:r>
        </a:p>
      </dgm:t>
    </dgm:pt>
    <dgm:pt modelId="{E362A706-9373-4440-B668-8EA9AE5DC915}" type="parTrans" cxnId="{25B285E7-2A51-44B3-9856-0BB7ADEAB7AC}">
      <dgm:prSet/>
      <dgm:spPr/>
      <dgm:t>
        <a:bodyPr/>
        <a:lstStyle/>
        <a:p>
          <a:endParaRPr lang="en-US"/>
        </a:p>
      </dgm:t>
    </dgm:pt>
    <dgm:pt modelId="{E504F5A2-D22A-4485-AE15-874AF66BDD74}" type="sibTrans" cxnId="{25B285E7-2A51-44B3-9856-0BB7ADEAB7AC}">
      <dgm:prSet/>
      <dgm:spPr/>
      <dgm:t>
        <a:bodyPr/>
        <a:lstStyle/>
        <a:p>
          <a:endParaRPr lang="en-US"/>
        </a:p>
      </dgm:t>
    </dgm:pt>
    <dgm:pt modelId="{FC3CDCC9-DD7C-4776-9F33-041A32ACD56F}">
      <dgm:prSet/>
      <dgm:spPr/>
      <dgm:t>
        <a:bodyPr/>
        <a:lstStyle/>
        <a:p>
          <a:r>
            <a:rPr lang="en-US" dirty="0">
              <a:solidFill>
                <a:schemeClr val="bg1"/>
              </a:solidFill>
              <a:latin typeface="Arial" panose="020B0604020202020204" pitchFamily="34" charset="0"/>
              <a:cs typeface="Arial" panose="020B0604020202020204" pitchFamily="34" charset="0"/>
            </a:rPr>
            <a:t>d.  Kinh tế chính trị Mác – Lênin và Chủ nghĩa xã hội khoa học. </a:t>
          </a:r>
        </a:p>
      </dgm:t>
    </dgm:pt>
    <dgm:pt modelId="{B18F64D7-76B7-4CAA-B065-0DAD6009431F}" type="parTrans" cxnId="{4520A930-9043-4A69-BDFE-A30F35DC6429}">
      <dgm:prSet/>
      <dgm:spPr/>
      <dgm:t>
        <a:bodyPr/>
        <a:lstStyle/>
        <a:p>
          <a:endParaRPr lang="en-US"/>
        </a:p>
      </dgm:t>
    </dgm:pt>
    <dgm:pt modelId="{FE8451B5-4D43-4421-833A-F6884DE8DAD0}" type="sibTrans" cxnId="{4520A930-9043-4A69-BDFE-A30F35DC642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25B285E7-2A51-44B3-9856-0BB7ADEAB7AC}" srcId="{8D6D26A5-62C7-45EB-9531-C85F1879241F}" destId="{809136D7-00A9-4A84-A860-AFDD08EE7922}" srcOrd="2" destOrd="0" parTransId="{E362A706-9373-4440-B668-8EA9AE5DC915}" sibTransId="{E504F5A2-D22A-4485-AE15-874AF66BDD74}"/>
    <dgm:cxn modelId="{D12AB65A-B2D1-45A5-9ADE-D3D8B0468C53}" type="presOf" srcId="{FC3CDCC9-DD7C-4776-9F33-041A32ACD56F}"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34157397-93C6-4738-A806-68EAD10FB6B0}" type="presOf" srcId="{AF508471-6BF0-4E4D-9C49-5C04E4F1A8A2}" destId="{D5CC919E-8CCC-4B1A-8D10-6F2C091922D1}" srcOrd="0" destOrd="0" presId="urn:microsoft.com/office/officeart/2005/8/layout/vList5"/>
    <dgm:cxn modelId="{7D59E762-D91C-4F68-B550-8A7DD2906B2B}" type="presOf" srcId="{0DBC574C-098C-46F6-83D4-24C2CB45849A}" destId="{F1A0EB02-8037-4F89-8026-A7DA99CFEE45}" srcOrd="0" destOrd="1" presId="urn:microsoft.com/office/officeart/2005/8/layout/vList5"/>
    <dgm:cxn modelId="{7E804526-595F-442B-8E6C-E7AF7B7EA930}" type="presOf" srcId="{8D6D26A5-62C7-45EB-9531-C85F1879241F}" destId="{AEC6E17D-F1BC-406A-B364-F3D4F5F76DD5}" srcOrd="0" destOrd="0" presId="urn:microsoft.com/office/officeart/2005/8/layout/vList5"/>
    <dgm:cxn modelId="{4520A930-9043-4A69-BDFE-A30F35DC6429}" srcId="{8D6D26A5-62C7-45EB-9531-C85F1879241F}" destId="{FC3CDCC9-DD7C-4776-9F33-041A32ACD56F}" srcOrd="3" destOrd="0" parTransId="{B18F64D7-76B7-4CAA-B065-0DAD6009431F}" sibTransId="{FE8451B5-4D43-4421-833A-F6884DE8DAD0}"/>
    <dgm:cxn modelId="{9D005A1C-BB4B-431C-81A3-F987DC96F965}" srcId="{8D6D26A5-62C7-45EB-9531-C85F1879241F}" destId="{0DBC574C-098C-46F6-83D4-24C2CB45849A}" srcOrd="1" destOrd="0" parTransId="{30E9696E-711E-4166-9D4B-5CB24E8054F0}" sibTransId="{A2DD2707-60A5-450F-B6A8-CD050C269F7C}"/>
    <dgm:cxn modelId="{0F8BF80A-C32B-4E92-AB28-EE90970F6B36}" type="presOf" srcId="{809136D7-00A9-4A84-A860-AFDD08EE7922}"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718CA774-82D4-4C96-8AD6-AAC69D11964F}" type="presOf" srcId="{A556DFAD-6063-40D5-896A-04500B9ADA0D}" destId="{F1A0EB02-8037-4F89-8026-A7DA99CFEE45}" srcOrd="0" destOrd="0" presId="urn:microsoft.com/office/officeart/2005/8/layout/vList5"/>
    <dgm:cxn modelId="{206E8200-65F2-4E64-89C1-40C1F745A695}" type="presParOf" srcId="{D5CC919E-8CCC-4B1A-8D10-6F2C091922D1}" destId="{68BFF038-1D82-498E-BFBE-D15BC7CCD2BC}" srcOrd="0" destOrd="0" presId="urn:microsoft.com/office/officeart/2005/8/layout/vList5"/>
    <dgm:cxn modelId="{524FD5CD-5DCF-49D6-8AD5-9C89492F37B9}" type="presParOf" srcId="{68BFF038-1D82-498E-BFBE-D15BC7CCD2BC}" destId="{AEC6E17D-F1BC-406A-B364-F3D4F5F76DD5}" srcOrd="0" destOrd="0" presId="urn:microsoft.com/office/officeart/2005/8/layout/vList5"/>
    <dgm:cxn modelId="{8ABE17BF-37C0-4B72-B0F2-6F37C6F77A3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Bản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thảo</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kinh</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tế</a:t>
          </a:r>
          <a:r>
            <a:rPr lang="en-US" dirty="0">
              <a:solidFill>
                <a:schemeClr val="bg1"/>
              </a:solidFill>
              <a:latin typeface="Arial" panose="020B0604020202020204" pitchFamily="34" charset="0"/>
              <a:cs typeface="Arial" panose="020B0604020202020204" pitchFamily="34" charset="0"/>
            </a:rPr>
            <a:t> - </a:t>
          </a:r>
          <a:r>
            <a:rPr lang="en-US" dirty="0" err="1">
              <a:solidFill>
                <a:schemeClr val="bg1"/>
              </a:solidFill>
              <a:latin typeface="Arial" panose="020B0604020202020204" pitchFamily="34" charset="0"/>
              <a:cs typeface="Arial" panose="020B0604020202020204" pitchFamily="34" charset="0"/>
            </a:rPr>
            <a:t>triết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học</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năm</a:t>
          </a:r>
          <a:r>
            <a:rPr lang="en-US" dirty="0">
              <a:solidFill>
                <a:schemeClr val="bg1"/>
              </a:solidFill>
              <a:latin typeface="Arial" panose="020B0604020202020204" pitchFamily="34" charset="0"/>
              <a:cs typeface="Arial" panose="020B0604020202020204" pitchFamily="34" charset="0"/>
            </a:rPr>
            <a:t> 1844. </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6.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học</a:t>
          </a:r>
          <a:r>
            <a:rPr lang="en-US" dirty="0">
              <a:solidFill>
                <a:srgbClr val="FFFF00"/>
              </a:solidFill>
            </a:rPr>
            <a:t> </a:t>
          </a:r>
          <a:r>
            <a:rPr lang="en-US" dirty="0" err="1">
              <a:solidFill>
                <a:srgbClr val="FFFF00"/>
              </a:solidFill>
            </a:rPr>
            <a:t>thuyết</a:t>
          </a:r>
          <a:r>
            <a:rPr lang="en-US" dirty="0">
              <a:solidFill>
                <a:srgbClr val="FFFF00"/>
              </a:solidFill>
            </a:rPr>
            <a:t> do </a:t>
          </a:r>
          <a:r>
            <a:rPr lang="en-US" dirty="0" err="1">
              <a:solidFill>
                <a:srgbClr val="FFFF00"/>
              </a:solidFill>
            </a:rPr>
            <a:t>ai</a:t>
          </a:r>
          <a:r>
            <a:rPr lang="en-US" dirty="0">
              <a:solidFill>
                <a:srgbClr val="FFFF00"/>
              </a:solidFill>
            </a:rPr>
            <a:t> </a:t>
          </a:r>
          <a:r>
            <a:rPr lang="en-US" dirty="0" err="1">
              <a:solidFill>
                <a:srgbClr val="FFFF00"/>
              </a:solidFill>
            </a:rPr>
            <a:t>sáng</a:t>
          </a:r>
          <a:r>
            <a:rPr lang="en-US" dirty="0">
              <a:solidFill>
                <a:srgbClr val="FFFF00"/>
              </a:solidFill>
            </a:rPr>
            <a:t> </a:t>
          </a:r>
          <a:r>
            <a:rPr lang="en-US" dirty="0" err="1">
              <a:solidFill>
                <a:srgbClr val="FFFF00"/>
              </a:solidFill>
            </a:rPr>
            <a:t>lập</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5EF7D533-4FF6-431E-940A-23DF798CC03C}">
      <dgm:prSet/>
      <dgm:spPr/>
      <dgm:t>
        <a:bodyPr/>
        <a:lstStyle/>
        <a:p>
          <a:r>
            <a:rPr lang="en-US" dirty="0">
              <a:solidFill>
                <a:schemeClr val="bg1"/>
              </a:solidFill>
              <a:latin typeface="Arial" panose="020B0604020202020204" pitchFamily="34" charset="0"/>
              <a:cs typeface="Arial" panose="020B0604020202020204" pitchFamily="34" charset="0"/>
            </a:rPr>
            <a:t>b.Tuyên ngôn của Đảng Cộng sản. </a:t>
          </a:r>
        </a:p>
      </dgm:t>
    </dgm:pt>
    <dgm:pt modelId="{309419F3-B36F-4A16-B83B-EB8E3CCD0BE6}" type="parTrans" cxnId="{4AA027F7-EBF5-47F7-A068-1C57DEADE156}">
      <dgm:prSet/>
      <dgm:spPr/>
      <dgm:t>
        <a:bodyPr/>
        <a:lstStyle/>
        <a:p>
          <a:endParaRPr lang="en-US"/>
        </a:p>
      </dgm:t>
    </dgm:pt>
    <dgm:pt modelId="{A9A746C6-66D8-4782-B7AE-0F91F8F23157}" type="sibTrans" cxnId="{4AA027F7-EBF5-47F7-A068-1C57DEADE156}">
      <dgm:prSet/>
      <dgm:spPr/>
      <dgm:t>
        <a:bodyPr/>
        <a:lstStyle/>
        <a:p>
          <a:endParaRPr lang="en-US"/>
        </a:p>
      </dgm:t>
    </dgm:pt>
    <dgm:pt modelId="{B3DC6A5B-D617-4E2C-887E-72787329678C}">
      <dgm:prSet/>
      <dgm:spPr/>
      <dgm:t>
        <a:bodyPr/>
        <a:lstStyle/>
        <a:p>
          <a:r>
            <a:rPr lang="vi-VN" dirty="0">
              <a:solidFill>
                <a:schemeClr val="bg1"/>
              </a:solidFill>
              <a:latin typeface="Arial" panose="020B0604020202020204" pitchFamily="34" charset="0"/>
              <a:cs typeface="Arial" panose="020B0604020202020204" pitchFamily="34" charset="0"/>
            </a:rPr>
            <a:t>c. Hệ tư tưởng Đức. </a:t>
          </a:r>
          <a:endParaRPr lang="en-US" dirty="0">
            <a:solidFill>
              <a:schemeClr val="bg1"/>
            </a:solidFill>
            <a:latin typeface="Arial" panose="020B0604020202020204" pitchFamily="34" charset="0"/>
            <a:cs typeface="Arial" panose="020B0604020202020204" pitchFamily="34" charset="0"/>
          </a:endParaRPr>
        </a:p>
      </dgm:t>
    </dgm:pt>
    <dgm:pt modelId="{F28650B3-D027-4F5C-8C54-9C38263BC47F}" type="parTrans" cxnId="{432E899B-C8DF-4E4A-AA24-983774BFEF8C}">
      <dgm:prSet/>
      <dgm:spPr/>
      <dgm:t>
        <a:bodyPr/>
        <a:lstStyle/>
        <a:p>
          <a:endParaRPr lang="en-US"/>
        </a:p>
      </dgm:t>
    </dgm:pt>
    <dgm:pt modelId="{EB3A27E8-AF85-4420-A0C8-F9D08891F31F}" type="sibTrans" cxnId="{432E899B-C8DF-4E4A-AA24-983774BFEF8C}">
      <dgm:prSet/>
      <dgm:spPr/>
      <dgm:t>
        <a:bodyPr/>
        <a:lstStyle/>
        <a:p>
          <a:endParaRPr lang="en-US"/>
        </a:p>
      </dgm:t>
    </dgm:pt>
    <dgm:pt modelId="{C3301E4C-27B5-490A-AA2A-F576F1856D83}">
      <dgm:prSet/>
      <dgm:spPr/>
      <dgm:t>
        <a:bodyPr/>
        <a:lstStyle/>
        <a:p>
          <a:r>
            <a:rPr lang="en-US" dirty="0">
              <a:solidFill>
                <a:schemeClr val="bg1"/>
              </a:solidFill>
              <a:latin typeface="Arial" panose="020B0604020202020204" pitchFamily="34" charset="0"/>
              <a:cs typeface="Arial" panose="020B0604020202020204" pitchFamily="34" charset="0"/>
            </a:rPr>
            <a:t>d. Gia đình thần thánh. </a:t>
          </a:r>
        </a:p>
      </dgm:t>
    </dgm:pt>
    <dgm:pt modelId="{95058476-ADD8-45C5-8920-5E65CC3242F6}" type="parTrans" cxnId="{721C9AE3-755C-40C6-ADF4-82B6EFAC53F1}">
      <dgm:prSet/>
      <dgm:spPr/>
      <dgm:t>
        <a:bodyPr/>
        <a:lstStyle/>
        <a:p>
          <a:endParaRPr lang="en-US"/>
        </a:p>
      </dgm:t>
    </dgm:pt>
    <dgm:pt modelId="{1899D321-7C6C-4A69-B29F-447CD2E7A7C3}" type="sibTrans" cxnId="{721C9AE3-755C-40C6-ADF4-82B6EFAC53F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721C9AE3-755C-40C6-ADF4-82B6EFAC53F1}" srcId="{8D6D26A5-62C7-45EB-9531-C85F1879241F}" destId="{C3301E4C-27B5-490A-AA2A-F576F1856D83}" srcOrd="3" destOrd="0" parTransId="{95058476-ADD8-45C5-8920-5E65CC3242F6}" sibTransId="{1899D321-7C6C-4A69-B29F-447CD2E7A7C3}"/>
    <dgm:cxn modelId="{F22E67F0-9C6A-4782-A4B6-0276699043DD}" type="presOf" srcId="{A556DFAD-6063-40D5-896A-04500B9ADA0D}" destId="{F1A0EB02-8037-4F89-8026-A7DA99CFEE45}" srcOrd="0" destOrd="0" presId="urn:microsoft.com/office/officeart/2005/8/layout/vList5"/>
    <dgm:cxn modelId="{498F3018-7444-4E42-BC65-C4A3BD9BA809}" type="presOf" srcId="{B3DC6A5B-D617-4E2C-887E-72787329678C}" destId="{F1A0EB02-8037-4F89-8026-A7DA99CFEE45}" srcOrd="0" destOrd="2"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E5E9050B-B7CB-4D2F-88DF-B4992BFA8BBD}" type="presOf" srcId="{5EF7D533-4FF6-431E-940A-23DF798CC03C}" destId="{F1A0EB02-8037-4F89-8026-A7DA99CFEE45}" srcOrd="0" destOrd="1" presId="urn:microsoft.com/office/officeart/2005/8/layout/vList5"/>
    <dgm:cxn modelId="{04BD74FA-ABDF-4CEB-B1E1-08EE1D29D0F8}" type="presOf" srcId="{AF508471-6BF0-4E4D-9C49-5C04E4F1A8A2}" destId="{D5CC919E-8CCC-4B1A-8D10-6F2C091922D1}" srcOrd="0" destOrd="0" presId="urn:microsoft.com/office/officeart/2005/8/layout/vList5"/>
    <dgm:cxn modelId="{02BC2EC6-A692-4D71-9751-5D226B55A47A}" type="presOf" srcId="{8D6D26A5-62C7-45EB-9531-C85F1879241F}" destId="{AEC6E17D-F1BC-406A-B364-F3D4F5F76DD5}" srcOrd="0" destOrd="0" presId="urn:microsoft.com/office/officeart/2005/8/layout/vList5"/>
    <dgm:cxn modelId="{C098F59B-CD62-4665-BE33-A1F2A963B107}" type="presOf" srcId="{C3301E4C-27B5-490A-AA2A-F576F1856D83}" destId="{F1A0EB02-8037-4F89-8026-A7DA99CFEE45}" srcOrd="0" destOrd="3" presId="urn:microsoft.com/office/officeart/2005/8/layout/vList5"/>
    <dgm:cxn modelId="{432E899B-C8DF-4E4A-AA24-983774BFEF8C}" srcId="{8D6D26A5-62C7-45EB-9531-C85F1879241F}" destId="{B3DC6A5B-D617-4E2C-887E-72787329678C}" srcOrd="2" destOrd="0" parTransId="{F28650B3-D027-4F5C-8C54-9C38263BC47F}" sibTransId="{EB3A27E8-AF85-4420-A0C8-F9D08891F31F}"/>
    <dgm:cxn modelId="{4AA027F7-EBF5-47F7-A068-1C57DEADE156}" srcId="{8D6D26A5-62C7-45EB-9531-C85F1879241F}" destId="{5EF7D533-4FF6-431E-940A-23DF798CC03C}" srcOrd="1" destOrd="0" parTransId="{309419F3-B36F-4A16-B83B-EB8E3CCD0BE6}" sibTransId="{A9A746C6-66D8-4782-B7AE-0F91F8F23157}"/>
    <dgm:cxn modelId="{D90975F9-0F0F-4426-A678-DE5D572393A3}" srcId="{AF508471-6BF0-4E4D-9C49-5C04E4F1A8A2}" destId="{8D6D26A5-62C7-45EB-9531-C85F1879241F}" srcOrd="0" destOrd="0" parTransId="{EBFBBD4C-66B5-474F-ACFD-265FCEFB024C}" sibTransId="{6D40A9E5-9B80-47A3-87E7-3B218C729BC2}"/>
    <dgm:cxn modelId="{BCDD3E14-F1EE-45F5-9327-FD681C17D137}" type="presParOf" srcId="{D5CC919E-8CCC-4B1A-8D10-6F2C091922D1}" destId="{68BFF038-1D82-498E-BFBE-D15BC7CCD2BC}" srcOrd="0" destOrd="0" presId="urn:microsoft.com/office/officeart/2005/8/layout/vList5"/>
    <dgm:cxn modelId="{910868B9-A6A3-4180-9957-543A7A751A17}" type="presParOf" srcId="{68BFF038-1D82-498E-BFBE-D15BC7CCD2BC}" destId="{AEC6E17D-F1BC-406A-B364-F3D4F5F76DD5}" srcOrd="0" destOrd="0" presId="urn:microsoft.com/office/officeart/2005/8/layout/vList5"/>
    <dgm:cxn modelId="{D728E349-8AD8-4A89-ADC7-EEB1CF10757C}"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aa. </a:t>
          </a:r>
          <a:r>
            <a:rPr lang="en-US" dirty="0" err="1">
              <a:solidFill>
                <a:schemeClr val="bg1"/>
              </a:solidFill>
              <a:latin typeface="Arial" panose="020B0604020202020204" pitchFamily="34" charset="0"/>
              <a:cs typeface="Arial" panose="020B0604020202020204" pitchFamily="34" charset="0"/>
            </a:rPr>
            <a:t>C.Mác</a:t>
          </a:r>
          <a:r>
            <a:rPr lang="en-US" dirty="0">
              <a:solidFill>
                <a:schemeClr val="bg1"/>
              </a:solidFill>
              <a:latin typeface="Arial" panose="020B0604020202020204" pitchFamily="34" charset="0"/>
              <a:cs typeface="Arial" panose="020B0604020202020204" pitchFamily="34" charset="0"/>
            </a:rPr>
            <a:t> </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7. </a:t>
          </a:r>
          <a:r>
            <a:rPr lang="vi-VN" dirty="0">
              <a:solidFill>
                <a:srgbClr val="FFFF00"/>
              </a:solidFill>
            </a:rPr>
            <a:t>Tác phẩm nào được xem là văn kiện có tính chất cương lĩnh đầu tiên của chủ nghĩa Mác?</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DF9261DA-3974-462B-A33B-29BF5B9487F9}">
      <dgm:prSet/>
      <dgm:spPr/>
      <dgm:t>
        <a:bodyPr/>
        <a:lstStyle/>
        <a:p>
          <a:r>
            <a:rPr lang="en-US" dirty="0">
              <a:solidFill>
                <a:schemeClr val="bg1"/>
              </a:solidFill>
              <a:latin typeface="Arial" panose="020B0604020202020204" pitchFamily="34" charset="0"/>
              <a:cs typeface="Arial" panose="020B0604020202020204" pitchFamily="34" charset="0"/>
            </a:rPr>
            <a:t>b. Ph. Ăngghen </a:t>
          </a:r>
        </a:p>
      </dgm:t>
    </dgm:pt>
    <dgm:pt modelId="{139498AB-D435-4943-BE78-D1B6D27A0A87}" type="parTrans" cxnId="{D7706532-0C85-4CF2-8048-7E4899B2436F}">
      <dgm:prSet/>
      <dgm:spPr/>
      <dgm:t>
        <a:bodyPr/>
        <a:lstStyle/>
        <a:p>
          <a:endParaRPr lang="en-US"/>
        </a:p>
      </dgm:t>
    </dgm:pt>
    <dgm:pt modelId="{9E0C26EC-CE7F-434E-9ED8-4A3305BC7C58}" type="sibTrans" cxnId="{D7706532-0C85-4CF2-8048-7E4899B2436F}">
      <dgm:prSet/>
      <dgm:spPr/>
      <dgm:t>
        <a:bodyPr/>
        <a:lstStyle/>
        <a:p>
          <a:endParaRPr lang="en-US"/>
        </a:p>
      </dgm:t>
    </dgm:pt>
    <dgm:pt modelId="{9720783D-66F7-4467-B69B-5C455C9B3945}">
      <dgm:prSet/>
      <dgm:spPr/>
      <dgm:t>
        <a:bodyPr/>
        <a:lstStyle/>
        <a:p>
          <a:r>
            <a:rPr lang="en-US" dirty="0">
              <a:solidFill>
                <a:schemeClr val="bg1"/>
              </a:solidFill>
              <a:latin typeface="Arial" panose="020B0604020202020204" pitchFamily="34" charset="0"/>
              <a:cs typeface="Arial" panose="020B0604020202020204" pitchFamily="34" charset="0"/>
            </a:rPr>
            <a:t>c. C.Mác và Ph. Ăngghen </a:t>
          </a:r>
        </a:p>
      </dgm:t>
    </dgm:pt>
    <dgm:pt modelId="{9CBD2260-EEC7-4227-8027-A2B23E8F1712}" type="parTrans" cxnId="{490ADEE3-B3B5-49E0-9E23-D15F82DABE46}">
      <dgm:prSet/>
      <dgm:spPr/>
      <dgm:t>
        <a:bodyPr/>
        <a:lstStyle/>
        <a:p>
          <a:endParaRPr lang="en-US"/>
        </a:p>
      </dgm:t>
    </dgm:pt>
    <dgm:pt modelId="{8C0F9117-B7C1-4994-AE67-4536BD9520A0}" type="sibTrans" cxnId="{490ADEE3-B3B5-49E0-9E23-D15F82DABE46}">
      <dgm:prSet/>
      <dgm:spPr/>
      <dgm:t>
        <a:bodyPr/>
        <a:lstStyle/>
        <a:p>
          <a:endParaRPr lang="en-US"/>
        </a:p>
      </dgm:t>
    </dgm:pt>
    <dgm:pt modelId="{BE354083-AF93-4C06-B240-05692880CBE5}">
      <dgm:prSet/>
      <dgm:spPr/>
      <dgm:t>
        <a:bodyPr/>
        <a:lstStyle/>
        <a:p>
          <a:r>
            <a:rPr lang="en-US" dirty="0">
              <a:solidFill>
                <a:schemeClr val="bg1"/>
              </a:solidFill>
              <a:latin typeface="Arial" panose="020B0604020202020204" pitchFamily="34" charset="0"/>
              <a:cs typeface="Arial" panose="020B0604020202020204" pitchFamily="34" charset="0"/>
            </a:rPr>
            <a:t>d. C.Mác, Ph. Ăngghen và V.I.Lênin</a:t>
          </a:r>
        </a:p>
      </dgm:t>
    </dgm:pt>
    <dgm:pt modelId="{C35345E6-D21C-4D7A-AB05-8ED00DD1851E}" type="parTrans" cxnId="{AD05B5AE-9265-4648-8A18-5E22BD7152B8}">
      <dgm:prSet/>
      <dgm:spPr/>
      <dgm:t>
        <a:bodyPr/>
        <a:lstStyle/>
        <a:p>
          <a:endParaRPr lang="en-US"/>
        </a:p>
      </dgm:t>
    </dgm:pt>
    <dgm:pt modelId="{5664A535-937A-48D6-8660-E0137F138094}" type="sibTrans" cxnId="{AD05B5AE-9265-4648-8A18-5E22BD7152B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C24C57E1-74FF-42AF-B966-A2BDFB94EA55}" type="presOf" srcId="{AF508471-6BF0-4E4D-9C49-5C04E4F1A8A2}" destId="{D5CC919E-8CCC-4B1A-8D10-6F2C091922D1}" srcOrd="0" destOrd="0" presId="urn:microsoft.com/office/officeart/2005/8/layout/vList5"/>
    <dgm:cxn modelId="{D7706532-0C85-4CF2-8048-7E4899B2436F}" srcId="{8D6D26A5-62C7-45EB-9531-C85F1879241F}" destId="{DF9261DA-3974-462B-A33B-29BF5B9487F9}" srcOrd="1" destOrd="0" parTransId="{139498AB-D435-4943-BE78-D1B6D27A0A87}" sibTransId="{9E0C26EC-CE7F-434E-9ED8-4A3305BC7C58}"/>
    <dgm:cxn modelId="{88716B0E-4A40-4ED4-B900-D05A4B870865}" srcId="{8D6D26A5-62C7-45EB-9531-C85F1879241F}" destId="{A556DFAD-6063-40D5-896A-04500B9ADA0D}" srcOrd="0" destOrd="0" parTransId="{3533E843-7629-426A-BC6D-6503935681AE}" sibTransId="{860EE144-B852-4562-8638-7496AD9AB518}"/>
    <dgm:cxn modelId="{AD05B5AE-9265-4648-8A18-5E22BD7152B8}" srcId="{8D6D26A5-62C7-45EB-9531-C85F1879241F}" destId="{BE354083-AF93-4C06-B240-05692880CBE5}" srcOrd="3" destOrd="0" parTransId="{C35345E6-D21C-4D7A-AB05-8ED00DD1851E}" sibTransId="{5664A535-937A-48D6-8660-E0137F138094}"/>
    <dgm:cxn modelId="{F716F731-768B-4D69-B1B6-1E6DE420C71A}" type="presOf" srcId="{BE354083-AF93-4C06-B240-05692880CBE5}" destId="{F1A0EB02-8037-4F89-8026-A7DA99CFEE45}" srcOrd="0" destOrd="3" presId="urn:microsoft.com/office/officeart/2005/8/layout/vList5"/>
    <dgm:cxn modelId="{529F5922-FC75-4A6C-8F6F-4B1AED9FD34F}" type="presOf" srcId="{9720783D-66F7-4467-B69B-5C455C9B3945}" destId="{F1A0EB02-8037-4F89-8026-A7DA99CFEE45}" srcOrd="0" destOrd="2" presId="urn:microsoft.com/office/officeart/2005/8/layout/vList5"/>
    <dgm:cxn modelId="{490ADEE3-B3B5-49E0-9E23-D15F82DABE46}" srcId="{8D6D26A5-62C7-45EB-9531-C85F1879241F}" destId="{9720783D-66F7-4467-B69B-5C455C9B3945}" srcOrd="2" destOrd="0" parTransId="{9CBD2260-EEC7-4227-8027-A2B23E8F1712}" sibTransId="{8C0F9117-B7C1-4994-AE67-4536BD9520A0}"/>
    <dgm:cxn modelId="{9BF63BC4-58FC-4A45-8043-4EB3FC13744A}" type="presOf" srcId="{8D6D26A5-62C7-45EB-9531-C85F1879241F}" destId="{AEC6E17D-F1BC-406A-B364-F3D4F5F76DD5}" srcOrd="0" destOrd="0" presId="urn:microsoft.com/office/officeart/2005/8/layout/vList5"/>
    <dgm:cxn modelId="{EB2A0025-EED2-4768-B323-A5C78CC861C8}" type="presOf" srcId="{DF9261DA-3974-462B-A33B-29BF5B9487F9}" destId="{F1A0EB02-8037-4F89-8026-A7DA99CFEE45}" srcOrd="0" destOrd="1" presId="urn:microsoft.com/office/officeart/2005/8/layout/vList5"/>
    <dgm:cxn modelId="{A5FB1C28-596C-4E0D-BC51-C20305EC2AB6}"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7145E24-6E00-4603-89EB-80497F97761D}" type="presParOf" srcId="{D5CC919E-8CCC-4B1A-8D10-6F2C091922D1}" destId="{68BFF038-1D82-498E-BFBE-D15BC7CCD2BC}" srcOrd="0" destOrd="0" presId="urn:microsoft.com/office/officeart/2005/8/layout/vList5"/>
    <dgm:cxn modelId="{93AC2898-2816-40ED-ABB3-B8EB20AB949C}" type="presParOf" srcId="{68BFF038-1D82-498E-BFBE-D15BC7CCD2BC}" destId="{AEC6E17D-F1BC-406A-B364-F3D4F5F76DD5}" srcOrd="0" destOrd="0" presId="urn:microsoft.com/office/officeart/2005/8/layout/vList5"/>
    <dgm:cxn modelId="{FB9D7EC0-5578-4B7D-BA01-83DB91A5614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vi-VN" dirty="0">
              <a:solidFill>
                <a:schemeClr val="bg1"/>
              </a:solidFill>
              <a:latin typeface="Arial" panose="020B0604020202020204" pitchFamily="34" charset="0"/>
              <a:cs typeface="Arial" panose="020B0604020202020204" pitchFamily="34" charset="0"/>
            </a:rPr>
            <a:t>a. Tư tưởng con người</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8. </a:t>
          </a:r>
          <a:r>
            <a:rPr lang="en-US" dirty="0" err="1">
              <a:solidFill>
                <a:srgbClr val="FFFF00"/>
              </a:solidFill>
            </a:rPr>
            <a:t>Điền</a:t>
          </a:r>
          <a:r>
            <a:rPr lang="en-US" dirty="0">
              <a:solidFill>
                <a:srgbClr val="FFFF00"/>
              </a:solidFill>
            </a:rPr>
            <a:t> </a:t>
          </a:r>
          <a:r>
            <a:rPr lang="en-US" dirty="0" err="1">
              <a:solidFill>
                <a:srgbClr val="FFFF00"/>
              </a:solidFill>
            </a:rPr>
            <a:t>cụm</a:t>
          </a:r>
          <a:r>
            <a:rPr lang="en-US" dirty="0">
              <a:solidFill>
                <a:srgbClr val="FFFF00"/>
              </a:solidFill>
            </a:rPr>
            <a:t> </a:t>
          </a:r>
          <a:r>
            <a:rPr lang="en-US" dirty="0" err="1">
              <a:solidFill>
                <a:srgbClr val="FFFF00"/>
              </a:solidFill>
            </a:rPr>
            <a:t>từ</a:t>
          </a:r>
          <a:r>
            <a:rPr lang="en-US" dirty="0">
              <a:solidFill>
                <a:srgbClr val="FFFF00"/>
              </a:solidFill>
            </a:rPr>
            <a:t> </a:t>
          </a:r>
          <a:r>
            <a:rPr lang="en-US" dirty="0" err="1">
              <a:solidFill>
                <a:srgbClr val="FFFF00"/>
              </a:solidFill>
            </a:rPr>
            <a:t>đúng</a:t>
          </a:r>
          <a:r>
            <a:rPr lang="en-US" dirty="0">
              <a:solidFill>
                <a:srgbClr val="FFFF00"/>
              </a:solidFill>
            </a:rPr>
            <a:t> </a:t>
          </a:r>
          <a:r>
            <a:rPr lang="en-US" dirty="0" err="1">
              <a:solidFill>
                <a:srgbClr val="FFFF00"/>
              </a:solidFill>
            </a:rPr>
            <a:t>nhất</a:t>
          </a:r>
          <a:r>
            <a:rPr lang="en-US" dirty="0">
              <a:solidFill>
                <a:srgbClr val="FFFF00"/>
              </a:solidFill>
            </a:rPr>
            <a:t> </a:t>
          </a:r>
          <a:r>
            <a:rPr lang="en-US" dirty="0" err="1">
              <a:solidFill>
                <a:srgbClr val="FFFF00"/>
              </a:solidFill>
            </a:rPr>
            <a:t>vào</a:t>
          </a:r>
          <a:r>
            <a:rPr lang="en-US" dirty="0">
              <a:solidFill>
                <a:srgbClr val="FFFF00"/>
              </a:solidFill>
            </a:rPr>
            <a:t> </a:t>
          </a:r>
          <a:r>
            <a:rPr lang="en-US" dirty="0" err="1">
              <a:solidFill>
                <a:srgbClr val="FFFF00"/>
              </a:solidFill>
            </a:rPr>
            <a:t>chỗ</a:t>
          </a:r>
          <a:r>
            <a:rPr lang="en-US" dirty="0">
              <a:solidFill>
                <a:srgbClr val="FFFF00"/>
              </a:solidFill>
            </a:rPr>
            <a:t> </a:t>
          </a:r>
          <a:r>
            <a:rPr lang="en-US" dirty="0" err="1">
              <a:solidFill>
                <a:srgbClr val="FFFF00"/>
              </a:solidFill>
            </a:rPr>
            <a:t>trống</a:t>
          </a:r>
          <a:r>
            <a:rPr lang="en-US" dirty="0">
              <a:solidFill>
                <a:srgbClr val="FFFF00"/>
              </a:solidFill>
            </a:rPr>
            <a:t>: </a:t>
          </a:r>
          <a:r>
            <a:rPr lang="en-US" dirty="0" err="1">
              <a:solidFill>
                <a:srgbClr val="FFFF00"/>
              </a:solidFill>
            </a:rPr>
            <a:t>Nguồn</a:t>
          </a:r>
          <a:r>
            <a:rPr lang="en-US" dirty="0">
              <a:solidFill>
                <a:srgbClr val="FFFF00"/>
              </a:solidFill>
            </a:rPr>
            <a:t> </a:t>
          </a:r>
          <a:r>
            <a:rPr lang="en-US" dirty="0" err="1">
              <a:solidFill>
                <a:srgbClr val="FFFF00"/>
              </a:solidFill>
            </a:rPr>
            <a:t>gốc</a:t>
          </a:r>
          <a:r>
            <a:rPr lang="en-US" dirty="0">
              <a:solidFill>
                <a:srgbClr val="FFFF00"/>
              </a:solidFill>
            </a:rPr>
            <a:t> </a:t>
          </a:r>
          <a:r>
            <a:rPr lang="en-US" dirty="0" err="1">
              <a:solidFill>
                <a:srgbClr val="FFFF00"/>
              </a:solidFill>
            </a:rPr>
            <a:t>tự</a:t>
          </a:r>
          <a:r>
            <a:rPr lang="en-US" dirty="0">
              <a:solidFill>
                <a:srgbClr val="FFFF00"/>
              </a:solidFill>
            </a:rPr>
            <a:t> </a:t>
          </a:r>
          <a:r>
            <a:rPr lang="en-US" dirty="0" err="1">
              <a:solidFill>
                <a:srgbClr val="FFFF00"/>
              </a:solidFill>
            </a:rPr>
            <a:t>nhiên</a:t>
          </a:r>
          <a:r>
            <a:rPr lang="en-US" dirty="0">
              <a:solidFill>
                <a:srgbClr val="FFFF00"/>
              </a:solidFill>
            </a:rPr>
            <a:t> </a:t>
          </a:r>
          <a:r>
            <a:rPr lang="en-US" dirty="0" err="1">
              <a:solidFill>
                <a:srgbClr val="FFFF00"/>
              </a:solidFill>
            </a:rPr>
            <a:t>của</a:t>
          </a:r>
          <a:r>
            <a:rPr lang="en-US" dirty="0">
              <a:solidFill>
                <a:srgbClr val="FFFF00"/>
              </a:solidFill>
            </a:rPr>
            <a:t> ý </a:t>
          </a:r>
          <a:r>
            <a:rPr lang="en-US" dirty="0" err="1">
              <a:solidFill>
                <a:srgbClr val="FFFF00"/>
              </a:solidFill>
            </a:rPr>
            <a:t>thức</a:t>
          </a:r>
          <a:r>
            <a:rPr lang="en-US" dirty="0">
              <a:solidFill>
                <a:srgbClr val="FFFF00"/>
              </a:solidFill>
            </a:rPr>
            <a:t> </a:t>
          </a:r>
          <a:r>
            <a:rPr lang="en-US" dirty="0" err="1">
              <a:solidFill>
                <a:srgbClr val="FFFF00"/>
              </a:solidFill>
            </a:rPr>
            <a:t>đó</a:t>
          </a:r>
          <a:r>
            <a:rPr lang="en-US" dirty="0">
              <a:solidFill>
                <a:srgbClr val="FFFF00"/>
              </a:solidFill>
            </a:rPr>
            <a:t> </a:t>
          </a:r>
          <a:r>
            <a:rPr lang="en-US" dirty="0" err="1">
              <a:solidFill>
                <a:srgbClr val="FFFF00"/>
              </a:solidFill>
            </a:rPr>
            <a:t>là</a:t>
          </a:r>
          <a:r>
            <a:rPr lang="en-US" dirty="0">
              <a:solidFill>
                <a:srgbClr val="FFFF00"/>
              </a:solidFill>
            </a:rPr>
            <a:t> …… </a:t>
          </a:r>
          <a:r>
            <a:rPr lang="en-US" dirty="0" err="1">
              <a:solidFill>
                <a:srgbClr val="FFFF00"/>
              </a:solidFill>
            </a:rPr>
            <a:t>và</a:t>
          </a:r>
          <a:r>
            <a:rPr lang="en-US" dirty="0">
              <a:solidFill>
                <a:srgbClr val="FFFF00"/>
              </a:solidFill>
            </a:rPr>
            <a:t> </a:t>
          </a:r>
          <a:r>
            <a:rPr lang="en-US" dirty="0" err="1">
              <a:solidFill>
                <a:srgbClr val="FFFF00"/>
              </a:solidFill>
            </a:rPr>
            <a:t>thế</a:t>
          </a:r>
          <a:r>
            <a:rPr lang="en-US" dirty="0">
              <a:solidFill>
                <a:srgbClr val="FFFF00"/>
              </a:solidFill>
            </a:rPr>
            <a:t> </a:t>
          </a:r>
          <a:r>
            <a:rPr lang="en-US" dirty="0" err="1">
              <a:solidFill>
                <a:srgbClr val="FFFF00"/>
              </a:solidFill>
            </a:rPr>
            <a:t>giới</a:t>
          </a:r>
          <a:r>
            <a:rPr lang="en-US" dirty="0">
              <a:solidFill>
                <a:srgbClr val="FFFF00"/>
              </a:solidFill>
            </a:rPr>
            <a:t> </a:t>
          </a:r>
          <a:r>
            <a:rPr lang="en-US" dirty="0" err="1">
              <a:solidFill>
                <a:srgbClr val="FFFF00"/>
              </a:solidFill>
            </a:rPr>
            <a:t>khách</a:t>
          </a:r>
          <a:r>
            <a:rPr lang="en-US" dirty="0">
              <a:solidFill>
                <a:srgbClr val="FFFF00"/>
              </a:solidFill>
            </a:rPr>
            <a:t> </a:t>
          </a:r>
          <a:r>
            <a:rPr lang="en-US" dirty="0" err="1">
              <a:solidFill>
                <a:srgbClr val="FFFF00"/>
              </a:solidFill>
            </a:rPr>
            <a:t>quan</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6AD216F8-95E9-4293-ADE2-079F1A278EB5}">
      <dgm:prSet/>
      <dgm:spPr/>
      <dgm:t>
        <a:bodyPr/>
        <a:lstStyle/>
        <a:p>
          <a:r>
            <a:rPr lang="es-ES" dirty="0">
              <a:solidFill>
                <a:schemeClr val="bg1"/>
              </a:solidFill>
              <a:latin typeface="Arial" panose="020B0604020202020204" pitchFamily="34" charset="0"/>
              <a:cs typeface="Arial" panose="020B0604020202020204" pitchFamily="34" charset="0"/>
            </a:rPr>
            <a:t>b. Suy nghĩ con người.</a:t>
          </a:r>
          <a:endParaRPr lang="en-US" dirty="0">
            <a:solidFill>
              <a:schemeClr val="bg1"/>
            </a:solidFill>
            <a:latin typeface="Arial" panose="020B0604020202020204" pitchFamily="34" charset="0"/>
            <a:cs typeface="Arial" panose="020B0604020202020204" pitchFamily="34" charset="0"/>
          </a:endParaRPr>
        </a:p>
      </dgm:t>
    </dgm:pt>
    <dgm:pt modelId="{ADB56C61-1426-4936-A2E4-B1B07A2DE985}" type="parTrans" cxnId="{13072F0B-3792-44D3-88F5-DB28F5F55B5D}">
      <dgm:prSet/>
      <dgm:spPr/>
      <dgm:t>
        <a:bodyPr/>
        <a:lstStyle/>
        <a:p>
          <a:endParaRPr lang="en-US"/>
        </a:p>
      </dgm:t>
    </dgm:pt>
    <dgm:pt modelId="{83F783F9-8DF9-4C40-A288-64A6629FC745}" type="sibTrans" cxnId="{13072F0B-3792-44D3-88F5-DB28F5F55B5D}">
      <dgm:prSet/>
      <dgm:spPr/>
      <dgm:t>
        <a:bodyPr/>
        <a:lstStyle/>
        <a:p>
          <a:endParaRPr lang="en-US"/>
        </a:p>
      </dgm:t>
    </dgm:pt>
    <dgm:pt modelId="{0AB723F4-3EDD-4FF4-AC4C-16D0F2F2FBE4}">
      <dgm:prSet/>
      <dgm:spPr/>
      <dgm:t>
        <a:bodyPr/>
        <a:lstStyle/>
        <a:p>
          <a:r>
            <a:rPr lang="vi-VN" dirty="0">
              <a:solidFill>
                <a:schemeClr val="bg1"/>
              </a:solidFill>
              <a:latin typeface="Arial" panose="020B0604020202020204" pitchFamily="34" charset="0"/>
              <a:cs typeface="Arial" panose="020B0604020202020204" pitchFamily="34" charset="0"/>
            </a:rPr>
            <a:t>c. Bộ óc con người.</a:t>
          </a:r>
          <a:endParaRPr lang="en-US" dirty="0">
            <a:solidFill>
              <a:schemeClr val="bg1"/>
            </a:solidFill>
            <a:latin typeface="Arial" panose="020B0604020202020204" pitchFamily="34" charset="0"/>
            <a:cs typeface="Arial" panose="020B0604020202020204" pitchFamily="34" charset="0"/>
          </a:endParaRPr>
        </a:p>
      </dgm:t>
    </dgm:pt>
    <dgm:pt modelId="{552D80FC-6D78-4E6F-8026-CF3F68458ACB}" type="parTrans" cxnId="{A14D84BE-BCB5-4C77-AFC7-F71A0E15996B}">
      <dgm:prSet/>
      <dgm:spPr/>
      <dgm:t>
        <a:bodyPr/>
        <a:lstStyle/>
        <a:p>
          <a:endParaRPr lang="en-US"/>
        </a:p>
      </dgm:t>
    </dgm:pt>
    <dgm:pt modelId="{9241136A-4AAC-4B32-A87B-F3AF7B820421}" type="sibTrans" cxnId="{A14D84BE-BCB5-4C77-AFC7-F71A0E15996B}">
      <dgm:prSet/>
      <dgm:spPr/>
      <dgm:t>
        <a:bodyPr/>
        <a:lstStyle/>
        <a:p>
          <a:endParaRPr lang="en-US"/>
        </a:p>
      </dgm:t>
    </dgm:pt>
    <dgm:pt modelId="{3192C999-7C5F-463A-AFC1-814E486AF670}">
      <dgm:prSet/>
      <dgm:spPr/>
      <dgm:t>
        <a:bodyPr/>
        <a:lstStyle/>
        <a:p>
          <a:r>
            <a:rPr lang="en-US" dirty="0">
              <a:solidFill>
                <a:schemeClr val="bg1"/>
              </a:solidFill>
              <a:latin typeface="Arial" panose="020B0604020202020204" pitchFamily="34" charset="0"/>
              <a:cs typeface="Arial" panose="020B0604020202020204" pitchFamily="34" charset="0"/>
            </a:rPr>
            <a:t>d. Tất cả các đáp án trên đều sai.</a:t>
          </a:r>
        </a:p>
      </dgm:t>
    </dgm:pt>
    <dgm:pt modelId="{0A540FA0-3DF4-44F2-AAC3-E10E81B2ECB5}" type="parTrans" cxnId="{53119896-CBFC-4B58-B8D3-DE26CB345626}">
      <dgm:prSet/>
      <dgm:spPr/>
      <dgm:t>
        <a:bodyPr/>
        <a:lstStyle/>
        <a:p>
          <a:endParaRPr lang="en-US"/>
        </a:p>
      </dgm:t>
    </dgm:pt>
    <dgm:pt modelId="{22691F6D-8BDB-43C3-8BC5-E626B05A1131}" type="sibTrans" cxnId="{53119896-CBFC-4B58-B8D3-DE26CB345626}">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B83B9A6F-F7BD-4C61-9127-0296A259BB59}" type="presOf" srcId="{0AB723F4-3EDD-4FF4-AC4C-16D0F2F2FBE4}" destId="{F1A0EB02-8037-4F89-8026-A7DA99CFEE45}" srcOrd="0" destOrd="2" presId="urn:microsoft.com/office/officeart/2005/8/layout/vList5"/>
    <dgm:cxn modelId="{F951A128-2E23-4FEB-9166-E66E6D8D3058}" type="presOf" srcId="{A556DFAD-6063-40D5-896A-04500B9ADA0D}" destId="{F1A0EB02-8037-4F89-8026-A7DA99CFEE45}" srcOrd="0" destOrd="0" presId="urn:microsoft.com/office/officeart/2005/8/layout/vList5"/>
    <dgm:cxn modelId="{A14D84BE-BCB5-4C77-AFC7-F71A0E15996B}" srcId="{8D6D26A5-62C7-45EB-9531-C85F1879241F}" destId="{0AB723F4-3EDD-4FF4-AC4C-16D0F2F2FBE4}" srcOrd="2" destOrd="0" parTransId="{552D80FC-6D78-4E6F-8026-CF3F68458ACB}" sibTransId="{9241136A-4AAC-4B32-A87B-F3AF7B820421}"/>
    <dgm:cxn modelId="{88716B0E-4A40-4ED4-B900-D05A4B870865}" srcId="{8D6D26A5-62C7-45EB-9531-C85F1879241F}" destId="{A556DFAD-6063-40D5-896A-04500B9ADA0D}" srcOrd="0" destOrd="0" parTransId="{3533E843-7629-426A-BC6D-6503935681AE}" sibTransId="{860EE144-B852-4562-8638-7496AD9AB518}"/>
    <dgm:cxn modelId="{13072F0B-3792-44D3-88F5-DB28F5F55B5D}" srcId="{8D6D26A5-62C7-45EB-9531-C85F1879241F}" destId="{6AD216F8-95E9-4293-ADE2-079F1A278EB5}" srcOrd="1" destOrd="0" parTransId="{ADB56C61-1426-4936-A2E4-B1B07A2DE985}" sibTransId="{83F783F9-8DF9-4C40-A288-64A6629FC745}"/>
    <dgm:cxn modelId="{69452724-C186-4C21-9384-281D7FD79EB6}" type="presOf" srcId="{6AD216F8-95E9-4293-ADE2-079F1A278EB5}" destId="{F1A0EB02-8037-4F89-8026-A7DA99CFEE45}" srcOrd="0" destOrd="1" presId="urn:microsoft.com/office/officeart/2005/8/layout/vList5"/>
    <dgm:cxn modelId="{14099EB3-B4A1-45BD-BC7E-AF3A27AD08C3}" type="presOf" srcId="{3192C999-7C5F-463A-AFC1-814E486AF670}" destId="{F1A0EB02-8037-4F89-8026-A7DA99CFEE45}" srcOrd="0" destOrd="3" presId="urn:microsoft.com/office/officeart/2005/8/layout/vList5"/>
    <dgm:cxn modelId="{A7B391ED-60AD-4DA6-8BB9-F99504945E78}" type="presOf" srcId="{AF508471-6BF0-4E4D-9C49-5C04E4F1A8A2}" destId="{D5CC919E-8CCC-4B1A-8D10-6F2C091922D1}" srcOrd="0" destOrd="0" presId="urn:microsoft.com/office/officeart/2005/8/layout/vList5"/>
    <dgm:cxn modelId="{4A3146F8-F721-4A72-9481-BA06A2022702}"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3119896-CBFC-4B58-B8D3-DE26CB345626}" srcId="{8D6D26A5-62C7-45EB-9531-C85F1879241F}" destId="{3192C999-7C5F-463A-AFC1-814E486AF670}" srcOrd="3" destOrd="0" parTransId="{0A540FA0-3DF4-44F2-AAC3-E10E81B2ECB5}" sibTransId="{22691F6D-8BDB-43C3-8BC5-E626B05A1131}"/>
    <dgm:cxn modelId="{2E3D4F39-52B6-4FAD-8721-D9C698755CB2}" type="presParOf" srcId="{D5CC919E-8CCC-4B1A-8D10-6F2C091922D1}" destId="{68BFF038-1D82-498E-BFBE-D15BC7CCD2BC}" srcOrd="0" destOrd="0" presId="urn:microsoft.com/office/officeart/2005/8/layout/vList5"/>
    <dgm:cxn modelId="{192A6B68-A964-4BF5-AAF8-EC04AF276B8A}" type="presParOf" srcId="{68BFF038-1D82-498E-BFBE-D15BC7CCD2BC}" destId="{AEC6E17D-F1BC-406A-B364-F3D4F5F76DD5}" srcOrd="0" destOrd="0" presId="urn:microsoft.com/office/officeart/2005/8/layout/vList5"/>
    <dgm:cxn modelId="{700AC2C7-E8BA-431F-BA48-AE585929EDD0}"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1 </a:t>
          </a:r>
          <a:r>
            <a:rPr lang="en-US" dirty="0" err="1">
              <a:solidFill>
                <a:schemeClr val="bg1"/>
              </a:solidFill>
              <a:latin typeface="Arial" panose="020B0604020202020204" pitchFamily="34" charset="0"/>
              <a:cs typeface="Arial" panose="020B0604020202020204" pitchFamily="34" charset="0"/>
            </a:rPr>
            <a:t>bộ</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phận</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9. </a:t>
          </a:r>
          <a:r>
            <a:rPr lang="vi-VN" dirty="0">
              <a:solidFill>
                <a:srgbClr val="FFFF00"/>
              </a:solidFill>
            </a:rPr>
            <a:t>Chủ nghĩa Mác - Lênin được cấu thành từ mấy bộ phận cơ bản?</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2F61FCF8-9F68-4892-B871-C2B74DAC4CAF}">
      <dgm:prSet/>
      <dgm:spPr/>
      <dgm:t>
        <a:bodyPr/>
        <a:lstStyle/>
        <a:p>
          <a:r>
            <a:rPr lang="en-US" dirty="0">
              <a:solidFill>
                <a:schemeClr val="bg1"/>
              </a:solidFill>
              <a:latin typeface="Arial" panose="020B0604020202020204" pitchFamily="34" charset="0"/>
              <a:cs typeface="Arial" panose="020B0604020202020204" pitchFamily="34" charset="0"/>
            </a:rPr>
            <a:t>b. 2 bộ phận</a:t>
          </a:r>
        </a:p>
      </dgm:t>
    </dgm:pt>
    <dgm:pt modelId="{DDFB0EB4-3ABD-4298-9E16-383F4219A4E5}" type="parTrans" cxnId="{A7263B23-1C55-4ECA-A0F6-A6B8C13634C9}">
      <dgm:prSet/>
      <dgm:spPr/>
      <dgm:t>
        <a:bodyPr/>
        <a:lstStyle/>
        <a:p>
          <a:endParaRPr lang="en-US"/>
        </a:p>
      </dgm:t>
    </dgm:pt>
    <dgm:pt modelId="{B462D2A1-AD52-4EB1-A581-52CBD3FEA0EE}" type="sibTrans" cxnId="{A7263B23-1C55-4ECA-A0F6-A6B8C13634C9}">
      <dgm:prSet/>
      <dgm:spPr/>
      <dgm:t>
        <a:bodyPr/>
        <a:lstStyle/>
        <a:p>
          <a:endParaRPr lang="en-US"/>
        </a:p>
      </dgm:t>
    </dgm:pt>
    <dgm:pt modelId="{3ECCD374-6734-4159-87BF-F9C630C330BA}">
      <dgm:prSet/>
      <dgm:spPr/>
      <dgm:t>
        <a:bodyPr/>
        <a:lstStyle/>
        <a:p>
          <a:r>
            <a:rPr lang="en-US" dirty="0">
              <a:solidFill>
                <a:schemeClr val="bg1"/>
              </a:solidFill>
              <a:latin typeface="Arial" panose="020B0604020202020204" pitchFamily="34" charset="0"/>
              <a:cs typeface="Arial" panose="020B0604020202020204" pitchFamily="34" charset="0"/>
            </a:rPr>
            <a:t>c. 3 bộ phận</a:t>
          </a:r>
        </a:p>
      </dgm:t>
    </dgm:pt>
    <dgm:pt modelId="{FA15A801-7B5A-46A0-BF6E-6557064B307A}" type="parTrans" cxnId="{D23F37AE-B7B9-4BD8-A554-69E865B1F1B7}">
      <dgm:prSet/>
      <dgm:spPr/>
      <dgm:t>
        <a:bodyPr/>
        <a:lstStyle/>
        <a:p>
          <a:endParaRPr lang="en-US"/>
        </a:p>
      </dgm:t>
    </dgm:pt>
    <dgm:pt modelId="{25EFAAB5-C412-4F2E-AF42-DD6DF5FC167E}" type="sibTrans" cxnId="{D23F37AE-B7B9-4BD8-A554-69E865B1F1B7}">
      <dgm:prSet/>
      <dgm:spPr/>
      <dgm:t>
        <a:bodyPr/>
        <a:lstStyle/>
        <a:p>
          <a:endParaRPr lang="en-US"/>
        </a:p>
      </dgm:t>
    </dgm:pt>
    <dgm:pt modelId="{64318922-5A51-4131-B428-E0C5A3DBCDAC}">
      <dgm:prSet/>
      <dgm:spPr/>
      <dgm:t>
        <a:bodyPr/>
        <a:lstStyle/>
        <a:p>
          <a:r>
            <a:rPr lang="en-US" dirty="0">
              <a:solidFill>
                <a:schemeClr val="bg1"/>
              </a:solidFill>
              <a:latin typeface="Arial" panose="020B0604020202020204" pitchFamily="34" charset="0"/>
              <a:cs typeface="Arial" panose="020B0604020202020204" pitchFamily="34" charset="0"/>
            </a:rPr>
            <a:t>d. 4 bộ phận</a:t>
          </a:r>
        </a:p>
      </dgm:t>
    </dgm:pt>
    <dgm:pt modelId="{BD36D58D-169C-4331-BDA8-4F7155FD1D50}" type="parTrans" cxnId="{A28DECA0-827F-4368-8FF8-1C1355BD2BD4}">
      <dgm:prSet/>
      <dgm:spPr/>
      <dgm:t>
        <a:bodyPr/>
        <a:lstStyle/>
        <a:p>
          <a:endParaRPr lang="en-US"/>
        </a:p>
      </dgm:t>
    </dgm:pt>
    <dgm:pt modelId="{3F087DD9-AB5D-4CEB-8E82-14A7EF3A0C97}" type="sibTrans" cxnId="{A28DECA0-827F-4368-8FF8-1C1355BD2BD4}">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6F5D5D62-0DCD-4D9B-9CE9-8AEC25A92F0E}" type="presOf" srcId="{3ECCD374-6734-4159-87BF-F9C630C330BA}" destId="{F1A0EB02-8037-4F89-8026-A7DA99CFEE45}" srcOrd="0" destOrd="2" presId="urn:microsoft.com/office/officeart/2005/8/layout/vList5"/>
    <dgm:cxn modelId="{A28DECA0-827F-4368-8FF8-1C1355BD2BD4}" srcId="{8D6D26A5-62C7-45EB-9531-C85F1879241F}" destId="{64318922-5A51-4131-B428-E0C5A3DBCDAC}" srcOrd="3" destOrd="0" parTransId="{BD36D58D-169C-4331-BDA8-4F7155FD1D50}" sibTransId="{3F087DD9-AB5D-4CEB-8E82-14A7EF3A0C97}"/>
    <dgm:cxn modelId="{66A911B0-4A8C-4B8A-8C00-978CF2E29955}" type="presOf" srcId="{2F61FCF8-9F68-4892-B871-C2B74DAC4CAF}" destId="{F1A0EB02-8037-4F89-8026-A7DA99CFEE45}" srcOrd="0" destOrd="1"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012935F7-950A-4787-9C71-573E2E5A2804}" type="presOf" srcId="{A556DFAD-6063-40D5-896A-04500B9ADA0D}" destId="{F1A0EB02-8037-4F89-8026-A7DA99CFEE45}" srcOrd="0" destOrd="0" presId="urn:microsoft.com/office/officeart/2005/8/layout/vList5"/>
    <dgm:cxn modelId="{4A472EEB-20F7-4591-BA04-FD4FC860AD1B}" type="presOf" srcId="{AF508471-6BF0-4E4D-9C49-5C04E4F1A8A2}" destId="{D5CC919E-8CCC-4B1A-8D10-6F2C091922D1}" srcOrd="0" destOrd="0" presId="urn:microsoft.com/office/officeart/2005/8/layout/vList5"/>
    <dgm:cxn modelId="{23D29DF3-F41F-450B-A893-7B0B23CA0B58}" srcId="{8D6D26A5-62C7-45EB-9531-C85F1879241F}" destId="{47034EC9-30F0-4285-87E0-0C8BA1F9CEDC}" srcOrd="4" destOrd="0" parTransId="{401727E8-46EE-41A4-BAAF-3BA1753FE8AE}" sibTransId="{E63D2A55-7855-4297-B1C9-0C665A64A098}"/>
    <dgm:cxn modelId="{9CD92CBC-3269-44CA-BB9E-19CC477EFB01}" type="presOf" srcId="{47034EC9-30F0-4285-87E0-0C8BA1F9CEDC}" destId="{F1A0EB02-8037-4F89-8026-A7DA99CFEE45}" srcOrd="0" destOrd="4" presId="urn:microsoft.com/office/officeart/2005/8/layout/vList5"/>
    <dgm:cxn modelId="{D23F37AE-B7B9-4BD8-A554-69E865B1F1B7}" srcId="{8D6D26A5-62C7-45EB-9531-C85F1879241F}" destId="{3ECCD374-6734-4159-87BF-F9C630C330BA}" srcOrd="2" destOrd="0" parTransId="{FA15A801-7B5A-46A0-BF6E-6557064B307A}" sibTransId="{25EFAAB5-C412-4F2E-AF42-DD6DF5FC167E}"/>
    <dgm:cxn modelId="{7EE2A613-6C3F-4E8C-8942-4D06D88506D8}"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341D4D09-B094-4197-B221-0E28E6CB0806}" type="presOf" srcId="{64318922-5A51-4131-B428-E0C5A3DBCDAC}" destId="{F1A0EB02-8037-4F89-8026-A7DA99CFEE45}" srcOrd="0" destOrd="3" presId="urn:microsoft.com/office/officeart/2005/8/layout/vList5"/>
    <dgm:cxn modelId="{A7263B23-1C55-4ECA-A0F6-A6B8C13634C9}" srcId="{8D6D26A5-62C7-45EB-9531-C85F1879241F}" destId="{2F61FCF8-9F68-4892-B871-C2B74DAC4CAF}" srcOrd="1" destOrd="0" parTransId="{DDFB0EB4-3ABD-4298-9E16-383F4219A4E5}" sibTransId="{B462D2A1-AD52-4EB1-A581-52CBD3FEA0EE}"/>
    <dgm:cxn modelId="{9AF3CBFF-0AA8-4301-BF18-33C05589DDCD}" type="presParOf" srcId="{D5CC919E-8CCC-4B1A-8D10-6F2C091922D1}" destId="{68BFF038-1D82-498E-BFBE-D15BC7CCD2BC}" srcOrd="0" destOrd="0" presId="urn:microsoft.com/office/officeart/2005/8/layout/vList5"/>
    <dgm:cxn modelId="{7D00C292-3F70-4F34-8C25-4F4DA1D80076}" type="presParOf" srcId="{68BFF038-1D82-498E-BFBE-D15BC7CCD2BC}" destId="{AEC6E17D-F1BC-406A-B364-F3D4F5F76DD5}" srcOrd="0" destOrd="0" presId="urn:microsoft.com/office/officeart/2005/8/layout/vList5"/>
    <dgm:cxn modelId="{8CEAEBCB-B464-4C23-AFBE-FCC282FC7C20}"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Lao </a:t>
          </a:r>
          <a:r>
            <a:rPr lang="en-US" dirty="0" err="1">
              <a:solidFill>
                <a:schemeClr val="bg1"/>
              </a:solidFill>
              <a:latin typeface="Arial" panose="020B0604020202020204" pitchFamily="34" charset="0"/>
              <a:cs typeface="Arial" panose="020B0604020202020204" pitchFamily="34" charset="0"/>
            </a:rPr>
            <a:t>động</a:t>
          </a:r>
          <a:r>
            <a:rPr lang="en-US" dirty="0">
              <a:solidFill>
                <a:schemeClr val="bg1"/>
              </a:solidFill>
              <a:latin typeface="Arial" panose="020B0604020202020204" pitchFamily="34" charset="0"/>
              <a:cs typeface="Arial" panose="020B0604020202020204" pitchFamily="34" charset="0"/>
            </a:rPr>
            <a:t>.</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10. </a:t>
          </a:r>
          <a:r>
            <a:rPr lang="vi-VN" dirty="0">
              <a:solidFill>
                <a:srgbClr val="FFFF00"/>
              </a:solidFill>
            </a:rPr>
            <a:t>Một trong những nguồn gốc cơ bản, trực tiếp và quan trọng nhất quyết định sự ra đời và phát triển của ý thức đó là:</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47088053-0F23-4F20-AF4C-AD05C1353881}">
      <dgm:prSet/>
      <dgm:spPr/>
      <dgm:t>
        <a:bodyPr/>
        <a:lstStyle/>
        <a:p>
          <a:r>
            <a:rPr lang="en-US" dirty="0">
              <a:solidFill>
                <a:schemeClr val="bg1"/>
              </a:solidFill>
              <a:latin typeface="Arial" panose="020B0604020202020204" pitchFamily="34" charset="0"/>
              <a:cs typeface="Arial" panose="020B0604020202020204" pitchFamily="34" charset="0"/>
            </a:rPr>
            <a:t>b. Khoa học</a:t>
          </a:r>
        </a:p>
      </dgm:t>
    </dgm:pt>
    <dgm:pt modelId="{CEF8623A-8F76-4A0B-8777-3226A9FB6A7E}" type="parTrans" cxnId="{6F7FE32A-5F07-44C3-9C2F-FE9CC7444B80}">
      <dgm:prSet/>
      <dgm:spPr/>
      <dgm:t>
        <a:bodyPr/>
        <a:lstStyle/>
        <a:p>
          <a:endParaRPr lang="en-US"/>
        </a:p>
      </dgm:t>
    </dgm:pt>
    <dgm:pt modelId="{4ED45064-2646-44F4-BC49-C8141EF35E29}" type="sibTrans" cxnId="{6F7FE32A-5F07-44C3-9C2F-FE9CC7444B80}">
      <dgm:prSet/>
      <dgm:spPr/>
      <dgm:t>
        <a:bodyPr/>
        <a:lstStyle/>
        <a:p>
          <a:endParaRPr lang="en-US"/>
        </a:p>
      </dgm:t>
    </dgm:pt>
    <dgm:pt modelId="{D41DEEF4-2BD2-4695-BA54-752A13826F54}">
      <dgm:prSet/>
      <dgm:spPr/>
      <dgm:t>
        <a:bodyPr/>
        <a:lstStyle/>
        <a:p>
          <a:r>
            <a:rPr lang="en-US" dirty="0">
              <a:solidFill>
                <a:schemeClr val="bg1"/>
              </a:solidFill>
              <a:latin typeface="Arial" panose="020B0604020202020204" pitchFamily="34" charset="0"/>
              <a:cs typeface="Arial" panose="020B0604020202020204" pitchFamily="34" charset="0"/>
            </a:rPr>
            <a:t>c. Lý luận</a:t>
          </a:r>
        </a:p>
      </dgm:t>
    </dgm:pt>
    <dgm:pt modelId="{05F5FE0D-9B39-45AC-9289-F647CB60C8A8}" type="parTrans" cxnId="{F689FFD1-36D1-4B60-84C0-01CF77B9AEDA}">
      <dgm:prSet/>
      <dgm:spPr/>
      <dgm:t>
        <a:bodyPr/>
        <a:lstStyle/>
        <a:p>
          <a:endParaRPr lang="en-US"/>
        </a:p>
      </dgm:t>
    </dgm:pt>
    <dgm:pt modelId="{53870AD7-A6D8-4A85-BEB0-E836A51D06C5}" type="sibTrans" cxnId="{F689FFD1-36D1-4B60-84C0-01CF77B9AEDA}">
      <dgm:prSet/>
      <dgm:spPr/>
      <dgm:t>
        <a:bodyPr/>
        <a:lstStyle/>
        <a:p>
          <a:endParaRPr lang="en-US"/>
        </a:p>
      </dgm:t>
    </dgm:pt>
    <dgm:pt modelId="{2B15FD63-FFE0-4849-B00A-D1E4B3A55DCF}">
      <dgm:prSet/>
      <dgm:spPr/>
      <dgm:t>
        <a:bodyPr/>
        <a:lstStyle/>
        <a:p>
          <a:r>
            <a:rPr lang="en-US" dirty="0">
              <a:solidFill>
                <a:schemeClr val="bg1"/>
              </a:solidFill>
              <a:latin typeface="Arial" panose="020B0604020202020204" pitchFamily="34" charset="0"/>
              <a:cs typeface="Arial" panose="020B0604020202020204" pitchFamily="34" charset="0"/>
            </a:rPr>
            <a:t>d. Nhận thức</a:t>
          </a:r>
        </a:p>
      </dgm:t>
    </dgm:pt>
    <dgm:pt modelId="{F7CB64A3-E2AC-4D9D-95E0-D14FF510E818}" type="parTrans" cxnId="{91F86197-DEDD-4439-8093-DB62F46010D3}">
      <dgm:prSet/>
      <dgm:spPr/>
      <dgm:t>
        <a:bodyPr/>
        <a:lstStyle/>
        <a:p>
          <a:endParaRPr lang="en-US"/>
        </a:p>
      </dgm:t>
    </dgm:pt>
    <dgm:pt modelId="{69474D60-17AC-49CB-A648-9B4E3ED42990}" type="sibTrans" cxnId="{91F86197-DEDD-4439-8093-DB62F46010D3}">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F689FFD1-36D1-4B60-84C0-01CF77B9AEDA}" srcId="{8D6D26A5-62C7-45EB-9531-C85F1879241F}" destId="{D41DEEF4-2BD2-4695-BA54-752A13826F54}" srcOrd="2" destOrd="0" parTransId="{05F5FE0D-9B39-45AC-9289-F647CB60C8A8}" sibTransId="{53870AD7-A6D8-4A85-BEB0-E836A51D06C5}"/>
    <dgm:cxn modelId="{D8120CA7-5B66-440E-B44B-5513BCEDEB15}" type="presOf" srcId="{47034EC9-30F0-4285-87E0-0C8BA1F9CEDC}" destId="{F1A0EB02-8037-4F89-8026-A7DA99CFEE45}" srcOrd="0" destOrd="4" presId="urn:microsoft.com/office/officeart/2005/8/layout/vList5"/>
    <dgm:cxn modelId="{BEEBF6E8-236C-467A-BAA0-25B3E2EF58E3}" type="presOf" srcId="{D41DEEF4-2BD2-4695-BA54-752A13826F54}" destId="{F1A0EB02-8037-4F89-8026-A7DA99CFEE45}" srcOrd="0" destOrd="2"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91F86197-DEDD-4439-8093-DB62F46010D3}" srcId="{8D6D26A5-62C7-45EB-9531-C85F1879241F}" destId="{2B15FD63-FFE0-4849-B00A-D1E4B3A55DCF}" srcOrd="3" destOrd="0" parTransId="{F7CB64A3-E2AC-4D9D-95E0-D14FF510E818}" sibTransId="{69474D60-17AC-49CB-A648-9B4E3ED42990}"/>
    <dgm:cxn modelId="{6F7FE32A-5F07-44C3-9C2F-FE9CC7444B80}" srcId="{8D6D26A5-62C7-45EB-9531-C85F1879241F}" destId="{47088053-0F23-4F20-AF4C-AD05C1353881}" srcOrd="1" destOrd="0" parTransId="{CEF8623A-8F76-4A0B-8777-3226A9FB6A7E}" sibTransId="{4ED45064-2646-44F4-BC49-C8141EF35E29}"/>
    <dgm:cxn modelId="{A4CDA331-EA02-4395-BD1E-8BE8168A492D}" type="presOf" srcId="{A556DFAD-6063-40D5-896A-04500B9ADA0D}" destId="{F1A0EB02-8037-4F89-8026-A7DA99CFEE45}" srcOrd="0" destOrd="0" presId="urn:microsoft.com/office/officeart/2005/8/layout/vList5"/>
    <dgm:cxn modelId="{23D29DF3-F41F-450B-A893-7B0B23CA0B58}" srcId="{8D6D26A5-62C7-45EB-9531-C85F1879241F}" destId="{47034EC9-30F0-4285-87E0-0C8BA1F9CEDC}" srcOrd="4" destOrd="0" parTransId="{401727E8-46EE-41A4-BAAF-3BA1753FE8AE}" sibTransId="{E63D2A55-7855-4297-B1C9-0C665A64A098}"/>
    <dgm:cxn modelId="{C6550A9D-FAD0-497E-833F-11B54A46106B}" type="presOf" srcId="{8D6D26A5-62C7-45EB-9531-C85F1879241F}" destId="{AEC6E17D-F1BC-406A-B364-F3D4F5F76DD5}" srcOrd="0" destOrd="0" presId="urn:microsoft.com/office/officeart/2005/8/layout/vList5"/>
    <dgm:cxn modelId="{138DCFFE-B9F9-49E7-9F2B-DCB108D23434}" type="presOf" srcId="{2B15FD63-FFE0-4849-B00A-D1E4B3A55DCF}"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D3B4683D-B074-4E3A-9113-8F2FBFDC66BE}" type="presOf" srcId="{AF508471-6BF0-4E4D-9C49-5C04E4F1A8A2}" destId="{D5CC919E-8CCC-4B1A-8D10-6F2C091922D1}" srcOrd="0" destOrd="0" presId="urn:microsoft.com/office/officeart/2005/8/layout/vList5"/>
    <dgm:cxn modelId="{D5269A36-BDF8-415C-B610-B81F465D369C}" type="presOf" srcId="{47088053-0F23-4F20-AF4C-AD05C1353881}" destId="{F1A0EB02-8037-4F89-8026-A7DA99CFEE45}" srcOrd="0" destOrd="1" presId="urn:microsoft.com/office/officeart/2005/8/layout/vList5"/>
    <dgm:cxn modelId="{B2C8DF56-5EF9-4B84-AE09-ED7589FCEE08}" type="presParOf" srcId="{D5CC919E-8CCC-4B1A-8D10-6F2C091922D1}" destId="{68BFF038-1D82-498E-BFBE-D15BC7CCD2BC}" srcOrd="0" destOrd="0" presId="urn:microsoft.com/office/officeart/2005/8/layout/vList5"/>
    <dgm:cxn modelId="{0F5CCAEA-7E08-491F-91D7-6EB517E2954C}" type="presParOf" srcId="{68BFF038-1D82-498E-BFBE-D15BC7CCD2BC}" destId="{AEC6E17D-F1BC-406A-B364-F3D4F5F76DD5}" srcOrd="0" destOrd="0" presId="urn:microsoft.com/office/officeart/2005/8/layout/vList5"/>
    <dgm:cxn modelId="{8230E104-2849-4324-AB34-457593916EA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40</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11. </a:t>
          </a:r>
          <a:r>
            <a:rPr lang="vi-VN" dirty="0">
              <a:solidFill>
                <a:srgbClr val="FFFF00"/>
              </a:solidFill>
            </a:rPr>
            <a:t>Chọn đáp án đúng nhất điền vào chỗ trống: Triết học Mác - Lênin là trường phái triết học duy vật biện chứng, ra đời vào những năm ……. của thế kỷ XIX.:</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86BE4A08-91CC-41CD-B2CF-ADE029617DDE}">
      <dgm:prSet/>
      <dgm:spPr/>
      <dgm:t>
        <a:bodyPr/>
        <a:lstStyle/>
        <a:p>
          <a:r>
            <a:rPr lang="en-US" dirty="0">
              <a:solidFill>
                <a:schemeClr val="bg1"/>
              </a:solidFill>
              <a:latin typeface="Arial" panose="020B0604020202020204" pitchFamily="34" charset="0"/>
              <a:cs typeface="Arial" panose="020B0604020202020204" pitchFamily="34" charset="0"/>
            </a:rPr>
            <a:t>b. 50</a:t>
          </a:r>
        </a:p>
      </dgm:t>
    </dgm:pt>
    <dgm:pt modelId="{10411EF4-5BC9-428D-840E-47A0A1166985}" type="parTrans" cxnId="{E7BA4967-47E5-4862-A547-73A3A8C4B487}">
      <dgm:prSet/>
      <dgm:spPr/>
      <dgm:t>
        <a:bodyPr/>
        <a:lstStyle/>
        <a:p>
          <a:endParaRPr lang="en-US"/>
        </a:p>
      </dgm:t>
    </dgm:pt>
    <dgm:pt modelId="{329821C6-F16D-4B8E-A27F-23175232DFD7}" type="sibTrans" cxnId="{E7BA4967-47E5-4862-A547-73A3A8C4B487}">
      <dgm:prSet/>
      <dgm:spPr/>
      <dgm:t>
        <a:bodyPr/>
        <a:lstStyle/>
        <a:p>
          <a:endParaRPr lang="en-US"/>
        </a:p>
      </dgm:t>
    </dgm:pt>
    <dgm:pt modelId="{D1488E81-1A70-4582-AF76-99590A7525BC}">
      <dgm:prSet/>
      <dgm:spPr/>
      <dgm:t>
        <a:bodyPr/>
        <a:lstStyle/>
        <a:p>
          <a:r>
            <a:rPr lang="en-US" dirty="0">
              <a:solidFill>
                <a:schemeClr val="bg1"/>
              </a:solidFill>
              <a:latin typeface="Arial" panose="020B0604020202020204" pitchFamily="34" charset="0"/>
              <a:cs typeface="Arial" panose="020B0604020202020204" pitchFamily="34" charset="0"/>
            </a:rPr>
            <a:t>c. 60</a:t>
          </a:r>
        </a:p>
      </dgm:t>
    </dgm:pt>
    <dgm:pt modelId="{E62AD30A-8FFC-4C1D-810C-892D177B4681}" type="parTrans" cxnId="{6D967EF0-2C8D-4660-921E-3D435201581F}">
      <dgm:prSet/>
      <dgm:spPr/>
      <dgm:t>
        <a:bodyPr/>
        <a:lstStyle/>
        <a:p>
          <a:endParaRPr lang="en-US"/>
        </a:p>
      </dgm:t>
    </dgm:pt>
    <dgm:pt modelId="{369BC9B6-6973-47B7-9A82-1FFC5D66A31C}" type="sibTrans" cxnId="{6D967EF0-2C8D-4660-921E-3D435201581F}">
      <dgm:prSet/>
      <dgm:spPr/>
      <dgm:t>
        <a:bodyPr/>
        <a:lstStyle/>
        <a:p>
          <a:endParaRPr lang="en-US"/>
        </a:p>
      </dgm:t>
    </dgm:pt>
    <dgm:pt modelId="{3CF29B67-C34D-4AE2-939E-11630E3133C9}">
      <dgm:prSet/>
      <dgm:spPr/>
      <dgm:t>
        <a:bodyPr/>
        <a:lstStyle/>
        <a:p>
          <a:r>
            <a:rPr lang="en-US" dirty="0">
              <a:solidFill>
                <a:schemeClr val="bg1"/>
              </a:solidFill>
              <a:latin typeface="Arial" panose="020B0604020202020204" pitchFamily="34" charset="0"/>
              <a:cs typeface="Arial" panose="020B0604020202020204" pitchFamily="34" charset="0"/>
            </a:rPr>
            <a:t>d. 70</a:t>
          </a:r>
        </a:p>
      </dgm:t>
    </dgm:pt>
    <dgm:pt modelId="{BFBAD0FA-9FC6-4B8B-B90A-FB304EF1C28E}" type="parTrans" cxnId="{6E926B28-5D7C-4536-A37C-8628A74FCB3C}">
      <dgm:prSet/>
      <dgm:spPr/>
      <dgm:t>
        <a:bodyPr/>
        <a:lstStyle/>
        <a:p>
          <a:endParaRPr lang="en-US"/>
        </a:p>
      </dgm:t>
    </dgm:pt>
    <dgm:pt modelId="{3D059186-B357-42BC-80C0-7544825CCBE6}" type="sibTrans" cxnId="{6E926B28-5D7C-4536-A37C-8628A74FCB3C}">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AC26C648-29A2-4664-BE5F-62F4EEF9EA10}" type="presOf" srcId="{8D6D26A5-62C7-45EB-9531-C85F1879241F}" destId="{AEC6E17D-F1BC-406A-B364-F3D4F5F76DD5}" srcOrd="0" destOrd="0" presId="urn:microsoft.com/office/officeart/2005/8/layout/vList5"/>
    <dgm:cxn modelId="{6E926B28-5D7C-4536-A37C-8628A74FCB3C}" srcId="{8D6D26A5-62C7-45EB-9531-C85F1879241F}" destId="{3CF29B67-C34D-4AE2-939E-11630E3133C9}" srcOrd="3" destOrd="0" parTransId="{BFBAD0FA-9FC6-4B8B-B90A-FB304EF1C28E}" sibTransId="{3D059186-B357-42BC-80C0-7544825CCBE6}"/>
    <dgm:cxn modelId="{D03857A0-B699-463A-8222-EF9CFCD47D23}" type="presOf" srcId="{47034EC9-30F0-4285-87E0-0C8BA1F9CEDC}" destId="{F1A0EB02-8037-4F89-8026-A7DA99CFEE45}" srcOrd="0" destOrd="5"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E7BA4967-47E5-4862-A547-73A3A8C4B487}" srcId="{8D6D26A5-62C7-45EB-9531-C85F1879241F}" destId="{86BE4A08-91CC-41CD-B2CF-ADE029617DDE}" srcOrd="1" destOrd="0" parTransId="{10411EF4-5BC9-428D-840E-47A0A1166985}" sibTransId="{329821C6-F16D-4B8E-A27F-23175232DFD7}"/>
    <dgm:cxn modelId="{23D29DF3-F41F-450B-A893-7B0B23CA0B58}" srcId="{8D6D26A5-62C7-45EB-9531-C85F1879241F}" destId="{47034EC9-30F0-4285-87E0-0C8BA1F9CEDC}" srcOrd="5" destOrd="0" parTransId="{401727E8-46EE-41A4-BAAF-3BA1753FE8AE}" sibTransId="{E63D2A55-7855-4297-B1C9-0C665A64A098}"/>
    <dgm:cxn modelId="{6D967EF0-2C8D-4660-921E-3D435201581F}" srcId="{8D6D26A5-62C7-45EB-9531-C85F1879241F}" destId="{D1488E81-1A70-4582-AF76-99590A7525BC}" srcOrd="2" destOrd="0" parTransId="{E62AD30A-8FFC-4C1D-810C-892D177B4681}" sibTransId="{369BC9B6-6973-47B7-9A82-1FFC5D66A31C}"/>
    <dgm:cxn modelId="{799CDBF1-D2D3-443E-9C32-8F043E0EEC0D}" type="presOf" srcId="{AF508471-6BF0-4E4D-9C49-5C04E4F1A8A2}" destId="{D5CC919E-8CCC-4B1A-8D10-6F2C091922D1}" srcOrd="0" destOrd="0" presId="urn:microsoft.com/office/officeart/2005/8/layout/vList5"/>
    <dgm:cxn modelId="{386F1496-C98C-44CD-8D0B-2750BF4E0723}" type="presOf" srcId="{3CF29B67-C34D-4AE2-939E-11630E3133C9}"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DA209052-A759-42DD-A07F-D949F4DB08D2}" type="presOf" srcId="{DA60841E-6A62-4568-9E7F-A6D242D5C913}" destId="{F1A0EB02-8037-4F89-8026-A7DA99CFEE45}" srcOrd="0" destOrd="4" presId="urn:microsoft.com/office/officeart/2005/8/layout/vList5"/>
    <dgm:cxn modelId="{A5915753-511E-4AAF-A42F-6D35A2DB1C6C}" type="presOf" srcId="{86BE4A08-91CC-41CD-B2CF-ADE029617DDE}"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0C93C214-ACDB-4069-94D1-147F38338773}" type="presOf" srcId="{D1488E81-1A70-4582-AF76-99590A7525BC}" destId="{F1A0EB02-8037-4F89-8026-A7DA99CFEE45}" srcOrd="0" destOrd="2" presId="urn:microsoft.com/office/officeart/2005/8/layout/vList5"/>
    <dgm:cxn modelId="{F41B2598-386C-401A-9CA3-39F4FF425C21}" type="presOf" srcId="{A556DFAD-6063-40D5-896A-04500B9ADA0D}" destId="{F1A0EB02-8037-4F89-8026-A7DA99CFEE45}" srcOrd="0" destOrd="0" presId="urn:microsoft.com/office/officeart/2005/8/layout/vList5"/>
    <dgm:cxn modelId="{56212102-9CCD-41EB-A9D3-C05D777DC2BE}" type="presParOf" srcId="{D5CC919E-8CCC-4B1A-8D10-6F2C091922D1}" destId="{68BFF038-1D82-498E-BFBE-D15BC7CCD2BC}" srcOrd="0" destOrd="0" presId="urn:microsoft.com/office/officeart/2005/8/layout/vList5"/>
    <dgm:cxn modelId="{8A635751-E6A5-436A-8717-0A5CDF997D5E}" type="presParOf" srcId="{68BFF038-1D82-498E-BFBE-D15BC7CCD2BC}" destId="{AEC6E17D-F1BC-406A-B364-F3D4F5F76DD5}" srcOrd="0" destOrd="0" presId="urn:microsoft.com/office/officeart/2005/8/layout/vList5"/>
    <dgm:cxn modelId="{E474A41F-20CF-4B31-9C29-4016650E5EF3}"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Sáng</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tạo</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12. </a:t>
          </a:r>
          <a:r>
            <a:rPr lang="vi-VN" dirty="0">
              <a:solidFill>
                <a:srgbClr val="FFFF00"/>
              </a:solidFill>
            </a:rPr>
            <a:t>Ý thức là sự phản ánh thế giới khách quan vào trong bộ não con người một cách</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E699A9CA-FCF7-45DF-B055-AB3916B86C1F}">
      <dgm:prSet/>
      <dgm:spPr/>
      <dgm:t>
        <a:bodyPr/>
        <a:lstStyle/>
        <a:p>
          <a:r>
            <a:rPr lang="en-US" dirty="0">
              <a:solidFill>
                <a:schemeClr val="bg1"/>
              </a:solidFill>
              <a:latin typeface="Arial" panose="020B0604020202020204" pitchFamily="34" charset="0"/>
              <a:cs typeface="Arial" panose="020B0604020202020204" pitchFamily="34" charset="0"/>
            </a:rPr>
            <a:t>b. Năng động</a:t>
          </a:r>
        </a:p>
      </dgm:t>
    </dgm:pt>
    <dgm:pt modelId="{DD3C59D9-9555-419B-BE3D-6E6B1CEDC062}" type="parTrans" cxnId="{D897A490-1FC2-4446-A55F-115747C71D98}">
      <dgm:prSet/>
      <dgm:spPr/>
      <dgm:t>
        <a:bodyPr/>
        <a:lstStyle/>
        <a:p>
          <a:endParaRPr lang="en-US"/>
        </a:p>
      </dgm:t>
    </dgm:pt>
    <dgm:pt modelId="{F926F2F5-BAEA-478D-AFB2-FED65AB7B60B}" type="sibTrans" cxnId="{D897A490-1FC2-4446-A55F-115747C71D98}">
      <dgm:prSet/>
      <dgm:spPr/>
      <dgm:t>
        <a:bodyPr/>
        <a:lstStyle/>
        <a:p>
          <a:endParaRPr lang="en-US"/>
        </a:p>
      </dgm:t>
    </dgm:pt>
    <dgm:pt modelId="{722796B5-B8C0-4E35-AABD-52A30295F9DA}">
      <dgm:prSet/>
      <dgm:spPr/>
      <dgm:t>
        <a:bodyPr/>
        <a:lstStyle/>
        <a:p>
          <a:r>
            <a:rPr lang="en-US" dirty="0">
              <a:solidFill>
                <a:schemeClr val="bg1"/>
              </a:solidFill>
              <a:latin typeface="Arial" panose="020B0604020202020204" pitchFamily="34" charset="0"/>
              <a:cs typeface="Arial" panose="020B0604020202020204" pitchFamily="34" charset="0"/>
            </a:rPr>
            <a:t>c. Chủ quan</a:t>
          </a:r>
        </a:p>
      </dgm:t>
    </dgm:pt>
    <dgm:pt modelId="{0AB53701-1D8E-49C6-938F-651319E50ADE}" type="parTrans" cxnId="{3760C32E-9C44-4EDB-8DDE-7E439C80B7A8}">
      <dgm:prSet/>
      <dgm:spPr/>
      <dgm:t>
        <a:bodyPr/>
        <a:lstStyle/>
        <a:p>
          <a:endParaRPr lang="en-US"/>
        </a:p>
      </dgm:t>
    </dgm:pt>
    <dgm:pt modelId="{A71A1E37-7B0D-4BBD-A6AC-4B63F0B0BBD7}" type="sibTrans" cxnId="{3760C32E-9C44-4EDB-8DDE-7E439C80B7A8}">
      <dgm:prSet/>
      <dgm:spPr/>
      <dgm:t>
        <a:bodyPr/>
        <a:lstStyle/>
        <a:p>
          <a:endParaRPr lang="en-US"/>
        </a:p>
      </dgm:t>
    </dgm:pt>
    <dgm:pt modelId="{D9E117B0-259D-452B-B9C8-CF2BCF35AC8D}">
      <dgm:prSet/>
      <dgm:spPr/>
      <dgm:t>
        <a:bodyPr/>
        <a:lstStyle/>
        <a:p>
          <a:r>
            <a:rPr lang="en-US" dirty="0">
              <a:solidFill>
                <a:schemeClr val="bg1"/>
              </a:solidFill>
              <a:latin typeface="Arial" panose="020B0604020202020204" pitchFamily="34" charset="0"/>
              <a:cs typeface="Arial" panose="020B0604020202020204" pitchFamily="34" charset="0"/>
            </a:rPr>
            <a:t>d. Năng động, sáng tạo</a:t>
          </a:r>
        </a:p>
      </dgm:t>
    </dgm:pt>
    <dgm:pt modelId="{D8525A79-6471-4B21-9E5E-6EBFBCE96763}" type="parTrans" cxnId="{F8C0F20C-1956-4629-B7D8-0786C5AB6267}">
      <dgm:prSet/>
      <dgm:spPr/>
      <dgm:t>
        <a:bodyPr/>
        <a:lstStyle/>
        <a:p>
          <a:endParaRPr lang="en-US"/>
        </a:p>
      </dgm:t>
    </dgm:pt>
    <dgm:pt modelId="{B827240C-A6FA-4BE5-959F-A2E84C22BAD9}" type="sibTrans" cxnId="{F8C0F20C-1956-4629-B7D8-0786C5AB626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15769630-9EBD-4800-A736-2EA70E1FC04F}" type="presOf" srcId="{E699A9CA-FCF7-45DF-B055-AB3916B86C1F}" destId="{F1A0EB02-8037-4F89-8026-A7DA99CFEE45}" srcOrd="0" destOrd="1" presId="urn:microsoft.com/office/officeart/2005/8/layout/vList5"/>
    <dgm:cxn modelId="{4C22A5C3-0D58-4618-8193-1A2DBB9BDD52}" type="presOf" srcId="{A556DFAD-6063-40D5-896A-04500B9ADA0D}" destId="{F1A0EB02-8037-4F89-8026-A7DA99CFEE45}" srcOrd="0" destOrd="0" presId="urn:microsoft.com/office/officeart/2005/8/layout/vList5"/>
    <dgm:cxn modelId="{49626D91-4933-46B7-A8BE-C25B6C857D1B}" type="presOf" srcId="{47034EC9-30F0-4285-87E0-0C8BA1F9CEDC}" destId="{F1A0EB02-8037-4F89-8026-A7DA99CFEE45}" srcOrd="0" destOrd="5" presId="urn:microsoft.com/office/officeart/2005/8/layout/vList5"/>
    <dgm:cxn modelId="{F8C0F20C-1956-4629-B7D8-0786C5AB6267}" srcId="{8D6D26A5-62C7-45EB-9531-C85F1879241F}" destId="{D9E117B0-259D-452B-B9C8-CF2BCF35AC8D}" srcOrd="3" destOrd="0" parTransId="{D8525A79-6471-4B21-9E5E-6EBFBCE96763}" sibTransId="{B827240C-A6FA-4BE5-959F-A2E84C22BAD9}"/>
    <dgm:cxn modelId="{88716B0E-4A40-4ED4-B900-D05A4B870865}" srcId="{8D6D26A5-62C7-45EB-9531-C85F1879241F}" destId="{A556DFAD-6063-40D5-896A-04500B9ADA0D}" srcOrd="0" destOrd="0" parTransId="{3533E843-7629-426A-BC6D-6503935681AE}" sibTransId="{860EE144-B852-4562-8638-7496AD9AB518}"/>
    <dgm:cxn modelId="{8E4BF246-FA40-468C-A6BA-54FA3C525C14}" type="presOf" srcId="{8D6D26A5-62C7-45EB-9531-C85F1879241F}" destId="{AEC6E17D-F1BC-406A-B364-F3D4F5F76DD5}" srcOrd="0" destOrd="0"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2AD1A431-89E7-4AFD-BC92-EE8085076B04}" type="presOf" srcId="{DA60841E-6A62-4568-9E7F-A6D242D5C913}" destId="{F1A0EB02-8037-4F89-8026-A7DA99CFEE45}" srcOrd="0" destOrd="4" presId="urn:microsoft.com/office/officeart/2005/8/layout/vList5"/>
    <dgm:cxn modelId="{3760C32E-9C44-4EDB-8DDE-7E439C80B7A8}" srcId="{8D6D26A5-62C7-45EB-9531-C85F1879241F}" destId="{722796B5-B8C0-4E35-AABD-52A30295F9DA}" srcOrd="2" destOrd="0" parTransId="{0AB53701-1D8E-49C6-938F-651319E50ADE}" sibTransId="{A71A1E37-7B0D-4BBD-A6AC-4B63F0B0BBD7}"/>
    <dgm:cxn modelId="{ED1C650F-E619-4030-AF25-3B1FA9F248DD}" type="presOf" srcId="{D9E117B0-259D-452B-B9C8-CF2BCF35AC8D}" destId="{F1A0EB02-8037-4F89-8026-A7DA99CFEE45}" srcOrd="0" destOrd="3" presId="urn:microsoft.com/office/officeart/2005/8/layout/vList5"/>
    <dgm:cxn modelId="{6539DAF8-A734-4744-A9EB-EB5CF0B265AD}" type="presOf" srcId="{722796B5-B8C0-4E35-AABD-52A30295F9DA}" destId="{F1A0EB02-8037-4F89-8026-A7DA99CFEE45}" srcOrd="0" destOrd="2" presId="urn:microsoft.com/office/officeart/2005/8/layout/vList5"/>
    <dgm:cxn modelId="{D897A490-1FC2-4446-A55F-115747C71D98}" srcId="{8D6D26A5-62C7-45EB-9531-C85F1879241F}" destId="{E699A9CA-FCF7-45DF-B055-AB3916B86C1F}" srcOrd="1" destOrd="0" parTransId="{DD3C59D9-9555-419B-BE3D-6E6B1CEDC062}" sibTransId="{F926F2F5-BAEA-478D-AFB2-FED65AB7B60B}"/>
    <dgm:cxn modelId="{D90975F9-0F0F-4426-A678-DE5D572393A3}" srcId="{AF508471-6BF0-4E4D-9C49-5C04E4F1A8A2}" destId="{8D6D26A5-62C7-45EB-9531-C85F1879241F}" srcOrd="0" destOrd="0" parTransId="{EBFBBD4C-66B5-474F-ACFD-265FCEFB024C}" sibTransId="{6D40A9E5-9B80-47A3-87E7-3B218C729BC2}"/>
    <dgm:cxn modelId="{6E16EBDB-09D5-4947-8BC9-66BB6F68E880}" type="presOf" srcId="{AF508471-6BF0-4E4D-9C49-5C04E4F1A8A2}" destId="{D5CC919E-8CCC-4B1A-8D10-6F2C091922D1}" srcOrd="0" destOrd="0"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E3057855-7DB5-4295-85D5-5457D2CF33BF}" type="presParOf" srcId="{D5CC919E-8CCC-4B1A-8D10-6F2C091922D1}" destId="{68BFF038-1D82-498E-BFBE-D15BC7CCD2BC}" srcOrd="0" destOrd="0" presId="urn:microsoft.com/office/officeart/2005/8/layout/vList5"/>
    <dgm:cxn modelId="{C86C1A0B-0B9A-4359-8587-4D545D9E9EC6}" type="presParOf" srcId="{68BFF038-1D82-498E-BFBE-D15BC7CCD2BC}" destId="{AEC6E17D-F1BC-406A-B364-F3D4F5F76DD5}" srcOrd="0" destOrd="0" presId="urn:microsoft.com/office/officeart/2005/8/layout/vList5"/>
    <dgm:cxn modelId="{1BDD4523-C4F5-406D-B213-F91AE0CFE5FA}"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Vận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động</a:t>
          </a:r>
          <a:r>
            <a:rPr lang="en-US" dirty="0">
              <a:solidFill>
                <a:schemeClr val="bg1"/>
              </a:solidFill>
              <a:latin typeface="Arial" panose="020B0604020202020204" pitchFamily="34" charset="0"/>
              <a:cs typeface="Arial" panose="020B0604020202020204" pitchFamily="34" charset="0"/>
            </a:rPr>
            <a:t>. </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13. </a:t>
          </a:r>
          <a:r>
            <a:rPr lang="vi-VN" dirty="0">
              <a:solidFill>
                <a:srgbClr val="FFFF00"/>
              </a:solidFill>
            </a:rPr>
            <a:t>Chọn đáp án đúng điền vào chỗ trống:  thuộc tính cơ bản nhất, chung nhất của các dạng vật chất là ....., không phụ thuộc vào cảm giác, ý thức của con người. Có thể hiểu mọi thứ ...... đều là vật chất.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AF3F8EF5-D92F-47BD-B23E-E5448F5CAE8F}">
      <dgm:prSet/>
      <dgm:spPr/>
      <dgm:t>
        <a:bodyPr/>
        <a:lstStyle/>
        <a:p>
          <a:r>
            <a:rPr lang="en-US" dirty="0">
              <a:solidFill>
                <a:schemeClr val="bg1"/>
              </a:solidFill>
              <a:latin typeface="Arial" panose="020B0604020202020204" pitchFamily="34" charset="0"/>
              <a:cs typeface="Arial" panose="020B0604020202020204" pitchFamily="34" charset="0"/>
            </a:rPr>
            <a:t>b. Tồn tại khách quan.</a:t>
          </a:r>
        </a:p>
      </dgm:t>
    </dgm:pt>
    <dgm:pt modelId="{2C53366F-8B4F-4C9E-91C3-92F1E3DECB95}" type="parTrans" cxnId="{61F0679F-9967-4954-9461-D2463A4CE13C}">
      <dgm:prSet/>
      <dgm:spPr/>
      <dgm:t>
        <a:bodyPr/>
        <a:lstStyle/>
        <a:p>
          <a:endParaRPr lang="en-US"/>
        </a:p>
      </dgm:t>
    </dgm:pt>
    <dgm:pt modelId="{4DADB1D4-05A1-48CB-A882-F499796AA6A9}" type="sibTrans" cxnId="{61F0679F-9967-4954-9461-D2463A4CE13C}">
      <dgm:prSet/>
      <dgm:spPr/>
      <dgm:t>
        <a:bodyPr/>
        <a:lstStyle/>
        <a:p>
          <a:endParaRPr lang="en-US"/>
        </a:p>
      </dgm:t>
    </dgm:pt>
    <dgm:pt modelId="{18369741-E4C6-4944-83E7-2811A171D245}">
      <dgm:prSet/>
      <dgm:spPr/>
      <dgm:t>
        <a:bodyPr/>
        <a:lstStyle/>
        <a:p>
          <a:r>
            <a:rPr lang="en-US" dirty="0">
              <a:solidFill>
                <a:schemeClr val="bg1"/>
              </a:solidFill>
              <a:latin typeface="Arial" panose="020B0604020202020204" pitchFamily="34" charset="0"/>
              <a:cs typeface="Arial" panose="020B0604020202020204" pitchFamily="34" charset="0"/>
            </a:rPr>
            <a:t>c. Mối liên hệ</a:t>
          </a:r>
        </a:p>
      </dgm:t>
    </dgm:pt>
    <dgm:pt modelId="{0C9F8D75-0CA6-4621-BC0C-0CFE89802CE8}" type="parTrans" cxnId="{D7F61E16-A803-4B87-BE61-F0C7132B3A99}">
      <dgm:prSet/>
      <dgm:spPr/>
      <dgm:t>
        <a:bodyPr/>
        <a:lstStyle/>
        <a:p>
          <a:endParaRPr lang="en-US"/>
        </a:p>
      </dgm:t>
    </dgm:pt>
    <dgm:pt modelId="{663F2AAA-1DC6-4A91-9C23-1616065D805A}" type="sibTrans" cxnId="{D7F61E16-A803-4B87-BE61-F0C7132B3A99}">
      <dgm:prSet/>
      <dgm:spPr/>
      <dgm:t>
        <a:bodyPr/>
        <a:lstStyle/>
        <a:p>
          <a:endParaRPr lang="en-US"/>
        </a:p>
      </dgm:t>
    </dgm:pt>
    <dgm:pt modelId="{23D0A2BB-4F81-4238-8C48-09FBFCA72129}">
      <dgm:prSet/>
      <dgm:spPr/>
      <dgm:t>
        <a:bodyPr/>
        <a:lstStyle/>
        <a:p>
          <a:r>
            <a:rPr lang="en-US" dirty="0">
              <a:solidFill>
                <a:schemeClr val="bg1"/>
              </a:solidFill>
              <a:latin typeface="Arial" panose="020B0604020202020204" pitchFamily="34" charset="0"/>
              <a:cs typeface="Arial" panose="020B0604020202020204" pitchFamily="34" charset="0"/>
            </a:rPr>
            <a:t>d. Phát triển</a:t>
          </a:r>
        </a:p>
      </dgm:t>
    </dgm:pt>
    <dgm:pt modelId="{6A1D61C5-F403-479E-9DBF-A73AFA9A6112}" type="parTrans" cxnId="{8A1FAF3E-66A0-455C-99ED-32020460A41E}">
      <dgm:prSet/>
      <dgm:spPr/>
      <dgm:t>
        <a:bodyPr/>
        <a:lstStyle/>
        <a:p>
          <a:endParaRPr lang="en-US"/>
        </a:p>
      </dgm:t>
    </dgm:pt>
    <dgm:pt modelId="{D0441641-8BAF-4A07-B31D-F53FDE085B5F}" type="sibTrans" cxnId="{8A1FAF3E-66A0-455C-99ED-32020460A41E}">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D7F61E16-A803-4B87-BE61-F0C7132B3A99}" srcId="{8D6D26A5-62C7-45EB-9531-C85F1879241F}" destId="{18369741-E4C6-4944-83E7-2811A171D245}" srcOrd="2" destOrd="0" parTransId="{0C9F8D75-0CA6-4621-BC0C-0CFE89802CE8}" sibTransId="{663F2AAA-1DC6-4A91-9C23-1616065D805A}"/>
    <dgm:cxn modelId="{74B64E0E-6D71-4127-A5AC-4A3BC65C5B01}" type="presOf" srcId="{A556DFAD-6063-40D5-896A-04500B9ADA0D}" destId="{F1A0EB02-8037-4F89-8026-A7DA99CFEE45}" srcOrd="0" destOrd="0" presId="urn:microsoft.com/office/officeart/2005/8/layout/vList5"/>
    <dgm:cxn modelId="{758693B6-045D-4A2C-BAD7-74283128DC5E}" type="presOf" srcId="{AF3F8EF5-D92F-47BD-B23E-E5448F5CAE8F}" destId="{F1A0EB02-8037-4F89-8026-A7DA99CFEE45}" srcOrd="0" destOrd="1" presId="urn:microsoft.com/office/officeart/2005/8/layout/vList5"/>
    <dgm:cxn modelId="{33D17094-9914-4EE3-A131-D87673BC7CA8}" type="presOf" srcId="{23D0A2BB-4F81-4238-8C48-09FBFCA72129}" destId="{F1A0EB02-8037-4F89-8026-A7DA99CFEE45}" srcOrd="0" destOrd="3" presId="urn:microsoft.com/office/officeart/2005/8/layout/vList5"/>
    <dgm:cxn modelId="{61F0679F-9967-4954-9461-D2463A4CE13C}" srcId="{8D6D26A5-62C7-45EB-9531-C85F1879241F}" destId="{AF3F8EF5-D92F-47BD-B23E-E5448F5CAE8F}" srcOrd="1" destOrd="0" parTransId="{2C53366F-8B4F-4C9E-91C3-92F1E3DECB95}" sibTransId="{4DADB1D4-05A1-48CB-A882-F499796AA6A9}"/>
    <dgm:cxn modelId="{7FD782FF-7234-4546-BF15-26762E51BA6B}" type="presOf" srcId="{8D6D26A5-62C7-45EB-9531-C85F1879241F}" destId="{AEC6E17D-F1BC-406A-B364-F3D4F5F76DD5}" srcOrd="0" destOrd="0"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23D29DF3-F41F-450B-A893-7B0B23CA0B58}" srcId="{8D6D26A5-62C7-45EB-9531-C85F1879241F}" destId="{47034EC9-30F0-4285-87E0-0C8BA1F9CEDC}" srcOrd="5" destOrd="0" parTransId="{401727E8-46EE-41A4-BAAF-3BA1753FE8AE}" sibTransId="{E63D2A55-7855-4297-B1C9-0C665A64A098}"/>
    <dgm:cxn modelId="{3F3BCDB4-4E6F-4D91-9ABA-BA6FA422AE0B}" type="presOf" srcId="{47034EC9-30F0-4285-87E0-0C8BA1F9CEDC}" destId="{F1A0EB02-8037-4F89-8026-A7DA99CFEE45}" srcOrd="0" destOrd="5" presId="urn:microsoft.com/office/officeart/2005/8/layout/vList5"/>
    <dgm:cxn modelId="{19A820D8-D317-4078-8BBE-D6FCA7C25B83}" type="presOf" srcId="{DA60841E-6A62-4568-9E7F-A6D242D5C913}" destId="{F1A0EB02-8037-4F89-8026-A7DA99CFEE45}" srcOrd="0" destOrd="4" presId="urn:microsoft.com/office/officeart/2005/8/layout/vList5"/>
    <dgm:cxn modelId="{8A1FAF3E-66A0-455C-99ED-32020460A41E}" srcId="{8D6D26A5-62C7-45EB-9531-C85F1879241F}" destId="{23D0A2BB-4F81-4238-8C48-09FBFCA72129}" srcOrd="3" destOrd="0" parTransId="{6A1D61C5-F403-479E-9DBF-A73AFA9A6112}" sibTransId="{D0441641-8BAF-4A07-B31D-F53FDE085B5F}"/>
    <dgm:cxn modelId="{F9CA8812-B798-47D9-B379-675695F47692}" type="presOf" srcId="{18369741-E4C6-4944-83E7-2811A171D245}" destId="{F1A0EB02-8037-4F89-8026-A7DA99CFEE45}" srcOrd="0" destOrd="2"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D90975F9-0F0F-4426-A678-DE5D572393A3}" srcId="{AF508471-6BF0-4E4D-9C49-5C04E4F1A8A2}" destId="{8D6D26A5-62C7-45EB-9531-C85F1879241F}" srcOrd="0" destOrd="0" parTransId="{EBFBBD4C-66B5-474F-ACFD-265FCEFB024C}" sibTransId="{6D40A9E5-9B80-47A3-87E7-3B218C729BC2}"/>
    <dgm:cxn modelId="{9F0323FA-24D3-4EF6-8C35-8F9E2C2B471A}" type="presOf" srcId="{AF508471-6BF0-4E4D-9C49-5C04E4F1A8A2}" destId="{D5CC919E-8CCC-4B1A-8D10-6F2C091922D1}" srcOrd="0" destOrd="0" presId="urn:microsoft.com/office/officeart/2005/8/layout/vList5"/>
    <dgm:cxn modelId="{E907B326-183E-4E49-96F7-F609C4041CA8}" type="presParOf" srcId="{D5CC919E-8CCC-4B1A-8D10-6F2C091922D1}" destId="{68BFF038-1D82-498E-BFBE-D15BC7CCD2BC}" srcOrd="0" destOrd="0" presId="urn:microsoft.com/office/officeart/2005/8/layout/vList5"/>
    <dgm:cxn modelId="{F8E7AA30-3407-450F-88BC-3F63CB3B5585}" type="presParOf" srcId="{68BFF038-1D82-498E-BFBE-D15BC7CCD2BC}" destId="{AEC6E17D-F1BC-406A-B364-F3D4F5F76DD5}" srcOrd="0" destOrd="0" presId="urn:microsoft.com/office/officeart/2005/8/layout/vList5"/>
    <dgm:cxn modelId="{65F6AD67-41B7-46F8-BF58-5DFBFF692FEA}"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V.L. </a:t>
          </a:r>
          <a:r>
            <a:rPr lang="en-US" dirty="0" err="1">
              <a:solidFill>
                <a:schemeClr val="bg1"/>
              </a:solidFill>
              <a:latin typeface="Arial" panose="020B0604020202020204" pitchFamily="34" charset="0"/>
              <a:cs typeface="Arial" panose="020B0604020202020204" pitchFamily="34" charset="0"/>
            </a:rPr>
            <a:t>Lênin</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14. </a:t>
          </a:r>
          <a:r>
            <a:rPr lang="vi-VN" dirty="0">
              <a:solidFill>
                <a:srgbClr val="FFFF00"/>
              </a:solidFill>
            </a:rPr>
            <a:t>"Từ trực quan sinh động đến tư duy trừu tượng và từ tư duy trừu tượng đến thực tiễn - đó là con đường biện chứng của sự nhận thức chân lý, của sự nhận thức thực tại khách quan" Quan điểm trên của ai?</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D0C2EBDA-7DBA-4228-98EA-654DA98F0303}">
      <dgm:prSet/>
      <dgm:spPr/>
      <dgm:t>
        <a:bodyPr/>
        <a:lstStyle/>
        <a:p>
          <a:r>
            <a:rPr lang="en-US" dirty="0">
              <a:solidFill>
                <a:schemeClr val="bg1"/>
              </a:solidFill>
              <a:latin typeface="Arial" panose="020B0604020202020204" pitchFamily="34" charset="0"/>
              <a:cs typeface="Arial" panose="020B0604020202020204" pitchFamily="34" charset="0"/>
            </a:rPr>
            <a:t>b. Hồ Chí Minh</a:t>
          </a:r>
        </a:p>
      </dgm:t>
    </dgm:pt>
    <dgm:pt modelId="{03E49033-4796-4FC7-89EE-6E905D9B9F76}" type="parTrans" cxnId="{7CA04B98-E583-427C-BAD2-E0E93E5A10E9}">
      <dgm:prSet/>
      <dgm:spPr/>
      <dgm:t>
        <a:bodyPr/>
        <a:lstStyle/>
        <a:p>
          <a:endParaRPr lang="en-US"/>
        </a:p>
      </dgm:t>
    </dgm:pt>
    <dgm:pt modelId="{2D81E504-780B-443F-AC41-A641087454C6}" type="sibTrans" cxnId="{7CA04B98-E583-427C-BAD2-E0E93E5A10E9}">
      <dgm:prSet/>
      <dgm:spPr/>
      <dgm:t>
        <a:bodyPr/>
        <a:lstStyle/>
        <a:p>
          <a:endParaRPr lang="en-US"/>
        </a:p>
      </dgm:t>
    </dgm:pt>
    <dgm:pt modelId="{85B97ADD-3802-4AF0-9B70-93D3705BC2DD}">
      <dgm:prSet/>
      <dgm:spPr/>
      <dgm:t>
        <a:bodyPr/>
        <a:lstStyle/>
        <a:p>
          <a:r>
            <a:rPr lang="en-US" dirty="0">
              <a:solidFill>
                <a:schemeClr val="bg1"/>
              </a:solidFill>
              <a:latin typeface="Arial" panose="020B0604020202020204" pitchFamily="34" charset="0"/>
              <a:cs typeface="Arial" panose="020B0604020202020204" pitchFamily="34" charset="0"/>
            </a:rPr>
            <a:t>c. C. Mác</a:t>
          </a:r>
        </a:p>
      </dgm:t>
    </dgm:pt>
    <dgm:pt modelId="{083140C5-A77C-41A3-9439-9F6F7E290988}" type="parTrans" cxnId="{14EB1380-82D0-47AD-A917-B30F0835CD38}">
      <dgm:prSet/>
      <dgm:spPr/>
      <dgm:t>
        <a:bodyPr/>
        <a:lstStyle/>
        <a:p>
          <a:endParaRPr lang="en-US"/>
        </a:p>
      </dgm:t>
    </dgm:pt>
    <dgm:pt modelId="{98EAE80D-08BD-4A42-8E7C-5B6D5FB90618}" type="sibTrans" cxnId="{14EB1380-82D0-47AD-A917-B30F0835CD38}">
      <dgm:prSet/>
      <dgm:spPr/>
      <dgm:t>
        <a:bodyPr/>
        <a:lstStyle/>
        <a:p>
          <a:endParaRPr lang="en-US"/>
        </a:p>
      </dgm:t>
    </dgm:pt>
    <dgm:pt modelId="{DCBEDD29-4D0C-42B0-B414-814BF3C1C3EC}">
      <dgm:prSet/>
      <dgm:spPr/>
      <dgm:t>
        <a:bodyPr/>
        <a:lstStyle/>
        <a:p>
          <a:r>
            <a:rPr lang="en-US" dirty="0">
              <a:solidFill>
                <a:schemeClr val="bg1"/>
              </a:solidFill>
              <a:latin typeface="Arial" panose="020B0604020202020204" pitchFamily="34" charset="0"/>
              <a:cs typeface="Arial" panose="020B0604020202020204" pitchFamily="34" charset="0"/>
            </a:rPr>
            <a:t>d. Ph. Ăngghen</a:t>
          </a:r>
        </a:p>
      </dgm:t>
    </dgm:pt>
    <dgm:pt modelId="{D77930D3-CE52-4C7E-B313-3128B38A961A}" type="parTrans" cxnId="{F9FCF286-350D-4CC6-8A38-D8BBAA0C5C81}">
      <dgm:prSet/>
      <dgm:spPr/>
      <dgm:t>
        <a:bodyPr/>
        <a:lstStyle/>
        <a:p>
          <a:endParaRPr lang="en-US"/>
        </a:p>
      </dgm:t>
    </dgm:pt>
    <dgm:pt modelId="{AD65CD50-811B-4A73-BC84-AA2C234D0E39}" type="sibTrans" cxnId="{F9FCF286-350D-4CC6-8A38-D8BBAA0C5C8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68417CC1-9F58-46B8-BB25-A26A3FC5D602}" type="presOf" srcId="{A556DFAD-6063-40D5-896A-04500B9ADA0D}" destId="{F1A0EB02-8037-4F89-8026-A7DA99CFEE45}" srcOrd="0" destOrd="0" presId="urn:microsoft.com/office/officeart/2005/8/layout/vList5"/>
    <dgm:cxn modelId="{03C46E1D-7612-4FF8-91F3-D4B81F237794}" type="presOf" srcId="{8D6D26A5-62C7-45EB-9531-C85F1879241F}" destId="{AEC6E17D-F1BC-406A-B364-F3D4F5F76DD5}" srcOrd="0" destOrd="0" presId="urn:microsoft.com/office/officeart/2005/8/layout/vList5"/>
    <dgm:cxn modelId="{219F7290-3F41-4755-B3F2-4229A677F4D5}" type="presOf" srcId="{DCBEDD29-4D0C-42B0-B414-814BF3C1C3EC}"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08A1C1EF-0F44-4963-95C3-D1A919530EBE}" type="presOf" srcId="{AF508471-6BF0-4E4D-9C49-5C04E4F1A8A2}" destId="{D5CC919E-8CCC-4B1A-8D10-6F2C091922D1}" srcOrd="0" destOrd="0"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14EB1380-82D0-47AD-A917-B30F0835CD38}" srcId="{8D6D26A5-62C7-45EB-9531-C85F1879241F}" destId="{85B97ADD-3802-4AF0-9B70-93D3705BC2DD}" srcOrd="2" destOrd="0" parTransId="{083140C5-A77C-41A3-9439-9F6F7E290988}" sibTransId="{98EAE80D-08BD-4A42-8E7C-5B6D5FB90618}"/>
    <dgm:cxn modelId="{489A5600-785D-49BC-8D52-EE1020F4309D}" type="presOf" srcId="{D0C2EBDA-7DBA-4228-98EA-654DA98F0303}" destId="{F1A0EB02-8037-4F89-8026-A7DA99CFEE45}" srcOrd="0" destOrd="1" presId="urn:microsoft.com/office/officeart/2005/8/layout/vList5"/>
    <dgm:cxn modelId="{8E68A631-F72C-4115-8F58-61A82B05A22F}" type="presOf" srcId="{85B97ADD-3802-4AF0-9B70-93D3705BC2DD}" destId="{F1A0EB02-8037-4F89-8026-A7DA99CFEE45}" srcOrd="0" destOrd="2" presId="urn:microsoft.com/office/officeart/2005/8/layout/vList5"/>
    <dgm:cxn modelId="{7CA04B98-E583-427C-BAD2-E0E93E5A10E9}" srcId="{8D6D26A5-62C7-45EB-9531-C85F1879241F}" destId="{D0C2EBDA-7DBA-4228-98EA-654DA98F0303}" srcOrd="1" destOrd="0" parTransId="{03E49033-4796-4FC7-89EE-6E905D9B9F76}" sibTransId="{2D81E504-780B-443F-AC41-A641087454C6}"/>
    <dgm:cxn modelId="{D90975F9-0F0F-4426-A678-DE5D572393A3}" srcId="{AF508471-6BF0-4E4D-9C49-5C04E4F1A8A2}" destId="{8D6D26A5-62C7-45EB-9531-C85F1879241F}" srcOrd="0" destOrd="0" parTransId="{EBFBBD4C-66B5-474F-ACFD-265FCEFB024C}" sibTransId="{6D40A9E5-9B80-47A3-87E7-3B218C729BC2}"/>
    <dgm:cxn modelId="{F9FCF286-350D-4CC6-8A38-D8BBAA0C5C81}" srcId="{8D6D26A5-62C7-45EB-9531-C85F1879241F}" destId="{DCBEDD29-4D0C-42B0-B414-814BF3C1C3EC}" srcOrd="3" destOrd="0" parTransId="{D77930D3-CE52-4C7E-B313-3128B38A961A}" sibTransId="{AD65CD50-811B-4A73-BC84-AA2C234D0E39}"/>
    <dgm:cxn modelId="{8F9FDB3B-F372-4A8C-A437-E79805D4F0D2}" type="presOf" srcId="{47034EC9-30F0-4285-87E0-0C8BA1F9CEDC}" destId="{F1A0EB02-8037-4F89-8026-A7DA99CFEE45}" srcOrd="0" destOrd="5"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A8A54054-E2E9-4497-9ED8-DBBFADB75A3C}" type="presOf" srcId="{DA60841E-6A62-4568-9E7F-A6D242D5C913}" destId="{F1A0EB02-8037-4F89-8026-A7DA99CFEE45}" srcOrd="0" destOrd="4" presId="urn:microsoft.com/office/officeart/2005/8/layout/vList5"/>
    <dgm:cxn modelId="{916AA157-15D1-457F-A205-723E7FCCAAC9}" type="presParOf" srcId="{D5CC919E-8CCC-4B1A-8D10-6F2C091922D1}" destId="{68BFF038-1D82-498E-BFBE-D15BC7CCD2BC}" srcOrd="0" destOrd="0" presId="urn:microsoft.com/office/officeart/2005/8/layout/vList5"/>
    <dgm:cxn modelId="{CD315262-B37B-4FF1-86D5-7423F1DD143F}" type="presParOf" srcId="{68BFF038-1D82-498E-BFBE-D15BC7CCD2BC}" destId="{AEC6E17D-F1BC-406A-B364-F3D4F5F76DD5}" srcOrd="0" destOrd="0" presId="urn:microsoft.com/office/officeart/2005/8/layout/vList5"/>
    <dgm:cxn modelId="{FA60444F-994B-4E4E-944F-EF5776E462C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Môn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học</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15. </a:t>
          </a:r>
          <a:r>
            <a:rPr lang="vi-VN" dirty="0">
              <a:solidFill>
                <a:srgbClr val="FFFF00"/>
              </a:solidFill>
            </a:rPr>
            <a:t>Triết học Mác Lênin là…... về những quy luật chung nhất của tự nhiên, xã hội và tư duy: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5C5F8DDE-7BF2-4604-A1B2-C045EFF5FBC6}">
      <dgm:prSet/>
      <dgm:spPr/>
      <dgm:t>
        <a:bodyPr/>
        <a:lstStyle/>
        <a:p>
          <a:r>
            <a:rPr lang="en-US" dirty="0">
              <a:solidFill>
                <a:schemeClr val="bg1"/>
              </a:solidFill>
              <a:latin typeface="Arial" panose="020B0604020202020204" pitchFamily="34" charset="0"/>
              <a:cs typeface="Arial" panose="020B0604020202020204" pitchFamily="34" charset="0"/>
            </a:rPr>
            <a:t>b. Nguyên lý</a:t>
          </a:r>
        </a:p>
      </dgm:t>
    </dgm:pt>
    <dgm:pt modelId="{752DC00C-4DDF-45E8-AEE7-B4DA85F0DFAB}" type="parTrans" cxnId="{7A13C3E3-EC7D-4525-A46E-2F68DC2595F5}">
      <dgm:prSet/>
      <dgm:spPr/>
      <dgm:t>
        <a:bodyPr/>
        <a:lstStyle/>
        <a:p>
          <a:endParaRPr lang="en-US"/>
        </a:p>
      </dgm:t>
    </dgm:pt>
    <dgm:pt modelId="{CBF2F570-0415-4714-996F-00ABAA177EA1}" type="sibTrans" cxnId="{7A13C3E3-EC7D-4525-A46E-2F68DC2595F5}">
      <dgm:prSet/>
      <dgm:spPr/>
      <dgm:t>
        <a:bodyPr/>
        <a:lstStyle/>
        <a:p>
          <a:endParaRPr lang="en-US"/>
        </a:p>
      </dgm:t>
    </dgm:pt>
    <dgm:pt modelId="{D15EF16A-BC47-46BA-809D-E0B27E54C4C7}">
      <dgm:prSet/>
      <dgm:spPr/>
      <dgm:t>
        <a:bodyPr/>
        <a:lstStyle/>
        <a:p>
          <a:r>
            <a:rPr lang="en-US" dirty="0">
              <a:solidFill>
                <a:schemeClr val="bg1"/>
              </a:solidFill>
              <a:latin typeface="Arial" panose="020B0604020202020204" pitchFamily="34" charset="0"/>
              <a:cs typeface="Arial" panose="020B0604020202020204" pitchFamily="34" charset="0"/>
            </a:rPr>
            <a:t>c. Nhận định</a:t>
          </a:r>
        </a:p>
      </dgm:t>
    </dgm:pt>
    <dgm:pt modelId="{E75CCD66-2D15-4E1B-B2B6-E846064E2E3E}" type="parTrans" cxnId="{654F1E9B-475C-496D-BE01-216599281D2B}">
      <dgm:prSet/>
      <dgm:spPr/>
      <dgm:t>
        <a:bodyPr/>
        <a:lstStyle/>
        <a:p>
          <a:endParaRPr lang="en-US"/>
        </a:p>
      </dgm:t>
    </dgm:pt>
    <dgm:pt modelId="{76E47514-AE9D-42DA-86EC-96891E4B87DB}" type="sibTrans" cxnId="{654F1E9B-475C-496D-BE01-216599281D2B}">
      <dgm:prSet/>
      <dgm:spPr/>
      <dgm:t>
        <a:bodyPr/>
        <a:lstStyle/>
        <a:p>
          <a:endParaRPr lang="en-US"/>
        </a:p>
      </dgm:t>
    </dgm:pt>
    <dgm:pt modelId="{DBCA6D75-06B4-4485-939E-4415B77766C2}">
      <dgm:prSet/>
      <dgm:spPr/>
      <dgm:t>
        <a:bodyPr/>
        <a:lstStyle/>
        <a:p>
          <a:r>
            <a:rPr lang="en-US" dirty="0">
              <a:solidFill>
                <a:schemeClr val="bg1"/>
              </a:solidFill>
              <a:latin typeface="Arial" panose="020B0604020202020204" pitchFamily="34" charset="0"/>
              <a:cs typeface="Arial" panose="020B0604020202020204" pitchFamily="34" charset="0"/>
            </a:rPr>
            <a:t>d. Khoa học</a:t>
          </a:r>
        </a:p>
      </dgm:t>
    </dgm:pt>
    <dgm:pt modelId="{550479D4-C526-4D4F-ADBC-7CD1AF727059}" type="parTrans" cxnId="{46EF36C4-33AD-4A50-8421-3295D9D85821}">
      <dgm:prSet/>
      <dgm:spPr/>
      <dgm:t>
        <a:bodyPr/>
        <a:lstStyle/>
        <a:p>
          <a:endParaRPr lang="en-US"/>
        </a:p>
      </dgm:t>
    </dgm:pt>
    <dgm:pt modelId="{502803D0-D2C3-4E12-9A1A-C5DC1B3A3EE0}" type="sibTrans" cxnId="{46EF36C4-33AD-4A50-8421-3295D9D8582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D768A8BC-8815-4D7E-89A1-7FD8D46B7870}" type="presOf" srcId="{DA60841E-6A62-4568-9E7F-A6D242D5C913}" destId="{F1A0EB02-8037-4F89-8026-A7DA99CFEE45}" srcOrd="0" destOrd="4" presId="urn:microsoft.com/office/officeart/2005/8/layout/vList5"/>
    <dgm:cxn modelId="{46EF36C4-33AD-4A50-8421-3295D9D85821}" srcId="{8D6D26A5-62C7-45EB-9531-C85F1879241F}" destId="{DBCA6D75-06B4-4485-939E-4415B77766C2}" srcOrd="3" destOrd="0" parTransId="{550479D4-C526-4D4F-ADBC-7CD1AF727059}" sibTransId="{502803D0-D2C3-4E12-9A1A-C5DC1B3A3EE0}"/>
    <dgm:cxn modelId="{50DB84FE-4229-463B-AFB1-15D178C8E80A}" srcId="{8D6D26A5-62C7-45EB-9531-C85F1879241F}" destId="{DA60841E-6A62-4568-9E7F-A6D242D5C913}" srcOrd="4" destOrd="0" parTransId="{B1362836-C9A9-4D21-BBC3-8B99D9591541}" sibTransId="{D565CDF6-B8F8-42E6-85A2-DA73E46EBF08}"/>
    <dgm:cxn modelId="{7A13C3E3-EC7D-4525-A46E-2F68DC2595F5}" srcId="{8D6D26A5-62C7-45EB-9531-C85F1879241F}" destId="{5C5F8DDE-7BF2-4604-A1B2-C045EFF5FBC6}" srcOrd="1" destOrd="0" parTransId="{752DC00C-4DDF-45E8-AEE7-B4DA85F0DFAB}" sibTransId="{CBF2F570-0415-4714-996F-00ABAA177EA1}"/>
    <dgm:cxn modelId="{378F38A6-1C0B-42B7-B99D-098B6169A43C}" type="presOf" srcId="{8D6D26A5-62C7-45EB-9531-C85F1879241F}" destId="{AEC6E17D-F1BC-406A-B364-F3D4F5F76DD5}" srcOrd="0" destOrd="0"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276B4D36-5BB5-4E94-84E4-461FA97A09FF}" type="presOf" srcId="{AF508471-6BF0-4E4D-9C49-5C04E4F1A8A2}" destId="{D5CC919E-8CCC-4B1A-8D10-6F2C091922D1}"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41DB4699-F553-450F-912B-B850A3D1F52D}" type="presOf" srcId="{D15EF16A-BC47-46BA-809D-E0B27E54C4C7}" destId="{F1A0EB02-8037-4F89-8026-A7DA99CFEE45}" srcOrd="0" destOrd="2" presId="urn:microsoft.com/office/officeart/2005/8/layout/vList5"/>
    <dgm:cxn modelId="{64FFFF90-8059-42A8-9C0E-C964906E1B32}" type="presOf" srcId="{47034EC9-30F0-4285-87E0-0C8BA1F9CEDC}" destId="{F1A0EB02-8037-4F89-8026-A7DA99CFEE45}" srcOrd="0" destOrd="5" presId="urn:microsoft.com/office/officeart/2005/8/layout/vList5"/>
    <dgm:cxn modelId="{7AE2A1A4-ACC7-4EB2-BA20-83A11CE5738C}" type="presOf" srcId="{DBCA6D75-06B4-4485-939E-4415B77766C2}" destId="{F1A0EB02-8037-4F89-8026-A7DA99CFEE45}" srcOrd="0" destOrd="3" presId="urn:microsoft.com/office/officeart/2005/8/layout/vList5"/>
    <dgm:cxn modelId="{654F1E9B-475C-496D-BE01-216599281D2B}" srcId="{8D6D26A5-62C7-45EB-9531-C85F1879241F}" destId="{D15EF16A-BC47-46BA-809D-E0B27E54C4C7}" srcOrd="2" destOrd="0" parTransId="{E75CCD66-2D15-4E1B-B2B6-E846064E2E3E}" sibTransId="{76E47514-AE9D-42DA-86EC-96891E4B87DB}"/>
    <dgm:cxn modelId="{551594C3-AD60-4AAD-85BF-ECC38E0481BF}" type="presOf" srcId="{5C5F8DDE-7BF2-4604-A1B2-C045EFF5FBC6}" destId="{F1A0EB02-8037-4F89-8026-A7DA99CFEE45}" srcOrd="0" destOrd="1" presId="urn:microsoft.com/office/officeart/2005/8/layout/vList5"/>
    <dgm:cxn modelId="{DA2AD943-71E4-4200-8F33-3B5A6613A9D5}"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475DCA1-770B-49CA-AF50-2EDEBFE2BEFA}" type="presParOf" srcId="{D5CC919E-8CCC-4B1A-8D10-6F2C091922D1}" destId="{68BFF038-1D82-498E-BFBE-D15BC7CCD2BC}" srcOrd="0" destOrd="0" presId="urn:microsoft.com/office/officeart/2005/8/layout/vList5"/>
    <dgm:cxn modelId="{175AE734-C6B4-4A53-A460-E62DDE739636}" type="presParOf" srcId="{68BFF038-1D82-498E-BFBE-D15BC7CCD2BC}" destId="{AEC6E17D-F1BC-406A-B364-F3D4F5F76DD5}" srcOrd="0" destOrd="0" presId="urn:microsoft.com/office/officeart/2005/8/layout/vList5"/>
    <dgm:cxn modelId="{77604BB4-7631-4A2B-A9CA-AE4448A5D92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Ý </a:t>
          </a:r>
          <a:r>
            <a:rPr lang="en-US" dirty="0" err="1">
              <a:solidFill>
                <a:schemeClr val="bg1"/>
              </a:solidFill>
              <a:latin typeface="Arial" panose="020B0604020202020204" pitchFamily="34" charset="0"/>
              <a:cs typeface="Arial" panose="020B0604020202020204" pitchFamily="34" charset="0"/>
            </a:rPr>
            <a:t>thức</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16. </a:t>
          </a:r>
          <a:r>
            <a:rPr lang="en-US" dirty="0" err="1">
              <a:solidFill>
                <a:srgbClr val="FFFF00"/>
              </a:solidFill>
            </a:rPr>
            <a:t>Bản</a:t>
          </a:r>
          <a:r>
            <a:rPr lang="en-US" dirty="0">
              <a:solidFill>
                <a:srgbClr val="FFFF00"/>
              </a:solidFill>
            </a:rPr>
            <a:t> </a:t>
          </a:r>
          <a:r>
            <a:rPr lang="en-US" dirty="0" err="1">
              <a:solidFill>
                <a:srgbClr val="FFFF00"/>
              </a:solidFill>
            </a:rPr>
            <a:t>chất</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thế</a:t>
          </a:r>
          <a:r>
            <a:rPr lang="en-US" dirty="0">
              <a:solidFill>
                <a:srgbClr val="FFFF00"/>
              </a:solidFill>
            </a:rPr>
            <a:t> </a:t>
          </a:r>
          <a:r>
            <a:rPr lang="en-US" dirty="0" err="1">
              <a:solidFill>
                <a:srgbClr val="FFFF00"/>
              </a:solidFill>
            </a:rPr>
            <a:t>giới</a:t>
          </a:r>
          <a:r>
            <a:rPr lang="en-US" dirty="0">
              <a:solidFill>
                <a:srgbClr val="FFFF00"/>
              </a:solidFill>
            </a:rPr>
            <a:t> </a:t>
          </a:r>
          <a:r>
            <a:rPr lang="en-US" dirty="0" err="1">
              <a:solidFill>
                <a:srgbClr val="FFFF00"/>
              </a:solidFill>
            </a:rPr>
            <a:t>theo</a:t>
          </a:r>
          <a:r>
            <a:rPr lang="en-US" dirty="0">
              <a:solidFill>
                <a:srgbClr val="FFFF00"/>
              </a:solidFill>
            </a:rPr>
            <a:t> </a:t>
          </a:r>
          <a:r>
            <a:rPr lang="en-US" dirty="0" err="1">
              <a:solidFill>
                <a:srgbClr val="FFFF00"/>
              </a:solidFill>
            </a:rPr>
            <a:t>quan</a:t>
          </a:r>
          <a:r>
            <a:rPr lang="en-US" dirty="0">
              <a:solidFill>
                <a:srgbClr val="FFFF00"/>
              </a:solidFill>
            </a:rPr>
            <a:t> </a:t>
          </a:r>
          <a:r>
            <a:rPr lang="en-US" dirty="0" err="1">
              <a:solidFill>
                <a:srgbClr val="FFFF00"/>
              </a:solidFill>
            </a:rPr>
            <a:t>điểm</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triết</a:t>
          </a:r>
          <a:r>
            <a:rPr lang="en-US" dirty="0">
              <a:solidFill>
                <a:srgbClr val="FFFF00"/>
              </a:solidFill>
            </a:rPr>
            <a:t> </a:t>
          </a:r>
          <a:r>
            <a:rPr lang="en-US" dirty="0" err="1">
              <a:solidFill>
                <a:srgbClr val="FFFF00"/>
              </a:solidFill>
            </a:rPr>
            <a:t>học</a:t>
          </a:r>
          <a:r>
            <a:rPr lang="en-US" dirty="0">
              <a:solidFill>
                <a:srgbClr val="FFFF00"/>
              </a:solidFill>
            </a:rPr>
            <a:t> </a:t>
          </a:r>
          <a:r>
            <a:rPr lang="en-US" dirty="0" err="1">
              <a:solidFill>
                <a:srgbClr val="FFFF00"/>
              </a:solidFill>
            </a:rPr>
            <a:t>Mác</a:t>
          </a:r>
          <a:r>
            <a:rPr lang="en-US" dirty="0">
              <a:solidFill>
                <a:srgbClr val="FFFF00"/>
              </a:solidFill>
            </a:rPr>
            <a:t> </a:t>
          </a:r>
          <a:r>
            <a:rPr lang="en-US" dirty="0" err="1">
              <a:solidFill>
                <a:srgbClr val="FFFF00"/>
              </a:solidFill>
            </a:rPr>
            <a:t>Lênin</a:t>
          </a:r>
          <a:r>
            <a:rPr lang="en-US" dirty="0">
              <a:solidFill>
                <a:srgbClr val="FFFF00"/>
              </a:solidFill>
            </a:rPr>
            <a:t> </a:t>
          </a:r>
          <a:r>
            <a:rPr lang="en-US" dirty="0" err="1">
              <a:solidFill>
                <a:srgbClr val="FFFF00"/>
              </a:solidFill>
            </a:rPr>
            <a:t>là</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755B57F0-86B6-41E6-88DC-83C092E032A6}">
      <dgm:prSet/>
      <dgm:spPr/>
      <dgm:t>
        <a:bodyPr/>
        <a:lstStyle/>
        <a:p>
          <a:r>
            <a:rPr lang="en-US" dirty="0">
              <a:solidFill>
                <a:schemeClr val="bg1"/>
              </a:solidFill>
              <a:latin typeface="Arial" panose="020B0604020202020204" pitchFamily="34" charset="0"/>
              <a:cs typeface="Arial" panose="020B0604020202020204" pitchFamily="34" charset="0"/>
            </a:rPr>
            <a:t>b. Tinh thần</a:t>
          </a:r>
        </a:p>
      </dgm:t>
    </dgm:pt>
    <dgm:pt modelId="{904E12EE-E688-42ED-A108-35F080E04EFC}" type="parTrans" cxnId="{E382DBDB-18F0-4625-822F-1BFE95322CEC}">
      <dgm:prSet/>
      <dgm:spPr/>
      <dgm:t>
        <a:bodyPr/>
        <a:lstStyle/>
        <a:p>
          <a:endParaRPr lang="en-US"/>
        </a:p>
      </dgm:t>
    </dgm:pt>
    <dgm:pt modelId="{27460112-6C1C-455E-A166-A1D6EEB6354F}" type="sibTrans" cxnId="{E382DBDB-18F0-4625-822F-1BFE95322CEC}">
      <dgm:prSet/>
      <dgm:spPr/>
      <dgm:t>
        <a:bodyPr/>
        <a:lstStyle/>
        <a:p>
          <a:endParaRPr lang="en-US"/>
        </a:p>
      </dgm:t>
    </dgm:pt>
    <dgm:pt modelId="{51AC7E4F-8B6C-4986-A49D-6BCE0FA62116}">
      <dgm:prSet/>
      <dgm:spPr/>
      <dgm:t>
        <a:bodyPr/>
        <a:lstStyle/>
        <a:p>
          <a:r>
            <a:rPr lang="en-US" dirty="0">
              <a:solidFill>
                <a:schemeClr val="bg1"/>
              </a:solidFill>
              <a:latin typeface="Arial" panose="020B0604020202020204" pitchFamily="34" charset="0"/>
              <a:cs typeface="Arial" panose="020B0604020202020204" pitchFamily="34" charset="0"/>
            </a:rPr>
            <a:t>c. Vật thể</a:t>
          </a:r>
        </a:p>
      </dgm:t>
    </dgm:pt>
    <dgm:pt modelId="{E06D158C-7845-4294-B57F-4BA8FCEFCDA7}" type="parTrans" cxnId="{2D2EF26D-B520-42BC-8839-524F42322414}">
      <dgm:prSet/>
      <dgm:spPr/>
      <dgm:t>
        <a:bodyPr/>
        <a:lstStyle/>
        <a:p>
          <a:endParaRPr lang="en-US"/>
        </a:p>
      </dgm:t>
    </dgm:pt>
    <dgm:pt modelId="{56CB4C43-324B-4908-9C3F-43DA432AC8DC}" type="sibTrans" cxnId="{2D2EF26D-B520-42BC-8839-524F42322414}">
      <dgm:prSet/>
      <dgm:spPr/>
      <dgm:t>
        <a:bodyPr/>
        <a:lstStyle/>
        <a:p>
          <a:endParaRPr lang="en-US"/>
        </a:p>
      </dgm:t>
    </dgm:pt>
    <dgm:pt modelId="{D216D2A3-5AFA-4A03-9C7E-CA06B65B6555}">
      <dgm:prSet/>
      <dgm:spPr/>
      <dgm:t>
        <a:bodyPr/>
        <a:lstStyle/>
        <a:p>
          <a:r>
            <a:rPr lang="en-US" dirty="0">
              <a:solidFill>
                <a:schemeClr val="bg1"/>
              </a:solidFill>
              <a:latin typeface="Arial" panose="020B0604020202020204" pitchFamily="34" charset="0"/>
              <a:cs typeface="Arial" panose="020B0604020202020204" pitchFamily="34" charset="0"/>
            </a:rPr>
            <a:t>d. Vật chất</a:t>
          </a:r>
        </a:p>
      </dgm:t>
    </dgm:pt>
    <dgm:pt modelId="{CBD40D17-5757-4B4C-9ED6-51D93B74DF71}" type="parTrans" cxnId="{EA06F33E-E49D-4BE4-A9D1-70BBDC51C1FD}">
      <dgm:prSet/>
      <dgm:spPr/>
      <dgm:t>
        <a:bodyPr/>
        <a:lstStyle/>
        <a:p>
          <a:endParaRPr lang="en-US"/>
        </a:p>
      </dgm:t>
    </dgm:pt>
    <dgm:pt modelId="{28BF5AA8-362E-4644-871F-011448E8950B}" type="sibTrans" cxnId="{EA06F33E-E49D-4BE4-A9D1-70BBDC51C1FD}">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B016BB69-0418-46D3-A98D-AA84905FBAD1}" type="presOf" srcId="{8D6D26A5-62C7-45EB-9531-C85F1879241F}" destId="{AEC6E17D-F1BC-406A-B364-F3D4F5F76DD5}" srcOrd="0" destOrd="0" presId="urn:microsoft.com/office/officeart/2005/8/layout/vList5"/>
    <dgm:cxn modelId="{EA06F33E-E49D-4BE4-A9D1-70BBDC51C1FD}" srcId="{8D6D26A5-62C7-45EB-9531-C85F1879241F}" destId="{D216D2A3-5AFA-4A03-9C7E-CA06B65B6555}" srcOrd="3" destOrd="0" parTransId="{CBD40D17-5757-4B4C-9ED6-51D93B74DF71}" sibTransId="{28BF5AA8-362E-4644-871F-011448E8950B}"/>
    <dgm:cxn modelId="{BBE2C1D3-E69D-4EB7-B7E3-624D223BDDFD}" type="presOf" srcId="{755B57F0-86B6-41E6-88DC-83C092E032A6}" destId="{F1A0EB02-8037-4F89-8026-A7DA99CFEE45}" srcOrd="0" destOrd="1" presId="urn:microsoft.com/office/officeart/2005/8/layout/vList5"/>
    <dgm:cxn modelId="{2D2EF26D-B520-42BC-8839-524F42322414}" srcId="{8D6D26A5-62C7-45EB-9531-C85F1879241F}" destId="{51AC7E4F-8B6C-4986-A49D-6BCE0FA62116}" srcOrd="2" destOrd="0" parTransId="{E06D158C-7845-4294-B57F-4BA8FCEFCDA7}" sibTransId="{56CB4C43-324B-4908-9C3F-43DA432AC8DC}"/>
    <dgm:cxn modelId="{71874B09-673D-4C05-A754-68F7C901E11C}" type="presOf" srcId="{DA60841E-6A62-4568-9E7F-A6D242D5C913}" destId="{F1A0EB02-8037-4F89-8026-A7DA99CFEE45}" srcOrd="0" destOrd="4"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55189E8D-902B-440F-A77F-EBBBF37A17F0}" type="presOf" srcId="{AF508471-6BF0-4E4D-9C49-5C04E4F1A8A2}" destId="{D5CC919E-8CCC-4B1A-8D10-6F2C091922D1}" srcOrd="0" destOrd="0"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BB4A6C14-7351-48ED-904D-6BF7D7E5AA0E}" type="presOf" srcId="{D216D2A3-5AFA-4A03-9C7E-CA06B65B6555}"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E382DBDB-18F0-4625-822F-1BFE95322CEC}" srcId="{8D6D26A5-62C7-45EB-9531-C85F1879241F}" destId="{755B57F0-86B6-41E6-88DC-83C092E032A6}" srcOrd="1" destOrd="0" parTransId="{904E12EE-E688-42ED-A108-35F080E04EFC}" sibTransId="{27460112-6C1C-455E-A166-A1D6EEB6354F}"/>
    <dgm:cxn modelId="{37F39DCC-C61D-47BB-8098-AA577C7F1D40}" type="presOf" srcId="{47034EC9-30F0-4285-87E0-0C8BA1F9CEDC}" destId="{F1A0EB02-8037-4F89-8026-A7DA99CFEE45}" srcOrd="0" destOrd="5"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234BE2A6-F48F-4B3D-8FE8-46A63D5208D0}" type="presOf" srcId="{A556DFAD-6063-40D5-896A-04500B9ADA0D}" destId="{F1A0EB02-8037-4F89-8026-A7DA99CFEE45}" srcOrd="0" destOrd="0" presId="urn:microsoft.com/office/officeart/2005/8/layout/vList5"/>
    <dgm:cxn modelId="{CB640848-A89B-435A-B3F9-2CCD22139AD0}" type="presOf" srcId="{51AC7E4F-8B6C-4986-A49D-6BCE0FA62116}" destId="{F1A0EB02-8037-4F89-8026-A7DA99CFEE45}" srcOrd="0" destOrd="2" presId="urn:microsoft.com/office/officeart/2005/8/layout/vList5"/>
    <dgm:cxn modelId="{08040123-AD07-4C4C-B083-D89D1D06A202}" type="presParOf" srcId="{D5CC919E-8CCC-4B1A-8D10-6F2C091922D1}" destId="{68BFF038-1D82-498E-BFBE-D15BC7CCD2BC}" srcOrd="0" destOrd="0" presId="urn:microsoft.com/office/officeart/2005/8/layout/vList5"/>
    <dgm:cxn modelId="{431515C7-75DF-489B-97EA-5D91486AC942}" type="presParOf" srcId="{68BFF038-1D82-498E-BFBE-D15BC7CCD2BC}" destId="{AEC6E17D-F1BC-406A-B364-F3D4F5F76DD5}" srcOrd="0" destOrd="0" presId="urn:microsoft.com/office/officeart/2005/8/layout/vList5"/>
    <dgm:cxn modelId="{5ACA7820-B694-48FD-AA80-2C54117388AE}"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Kinh</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tế</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chính</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trị</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Mác</a:t>
          </a:r>
          <a:r>
            <a:rPr lang="en-US" dirty="0">
              <a:solidFill>
                <a:schemeClr val="bg1"/>
              </a:solidFill>
              <a:latin typeface="Arial" panose="020B0604020202020204" pitchFamily="34" charset="0"/>
              <a:cs typeface="Arial" panose="020B0604020202020204" pitchFamily="34" charset="0"/>
            </a:rPr>
            <a:t> - </a:t>
          </a:r>
          <a:r>
            <a:rPr lang="en-US" dirty="0" err="1">
              <a:solidFill>
                <a:schemeClr val="bg1"/>
              </a:solidFill>
              <a:latin typeface="Arial" panose="020B0604020202020204" pitchFamily="34" charset="0"/>
              <a:cs typeface="Arial" panose="020B0604020202020204" pitchFamily="34" charset="0"/>
            </a:rPr>
            <a:t>Lênin</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17. </a:t>
          </a:r>
          <a:r>
            <a:rPr lang="vi-VN" dirty="0">
              <a:solidFill>
                <a:srgbClr val="FFFF00"/>
              </a:solidFill>
            </a:rPr>
            <a:t>Bộ phận nào của chủ nghĩa Mác - Lênin đem lại cho con người thế giới quan khoa học và phương pháp luận đúng đắn để nhận thức và cải tạo thế giới?</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4C33C2AC-4F7F-450D-852B-6C80DE86CA7C}">
      <dgm:prSet/>
      <dgm:spPr/>
      <dgm:t>
        <a:bodyPr/>
        <a:lstStyle/>
        <a:p>
          <a:r>
            <a:rPr lang="en-US" dirty="0">
              <a:solidFill>
                <a:schemeClr val="bg1"/>
              </a:solidFill>
              <a:latin typeface="Arial" panose="020B0604020202020204" pitchFamily="34" charset="0"/>
              <a:cs typeface="Arial" panose="020B0604020202020204" pitchFamily="34" charset="0"/>
            </a:rPr>
            <a:t>b. Chủ nghĩa xã hội khoa học </a:t>
          </a:r>
        </a:p>
      </dgm:t>
    </dgm:pt>
    <dgm:pt modelId="{3E93B539-8CAE-4830-B766-BF0431594C3B}" type="parTrans" cxnId="{2BC7E772-C239-4C7B-949C-B984BCA894F2}">
      <dgm:prSet/>
      <dgm:spPr/>
      <dgm:t>
        <a:bodyPr/>
        <a:lstStyle/>
        <a:p>
          <a:endParaRPr lang="en-US"/>
        </a:p>
      </dgm:t>
    </dgm:pt>
    <dgm:pt modelId="{E9577082-1537-4888-9938-9A2F8A835457}" type="sibTrans" cxnId="{2BC7E772-C239-4C7B-949C-B984BCA894F2}">
      <dgm:prSet/>
      <dgm:spPr/>
      <dgm:t>
        <a:bodyPr/>
        <a:lstStyle/>
        <a:p>
          <a:endParaRPr lang="en-US"/>
        </a:p>
      </dgm:t>
    </dgm:pt>
    <dgm:pt modelId="{FF3392BF-AFAA-4D05-A5B5-DC2017B7B33D}">
      <dgm:prSet/>
      <dgm:spPr/>
      <dgm:t>
        <a:bodyPr/>
        <a:lstStyle/>
        <a:p>
          <a:r>
            <a:rPr lang="en-US" dirty="0">
              <a:solidFill>
                <a:schemeClr val="bg1"/>
              </a:solidFill>
              <a:latin typeface="Arial" panose="020B0604020202020204" pitchFamily="34" charset="0"/>
              <a:cs typeface="Arial" panose="020B0604020202020204" pitchFamily="34" charset="0"/>
            </a:rPr>
            <a:t>c. Triết học Mác – Lênin.</a:t>
          </a:r>
        </a:p>
      </dgm:t>
    </dgm:pt>
    <dgm:pt modelId="{F01BD581-37D9-4000-A31F-E27C1BDBD71E}" type="parTrans" cxnId="{ADE9F495-0F27-442D-B64B-CA74E7CD58F6}">
      <dgm:prSet/>
      <dgm:spPr/>
      <dgm:t>
        <a:bodyPr/>
        <a:lstStyle/>
        <a:p>
          <a:endParaRPr lang="en-US"/>
        </a:p>
      </dgm:t>
    </dgm:pt>
    <dgm:pt modelId="{986CB45C-9170-424A-840F-558B1277FE49}" type="sibTrans" cxnId="{ADE9F495-0F27-442D-B64B-CA74E7CD58F6}">
      <dgm:prSet/>
      <dgm:spPr/>
      <dgm:t>
        <a:bodyPr/>
        <a:lstStyle/>
        <a:p>
          <a:endParaRPr lang="en-US"/>
        </a:p>
      </dgm:t>
    </dgm:pt>
    <dgm:pt modelId="{D0EC93C7-4AFC-4DF0-8533-758BF21C4C4C}">
      <dgm:prSet/>
      <dgm:spPr/>
      <dgm:t>
        <a:bodyPr/>
        <a:lstStyle/>
        <a:p>
          <a:r>
            <a:rPr lang="en-US" dirty="0">
              <a:solidFill>
                <a:schemeClr val="bg1"/>
              </a:solidFill>
              <a:latin typeface="Arial" panose="020B0604020202020204" pitchFamily="34" charset="0"/>
              <a:cs typeface="Arial" panose="020B0604020202020204" pitchFamily="34" charset="0"/>
            </a:rPr>
            <a:t>d. Tất cả các đáp án của câu này đều đúng.</a:t>
          </a:r>
        </a:p>
      </dgm:t>
    </dgm:pt>
    <dgm:pt modelId="{E364BDF8-A922-492D-8A23-4633A877AD4E}" type="parTrans" cxnId="{D17A22F8-6FD4-448A-AC90-BA90FAD4560C}">
      <dgm:prSet/>
      <dgm:spPr/>
      <dgm:t>
        <a:bodyPr/>
        <a:lstStyle/>
        <a:p>
          <a:endParaRPr lang="en-US"/>
        </a:p>
      </dgm:t>
    </dgm:pt>
    <dgm:pt modelId="{9AD8980E-0070-46BF-B14B-8E1F7A4BAE0F}" type="sibTrans" cxnId="{D17A22F8-6FD4-448A-AC90-BA90FAD4560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389ACDCE-0993-489E-9ACE-6A21CDA243C3}" type="presOf" srcId="{A556DFAD-6063-40D5-896A-04500B9ADA0D}" destId="{F1A0EB02-8037-4F89-8026-A7DA99CFEE45}" srcOrd="0" destOrd="0" presId="urn:microsoft.com/office/officeart/2005/8/layout/vList5"/>
    <dgm:cxn modelId="{CDE06487-2D59-4A14-A9FD-85E02982D98D}" type="presOf" srcId="{8D6D26A5-62C7-45EB-9531-C85F1879241F}" destId="{AEC6E17D-F1BC-406A-B364-F3D4F5F76DD5}" srcOrd="0" destOrd="0"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FB359D3D-D388-4D38-A576-FF87C9CD6901}" type="presOf" srcId="{47034EC9-30F0-4285-87E0-0C8BA1F9CEDC}" destId="{F1A0EB02-8037-4F89-8026-A7DA99CFEE45}" srcOrd="0" destOrd="5"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2BC7E772-C239-4C7B-949C-B984BCA894F2}" srcId="{8D6D26A5-62C7-45EB-9531-C85F1879241F}" destId="{4C33C2AC-4F7F-450D-852B-6C80DE86CA7C}" srcOrd="1" destOrd="0" parTransId="{3E93B539-8CAE-4830-B766-BF0431594C3B}" sibTransId="{E9577082-1537-4888-9938-9A2F8A835457}"/>
    <dgm:cxn modelId="{6805A909-3C2E-4562-A2A3-AE543D19AEF6}" type="presOf" srcId="{FF3392BF-AFAA-4D05-A5B5-DC2017B7B33D}" destId="{F1A0EB02-8037-4F89-8026-A7DA99CFEE45}" srcOrd="0" destOrd="2"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942A3D82-5845-4C7B-A16A-D017F97F0C64}" type="presOf" srcId="{DA60841E-6A62-4568-9E7F-A6D242D5C913}" destId="{F1A0EB02-8037-4F89-8026-A7DA99CFEE45}" srcOrd="0" destOrd="4" presId="urn:microsoft.com/office/officeart/2005/8/layout/vList5"/>
    <dgm:cxn modelId="{ADE9F495-0F27-442D-B64B-CA74E7CD58F6}" srcId="{8D6D26A5-62C7-45EB-9531-C85F1879241F}" destId="{FF3392BF-AFAA-4D05-A5B5-DC2017B7B33D}" srcOrd="2" destOrd="0" parTransId="{F01BD581-37D9-4000-A31F-E27C1BDBD71E}" sibTransId="{986CB45C-9170-424A-840F-558B1277FE49}"/>
    <dgm:cxn modelId="{D17A22F8-6FD4-448A-AC90-BA90FAD4560C}" srcId="{8D6D26A5-62C7-45EB-9531-C85F1879241F}" destId="{D0EC93C7-4AFC-4DF0-8533-758BF21C4C4C}" srcOrd="3" destOrd="0" parTransId="{E364BDF8-A922-492D-8A23-4633A877AD4E}" sibTransId="{9AD8980E-0070-46BF-B14B-8E1F7A4BAE0F}"/>
    <dgm:cxn modelId="{D90975F9-0F0F-4426-A678-DE5D572393A3}" srcId="{AF508471-6BF0-4E4D-9C49-5C04E4F1A8A2}" destId="{8D6D26A5-62C7-45EB-9531-C85F1879241F}" srcOrd="0" destOrd="0" parTransId="{EBFBBD4C-66B5-474F-ACFD-265FCEFB024C}" sibTransId="{6D40A9E5-9B80-47A3-87E7-3B218C729BC2}"/>
    <dgm:cxn modelId="{229A4AE3-2DF6-4C02-8783-FCA118640748}" type="presOf" srcId="{AF508471-6BF0-4E4D-9C49-5C04E4F1A8A2}" destId="{D5CC919E-8CCC-4B1A-8D10-6F2C091922D1}" srcOrd="0" destOrd="0" presId="urn:microsoft.com/office/officeart/2005/8/layout/vList5"/>
    <dgm:cxn modelId="{9B877F31-816C-4A9F-90B0-37A93687E351}" type="presOf" srcId="{D0EC93C7-4AFC-4DF0-8533-758BF21C4C4C}" destId="{F1A0EB02-8037-4F89-8026-A7DA99CFEE45}" srcOrd="0" destOrd="3" presId="urn:microsoft.com/office/officeart/2005/8/layout/vList5"/>
    <dgm:cxn modelId="{BB730A6C-C804-4DAC-8036-572B11BE3D26}" type="presOf" srcId="{4C33C2AC-4F7F-450D-852B-6C80DE86CA7C}" destId="{F1A0EB02-8037-4F89-8026-A7DA99CFEE45}" srcOrd="0" destOrd="1" presId="urn:microsoft.com/office/officeart/2005/8/layout/vList5"/>
    <dgm:cxn modelId="{4A7C64A5-6F4F-42A8-A9DC-45C23B83E4C1}" type="presParOf" srcId="{D5CC919E-8CCC-4B1A-8D10-6F2C091922D1}" destId="{68BFF038-1D82-498E-BFBE-D15BC7CCD2BC}" srcOrd="0" destOrd="0" presId="urn:microsoft.com/office/officeart/2005/8/layout/vList5"/>
    <dgm:cxn modelId="{3360C614-21B2-4FA4-977A-5F044BFE4CA4}" type="presParOf" srcId="{68BFF038-1D82-498E-BFBE-D15BC7CCD2BC}" destId="{AEC6E17D-F1BC-406A-B364-F3D4F5F76DD5}" srcOrd="0" destOrd="0" presId="urn:microsoft.com/office/officeart/2005/8/layout/vList5"/>
    <dgm:cxn modelId="{8EF2E0AE-533E-4B18-B641-63A1B348DCEB}"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Ý </a:t>
          </a:r>
          <a:r>
            <a:rPr lang="en-US" dirty="0" err="1">
              <a:solidFill>
                <a:schemeClr val="bg1"/>
              </a:solidFill>
              <a:latin typeface="Arial" panose="020B0604020202020204" pitchFamily="34" charset="0"/>
              <a:cs typeface="Arial" panose="020B0604020202020204" pitchFamily="34" charset="0"/>
            </a:rPr>
            <a:t>thức</a:t>
          </a:r>
          <a:r>
            <a:rPr lang="en-US" dirty="0">
              <a:solidFill>
                <a:schemeClr val="bg1"/>
              </a:solidFill>
              <a:latin typeface="Arial" panose="020B0604020202020204" pitchFamily="34" charset="0"/>
              <a:cs typeface="Arial" panose="020B0604020202020204" pitchFamily="34" charset="0"/>
            </a:rPr>
            <a:t>                                              </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18.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duy</a:t>
          </a:r>
          <a:r>
            <a:rPr lang="en-US" dirty="0">
              <a:solidFill>
                <a:srgbClr val="FFFF00"/>
              </a:solidFill>
            </a:rPr>
            <a:t> </a:t>
          </a:r>
          <a:r>
            <a:rPr lang="en-US" dirty="0" err="1">
              <a:solidFill>
                <a:srgbClr val="FFFF00"/>
              </a:solidFill>
            </a:rPr>
            <a:t>vật</a:t>
          </a:r>
          <a:r>
            <a:rPr lang="en-US" dirty="0">
              <a:solidFill>
                <a:srgbClr val="FFFF00"/>
              </a:solidFill>
            </a:rPr>
            <a:t> </a:t>
          </a:r>
          <a:r>
            <a:rPr lang="en-US" dirty="0" err="1">
              <a:solidFill>
                <a:srgbClr val="FFFF00"/>
              </a:solidFill>
            </a:rPr>
            <a:t>biện</a:t>
          </a:r>
          <a:r>
            <a:rPr lang="en-US" dirty="0">
              <a:solidFill>
                <a:srgbClr val="FFFF00"/>
              </a:solidFill>
            </a:rPr>
            <a:t> </a:t>
          </a:r>
          <a:r>
            <a:rPr lang="en-US" dirty="0" err="1">
              <a:solidFill>
                <a:srgbClr val="FFFF00"/>
              </a:solidFill>
            </a:rPr>
            <a:t>chứng</a:t>
          </a:r>
          <a:r>
            <a:rPr lang="en-US" dirty="0">
              <a:solidFill>
                <a:srgbClr val="FFFF00"/>
              </a:solidFill>
            </a:rPr>
            <a:t> </a:t>
          </a:r>
          <a:r>
            <a:rPr lang="en-US" dirty="0" err="1">
              <a:solidFill>
                <a:srgbClr val="FFFF00"/>
              </a:solidFill>
            </a:rPr>
            <a:t>khẳng</a:t>
          </a:r>
          <a:r>
            <a:rPr lang="en-US" dirty="0">
              <a:solidFill>
                <a:srgbClr val="FFFF00"/>
              </a:solidFill>
            </a:rPr>
            <a:t> </a:t>
          </a:r>
          <a:r>
            <a:rPr lang="en-US" dirty="0" err="1">
              <a:solidFill>
                <a:srgbClr val="FFFF00"/>
              </a:solidFill>
            </a:rPr>
            <a:t>định</a:t>
          </a:r>
          <a:r>
            <a:rPr lang="en-US" dirty="0">
              <a:solidFill>
                <a:srgbClr val="FFFF00"/>
              </a:solidFill>
            </a:rPr>
            <a:t> </a:t>
          </a:r>
          <a:r>
            <a:rPr lang="en-US" dirty="0" err="1">
              <a:solidFill>
                <a:srgbClr val="FFFF00"/>
              </a:solidFill>
            </a:rPr>
            <a:t>rằng</a:t>
          </a:r>
          <a:r>
            <a:rPr lang="en-US" dirty="0">
              <a:solidFill>
                <a:srgbClr val="FFFF00"/>
              </a:solidFill>
            </a:rPr>
            <a:t> </a:t>
          </a:r>
          <a:r>
            <a:rPr lang="en-US" dirty="0" err="1">
              <a:solidFill>
                <a:srgbClr val="FFFF00"/>
              </a:solidFill>
            </a:rPr>
            <a:t>thế</a:t>
          </a:r>
          <a:r>
            <a:rPr lang="en-US" dirty="0">
              <a:solidFill>
                <a:srgbClr val="FFFF00"/>
              </a:solidFill>
            </a:rPr>
            <a:t> </a:t>
          </a:r>
          <a:r>
            <a:rPr lang="en-US" dirty="0" err="1">
              <a:solidFill>
                <a:srgbClr val="FFFF00"/>
              </a:solidFill>
            </a:rPr>
            <a:t>giới</a:t>
          </a:r>
          <a:r>
            <a:rPr lang="en-US" dirty="0">
              <a:solidFill>
                <a:srgbClr val="FFFF00"/>
              </a:solidFill>
            </a:rPr>
            <a:t> </a:t>
          </a:r>
          <a:r>
            <a:rPr lang="en-US" dirty="0" err="1">
              <a:solidFill>
                <a:srgbClr val="FFFF00"/>
              </a:solidFill>
            </a:rPr>
            <a:t>thống</a:t>
          </a:r>
          <a:r>
            <a:rPr lang="en-US" dirty="0">
              <a:solidFill>
                <a:srgbClr val="FFFF00"/>
              </a:solidFill>
            </a:rPr>
            <a:t> </a:t>
          </a:r>
          <a:r>
            <a:rPr lang="en-US" dirty="0" err="1">
              <a:solidFill>
                <a:srgbClr val="FFFF00"/>
              </a:solidFill>
            </a:rPr>
            <a:t>nhất</a:t>
          </a:r>
          <a:r>
            <a:rPr lang="en-US" dirty="0">
              <a:solidFill>
                <a:srgbClr val="FFFF00"/>
              </a:solidFill>
            </a:rPr>
            <a:t> ở </a:t>
          </a:r>
          <a:r>
            <a:rPr lang="en-US" dirty="0" err="1">
              <a:solidFill>
                <a:srgbClr val="FFFF00"/>
              </a:solidFill>
            </a:rPr>
            <a:t>tính</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628BD2F1-0590-49ED-A30B-1ED592BAA6ED}">
      <dgm:prSet/>
      <dgm:spPr/>
      <dgm:t>
        <a:bodyPr/>
        <a:lstStyle/>
        <a:p>
          <a:r>
            <a:rPr lang="en-US" dirty="0">
              <a:solidFill>
                <a:schemeClr val="bg1"/>
              </a:solidFill>
              <a:latin typeface="Arial" panose="020B0604020202020204" pitchFamily="34" charset="0"/>
              <a:cs typeface="Arial" panose="020B0604020202020204" pitchFamily="34" charset="0"/>
            </a:rPr>
            <a:t>b. Vật chất </a:t>
          </a:r>
        </a:p>
      </dgm:t>
    </dgm:pt>
    <dgm:pt modelId="{042B509E-16AC-495B-BCC0-ED2D76063900}" type="parTrans" cxnId="{A32B64B2-6543-478F-AA32-98827FE04C71}">
      <dgm:prSet/>
      <dgm:spPr/>
      <dgm:t>
        <a:bodyPr/>
        <a:lstStyle/>
        <a:p>
          <a:endParaRPr lang="en-US"/>
        </a:p>
      </dgm:t>
    </dgm:pt>
    <dgm:pt modelId="{5EABDE9A-4D4D-4CF6-A5BC-A3E98925D81A}" type="sibTrans" cxnId="{A32B64B2-6543-478F-AA32-98827FE04C71}">
      <dgm:prSet/>
      <dgm:spPr/>
      <dgm:t>
        <a:bodyPr/>
        <a:lstStyle/>
        <a:p>
          <a:endParaRPr lang="en-US"/>
        </a:p>
      </dgm:t>
    </dgm:pt>
    <dgm:pt modelId="{4FFF0935-4DB6-426F-9618-23D0B59E5118}">
      <dgm:prSet/>
      <dgm:spPr/>
      <dgm:t>
        <a:bodyPr/>
        <a:lstStyle/>
        <a:p>
          <a:r>
            <a:rPr lang="en-US" dirty="0">
              <a:solidFill>
                <a:schemeClr val="bg1"/>
              </a:solidFill>
              <a:latin typeface="Arial" panose="020B0604020202020204" pitchFamily="34" charset="0"/>
              <a:cs typeface="Arial" panose="020B0604020202020204" pitchFamily="34" charset="0"/>
            </a:rPr>
            <a:t>c. Vật chất và Ý thức                                </a:t>
          </a:r>
        </a:p>
      </dgm:t>
    </dgm:pt>
    <dgm:pt modelId="{10960392-1683-4AEF-91D4-BCDBD6F77A02}" type="parTrans" cxnId="{AD66BC19-40F9-4F16-9E6C-3CEACA443B3A}">
      <dgm:prSet/>
      <dgm:spPr/>
      <dgm:t>
        <a:bodyPr/>
        <a:lstStyle/>
        <a:p>
          <a:endParaRPr lang="en-US"/>
        </a:p>
      </dgm:t>
    </dgm:pt>
    <dgm:pt modelId="{12133218-9639-4702-806F-32DE89971A21}" type="sibTrans" cxnId="{AD66BC19-40F9-4F16-9E6C-3CEACA443B3A}">
      <dgm:prSet/>
      <dgm:spPr/>
      <dgm:t>
        <a:bodyPr/>
        <a:lstStyle/>
        <a:p>
          <a:endParaRPr lang="en-US"/>
        </a:p>
      </dgm:t>
    </dgm:pt>
    <dgm:pt modelId="{4D5EC3DD-AF20-4A21-BCAD-2783B94007DC}">
      <dgm:prSet/>
      <dgm:spPr/>
      <dgm:t>
        <a:bodyPr/>
        <a:lstStyle/>
        <a:p>
          <a:r>
            <a:rPr lang="en-US" dirty="0">
              <a:solidFill>
                <a:schemeClr val="bg1"/>
              </a:solidFill>
              <a:latin typeface="Arial" panose="020B0604020202020204" pitchFamily="34" charset="0"/>
              <a:cs typeface="Arial" panose="020B0604020202020204" pitchFamily="34" charset="0"/>
            </a:rPr>
            <a:t>d. Tất cả đáp án trong câu này đều đúng. </a:t>
          </a:r>
        </a:p>
      </dgm:t>
    </dgm:pt>
    <dgm:pt modelId="{A2C0FD29-569E-448F-AE54-A6446EC9AA08}" type="parTrans" cxnId="{82945200-0447-4AF4-A52E-CC0259A087F7}">
      <dgm:prSet/>
      <dgm:spPr/>
      <dgm:t>
        <a:bodyPr/>
        <a:lstStyle/>
        <a:p>
          <a:endParaRPr lang="en-US"/>
        </a:p>
      </dgm:t>
    </dgm:pt>
    <dgm:pt modelId="{D7ECDC69-9C32-4B53-9238-10C720EED730}" type="sibTrans" cxnId="{82945200-0447-4AF4-A52E-CC0259A087F7}">
      <dgm:prSet/>
      <dgm:spPr/>
      <dgm:t>
        <a:bodyPr/>
        <a:lstStyle/>
        <a:p>
          <a:endParaRPr lang="en-US"/>
        </a:p>
      </dgm:t>
    </dgm:pt>
    <dgm:pt modelId="{69E5EB03-68A7-4675-9872-DA7D8A7A908E}">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AB82F41C-C12D-45E3-91F9-78FC09E3D8C3}" type="parTrans" cxnId="{3B3E6872-1D37-4630-BE3A-CD9A03EED79C}">
      <dgm:prSet/>
      <dgm:spPr/>
      <dgm:t>
        <a:bodyPr/>
        <a:lstStyle/>
        <a:p>
          <a:endParaRPr lang="en-US"/>
        </a:p>
      </dgm:t>
    </dgm:pt>
    <dgm:pt modelId="{7E84C1C9-B670-43D7-8F71-781003FD22B9}" type="sibTrans" cxnId="{3B3E6872-1D37-4630-BE3A-CD9A03EED79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6C5FAE10-2A7B-4776-A17E-EDFF19991374}" type="presOf" srcId="{4FFF0935-4DB6-426F-9618-23D0B59E5118}" destId="{F1A0EB02-8037-4F89-8026-A7DA99CFEE45}" srcOrd="0" destOrd="2" presId="urn:microsoft.com/office/officeart/2005/8/layout/vList5"/>
    <dgm:cxn modelId="{AD66BC19-40F9-4F16-9E6C-3CEACA443B3A}" srcId="{8D6D26A5-62C7-45EB-9531-C85F1879241F}" destId="{4FFF0935-4DB6-426F-9618-23D0B59E5118}" srcOrd="2" destOrd="0" parTransId="{10960392-1683-4AEF-91D4-BCDBD6F77A02}" sibTransId="{12133218-9639-4702-806F-32DE89971A21}"/>
    <dgm:cxn modelId="{A32B64B2-6543-478F-AA32-98827FE04C71}" srcId="{8D6D26A5-62C7-45EB-9531-C85F1879241F}" destId="{628BD2F1-0590-49ED-A30B-1ED592BAA6ED}" srcOrd="1" destOrd="0" parTransId="{042B509E-16AC-495B-BCC0-ED2D76063900}" sibTransId="{5EABDE9A-4D4D-4CF6-A5BC-A3E98925D81A}"/>
    <dgm:cxn modelId="{50DB84FE-4229-463B-AFB1-15D178C8E80A}" srcId="{8D6D26A5-62C7-45EB-9531-C85F1879241F}" destId="{DA60841E-6A62-4568-9E7F-A6D242D5C913}" srcOrd="5" destOrd="0" parTransId="{B1362836-C9A9-4D21-BBC3-8B99D9591541}" sibTransId="{D565CDF6-B8F8-42E6-85A2-DA73E46EBF08}"/>
    <dgm:cxn modelId="{23D29DF3-F41F-450B-A893-7B0B23CA0B58}" srcId="{8D6D26A5-62C7-45EB-9531-C85F1879241F}" destId="{47034EC9-30F0-4285-87E0-0C8BA1F9CEDC}" srcOrd="6" destOrd="0" parTransId="{401727E8-46EE-41A4-BAAF-3BA1753FE8AE}" sibTransId="{E63D2A55-7855-4297-B1C9-0C665A64A098}"/>
    <dgm:cxn modelId="{91F004B6-99D2-482C-8252-C350B2F5A910}" type="presOf" srcId="{8D6D26A5-62C7-45EB-9531-C85F1879241F}" destId="{AEC6E17D-F1BC-406A-B364-F3D4F5F76DD5}" srcOrd="0" destOrd="0" presId="urn:microsoft.com/office/officeart/2005/8/layout/vList5"/>
    <dgm:cxn modelId="{D306DE3F-5E83-444D-8AB1-142A98180FC9}" type="presOf" srcId="{DA60841E-6A62-4568-9E7F-A6D242D5C913}" destId="{F1A0EB02-8037-4F89-8026-A7DA99CFEE45}" srcOrd="0" destOrd="5" presId="urn:microsoft.com/office/officeart/2005/8/layout/vList5"/>
    <dgm:cxn modelId="{F9F99A7A-68B4-437D-A1DE-A6C8A282C2C4}" type="presOf" srcId="{47034EC9-30F0-4285-87E0-0C8BA1F9CEDC}" destId="{F1A0EB02-8037-4F89-8026-A7DA99CFEE45}" srcOrd="0" destOrd="6"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3B3E6872-1D37-4630-BE3A-CD9A03EED79C}" srcId="{8D6D26A5-62C7-45EB-9531-C85F1879241F}" destId="{69E5EB03-68A7-4675-9872-DA7D8A7A908E}" srcOrd="4" destOrd="0" parTransId="{AB82F41C-C12D-45E3-91F9-78FC09E3D8C3}" sibTransId="{7E84C1C9-B670-43D7-8F71-781003FD22B9}"/>
    <dgm:cxn modelId="{EF8B35C6-3382-4C49-8BBF-EB5FE4EE283E}" type="presOf" srcId="{69E5EB03-68A7-4675-9872-DA7D8A7A908E}" destId="{F1A0EB02-8037-4F89-8026-A7DA99CFEE45}" srcOrd="0" destOrd="4" presId="urn:microsoft.com/office/officeart/2005/8/layout/vList5"/>
    <dgm:cxn modelId="{CB6D5768-4783-4ED5-82D1-BDE3C396F8CA}" type="presOf" srcId="{628BD2F1-0590-49ED-A30B-1ED592BAA6ED}" destId="{F1A0EB02-8037-4F89-8026-A7DA99CFEE45}" srcOrd="0" destOrd="1" presId="urn:microsoft.com/office/officeart/2005/8/layout/vList5"/>
    <dgm:cxn modelId="{82945200-0447-4AF4-A52E-CC0259A087F7}" srcId="{8D6D26A5-62C7-45EB-9531-C85F1879241F}" destId="{4D5EC3DD-AF20-4A21-BCAD-2783B94007DC}" srcOrd="3" destOrd="0" parTransId="{A2C0FD29-569E-448F-AE54-A6446EC9AA08}" sibTransId="{D7ECDC69-9C32-4B53-9238-10C720EED730}"/>
    <dgm:cxn modelId="{B9E3440A-3AC9-4549-8319-E5913E12283A}" type="presOf" srcId="{4D5EC3DD-AF20-4A21-BCAD-2783B94007DC}" destId="{F1A0EB02-8037-4F89-8026-A7DA99CFEE45}" srcOrd="0" destOrd="3" presId="urn:microsoft.com/office/officeart/2005/8/layout/vList5"/>
    <dgm:cxn modelId="{5EF8440F-C55C-4112-B0B6-99702A36714F}" type="presOf" srcId="{AF508471-6BF0-4E4D-9C49-5C04E4F1A8A2}" destId="{D5CC919E-8CCC-4B1A-8D10-6F2C091922D1}" srcOrd="0" destOrd="0" presId="urn:microsoft.com/office/officeart/2005/8/layout/vList5"/>
    <dgm:cxn modelId="{60E026C6-83EF-42CC-81C4-FC253B47CFF8}"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D032C03D-7A07-4914-84E1-0BD7A83B8BD7}" type="presParOf" srcId="{D5CC919E-8CCC-4B1A-8D10-6F2C091922D1}" destId="{68BFF038-1D82-498E-BFBE-D15BC7CCD2BC}" srcOrd="0" destOrd="0" presId="urn:microsoft.com/office/officeart/2005/8/layout/vList5"/>
    <dgm:cxn modelId="{96A7C03D-C93E-49F1-B894-CB1FB97E0D53}" type="presParOf" srcId="{68BFF038-1D82-498E-BFBE-D15BC7CCD2BC}" destId="{AEC6E17D-F1BC-406A-B364-F3D4F5F76DD5}" srcOrd="0" destOrd="0" presId="urn:microsoft.com/office/officeart/2005/8/layout/vList5"/>
    <dgm:cxn modelId="{783DCC47-F7F1-4FE0-9A69-9F416A43B1B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Biện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chứng</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giữa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vật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chất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và</a:t>
          </a:r>
          <a:r>
            <a:rPr lang="en-US" dirty="0">
              <a:solidFill>
                <a:schemeClr val="bg1"/>
              </a:solidFill>
              <a:latin typeface="Arial" panose="020B0604020202020204" pitchFamily="34" charset="0"/>
              <a:cs typeface="Arial" panose="020B0604020202020204" pitchFamily="34" charset="0"/>
            </a:rPr>
            <a:t> ý </a:t>
          </a:r>
          <a:r>
            <a:rPr lang="en-US" dirty="0" err="1">
              <a:solidFill>
                <a:schemeClr val="bg1"/>
              </a:solidFill>
              <a:latin typeface="Arial" panose="020B0604020202020204" pitchFamily="34" charset="0"/>
              <a:cs typeface="Arial" panose="020B0604020202020204" pitchFamily="34" charset="0"/>
            </a:rPr>
            <a:t>thức</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19. </a:t>
          </a:r>
          <a:r>
            <a:rPr lang="vi-VN" dirty="0">
              <a:solidFill>
                <a:srgbClr val="FFFF00"/>
              </a:solidFill>
            </a:rPr>
            <a:t>Câu nói của Phoiơbắc rằng : người ở nhà lầu suy nghĩ khác người ở lều tranh, thể hiện mối quan hệ nào?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69E5EB03-68A7-4675-9872-DA7D8A7A908E}">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AB82F41C-C12D-45E3-91F9-78FC09E3D8C3}" type="parTrans" cxnId="{3B3E6872-1D37-4630-BE3A-CD9A03EED79C}">
      <dgm:prSet/>
      <dgm:spPr/>
      <dgm:t>
        <a:bodyPr/>
        <a:lstStyle/>
        <a:p>
          <a:endParaRPr lang="en-US"/>
        </a:p>
      </dgm:t>
    </dgm:pt>
    <dgm:pt modelId="{7E84C1C9-B670-43D7-8F71-781003FD22B9}" type="sibTrans" cxnId="{3B3E6872-1D37-4630-BE3A-CD9A03EED79C}">
      <dgm:prSet/>
      <dgm:spPr/>
      <dgm:t>
        <a:bodyPr/>
        <a:lstStyle/>
        <a:p>
          <a:endParaRPr lang="en-US"/>
        </a:p>
      </dgm:t>
    </dgm:pt>
    <dgm:pt modelId="{29689186-542D-41FD-AA0B-24334A7BCE51}">
      <dgm:prSet/>
      <dgm:spPr/>
      <dgm:t>
        <a:bodyPr/>
        <a:lstStyle/>
        <a:p>
          <a:r>
            <a:rPr lang="vi-VN" dirty="0">
              <a:solidFill>
                <a:schemeClr val="bg1"/>
              </a:solidFill>
              <a:latin typeface="Arial" panose="020B0604020202020204" pitchFamily="34" charset="0"/>
              <a:cs typeface="Arial" panose="020B0604020202020204" pitchFamily="34" charset="0"/>
            </a:rPr>
            <a:t>b. Giữa cơ sở hạ tầng và kiến trúc thượng tầng</a:t>
          </a:r>
          <a:endParaRPr lang="en-US" dirty="0">
            <a:solidFill>
              <a:schemeClr val="bg1"/>
            </a:solidFill>
            <a:latin typeface="Arial" panose="020B0604020202020204" pitchFamily="34" charset="0"/>
            <a:cs typeface="Arial" panose="020B0604020202020204" pitchFamily="34" charset="0"/>
          </a:endParaRPr>
        </a:p>
      </dgm:t>
    </dgm:pt>
    <dgm:pt modelId="{A41423F1-2333-4BA1-B958-032A7873BDFC}" type="parTrans" cxnId="{58F94097-BC8C-43A7-AA14-F7F83C339453}">
      <dgm:prSet/>
      <dgm:spPr/>
      <dgm:t>
        <a:bodyPr/>
        <a:lstStyle/>
        <a:p>
          <a:endParaRPr lang="en-US"/>
        </a:p>
      </dgm:t>
    </dgm:pt>
    <dgm:pt modelId="{DFB49C76-4788-42A3-8EFF-647EA7E52701}" type="sibTrans" cxnId="{58F94097-BC8C-43A7-AA14-F7F83C339453}">
      <dgm:prSet/>
      <dgm:spPr/>
      <dgm:t>
        <a:bodyPr/>
        <a:lstStyle/>
        <a:p>
          <a:endParaRPr lang="en-US"/>
        </a:p>
      </dgm:t>
    </dgm:pt>
    <dgm:pt modelId="{08D1F1B5-3C2D-42B0-9257-7276732EF884}">
      <dgm:prSet/>
      <dgm:spPr/>
      <dgm:t>
        <a:bodyPr/>
        <a:lstStyle/>
        <a:p>
          <a:r>
            <a:rPr lang="vi-VN" dirty="0">
              <a:solidFill>
                <a:schemeClr val="bg1"/>
              </a:solidFill>
              <a:latin typeface="Arial" panose="020B0604020202020204" pitchFamily="34" charset="0"/>
              <a:cs typeface="Arial" panose="020B0604020202020204" pitchFamily="34" charset="0"/>
            </a:rPr>
            <a:t>c. Biện chứng giữa lực lượng sản xuất và quan hệ sản xuất</a:t>
          </a:r>
          <a:endParaRPr lang="en-US" dirty="0">
            <a:solidFill>
              <a:schemeClr val="bg1"/>
            </a:solidFill>
            <a:latin typeface="Arial" panose="020B0604020202020204" pitchFamily="34" charset="0"/>
            <a:cs typeface="Arial" panose="020B0604020202020204" pitchFamily="34" charset="0"/>
          </a:endParaRPr>
        </a:p>
      </dgm:t>
    </dgm:pt>
    <dgm:pt modelId="{591828FB-98E5-4A02-AF94-A43EA982BF96}" type="parTrans" cxnId="{601019B0-36D3-4C25-8DBC-9853ED332C59}">
      <dgm:prSet/>
      <dgm:spPr/>
      <dgm:t>
        <a:bodyPr/>
        <a:lstStyle/>
        <a:p>
          <a:endParaRPr lang="en-US"/>
        </a:p>
      </dgm:t>
    </dgm:pt>
    <dgm:pt modelId="{5E2C2183-2FAF-482B-ABFE-4C22496E1F48}" type="sibTrans" cxnId="{601019B0-36D3-4C25-8DBC-9853ED332C59}">
      <dgm:prSet/>
      <dgm:spPr/>
      <dgm:t>
        <a:bodyPr/>
        <a:lstStyle/>
        <a:p>
          <a:endParaRPr lang="en-US"/>
        </a:p>
      </dgm:t>
    </dgm:pt>
    <dgm:pt modelId="{AA15F52D-0F8F-40B6-B654-FB47B7C1C198}">
      <dgm:prSet/>
      <dgm:spPr/>
      <dgm:t>
        <a:bodyPr/>
        <a:lstStyle/>
        <a:p>
          <a:r>
            <a:rPr lang="en-US" dirty="0">
              <a:solidFill>
                <a:schemeClr val="bg1"/>
              </a:solidFill>
              <a:latin typeface="Arial" panose="020B0604020202020204" pitchFamily="34" charset="0"/>
              <a:cs typeface="Arial" panose="020B0604020202020204" pitchFamily="34" charset="0"/>
            </a:rPr>
            <a:t>d. Tất cả đều đúng</a:t>
          </a:r>
        </a:p>
      </dgm:t>
    </dgm:pt>
    <dgm:pt modelId="{B8767C5F-EC76-48F9-96B6-95D949857A2E}" type="parTrans" cxnId="{3FA3BE41-BFF3-4353-B9E2-AA1A814671C2}">
      <dgm:prSet/>
      <dgm:spPr/>
      <dgm:t>
        <a:bodyPr/>
        <a:lstStyle/>
        <a:p>
          <a:endParaRPr lang="en-US"/>
        </a:p>
      </dgm:t>
    </dgm:pt>
    <dgm:pt modelId="{21F9605C-C085-4F86-9EE4-4599D81A3C4C}" type="sibTrans" cxnId="{3FA3BE41-BFF3-4353-B9E2-AA1A814671C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38A93827-0691-4BA4-A2D1-F8A2366392BB}" type="presOf" srcId="{AA15F52D-0F8F-40B6-B654-FB47B7C1C198}" destId="{F1A0EB02-8037-4F89-8026-A7DA99CFEE45}" srcOrd="0" destOrd="3" presId="urn:microsoft.com/office/officeart/2005/8/layout/vList5"/>
    <dgm:cxn modelId="{3B3E6872-1D37-4630-BE3A-CD9A03EED79C}" srcId="{8D6D26A5-62C7-45EB-9531-C85F1879241F}" destId="{69E5EB03-68A7-4675-9872-DA7D8A7A908E}" srcOrd="4" destOrd="0" parTransId="{AB82F41C-C12D-45E3-91F9-78FC09E3D8C3}" sibTransId="{7E84C1C9-B670-43D7-8F71-781003FD22B9}"/>
    <dgm:cxn modelId="{04F19B7F-7269-4B0F-9CFB-94A84E69787E}" type="presOf" srcId="{DA60841E-6A62-4568-9E7F-A6D242D5C913}" destId="{F1A0EB02-8037-4F89-8026-A7DA99CFEE45}" srcOrd="0" destOrd="5" presId="urn:microsoft.com/office/officeart/2005/8/layout/vList5"/>
    <dgm:cxn modelId="{D91E8D56-F78F-408B-9C80-5BB8683A19B1}" type="presOf" srcId="{AF508471-6BF0-4E4D-9C49-5C04E4F1A8A2}" destId="{D5CC919E-8CCC-4B1A-8D10-6F2C091922D1}"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8CFE9C4F-51A4-4C91-AEB4-1389A767B25E}" type="presOf" srcId="{08D1F1B5-3C2D-42B0-9257-7276732EF884}" destId="{F1A0EB02-8037-4F89-8026-A7DA99CFEE45}" srcOrd="0" destOrd="2" presId="urn:microsoft.com/office/officeart/2005/8/layout/vList5"/>
    <dgm:cxn modelId="{3FA3BE41-BFF3-4353-B9E2-AA1A814671C2}" srcId="{8D6D26A5-62C7-45EB-9531-C85F1879241F}" destId="{AA15F52D-0F8F-40B6-B654-FB47B7C1C198}" srcOrd="3" destOrd="0" parTransId="{B8767C5F-EC76-48F9-96B6-95D949857A2E}" sibTransId="{21F9605C-C085-4F86-9EE4-4599D81A3C4C}"/>
    <dgm:cxn modelId="{23D29DF3-F41F-450B-A893-7B0B23CA0B58}" srcId="{8D6D26A5-62C7-45EB-9531-C85F1879241F}" destId="{47034EC9-30F0-4285-87E0-0C8BA1F9CEDC}" srcOrd="6" destOrd="0" parTransId="{401727E8-46EE-41A4-BAAF-3BA1753FE8AE}" sibTransId="{E63D2A55-7855-4297-B1C9-0C665A64A098}"/>
    <dgm:cxn modelId="{D7E4F694-792D-4624-BE11-C6AED0467FBE}" type="presOf" srcId="{47034EC9-30F0-4285-87E0-0C8BA1F9CEDC}" destId="{F1A0EB02-8037-4F89-8026-A7DA99CFEE45}" srcOrd="0" destOrd="6" presId="urn:microsoft.com/office/officeart/2005/8/layout/vList5"/>
    <dgm:cxn modelId="{58F94097-BC8C-43A7-AA14-F7F83C339453}" srcId="{8D6D26A5-62C7-45EB-9531-C85F1879241F}" destId="{29689186-542D-41FD-AA0B-24334A7BCE51}" srcOrd="1" destOrd="0" parTransId="{A41423F1-2333-4BA1-B958-032A7873BDFC}" sibTransId="{DFB49C76-4788-42A3-8EFF-647EA7E52701}"/>
    <dgm:cxn modelId="{34E12EA7-FEA5-4669-AB4D-EA557F1A3B8B}" type="presOf" srcId="{8D6D26A5-62C7-45EB-9531-C85F1879241F}" destId="{AEC6E17D-F1BC-406A-B364-F3D4F5F76DD5}" srcOrd="0" destOrd="0" presId="urn:microsoft.com/office/officeart/2005/8/layout/vList5"/>
    <dgm:cxn modelId="{F10DE3D7-A099-4FDA-8897-6378537EF0F1}" type="presOf" srcId="{A556DFAD-6063-40D5-896A-04500B9ADA0D}" destId="{F1A0EB02-8037-4F89-8026-A7DA99CFEE45}" srcOrd="0" destOrd="0" presId="urn:microsoft.com/office/officeart/2005/8/layout/vList5"/>
    <dgm:cxn modelId="{601019B0-36D3-4C25-8DBC-9853ED332C59}" srcId="{8D6D26A5-62C7-45EB-9531-C85F1879241F}" destId="{08D1F1B5-3C2D-42B0-9257-7276732EF884}" srcOrd="2" destOrd="0" parTransId="{591828FB-98E5-4A02-AF94-A43EA982BF96}" sibTransId="{5E2C2183-2FAF-482B-ABFE-4C22496E1F48}"/>
    <dgm:cxn modelId="{D90975F9-0F0F-4426-A678-DE5D572393A3}" srcId="{AF508471-6BF0-4E4D-9C49-5C04E4F1A8A2}" destId="{8D6D26A5-62C7-45EB-9531-C85F1879241F}" srcOrd="0" destOrd="0" parTransId="{EBFBBD4C-66B5-474F-ACFD-265FCEFB024C}" sibTransId="{6D40A9E5-9B80-47A3-87E7-3B218C729BC2}"/>
    <dgm:cxn modelId="{95C7C566-9428-4C6A-8AED-5F661653E394}" type="presOf" srcId="{29689186-542D-41FD-AA0B-24334A7BCE51}" destId="{F1A0EB02-8037-4F89-8026-A7DA99CFEE45}" srcOrd="0" destOrd="1" presId="urn:microsoft.com/office/officeart/2005/8/layout/vList5"/>
    <dgm:cxn modelId="{0DC03305-71B6-4CBC-AA76-B905E067D08F}" type="presOf" srcId="{69E5EB03-68A7-4675-9872-DA7D8A7A908E}" destId="{F1A0EB02-8037-4F89-8026-A7DA99CFEE45}" srcOrd="0" destOrd="4" presId="urn:microsoft.com/office/officeart/2005/8/layout/vList5"/>
    <dgm:cxn modelId="{50DB84FE-4229-463B-AFB1-15D178C8E80A}" srcId="{8D6D26A5-62C7-45EB-9531-C85F1879241F}" destId="{DA60841E-6A62-4568-9E7F-A6D242D5C913}" srcOrd="5" destOrd="0" parTransId="{B1362836-C9A9-4D21-BBC3-8B99D9591541}" sibTransId="{D565CDF6-B8F8-42E6-85A2-DA73E46EBF08}"/>
    <dgm:cxn modelId="{A80BF5C8-C0F0-4CDE-B1DF-4248085DE075}" type="presParOf" srcId="{D5CC919E-8CCC-4B1A-8D10-6F2C091922D1}" destId="{68BFF038-1D82-498E-BFBE-D15BC7CCD2BC}" srcOrd="0" destOrd="0" presId="urn:microsoft.com/office/officeart/2005/8/layout/vList5"/>
    <dgm:cxn modelId="{A22528C2-B714-480F-B35F-F594065022A8}" type="presParOf" srcId="{68BFF038-1D82-498E-BFBE-D15BC7CCD2BC}" destId="{AEC6E17D-F1BC-406A-B364-F3D4F5F76DD5}" srcOrd="0" destOrd="0" presId="urn:microsoft.com/office/officeart/2005/8/layout/vList5"/>
    <dgm:cxn modelId="{0FEDBF69-2C8F-4D14-8E46-75428A34DA4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F1AC1FF6-BC98-4DDD-9BE6-6A5672EE243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F5F0667-3924-4BE0-9FF5-2E242B9A6ED8}">
      <dgm:prSet phldrT="[Text]" custT="1"/>
      <dgm:spPr>
        <a:solidFill>
          <a:schemeClr val="accent2">
            <a:lumMod val="50000"/>
          </a:schemeClr>
        </a:solidFill>
      </dgm:spPr>
      <dgm:t>
        <a:bodyPr/>
        <a:lstStyle/>
        <a:p>
          <a:pPr algn="just"/>
          <a:r>
            <a:rPr lang="vi-VN" sz="2800" dirty="0">
              <a:latin typeface="Calibri" panose="020F0502020204030204" pitchFamily="34" charset="0"/>
            </a:rPr>
            <a:t>Sự vật, hiện tượng nào cũng là thể thống nhất của các mặt đối lập</a:t>
          </a:r>
          <a:endParaRPr lang="en-US" sz="2800" dirty="0">
            <a:latin typeface="Calibri" panose="020F0502020204030204" pitchFamily="34" charset="0"/>
          </a:endParaRPr>
        </a:p>
      </dgm:t>
    </dgm:pt>
    <dgm:pt modelId="{1F0FCCD8-F27A-4124-8049-963092DC1BCB}" type="parTrans" cxnId="{40885E9B-774D-4B2A-93A1-08DD18AAEE32}">
      <dgm:prSet/>
      <dgm:spPr/>
      <dgm:t>
        <a:bodyPr/>
        <a:lstStyle/>
        <a:p>
          <a:endParaRPr lang="en-US"/>
        </a:p>
      </dgm:t>
    </dgm:pt>
    <dgm:pt modelId="{C5837AAD-B31A-42E2-B5FC-13478F8EE3B6}" type="sibTrans" cxnId="{40885E9B-774D-4B2A-93A1-08DD18AAEE32}">
      <dgm:prSet/>
      <dgm:spPr/>
      <dgm:t>
        <a:bodyPr/>
        <a:lstStyle/>
        <a:p>
          <a:endParaRPr lang="en-US"/>
        </a:p>
      </dgm:t>
    </dgm:pt>
    <dgm:pt modelId="{6865D8E7-CF9F-4A25-9E44-1D8383748F34}">
      <dgm:prSet phldrT="[Text]" custT="1"/>
      <dgm:spPr>
        <a:solidFill>
          <a:schemeClr val="accent2">
            <a:lumMod val="50000"/>
          </a:schemeClr>
        </a:solidFill>
      </dgm:spPr>
      <dgm:t>
        <a:bodyPr/>
        <a:lstStyle/>
        <a:p>
          <a:pPr algn="just"/>
          <a:r>
            <a:rPr lang="en-US" sz="2800" dirty="0" err="1">
              <a:latin typeface="Calibri" panose="020F0502020204030204" pitchFamily="34" charset="0"/>
            </a:rPr>
            <a:t>Các</a:t>
          </a:r>
          <a:r>
            <a:rPr lang="en-US" sz="2800" dirty="0">
              <a:latin typeface="Calibri" panose="020F0502020204030204" pitchFamily="34" charset="0"/>
            </a:rPr>
            <a:t> </a:t>
          </a:r>
          <a:r>
            <a:rPr lang="en-US" sz="2800" dirty="0" err="1">
              <a:latin typeface="Calibri" panose="020F0502020204030204" pitchFamily="34" charset="0"/>
            </a:rPr>
            <a:t>mặt</a:t>
          </a:r>
          <a:r>
            <a:rPr lang="en-US" sz="2800" dirty="0">
              <a:latin typeface="Calibri" panose="020F0502020204030204" pitchFamily="34" charset="0"/>
            </a:rPr>
            <a:t> </a:t>
          </a:r>
          <a:r>
            <a:rPr lang="en-US" sz="2800" dirty="0" err="1">
              <a:latin typeface="Calibri" panose="020F0502020204030204" pitchFamily="34" charset="0"/>
            </a:rPr>
            <a:t>đối</a:t>
          </a:r>
          <a:r>
            <a:rPr lang="en-US" sz="2800" dirty="0">
              <a:latin typeface="Calibri" panose="020F0502020204030204" pitchFamily="34" charset="0"/>
            </a:rPr>
            <a:t> </a:t>
          </a:r>
          <a:r>
            <a:rPr lang="en-US" sz="2800" dirty="0" err="1">
              <a:latin typeface="Calibri" panose="020F0502020204030204" pitchFamily="34" charset="0"/>
            </a:rPr>
            <a:t>lập</a:t>
          </a:r>
          <a:r>
            <a:rPr lang="en-US" sz="2800" dirty="0">
              <a:latin typeface="Calibri" panose="020F0502020204030204" pitchFamily="34" charset="0"/>
            </a:rPr>
            <a:t> </a:t>
          </a:r>
          <a:r>
            <a:rPr lang="en-US" sz="2800" dirty="0" err="1">
              <a:latin typeface="Calibri" panose="020F0502020204030204" pitchFamily="34" charset="0"/>
            </a:rPr>
            <a:t>trong</a:t>
          </a:r>
          <a:r>
            <a:rPr lang="en-US" sz="2800" dirty="0">
              <a:latin typeface="Calibri" panose="020F0502020204030204" pitchFamily="34" charset="0"/>
            </a:rPr>
            <a:t> </a:t>
          </a:r>
          <a:r>
            <a:rPr lang="en-US" sz="2800" dirty="0" err="1">
              <a:latin typeface="Calibri" panose="020F0502020204030204" pitchFamily="34" charset="0"/>
            </a:rPr>
            <a:t>mỗi</a:t>
          </a:r>
          <a:r>
            <a:rPr lang="en-US" sz="2800" dirty="0">
              <a:latin typeface="Calibri" panose="020F0502020204030204" pitchFamily="34" charset="0"/>
            </a:rPr>
            <a:t> </a:t>
          </a:r>
          <a:r>
            <a:rPr lang="en-US" sz="2800" dirty="0" err="1">
              <a:latin typeface="Calibri" panose="020F0502020204030204" pitchFamily="34" charset="0"/>
            </a:rPr>
            <a:t>sự</a:t>
          </a:r>
          <a:r>
            <a:rPr lang="en-US" sz="2800" dirty="0">
              <a:latin typeface="Calibri" panose="020F0502020204030204" pitchFamily="34" charset="0"/>
            </a:rPr>
            <a:t> </a:t>
          </a:r>
          <a:r>
            <a:rPr lang="en-US" sz="2800" dirty="0" err="1">
              <a:latin typeface="Calibri" panose="020F0502020204030204" pitchFamily="34" charset="0"/>
            </a:rPr>
            <a:t>vật</a:t>
          </a:r>
          <a:r>
            <a:rPr lang="en-US" sz="2800" dirty="0">
              <a:latin typeface="Calibri" panose="020F0502020204030204" pitchFamily="34" charset="0"/>
            </a:rPr>
            <a:t> </a:t>
          </a:r>
          <a:r>
            <a:rPr lang="en-US" sz="2800" dirty="0" err="1">
              <a:latin typeface="Calibri" panose="020F0502020204030204" pitchFamily="34" charset="0"/>
            </a:rPr>
            <a:t>vừa</a:t>
          </a:r>
          <a:r>
            <a:rPr lang="en-US" sz="2800" dirty="0">
              <a:latin typeface="Calibri" panose="020F0502020204030204" pitchFamily="34" charset="0"/>
            </a:rPr>
            <a:t> </a:t>
          </a:r>
          <a:r>
            <a:rPr lang="en-US" sz="2800" dirty="0" err="1">
              <a:latin typeface="Calibri" panose="020F0502020204030204" pitchFamily="34" charset="0"/>
            </a:rPr>
            <a:t>thống</a:t>
          </a:r>
          <a:r>
            <a:rPr lang="en-US" sz="2800" dirty="0">
              <a:latin typeface="Calibri" panose="020F0502020204030204" pitchFamily="34" charset="0"/>
            </a:rPr>
            <a:t> </a:t>
          </a:r>
          <a:r>
            <a:rPr lang="en-US" sz="2800" dirty="0" err="1">
              <a:latin typeface="Calibri" panose="020F0502020204030204" pitchFamily="34" charset="0"/>
            </a:rPr>
            <a:t>nhất</a:t>
          </a:r>
          <a:r>
            <a:rPr lang="en-US" sz="2800" dirty="0">
              <a:latin typeface="Calibri" panose="020F0502020204030204" pitchFamily="34" charset="0"/>
            </a:rPr>
            <a:t> </a:t>
          </a:r>
          <a:r>
            <a:rPr lang="en-US" sz="2800" dirty="0" err="1">
              <a:latin typeface="Calibri" panose="020F0502020204030204" pitchFamily="34" charset="0"/>
            </a:rPr>
            <a:t>lại</a:t>
          </a:r>
          <a:r>
            <a:rPr lang="en-US" sz="2800" dirty="0">
              <a:latin typeface="Calibri" panose="020F0502020204030204" pitchFamily="34" charset="0"/>
            </a:rPr>
            <a:t> </a:t>
          </a:r>
          <a:r>
            <a:rPr lang="en-US" sz="2800" dirty="0" err="1">
              <a:latin typeface="Calibri" panose="020F0502020204030204" pitchFamily="34" charset="0"/>
            </a:rPr>
            <a:t>vừa</a:t>
          </a:r>
          <a:r>
            <a:rPr lang="en-US" sz="2800" dirty="0">
              <a:latin typeface="Calibri" panose="020F0502020204030204" pitchFamily="34" charset="0"/>
            </a:rPr>
            <a:t> </a:t>
          </a:r>
          <a:r>
            <a:rPr lang="en-US" sz="2800" dirty="0" err="1">
              <a:latin typeface="Calibri" panose="020F0502020204030204" pitchFamily="34" charset="0"/>
            </a:rPr>
            <a:t>đấu</a:t>
          </a:r>
          <a:r>
            <a:rPr lang="en-US" sz="2800" dirty="0">
              <a:latin typeface="Calibri" panose="020F0502020204030204" pitchFamily="34" charset="0"/>
            </a:rPr>
            <a:t> </a:t>
          </a:r>
          <a:r>
            <a:rPr lang="en-US" sz="2800" dirty="0" err="1">
              <a:latin typeface="Calibri" panose="020F0502020204030204" pitchFamily="34" charset="0"/>
            </a:rPr>
            <a:t>tranh</a:t>
          </a:r>
          <a:r>
            <a:rPr lang="en-US" sz="2800" dirty="0">
              <a:latin typeface="Calibri" panose="020F0502020204030204" pitchFamily="34" charset="0"/>
            </a:rPr>
            <a:t> </a:t>
          </a:r>
          <a:r>
            <a:rPr lang="en-US" sz="2800" dirty="0" err="1">
              <a:latin typeface="Calibri" panose="020F0502020204030204" pitchFamily="34" charset="0"/>
            </a:rPr>
            <a:t>tác</a:t>
          </a:r>
          <a:r>
            <a:rPr lang="en-US" sz="2800" dirty="0">
              <a:latin typeface="Calibri" panose="020F0502020204030204" pitchFamily="34" charset="0"/>
            </a:rPr>
            <a:t> </a:t>
          </a:r>
          <a:r>
            <a:rPr lang="en-US" sz="2800" dirty="0" err="1">
              <a:latin typeface="Calibri" panose="020F0502020204030204" pitchFamily="34" charset="0"/>
            </a:rPr>
            <a:t>động</a:t>
          </a:r>
          <a:r>
            <a:rPr lang="en-US" sz="2800" dirty="0">
              <a:latin typeface="Calibri" panose="020F0502020204030204" pitchFamily="34" charset="0"/>
            </a:rPr>
            <a:t>, </a:t>
          </a:r>
          <a:r>
            <a:rPr lang="en-US" sz="2800" dirty="0" err="1">
              <a:latin typeface="Calibri" panose="020F0502020204030204" pitchFamily="34" charset="0"/>
            </a:rPr>
            <a:t>bài</a:t>
          </a:r>
          <a:r>
            <a:rPr lang="en-US" sz="2800" dirty="0">
              <a:latin typeface="Calibri" panose="020F0502020204030204" pitchFamily="34" charset="0"/>
            </a:rPr>
            <a:t> </a:t>
          </a:r>
          <a:r>
            <a:rPr lang="en-US" sz="2800" dirty="0" err="1">
              <a:latin typeface="Calibri" panose="020F0502020204030204" pitchFamily="34" charset="0"/>
            </a:rPr>
            <a:t>trừ</a:t>
          </a:r>
          <a:r>
            <a:rPr lang="en-US" sz="2800" dirty="0">
              <a:latin typeface="Calibri" panose="020F0502020204030204" pitchFamily="34" charset="0"/>
            </a:rPr>
            <a:t> </a:t>
          </a:r>
          <a:r>
            <a:rPr lang="en-US" sz="2800" dirty="0" err="1">
              <a:latin typeface="Calibri" panose="020F0502020204030204" pitchFamily="34" charset="0"/>
            </a:rPr>
            <a:t>phủ</a:t>
          </a:r>
          <a:r>
            <a:rPr lang="en-US" sz="2800" dirty="0">
              <a:latin typeface="Calibri" panose="020F0502020204030204" pitchFamily="34" charset="0"/>
            </a:rPr>
            <a:t> </a:t>
          </a:r>
          <a:r>
            <a:rPr lang="en-US" sz="2800" dirty="0" err="1">
              <a:latin typeface="Calibri" panose="020F0502020204030204" pitchFamily="34" charset="0"/>
            </a:rPr>
            <a:t>định</a:t>
          </a:r>
          <a:r>
            <a:rPr lang="en-US" sz="2800" dirty="0">
              <a:latin typeface="Calibri" panose="020F0502020204030204" pitchFamily="34" charset="0"/>
            </a:rPr>
            <a:t> </a:t>
          </a:r>
          <a:r>
            <a:rPr lang="en-US" sz="2800" dirty="0" err="1">
              <a:latin typeface="Calibri" panose="020F0502020204030204" pitchFamily="34" charset="0"/>
            </a:rPr>
            <a:t>nhau</a:t>
          </a:r>
          <a:endParaRPr lang="en-US" sz="2800" dirty="0">
            <a:latin typeface="Calibri" panose="020F0502020204030204" pitchFamily="34" charset="0"/>
          </a:endParaRPr>
        </a:p>
      </dgm:t>
    </dgm:pt>
    <dgm:pt modelId="{83B9E4A3-6BF7-448A-BB78-598734DE1EB8}" type="parTrans" cxnId="{1C819524-FFD7-4665-BBBC-5FB74156E573}">
      <dgm:prSet/>
      <dgm:spPr/>
      <dgm:t>
        <a:bodyPr/>
        <a:lstStyle/>
        <a:p>
          <a:endParaRPr lang="en-US"/>
        </a:p>
      </dgm:t>
    </dgm:pt>
    <dgm:pt modelId="{E83C90A6-7427-45DB-B1CA-CEC8AD7477AA}" type="sibTrans" cxnId="{1C819524-FFD7-4665-BBBC-5FB74156E573}">
      <dgm:prSet/>
      <dgm:spPr/>
      <dgm:t>
        <a:bodyPr/>
        <a:lstStyle/>
        <a:p>
          <a:endParaRPr lang="en-US"/>
        </a:p>
      </dgm:t>
    </dgm:pt>
    <dgm:pt modelId="{CA2CA4E8-56C4-47B7-99CB-76B521DE2135}">
      <dgm:prSet phldrT="[Text]" custT="1"/>
      <dgm:spPr>
        <a:solidFill>
          <a:schemeClr val="accent2">
            <a:lumMod val="50000"/>
          </a:schemeClr>
        </a:solidFill>
      </dgm:spPr>
      <dgm:t>
        <a:bodyPr/>
        <a:lstStyle/>
        <a:p>
          <a:pPr algn="just"/>
          <a:r>
            <a:rPr lang="vi-VN" sz="2800" dirty="0">
              <a:latin typeface="Calibri" panose="020F0502020204030204" pitchFamily="34" charset="0"/>
            </a:rPr>
            <a:t>Sự thống nhất các mặt đối lập là tương đối. </a:t>
          </a:r>
          <a:r>
            <a:rPr lang="en-US" sz="2800" dirty="0" err="1">
              <a:latin typeface="Calibri" panose="020F0502020204030204" pitchFamily="34" charset="0"/>
            </a:rPr>
            <a:t>Đấu</a:t>
          </a:r>
          <a:r>
            <a:rPr lang="en-US" sz="2800" dirty="0">
              <a:latin typeface="Calibri" panose="020F0502020204030204" pitchFamily="34" charset="0"/>
            </a:rPr>
            <a:t> </a:t>
          </a:r>
          <a:r>
            <a:rPr lang="en-US" sz="2800" dirty="0" err="1">
              <a:latin typeface="Calibri" panose="020F0502020204030204" pitchFamily="34" charset="0"/>
            </a:rPr>
            <a:t>tranh</a:t>
          </a:r>
          <a:r>
            <a:rPr lang="en-US" sz="2800" dirty="0">
              <a:latin typeface="Calibri" panose="020F0502020204030204" pitchFamily="34" charset="0"/>
            </a:rPr>
            <a:t> </a:t>
          </a:r>
          <a:r>
            <a:rPr lang="en-US" sz="2800" dirty="0" err="1">
              <a:latin typeface="Calibri" panose="020F0502020204030204" pitchFamily="34" charset="0"/>
            </a:rPr>
            <a:t>là</a:t>
          </a:r>
          <a:r>
            <a:rPr lang="en-US" sz="2800" dirty="0">
              <a:latin typeface="Calibri" panose="020F0502020204030204" pitchFamily="34" charset="0"/>
            </a:rPr>
            <a:t> </a:t>
          </a:r>
          <a:r>
            <a:rPr lang="en-US" sz="2800" dirty="0" err="1">
              <a:latin typeface="Calibri" panose="020F0502020204030204" pitchFamily="34" charset="0"/>
            </a:rPr>
            <a:t>tuyệt</a:t>
          </a:r>
          <a:r>
            <a:rPr lang="en-US" sz="2800" dirty="0">
              <a:latin typeface="Calibri" panose="020F0502020204030204" pitchFamily="34" charset="0"/>
            </a:rPr>
            <a:t> </a:t>
          </a:r>
          <a:r>
            <a:rPr lang="en-US" sz="2800" dirty="0" err="1">
              <a:latin typeface="Calibri" panose="020F0502020204030204" pitchFamily="34" charset="0"/>
            </a:rPr>
            <a:t>đối</a:t>
          </a:r>
          <a:r>
            <a:rPr lang="en-US" sz="2800" dirty="0">
              <a:latin typeface="Calibri" panose="020F0502020204030204" pitchFamily="34" charset="0"/>
            </a:rPr>
            <a:t> </a:t>
          </a:r>
        </a:p>
      </dgm:t>
    </dgm:pt>
    <dgm:pt modelId="{1D40288E-C891-4BC8-B308-59DC6B30F6B7}" type="parTrans" cxnId="{44088C2F-ACD0-436B-B98F-BD375082E874}">
      <dgm:prSet/>
      <dgm:spPr/>
      <dgm:t>
        <a:bodyPr/>
        <a:lstStyle/>
        <a:p>
          <a:endParaRPr lang="en-US"/>
        </a:p>
      </dgm:t>
    </dgm:pt>
    <dgm:pt modelId="{FB6E53AB-8422-41BA-9360-8E089B4E2340}" type="sibTrans" cxnId="{44088C2F-ACD0-436B-B98F-BD375082E874}">
      <dgm:prSet/>
      <dgm:spPr/>
      <dgm:t>
        <a:bodyPr/>
        <a:lstStyle/>
        <a:p>
          <a:endParaRPr lang="en-US"/>
        </a:p>
      </dgm:t>
    </dgm:pt>
    <dgm:pt modelId="{7BE2ADEA-B0F6-4FDE-AAC9-8D7FCD765221}">
      <dgm:prSet phldrT="[Text]" custT="1"/>
      <dgm:spPr>
        <a:solidFill>
          <a:schemeClr val="accent2">
            <a:lumMod val="50000"/>
          </a:schemeClr>
        </a:solidFill>
      </dgm:spPr>
      <dgm:t>
        <a:bodyPr/>
        <a:lstStyle/>
        <a:p>
          <a:pPr algn="just"/>
          <a:r>
            <a:rPr lang="pt-BR" sz="2800" i="1" dirty="0"/>
            <a:t>Mặt đối lập</a:t>
          </a:r>
          <a:r>
            <a:rPr lang="pt-BR" sz="2800" dirty="0"/>
            <a:t>:là mặt những có đặc điểm, những thuộc tính, những tính quy định có khuynh hướng biến đổi trái ngược nhau tồn tại một cách khách quan trong tự nhiên, xã hội và tư duy</a:t>
          </a:r>
          <a:endParaRPr lang="en-US" sz="2800" dirty="0">
            <a:latin typeface="Calibri" panose="020F0502020204030204" pitchFamily="34" charset="0"/>
          </a:endParaRPr>
        </a:p>
      </dgm:t>
    </dgm:pt>
    <dgm:pt modelId="{91A8B9EB-5C07-48EF-8823-EE2A2B638257}" type="parTrans" cxnId="{9710C7BD-5FA7-42F6-BA33-D2A2BF86553E}">
      <dgm:prSet/>
      <dgm:spPr/>
      <dgm:t>
        <a:bodyPr/>
        <a:lstStyle/>
        <a:p>
          <a:endParaRPr lang="en-US"/>
        </a:p>
      </dgm:t>
    </dgm:pt>
    <dgm:pt modelId="{4E79589F-F2D0-40F7-9666-407FBC6BC9A2}" type="sibTrans" cxnId="{9710C7BD-5FA7-42F6-BA33-D2A2BF86553E}">
      <dgm:prSet/>
      <dgm:spPr/>
      <dgm:t>
        <a:bodyPr/>
        <a:lstStyle/>
        <a:p>
          <a:endParaRPr lang="en-US"/>
        </a:p>
      </dgm:t>
    </dgm:pt>
    <dgm:pt modelId="{E5F06B28-4C7A-464D-ABC6-CEA55DE50A8C}">
      <dgm:prSet phldrT="[Text]" custT="1"/>
      <dgm:spPr>
        <a:solidFill>
          <a:schemeClr val="accent2">
            <a:lumMod val="50000"/>
          </a:schemeClr>
        </a:solidFill>
      </dgm:spPr>
      <dgm:t>
        <a:bodyPr/>
        <a:lstStyle/>
        <a:p>
          <a:pPr algn="just"/>
          <a:r>
            <a:rPr lang="pt-BR" sz="2800" dirty="0"/>
            <a:t>Từ mặt đối lập mà hình thành mâu thuẫn biện chứng – là mâu thuẫn bao hàm sự thống nhất và đấu tranh của các mặt đối lập. </a:t>
          </a:r>
          <a:endParaRPr lang="en-US" sz="2800" dirty="0">
            <a:latin typeface="Calibri" panose="020F0502020204030204" pitchFamily="34" charset="0"/>
          </a:endParaRPr>
        </a:p>
      </dgm:t>
    </dgm:pt>
    <dgm:pt modelId="{8C312BE2-3412-4B50-893D-6C402984E74E}" type="parTrans" cxnId="{CB71F82E-2499-4E74-8409-197B6351F092}">
      <dgm:prSet/>
      <dgm:spPr/>
    </dgm:pt>
    <dgm:pt modelId="{3C3BA1A2-2C60-4A83-B9D0-040C0F80F045}" type="sibTrans" cxnId="{CB71F82E-2499-4E74-8409-197B6351F092}">
      <dgm:prSet/>
      <dgm:spPr/>
    </dgm:pt>
    <dgm:pt modelId="{3D60ADC0-944C-4C59-B421-ECCCF255A685}" type="pres">
      <dgm:prSet presAssocID="{F1AC1FF6-BC98-4DDD-9BE6-6A5672EE2430}" presName="linear" presStyleCnt="0">
        <dgm:presLayoutVars>
          <dgm:dir/>
          <dgm:animLvl val="lvl"/>
          <dgm:resizeHandles val="exact"/>
        </dgm:presLayoutVars>
      </dgm:prSet>
      <dgm:spPr/>
      <dgm:t>
        <a:bodyPr/>
        <a:lstStyle/>
        <a:p>
          <a:endParaRPr lang="en-US"/>
        </a:p>
      </dgm:t>
    </dgm:pt>
    <dgm:pt modelId="{E8AE99E8-89B1-421E-94A9-0462F8D3D497}" type="pres">
      <dgm:prSet presAssocID="{7BE2ADEA-B0F6-4FDE-AAC9-8D7FCD765221}" presName="parentLin" presStyleCnt="0"/>
      <dgm:spPr/>
    </dgm:pt>
    <dgm:pt modelId="{F61182C5-5BBB-49E7-AB81-3DE6B4687569}" type="pres">
      <dgm:prSet presAssocID="{7BE2ADEA-B0F6-4FDE-AAC9-8D7FCD765221}" presName="parentLeftMargin" presStyleLbl="node1" presStyleIdx="0" presStyleCnt="5"/>
      <dgm:spPr/>
      <dgm:t>
        <a:bodyPr/>
        <a:lstStyle/>
        <a:p>
          <a:endParaRPr lang="en-US"/>
        </a:p>
      </dgm:t>
    </dgm:pt>
    <dgm:pt modelId="{B27B2B92-C3C6-4F8F-9744-25E6FBC4E7E1}" type="pres">
      <dgm:prSet presAssocID="{7BE2ADEA-B0F6-4FDE-AAC9-8D7FCD765221}" presName="parentText" presStyleLbl="node1" presStyleIdx="0" presStyleCnt="5" custScaleX="142857" custScaleY="144418">
        <dgm:presLayoutVars>
          <dgm:chMax val="0"/>
          <dgm:bulletEnabled val="1"/>
        </dgm:presLayoutVars>
      </dgm:prSet>
      <dgm:spPr/>
      <dgm:t>
        <a:bodyPr/>
        <a:lstStyle/>
        <a:p>
          <a:endParaRPr lang="en-US"/>
        </a:p>
      </dgm:t>
    </dgm:pt>
    <dgm:pt modelId="{EE16B0F6-DFD0-4BEF-8BDB-85B584BEFCB7}" type="pres">
      <dgm:prSet presAssocID="{7BE2ADEA-B0F6-4FDE-AAC9-8D7FCD765221}" presName="negativeSpace" presStyleCnt="0"/>
      <dgm:spPr/>
    </dgm:pt>
    <dgm:pt modelId="{8DFFB6A4-E616-4ABE-8131-A30571016DD0}" type="pres">
      <dgm:prSet presAssocID="{7BE2ADEA-B0F6-4FDE-AAC9-8D7FCD765221}" presName="childText" presStyleLbl="conFgAcc1" presStyleIdx="0" presStyleCnt="5">
        <dgm:presLayoutVars>
          <dgm:bulletEnabled val="1"/>
        </dgm:presLayoutVars>
      </dgm:prSet>
      <dgm:spPr/>
    </dgm:pt>
    <dgm:pt modelId="{55FFE250-C7D8-457D-B90B-6A92D50C9FC2}" type="pres">
      <dgm:prSet presAssocID="{4E79589F-F2D0-40F7-9666-407FBC6BC9A2}" presName="spaceBetweenRectangles" presStyleCnt="0"/>
      <dgm:spPr/>
    </dgm:pt>
    <dgm:pt modelId="{E6B7F939-4840-4E9E-BE96-C5D6B494C7A2}" type="pres">
      <dgm:prSet presAssocID="{2F5F0667-3924-4BE0-9FF5-2E242B9A6ED8}" presName="parentLin" presStyleCnt="0"/>
      <dgm:spPr/>
    </dgm:pt>
    <dgm:pt modelId="{EF721C3D-E439-4A18-AB2D-B5AA16EFA9DD}" type="pres">
      <dgm:prSet presAssocID="{2F5F0667-3924-4BE0-9FF5-2E242B9A6ED8}" presName="parentLeftMargin" presStyleLbl="node1" presStyleIdx="0" presStyleCnt="5"/>
      <dgm:spPr/>
      <dgm:t>
        <a:bodyPr/>
        <a:lstStyle/>
        <a:p>
          <a:endParaRPr lang="en-US"/>
        </a:p>
      </dgm:t>
    </dgm:pt>
    <dgm:pt modelId="{89AA5100-B6A2-4D07-82EA-FAF3C50492FF}" type="pres">
      <dgm:prSet presAssocID="{2F5F0667-3924-4BE0-9FF5-2E242B9A6ED8}" presName="parentText" presStyleLbl="node1" presStyleIdx="1" presStyleCnt="5" custScaleX="142857">
        <dgm:presLayoutVars>
          <dgm:chMax val="0"/>
          <dgm:bulletEnabled val="1"/>
        </dgm:presLayoutVars>
      </dgm:prSet>
      <dgm:spPr/>
      <dgm:t>
        <a:bodyPr/>
        <a:lstStyle/>
        <a:p>
          <a:endParaRPr lang="en-US"/>
        </a:p>
      </dgm:t>
    </dgm:pt>
    <dgm:pt modelId="{4CE1498A-1CA9-49E0-A45A-FC68C4DE4DD2}" type="pres">
      <dgm:prSet presAssocID="{2F5F0667-3924-4BE0-9FF5-2E242B9A6ED8}" presName="negativeSpace" presStyleCnt="0"/>
      <dgm:spPr/>
    </dgm:pt>
    <dgm:pt modelId="{FD299DC0-86A2-42C2-AB62-5C76132DDFCE}" type="pres">
      <dgm:prSet presAssocID="{2F5F0667-3924-4BE0-9FF5-2E242B9A6ED8}" presName="childText" presStyleLbl="conFgAcc1" presStyleIdx="1" presStyleCnt="5">
        <dgm:presLayoutVars>
          <dgm:bulletEnabled val="1"/>
        </dgm:presLayoutVars>
      </dgm:prSet>
      <dgm:spPr/>
    </dgm:pt>
    <dgm:pt modelId="{A2D694E9-CA7B-443C-9A4A-E4737F4CB460}" type="pres">
      <dgm:prSet presAssocID="{C5837AAD-B31A-42E2-B5FC-13478F8EE3B6}" presName="spaceBetweenRectangles" presStyleCnt="0"/>
      <dgm:spPr/>
    </dgm:pt>
    <dgm:pt modelId="{C181C44F-3F6C-4698-B1FA-9742A2F617F7}" type="pres">
      <dgm:prSet presAssocID="{E5F06B28-4C7A-464D-ABC6-CEA55DE50A8C}" presName="parentLin" presStyleCnt="0"/>
      <dgm:spPr/>
    </dgm:pt>
    <dgm:pt modelId="{59DFA49D-FDBA-4820-9F9E-50DE49392BE3}" type="pres">
      <dgm:prSet presAssocID="{E5F06B28-4C7A-464D-ABC6-CEA55DE50A8C}" presName="parentLeftMargin" presStyleLbl="node1" presStyleIdx="1" presStyleCnt="5"/>
      <dgm:spPr/>
      <dgm:t>
        <a:bodyPr/>
        <a:lstStyle/>
        <a:p>
          <a:endParaRPr lang="en-US"/>
        </a:p>
      </dgm:t>
    </dgm:pt>
    <dgm:pt modelId="{31BB44D2-30F0-4A78-BBC5-51A750B6BD2D}" type="pres">
      <dgm:prSet presAssocID="{E5F06B28-4C7A-464D-ABC6-CEA55DE50A8C}" presName="parentText" presStyleLbl="node1" presStyleIdx="2" presStyleCnt="5" custScaleX="133253">
        <dgm:presLayoutVars>
          <dgm:chMax val="0"/>
          <dgm:bulletEnabled val="1"/>
        </dgm:presLayoutVars>
      </dgm:prSet>
      <dgm:spPr/>
      <dgm:t>
        <a:bodyPr/>
        <a:lstStyle/>
        <a:p>
          <a:endParaRPr lang="en-US"/>
        </a:p>
      </dgm:t>
    </dgm:pt>
    <dgm:pt modelId="{7EBF9F5B-AA92-4CC8-9D7F-949870748172}" type="pres">
      <dgm:prSet presAssocID="{E5F06B28-4C7A-464D-ABC6-CEA55DE50A8C}" presName="negativeSpace" presStyleCnt="0"/>
      <dgm:spPr/>
    </dgm:pt>
    <dgm:pt modelId="{08544FEB-19C3-499D-92E1-88134D7A39A7}" type="pres">
      <dgm:prSet presAssocID="{E5F06B28-4C7A-464D-ABC6-CEA55DE50A8C}" presName="childText" presStyleLbl="conFgAcc1" presStyleIdx="2" presStyleCnt="5">
        <dgm:presLayoutVars>
          <dgm:bulletEnabled val="1"/>
        </dgm:presLayoutVars>
      </dgm:prSet>
      <dgm:spPr/>
    </dgm:pt>
    <dgm:pt modelId="{33EF6610-0B12-4368-99D0-75B90C2A4101}" type="pres">
      <dgm:prSet presAssocID="{3C3BA1A2-2C60-4A83-B9D0-040C0F80F045}" presName="spaceBetweenRectangles" presStyleCnt="0"/>
      <dgm:spPr/>
    </dgm:pt>
    <dgm:pt modelId="{B189A9CA-6B02-43E9-B650-677FE463DFD4}" type="pres">
      <dgm:prSet presAssocID="{6865D8E7-CF9F-4A25-9E44-1D8383748F34}" presName="parentLin" presStyleCnt="0"/>
      <dgm:spPr/>
    </dgm:pt>
    <dgm:pt modelId="{71F0556F-9B1F-4400-965D-C271786D062B}" type="pres">
      <dgm:prSet presAssocID="{6865D8E7-CF9F-4A25-9E44-1D8383748F34}" presName="parentLeftMargin" presStyleLbl="node1" presStyleIdx="2" presStyleCnt="5"/>
      <dgm:spPr/>
      <dgm:t>
        <a:bodyPr/>
        <a:lstStyle/>
        <a:p>
          <a:endParaRPr lang="en-US"/>
        </a:p>
      </dgm:t>
    </dgm:pt>
    <dgm:pt modelId="{3D97C079-E8F5-417B-BE4D-6B7CCEF1070E}" type="pres">
      <dgm:prSet presAssocID="{6865D8E7-CF9F-4A25-9E44-1D8383748F34}" presName="parentText" presStyleLbl="node1" presStyleIdx="3" presStyleCnt="5" custScaleX="142857">
        <dgm:presLayoutVars>
          <dgm:chMax val="0"/>
          <dgm:bulletEnabled val="1"/>
        </dgm:presLayoutVars>
      </dgm:prSet>
      <dgm:spPr/>
      <dgm:t>
        <a:bodyPr/>
        <a:lstStyle/>
        <a:p>
          <a:endParaRPr lang="en-US"/>
        </a:p>
      </dgm:t>
    </dgm:pt>
    <dgm:pt modelId="{40F6926C-0058-426A-B7AA-7BBCD4727C93}" type="pres">
      <dgm:prSet presAssocID="{6865D8E7-CF9F-4A25-9E44-1D8383748F34}" presName="negativeSpace" presStyleCnt="0"/>
      <dgm:spPr/>
    </dgm:pt>
    <dgm:pt modelId="{0FB9B3CB-4934-4A44-B3E6-D5C09BFE7D13}" type="pres">
      <dgm:prSet presAssocID="{6865D8E7-CF9F-4A25-9E44-1D8383748F34}" presName="childText" presStyleLbl="conFgAcc1" presStyleIdx="3" presStyleCnt="5">
        <dgm:presLayoutVars>
          <dgm:bulletEnabled val="1"/>
        </dgm:presLayoutVars>
      </dgm:prSet>
      <dgm:spPr/>
    </dgm:pt>
    <dgm:pt modelId="{4C059DA3-3DC5-46E6-BF3B-6016B22D1AC6}" type="pres">
      <dgm:prSet presAssocID="{E83C90A6-7427-45DB-B1CA-CEC8AD7477AA}" presName="spaceBetweenRectangles" presStyleCnt="0"/>
      <dgm:spPr/>
    </dgm:pt>
    <dgm:pt modelId="{DEF866DE-F3AD-41E7-9196-D0B61F50264F}" type="pres">
      <dgm:prSet presAssocID="{CA2CA4E8-56C4-47B7-99CB-76B521DE2135}" presName="parentLin" presStyleCnt="0"/>
      <dgm:spPr/>
    </dgm:pt>
    <dgm:pt modelId="{F6B22EE8-6EF2-4755-AB56-C1750391D6B1}" type="pres">
      <dgm:prSet presAssocID="{CA2CA4E8-56C4-47B7-99CB-76B521DE2135}" presName="parentLeftMargin" presStyleLbl="node1" presStyleIdx="3" presStyleCnt="5"/>
      <dgm:spPr/>
      <dgm:t>
        <a:bodyPr/>
        <a:lstStyle/>
        <a:p>
          <a:endParaRPr lang="en-US"/>
        </a:p>
      </dgm:t>
    </dgm:pt>
    <dgm:pt modelId="{B58B5C20-A64D-4492-B3C3-7C1CF20C6C2F}" type="pres">
      <dgm:prSet presAssocID="{CA2CA4E8-56C4-47B7-99CB-76B521DE2135}" presName="parentText" presStyleLbl="node1" presStyleIdx="4" presStyleCnt="5" custScaleX="142857">
        <dgm:presLayoutVars>
          <dgm:chMax val="0"/>
          <dgm:bulletEnabled val="1"/>
        </dgm:presLayoutVars>
      </dgm:prSet>
      <dgm:spPr/>
      <dgm:t>
        <a:bodyPr/>
        <a:lstStyle/>
        <a:p>
          <a:endParaRPr lang="en-US"/>
        </a:p>
      </dgm:t>
    </dgm:pt>
    <dgm:pt modelId="{2633EF63-D2FD-4E20-97A0-96A7B177DB1E}" type="pres">
      <dgm:prSet presAssocID="{CA2CA4E8-56C4-47B7-99CB-76B521DE2135}" presName="negativeSpace" presStyleCnt="0"/>
      <dgm:spPr/>
    </dgm:pt>
    <dgm:pt modelId="{9727083B-D221-4A09-96E7-92C65A762A06}" type="pres">
      <dgm:prSet presAssocID="{CA2CA4E8-56C4-47B7-99CB-76B521DE2135}" presName="childText" presStyleLbl="conFgAcc1" presStyleIdx="4" presStyleCnt="5">
        <dgm:presLayoutVars>
          <dgm:bulletEnabled val="1"/>
        </dgm:presLayoutVars>
      </dgm:prSet>
      <dgm:spPr/>
    </dgm:pt>
  </dgm:ptLst>
  <dgm:cxnLst>
    <dgm:cxn modelId="{1C819524-FFD7-4665-BBBC-5FB74156E573}" srcId="{F1AC1FF6-BC98-4DDD-9BE6-6A5672EE2430}" destId="{6865D8E7-CF9F-4A25-9E44-1D8383748F34}" srcOrd="3" destOrd="0" parTransId="{83B9E4A3-6BF7-448A-BB78-598734DE1EB8}" sibTransId="{E83C90A6-7427-45DB-B1CA-CEC8AD7477AA}"/>
    <dgm:cxn modelId="{67B65B54-93CE-4142-A1E1-8D129916662E}" type="presOf" srcId="{6865D8E7-CF9F-4A25-9E44-1D8383748F34}" destId="{3D97C079-E8F5-417B-BE4D-6B7CCEF1070E}" srcOrd="1" destOrd="0" presId="urn:microsoft.com/office/officeart/2005/8/layout/list1"/>
    <dgm:cxn modelId="{40885E9B-774D-4B2A-93A1-08DD18AAEE32}" srcId="{F1AC1FF6-BC98-4DDD-9BE6-6A5672EE2430}" destId="{2F5F0667-3924-4BE0-9FF5-2E242B9A6ED8}" srcOrd="1" destOrd="0" parTransId="{1F0FCCD8-F27A-4124-8049-963092DC1BCB}" sibTransId="{C5837AAD-B31A-42E2-B5FC-13478F8EE3B6}"/>
    <dgm:cxn modelId="{F7C25B05-4B06-4E73-B967-BA39FE64A206}" type="presOf" srcId="{7BE2ADEA-B0F6-4FDE-AAC9-8D7FCD765221}" destId="{F61182C5-5BBB-49E7-AB81-3DE6B4687569}" srcOrd="0" destOrd="0" presId="urn:microsoft.com/office/officeart/2005/8/layout/list1"/>
    <dgm:cxn modelId="{9710C7BD-5FA7-42F6-BA33-D2A2BF86553E}" srcId="{F1AC1FF6-BC98-4DDD-9BE6-6A5672EE2430}" destId="{7BE2ADEA-B0F6-4FDE-AAC9-8D7FCD765221}" srcOrd="0" destOrd="0" parTransId="{91A8B9EB-5C07-48EF-8823-EE2A2B638257}" sibTransId="{4E79589F-F2D0-40F7-9666-407FBC6BC9A2}"/>
    <dgm:cxn modelId="{501853BB-EF58-4B54-B5F0-4FAC77666807}" type="presOf" srcId="{2F5F0667-3924-4BE0-9FF5-2E242B9A6ED8}" destId="{EF721C3D-E439-4A18-AB2D-B5AA16EFA9DD}" srcOrd="0" destOrd="0" presId="urn:microsoft.com/office/officeart/2005/8/layout/list1"/>
    <dgm:cxn modelId="{44088C2F-ACD0-436B-B98F-BD375082E874}" srcId="{F1AC1FF6-BC98-4DDD-9BE6-6A5672EE2430}" destId="{CA2CA4E8-56C4-47B7-99CB-76B521DE2135}" srcOrd="4" destOrd="0" parTransId="{1D40288E-C891-4BC8-B308-59DC6B30F6B7}" sibTransId="{FB6E53AB-8422-41BA-9360-8E089B4E2340}"/>
    <dgm:cxn modelId="{23F81BD6-A548-4134-96FA-405073A92ADB}" type="presOf" srcId="{CA2CA4E8-56C4-47B7-99CB-76B521DE2135}" destId="{B58B5C20-A64D-4492-B3C3-7C1CF20C6C2F}" srcOrd="1" destOrd="0" presId="urn:microsoft.com/office/officeart/2005/8/layout/list1"/>
    <dgm:cxn modelId="{CB71F82E-2499-4E74-8409-197B6351F092}" srcId="{F1AC1FF6-BC98-4DDD-9BE6-6A5672EE2430}" destId="{E5F06B28-4C7A-464D-ABC6-CEA55DE50A8C}" srcOrd="2" destOrd="0" parTransId="{8C312BE2-3412-4B50-893D-6C402984E74E}" sibTransId="{3C3BA1A2-2C60-4A83-B9D0-040C0F80F045}"/>
    <dgm:cxn modelId="{2FFCDD71-C41F-4CCA-8E87-22ABB9FFD8DE}" type="presOf" srcId="{E5F06B28-4C7A-464D-ABC6-CEA55DE50A8C}" destId="{59DFA49D-FDBA-4820-9F9E-50DE49392BE3}" srcOrd="0" destOrd="0" presId="urn:microsoft.com/office/officeart/2005/8/layout/list1"/>
    <dgm:cxn modelId="{C96FC515-8C99-4893-9BC1-88D92B86EE85}" type="presOf" srcId="{F1AC1FF6-BC98-4DDD-9BE6-6A5672EE2430}" destId="{3D60ADC0-944C-4C59-B421-ECCCF255A685}" srcOrd="0" destOrd="0" presId="urn:microsoft.com/office/officeart/2005/8/layout/list1"/>
    <dgm:cxn modelId="{87640F47-7C0F-4E21-99C0-1F4BA3A11943}" type="presOf" srcId="{6865D8E7-CF9F-4A25-9E44-1D8383748F34}" destId="{71F0556F-9B1F-4400-965D-C271786D062B}" srcOrd="0" destOrd="0" presId="urn:microsoft.com/office/officeart/2005/8/layout/list1"/>
    <dgm:cxn modelId="{0D536328-5B13-4EA4-B4B2-E113EAD1D795}" type="presOf" srcId="{CA2CA4E8-56C4-47B7-99CB-76B521DE2135}" destId="{F6B22EE8-6EF2-4755-AB56-C1750391D6B1}" srcOrd="0" destOrd="0" presId="urn:microsoft.com/office/officeart/2005/8/layout/list1"/>
    <dgm:cxn modelId="{7A786159-144B-4278-9069-B05ABF432EA1}" type="presOf" srcId="{7BE2ADEA-B0F6-4FDE-AAC9-8D7FCD765221}" destId="{B27B2B92-C3C6-4F8F-9744-25E6FBC4E7E1}" srcOrd="1" destOrd="0" presId="urn:microsoft.com/office/officeart/2005/8/layout/list1"/>
    <dgm:cxn modelId="{3F28722F-D3D5-4928-8A1D-B3F5EE134A77}" type="presOf" srcId="{E5F06B28-4C7A-464D-ABC6-CEA55DE50A8C}" destId="{31BB44D2-30F0-4A78-BBC5-51A750B6BD2D}" srcOrd="1" destOrd="0" presId="urn:microsoft.com/office/officeart/2005/8/layout/list1"/>
    <dgm:cxn modelId="{6AF1677F-D37A-4D9A-9275-8D3FBC90E8A7}" type="presOf" srcId="{2F5F0667-3924-4BE0-9FF5-2E242B9A6ED8}" destId="{89AA5100-B6A2-4D07-82EA-FAF3C50492FF}" srcOrd="1" destOrd="0" presId="urn:microsoft.com/office/officeart/2005/8/layout/list1"/>
    <dgm:cxn modelId="{226D67F2-F9E1-4249-8F16-D698087F0C97}" type="presParOf" srcId="{3D60ADC0-944C-4C59-B421-ECCCF255A685}" destId="{E8AE99E8-89B1-421E-94A9-0462F8D3D497}" srcOrd="0" destOrd="0" presId="urn:microsoft.com/office/officeart/2005/8/layout/list1"/>
    <dgm:cxn modelId="{4523641A-6872-4847-8319-584B10C7C081}" type="presParOf" srcId="{E8AE99E8-89B1-421E-94A9-0462F8D3D497}" destId="{F61182C5-5BBB-49E7-AB81-3DE6B4687569}" srcOrd="0" destOrd="0" presId="urn:microsoft.com/office/officeart/2005/8/layout/list1"/>
    <dgm:cxn modelId="{96351346-601F-43B4-8EDB-6933AE6B4B61}" type="presParOf" srcId="{E8AE99E8-89B1-421E-94A9-0462F8D3D497}" destId="{B27B2B92-C3C6-4F8F-9744-25E6FBC4E7E1}" srcOrd="1" destOrd="0" presId="urn:microsoft.com/office/officeart/2005/8/layout/list1"/>
    <dgm:cxn modelId="{89125DCE-A60F-4AD9-B43D-DC805356F7E3}" type="presParOf" srcId="{3D60ADC0-944C-4C59-B421-ECCCF255A685}" destId="{EE16B0F6-DFD0-4BEF-8BDB-85B584BEFCB7}" srcOrd="1" destOrd="0" presId="urn:microsoft.com/office/officeart/2005/8/layout/list1"/>
    <dgm:cxn modelId="{4F7E8655-D105-45A4-8C0F-FDE8E1DADCA1}" type="presParOf" srcId="{3D60ADC0-944C-4C59-B421-ECCCF255A685}" destId="{8DFFB6A4-E616-4ABE-8131-A30571016DD0}" srcOrd="2" destOrd="0" presId="urn:microsoft.com/office/officeart/2005/8/layout/list1"/>
    <dgm:cxn modelId="{CCFCA274-F372-4F2F-B225-4C8295CFC5C7}" type="presParOf" srcId="{3D60ADC0-944C-4C59-B421-ECCCF255A685}" destId="{55FFE250-C7D8-457D-B90B-6A92D50C9FC2}" srcOrd="3" destOrd="0" presId="urn:microsoft.com/office/officeart/2005/8/layout/list1"/>
    <dgm:cxn modelId="{D558248F-F97F-4C16-BD71-B7FDFEFE892E}" type="presParOf" srcId="{3D60ADC0-944C-4C59-B421-ECCCF255A685}" destId="{E6B7F939-4840-4E9E-BE96-C5D6B494C7A2}" srcOrd="4" destOrd="0" presId="urn:microsoft.com/office/officeart/2005/8/layout/list1"/>
    <dgm:cxn modelId="{FC6EE2CB-4903-48D6-AC5F-4674BAA78AEA}" type="presParOf" srcId="{E6B7F939-4840-4E9E-BE96-C5D6B494C7A2}" destId="{EF721C3D-E439-4A18-AB2D-B5AA16EFA9DD}" srcOrd="0" destOrd="0" presId="urn:microsoft.com/office/officeart/2005/8/layout/list1"/>
    <dgm:cxn modelId="{8E3C0AA0-08B5-4D2D-A418-F57591184754}" type="presParOf" srcId="{E6B7F939-4840-4E9E-BE96-C5D6B494C7A2}" destId="{89AA5100-B6A2-4D07-82EA-FAF3C50492FF}" srcOrd="1" destOrd="0" presId="urn:microsoft.com/office/officeart/2005/8/layout/list1"/>
    <dgm:cxn modelId="{A34062A1-9895-486E-9DDF-D3C5F86D4EAA}" type="presParOf" srcId="{3D60ADC0-944C-4C59-B421-ECCCF255A685}" destId="{4CE1498A-1CA9-49E0-A45A-FC68C4DE4DD2}" srcOrd="5" destOrd="0" presId="urn:microsoft.com/office/officeart/2005/8/layout/list1"/>
    <dgm:cxn modelId="{D51B74D9-B8C1-42E1-AC7B-1E9D2E10F248}" type="presParOf" srcId="{3D60ADC0-944C-4C59-B421-ECCCF255A685}" destId="{FD299DC0-86A2-42C2-AB62-5C76132DDFCE}" srcOrd="6" destOrd="0" presId="urn:microsoft.com/office/officeart/2005/8/layout/list1"/>
    <dgm:cxn modelId="{100E7210-7D7F-4DE3-83F0-4F00D822DE50}" type="presParOf" srcId="{3D60ADC0-944C-4C59-B421-ECCCF255A685}" destId="{A2D694E9-CA7B-443C-9A4A-E4737F4CB460}" srcOrd="7" destOrd="0" presId="urn:microsoft.com/office/officeart/2005/8/layout/list1"/>
    <dgm:cxn modelId="{74BBCA3E-EA78-4288-8270-99D001C2144A}" type="presParOf" srcId="{3D60ADC0-944C-4C59-B421-ECCCF255A685}" destId="{C181C44F-3F6C-4698-B1FA-9742A2F617F7}" srcOrd="8" destOrd="0" presId="urn:microsoft.com/office/officeart/2005/8/layout/list1"/>
    <dgm:cxn modelId="{EF098D79-B3CA-435A-AA2C-B3C588B330CF}" type="presParOf" srcId="{C181C44F-3F6C-4698-B1FA-9742A2F617F7}" destId="{59DFA49D-FDBA-4820-9F9E-50DE49392BE3}" srcOrd="0" destOrd="0" presId="urn:microsoft.com/office/officeart/2005/8/layout/list1"/>
    <dgm:cxn modelId="{D0980E14-55D1-41BF-ADAF-55AE9C7CFA94}" type="presParOf" srcId="{C181C44F-3F6C-4698-B1FA-9742A2F617F7}" destId="{31BB44D2-30F0-4A78-BBC5-51A750B6BD2D}" srcOrd="1" destOrd="0" presId="urn:microsoft.com/office/officeart/2005/8/layout/list1"/>
    <dgm:cxn modelId="{F12941FD-17A8-4D14-ABDA-B339023D9138}" type="presParOf" srcId="{3D60ADC0-944C-4C59-B421-ECCCF255A685}" destId="{7EBF9F5B-AA92-4CC8-9D7F-949870748172}" srcOrd="9" destOrd="0" presId="urn:microsoft.com/office/officeart/2005/8/layout/list1"/>
    <dgm:cxn modelId="{428072E2-0490-4574-B27B-28D0CEB7274C}" type="presParOf" srcId="{3D60ADC0-944C-4C59-B421-ECCCF255A685}" destId="{08544FEB-19C3-499D-92E1-88134D7A39A7}" srcOrd="10" destOrd="0" presId="urn:microsoft.com/office/officeart/2005/8/layout/list1"/>
    <dgm:cxn modelId="{EAA30AB9-3D81-4D66-B7AC-241D1152D3A2}" type="presParOf" srcId="{3D60ADC0-944C-4C59-B421-ECCCF255A685}" destId="{33EF6610-0B12-4368-99D0-75B90C2A4101}" srcOrd="11" destOrd="0" presId="urn:microsoft.com/office/officeart/2005/8/layout/list1"/>
    <dgm:cxn modelId="{C57B201B-F7CA-4678-9E8A-9E1CADE1BEB7}" type="presParOf" srcId="{3D60ADC0-944C-4C59-B421-ECCCF255A685}" destId="{B189A9CA-6B02-43E9-B650-677FE463DFD4}" srcOrd="12" destOrd="0" presId="urn:microsoft.com/office/officeart/2005/8/layout/list1"/>
    <dgm:cxn modelId="{0D8DFB67-CA01-45BE-B9AC-70D3514B52F8}" type="presParOf" srcId="{B189A9CA-6B02-43E9-B650-677FE463DFD4}" destId="{71F0556F-9B1F-4400-965D-C271786D062B}" srcOrd="0" destOrd="0" presId="urn:microsoft.com/office/officeart/2005/8/layout/list1"/>
    <dgm:cxn modelId="{74B76A18-EDC8-4E94-8258-844312A47284}" type="presParOf" srcId="{B189A9CA-6B02-43E9-B650-677FE463DFD4}" destId="{3D97C079-E8F5-417B-BE4D-6B7CCEF1070E}" srcOrd="1" destOrd="0" presId="urn:microsoft.com/office/officeart/2005/8/layout/list1"/>
    <dgm:cxn modelId="{FDAF5C02-A2FA-4D4D-A234-A5886A8C45EF}" type="presParOf" srcId="{3D60ADC0-944C-4C59-B421-ECCCF255A685}" destId="{40F6926C-0058-426A-B7AA-7BBCD4727C93}" srcOrd="13" destOrd="0" presId="urn:microsoft.com/office/officeart/2005/8/layout/list1"/>
    <dgm:cxn modelId="{EB58018B-EA4D-464C-949E-F757CFFD82B2}" type="presParOf" srcId="{3D60ADC0-944C-4C59-B421-ECCCF255A685}" destId="{0FB9B3CB-4934-4A44-B3E6-D5C09BFE7D13}" srcOrd="14" destOrd="0" presId="urn:microsoft.com/office/officeart/2005/8/layout/list1"/>
    <dgm:cxn modelId="{D9AAD0CF-6522-4F61-B0C4-DAEDBF1DD0A3}" type="presParOf" srcId="{3D60ADC0-944C-4C59-B421-ECCCF255A685}" destId="{4C059DA3-3DC5-46E6-BF3B-6016B22D1AC6}" srcOrd="15" destOrd="0" presId="urn:microsoft.com/office/officeart/2005/8/layout/list1"/>
    <dgm:cxn modelId="{E0335165-B058-4E9A-9C58-7ECF6454E60D}" type="presParOf" srcId="{3D60ADC0-944C-4C59-B421-ECCCF255A685}" destId="{DEF866DE-F3AD-41E7-9196-D0B61F50264F}" srcOrd="16" destOrd="0" presId="urn:microsoft.com/office/officeart/2005/8/layout/list1"/>
    <dgm:cxn modelId="{1965B429-00A1-4A41-96D6-359DC4F4AAA2}" type="presParOf" srcId="{DEF866DE-F3AD-41E7-9196-D0B61F50264F}" destId="{F6B22EE8-6EF2-4755-AB56-C1750391D6B1}" srcOrd="0" destOrd="0" presId="urn:microsoft.com/office/officeart/2005/8/layout/list1"/>
    <dgm:cxn modelId="{12497DFB-EEE2-4EA5-B5DC-ED6DF9E44933}" type="presParOf" srcId="{DEF866DE-F3AD-41E7-9196-D0B61F50264F}" destId="{B58B5C20-A64D-4492-B3C3-7C1CF20C6C2F}" srcOrd="1" destOrd="0" presId="urn:microsoft.com/office/officeart/2005/8/layout/list1"/>
    <dgm:cxn modelId="{2FEEBBDA-2FFC-4F30-B03D-45A638FC39B9}" type="presParOf" srcId="{3D60ADC0-944C-4C59-B421-ECCCF255A685}" destId="{2633EF63-D2FD-4E20-97A0-96A7B177DB1E}" srcOrd="17" destOrd="0" presId="urn:microsoft.com/office/officeart/2005/8/layout/list1"/>
    <dgm:cxn modelId="{F33F498C-508D-4C5B-8AFC-8DA65348BEFE}" type="presParOf" srcId="{3D60ADC0-944C-4C59-B421-ECCCF255A685}" destId="{9727083B-D221-4A09-96E7-92C65A762A06}"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8000553E-B9EC-43BA-9B8F-364F9CBD909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1CF3FBF-272C-4760-9CAE-E53535464C0E}">
      <dgm:prSet phldrT="[Text]" custT="1"/>
      <dgm:spPr>
        <a:solidFill>
          <a:srgbClr val="002060"/>
        </a:solidFill>
      </dgm:spPr>
      <dgm:t>
        <a:bodyPr/>
        <a:lstStyle/>
        <a:p>
          <a:pPr algn="just"/>
          <a:r>
            <a:rPr lang="en-US" altLang="en-US" sz="2800" dirty="0" err="1">
              <a:solidFill>
                <a:schemeClr val="bg1"/>
              </a:solidFill>
              <a:latin typeface="Calibri" panose="020F0502020204030204" pitchFamily="34" charset="0"/>
            </a:rPr>
            <a:t>Bất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kỳ</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vật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nào</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cũng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thống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giữa</a:t>
          </a:r>
          <a:r>
            <a:rPr lang="en-US" altLang="en-US" sz="2800" dirty="0">
              <a:solidFill>
                <a:schemeClr val="bg1"/>
              </a:solidFill>
              <a:latin typeface="Calibri" panose="020F0502020204030204" pitchFamily="34" charset="0"/>
            </a:rPr>
            <a:t> 2 </a:t>
          </a:r>
          <a:r>
            <a:rPr lang="en-US" altLang="en-US" sz="2800" dirty="0" err="1">
              <a:solidFill>
                <a:schemeClr val="bg1"/>
              </a:solidFill>
              <a:latin typeface="Calibri" panose="020F0502020204030204" pitchFamily="34" charset="0"/>
            </a:rPr>
            <a:t>mặt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lượng</a:t>
          </a:r>
          <a:endParaRPr lang="en-US" sz="2800" dirty="0">
            <a:solidFill>
              <a:schemeClr val="bg1"/>
            </a:solidFill>
          </a:endParaRPr>
        </a:p>
      </dgm:t>
    </dgm:pt>
    <dgm:pt modelId="{778B5AC8-4B11-4DC1-B696-40C6DF51B8A2}" type="parTrans" cxnId="{F6183D99-F35E-4759-A2EA-88F4ACFE841B}">
      <dgm:prSet/>
      <dgm:spPr/>
      <dgm:t>
        <a:bodyPr/>
        <a:lstStyle/>
        <a:p>
          <a:endParaRPr lang="en-US"/>
        </a:p>
      </dgm:t>
    </dgm:pt>
    <dgm:pt modelId="{C9CBD14E-BDF9-4888-AB84-678803F2D112}" type="sibTrans" cxnId="{F6183D99-F35E-4759-A2EA-88F4ACFE841B}">
      <dgm:prSet/>
      <dgm:spPr/>
      <dgm:t>
        <a:bodyPr/>
        <a:lstStyle/>
        <a:p>
          <a:endParaRPr lang="en-US"/>
        </a:p>
      </dgm:t>
    </dgm:pt>
    <dgm:pt modelId="{0531B948-CB61-4E14-805E-77BB53DFED10}">
      <dgm:prSet phldrT="[Text]" custT="1"/>
      <dgm:spPr>
        <a:solidFill>
          <a:srgbClr val="002060"/>
        </a:solidFill>
      </dgm:spPr>
      <dgm:t>
        <a:bodyPr/>
        <a:lstStyle/>
        <a:p>
          <a:pPr algn="just"/>
          <a:r>
            <a:rPr lang="pt-BR" sz="2800" dirty="0">
              <a:solidFill>
                <a:schemeClr val="bg1"/>
              </a:solidFill>
            </a:rPr>
            <a:t>Trong mỗi sự vật, hiện tượng, chất và lượng tồn tại trong tính quy định lẫn nhau, không có chất hay lượng tồn tại tách rời nhau. </a:t>
          </a:r>
          <a:endParaRPr lang="en-US" sz="2800" dirty="0">
            <a:solidFill>
              <a:schemeClr val="bg1"/>
            </a:solidFill>
          </a:endParaRPr>
        </a:p>
      </dgm:t>
    </dgm:pt>
    <dgm:pt modelId="{1A00FD22-50B0-4168-93B8-3BCCEF45F5DF}" type="parTrans" cxnId="{9726D185-13C8-448A-9111-4323B5C9783C}">
      <dgm:prSet/>
      <dgm:spPr/>
      <dgm:t>
        <a:bodyPr/>
        <a:lstStyle/>
        <a:p>
          <a:endParaRPr lang="en-US"/>
        </a:p>
      </dgm:t>
    </dgm:pt>
    <dgm:pt modelId="{027F0BEE-B809-42CE-8200-73A4D7A4CF81}" type="sibTrans" cxnId="{9726D185-13C8-448A-9111-4323B5C9783C}">
      <dgm:prSet/>
      <dgm:spPr/>
      <dgm:t>
        <a:bodyPr/>
        <a:lstStyle/>
        <a:p>
          <a:endParaRPr lang="en-US"/>
        </a:p>
      </dgm:t>
    </dgm:pt>
    <dgm:pt modelId="{ECC55D2C-BB20-46DE-BB42-FBCE3F45ADA3}">
      <dgm:prSet phldrT="[Text]" custT="1"/>
      <dgm:spPr>
        <a:solidFill>
          <a:srgbClr val="002060"/>
        </a:solidFill>
      </dgm:spPr>
      <dgm:t>
        <a:bodyPr/>
        <a:lstStyle/>
        <a:p>
          <a:pPr algn="just"/>
          <a:r>
            <a:rPr lang="pt-BR" sz="2800" dirty="0">
              <a:solidFill>
                <a:schemeClr val="bg1"/>
              </a:solidFill>
            </a:rPr>
            <a:t>Chất là mặt tương đối ổn định, lượng là mặt thường xuyên biến đổi. </a:t>
          </a:r>
          <a:endParaRPr lang="en-US" sz="2800" dirty="0">
            <a:solidFill>
              <a:schemeClr val="bg1"/>
            </a:solidFill>
          </a:endParaRPr>
        </a:p>
      </dgm:t>
    </dgm:pt>
    <dgm:pt modelId="{D52546BE-AE39-4A7D-9E9F-6B3EF14B5E00}" type="parTrans" cxnId="{FCD41D8C-585E-4ACF-A134-75B3C6DD835C}">
      <dgm:prSet/>
      <dgm:spPr/>
      <dgm:t>
        <a:bodyPr/>
        <a:lstStyle/>
        <a:p>
          <a:endParaRPr lang="en-US"/>
        </a:p>
      </dgm:t>
    </dgm:pt>
    <dgm:pt modelId="{93EC9C3B-2146-48F0-99D8-15529C3650CE}" type="sibTrans" cxnId="{FCD41D8C-585E-4ACF-A134-75B3C6DD835C}">
      <dgm:prSet/>
      <dgm:spPr/>
      <dgm:t>
        <a:bodyPr/>
        <a:lstStyle/>
        <a:p>
          <a:endParaRPr lang="en-US"/>
        </a:p>
      </dgm:t>
    </dgm:pt>
    <dgm:pt modelId="{75119FDF-8735-47C8-B94F-183A3E5ED902}">
      <dgm:prSet phldrT="[Text]" custT="1"/>
      <dgm:spPr>
        <a:solidFill>
          <a:srgbClr val="002060"/>
        </a:solidFill>
      </dgm:spPr>
      <dgm:t>
        <a:bodyPr/>
        <a:lstStyle/>
        <a:p>
          <a:pPr algn="just"/>
          <a:r>
            <a:rPr lang="pt-BR" sz="2800" dirty="0">
              <a:solidFill>
                <a:schemeClr val="bg1"/>
              </a:solidFill>
            </a:rPr>
            <a:t>Sự thống nhất giữa lượng và chất, được thể hiện trong giới hạn nhất định gọi là độ.</a:t>
          </a:r>
          <a:endParaRPr lang="en-US" sz="2800" dirty="0">
            <a:solidFill>
              <a:schemeClr val="bg1"/>
            </a:solidFill>
          </a:endParaRPr>
        </a:p>
      </dgm:t>
    </dgm:pt>
    <dgm:pt modelId="{222194DB-2847-4005-BE73-A6E09B028B21}" type="parTrans" cxnId="{207C7C89-DD83-4629-9D47-7453E395F26F}">
      <dgm:prSet/>
      <dgm:spPr/>
      <dgm:t>
        <a:bodyPr/>
        <a:lstStyle/>
        <a:p>
          <a:endParaRPr lang="en-US"/>
        </a:p>
      </dgm:t>
    </dgm:pt>
    <dgm:pt modelId="{4FC291C5-2D40-4D24-B984-950ED364C958}" type="sibTrans" cxnId="{207C7C89-DD83-4629-9D47-7453E395F26F}">
      <dgm:prSet/>
      <dgm:spPr/>
      <dgm:t>
        <a:bodyPr/>
        <a:lstStyle/>
        <a:p>
          <a:endParaRPr lang="en-US"/>
        </a:p>
      </dgm:t>
    </dgm:pt>
    <dgm:pt modelId="{B05C9247-3CCE-4BE4-B1D3-539D6869A27B}" type="pres">
      <dgm:prSet presAssocID="{8000553E-B9EC-43BA-9B8F-364F9CBD9094}" presName="linear" presStyleCnt="0">
        <dgm:presLayoutVars>
          <dgm:dir/>
          <dgm:animLvl val="lvl"/>
          <dgm:resizeHandles val="exact"/>
        </dgm:presLayoutVars>
      </dgm:prSet>
      <dgm:spPr/>
      <dgm:t>
        <a:bodyPr/>
        <a:lstStyle/>
        <a:p>
          <a:endParaRPr lang="en-US"/>
        </a:p>
      </dgm:t>
    </dgm:pt>
    <dgm:pt modelId="{121DF97A-0738-41EE-B16B-34C39144963C}" type="pres">
      <dgm:prSet presAssocID="{B1CF3FBF-272C-4760-9CAE-E53535464C0E}" presName="parentLin" presStyleCnt="0"/>
      <dgm:spPr/>
    </dgm:pt>
    <dgm:pt modelId="{4D496B39-80EA-472E-B6C9-C9707BCDBF95}" type="pres">
      <dgm:prSet presAssocID="{B1CF3FBF-272C-4760-9CAE-E53535464C0E}" presName="parentLeftMargin" presStyleLbl="node1" presStyleIdx="0" presStyleCnt="4"/>
      <dgm:spPr/>
      <dgm:t>
        <a:bodyPr/>
        <a:lstStyle/>
        <a:p>
          <a:endParaRPr lang="en-US"/>
        </a:p>
      </dgm:t>
    </dgm:pt>
    <dgm:pt modelId="{D61AD3E4-F8B6-462B-B2BC-96D139060662}" type="pres">
      <dgm:prSet presAssocID="{B1CF3FBF-272C-4760-9CAE-E53535464C0E}" presName="parentText" presStyleLbl="node1" presStyleIdx="0" presStyleCnt="4" custScaleX="136591">
        <dgm:presLayoutVars>
          <dgm:chMax val="0"/>
          <dgm:bulletEnabled val="1"/>
        </dgm:presLayoutVars>
      </dgm:prSet>
      <dgm:spPr/>
      <dgm:t>
        <a:bodyPr/>
        <a:lstStyle/>
        <a:p>
          <a:endParaRPr lang="en-US"/>
        </a:p>
      </dgm:t>
    </dgm:pt>
    <dgm:pt modelId="{03E14128-6C62-4146-9893-21F667BAD59C}" type="pres">
      <dgm:prSet presAssocID="{B1CF3FBF-272C-4760-9CAE-E53535464C0E}" presName="negativeSpace" presStyleCnt="0"/>
      <dgm:spPr/>
    </dgm:pt>
    <dgm:pt modelId="{CF8607B1-F7E2-4034-8D5E-67CACE78A43B}" type="pres">
      <dgm:prSet presAssocID="{B1CF3FBF-272C-4760-9CAE-E53535464C0E}" presName="childText" presStyleLbl="conFgAcc1" presStyleIdx="0" presStyleCnt="4">
        <dgm:presLayoutVars>
          <dgm:bulletEnabled val="1"/>
        </dgm:presLayoutVars>
      </dgm:prSet>
      <dgm:spPr/>
    </dgm:pt>
    <dgm:pt modelId="{035C9F38-DBD9-4E7E-A805-69194C63E106}" type="pres">
      <dgm:prSet presAssocID="{C9CBD14E-BDF9-4888-AB84-678803F2D112}" presName="spaceBetweenRectangles" presStyleCnt="0"/>
      <dgm:spPr/>
    </dgm:pt>
    <dgm:pt modelId="{5389910D-F961-4395-989C-CBAD2A10E4F5}" type="pres">
      <dgm:prSet presAssocID="{0531B948-CB61-4E14-805E-77BB53DFED10}" presName="parentLin" presStyleCnt="0"/>
      <dgm:spPr/>
    </dgm:pt>
    <dgm:pt modelId="{1DCE7611-08D6-48A7-A46E-1EED37C57A3C}" type="pres">
      <dgm:prSet presAssocID="{0531B948-CB61-4E14-805E-77BB53DFED10}" presName="parentLeftMargin" presStyleLbl="node1" presStyleIdx="0" presStyleCnt="4"/>
      <dgm:spPr/>
      <dgm:t>
        <a:bodyPr/>
        <a:lstStyle/>
        <a:p>
          <a:endParaRPr lang="en-US"/>
        </a:p>
      </dgm:t>
    </dgm:pt>
    <dgm:pt modelId="{E0251E2C-08D5-40B8-A062-7AD0BDBC0070}" type="pres">
      <dgm:prSet presAssocID="{0531B948-CB61-4E14-805E-77BB53DFED10}" presName="parentText" presStyleLbl="node1" presStyleIdx="1" presStyleCnt="4" custScaleX="136591">
        <dgm:presLayoutVars>
          <dgm:chMax val="0"/>
          <dgm:bulletEnabled val="1"/>
        </dgm:presLayoutVars>
      </dgm:prSet>
      <dgm:spPr/>
      <dgm:t>
        <a:bodyPr/>
        <a:lstStyle/>
        <a:p>
          <a:endParaRPr lang="en-US"/>
        </a:p>
      </dgm:t>
    </dgm:pt>
    <dgm:pt modelId="{B0EEB9D6-4D26-44D4-BFB9-5F3C2A1E1A29}" type="pres">
      <dgm:prSet presAssocID="{0531B948-CB61-4E14-805E-77BB53DFED10}" presName="negativeSpace" presStyleCnt="0"/>
      <dgm:spPr/>
    </dgm:pt>
    <dgm:pt modelId="{EFBD0264-D967-45CB-832E-2715DB34DEB9}" type="pres">
      <dgm:prSet presAssocID="{0531B948-CB61-4E14-805E-77BB53DFED10}" presName="childText" presStyleLbl="conFgAcc1" presStyleIdx="1" presStyleCnt="4">
        <dgm:presLayoutVars>
          <dgm:bulletEnabled val="1"/>
        </dgm:presLayoutVars>
      </dgm:prSet>
      <dgm:spPr/>
    </dgm:pt>
    <dgm:pt modelId="{1150C51F-4431-44A8-BE60-7D879FCC5939}" type="pres">
      <dgm:prSet presAssocID="{027F0BEE-B809-42CE-8200-73A4D7A4CF81}" presName="spaceBetweenRectangles" presStyleCnt="0"/>
      <dgm:spPr/>
    </dgm:pt>
    <dgm:pt modelId="{B22D7CE3-6B2E-4097-818B-0C394C5AA95D}" type="pres">
      <dgm:prSet presAssocID="{75119FDF-8735-47C8-B94F-183A3E5ED902}" presName="parentLin" presStyleCnt="0"/>
      <dgm:spPr/>
    </dgm:pt>
    <dgm:pt modelId="{ABF63E2C-9ECE-42D5-A4EA-E3B243F5C2A3}" type="pres">
      <dgm:prSet presAssocID="{75119FDF-8735-47C8-B94F-183A3E5ED902}" presName="parentLeftMargin" presStyleLbl="node1" presStyleIdx="1" presStyleCnt="4"/>
      <dgm:spPr/>
      <dgm:t>
        <a:bodyPr/>
        <a:lstStyle/>
        <a:p>
          <a:endParaRPr lang="en-US"/>
        </a:p>
      </dgm:t>
    </dgm:pt>
    <dgm:pt modelId="{E6AE01BF-A5C2-46BA-B9F1-C0DBA4357EF6}" type="pres">
      <dgm:prSet presAssocID="{75119FDF-8735-47C8-B94F-183A3E5ED902}" presName="parentText" presStyleLbl="node1" presStyleIdx="2" presStyleCnt="4" custScaleX="142857">
        <dgm:presLayoutVars>
          <dgm:chMax val="0"/>
          <dgm:bulletEnabled val="1"/>
        </dgm:presLayoutVars>
      </dgm:prSet>
      <dgm:spPr/>
      <dgm:t>
        <a:bodyPr/>
        <a:lstStyle/>
        <a:p>
          <a:endParaRPr lang="en-US"/>
        </a:p>
      </dgm:t>
    </dgm:pt>
    <dgm:pt modelId="{0196D223-1968-4429-A8C9-4E34771F4A8B}" type="pres">
      <dgm:prSet presAssocID="{75119FDF-8735-47C8-B94F-183A3E5ED902}" presName="negativeSpace" presStyleCnt="0"/>
      <dgm:spPr/>
    </dgm:pt>
    <dgm:pt modelId="{6D1DE3AF-2C49-4A3E-8E1F-57A43A957251}" type="pres">
      <dgm:prSet presAssocID="{75119FDF-8735-47C8-B94F-183A3E5ED902}" presName="childText" presStyleLbl="conFgAcc1" presStyleIdx="2" presStyleCnt="4">
        <dgm:presLayoutVars>
          <dgm:bulletEnabled val="1"/>
        </dgm:presLayoutVars>
      </dgm:prSet>
      <dgm:spPr/>
    </dgm:pt>
    <dgm:pt modelId="{7E1BBE95-D3BB-45D4-AFD6-311348CFC096}" type="pres">
      <dgm:prSet presAssocID="{4FC291C5-2D40-4D24-B984-950ED364C958}" presName="spaceBetweenRectangles" presStyleCnt="0"/>
      <dgm:spPr/>
    </dgm:pt>
    <dgm:pt modelId="{92BB10CF-3FF0-46CA-95E5-CF7D88F8F9C7}" type="pres">
      <dgm:prSet presAssocID="{ECC55D2C-BB20-46DE-BB42-FBCE3F45ADA3}" presName="parentLin" presStyleCnt="0"/>
      <dgm:spPr/>
    </dgm:pt>
    <dgm:pt modelId="{BA5AAE90-FDBF-4757-A0F7-06A6C585D006}" type="pres">
      <dgm:prSet presAssocID="{ECC55D2C-BB20-46DE-BB42-FBCE3F45ADA3}" presName="parentLeftMargin" presStyleLbl="node1" presStyleIdx="2" presStyleCnt="4"/>
      <dgm:spPr/>
      <dgm:t>
        <a:bodyPr/>
        <a:lstStyle/>
        <a:p>
          <a:endParaRPr lang="en-US"/>
        </a:p>
      </dgm:t>
    </dgm:pt>
    <dgm:pt modelId="{575FF625-7C84-4117-A58E-2AECE6ECD9B2}" type="pres">
      <dgm:prSet presAssocID="{ECC55D2C-BB20-46DE-BB42-FBCE3F45ADA3}" presName="parentText" presStyleLbl="node1" presStyleIdx="3" presStyleCnt="4" custScaleX="136591">
        <dgm:presLayoutVars>
          <dgm:chMax val="0"/>
          <dgm:bulletEnabled val="1"/>
        </dgm:presLayoutVars>
      </dgm:prSet>
      <dgm:spPr/>
      <dgm:t>
        <a:bodyPr/>
        <a:lstStyle/>
        <a:p>
          <a:endParaRPr lang="en-US"/>
        </a:p>
      </dgm:t>
    </dgm:pt>
    <dgm:pt modelId="{93B29A2E-5EEF-4798-A246-16639989F2BC}" type="pres">
      <dgm:prSet presAssocID="{ECC55D2C-BB20-46DE-BB42-FBCE3F45ADA3}" presName="negativeSpace" presStyleCnt="0"/>
      <dgm:spPr/>
    </dgm:pt>
    <dgm:pt modelId="{9676BBF2-13D2-4967-9FC5-205F5BC27C36}" type="pres">
      <dgm:prSet presAssocID="{ECC55D2C-BB20-46DE-BB42-FBCE3F45ADA3}" presName="childText" presStyleLbl="conFgAcc1" presStyleIdx="3" presStyleCnt="4">
        <dgm:presLayoutVars>
          <dgm:bulletEnabled val="1"/>
        </dgm:presLayoutVars>
      </dgm:prSet>
      <dgm:spPr/>
    </dgm:pt>
  </dgm:ptLst>
  <dgm:cxnLst>
    <dgm:cxn modelId="{207C7C89-DD83-4629-9D47-7453E395F26F}" srcId="{8000553E-B9EC-43BA-9B8F-364F9CBD9094}" destId="{75119FDF-8735-47C8-B94F-183A3E5ED902}" srcOrd="2" destOrd="0" parTransId="{222194DB-2847-4005-BE73-A6E09B028B21}" sibTransId="{4FC291C5-2D40-4D24-B984-950ED364C958}"/>
    <dgm:cxn modelId="{F3F31EB2-01FA-470F-B460-6A06D326FC1E}" type="presOf" srcId="{B1CF3FBF-272C-4760-9CAE-E53535464C0E}" destId="{4D496B39-80EA-472E-B6C9-C9707BCDBF95}" srcOrd="0" destOrd="0" presId="urn:microsoft.com/office/officeart/2005/8/layout/list1"/>
    <dgm:cxn modelId="{F6183D99-F35E-4759-A2EA-88F4ACFE841B}" srcId="{8000553E-B9EC-43BA-9B8F-364F9CBD9094}" destId="{B1CF3FBF-272C-4760-9CAE-E53535464C0E}" srcOrd="0" destOrd="0" parTransId="{778B5AC8-4B11-4DC1-B696-40C6DF51B8A2}" sibTransId="{C9CBD14E-BDF9-4888-AB84-678803F2D112}"/>
    <dgm:cxn modelId="{698C7DED-C316-49EB-9CD1-354BEC7B1D1C}" type="presOf" srcId="{8000553E-B9EC-43BA-9B8F-364F9CBD9094}" destId="{B05C9247-3CCE-4BE4-B1D3-539D6869A27B}" srcOrd="0" destOrd="0" presId="urn:microsoft.com/office/officeart/2005/8/layout/list1"/>
    <dgm:cxn modelId="{CF9AC211-C904-4E58-A8B5-A23BFA23FBE1}" type="presOf" srcId="{ECC55D2C-BB20-46DE-BB42-FBCE3F45ADA3}" destId="{575FF625-7C84-4117-A58E-2AECE6ECD9B2}" srcOrd="1" destOrd="0" presId="urn:microsoft.com/office/officeart/2005/8/layout/list1"/>
    <dgm:cxn modelId="{DB4281A9-AC55-4F58-934D-4159515634EC}" type="presOf" srcId="{B1CF3FBF-272C-4760-9CAE-E53535464C0E}" destId="{D61AD3E4-F8B6-462B-B2BC-96D139060662}" srcOrd="1" destOrd="0" presId="urn:microsoft.com/office/officeart/2005/8/layout/list1"/>
    <dgm:cxn modelId="{30508DF2-BD0C-4F4B-9DB9-7E118BF35345}" type="presOf" srcId="{75119FDF-8735-47C8-B94F-183A3E5ED902}" destId="{ABF63E2C-9ECE-42D5-A4EA-E3B243F5C2A3}" srcOrd="0" destOrd="0" presId="urn:microsoft.com/office/officeart/2005/8/layout/list1"/>
    <dgm:cxn modelId="{FCD41D8C-585E-4ACF-A134-75B3C6DD835C}" srcId="{8000553E-B9EC-43BA-9B8F-364F9CBD9094}" destId="{ECC55D2C-BB20-46DE-BB42-FBCE3F45ADA3}" srcOrd="3" destOrd="0" parTransId="{D52546BE-AE39-4A7D-9E9F-6B3EF14B5E00}" sibTransId="{93EC9C3B-2146-48F0-99D8-15529C3650CE}"/>
    <dgm:cxn modelId="{535AC0CE-9A9B-4478-A059-953C19C8CDCF}" type="presOf" srcId="{ECC55D2C-BB20-46DE-BB42-FBCE3F45ADA3}" destId="{BA5AAE90-FDBF-4757-A0F7-06A6C585D006}" srcOrd="0" destOrd="0" presId="urn:microsoft.com/office/officeart/2005/8/layout/list1"/>
    <dgm:cxn modelId="{EC9DAA82-A489-4E5A-8128-5C8272887692}" type="presOf" srcId="{75119FDF-8735-47C8-B94F-183A3E5ED902}" destId="{E6AE01BF-A5C2-46BA-B9F1-C0DBA4357EF6}" srcOrd="1" destOrd="0" presId="urn:microsoft.com/office/officeart/2005/8/layout/list1"/>
    <dgm:cxn modelId="{9726D185-13C8-448A-9111-4323B5C9783C}" srcId="{8000553E-B9EC-43BA-9B8F-364F9CBD9094}" destId="{0531B948-CB61-4E14-805E-77BB53DFED10}" srcOrd="1" destOrd="0" parTransId="{1A00FD22-50B0-4168-93B8-3BCCEF45F5DF}" sibTransId="{027F0BEE-B809-42CE-8200-73A4D7A4CF81}"/>
    <dgm:cxn modelId="{8DB9D5D1-BF14-410D-981A-DA265B760D7D}" type="presOf" srcId="{0531B948-CB61-4E14-805E-77BB53DFED10}" destId="{E0251E2C-08D5-40B8-A062-7AD0BDBC0070}" srcOrd="1" destOrd="0" presId="urn:microsoft.com/office/officeart/2005/8/layout/list1"/>
    <dgm:cxn modelId="{56A00812-693D-46FD-AD86-FA65089DDBC2}" type="presOf" srcId="{0531B948-CB61-4E14-805E-77BB53DFED10}" destId="{1DCE7611-08D6-48A7-A46E-1EED37C57A3C}" srcOrd="0" destOrd="0" presId="urn:microsoft.com/office/officeart/2005/8/layout/list1"/>
    <dgm:cxn modelId="{86D789A4-0E22-4C83-93D1-E1648F22521B}" type="presParOf" srcId="{B05C9247-3CCE-4BE4-B1D3-539D6869A27B}" destId="{121DF97A-0738-41EE-B16B-34C39144963C}" srcOrd="0" destOrd="0" presId="urn:microsoft.com/office/officeart/2005/8/layout/list1"/>
    <dgm:cxn modelId="{0136DA42-75C8-45D6-B605-972A5F7026F3}" type="presParOf" srcId="{121DF97A-0738-41EE-B16B-34C39144963C}" destId="{4D496B39-80EA-472E-B6C9-C9707BCDBF95}" srcOrd="0" destOrd="0" presId="urn:microsoft.com/office/officeart/2005/8/layout/list1"/>
    <dgm:cxn modelId="{E2EF328A-F997-4140-B6E0-A0FB9DBB9AC5}" type="presParOf" srcId="{121DF97A-0738-41EE-B16B-34C39144963C}" destId="{D61AD3E4-F8B6-462B-B2BC-96D139060662}" srcOrd="1" destOrd="0" presId="urn:microsoft.com/office/officeart/2005/8/layout/list1"/>
    <dgm:cxn modelId="{200F0354-164A-4018-B708-3F14DA04D857}" type="presParOf" srcId="{B05C9247-3CCE-4BE4-B1D3-539D6869A27B}" destId="{03E14128-6C62-4146-9893-21F667BAD59C}" srcOrd="1" destOrd="0" presId="urn:microsoft.com/office/officeart/2005/8/layout/list1"/>
    <dgm:cxn modelId="{09051042-28ED-4275-B719-7D99980CC84B}" type="presParOf" srcId="{B05C9247-3CCE-4BE4-B1D3-539D6869A27B}" destId="{CF8607B1-F7E2-4034-8D5E-67CACE78A43B}" srcOrd="2" destOrd="0" presId="urn:microsoft.com/office/officeart/2005/8/layout/list1"/>
    <dgm:cxn modelId="{F9783377-7DC5-4A22-A586-BEE14D4E38CC}" type="presParOf" srcId="{B05C9247-3CCE-4BE4-B1D3-539D6869A27B}" destId="{035C9F38-DBD9-4E7E-A805-69194C63E106}" srcOrd="3" destOrd="0" presId="urn:microsoft.com/office/officeart/2005/8/layout/list1"/>
    <dgm:cxn modelId="{D883F074-65FD-4AAE-B6AA-FD9C22FB94BA}" type="presParOf" srcId="{B05C9247-3CCE-4BE4-B1D3-539D6869A27B}" destId="{5389910D-F961-4395-989C-CBAD2A10E4F5}" srcOrd="4" destOrd="0" presId="urn:microsoft.com/office/officeart/2005/8/layout/list1"/>
    <dgm:cxn modelId="{597E0F6F-D80F-4F74-B447-653395B377B5}" type="presParOf" srcId="{5389910D-F961-4395-989C-CBAD2A10E4F5}" destId="{1DCE7611-08D6-48A7-A46E-1EED37C57A3C}" srcOrd="0" destOrd="0" presId="urn:microsoft.com/office/officeart/2005/8/layout/list1"/>
    <dgm:cxn modelId="{B6E0788E-BAD5-4C4D-8FA4-E886B5480271}" type="presParOf" srcId="{5389910D-F961-4395-989C-CBAD2A10E4F5}" destId="{E0251E2C-08D5-40B8-A062-7AD0BDBC0070}" srcOrd="1" destOrd="0" presId="urn:microsoft.com/office/officeart/2005/8/layout/list1"/>
    <dgm:cxn modelId="{C8841630-9DA3-43A7-BB03-DD287D4B6EAA}" type="presParOf" srcId="{B05C9247-3CCE-4BE4-B1D3-539D6869A27B}" destId="{B0EEB9D6-4D26-44D4-BFB9-5F3C2A1E1A29}" srcOrd="5" destOrd="0" presId="urn:microsoft.com/office/officeart/2005/8/layout/list1"/>
    <dgm:cxn modelId="{FA104841-DF19-42CC-B930-68985875E0A3}" type="presParOf" srcId="{B05C9247-3CCE-4BE4-B1D3-539D6869A27B}" destId="{EFBD0264-D967-45CB-832E-2715DB34DEB9}" srcOrd="6" destOrd="0" presId="urn:microsoft.com/office/officeart/2005/8/layout/list1"/>
    <dgm:cxn modelId="{98369E80-4169-42AF-A03B-5CF08410A10D}" type="presParOf" srcId="{B05C9247-3CCE-4BE4-B1D3-539D6869A27B}" destId="{1150C51F-4431-44A8-BE60-7D879FCC5939}" srcOrd="7" destOrd="0" presId="urn:microsoft.com/office/officeart/2005/8/layout/list1"/>
    <dgm:cxn modelId="{805AC1D1-5C2C-4033-9DD6-C9F8670CF68D}" type="presParOf" srcId="{B05C9247-3CCE-4BE4-B1D3-539D6869A27B}" destId="{B22D7CE3-6B2E-4097-818B-0C394C5AA95D}" srcOrd="8" destOrd="0" presId="urn:microsoft.com/office/officeart/2005/8/layout/list1"/>
    <dgm:cxn modelId="{0DE660A3-EB90-4FEA-A64C-16B25539D867}" type="presParOf" srcId="{B22D7CE3-6B2E-4097-818B-0C394C5AA95D}" destId="{ABF63E2C-9ECE-42D5-A4EA-E3B243F5C2A3}" srcOrd="0" destOrd="0" presId="urn:microsoft.com/office/officeart/2005/8/layout/list1"/>
    <dgm:cxn modelId="{B6D14C96-FFD8-4A44-9555-1B6E1D90BBF4}" type="presParOf" srcId="{B22D7CE3-6B2E-4097-818B-0C394C5AA95D}" destId="{E6AE01BF-A5C2-46BA-B9F1-C0DBA4357EF6}" srcOrd="1" destOrd="0" presId="urn:microsoft.com/office/officeart/2005/8/layout/list1"/>
    <dgm:cxn modelId="{DDD3DF45-CE4F-4393-9737-062EAD8F1D42}" type="presParOf" srcId="{B05C9247-3CCE-4BE4-B1D3-539D6869A27B}" destId="{0196D223-1968-4429-A8C9-4E34771F4A8B}" srcOrd="9" destOrd="0" presId="urn:microsoft.com/office/officeart/2005/8/layout/list1"/>
    <dgm:cxn modelId="{17D51FD1-8499-44B5-93B9-6F426F1C229D}" type="presParOf" srcId="{B05C9247-3CCE-4BE4-B1D3-539D6869A27B}" destId="{6D1DE3AF-2C49-4A3E-8E1F-57A43A957251}" srcOrd="10" destOrd="0" presId="urn:microsoft.com/office/officeart/2005/8/layout/list1"/>
    <dgm:cxn modelId="{21E72EE5-8D61-42A9-A7A9-D58F7CFF62D5}" type="presParOf" srcId="{B05C9247-3CCE-4BE4-B1D3-539D6869A27B}" destId="{7E1BBE95-D3BB-45D4-AFD6-311348CFC096}" srcOrd="11" destOrd="0" presId="urn:microsoft.com/office/officeart/2005/8/layout/list1"/>
    <dgm:cxn modelId="{4D8DF006-6903-4AF7-8F1C-C3BECD12AFBA}" type="presParOf" srcId="{B05C9247-3CCE-4BE4-B1D3-539D6869A27B}" destId="{92BB10CF-3FF0-46CA-95E5-CF7D88F8F9C7}" srcOrd="12" destOrd="0" presId="urn:microsoft.com/office/officeart/2005/8/layout/list1"/>
    <dgm:cxn modelId="{09E3310F-3ACA-49AB-9F0A-66328069C39C}" type="presParOf" srcId="{92BB10CF-3FF0-46CA-95E5-CF7D88F8F9C7}" destId="{BA5AAE90-FDBF-4757-A0F7-06A6C585D006}" srcOrd="0" destOrd="0" presId="urn:microsoft.com/office/officeart/2005/8/layout/list1"/>
    <dgm:cxn modelId="{4A8E100F-0ED6-4FAB-ACF9-8DB48DBE3067}" type="presParOf" srcId="{92BB10CF-3FF0-46CA-95E5-CF7D88F8F9C7}" destId="{575FF625-7C84-4117-A58E-2AECE6ECD9B2}" srcOrd="1" destOrd="0" presId="urn:microsoft.com/office/officeart/2005/8/layout/list1"/>
    <dgm:cxn modelId="{2C2FA910-6DAC-4B12-B3CB-6D44C3F8295A}" type="presParOf" srcId="{B05C9247-3CCE-4BE4-B1D3-539D6869A27B}" destId="{93B29A2E-5EEF-4798-A246-16639989F2BC}" srcOrd="13" destOrd="0" presId="urn:microsoft.com/office/officeart/2005/8/layout/list1"/>
    <dgm:cxn modelId="{F3E72D1C-F157-49ED-A073-203917CA3BD0}" type="presParOf" srcId="{B05C9247-3CCE-4BE4-B1D3-539D6869A27B}" destId="{9676BBF2-13D2-4967-9FC5-205F5BC27C36}"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7CDB886A-DA6E-4B2D-B7A3-582D319562D4}" type="doc">
      <dgm:prSet loTypeId="urn:microsoft.com/office/officeart/2011/layout/ConvergingText" loCatId="officeonline" qsTypeId="urn:microsoft.com/office/officeart/2005/8/quickstyle/3d9" qsCatId="3D" csTypeId="urn:microsoft.com/office/officeart/2005/8/colors/accent1_5" csCatId="accent1" phldr="1"/>
      <dgm:spPr/>
      <dgm:t>
        <a:bodyPr/>
        <a:lstStyle/>
        <a:p>
          <a:endParaRPr lang="en-US"/>
        </a:p>
      </dgm:t>
    </dgm:pt>
    <dgm:pt modelId="{DC835ECB-42D7-4B97-9560-370E4DB563EE}">
      <dgm:prSet phldrT="[Text]"/>
      <dgm:spPr>
        <a:solidFill>
          <a:srgbClr val="660066">
            <a:alpha val="70952"/>
          </a:srgbClr>
        </a:solidFill>
      </dgm:spPr>
      <dgm:t>
        <a:bodyPr/>
        <a:lstStyle/>
        <a:p>
          <a:r>
            <a:rPr lang="vi-VN" dirty="0"/>
            <a:t>A</a:t>
          </a:r>
        </a:p>
      </dgm:t>
    </dgm:pt>
    <dgm:pt modelId="{69AA04D8-F71D-48A4-AACF-CFE5772A0E3D}" type="sibTrans" cxnId="{26DF11DD-B2CC-4DEE-B22E-A002CF4FC259}">
      <dgm:prSet/>
      <dgm:spPr/>
      <dgm:t>
        <a:bodyPr/>
        <a:lstStyle/>
        <a:p>
          <a:endParaRPr lang="en-US"/>
        </a:p>
      </dgm:t>
    </dgm:pt>
    <dgm:pt modelId="{6FA262DF-9E2F-438F-B9DD-35E3F3117DC8}" type="parTrans" cxnId="{26DF11DD-B2CC-4DEE-B22E-A002CF4FC259}">
      <dgm:prSet/>
      <dgm:spPr/>
      <dgm:t>
        <a:bodyPr/>
        <a:lstStyle/>
        <a:p>
          <a:endParaRPr lang="en-US"/>
        </a:p>
      </dgm:t>
    </dgm:pt>
    <dgm:pt modelId="{5F60A092-9579-469B-AB6B-9F7BD264AB2C}">
      <dgm:prSet phldrT="[Text]"/>
      <dgm:spPr>
        <a:solidFill>
          <a:srgbClr val="FF0066">
            <a:alpha val="50000"/>
          </a:srgbClr>
        </a:solidFill>
      </dgm:spPr>
      <dgm:t>
        <a:bodyPr/>
        <a:lstStyle/>
        <a:p>
          <a:r>
            <a:rPr lang="vi-VN" dirty="0"/>
            <a:t>B</a:t>
          </a:r>
        </a:p>
      </dgm:t>
    </dgm:pt>
    <dgm:pt modelId="{772D8F7A-3F13-451F-B5D1-7F544F6BACD7}" type="parTrans" cxnId="{77D7BED5-5FF6-454D-88BB-696CD8FE1DED}">
      <dgm:prSet/>
      <dgm:spPr/>
      <dgm:t>
        <a:bodyPr/>
        <a:lstStyle/>
        <a:p>
          <a:endParaRPr lang="en-US"/>
        </a:p>
      </dgm:t>
    </dgm:pt>
    <dgm:pt modelId="{62941382-286D-42D4-A8AF-F5789F42FE4F}" type="sibTrans" cxnId="{77D7BED5-5FF6-454D-88BB-696CD8FE1DED}">
      <dgm:prSet/>
      <dgm:spPr/>
      <dgm:t>
        <a:bodyPr/>
        <a:lstStyle/>
        <a:p>
          <a:endParaRPr lang="en-US"/>
        </a:p>
      </dgm:t>
    </dgm:pt>
    <dgm:pt modelId="{7F662E49-11DE-4FD5-AE1E-26CEDF9CB2CF}" type="pres">
      <dgm:prSet presAssocID="{7CDB886A-DA6E-4B2D-B7A3-582D319562D4}" presName="Name0" presStyleCnt="0">
        <dgm:presLayoutVars>
          <dgm:chMax/>
          <dgm:chPref val="1"/>
          <dgm:dir/>
          <dgm:animOne val="branch"/>
          <dgm:animLvl val="lvl"/>
          <dgm:resizeHandles/>
        </dgm:presLayoutVars>
      </dgm:prSet>
      <dgm:spPr/>
      <dgm:t>
        <a:bodyPr/>
        <a:lstStyle/>
        <a:p>
          <a:endParaRPr lang="en-US"/>
        </a:p>
      </dgm:t>
    </dgm:pt>
    <dgm:pt modelId="{402382EE-B459-4063-B269-49951A04FBEE}" type="pres">
      <dgm:prSet presAssocID="{DC835ECB-42D7-4B97-9560-370E4DB563EE}" presName="composite" presStyleCnt="0"/>
      <dgm:spPr/>
    </dgm:pt>
    <dgm:pt modelId="{9FFC7019-5359-4C37-B3D7-2F564A811403}" type="pres">
      <dgm:prSet presAssocID="{DC835ECB-42D7-4B97-9560-370E4DB563EE}" presName="ParentAccent1" presStyleLbl="alignNode1" presStyleIdx="0" presStyleCnt="22"/>
      <dgm:spPr/>
    </dgm:pt>
    <dgm:pt modelId="{C68F8D66-06B7-4523-9648-DFDD1AC9C97B}" type="pres">
      <dgm:prSet presAssocID="{DC835ECB-42D7-4B97-9560-370E4DB563EE}" presName="ParentAccent2" presStyleLbl="alignNode1" presStyleIdx="1" presStyleCnt="22"/>
      <dgm:spPr/>
    </dgm:pt>
    <dgm:pt modelId="{635F4AF0-108C-4D35-9C4B-3F9494DA2C6D}" type="pres">
      <dgm:prSet presAssocID="{DC835ECB-42D7-4B97-9560-370E4DB563EE}" presName="ParentAccent3" presStyleLbl="alignNode1" presStyleIdx="2" presStyleCnt="22"/>
      <dgm:spPr/>
    </dgm:pt>
    <dgm:pt modelId="{14824B39-B32E-4757-B6D2-DFF785FD4A9F}" type="pres">
      <dgm:prSet presAssocID="{DC835ECB-42D7-4B97-9560-370E4DB563EE}" presName="ParentAccent4" presStyleLbl="alignNode1" presStyleIdx="3" presStyleCnt="22"/>
      <dgm:spPr/>
    </dgm:pt>
    <dgm:pt modelId="{29BE199E-540B-4CF1-984F-8268C448AEDB}" type="pres">
      <dgm:prSet presAssocID="{DC835ECB-42D7-4B97-9560-370E4DB563EE}" presName="ParentAccent5" presStyleLbl="alignNode1" presStyleIdx="4" presStyleCnt="22"/>
      <dgm:spPr/>
    </dgm:pt>
    <dgm:pt modelId="{DD4EE52F-9F38-4D05-89F9-9EFBA4ABB56D}" type="pres">
      <dgm:prSet presAssocID="{DC835ECB-42D7-4B97-9560-370E4DB563EE}" presName="ParentAccent6" presStyleLbl="alignNode1" presStyleIdx="5" presStyleCnt="22"/>
      <dgm:spPr/>
    </dgm:pt>
    <dgm:pt modelId="{9C644D4C-B7B9-4BE6-85DC-B318B2BD6912}" type="pres">
      <dgm:prSet presAssocID="{DC835ECB-42D7-4B97-9560-370E4DB563EE}" presName="ParentAccent7" presStyleLbl="alignNode1" presStyleIdx="6" presStyleCnt="22"/>
      <dgm:spPr/>
    </dgm:pt>
    <dgm:pt modelId="{86890B4C-B012-44DA-A8B2-124A1C30BB8B}" type="pres">
      <dgm:prSet presAssocID="{DC835ECB-42D7-4B97-9560-370E4DB563EE}" presName="ParentAccent8" presStyleLbl="alignNode1" presStyleIdx="7" presStyleCnt="22"/>
      <dgm:spPr/>
    </dgm:pt>
    <dgm:pt modelId="{D2A618CA-05BA-4C99-9919-27DD4CFC4794}" type="pres">
      <dgm:prSet presAssocID="{DC835ECB-42D7-4B97-9560-370E4DB563EE}" presName="ParentAccent9" presStyleLbl="alignNode1" presStyleIdx="8" presStyleCnt="22"/>
      <dgm:spPr/>
    </dgm:pt>
    <dgm:pt modelId="{BEB9676E-F503-4075-B164-D5A5A8D27D8F}" type="pres">
      <dgm:prSet presAssocID="{DC835ECB-42D7-4B97-9560-370E4DB563EE}" presName="ParentAccent10" presStyleLbl="alignNode1" presStyleIdx="9" presStyleCnt="22"/>
      <dgm:spPr/>
    </dgm:pt>
    <dgm:pt modelId="{1300AD4B-114C-4257-8E03-2E4C5EBDCEAC}" type="pres">
      <dgm:prSet presAssocID="{DC835ECB-42D7-4B97-9560-370E4DB563EE}" presName="Parent" presStyleLbl="alignNode1" presStyleIdx="10" presStyleCnt="22">
        <dgm:presLayoutVars>
          <dgm:chMax val="5"/>
          <dgm:chPref val="3"/>
          <dgm:bulletEnabled val="1"/>
        </dgm:presLayoutVars>
      </dgm:prSet>
      <dgm:spPr/>
      <dgm:t>
        <a:bodyPr/>
        <a:lstStyle/>
        <a:p>
          <a:endParaRPr lang="en-US"/>
        </a:p>
      </dgm:t>
    </dgm:pt>
    <dgm:pt modelId="{94C609BD-0DE0-439A-B656-31F79E39137B}" type="pres">
      <dgm:prSet presAssocID="{69AA04D8-F71D-48A4-AACF-CFE5772A0E3D}" presName="sibTrans" presStyleCnt="0"/>
      <dgm:spPr/>
    </dgm:pt>
    <dgm:pt modelId="{A98DC2A4-9D23-4DED-8BD1-E97E986CB176}" type="pres">
      <dgm:prSet presAssocID="{5F60A092-9579-469B-AB6B-9F7BD264AB2C}" presName="composite" presStyleCnt="0"/>
      <dgm:spPr/>
    </dgm:pt>
    <dgm:pt modelId="{799EF4AD-901F-43DC-A28C-A5E83F10B31C}" type="pres">
      <dgm:prSet presAssocID="{5F60A092-9579-469B-AB6B-9F7BD264AB2C}" presName="ParentAccent1" presStyleLbl="alignNode1" presStyleIdx="11" presStyleCnt="22" custScaleX="90909" custScaleY="90909"/>
      <dgm:spPr/>
    </dgm:pt>
    <dgm:pt modelId="{E5FD501D-EE16-4D31-BB4A-396D6353FBE0}" type="pres">
      <dgm:prSet presAssocID="{5F60A092-9579-469B-AB6B-9F7BD264AB2C}" presName="ParentAccent2" presStyleLbl="alignNode1" presStyleIdx="12" presStyleCnt="22"/>
      <dgm:spPr/>
    </dgm:pt>
    <dgm:pt modelId="{F1AD8B43-62CE-48F6-A16A-2B579426EA6C}" type="pres">
      <dgm:prSet presAssocID="{5F60A092-9579-469B-AB6B-9F7BD264AB2C}" presName="ParentAccent3" presStyleLbl="alignNode1" presStyleIdx="13" presStyleCnt="22"/>
      <dgm:spPr/>
    </dgm:pt>
    <dgm:pt modelId="{3236E599-2A53-420A-8707-FF4EABDA94C6}" type="pres">
      <dgm:prSet presAssocID="{5F60A092-9579-469B-AB6B-9F7BD264AB2C}" presName="ParentAccent4" presStyleLbl="alignNode1" presStyleIdx="14" presStyleCnt="22"/>
      <dgm:spPr/>
    </dgm:pt>
    <dgm:pt modelId="{B0241912-E742-42AF-98BA-316A9BA6006F}" type="pres">
      <dgm:prSet presAssocID="{5F60A092-9579-469B-AB6B-9F7BD264AB2C}" presName="ParentAccent5" presStyleLbl="alignNode1" presStyleIdx="15" presStyleCnt="22"/>
      <dgm:spPr/>
    </dgm:pt>
    <dgm:pt modelId="{B8F9783C-5F54-4377-962D-814535296CE7}" type="pres">
      <dgm:prSet presAssocID="{5F60A092-9579-469B-AB6B-9F7BD264AB2C}" presName="ParentAccent6" presStyleLbl="alignNode1" presStyleIdx="16" presStyleCnt="22"/>
      <dgm:spPr/>
    </dgm:pt>
    <dgm:pt modelId="{27F1BCF3-E73B-4183-BB3B-39DF87E90016}" type="pres">
      <dgm:prSet presAssocID="{5F60A092-9579-469B-AB6B-9F7BD264AB2C}" presName="ParentAccent7" presStyleLbl="alignNode1" presStyleIdx="17" presStyleCnt="22"/>
      <dgm:spPr/>
    </dgm:pt>
    <dgm:pt modelId="{1E0C308D-B590-4558-93DD-6299B61EEB06}" type="pres">
      <dgm:prSet presAssocID="{5F60A092-9579-469B-AB6B-9F7BD264AB2C}" presName="ParentAccent8" presStyleLbl="alignNode1" presStyleIdx="18" presStyleCnt="22"/>
      <dgm:spPr/>
    </dgm:pt>
    <dgm:pt modelId="{97418FCA-20C0-4AD1-A483-6F64F32449F0}" type="pres">
      <dgm:prSet presAssocID="{5F60A092-9579-469B-AB6B-9F7BD264AB2C}" presName="ParentAccent9" presStyleLbl="alignNode1" presStyleIdx="19" presStyleCnt="22"/>
      <dgm:spPr/>
    </dgm:pt>
    <dgm:pt modelId="{585AE9B6-287B-4DED-87FC-7D83A4B51BF0}" type="pres">
      <dgm:prSet presAssocID="{5F60A092-9579-469B-AB6B-9F7BD264AB2C}" presName="ParentAccent10" presStyleLbl="alignNode1" presStyleIdx="20" presStyleCnt="22"/>
      <dgm:spPr/>
    </dgm:pt>
    <dgm:pt modelId="{6E0C3C1B-E797-4D96-B4A3-CDEA8251E809}" type="pres">
      <dgm:prSet presAssocID="{5F60A092-9579-469B-AB6B-9F7BD264AB2C}" presName="Parent" presStyleLbl="alignNode1" presStyleIdx="21" presStyleCnt="22">
        <dgm:presLayoutVars>
          <dgm:chMax val="5"/>
          <dgm:chPref val="3"/>
          <dgm:bulletEnabled val="1"/>
        </dgm:presLayoutVars>
      </dgm:prSet>
      <dgm:spPr/>
      <dgm:t>
        <a:bodyPr/>
        <a:lstStyle/>
        <a:p>
          <a:endParaRPr lang="en-US"/>
        </a:p>
      </dgm:t>
    </dgm:pt>
  </dgm:ptLst>
  <dgm:cxnLst>
    <dgm:cxn modelId="{26DF11DD-B2CC-4DEE-B22E-A002CF4FC259}" srcId="{7CDB886A-DA6E-4B2D-B7A3-582D319562D4}" destId="{DC835ECB-42D7-4B97-9560-370E4DB563EE}" srcOrd="0" destOrd="0" parTransId="{6FA262DF-9E2F-438F-B9DD-35E3F3117DC8}" sibTransId="{69AA04D8-F71D-48A4-AACF-CFE5772A0E3D}"/>
    <dgm:cxn modelId="{A55C1067-EC6A-40D8-A49B-2B4C3AED7205}" type="presOf" srcId="{5F60A092-9579-469B-AB6B-9F7BD264AB2C}" destId="{6E0C3C1B-E797-4D96-B4A3-CDEA8251E809}" srcOrd="0" destOrd="0" presId="urn:microsoft.com/office/officeart/2011/layout/ConvergingText"/>
    <dgm:cxn modelId="{C595CA58-2C46-4196-AF96-2B9C629E4841}" type="presOf" srcId="{DC835ECB-42D7-4B97-9560-370E4DB563EE}" destId="{1300AD4B-114C-4257-8E03-2E4C5EBDCEAC}" srcOrd="0" destOrd="0" presId="urn:microsoft.com/office/officeart/2011/layout/ConvergingText"/>
    <dgm:cxn modelId="{3A16CAAE-BC26-4278-88A1-A50729A82661}" type="presOf" srcId="{7CDB886A-DA6E-4B2D-B7A3-582D319562D4}" destId="{7F662E49-11DE-4FD5-AE1E-26CEDF9CB2CF}" srcOrd="0" destOrd="0" presId="urn:microsoft.com/office/officeart/2011/layout/ConvergingText"/>
    <dgm:cxn modelId="{77D7BED5-5FF6-454D-88BB-696CD8FE1DED}" srcId="{7CDB886A-DA6E-4B2D-B7A3-582D319562D4}" destId="{5F60A092-9579-469B-AB6B-9F7BD264AB2C}" srcOrd="1" destOrd="0" parTransId="{772D8F7A-3F13-451F-B5D1-7F544F6BACD7}" sibTransId="{62941382-286D-42D4-A8AF-F5789F42FE4F}"/>
    <dgm:cxn modelId="{2D0B6FA6-8D2A-4FFF-B5A0-C90A80FE9E11}" type="presParOf" srcId="{7F662E49-11DE-4FD5-AE1E-26CEDF9CB2CF}" destId="{402382EE-B459-4063-B269-49951A04FBEE}" srcOrd="0" destOrd="0" presId="urn:microsoft.com/office/officeart/2011/layout/ConvergingText"/>
    <dgm:cxn modelId="{A8AA4B98-3A77-4573-9219-21144E3AFD05}" type="presParOf" srcId="{402382EE-B459-4063-B269-49951A04FBEE}" destId="{9FFC7019-5359-4C37-B3D7-2F564A811403}" srcOrd="0" destOrd="0" presId="urn:microsoft.com/office/officeart/2011/layout/ConvergingText"/>
    <dgm:cxn modelId="{6BC249B3-3BDC-4601-AFFA-7C44D34C3B32}" type="presParOf" srcId="{402382EE-B459-4063-B269-49951A04FBEE}" destId="{C68F8D66-06B7-4523-9648-DFDD1AC9C97B}" srcOrd="1" destOrd="0" presId="urn:microsoft.com/office/officeart/2011/layout/ConvergingText"/>
    <dgm:cxn modelId="{01E58F24-C62B-4DC1-9537-B3A3EB4FDC82}" type="presParOf" srcId="{402382EE-B459-4063-B269-49951A04FBEE}" destId="{635F4AF0-108C-4D35-9C4B-3F9494DA2C6D}" srcOrd="2" destOrd="0" presId="urn:microsoft.com/office/officeart/2011/layout/ConvergingText"/>
    <dgm:cxn modelId="{46B2D01B-9115-4E94-BBF2-A8E08FCB5D06}" type="presParOf" srcId="{402382EE-B459-4063-B269-49951A04FBEE}" destId="{14824B39-B32E-4757-B6D2-DFF785FD4A9F}" srcOrd="3" destOrd="0" presId="urn:microsoft.com/office/officeart/2011/layout/ConvergingText"/>
    <dgm:cxn modelId="{B63BD30E-4C79-4E65-841F-0AA0589A033C}" type="presParOf" srcId="{402382EE-B459-4063-B269-49951A04FBEE}" destId="{29BE199E-540B-4CF1-984F-8268C448AEDB}" srcOrd="4" destOrd="0" presId="urn:microsoft.com/office/officeart/2011/layout/ConvergingText"/>
    <dgm:cxn modelId="{5AE71D26-12AA-432A-8060-3FF8FDABD1B0}" type="presParOf" srcId="{402382EE-B459-4063-B269-49951A04FBEE}" destId="{DD4EE52F-9F38-4D05-89F9-9EFBA4ABB56D}" srcOrd="5" destOrd="0" presId="urn:microsoft.com/office/officeart/2011/layout/ConvergingText"/>
    <dgm:cxn modelId="{0AED8355-A39D-49E7-BBB8-8B0C3025C4B1}" type="presParOf" srcId="{402382EE-B459-4063-B269-49951A04FBEE}" destId="{9C644D4C-B7B9-4BE6-85DC-B318B2BD6912}" srcOrd="6" destOrd="0" presId="urn:microsoft.com/office/officeart/2011/layout/ConvergingText"/>
    <dgm:cxn modelId="{B1C10643-59F9-4D0A-BC6F-6EFA817BE28D}" type="presParOf" srcId="{402382EE-B459-4063-B269-49951A04FBEE}" destId="{86890B4C-B012-44DA-A8B2-124A1C30BB8B}" srcOrd="7" destOrd="0" presId="urn:microsoft.com/office/officeart/2011/layout/ConvergingText"/>
    <dgm:cxn modelId="{7227E77B-6ED2-4376-A08A-6B3D8240DA92}" type="presParOf" srcId="{402382EE-B459-4063-B269-49951A04FBEE}" destId="{D2A618CA-05BA-4C99-9919-27DD4CFC4794}" srcOrd="8" destOrd="0" presId="urn:microsoft.com/office/officeart/2011/layout/ConvergingText"/>
    <dgm:cxn modelId="{9F00193D-287D-47E1-91A1-E3B0FDBD78A9}" type="presParOf" srcId="{402382EE-B459-4063-B269-49951A04FBEE}" destId="{BEB9676E-F503-4075-B164-D5A5A8D27D8F}" srcOrd="9" destOrd="0" presId="urn:microsoft.com/office/officeart/2011/layout/ConvergingText"/>
    <dgm:cxn modelId="{77B16C0C-1DBE-451F-8E0C-98C905A38687}" type="presParOf" srcId="{402382EE-B459-4063-B269-49951A04FBEE}" destId="{1300AD4B-114C-4257-8E03-2E4C5EBDCEAC}" srcOrd="10" destOrd="0" presId="urn:microsoft.com/office/officeart/2011/layout/ConvergingText"/>
    <dgm:cxn modelId="{6CB95A40-1DF4-47F1-A3F2-1BD7C227E824}" type="presParOf" srcId="{7F662E49-11DE-4FD5-AE1E-26CEDF9CB2CF}" destId="{94C609BD-0DE0-439A-B656-31F79E39137B}" srcOrd="1" destOrd="0" presId="urn:microsoft.com/office/officeart/2011/layout/ConvergingText"/>
    <dgm:cxn modelId="{2343600C-5D07-427D-9498-0B517FF3CAC8}" type="presParOf" srcId="{7F662E49-11DE-4FD5-AE1E-26CEDF9CB2CF}" destId="{A98DC2A4-9D23-4DED-8BD1-E97E986CB176}" srcOrd="2" destOrd="0" presId="urn:microsoft.com/office/officeart/2011/layout/ConvergingText"/>
    <dgm:cxn modelId="{362B8BB2-88C5-4C56-8CC6-8F58463E87A6}" type="presParOf" srcId="{A98DC2A4-9D23-4DED-8BD1-E97E986CB176}" destId="{799EF4AD-901F-43DC-A28C-A5E83F10B31C}" srcOrd="0" destOrd="0" presId="urn:microsoft.com/office/officeart/2011/layout/ConvergingText"/>
    <dgm:cxn modelId="{9731AC3A-6BCA-45B2-986B-680A0E8CBCB1}" type="presParOf" srcId="{A98DC2A4-9D23-4DED-8BD1-E97E986CB176}" destId="{E5FD501D-EE16-4D31-BB4A-396D6353FBE0}" srcOrd="1" destOrd="0" presId="urn:microsoft.com/office/officeart/2011/layout/ConvergingText"/>
    <dgm:cxn modelId="{BCFD0B92-6C23-42E4-813D-115E3D055329}" type="presParOf" srcId="{A98DC2A4-9D23-4DED-8BD1-E97E986CB176}" destId="{F1AD8B43-62CE-48F6-A16A-2B579426EA6C}" srcOrd="2" destOrd="0" presId="urn:microsoft.com/office/officeart/2011/layout/ConvergingText"/>
    <dgm:cxn modelId="{51D25448-7F21-4495-BC86-A736B5BF1D35}" type="presParOf" srcId="{A98DC2A4-9D23-4DED-8BD1-E97E986CB176}" destId="{3236E599-2A53-420A-8707-FF4EABDA94C6}" srcOrd="3" destOrd="0" presId="urn:microsoft.com/office/officeart/2011/layout/ConvergingText"/>
    <dgm:cxn modelId="{7659B955-C9DF-49C4-857A-51956D728599}" type="presParOf" srcId="{A98DC2A4-9D23-4DED-8BD1-E97E986CB176}" destId="{B0241912-E742-42AF-98BA-316A9BA6006F}" srcOrd="4" destOrd="0" presId="urn:microsoft.com/office/officeart/2011/layout/ConvergingText"/>
    <dgm:cxn modelId="{69E95498-4C3C-46EC-9500-89BE5A3A3C18}" type="presParOf" srcId="{A98DC2A4-9D23-4DED-8BD1-E97E986CB176}" destId="{B8F9783C-5F54-4377-962D-814535296CE7}" srcOrd="5" destOrd="0" presId="urn:microsoft.com/office/officeart/2011/layout/ConvergingText"/>
    <dgm:cxn modelId="{65DF992F-8886-4E78-8C9D-54EC473DD404}" type="presParOf" srcId="{A98DC2A4-9D23-4DED-8BD1-E97E986CB176}" destId="{27F1BCF3-E73B-4183-BB3B-39DF87E90016}" srcOrd="6" destOrd="0" presId="urn:microsoft.com/office/officeart/2011/layout/ConvergingText"/>
    <dgm:cxn modelId="{88E09239-4DB0-4ABB-8E1B-193CA216F47D}" type="presParOf" srcId="{A98DC2A4-9D23-4DED-8BD1-E97E986CB176}" destId="{1E0C308D-B590-4558-93DD-6299B61EEB06}" srcOrd="7" destOrd="0" presId="urn:microsoft.com/office/officeart/2011/layout/ConvergingText"/>
    <dgm:cxn modelId="{077C6056-364A-4AFB-9B41-6540CB401833}" type="presParOf" srcId="{A98DC2A4-9D23-4DED-8BD1-E97E986CB176}" destId="{97418FCA-20C0-4AD1-A483-6F64F32449F0}" srcOrd="8" destOrd="0" presId="urn:microsoft.com/office/officeart/2011/layout/ConvergingText"/>
    <dgm:cxn modelId="{D8FBC212-5BFA-4EBA-A32C-6D0C8AE4EEC7}" type="presParOf" srcId="{A98DC2A4-9D23-4DED-8BD1-E97E986CB176}" destId="{585AE9B6-287B-4DED-87FC-7D83A4B51BF0}" srcOrd="9" destOrd="0" presId="urn:microsoft.com/office/officeart/2011/layout/ConvergingText"/>
    <dgm:cxn modelId="{0AC359D8-C73F-4501-9B57-2F74E23A8873}" type="presParOf" srcId="{A98DC2A4-9D23-4DED-8BD1-E97E986CB176}" destId="{6E0C3C1B-E797-4D96-B4A3-CDEA8251E809}" srcOrd="10" destOrd="0" presId="urn:microsoft.com/office/officeart/2011/layout/ConvergingTex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F9DEBD94-70C2-4E7A-84CE-6225CC4BB9D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5D4F88-B51F-4C4A-B3D4-0D4A09B0F1D6}">
      <dgm:prSet phldrT="[Text]" custT="1"/>
      <dgm:spPr>
        <a:solidFill>
          <a:srgbClr val="002060"/>
        </a:solidFill>
      </dgm:spPr>
      <dgm:t>
        <a:bodyPr/>
        <a:lstStyle/>
        <a:p>
          <a:r>
            <a:rPr lang="pt-BR" sz="2400" dirty="0"/>
            <a:t> Sự vật hiện tượng nào đó xuất hiện, mất đi, thay thế bằng sự vật, hiện tượng khác, sự thay thế đó gọi là phủ định. </a:t>
          </a:r>
          <a:endParaRPr lang="en-US" sz="2400" dirty="0"/>
        </a:p>
      </dgm:t>
    </dgm:pt>
    <dgm:pt modelId="{9722EC26-FC87-4DA5-AA2A-F3424C56E60B}" type="parTrans" cxnId="{3EE8841A-A25D-41EB-B4D6-788DB18E2DA3}">
      <dgm:prSet/>
      <dgm:spPr/>
      <dgm:t>
        <a:bodyPr/>
        <a:lstStyle/>
        <a:p>
          <a:endParaRPr lang="en-US"/>
        </a:p>
      </dgm:t>
    </dgm:pt>
    <dgm:pt modelId="{FA610647-EBE2-40E6-B65E-007043D740B8}" type="sibTrans" cxnId="{3EE8841A-A25D-41EB-B4D6-788DB18E2DA3}">
      <dgm:prSet/>
      <dgm:spPr/>
      <dgm:t>
        <a:bodyPr/>
        <a:lstStyle/>
        <a:p>
          <a:endParaRPr lang="en-US"/>
        </a:p>
      </dgm:t>
    </dgm:pt>
    <dgm:pt modelId="{6DB0356B-C5BF-4BD9-A0A0-E7265B6B26E4}">
      <dgm:prSet custT="1"/>
      <dgm:spPr>
        <a:solidFill>
          <a:srgbClr val="002060"/>
        </a:solidFill>
      </dgm:spPr>
      <dgm:t>
        <a:bodyPr/>
        <a:lstStyle/>
        <a:p>
          <a:r>
            <a:rPr lang="pt-BR" sz="2400" dirty="0"/>
            <a:t>Phủ định biện chứng là sự tự phủ định do mâu thuẫn bên trong, vốn có của sự vật; là phủ định gắn liền với sự vận động phát triển. </a:t>
          </a:r>
          <a:endParaRPr lang="en-US" sz="2400" dirty="0"/>
        </a:p>
      </dgm:t>
    </dgm:pt>
    <dgm:pt modelId="{A5FD5A2A-6ABA-4100-8234-A8473E643AEA}" type="parTrans" cxnId="{00D2DA41-8EDE-44D3-920F-82E473D59609}">
      <dgm:prSet/>
      <dgm:spPr/>
      <dgm:t>
        <a:bodyPr/>
        <a:lstStyle/>
        <a:p>
          <a:endParaRPr lang="en-US"/>
        </a:p>
      </dgm:t>
    </dgm:pt>
    <dgm:pt modelId="{4C991AF4-61D2-4643-A996-BB02F540C5C8}" type="sibTrans" cxnId="{00D2DA41-8EDE-44D3-920F-82E473D59609}">
      <dgm:prSet/>
      <dgm:spPr/>
      <dgm:t>
        <a:bodyPr/>
        <a:lstStyle/>
        <a:p>
          <a:endParaRPr lang="en-US"/>
        </a:p>
      </dgm:t>
    </dgm:pt>
    <dgm:pt modelId="{441B6524-31ED-40FB-BC34-84C4652D36BC}">
      <dgm:prSet custT="1"/>
      <dgm:spPr>
        <a:solidFill>
          <a:srgbClr val="002060"/>
        </a:solidFill>
      </dgm:spPr>
      <dgm:t>
        <a:bodyPr/>
        <a:lstStyle/>
        <a:p>
          <a:r>
            <a:rPr lang="pt-BR" sz="2400" dirty="0"/>
            <a:t>Phủ định biện chứng khiến cho sự vật nào vận động có tính chu kỳ. </a:t>
          </a:r>
          <a:endParaRPr lang="en-US" sz="2400" dirty="0"/>
        </a:p>
      </dgm:t>
    </dgm:pt>
    <dgm:pt modelId="{B29EED63-6038-4B7C-8709-C746191D0169}" type="parTrans" cxnId="{1A7D41C2-0562-469B-87E6-152C7AC48562}">
      <dgm:prSet/>
      <dgm:spPr/>
      <dgm:t>
        <a:bodyPr/>
        <a:lstStyle/>
        <a:p>
          <a:endParaRPr lang="en-US"/>
        </a:p>
      </dgm:t>
    </dgm:pt>
    <dgm:pt modelId="{EDC0C9B2-0F40-43FD-AD9F-DE56B9C9605D}" type="sibTrans" cxnId="{1A7D41C2-0562-469B-87E6-152C7AC48562}">
      <dgm:prSet/>
      <dgm:spPr/>
      <dgm:t>
        <a:bodyPr/>
        <a:lstStyle/>
        <a:p>
          <a:endParaRPr lang="en-US"/>
        </a:p>
      </dgm:t>
    </dgm:pt>
    <dgm:pt modelId="{EDEB273E-B114-4F0D-AF93-D8FDF14994B1}">
      <dgm:prSet custT="1"/>
      <dgm:spPr>
        <a:solidFill>
          <a:srgbClr val="002060"/>
        </a:solidFill>
      </dgm:spPr>
      <dgm:t>
        <a:bodyPr/>
        <a:lstStyle/>
        <a:p>
          <a:r>
            <a:rPr lang="pt-BR" sz="2400" dirty="0"/>
            <a:t>Phủ định biện chứng là phủ định có sự kế thừa</a:t>
          </a:r>
          <a:endParaRPr lang="en-US" sz="2400" dirty="0"/>
        </a:p>
      </dgm:t>
    </dgm:pt>
    <dgm:pt modelId="{244AB03A-4DA9-4C8E-8770-647C6BE65178}" type="parTrans" cxnId="{91C71C9A-168B-42B9-ABB1-76490CF470A8}">
      <dgm:prSet/>
      <dgm:spPr/>
      <dgm:t>
        <a:bodyPr/>
        <a:lstStyle/>
        <a:p>
          <a:endParaRPr lang="en-US"/>
        </a:p>
      </dgm:t>
    </dgm:pt>
    <dgm:pt modelId="{9D775FEF-19F0-411C-A29F-BF5F60EFF511}" type="sibTrans" cxnId="{91C71C9A-168B-42B9-ABB1-76490CF470A8}">
      <dgm:prSet/>
      <dgm:spPr/>
      <dgm:t>
        <a:bodyPr/>
        <a:lstStyle/>
        <a:p>
          <a:endParaRPr lang="en-US"/>
        </a:p>
      </dgm:t>
    </dgm:pt>
    <dgm:pt modelId="{6DC80E1C-D28F-4A7F-9D65-FC4E800A5208}">
      <dgm:prSet custT="1"/>
      <dgm:spPr>
        <a:solidFill>
          <a:srgbClr val="002060"/>
        </a:solidFill>
      </dgm:spPr>
      <dgm:t>
        <a:bodyPr/>
        <a:lstStyle/>
        <a:p>
          <a:r>
            <a:rPr lang="pt-BR" sz="2400" dirty="0"/>
            <a:t>Vận động phát triển đi lên, là xu hướng chung của thế giới, không diễn ra theo đường thẳng, mà diễn ra theo đường xoáy ốc quanh co phức tạp. </a:t>
          </a:r>
          <a:endParaRPr lang="en-US" sz="2400" dirty="0"/>
        </a:p>
      </dgm:t>
    </dgm:pt>
    <dgm:pt modelId="{9AEEEFEB-78E9-4FE9-B2CA-B1EB366D0A4C}" type="parTrans" cxnId="{B05AF832-FEB0-4C28-9578-29A4BBC45A64}">
      <dgm:prSet/>
      <dgm:spPr/>
      <dgm:t>
        <a:bodyPr/>
        <a:lstStyle/>
        <a:p>
          <a:endParaRPr lang="en-US"/>
        </a:p>
      </dgm:t>
    </dgm:pt>
    <dgm:pt modelId="{28C399D4-879B-44B7-AEB1-D60FF3441E6B}" type="sibTrans" cxnId="{B05AF832-FEB0-4C28-9578-29A4BBC45A64}">
      <dgm:prSet/>
      <dgm:spPr/>
      <dgm:t>
        <a:bodyPr/>
        <a:lstStyle/>
        <a:p>
          <a:endParaRPr lang="en-US"/>
        </a:p>
      </dgm:t>
    </dgm:pt>
    <dgm:pt modelId="{4ABD5EA9-3F18-422F-8B42-932F7A0CC45B}" type="pres">
      <dgm:prSet presAssocID="{F9DEBD94-70C2-4E7A-84CE-6225CC4BB9DF}" presName="linear" presStyleCnt="0">
        <dgm:presLayoutVars>
          <dgm:dir/>
          <dgm:animLvl val="lvl"/>
          <dgm:resizeHandles val="exact"/>
        </dgm:presLayoutVars>
      </dgm:prSet>
      <dgm:spPr/>
      <dgm:t>
        <a:bodyPr/>
        <a:lstStyle/>
        <a:p>
          <a:endParaRPr lang="en-US"/>
        </a:p>
      </dgm:t>
    </dgm:pt>
    <dgm:pt modelId="{8D406340-F72A-41E3-869B-5EDBA9D3F665}" type="pres">
      <dgm:prSet presAssocID="{5D5D4F88-B51F-4C4A-B3D4-0D4A09B0F1D6}" presName="parentLin" presStyleCnt="0"/>
      <dgm:spPr/>
    </dgm:pt>
    <dgm:pt modelId="{5CE61373-460F-44F6-9666-846FD9FDE866}" type="pres">
      <dgm:prSet presAssocID="{5D5D4F88-B51F-4C4A-B3D4-0D4A09B0F1D6}" presName="parentLeftMargin" presStyleLbl="node1" presStyleIdx="0" presStyleCnt="5"/>
      <dgm:spPr/>
      <dgm:t>
        <a:bodyPr/>
        <a:lstStyle/>
        <a:p>
          <a:endParaRPr lang="en-US"/>
        </a:p>
      </dgm:t>
    </dgm:pt>
    <dgm:pt modelId="{7580BEA3-F9A0-43D1-8314-EEB293B6EDD3}" type="pres">
      <dgm:prSet presAssocID="{5D5D4F88-B51F-4C4A-B3D4-0D4A09B0F1D6}" presName="parentText" presStyleLbl="node1" presStyleIdx="0" presStyleCnt="5" custScaleX="142857">
        <dgm:presLayoutVars>
          <dgm:chMax val="0"/>
          <dgm:bulletEnabled val="1"/>
        </dgm:presLayoutVars>
      </dgm:prSet>
      <dgm:spPr/>
      <dgm:t>
        <a:bodyPr/>
        <a:lstStyle/>
        <a:p>
          <a:endParaRPr lang="en-US"/>
        </a:p>
      </dgm:t>
    </dgm:pt>
    <dgm:pt modelId="{3345153D-783E-4599-9B46-6E1EDC8B5515}" type="pres">
      <dgm:prSet presAssocID="{5D5D4F88-B51F-4C4A-B3D4-0D4A09B0F1D6}" presName="negativeSpace" presStyleCnt="0"/>
      <dgm:spPr/>
    </dgm:pt>
    <dgm:pt modelId="{C319DFF9-366E-4D49-AAFF-E312E15316B6}" type="pres">
      <dgm:prSet presAssocID="{5D5D4F88-B51F-4C4A-B3D4-0D4A09B0F1D6}" presName="childText" presStyleLbl="conFgAcc1" presStyleIdx="0" presStyleCnt="5">
        <dgm:presLayoutVars>
          <dgm:bulletEnabled val="1"/>
        </dgm:presLayoutVars>
      </dgm:prSet>
      <dgm:spPr/>
    </dgm:pt>
    <dgm:pt modelId="{82178433-36BC-47F8-9CDC-D7C09A8BFD39}" type="pres">
      <dgm:prSet presAssocID="{FA610647-EBE2-40E6-B65E-007043D740B8}" presName="spaceBetweenRectangles" presStyleCnt="0"/>
      <dgm:spPr/>
    </dgm:pt>
    <dgm:pt modelId="{338184F4-004E-42CD-96A8-22B9BA08E676}" type="pres">
      <dgm:prSet presAssocID="{6DB0356B-C5BF-4BD9-A0A0-E7265B6B26E4}" presName="parentLin" presStyleCnt="0"/>
      <dgm:spPr/>
    </dgm:pt>
    <dgm:pt modelId="{A4CE5CCC-89FB-4846-8E80-35634B31EE99}" type="pres">
      <dgm:prSet presAssocID="{6DB0356B-C5BF-4BD9-A0A0-E7265B6B26E4}" presName="parentLeftMargin" presStyleLbl="node1" presStyleIdx="0" presStyleCnt="5"/>
      <dgm:spPr/>
      <dgm:t>
        <a:bodyPr/>
        <a:lstStyle/>
        <a:p>
          <a:endParaRPr lang="en-US"/>
        </a:p>
      </dgm:t>
    </dgm:pt>
    <dgm:pt modelId="{D9B7261E-D172-4EE5-A0CF-DA390A2DB948}" type="pres">
      <dgm:prSet presAssocID="{6DB0356B-C5BF-4BD9-A0A0-E7265B6B26E4}" presName="parentText" presStyleLbl="node1" presStyleIdx="1" presStyleCnt="5" custScaleX="142857">
        <dgm:presLayoutVars>
          <dgm:chMax val="0"/>
          <dgm:bulletEnabled val="1"/>
        </dgm:presLayoutVars>
      </dgm:prSet>
      <dgm:spPr/>
      <dgm:t>
        <a:bodyPr/>
        <a:lstStyle/>
        <a:p>
          <a:endParaRPr lang="en-US"/>
        </a:p>
      </dgm:t>
    </dgm:pt>
    <dgm:pt modelId="{C946696A-0445-4559-8F2E-D46F0B05784C}" type="pres">
      <dgm:prSet presAssocID="{6DB0356B-C5BF-4BD9-A0A0-E7265B6B26E4}" presName="negativeSpace" presStyleCnt="0"/>
      <dgm:spPr/>
    </dgm:pt>
    <dgm:pt modelId="{7B9D4BB3-C1E7-4995-8411-AE6E5C428E3B}" type="pres">
      <dgm:prSet presAssocID="{6DB0356B-C5BF-4BD9-A0A0-E7265B6B26E4}" presName="childText" presStyleLbl="conFgAcc1" presStyleIdx="1" presStyleCnt="5">
        <dgm:presLayoutVars>
          <dgm:bulletEnabled val="1"/>
        </dgm:presLayoutVars>
      </dgm:prSet>
      <dgm:spPr/>
    </dgm:pt>
    <dgm:pt modelId="{560EDFAD-B165-4595-8752-D0C9D0D5873E}" type="pres">
      <dgm:prSet presAssocID="{4C991AF4-61D2-4643-A996-BB02F540C5C8}" presName="spaceBetweenRectangles" presStyleCnt="0"/>
      <dgm:spPr/>
    </dgm:pt>
    <dgm:pt modelId="{E6877CB9-DE4E-4860-A398-FF0B041E74B7}" type="pres">
      <dgm:prSet presAssocID="{441B6524-31ED-40FB-BC34-84C4652D36BC}" presName="parentLin" presStyleCnt="0"/>
      <dgm:spPr/>
    </dgm:pt>
    <dgm:pt modelId="{92FCACA7-3DEA-4AAE-A2C4-33B2138EC0D9}" type="pres">
      <dgm:prSet presAssocID="{441B6524-31ED-40FB-BC34-84C4652D36BC}" presName="parentLeftMargin" presStyleLbl="node1" presStyleIdx="1" presStyleCnt="5"/>
      <dgm:spPr/>
      <dgm:t>
        <a:bodyPr/>
        <a:lstStyle/>
        <a:p>
          <a:endParaRPr lang="en-US"/>
        </a:p>
      </dgm:t>
    </dgm:pt>
    <dgm:pt modelId="{BD0A0B19-D535-4E28-A12D-7CAA166633F4}" type="pres">
      <dgm:prSet presAssocID="{441B6524-31ED-40FB-BC34-84C4652D36BC}" presName="parentText" presStyleLbl="node1" presStyleIdx="2" presStyleCnt="5" custScaleX="142857">
        <dgm:presLayoutVars>
          <dgm:chMax val="0"/>
          <dgm:bulletEnabled val="1"/>
        </dgm:presLayoutVars>
      </dgm:prSet>
      <dgm:spPr/>
      <dgm:t>
        <a:bodyPr/>
        <a:lstStyle/>
        <a:p>
          <a:endParaRPr lang="en-US"/>
        </a:p>
      </dgm:t>
    </dgm:pt>
    <dgm:pt modelId="{47525A5F-C6FD-4061-933D-2FF6E3F4BA9D}" type="pres">
      <dgm:prSet presAssocID="{441B6524-31ED-40FB-BC34-84C4652D36BC}" presName="negativeSpace" presStyleCnt="0"/>
      <dgm:spPr/>
    </dgm:pt>
    <dgm:pt modelId="{71D5FFED-906D-4594-86D5-39E77DBFBA75}" type="pres">
      <dgm:prSet presAssocID="{441B6524-31ED-40FB-BC34-84C4652D36BC}" presName="childText" presStyleLbl="conFgAcc1" presStyleIdx="2" presStyleCnt="5">
        <dgm:presLayoutVars>
          <dgm:bulletEnabled val="1"/>
        </dgm:presLayoutVars>
      </dgm:prSet>
      <dgm:spPr/>
    </dgm:pt>
    <dgm:pt modelId="{0058F85B-3604-464C-9D64-DB0D83B02778}" type="pres">
      <dgm:prSet presAssocID="{EDC0C9B2-0F40-43FD-AD9F-DE56B9C9605D}" presName="spaceBetweenRectangles" presStyleCnt="0"/>
      <dgm:spPr/>
    </dgm:pt>
    <dgm:pt modelId="{9CE6B722-1F51-4887-89DF-E382E5AE3195}" type="pres">
      <dgm:prSet presAssocID="{EDEB273E-B114-4F0D-AF93-D8FDF14994B1}" presName="parentLin" presStyleCnt="0"/>
      <dgm:spPr/>
    </dgm:pt>
    <dgm:pt modelId="{A43B879A-3106-4183-ACD6-640A1139D3C2}" type="pres">
      <dgm:prSet presAssocID="{EDEB273E-B114-4F0D-AF93-D8FDF14994B1}" presName="parentLeftMargin" presStyleLbl="node1" presStyleIdx="2" presStyleCnt="5"/>
      <dgm:spPr/>
      <dgm:t>
        <a:bodyPr/>
        <a:lstStyle/>
        <a:p>
          <a:endParaRPr lang="en-US"/>
        </a:p>
      </dgm:t>
    </dgm:pt>
    <dgm:pt modelId="{B67B02F3-9544-441D-949D-116D18C4EA41}" type="pres">
      <dgm:prSet presAssocID="{EDEB273E-B114-4F0D-AF93-D8FDF14994B1}" presName="parentText" presStyleLbl="node1" presStyleIdx="3" presStyleCnt="5" custScaleX="142857">
        <dgm:presLayoutVars>
          <dgm:chMax val="0"/>
          <dgm:bulletEnabled val="1"/>
        </dgm:presLayoutVars>
      </dgm:prSet>
      <dgm:spPr/>
      <dgm:t>
        <a:bodyPr/>
        <a:lstStyle/>
        <a:p>
          <a:endParaRPr lang="en-US"/>
        </a:p>
      </dgm:t>
    </dgm:pt>
    <dgm:pt modelId="{B12D92D7-6B30-4F97-AB0C-053AFB658C8F}" type="pres">
      <dgm:prSet presAssocID="{EDEB273E-B114-4F0D-AF93-D8FDF14994B1}" presName="negativeSpace" presStyleCnt="0"/>
      <dgm:spPr/>
    </dgm:pt>
    <dgm:pt modelId="{32991BD9-0173-427D-BA06-5B8733B72F56}" type="pres">
      <dgm:prSet presAssocID="{EDEB273E-B114-4F0D-AF93-D8FDF14994B1}" presName="childText" presStyleLbl="conFgAcc1" presStyleIdx="3" presStyleCnt="5">
        <dgm:presLayoutVars>
          <dgm:bulletEnabled val="1"/>
        </dgm:presLayoutVars>
      </dgm:prSet>
      <dgm:spPr/>
    </dgm:pt>
    <dgm:pt modelId="{6B875A3E-2061-470E-AEA9-0AB7C5582914}" type="pres">
      <dgm:prSet presAssocID="{9D775FEF-19F0-411C-A29F-BF5F60EFF511}" presName="spaceBetweenRectangles" presStyleCnt="0"/>
      <dgm:spPr/>
    </dgm:pt>
    <dgm:pt modelId="{F0C31393-86DF-481D-87E6-6D9D4C0B9D58}" type="pres">
      <dgm:prSet presAssocID="{6DC80E1C-D28F-4A7F-9D65-FC4E800A5208}" presName="parentLin" presStyleCnt="0"/>
      <dgm:spPr/>
    </dgm:pt>
    <dgm:pt modelId="{87422078-63CB-40F9-AFD5-522F7D5D86F3}" type="pres">
      <dgm:prSet presAssocID="{6DC80E1C-D28F-4A7F-9D65-FC4E800A5208}" presName="parentLeftMargin" presStyleLbl="node1" presStyleIdx="3" presStyleCnt="5"/>
      <dgm:spPr/>
      <dgm:t>
        <a:bodyPr/>
        <a:lstStyle/>
        <a:p>
          <a:endParaRPr lang="en-US"/>
        </a:p>
      </dgm:t>
    </dgm:pt>
    <dgm:pt modelId="{BA87C314-4CC9-4861-A6FD-4128E4A682BB}" type="pres">
      <dgm:prSet presAssocID="{6DC80E1C-D28F-4A7F-9D65-FC4E800A5208}" presName="parentText" presStyleLbl="node1" presStyleIdx="4" presStyleCnt="5" custScaleX="142857">
        <dgm:presLayoutVars>
          <dgm:chMax val="0"/>
          <dgm:bulletEnabled val="1"/>
        </dgm:presLayoutVars>
      </dgm:prSet>
      <dgm:spPr/>
      <dgm:t>
        <a:bodyPr/>
        <a:lstStyle/>
        <a:p>
          <a:endParaRPr lang="en-US"/>
        </a:p>
      </dgm:t>
    </dgm:pt>
    <dgm:pt modelId="{A857DA36-2E6C-4F3C-93F2-0C82C3CBABBC}" type="pres">
      <dgm:prSet presAssocID="{6DC80E1C-D28F-4A7F-9D65-FC4E800A5208}" presName="negativeSpace" presStyleCnt="0"/>
      <dgm:spPr/>
    </dgm:pt>
    <dgm:pt modelId="{7FC298B4-3A9F-4AF0-B168-10C94BFEC221}" type="pres">
      <dgm:prSet presAssocID="{6DC80E1C-D28F-4A7F-9D65-FC4E800A5208}" presName="childText" presStyleLbl="conFgAcc1" presStyleIdx="4" presStyleCnt="5">
        <dgm:presLayoutVars>
          <dgm:bulletEnabled val="1"/>
        </dgm:presLayoutVars>
      </dgm:prSet>
      <dgm:spPr/>
    </dgm:pt>
  </dgm:ptLst>
  <dgm:cxnLst>
    <dgm:cxn modelId="{3EE8841A-A25D-41EB-B4D6-788DB18E2DA3}" srcId="{F9DEBD94-70C2-4E7A-84CE-6225CC4BB9DF}" destId="{5D5D4F88-B51F-4C4A-B3D4-0D4A09B0F1D6}" srcOrd="0" destOrd="0" parTransId="{9722EC26-FC87-4DA5-AA2A-F3424C56E60B}" sibTransId="{FA610647-EBE2-40E6-B65E-007043D740B8}"/>
    <dgm:cxn modelId="{33A262C3-96BD-4F2A-9E34-333EF65CF5E3}" type="presOf" srcId="{6DC80E1C-D28F-4A7F-9D65-FC4E800A5208}" destId="{87422078-63CB-40F9-AFD5-522F7D5D86F3}" srcOrd="0" destOrd="0" presId="urn:microsoft.com/office/officeart/2005/8/layout/list1"/>
    <dgm:cxn modelId="{91C71C9A-168B-42B9-ABB1-76490CF470A8}" srcId="{F9DEBD94-70C2-4E7A-84CE-6225CC4BB9DF}" destId="{EDEB273E-B114-4F0D-AF93-D8FDF14994B1}" srcOrd="3" destOrd="0" parTransId="{244AB03A-4DA9-4C8E-8770-647C6BE65178}" sibTransId="{9D775FEF-19F0-411C-A29F-BF5F60EFF511}"/>
    <dgm:cxn modelId="{A76852EC-9566-4944-8344-EE7BA250666A}" type="presOf" srcId="{EDEB273E-B114-4F0D-AF93-D8FDF14994B1}" destId="{B67B02F3-9544-441D-949D-116D18C4EA41}" srcOrd="1" destOrd="0" presId="urn:microsoft.com/office/officeart/2005/8/layout/list1"/>
    <dgm:cxn modelId="{B05AF832-FEB0-4C28-9578-29A4BBC45A64}" srcId="{F9DEBD94-70C2-4E7A-84CE-6225CC4BB9DF}" destId="{6DC80E1C-D28F-4A7F-9D65-FC4E800A5208}" srcOrd="4" destOrd="0" parTransId="{9AEEEFEB-78E9-4FE9-B2CA-B1EB366D0A4C}" sibTransId="{28C399D4-879B-44B7-AEB1-D60FF3441E6B}"/>
    <dgm:cxn modelId="{2F753168-7C53-47A9-A938-B3A1E74D9453}" type="presOf" srcId="{441B6524-31ED-40FB-BC34-84C4652D36BC}" destId="{BD0A0B19-D535-4E28-A12D-7CAA166633F4}" srcOrd="1" destOrd="0" presId="urn:microsoft.com/office/officeart/2005/8/layout/list1"/>
    <dgm:cxn modelId="{33559562-0185-476D-A959-EF07006CC794}" type="presOf" srcId="{441B6524-31ED-40FB-BC34-84C4652D36BC}" destId="{92FCACA7-3DEA-4AAE-A2C4-33B2138EC0D9}" srcOrd="0" destOrd="0" presId="urn:microsoft.com/office/officeart/2005/8/layout/list1"/>
    <dgm:cxn modelId="{FC856F36-50AB-43F8-8F1C-482E3E5173B4}" type="presOf" srcId="{EDEB273E-B114-4F0D-AF93-D8FDF14994B1}" destId="{A43B879A-3106-4183-ACD6-640A1139D3C2}" srcOrd="0" destOrd="0" presId="urn:microsoft.com/office/officeart/2005/8/layout/list1"/>
    <dgm:cxn modelId="{94696EC3-7F66-4352-BEE5-EBED6DE16B41}" type="presOf" srcId="{5D5D4F88-B51F-4C4A-B3D4-0D4A09B0F1D6}" destId="{5CE61373-460F-44F6-9666-846FD9FDE866}" srcOrd="0" destOrd="0" presId="urn:microsoft.com/office/officeart/2005/8/layout/list1"/>
    <dgm:cxn modelId="{B7954C8E-47E1-400D-AE39-7F38E8F6B6F6}" type="presOf" srcId="{6DC80E1C-D28F-4A7F-9D65-FC4E800A5208}" destId="{BA87C314-4CC9-4861-A6FD-4128E4A682BB}" srcOrd="1" destOrd="0" presId="urn:microsoft.com/office/officeart/2005/8/layout/list1"/>
    <dgm:cxn modelId="{BDA70A2E-2B5B-4FF4-93B6-2750E4776DAB}" type="presOf" srcId="{F9DEBD94-70C2-4E7A-84CE-6225CC4BB9DF}" destId="{4ABD5EA9-3F18-422F-8B42-932F7A0CC45B}" srcOrd="0" destOrd="0" presId="urn:microsoft.com/office/officeart/2005/8/layout/list1"/>
    <dgm:cxn modelId="{1A7D41C2-0562-469B-87E6-152C7AC48562}" srcId="{F9DEBD94-70C2-4E7A-84CE-6225CC4BB9DF}" destId="{441B6524-31ED-40FB-BC34-84C4652D36BC}" srcOrd="2" destOrd="0" parTransId="{B29EED63-6038-4B7C-8709-C746191D0169}" sibTransId="{EDC0C9B2-0F40-43FD-AD9F-DE56B9C9605D}"/>
    <dgm:cxn modelId="{E2E8830B-137A-4FC2-8E29-7246F2662BE6}" type="presOf" srcId="{6DB0356B-C5BF-4BD9-A0A0-E7265B6B26E4}" destId="{D9B7261E-D172-4EE5-A0CF-DA390A2DB948}" srcOrd="1" destOrd="0" presId="urn:microsoft.com/office/officeart/2005/8/layout/list1"/>
    <dgm:cxn modelId="{D29B1FB7-2E72-445B-9AA6-0BE3CE8197EF}" type="presOf" srcId="{6DB0356B-C5BF-4BD9-A0A0-E7265B6B26E4}" destId="{A4CE5CCC-89FB-4846-8E80-35634B31EE99}" srcOrd="0" destOrd="0" presId="urn:microsoft.com/office/officeart/2005/8/layout/list1"/>
    <dgm:cxn modelId="{00D2DA41-8EDE-44D3-920F-82E473D59609}" srcId="{F9DEBD94-70C2-4E7A-84CE-6225CC4BB9DF}" destId="{6DB0356B-C5BF-4BD9-A0A0-E7265B6B26E4}" srcOrd="1" destOrd="0" parTransId="{A5FD5A2A-6ABA-4100-8234-A8473E643AEA}" sibTransId="{4C991AF4-61D2-4643-A996-BB02F540C5C8}"/>
    <dgm:cxn modelId="{9A6D2479-6455-47E4-9294-7F26A3FFD9DC}" type="presOf" srcId="{5D5D4F88-B51F-4C4A-B3D4-0D4A09B0F1D6}" destId="{7580BEA3-F9A0-43D1-8314-EEB293B6EDD3}" srcOrd="1" destOrd="0" presId="urn:microsoft.com/office/officeart/2005/8/layout/list1"/>
    <dgm:cxn modelId="{E8565A2E-1D7C-476E-8153-04B3AD06744E}" type="presParOf" srcId="{4ABD5EA9-3F18-422F-8B42-932F7A0CC45B}" destId="{8D406340-F72A-41E3-869B-5EDBA9D3F665}" srcOrd="0" destOrd="0" presId="urn:microsoft.com/office/officeart/2005/8/layout/list1"/>
    <dgm:cxn modelId="{8E05AE36-9EF3-4879-89E1-5544FA363D0D}" type="presParOf" srcId="{8D406340-F72A-41E3-869B-5EDBA9D3F665}" destId="{5CE61373-460F-44F6-9666-846FD9FDE866}" srcOrd="0" destOrd="0" presId="urn:microsoft.com/office/officeart/2005/8/layout/list1"/>
    <dgm:cxn modelId="{027B4F78-EEF1-4422-8585-A90467585676}" type="presParOf" srcId="{8D406340-F72A-41E3-869B-5EDBA9D3F665}" destId="{7580BEA3-F9A0-43D1-8314-EEB293B6EDD3}" srcOrd="1" destOrd="0" presId="urn:microsoft.com/office/officeart/2005/8/layout/list1"/>
    <dgm:cxn modelId="{27A7EACF-7300-47E2-9B42-309FA9AB6B04}" type="presParOf" srcId="{4ABD5EA9-3F18-422F-8B42-932F7A0CC45B}" destId="{3345153D-783E-4599-9B46-6E1EDC8B5515}" srcOrd="1" destOrd="0" presId="urn:microsoft.com/office/officeart/2005/8/layout/list1"/>
    <dgm:cxn modelId="{B9CB7864-E890-4DFF-8D3A-3AD22B8DF3C1}" type="presParOf" srcId="{4ABD5EA9-3F18-422F-8B42-932F7A0CC45B}" destId="{C319DFF9-366E-4D49-AAFF-E312E15316B6}" srcOrd="2" destOrd="0" presId="urn:microsoft.com/office/officeart/2005/8/layout/list1"/>
    <dgm:cxn modelId="{6577837D-D477-44B5-94AC-FEDCD9AE7BA0}" type="presParOf" srcId="{4ABD5EA9-3F18-422F-8B42-932F7A0CC45B}" destId="{82178433-36BC-47F8-9CDC-D7C09A8BFD39}" srcOrd="3" destOrd="0" presId="urn:microsoft.com/office/officeart/2005/8/layout/list1"/>
    <dgm:cxn modelId="{C514F086-91A3-4CB9-80E2-26D97AE450F6}" type="presParOf" srcId="{4ABD5EA9-3F18-422F-8B42-932F7A0CC45B}" destId="{338184F4-004E-42CD-96A8-22B9BA08E676}" srcOrd="4" destOrd="0" presId="urn:microsoft.com/office/officeart/2005/8/layout/list1"/>
    <dgm:cxn modelId="{00CC4A40-B7DF-4A72-BFA1-DF16C7CDEA74}" type="presParOf" srcId="{338184F4-004E-42CD-96A8-22B9BA08E676}" destId="{A4CE5CCC-89FB-4846-8E80-35634B31EE99}" srcOrd="0" destOrd="0" presId="urn:microsoft.com/office/officeart/2005/8/layout/list1"/>
    <dgm:cxn modelId="{F6D07939-A277-45D3-94B5-6661256ED5EE}" type="presParOf" srcId="{338184F4-004E-42CD-96A8-22B9BA08E676}" destId="{D9B7261E-D172-4EE5-A0CF-DA390A2DB948}" srcOrd="1" destOrd="0" presId="urn:microsoft.com/office/officeart/2005/8/layout/list1"/>
    <dgm:cxn modelId="{07DB8509-1380-4DAB-9DA6-62491B3134E1}" type="presParOf" srcId="{4ABD5EA9-3F18-422F-8B42-932F7A0CC45B}" destId="{C946696A-0445-4559-8F2E-D46F0B05784C}" srcOrd="5" destOrd="0" presId="urn:microsoft.com/office/officeart/2005/8/layout/list1"/>
    <dgm:cxn modelId="{B3F93446-1EFB-408E-A0D9-F3EB1C7C9B6E}" type="presParOf" srcId="{4ABD5EA9-3F18-422F-8B42-932F7A0CC45B}" destId="{7B9D4BB3-C1E7-4995-8411-AE6E5C428E3B}" srcOrd="6" destOrd="0" presId="urn:microsoft.com/office/officeart/2005/8/layout/list1"/>
    <dgm:cxn modelId="{EB9ED98B-6408-41F7-9F3C-D81EB03F5A55}" type="presParOf" srcId="{4ABD5EA9-3F18-422F-8B42-932F7A0CC45B}" destId="{560EDFAD-B165-4595-8752-D0C9D0D5873E}" srcOrd="7" destOrd="0" presId="urn:microsoft.com/office/officeart/2005/8/layout/list1"/>
    <dgm:cxn modelId="{2A7A87CE-B12B-49C4-AEDA-B20F36AED2C5}" type="presParOf" srcId="{4ABD5EA9-3F18-422F-8B42-932F7A0CC45B}" destId="{E6877CB9-DE4E-4860-A398-FF0B041E74B7}" srcOrd="8" destOrd="0" presId="urn:microsoft.com/office/officeart/2005/8/layout/list1"/>
    <dgm:cxn modelId="{545B5F13-E08A-4D12-B978-2DF607A9C0CE}" type="presParOf" srcId="{E6877CB9-DE4E-4860-A398-FF0B041E74B7}" destId="{92FCACA7-3DEA-4AAE-A2C4-33B2138EC0D9}" srcOrd="0" destOrd="0" presId="urn:microsoft.com/office/officeart/2005/8/layout/list1"/>
    <dgm:cxn modelId="{CD52DDFE-E392-43CD-A6A0-48BD4D9AAF2B}" type="presParOf" srcId="{E6877CB9-DE4E-4860-A398-FF0B041E74B7}" destId="{BD0A0B19-D535-4E28-A12D-7CAA166633F4}" srcOrd="1" destOrd="0" presId="urn:microsoft.com/office/officeart/2005/8/layout/list1"/>
    <dgm:cxn modelId="{B28AEBD0-883C-4914-A6F9-2B3859A475B0}" type="presParOf" srcId="{4ABD5EA9-3F18-422F-8B42-932F7A0CC45B}" destId="{47525A5F-C6FD-4061-933D-2FF6E3F4BA9D}" srcOrd="9" destOrd="0" presId="urn:microsoft.com/office/officeart/2005/8/layout/list1"/>
    <dgm:cxn modelId="{EC080F4C-59B9-4334-8CAB-35B2C41A4C76}" type="presParOf" srcId="{4ABD5EA9-3F18-422F-8B42-932F7A0CC45B}" destId="{71D5FFED-906D-4594-86D5-39E77DBFBA75}" srcOrd="10" destOrd="0" presId="urn:microsoft.com/office/officeart/2005/8/layout/list1"/>
    <dgm:cxn modelId="{05D5D78E-E58B-4373-AE8C-007D1CA390AD}" type="presParOf" srcId="{4ABD5EA9-3F18-422F-8B42-932F7A0CC45B}" destId="{0058F85B-3604-464C-9D64-DB0D83B02778}" srcOrd="11" destOrd="0" presId="urn:microsoft.com/office/officeart/2005/8/layout/list1"/>
    <dgm:cxn modelId="{95DDA2EA-90AC-46C7-96F3-44EFACCE644F}" type="presParOf" srcId="{4ABD5EA9-3F18-422F-8B42-932F7A0CC45B}" destId="{9CE6B722-1F51-4887-89DF-E382E5AE3195}" srcOrd="12" destOrd="0" presId="urn:microsoft.com/office/officeart/2005/8/layout/list1"/>
    <dgm:cxn modelId="{AD3A0E97-1741-4D6F-9E62-9C6BA2026134}" type="presParOf" srcId="{9CE6B722-1F51-4887-89DF-E382E5AE3195}" destId="{A43B879A-3106-4183-ACD6-640A1139D3C2}" srcOrd="0" destOrd="0" presId="urn:microsoft.com/office/officeart/2005/8/layout/list1"/>
    <dgm:cxn modelId="{413A37C3-D015-4B0E-8958-DA0B618F5C50}" type="presParOf" srcId="{9CE6B722-1F51-4887-89DF-E382E5AE3195}" destId="{B67B02F3-9544-441D-949D-116D18C4EA41}" srcOrd="1" destOrd="0" presId="urn:microsoft.com/office/officeart/2005/8/layout/list1"/>
    <dgm:cxn modelId="{F7B65CFA-B3AB-4DA9-AC53-A8E636CC1219}" type="presParOf" srcId="{4ABD5EA9-3F18-422F-8B42-932F7A0CC45B}" destId="{B12D92D7-6B30-4F97-AB0C-053AFB658C8F}" srcOrd="13" destOrd="0" presId="urn:microsoft.com/office/officeart/2005/8/layout/list1"/>
    <dgm:cxn modelId="{B0C42543-58C3-42FD-9ADC-FA00F57AB088}" type="presParOf" srcId="{4ABD5EA9-3F18-422F-8B42-932F7A0CC45B}" destId="{32991BD9-0173-427D-BA06-5B8733B72F56}" srcOrd="14" destOrd="0" presId="urn:microsoft.com/office/officeart/2005/8/layout/list1"/>
    <dgm:cxn modelId="{4C18B531-23B2-4DC0-95C6-B25B7C33B9B2}" type="presParOf" srcId="{4ABD5EA9-3F18-422F-8B42-932F7A0CC45B}" destId="{6B875A3E-2061-470E-AEA9-0AB7C5582914}" srcOrd="15" destOrd="0" presId="urn:microsoft.com/office/officeart/2005/8/layout/list1"/>
    <dgm:cxn modelId="{E1D22F86-1B34-40CB-B233-C7E231CCDE12}" type="presParOf" srcId="{4ABD5EA9-3F18-422F-8B42-932F7A0CC45B}" destId="{F0C31393-86DF-481D-87E6-6D9D4C0B9D58}" srcOrd="16" destOrd="0" presId="urn:microsoft.com/office/officeart/2005/8/layout/list1"/>
    <dgm:cxn modelId="{9BA0E496-D87D-4F6E-8C81-C9EEAF434A2E}" type="presParOf" srcId="{F0C31393-86DF-481D-87E6-6D9D4C0B9D58}" destId="{87422078-63CB-40F9-AFD5-522F7D5D86F3}" srcOrd="0" destOrd="0" presId="urn:microsoft.com/office/officeart/2005/8/layout/list1"/>
    <dgm:cxn modelId="{909B695F-E006-4CB9-A4EE-985003AB6915}" type="presParOf" srcId="{F0C31393-86DF-481D-87E6-6D9D4C0B9D58}" destId="{BA87C314-4CC9-4861-A6FD-4128E4A682BB}" srcOrd="1" destOrd="0" presId="urn:microsoft.com/office/officeart/2005/8/layout/list1"/>
    <dgm:cxn modelId="{8B94CCE4-B8FC-45D7-80BD-7AD21E01E1E1}" type="presParOf" srcId="{4ABD5EA9-3F18-422F-8B42-932F7A0CC45B}" destId="{A857DA36-2E6C-4F3C-93F2-0C82C3CBABBC}" srcOrd="17" destOrd="0" presId="urn:microsoft.com/office/officeart/2005/8/layout/list1"/>
    <dgm:cxn modelId="{D1233CC9-8816-4BCD-953D-06798CE4B073}" type="presParOf" srcId="{4ABD5EA9-3F18-422F-8B42-932F7A0CC45B}" destId="{7FC298B4-3A9F-4AF0-B168-10C94BFEC221}"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0192A754-E556-47C4-B0ED-3476BEE32BD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CB51FC9-EFF4-407F-AF6C-248FE58DA568}">
      <dgm:prSet phldrT="[Text]">
        <dgm:style>
          <a:lnRef idx="3">
            <a:schemeClr val="lt1"/>
          </a:lnRef>
          <a:fillRef idx="1">
            <a:schemeClr val="dk1"/>
          </a:fillRef>
          <a:effectRef idx="1">
            <a:schemeClr val="dk1"/>
          </a:effectRef>
          <a:fontRef idx="minor">
            <a:schemeClr val="lt1"/>
          </a:fontRef>
        </dgm:style>
      </dgm:prSet>
      <dgm:spPr/>
      <dgm:t>
        <a:bodyPr/>
        <a:lstStyle/>
        <a:p>
          <a:r>
            <a:rPr lang="en-US" dirty="0" err="1"/>
            <a:t>Nhận</a:t>
          </a:r>
          <a:r>
            <a:rPr lang="en-US" dirty="0"/>
            <a:t> </a:t>
          </a:r>
          <a:r>
            <a:rPr lang="en-US" dirty="0" err="1"/>
            <a:t>thức</a:t>
          </a:r>
          <a:endParaRPr lang="en-US" dirty="0"/>
        </a:p>
      </dgm:t>
    </dgm:pt>
    <dgm:pt modelId="{17CB8ADE-5580-4D49-B475-D38D9B7CF16B}" type="parTrans" cxnId="{99EF2677-BFB7-424C-8FF1-065519EF0260}">
      <dgm:prSet/>
      <dgm:spPr/>
      <dgm:t>
        <a:bodyPr/>
        <a:lstStyle/>
        <a:p>
          <a:endParaRPr lang="en-US"/>
        </a:p>
      </dgm:t>
    </dgm:pt>
    <dgm:pt modelId="{32C7BDEF-F5DF-4310-955E-EDA45A61FFED}" type="sibTrans" cxnId="{99EF2677-BFB7-424C-8FF1-065519EF0260}">
      <dgm:prSet/>
      <dgm:spPr/>
      <dgm:t>
        <a:bodyPr/>
        <a:lstStyle/>
        <a:p>
          <a:endParaRPr lang="en-US"/>
        </a:p>
      </dgm:t>
    </dgm:pt>
    <dgm:pt modelId="{B5378FEB-E04B-4007-9E12-7445580EF33A}">
      <dgm:prSet phldrT="[Text]"/>
      <dgm:spPr/>
      <dgm:t>
        <a:bodyPr/>
        <a:lstStyle/>
        <a:p>
          <a:r>
            <a:rPr lang="pt-BR" dirty="0"/>
            <a:t>Là một hoạt động của con người, là quá trình phản ánh chủ động, tích cực, sáng tạo thế giới khách quan vào trong đầu óc người</a:t>
          </a:r>
          <a:endParaRPr lang="en-US" dirty="0"/>
        </a:p>
      </dgm:t>
    </dgm:pt>
    <dgm:pt modelId="{EEB1448A-DC1F-4ED3-B23F-D9BABB8E7ABE}" type="parTrans" cxnId="{B8067330-A30F-4D1F-9BB9-4F094CFEDE55}">
      <dgm:prSet/>
      <dgm:spPr/>
      <dgm:t>
        <a:bodyPr/>
        <a:lstStyle/>
        <a:p>
          <a:endParaRPr lang="en-US"/>
        </a:p>
      </dgm:t>
    </dgm:pt>
    <dgm:pt modelId="{20ABF99B-E0BB-40F1-BC00-11419CAB6786}" type="sibTrans" cxnId="{B8067330-A30F-4D1F-9BB9-4F094CFEDE55}">
      <dgm:prSet/>
      <dgm:spPr/>
      <dgm:t>
        <a:bodyPr/>
        <a:lstStyle/>
        <a:p>
          <a:endParaRPr lang="en-US"/>
        </a:p>
      </dgm:t>
    </dgm:pt>
    <dgm:pt modelId="{C38EA7BC-2547-4960-827E-D92BAAF6E1ED}">
      <dgm:prSet phldrT="[Text]">
        <dgm:style>
          <a:lnRef idx="3">
            <a:schemeClr val="lt1"/>
          </a:lnRef>
          <a:fillRef idx="1">
            <a:schemeClr val="dk1"/>
          </a:fillRef>
          <a:effectRef idx="1">
            <a:schemeClr val="dk1"/>
          </a:effectRef>
          <a:fontRef idx="minor">
            <a:schemeClr val="lt1"/>
          </a:fontRef>
        </dgm:style>
      </dgm:prSet>
      <dgm:spPr/>
      <dgm:t>
        <a:bodyPr/>
        <a:lstStyle/>
        <a:p>
          <a:r>
            <a:rPr lang="pt-BR" b="1" i="1" dirty="0"/>
            <a:t>Thực tiễn và vai trò của nó đối với nhận thức</a:t>
          </a:r>
          <a:endParaRPr lang="en-US" dirty="0"/>
        </a:p>
      </dgm:t>
    </dgm:pt>
    <dgm:pt modelId="{F75F31F4-96AA-45AC-87D0-260D96047BD4}" type="parTrans" cxnId="{3B3EBB7C-F4D2-4EE8-BC06-059EFC9BA43B}">
      <dgm:prSet/>
      <dgm:spPr/>
      <dgm:t>
        <a:bodyPr/>
        <a:lstStyle/>
        <a:p>
          <a:endParaRPr lang="en-US"/>
        </a:p>
      </dgm:t>
    </dgm:pt>
    <dgm:pt modelId="{CD51E4A3-3465-43E9-A2EF-CD1595191B9C}" type="sibTrans" cxnId="{3B3EBB7C-F4D2-4EE8-BC06-059EFC9BA43B}">
      <dgm:prSet/>
      <dgm:spPr/>
      <dgm:t>
        <a:bodyPr/>
        <a:lstStyle/>
        <a:p>
          <a:endParaRPr lang="en-US"/>
        </a:p>
      </dgm:t>
    </dgm:pt>
    <dgm:pt modelId="{DAE266EF-9105-4E1A-825C-1158462650ED}">
      <dgm:prSet phldrT="[Text]"/>
      <dgm:spPr/>
      <dgm:t>
        <a:bodyPr/>
        <a:lstStyle/>
        <a:p>
          <a:r>
            <a:rPr lang="pt-BR" i="1" dirty="0"/>
            <a:t>Thực tiễn</a:t>
          </a:r>
          <a:r>
            <a:rPr lang="pt-BR" dirty="0"/>
            <a:t> là toàn bộ hoạt động vật chất, cảm tính, có tính chất lịch sử-xã hội của con người nhằm cải tạo thế giới khách quan để phục vụ nhu cầu của con người. </a:t>
          </a:r>
          <a:endParaRPr lang="en-US" dirty="0"/>
        </a:p>
      </dgm:t>
    </dgm:pt>
    <dgm:pt modelId="{1F1E8C33-3557-404A-9693-820CD457FA7C}" type="parTrans" cxnId="{E87022E0-441E-4F87-9A75-F324A0958C44}">
      <dgm:prSet/>
      <dgm:spPr/>
      <dgm:t>
        <a:bodyPr/>
        <a:lstStyle/>
        <a:p>
          <a:endParaRPr lang="en-US"/>
        </a:p>
      </dgm:t>
    </dgm:pt>
    <dgm:pt modelId="{4C09A352-3C79-4D17-BA67-52DD3F392A60}" type="sibTrans" cxnId="{E87022E0-441E-4F87-9A75-F324A0958C44}">
      <dgm:prSet/>
      <dgm:spPr/>
      <dgm:t>
        <a:bodyPr/>
        <a:lstStyle/>
        <a:p>
          <a:endParaRPr lang="en-US"/>
        </a:p>
      </dgm:t>
    </dgm:pt>
    <dgm:pt modelId="{22897C6A-C821-47F3-94E1-0AF4E54BE9FA}">
      <dgm:prSet phldrT="[Text]"/>
      <dgm:spPr/>
      <dgm:t>
        <a:bodyPr/>
        <a:lstStyle/>
        <a:p>
          <a:r>
            <a:rPr lang="pt-BR" dirty="0"/>
            <a:t>Thực tiễn là cơ sở, nguồn gốc của nhận thức, Thực tiễn là tiêu chuẩn của chân lý </a:t>
          </a:r>
          <a:endParaRPr lang="en-US" dirty="0"/>
        </a:p>
      </dgm:t>
    </dgm:pt>
    <dgm:pt modelId="{C3657120-B24A-4C06-BD90-664F89C5085A}" type="parTrans" cxnId="{ABEE6A60-1E62-4E76-95DB-18B63E568592}">
      <dgm:prSet/>
      <dgm:spPr/>
      <dgm:t>
        <a:bodyPr/>
        <a:lstStyle/>
        <a:p>
          <a:endParaRPr lang="en-US"/>
        </a:p>
      </dgm:t>
    </dgm:pt>
    <dgm:pt modelId="{1A62D0D0-F586-4585-BC24-55C3A5DDC1BF}" type="sibTrans" cxnId="{ABEE6A60-1E62-4E76-95DB-18B63E568592}">
      <dgm:prSet/>
      <dgm:spPr/>
      <dgm:t>
        <a:bodyPr/>
        <a:lstStyle/>
        <a:p>
          <a:endParaRPr lang="en-US"/>
        </a:p>
      </dgm:t>
    </dgm:pt>
    <dgm:pt modelId="{6336BA6A-9DC0-48B4-AE6F-0C48EA06962A}">
      <dgm:prSet phldrT="[Text]"/>
      <dgm:spPr/>
      <dgm:t>
        <a:bodyPr/>
        <a:lstStyle/>
        <a:p>
          <a:r>
            <a:rPr lang="pt-BR"/>
            <a:t>Nhận thức của con người là quá trình biện chứng từ trực quan sinh động đến tư duy trừu tượng và đến thực tiễn</a:t>
          </a:r>
          <a:endParaRPr lang="en-US" dirty="0"/>
        </a:p>
      </dgm:t>
    </dgm:pt>
    <dgm:pt modelId="{2EDDB8DE-1FB0-4848-9EE5-BD5C6C582BE5}" type="parTrans" cxnId="{7748D1F3-E844-43E5-82A1-17A154017DD7}">
      <dgm:prSet/>
      <dgm:spPr/>
      <dgm:t>
        <a:bodyPr/>
        <a:lstStyle/>
        <a:p>
          <a:endParaRPr lang="en-US"/>
        </a:p>
      </dgm:t>
    </dgm:pt>
    <dgm:pt modelId="{032637AF-B83F-4507-AECE-52C33A31E0BC}" type="sibTrans" cxnId="{7748D1F3-E844-43E5-82A1-17A154017DD7}">
      <dgm:prSet/>
      <dgm:spPr/>
      <dgm:t>
        <a:bodyPr/>
        <a:lstStyle/>
        <a:p>
          <a:endParaRPr lang="en-US"/>
        </a:p>
      </dgm:t>
    </dgm:pt>
    <dgm:pt modelId="{0C6B0DDB-3AD5-47F1-BB72-48C9B3A49C24}" type="pres">
      <dgm:prSet presAssocID="{0192A754-E556-47C4-B0ED-3476BEE32BD1}" presName="linear" presStyleCnt="0">
        <dgm:presLayoutVars>
          <dgm:animLvl val="lvl"/>
          <dgm:resizeHandles val="exact"/>
        </dgm:presLayoutVars>
      </dgm:prSet>
      <dgm:spPr/>
      <dgm:t>
        <a:bodyPr/>
        <a:lstStyle/>
        <a:p>
          <a:endParaRPr lang="en-US"/>
        </a:p>
      </dgm:t>
    </dgm:pt>
    <dgm:pt modelId="{88C6D72A-4E6E-463A-AFB1-0432526C9DEF}" type="pres">
      <dgm:prSet presAssocID="{5CB51FC9-EFF4-407F-AF6C-248FE58DA568}" presName="parentText" presStyleLbl="node1" presStyleIdx="0" presStyleCnt="2">
        <dgm:presLayoutVars>
          <dgm:chMax val="0"/>
          <dgm:bulletEnabled val="1"/>
        </dgm:presLayoutVars>
      </dgm:prSet>
      <dgm:spPr/>
      <dgm:t>
        <a:bodyPr/>
        <a:lstStyle/>
        <a:p>
          <a:endParaRPr lang="en-US"/>
        </a:p>
      </dgm:t>
    </dgm:pt>
    <dgm:pt modelId="{9C8BAAE4-F82D-4FC1-8643-1D70E3E559B3}" type="pres">
      <dgm:prSet presAssocID="{5CB51FC9-EFF4-407F-AF6C-248FE58DA568}" presName="childText" presStyleLbl="revTx" presStyleIdx="0" presStyleCnt="2">
        <dgm:presLayoutVars>
          <dgm:bulletEnabled val="1"/>
        </dgm:presLayoutVars>
      </dgm:prSet>
      <dgm:spPr/>
      <dgm:t>
        <a:bodyPr/>
        <a:lstStyle/>
        <a:p>
          <a:endParaRPr lang="en-US"/>
        </a:p>
      </dgm:t>
    </dgm:pt>
    <dgm:pt modelId="{D3E1D861-F74C-4C26-A244-D62B087268B6}" type="pres">
      <dgm:prSet presAssocID="{C38EA7BC-2547-4960-827E-D92BAAF6E1ED}" presName="parentText" presStyleLbl="node1" presStyleIdx="1" presStyleCnt="2">
        <dgm:presLayoutVars>
          <dgm:chMax val="0"/>
          <dgm:bulletEnabled val="1"/>
        </dgm:presLayoutVars>
      </dgm:prSet>
      <dgm:spPr/>
      <dgm:t>
        <a:bodyPr/>
        <a:lstStyle/>
        <a:p>
          <a:endParaRPr lang="en-US"/>
        </a:p>
      </dgm:t>
    </dgm:pt>
    <dgm:pt modelId="{BAF4314F-8AED-4705-82A5-24F98A40EE91}" type="pres">
      <dgm:prSet presAssocID="{C38EA7BC-2547-4960-827E-D92BAAF6E1ED}" presName="childText" presStyleLbl="revTx" presStyleIdx="1" presStyleCnt="2">
        <dgm:presLayoutVars>
          <dgm:bulletEnabled val="1"/>
        </dgm:presLayoutVars>
      </dgm:prSet>
      <dgm:spPr/>
      <dgm:t>
        <a:bodyPr/>
        <a:lstStyle/>
        <a:p>
          <a:endParaRPr lang="en-US"/>
        </a:p>
      </dgm:t>
    </dgm:pt>
  </dgm:ptLst>
  <dgm:cxnLst>
    <dgm:cxn modelId="{16F058FD-15D1-4F75-8876-6B17094E0A84}" type="presOf" srcId="{C38EA7BC-2547-4960-827E-D92BAAF6E1ED}" destId="{D3E1D861-F74C-4C26-A244-D62B087268B6}" srcOrd="0" destOrd="0" presId="urn:microsoft.com/office/officeart/2005/8/layout/vList2"/>
    <dgm:cxn modelId="{B8067330-A30F-4D1F-9BB9-4F094CFEDE55}" srcId="{5CB51FC9-EFF4-407F-AF6C-248FE58DA568}" destId="{B5378FEB-E04B-4007-9E12-7445580EF33A}" srcOrd="0" destOrd="0" parTransId="{EEB1448A-DC1F-4ED3-B23F-D9BABB8E7ABE}" sibTransId="{20ABF99B-E0BB-40F1-BC00-11419CAB6786}"/>
    <dgm:cxn modelId="{052AF1C0-76DA-4A6D-A74A-499C2E0A8EFA}" type="presOf" srcId="{5CB51FC9-EFF4-407F-AF6C-248FE58DA568}" destId="{88C6D72A-4E6E-463A-AFB1-0432526C9DEF}" srcOrd="0" destOrd="0" presId="urn:microsoft.com/office/officeart/2005/8/layout/vList2"/>
    <dgm:cxn modelId="{6144A39A-26EC-49E2-A982-E5CB4AF1C7AC}" type="presOf" srcId="{B5378FEB-E04B-4007-9E12-7445580EF33A}" destId="{9C8BAAE4-F82D-4FC1-8643-1D70E3E559B3}" srcOrd="0" destOrd="0" presId="urn:microsoft.com/office/officeart/2005/8/layout/vList2"/>
    <dgm:cxn modelId="{1045A772-2019-4910-9078-2F9E476ACD97}" type="presOf" srcId="{22897C6A-C821-47F3-94E1-0AF4E54BE9FA}" destId="{BAF4314F-8AED-4705-82A5-24F98A40EE91}" srcOrd="0" destOrd="1" presId="urn:microsoft.com/office/officeart/2005/8/layout/vList2"/>
    <dgm:cxn modelId="{7748D1F3-E844-43E5-82A1-17A154017DD7}" srcId="{5CB51FC9-EFF4-407F-AF6C-248FE58DA568}" destId="{6336BA6A-9DC0-48B4-AE6F-0C48EA06962A}" srcOrd="1" destOrd="0" parTransId="{2EDDB8DE-1FB0-4848-9EE5-BD5C6C582BE5}" sibTransId="{032637AF-B83F-4507-AECE-52C33A31E0BC}"/>
    <dgm:cxn modelId="{6214A4EC-717B-440C-8312-1958DAD5DD8E}" type="presOf" srcId="{6336BA6A-9DC0-48B4-AE6F-0C48EA06962A}" destId="{9C8BAAE4-F82D-4FC1-8643-1D70E3E559B3}" srcOrd="0" destOrd="1" presId="urn:microsoft.com/office/officeart/2005/8/layout/vList2"/>
    <dgm:cxn modelId="{ABEE6A60-1E62-4E76-95DB-18B63E568592}" srcId="{C38EA7BC-2547-4960-827E-D92BAAF6E1ED}" destId="{22897C6A-C821-47F3-94E1-0AF4E54BE9FA}" srcOrd="1" destOrd="0" parTransId="{C3657120-B24A-4C06-BD90-664F89C5085A}" sibTransId="{1A62D0D0-F586-4585-BC24-55C3A5DDC1BF}"/>
    <dgm:cxn modelId="{99EF2677-BFB7-424C-8FF1-065519EF0260}" srcId="{0192A754-E556-47C4-B0ED-3476BEE32BD1}" destId="{5CB51FC9-EFF4-407F-AF6C-248FE58DA568}" srcOrd="0" destOrd="0" parTransId="{17CB8ADE-5580-4D49-B475-D38D9B7CF16B}" sibTransId="{32C7BDEF-F5DF-4310-955E-EDA45A61FFED}"/>
    <dgm:cxn modelId="{AE8BE6D4-58DE-4444-A3A9-ACC726353B2E}" type="presOf" srcId="{DAE266EF-9105-4E1A-825C-1158462650ED}" destId="{BAF4314F-8AED-4705-82A5-24F98A40EE91}" srcOrd="0" destOrd="0" presId="urn:microsoft.com/office/officeart/2005/8/layout/vList2"/>
    <dgm:cxn modelId="{E87022E0-441E-4F87-9A75-F324A0958C44}" srcId="{C38EA7BC-2547-4960-827E-D92BAAF6E1ED}" destId="{DAE266EF-9105-4E1A-825C-1158462650ED}" srcOrd="0" destOrd="0" parTransId="{1F1E8C33-3557-404A-9693-820CD457FA7C}" sibTransId="{4C09A352-3C79-4D17-BA67-52DD3F392A60}"/>
    <dgm:cxn modelId="{AAEDEDC3-CDE7-4698-B94D-5209D3EADFE9}" type="presOf" srcId="{0192A754-E556-47C4-B0ED-3476BEE32BD1}" destId="{0C6B0DDB-3AD5-47F1-BB72-48C9B3A49C24}" srcOrd="0" destOrd="0" presId="urn:microsoft.com/office/officeart/2005/8/layout/vList2"/>
    <dgm:cxn modelId="{3B3EBB7C-F4D2-4EE8-BC06-059EFC9BA43B}" srcId="{0192A754-E556-47C4-B0ED-3476BEE32BD1}" destId="{C38EA7BC-2547-4960-827E-D92BAAF6E1ED}" srcOrd="1" destOrd="0" parTransId="{F75F31F4-96AA-45AC-87D0-260D96047BD4}" sibTransId="{CD51E4A3-3465-43E9-A2EF-CD1595191B9C}"/>
    <dgm:cxn modelId="{30BAAC60-C54F-4CD9-975C-0BB9BCB880D5}" type="presParOf" srcId="{0C6B0DDB-3AD5-47F1-BB72-48C9B3A49C24}" destId="{88C6D72A-4E6E-463A-AFB1-0432526C9DEF}" srcOrd="0" destOrd="0" presId="urn:microsoft.com/office/officeart/2005/8/layout/vList2"/>
    <dgm:cxn modelId="{D7DCCD2E-1039-4ADE-802D-AD7FA0CF8559}" type="presParOf" srcId="{0C6B0DDB-3AD5-47F1-BB72-48C9B3A49C24}" destId="{9C8BAAE4-F82D-4FC1-8643-1D70E3E559B3}" srcOrd="1" destOrd="0" presId="urn:microsoft.com/office/officeart/2005/8/layout/vList2"/>
    <dgm:cxn modelId="{C027B4E1-77EE-4EA2-A865-556981D58659}" type="presParOf" srcId="{0C6B0DDB-3AD5-47F1-BB72-48C9B3A49C24}" destId="{D3E1D861-F74C-4C26-A244-D62B087268B6}" srcOrd="2" destOrd="0" presId="urn:microsoft.com/office/officeart/2005/8/layout/vList2"/>
    <dgm:cxn modelId="{996508D0-601A-4870-AE2D-109FBE7227B9}" type="presParOf" srcId="{0C6B0DDB-3AD5-47F1-BB72-48C9B3A49C24}" destId="{BAF4314F-8AED-4705-82A5-24F98A40EE91}"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6049115F-26BD-4241-AE5A-8082674AA7A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3195FDAD-7F13-4BCB-A368-550FC4921A0C}">
      <dgm:prSet phldrT="[Text]" custT="1"/>
      <dgm:spPr/>
      <dgm:t>
        <a:bodyPr/>
        <a:lstStyle/>
        <a:p>
          <a:r>
            <a:rPr lang="vi-VN" sz="2000" dirty="0"/>
            <a:t>LLSX quyết định QHSX</a:t>
          </a:r>
          <a:endParaRPr lang="en-US" sz="2000" dirty="0"/>
        </a:p>
      </dgm:t>
    </dgm:pt>
    <dgm:pt modelId="{B4830072-3DA5-4E84-83CD-2307BDE78075}" type="parTrans" cxnId="{C3994689-651C-425A-8352-21FC834312E7}">
      <dgm:prSet/>
      <dgm:spPr/>
      <dgm:t>
        <a:bodyPr/>
        <a:lstStyle/>
        <a:p>
          <a:endParaRPr lang="en-US"/>
        </a:p>
      </dgm:t>
    </dgm:pt>
    <dgm:pt modelId="{91933441-999E-4F75-B9A7-67C4DD27C447}" type="sibTrans" cxnId="{C3994689-651C-425A-8352-21FC834312E7}">
      <dgm:prSet/>
      <dgm:spPr/>
      <dgm:t>
        <a:bodyPr/>
        <a:lstStyle/>
        <a:p>
          <a:endParaRPr lang="en-US"/>
        </a:p>
      </dgm:t>
    </dgm:pt>
    <dgm:pt modelId="{01D0FE97-08B9-4953-BF90-436C50595B7A}">
      <dgm:prSet phldrT="[Text]" custT="1"/>
      <dgm:spPr/>
      <dgm:t>
        <a:bodyPr/>
        <a:lstStyle/>
        <a:p>
          <a:r>
            <a:rPr lang="vi-VN" sz="2000" dirty="0"/>
            <a:t>LLSX như thế nào thì có QHSX tương ứng</a:t>
          </a:r>
          <a:endParaRPr lang="en-US" sz="2000" dirty="0"/>
        </a:p>
      </dgm:t>
    </dgm:pt>
    <dgm:pt modelId="{34995F3C-0CDA-4BAF-98A0-2F0152109E83}" type="parTrans" cxnId="{49192E61-34D3-4DE7-B15C-6059652F22AC}">
      <dgm:prSet/>
      <dgm:spPr/>
      <dgm:t>
        <a:bodyPr/>
        <a:lstStyle/>
        <a:p>
          <a:endParaRPr lang="en-US"/>
        </a:p>
      </dgm:t>
    </dgm:pt>
    <dgm:pt modelId="{9A628ED4-738B-48B1-8017-C3F52B26E173}" type="sibTrans" cxnId="{49192E61-34D3-4DE7-B15C-6059652F22AC}">
      <dgm:prSet/>
      <dgm:spPr/>
      <dgm:t>
        <a:bodyPr/>
        <a:lstStyle/>
        <a:p>
          <a:endParaRPr lang="en-US"/>
        </a:p>
      </dgm:t>
    </dgm:pt>
    <dgm:pt modelId="{CA27B1D6-8B6E-433D-BA83-9D224505A35A}">
      <dgm:prSet phldrT="[Text]" custT="1"/>
      <dgm:spPr/>
      <dgm:t>
        <a:bodyPr/>
        <a:lstStyle/>
        <a:p>
          <a:r>
            <a:rPr lang="vi-VN" sz="2000" dirty="0"/>
            <a:t>LLSX phát triển đến mức độ náo đó, QHSX không còn phù hợp thì nó trở thành lực cản đối với LLSX</a:t>
          </a:r>
          <a:endParaRPr lang="en-US" sz="2000" dirty="0"/>
        </a:p>
      </dgm:t>
    </dgm:pt>
    <dgm:pt modelId="{D6A91CE5-1C47-480A-AB37-598C183D7476}" type="parTrans" cxnId="{8E6F567A-8B80-41B4-BE7A-34AD0149DBCA}">
      <dgm:prSet/>
      <dgm:spPr/>
      <dgm:t>
        <a:bodyPr/>
        <a:lstStyle/>
        <a:p>
          <a:endParaRPr lang="en-US"/>
        </a:p>
      </dgm:t>
    </dgm:pt>
    <dgm:pt modelId="{D3693CD9-C5C8-449B-86AE-3D806363BD80}" type="sibTrans" cxnId="{8E6F567A-8B80-41B4-BE7A-34AD0149DBCA}">
      <dgm:prSet/>
      <dgm:spPr/>
      <dgm:t>
        <a:bodyPr/>
        <a:lstStyle/>
        <a:p>
          <a:endParaRPr lang="en-US"/>
        </a:p>
      </dgm:t>
    </dgm:pt>
    <dgm:pt modelId="{052C2F94-2EAB-4EBB-AB85-86AE712B08F8}">
      <dgm:prSet phldrT="[Text]" custT="1"/>
      <dgm:spPr/>
      <dgm:t>
        <a:bodyPr/>
        <a:lstStyle/>
        <a:p>
          <a:r>
            <a:rPr lang="vi-VN" sz="2000" dirty="0"/>
            <a:t>QHSX tác động trở lại LLSX</a:t>
          </a:r>
          <a:endParaRPr lang="en-US" sz="2000" dirty="0"/>
        </a:p>
      </dgm:t>
    </dgm:pt>
    <dgm:pt modelId="{63A07170-754A-46CC-AD24-DEA4EFE4122F}" type="parTrans" cxnId="{66548184-B36C-4681-98FB-A5034E2499CA}">
      <dgm:prSet/>
      <dgm:spPr/>
      <dgm:t>
        <a:bodyPr/>
        <a:lstStyle/>
        <a:p>
          <a:endParaRPr lang="en-US"/>
        </a:p>
      </dgm:t>
    </dgm:pt>
    <dgm:pt modelId="{D23E75DE-03E1-4AEA-A5DB-16D2BDE1E7EC}" type="sibTrans" cxnId="{66548184-B36C-4681-98FB-A5034E2499CA}">
      <dgm:prSet/>
      <dgm:spPr/>
      <dgm:t>
        <a:bodyPr/>
        <a:lstStyle/>
        <a:p>
          <a:endParaRPr lang="en-US"/>
        </a:p>
      </dgm:t>
    </dgm:pt>
    <dgm:pt modelId="{0F30EB3D-B674-4EEE-B3BB-501FC40B9967}">
      <dgm:prSet phldrT="[Text]" custT="1"/>
      <dgm:spPr/>
      <dgm:t>
        <a:bodyPr/>
        <a:lstStyle/>
        <a:p>
          <a:r>
            <a:rPr lang="vi-VN" sz="2000" dirty="0">
              <a:solidFill>
                <a:srgbClr val="FF0000"/>
              </a:solidFill>
            </a:rPr>
            <a:t>Nếu phù hợp với LLSX</a:t>
          </a:r>
          <a:r>
            <a:rPr lang="vi-VN" sz="2000" dirty="0">
              <a:solidFill>
                <a:srgbClr val="FF0000"/>
              </a:solidFill>
              <a:latin typeface="Arial" panose="020B0604020202020204" pitchFamily="34" charset="0"/>
              <a:cs typeface="Arial" panose="020B0604020202020204" pitchFamily="34" charset="0"/>
            </a:rPr>
            <a:t>→ thúc đẩy LLSX  phát triển</a:t>
          </a:r>
          <a:endParaRPr lang="en-US" sz="2000" dirty="0">
            <a:solidFill>
              <a:srgbClr val="FF0000"/>
            </a:solidFill>
          </a:endParaRPr>
        </a:p>
      </dgm:t>
    </dgm:pt>
    <dgm:pt modelId="{96B15D41-9F95-43DB-8DA3-2971621B346C}" type="parTrans" cxnId="{91B3C8FC-D015-43C0-BD09-6411B60B251F}">
      <dgm:prSet/>
      <dgm:spPr/>
      <dgm:t>
        <a:bodyPr/>
        <a:lstStyle/>
        <a:p>
          <a:endParaRPr lang="en-US"/>
        </a:p>
      </dgm:t>
    </dgm:pt>
    <dgm:pt modelId="{791E33C0-E943-430A-9AF6-E405C15517F8}" type="sibTrans" cxnId="{91B3C8FC-D015-43C0-BD09-6411B60B251F}">
      <dgm:prSet/>
      <dgm:spPr/>
      <dgm:t>
        <a:bodyPr/>
        <a:lstStyle/>
        <a:p>
          <a:endParaRPr lang="en-US"/>
        </a:p>
      </dgm:t>
    </dgm:pt>
    <dgm:pt modelId="{8ADA49EC-AAF8-4A88-8647-DB3B925806CB}">
      <dgm:prSet phldrT="[Text]" custT="1"/>
      <dgm:spPr/>
      <dgm:t>
        <a:bodyPr/>
        <a:lstStyle/>
        <a:p>
          <a:r>
            <a:rPr lang="vi-VN" sz="2000" dirty="0">
              <a:solidFill>
                <a:srgbClr val="FF0000"/>
              </a:solidFill>
            </a:rPr>
            <a:t>N</a:t>
          </a:r>
          <a:r>
            <a:rPr lang="en-US" sz="2000" dirty="0">
              <a:solidFill>
                <a:srgbClr val="FF0000"/>
              </a:solidFill>
            </a:rPr>
            <a:t>ế</a:t>
          </a:r>
          <a:r>
            <a:rPr lang="vi-VN" sz="2000" dirty="0">
              <a:solidFill>
                <a:srgbClr val="FF0000"/>
              </a:solidFill>
            </a:rPr>
            <a:t>u không phù hợp với LLSX </a:t>
          </a:r>
          <a:r>
            <a:rPr lang="vi-VN" sz="2000" dirty="0">
              <a:solidFill>
                <a:srgbClr val="FF0000"/>
              </a:solidFill>
              <a:latin typeface="Arial" panose="020B0604020202020204" pitchFamily="34" charset="0"/>
              <a:cs typeface="Arial" panose="020B0604020202020204" pitchFamily="34" charset="0"/>
            </a:rPr>
            <a:t>→ kìm hãm sự phát triển của LLSX</a:t>
          </a:r>
          <a:endParaRPr lang="en-US" sz="2000" dirty="0">
            <a:solidFill>
              <a:srgbClr val="FF0000"/>
            </a:solidFill>
          </a:endParaRPr>
        </a:p>
      </dgm:t>
    </dgm:pt>
    <dgm:pt modelId="{2BCE141F-892A-454C-869C-F53CD9D983F5}" type="parTrans" cxnId="{5E3964E5-64E2-45D5-B1DC-1C40E48A4221}">
      <dgm:prSet/>
      <dgm:spPr/>
      <dgm:t>
        <a:bodyPr/>
        <a:lstStyle/>
        <a:p>
          <a:endParaRPr lang="en-US"/>
        </a:p>
      </dgm:t>
    </dgm:pt>
    <dgm:pt modelId="{44004CFF-5399-4C20-9251-3D309C63395D}" type="sibTrans" cxnId="{5E3964E5-64E2-45D5-B1DC-1C40E48A4221}">
      <dgm:prSet/>
      <dgm:spPr/>
      <dgm:t>
        <a:bodyPr/>
        <a:lstStyle/>
        <a:p>
          <a:endParaRPr lang="en-US"/>
        </a:p>
      </dgm:t>
    </dgm:pt>
    <dgm:pt modelId="{2471E94C-CEF0-4AAF-A75A-4B55FAE39A16}">
      <dgm:prSet phldrT="[Text]" custT="1"/>
      <dgm:spPr/>
      <dgm:t>
        <a:bodyPr/>
        <a:lstStyle/>
        <a:p>
          <a:r>
            <a:rPr lang="vi-VN" sz="2000" dirty="0"/>
            <a:t>LLSX và QHSX gắn bó hữu cơ với nhau</a:t>
          </a:r>
          <a:endParaRPr lang="en-US" sz="2000" dirty="0"/>
        </a:p>
      </dgm:t>
    </dgm:pt>
    <dgm:pt modelId="{76FD4268-2739-46D5-B2F3-419D1A0B12C3}" type="parTrans" cxnId="{E07A28E3-514F-4A19-9E5D-B16B11CCCEF8}">
      <dgm:prSet/>
      <dgm:spPr/>
      <dgm:t>
        <a:bodyPr/>
        <a:lstStyle/>
        <a:p>
          <a:endParaRPr lang="en-US"/>
        </a:p>
      </dgm:t>
    </dgm:pt>
    <dgm:pt modelId="{66B15646-39E6-4F5B-A830-6BB87BBBD927}" type="sibTrans" cxnId="{E07A28E3-514F-4A19-9E5D-B16B11CCCEF8}">
      <dgm:prSet/>
      <dgm:spPr/>
      <dgm:t>
        <a:bodyPr/>
        <a:lstStyle/>
        <a:p>
          <a:endParaRPr lang="en-US"/>
        </a:p>
      </dgm:t>
    </dgm:pt>
    <dgm:pt modelId="{23BB256F-39E0-49A4-A568-26A6A951D6EF}" type="pres">
      <dgm:prSet presAssocID="{6049115F-26BD-4241-AE5A-8082674AA7A2}" presName="diagram" presStyleCnt="0">
        <dgm:presLayoutVars>
          <dgm:chPref val="1"/>
          <dgm:dir/>
          <dgm:animOne val="branch"/>
          <dgm:animLvl val="lvl"/>
          <dgm:resizeHandles/>
        </dgm:presLayoutVars>
      </dgm:prSet>
      <dgm:spPr/>
      <dgm:t>
        <a:bodyPr/>
        <a:lstStyle/>
        <a:p>
          <a:endParaRPr lang="en-US"/>
        </a:p>
      </dgm:t>
    </dgm:pt>
    <dgm:pt modelId="{EBABBD41-8A46-4E1A-AB68-FCB30CC8DA05}" type="pres">
      <dgm:prSet presAssocID="{3195FDAD-7F13-4BCB-A368-550FC4921A0C}" presName="root" presStyleCnt="0"/>
      <dgm:spPr/>
    </dgm:pt>
    <dgm:pt modelId="{AF525514-E1FA-461D-8BA0-9BD17CB82571}" type="pres">
      <dgm:prSet presAssocID="{3195FDAD-7F13-4BCB-A368-550FC4921A0C}" presName="rootComposite" presStyleCnt="0"/>
      <dgm:spPr/>
    </dgm:pt>
    <dgm:pt modelId="{EDD17074-54B4-492C-A965-E84E54F97402}" type="pres">
      <dgm:prSet presAssocID="{3195FDAD-7F13-4BCB-A368-550FC4921A0C}" presName="rootText" presStyleLbl="node1" presStyleIdx="0" presStyleCnt="2" custScaleX="172583" custLinFactNeighborX="-16325" custLinFactNeighborY="-20607"/>
      <dgm:spPr/>
      <dgm:t>
        <a:bodyPr/>
        <a:lstStyle/>
        <a:p>
          <a:endParaRPr lang="en-US"/>
        </a:p>
      </dgm:t>
    </dgm:pt>
    <dgm:pt modelId="{914D4EC8-0E77-4DCE-8296-0E12F51C70F7}" type="pres">
      <dgm:prSet presAssocID="{3195FDAD-7F13-4BCB-A368-550FC4921A0C}" presName="rootConnector" presStyleLbl="node1" presStyleIdx="0" presStyleCnt="2"/>
      <dgm:spPr/>
      <dgm:t>
        <a:bodyPr/>
        <a:lstStyle/>
        <a:p>
          <a:endParaRPr lang="en-US"/>
        </a:p>
      </dgm:t>
    </dgm:pt>
    <dgm:pt modelId="{4EED2E28-190A-4D31-A2EC-4B99338A5646}" type="pres">
      <dgm:prSet presAssocID="{3195FDAD-7F13-4BCB-A368-550FC4921A0C}" presName="childShape" presStyleCnt="0"/>
      <dgm:spPr/>
    </dgm:pt>
    <dgm:pt modelId="{1379F78D-28F7-4B40-BCBC-5A6C1C136187}" type="pres">
      <dgm:prSet presAssocID="{76FD4268-2739-46D5-B2F3-419D1A0B12C3}" presName="Name13" presStyleLbl="parChTrans1D2" presStyleIdx="0" presStyleCnt="5"/>
      <dgm:spPr/>
      <dgm:t>
        <a:bodyPr/>
        <a:lstStyle/>
        <a:p>
          <a:endParaRPr lang="en-US"/>
        </a:p>
      </dgm:t>
    </dgm:pt>
    <dgm:pt modelId="{08B979C0-9E14-4E7B-8C41-C3DBA0F4A50A}" type="pres">
      <dgm:prSet presAssocID="{2471E94C-CEF0-4AAF-A75A-4B55FAE39A16}" presName="childText" presStyleLbl="bgAcc1" presStyleIdx="0" presStyleCnt="5" custScaleX="190367">
        <dgm:presLayoutVars>
          <dgm:bulletEnabled val="1"/>
        </dgm:presLayoutVars>
      </dgm:prSet>
      <dgm:spPr/>
      <dgm:t>
        <a:bodyPr/>
        <a:lstStyle/>
        <a:p>
          <a:endParaRPr lang="en-US"/>
        </a:p>
      </dgm:t>
    </dgm:pt>
    <dgm:pt modelId="{E05E6A8A-C189-4F47-8009-287DE3A6CA4A}" type="pres">
      <dgm:prSet presAssocID="{34995F3C-0CDA-4BAF-98A0-2F0152109E83}" presName="Name13" presStyleLbl="parChTrans1D2" presStyleIdx="1" presStyleCnt="5"/>
      <dgm:spPr/>
      <dgm:t>
        <a:bodyPr/>
        <a:lstStyle/>
        <a:p>
          <a:endParaRPr lang="en-US"/>
        </a:p>
      </dgm:t>
    </dgm:pt>
    <dgm:pt modelId="{E86403A3-9296-4985-8A11-16571561544D}" type="pres">
      <dgm:prSet presAssocID="{01D0FE97-08B9-4953-BF90-436C50595B7A}" presName="childText" presStyleLbl="bgAcc1" presStyleIdx="1" presStyleCnt="5" custScaleX="210776">
        <dgm:presLayoutVars>
          <dgm:bulletEnabled val="1"/>
        </dgm:presLayoutVars>
      </dgm:prSet>
      <dgm:spPr/>
      <dgm:t>
        <a:bodyPr/>
        <a:lstStyle/>
        <a:p>
          <a:endParaRPr lang="en-US"/>
        </a:p>
      </dgm:t>
    </dgm:pt>
    <dgm:pt modelId="{A34206D8-BFA6-4267-BA74-EDAE53FF1F10}" type="pres">
      <dgm:prSet presAssocID="{D6A91CE5-1C47-480A-AB37-598C183D7476}" presName="Name13" presStyleLbl="parChTrans1D2" presStyleIdx="2" presStyleCnt="5" custSzX="295190"/>
      <dgm:spPr/>
      <dgm:t>
        <a:bodyPr/>
        <a:lstStyle/>
        <a:p>
          <a:endParaRPr lang="en-US"/>
        </a:p>
      </dgm:t>
    </dgm:pt>
    <dgm:pt modelId="{C45CE722-C1D0-48A0-AA4C-FB4DBA2DF20A}" type="pres">
      <dgm:prSet presAssocID="{CA27B1D6-8B6E-433D-BA83-9D224505A35A}" presName="childText" presStyleLbl="bgAcc1" presStyleIdx="2" presStyleCnt="5" custScaleX="398102">
        <dgm:presLayoutVars>
          <dgm:bulletEnabled val="1"/>
        </dgm:presLayoutVars>
      </dgm:prSet>
      <dgm:spPr/>
      <dgm:t>
        <a:bodyPr/>
        <a:lstStyle/>
        <a:p>
          <a:endParaRPr lang="en-US"/>
        </a:p>
      </dgm:t>
    </dgm:pt>
    <dgm:pt modelId="{EA15FBF5-3DB4-4B05-B3F0-705D3DDEE543}" type="pres">
      <dgm:prSet presAssocID="{052C2F94-2EAB-4EBB-AB85-86AE712B08F8}" presName="root" presStyleCnt="0"/>
      <dgm:spPr/>
    </dgm:pt>
    <dgm:pt modelId="{45BE1F38-BFE9-4E61-A038-64728FB4CBDA}" type="pres">
      <dgm:prSet presAssocID="{052C2F94-2EAB-4EBB-AB85-86AE712B08F8}" presName="rootComposite" presStyleCnt="0"/>
      <dgm:spPr/>
    </dgm:pt>
    <dgm:pt modelId="{84458821-5C6B-4BF9-9183-024CFD13B0C9}" type="pres">
      <dgm:prSet presAssocID="{052C2F94-2EAB-4EBB-AB85-86AE712B08F8}" presName="rootText" presStyleLbl="node1" presStyleIdx="1" presStyleCnt="2" custScaleX="172583" custLinFactNeighborX="12048" custLinFactNeighborY="-1607"/>
      <dgm:spPr/>
      <dgm:t>
        <a:bodyPr/>
        <a:lstStyle/>
        <a:p>
          <a:endParaRPr lang="en-US"/>
        </a:p>
      </dgm:t>
    </dgm:pt>
    <dgm:pt modelId="{33CEAC4D-4651-4F56-9C64-88102AC1AEFE}" type="pres">
      <dgm:prSet presAssocID="{052C2F94-2EAB-4EBB-AB85-86AE712B08F8}" presName="rootConnector" presStyleLbl="node1" presStyleIdx="1" presStyleCnt="2"/>
      <dgm:spPr/>
      <dgm:t>
        <a:bodyPr/>
        <a:lstStyle/>
        <a:p>
          <a:endParaRPr lang="en-US"/>
        </a:p>
      </dgm:t>
    </dgm:pt>
    <dgm:pt modelId="{82596A70-0614-42B0-9D42-84C22154D743}" type="pres">
      <dgm:prSet presAssocID="{052C2F94-2EAB-4EBB-AB85-86AE712B08F8}" presName="childShape" presStyleCnt="0"/>
      <dgm:spPr/>
    </dgm:pt>
    <dgm:pt modelId="{4AE3AB0B-887C-45A3-8C22-CC777859E471}" type="pres">
      <dgm:prSet presAssocID="{96B15D41-9F95-43DB-8DA3-2971621B346C}" presName="Name13" presStyleLbl="parChTrans1D2" presStyleIdx="3" presStyleCnt="5"/>
      <dgm:spPr/>
      <dgm:t>
        <a:bodyPr/>
        <a:lstStyle/>
        <a:p>
          <a:endParaRPr lang="en-US"/>
        </a:p>
      </dgm:t>
    </dgm:pt>
    <dgm:pt modelId="{CA6124A3-4857-4F46-B073-83D5B5CC9E07}" type="pres">
      <dgm:prSet presAssocID="{0F30EB3D-B674-4EEE-B3BB-501FC40B9967}" presName="childText" presStyleLbl="bgAcc1" presStyleIdx="3" presStyleCnt="5" custScaleX="244436">
        <dgm:presLayoutVars>
          <dgm:bulletEnabled val="1"/>
        </dgm:presLayoutVars>
      </dgm:prSet>
      <dgm:spPr/>
      <dgm:t>
        <a:bodyPr/>
        <a:lstStyle/>
        <a:p>
          <a:endParaRPr lang="en-US"/>
        </a:p>
      </dgm:t>
    </dgm:pt>
    <dgm:pt modelId="{BE58A7D1-33C9-4631-B9F5-51E806F1385F}" type="pres">
      <dgm:prSet presAssocID="{2BCE141F-892A-454C-869C-F53CD9D983F5}" presName="Name13" presStyleLbl="parChTrans1D2" presStyleIdx="4" presStyleCnt="5"/>
      <dgm:spPr/>
      <dgm:t>
        <a:bodyPr/>
        <a:lstStyle/>
        <a:p>
          <a:endParaRPr lang="en-US"/>
        </a:p>
      </dgm:t>
    </dgm:pt>
    <dgm:pt modelId="{194A08A9-2A14-45E3-B539-CE2D6B76E735}" type="pres">
      <dgm:prSet presAssocID="{8ADA49EC-AAF8-4A88-8647-DB3B925806CB}" presName="childText" presStyleLbl="bgAcc1" presStyleIdx="4" presStyleCnt="5" custScaleX="241753">
        <dgm:presLayoutVars>
          <dgm:bulletEnabled val="1"/>
        </dgm:presLayoutVars>
      </dgm:prSet>
      <dgm:spPr/>
      <dgm:t>
        <a:bodyPr/>
        <a:lstStyle/>
        <a:p>
          <a:endParaRPr lang="en-US"/>
        </a:p>
      </dgm:t>
    </dgm:pt>
  </dgm:ptLst>
  <dgm:cxnLst>
    <dgm:cxn modelId="{C3994689-651C-425A-8352-21FC834312E7}" srcId="{6049115F-26BD-4241-AE5A-8082674AA7A2}" destId="{3195FDAD-7F13-4BCB-A368-550FC4921A0C}" srcOrd="0" destOrd="0" parTransId="{B4830072-3DA5-4E84-83CD-2307BDE78075}" sibTransId="{91933441-999E-4F75-B9A7-67C4DD27C447}"/>
    <dgm:cxn modelId="{AE71FCF5-40DB-4A84-8AA4-79BB48AA60DE}" type="presOf" srcId="{01D0FE97-08B9-4953-BF90-436C50595B7A}" destId="{E86403A3-9296-4985-8A11-16571561544D}" srcOrd="0" destOrd="0" presId="urn:microsoft.com/office/officeart/2005/8/layout/hierarchy3"/>
    <dgm:cxn modelId="{80CC2543-69AD-46CB-A9E3-8815033E61E0}" type="presOf" srcId="{8ADA49EC-AAF8-4A88-8647-DB3B925806CB}" destId="{194A08A9-2A14-45E3-B539-CE2D6B76E735}" srcOrd="0" destOrd="0" presId="urn:microsoft.com/office/officeart/2005/8/layout/hierarchy3"/>
    <dgm:cxn modelId="{30E6BDB7-A04B-4FEB-BFA9-53424E1EE3C3}" type="presOf" srcId="{76FD4268-2739-46D5-B2F3-419D1A0B12C3}" destId="{1379F78D-28F7-4B40-BCBC-5A6C1C136187}" srcOrd="0" destOrd="0" presId="urn:microsoft.com/office/officeart/2005/8/layout/hierarchy3"/>
    <dgm:cxn modelId="{8E6F567A-8B80-41B4-BE7A-34AD0149DBCA}" srcId="{3195FDAD-7F13-4BCB-A368-550FC4921A0C}" destId="{CA27B1D6-8B6E-433D-BA83-9D224505A35A}" srcOrd="2" destOrd="0" parTransId="{D6A91CE5-1C47-480A-AB37-598C183D7476}" sibTransId="{D3693CD9-C5C8-449B-86AE-3D806363BD80}"/>
    <dgm:cxn modelId="{E07A28E3-514F-4A19-9E5D-B16B11CCCEF8}" srcId="{3195FDAD-7F13-4BCB-A368-550FC4921A0C}" destId="{2471E94C-CEF0-4AAF-A75A-4B55FAE39A16}" srcOrd="0" destOrd="0" parTransId="{76FD4268-2739-46D5-B2F3-419D1A0B12C3}" sibTransId="{66B15646-39E6-4F5B-A830-6BB87BBBD927}"/>
    <dgm:cxn modelId="{249C0096-91C8-47CD-A59A-1049991C2CA0}" type="presOf" srcId="{052C2F94-2EAB-4EBB-AB85-86AE712B08F8}" destId="{84458821-5C6B-4BF9-9183-024CFD13B0C9}" srcOrd="0" destOrd="0" presId="urn:microsoft.com/office/officeart/2005/8/layout/hierarchy3"/>
    <dgm:cxn modelId="{EADBC93E-8E49-4305-B188-296BE2C15C96}" type="presOf" srcId="{2471E94C-CEF0-4AAF-A75A-4B55FAE39A16}" destId="{08B979C0-9E14-4E7B-8C41-C3DBA0F4A50A}" srcOrd="0" destOrd="0" presId="urn:microsoft.com/office/officeart/2005/8/layout/hierarchy3"/>
    <dgm:cxn modelId="{6DD7B136-FED9-484F-9010-9CE72F7420F1}" type="presOf" srcId="{6049115F-26BD-4241-AE5A-8082674AA7A2}" destId="{23BB256F-39E0-49A4-A568-26A6A951D6EF}" srcOrd="0" destOrd="0" presId="urn:microsoft.com/office/officeart/2005/8/layout/hierarchy3"/>
    <dgm:cxn modelId="{66548184-B36C-4681-98FB-A5034E2499CA}" srcId="{6049115F-26BD-4241-AE5A-8082674AA7A2}" destId="{052C2F94-2EAB-4EBB-AB85-86AE712B08F8}" srcOrd="1" destOrd="0" parTransId="{63A07170-754A-46CC-AD24-DEA4EFE4122F}" sibTransId="{D23E75DE-03E1-4AEA-A5DB-16D2BDE1E7EC}"/>
    <dgm:cxn modelId="{050E57C2-2B0B-487C-8C91-35E40F378A9D}" type="presOf" srcId="{052C2F94-2EAB-4EBB-AB85-86AE712B08F8}" destId="{33CEAC4D-4651-4F56-9C64-88102AC1AEFE}" srcOrd="1" destOrd="0" presId="urn:microsoft.com/office/officeart/2005/8/layout/hierarchy3"/>
    <dgm:cxn modelId="{377D8F34-5D22-4DC5-843C-86E62B13310E}" type="presOf" srcId="{3195FDAD-7F13-4BCB-A368-550FC4921A0C}" destId="{EDD17074-54B4-492C-A965-E84E54F97402}" srcOrd="0" destOrd="0" presId="urn:microsoft.com/office/officeart/2005/8/layout/hierarchy3"/>
    <dgm:cxn modelId="{73E8C206-4386-435E-A62E-4681A4C2B98B}" type="presOf" srcId="{0F30EB3D-B674-4EEE-B3BB-501FC40B9967}" destId="{CA6124A3-4857-4F46-B073-83D5B5CC9E07}" srcOrd="0" destOrd="0" presId="urn:microsoft.com/office/officeart/2005/8/layout/hierarchy3"/>
    <dgm:cxn modelId="{91B3C8FC-D015-43C0-BD09-6411B60B251F}" srcId="{052C2F94-2EAB-4EBB-AB85-86AE712B08F8}" destId="{0F30EB3D-B674-4EEE-B3BB-501FC40B9967}" srcOrd="0" destOrd="0" parTransId="{96B15D41-9F95-43DB-8DA3-2971621B346C}" sibTransId="{791E33C0-E943-430A-9AF6-E405C15517F8}"/>
    <dgm:cxn modelId="{5DB9D65F-E8D7-47A5-95C1-7DDAC9887E53}" type="presOf" srcId="{3195FDAD-7F13-4BCB-A368-550FC4921A0C}" destId="{914D4EC8-0E77-4DCE-8296-0E12F51C70F7}" srcOrd="1" destOrd="0" presId="urn:microsoft.com/office/officeart/2005/8/layout/hierarchy3"/>
    <dgm:cxn modelId="{A57E14B1-2250-4FE2-9125-DBC25C3A977D}" type="presOf" srcId="{CA27B1D6-8B6E-433D-BA83-9D224505A35A}" destId="{C45CE722-C1D0-48A0-AA4C-FB4DBA2DF20A}" srcOrd="0" destOrd="0" presId="urn:microsoft.com/office/officeart/2005/8/layout/hierarchy3"/>
    <dgm:cxn modelId="{49192E61-34D3-4DE7-B15C-6059652F22AC}" srcId="{3195FDAD-7F13-4BCB-A368-550FC4921A0C}" destId="{01D0FE97-08B9-4953-BF90-436C50595B7A}" srcOrd="1" destOrd="0" parTransId="{34995F3C-0CDA-4BAF-98A0-2F0152109E83}" sibTransId="{9A628ED4-738B-48B1-8017-C3F52B26E173}"/>
    <dgm:cxn modelId="{239CF01B-EFC6-453E-BFA7-1870E5B5CFEB}" type="presOf" srcId="{96B15D41-9F95-43DB-8DA3-2971621B346C}" destId="{4AE3AB0B-887C-45A3-8C22-CC777859E471}" srcOrd="0" destOrd="0" presId="urn:microsoft.com/office/officeart/2005/8/layout/hierarchy3"/>
    <dgm:cxn modelId="{5E3964E5-64E2-45D5-B1DC-1C40E48A4221}" srcId="{052C2F94-2EAB-4EBB-AB85-86AE712B08F8}" destId="{8ADA49EC-AAF8-4A88-8647-DB3B925806CB}" srcOrd="1" destOrd="0" parTransId="{2BCE141F-892A-454C-869C-F53CD9D983F5}" sibTransId="{44004CFF-5399-4C20-9251-3D309C63395D}"/>
    <dgm:cxn modelId="{13395FE8-13FD-4BC9-81AE-570AF4672122}" type="presOf" srcId="{D6A91CE5-1C47-480A-AB37-598C183D7476}" destId="{A34206D8-BFA6-4267-BA74-EDAE53FF1F10}" srcOrd="0" destOrd="0" presId="urn:microsoft.com/office/officeart/2005/8/layout/hierarchy3"/>
    <dgm:cxn modelId="{48B59C55-0D5B-4477-A4C0-87FD104CFAA9}" type="presOf" srcId="{2BCE141F-892A-454C-869C-F53CD9D983F5}" destId="{BE58A7D1-33C9-4631-B9F5-51E806F1385F}" srcOrd="0" destOrd="0" presId="urn:microsoft.com/office/officeart/2005/8/layout/hierarchy3"/>
    <dgm:cxn modelId="{E273BD53-0622-40BD-A8CE-A151B1E4455A}" type="presOf" srcId="{34995F3C-0CDA-4BAF-98A0-2F0152109E83}" destId="{E05E6A8A-C189-4F47-8009-287DE3A6CA4A}" srcOrd="0" destOrd="0" presId="urn:microsoft.com/office/officeart/2005/8/layout/hierarchy3"/>
    <dgm:cxn modelId="{AA6AFB17-9DA4-41C3-A0FC-0678A326F8CE}" type="presParOf" srcId="{23BB256F-39E0-49A4-A568-26A6A951D6EF}" destId="{EBABBD41-8A46-4E1A-AB68-FCB30CC8DA05}" srcOrd="0" destOrd="0" presId="urn:microsoft.com/office/officeart/2005/8/layout/hierarchy3"/>
    <dgm:cxn modelId="{DAC5FB80-6FAD-4597-91E8-44EF31DCA816}" type="presParOf" srcId="{EBABBD41-8A46-4E1A-AB68-FCB30CC8DA05}" destId="{AF525514-E1FA-461D-8BA0-9BD17CB82571}" srcOrd="0" destOrd="0" presId="urn:microsoft.com/office/officeart/2005/8/layout/hierarchy3"/>
    <dgm:cxn modelId="{ED97B991-8F59-4AE3-BDBF-104377B2BA5A}" type="presParOf" srcId="{AF525514-E1FA-461D-8BA0-9BD17CB82571}" destId="{EDD17074-54B4-492C-A965-E84E54F97402}" srcOrd="0" destOrd="0" presId="urn:microsoft.com/office/officeart/2005/8/layout/hierarchy3"/>
    <dgm:cxn modelId="{0A5A5C6E-0F2C-4F68-8E02-B3FFB1EC17BA}" type="presParOf" srcId="{AF525514-E1FA-461D-8BA0-9BD17CB82571}" destId="{914D4EC8-0E77-4DCE-8296-0E12F51C70F7}" srcOrd="1" destOrd="0" presId="urn:microsoft.com/office/officeart/2005/8/layout/hierarchy3"/>
    <dgm:cxn modelId="{8BFCE034-B0FD-4B52-8198-102B9A6A4796}" type="presParOf" srcId="{EBABBD41-8A46-4E1A-AB68-FCB30CC8DA05}" destId="{4EED2E28-190A-4D31-A2EC-4B99338A5646}" srcOrd="1" destOrd="0" presId="urn:microsoft.com/office/officeart/2005/8/layout/hierarchy3"/>
    <dgm:cxn modelId="{C800B310-76AB-4563-ACB2-85FF72A2E4CE}" type="presParOf" srcId="{4EED2E28-190A-4D31-A2EC-4B99338A5646}" destId="{1379F78D-28F7-4B40-BCBC-5A6C1C136187}" srcOrd="0" destOrd="0" presId="urn:microsoft.com/office/officeart/2005/8/layout/hierarchy3"/>
    <dgm:cxn modelId="{9EAB3B45-39C9-464D-BFD8-759D7ACC11AE}" type="presParOf" srcId="{4EED2E28-190A-4D31-A2EC-4B99338A5646}" destId="{08B979C0-9E14-4E7B-8C41-C3DBA0F4A50A}" srcOrd="1" destOrd="0" presId="urn:microsoft.com/office/officeart/2005/8/layout/hierarchy3"/>
    <dgm:cxn modelId="{4A6D623E-40C8-4942-A9F7-B3B65E6A1277}" type="presParOf" srcId="{4EED2E28-190A-4D31-A2EC-4B99338A5646}" destId="{E05E6A8A-C189-4F47-8009-287DE3A6CA4A}" srcOrd="2" destOrd="0" presId="urn:microsoft.com/office/officeart/2005/8/layout/hierarchy3"/>
    <dgm:cxn modelId="{83E513F9-1FD6-4282-AE38-C1A7A615B29A}" type="presParOf" srcId="{4EED2E28-190A-4D31-A2EC-4B99338A5646}" destId="{E86403A3-9296-4985-8A11-16571561544D}" srcOrd="3" destOrd="0" presId="urn:microsoft.com/office/officeart/2005/8/layout/hierarchy3"/>
    <dgm:cxn modelId="{C10215D4-594A-47F7-AC00-174D20943ADC}" type="presParOf" srcId="{4EED2E28-190A-4D31-A2EC-4B99338A5646}" destId="{A34206D8-BFA6-4267-BA74-EDAE53FF1F10}" srcOrd="4" destOrd="0" presId="urn:microsoft.com/office/officeart/2005/8/layout/hierarchy3"/>
    <dgm:cxn modelId="{A8A32643-CAF4-45A6-BD63-5CC3620C1817}" type="presParOf" srcId="{4EED2E28-190A-4D31-A2EC-4B99338A5646}" destId="{C45CE722-C1D0-48A0-AA4C-FB4DBA2DF20A}" srcOrd="5" destOrd="0" presId="urn:microsoft.com/office/officeart/2005/8/layout/hierarchy3"/>
    <dgm:cxn modelId="{5B194B94-4043-4941-AABE-5B23BEFAA9A5}" type="presParOf" srcId="{23BB256F-39E0-49A4-A568-26A6A951D6EF}" destId="{EA15FBF5-3DB4-4B05-B3F0-705D3DDEE543}" srcOrd="1" destOrd="0" presId="urn:microsoft.com/office/officeart/2005/8/layout/hierarchy3"/>
    <dgm:cxn modelId="{DECB218B-626D-49FA-B204-787F8CB579D3}" type="presParOf" srcId="{EA15FBF5-3DB4-4B05-B3F0-705D3DDEE543}" destId="{45BE1F38-BFE9-4E61-A038-64728FB4CBDA}" srcOrd="0" destOrd="0" presId="urn:microsoft.com/office/officeart/2005/8/layout/hierarchy3"/>
    <dgm:cxn modelId="{FE74DDFE-6FE6-4207-B8A5-A57C30FCBA54}" type="presParOf" srcId="{45BE1F38-BFE9-4E61-A038-64728FB4CBDA}" destId="{84458821-5C6B-4BF9-9183-024CFD13B0C9}" srcOrd="0" destOrd="0" presId="urn:microsoft.com/office/officeart/2005/8/layout/hierarchy3"/>
    <dgm:cxn modelId="{02FD88C7-EA69-485D-88C9-890FC30DB198}" type="presParOf" srcId="{45BE1F38-BFE9-4E61-A038-64728FB4CBDA}" destId="{33CEAC4D-4651-4F56-9C64-88102AC1AEFE}" srcOrd="1" destOrd="0" presId="urn:microsoft.com/office/officeart/2005/8/layout/hierarchy3"/>
    <dgm:cxn modelId="{A136A9B4-3618-424E-BDD5-BEFFC5203B09}" type="presParOf" srcId="{EA15FBF5-3DB4-4B05-B3F0-705D3DDEE543}" destId="{82596A70-0614-42B0-9D42-84C22154D743}" srcOrd="1" destOrd="0" presId="urn:microsoft.com/office/officeart/2005/8/layout/hierarchy3"/>
    <dgm:cxn modelId="{14081BC0-80C1-4319-997D-6DADF1437CEB}" type="presParOf" srcId="{82596A70-0614-42B0-9D42-84C22154D743}" destId="{4AE3AB0B-887C-45A3-8C22-CC777859E471}" srcOrd="0" destOrd="0" presId="urn:microsoft.com/office/officeart/2005/8/layout/hierarchy3"/>
    <dgm:cxn modelId="{10A6DDCD-091D-479E-AEA2-8041B08ED34C}" type="presParOf" srcId="{82596A70-0614-42B0-9D42-84C22154D743}" destId="{CA6124A3-4857-4F46-B073-83D5B5CC9E07}" srcOrd="1" destOrd="0" presId="urn:microsoft.com/office/officeart/2005/8/layout/hierarchy3"/>
    <dgm:cxn modelId="{26EE864D-1CD9-4520-8974-F7BD03A85963}" type="presParOf" srcId="{82596A70-0614-42B0-9D42-84C22154D743}" destId="{BE58A7D1-33C9-4631-B9F5-51E806F1385F}" srcOrd="2" destOrd="0" presId="urn:microsoft.com/office/officeart/2005/8/layout/hierarchy3"/>
    <dgm:cxn modelId="{8084E073-0E9F-4CEE-8749-1493D8B6C31A}" type="presParOf" srcId="{82596A70-0614-42B0-9D42-84C22154D743}" destId="{194A08A9-2A14-45E3-B539-CE2D6B76E73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018A3C7C-7FFF-4752-ADE9-20325FE451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5EECF0A-8284-444A-A321-90AB47F98DC6}">
      <dgm:prSet phldrT="[Text]" custT="1"/>
      <dgm:spPr>
        <a:solidFill>
          <a:srgbClr val="002060"/>
        </a:solidFill>
      </dgm:spPr>
      <dgm:t>
        <a:bodyPr/>
        <a:lstStyle/>
        <a:p>
          <a:r>
            <a:rPr lang="en-US" sz="2800" dirty="0"/>
            <a:t>CSHT </a:t>
          </a:r>
          <a:r>
            <a:rPr lang="en-US" sz="2800" dirty="0" err="1"/>
            <a:t>quyết</a:t>
          </a:r>
          <a:r>
            <a:rPr lang="en-US" sz="2800" dirty="0"/>
            <a:t> </a:t>
          </a:r>
          <a:r>
            <a:rPr lang="en-US" sz="2800" dirty="0" err="1"/>
            <a:t>định</a:t>
          </a:r>
          <a:r>
            <a:rPr lang="en-US" sz="2800" dirty="0"/>
            <a:t> KTTT</a:t>
          </a:r>
        </a:p>
      </dgm:t>
    </dgm:pt>
    <dgm:pt modelId="{535CC8CC-48DA-49A2-A748-E6419CD8C845}" type="parTrans" cxnId="{030ADE74-B1BF-4A04-A884-7A5CC20D8282}">
      <dgm:prSet/>
      <dgm:spPr/>
      <dgm:t>
        <a:bodyPr/>
        <a:lstStyle/>
        <a:p>
          <a:endParaRPr lang="en-US"/>
        </a:p>
      </dgm:t>
    </dgm:pt>
    <dgm:pt modelId="{158B613C-1BAC-4665-80AD-12BA9CBFCA3A}" type="sibTrans" cxnId="{030ADE74-B1BF-4A04-A884-7A5CC20D8282}">
      <dgm:prSet/>
      <dgm:spPr/>
      <dgm:t>
        <a:bodyPr/>
        <a:lstStyle/>
        <a:p>
          <a:endParaRPr lang="en-US"/>
        </a:p>
      </dgm:t>
    </dgm:pt>
    <dgm:pt modelId="{B3F6ABD3-5514-4DBF-8F39-7F2564B2BEDA}">
      <dgm:prSet phldrT="[Text]" custT="1"/>
      <dgm:spPr/>
      <dgm:t>
        <a:bodyPr/>
        <a:lstStyle/>
        <a:p>
          <a:r>
            <a:rPr lang="vi-VN" sz="2800" dirty="0"/>
            <a:t>Cơ sở hạ tầng thế nào thì kiến trúc thượng tầng được xây dựng tương ứng</a:t>
          </a:r>
          <a:endParaRPr lang="en-US" sz="2800" dirty="0"/>
        </a:p>
      </dgm:t>
    </dgm:pt>
    <dgm:pt modelId="{325E3859-F8C6-4A46-B6B8-1CF149B3ED3D}" type="parTrans" cxnId="{E8514F2D-087A-4F0C-BBC8-E5CAC8A65AF8}">
      <dgm:prSet/>
      <dgm:spPr/>
      <dgm:t>
        <a:bodyPr/>
        <a:lstStyle/>
        <a:p>
          <a:endParaRPr lang="en-US"/>
        </a:p>
      </dgm:t>
    </dgm:pt>
    <dgm:pt modelId="{3D236863-F852-4D21-BCFE-E0502AC3B3CB}" type="sibTrans" cxnId="{E8514F2D-087A-4F0C-BBC8-E5CAC8A65AF8}">
      <dgm:prSet/>
      <dgm:spPr/>
      <dgm:t>
        <a:bodyPr/>
        <a:lstStyle/>
        <a:p>
          <a:endParaRPr lang="en-US"/>
        </a:p>
      </dgm:t>
    </dgm:pt>
    <dgm:pt modelId="{60D94F20-46B8-4E97-83F3-4BF5FE4BD6DA}">
      <dgm:prSet phldrT="[Text]" custT="1"/>
      <dgm:spPr>
        <a:solidFill>
          <a:srgbClr val="002060"/>
        </a:solidFill>
      </dgm:spPr>
      <dgm:t>
        <a:bodyPr/>
        <a:lstStyle/>
        <a:p>
          <a:r>
            <a:rPr lang="pt-BR" sz="2800" dirty="0"/>
            <a:t>Kiến trúc thượng tầng tác động trở lại</a:t>
          </a:r>
          <a:endParaRPr lang="en-US" sz="2800" dirty="0"/>
        </a:p>
      </dgm:t>
    </dgm:pt>
    <dgm:pt modelId="{5472B92C-94B3-436A-96E0-6B783BEDBE5F}" type="parTrans" cxnId="{7F02CF9A-C626-4556-8B68-C9ED98BA3099}">
      <dgm:prSet/>
      <dgm:spPr/>
      <dgm:t>
        <a:bodyPr/>
        <a:lstStyle/>
        <a:p>
          <a:endParaRPr lang="en-US"/>
        </a:p>
      </dgm:t>
    </dgm:pt>
    <dgm:pt modelId="{672CAF53-6A22-4E9C-AC66-DBAFA172CAE5}" type="sibTrans" cxnId="{7F02CF9A-C626-4556-8B68-C9ED98BA3099}">
      <dgm:prSet/>
      <dgm:spPr/>
      <dgm:t>
        <a:bodyPr/>
        <a:lstStyle/>
        <a:p>
          <a:endParaRPr lang="en-US"/>
        </a:p>
      </dgm:t>
    </dgm:pt>
    <dgm:pt modelId="{373E670F-4DE9-4CD7-A8A8-A786FA0D6835}">
      <dgm:prSet phldrT="[Text]" custT="1"/>
      <dgm:spPr/>
      <dgm:t>
        <a:bodyPr/>
        <a:lstStyle/>
        <a:p>
          <a:r>
            <a:rPr lang="pt-BR" sz="2800" dirty="0"/>
            <a:t>K TTT  bảo thủ, lạc hậu sẽ tác động kìm hãm nhất thời sự phát triển cơ sở hạ tầng</a:t>
          </a:r>
          <a:endParaRPr lang="en-US" sz="2800" dirty="0"/>
        </a:p>
      </dgm:t>
    </dgm:pt>
    <dgm:pt modelId="{8512DE16-161E-4573-98ED-A631F9606C50}" type="parTrans" cxnId="{CD8A7F7C-BEFE-4129-9046-E131C26EE2C8}">
      <dgm:prSet/>
      <dgm:spPr/>
      <dgm:t>
        <a:bodyPr/>
        <a:lstStyle/>
        <a:p>
          <a:endParaRPr lang="en-US"/>
        </a:p>
      </dgm:t>
    </dgm:pt>
    <dgm:pt modelId="{2C904374-4015-4839-BB14-03A701079B25}" type="sibTrans" cxnId="{CD8A7F7C-BEFE-4129-9046-E131C26EE2C8}">
      <dgm:prSet/>
      <dgm:spPr/>
      <dgm:t>
        <a:bodyPr/>
        <a:lstStyle/>
        <a:p>
          <a:endParaRPr lang="en-US"/>
        </a:p>
      </dgm:t>
    </dgm:pt>
    <dgm:pt modelId="{8CE091BA-8B4D-4FC2-98BF-1008974E5151}">
      <dgm:prSet phldrT="[Text]" custT="1"/>
      <dgm:spPr/>
      <dgm:t>
        <a:bodyPr/>
        <a:lstStyle/>
        <a:p>
          <a:r>
            <a:rPr lang="pt-BR" sz="2800" dirty="0"/>
            <a:t>Khi cơ sở hạ tầng biến đổi, kiến trúc thượng tầng biến đổi theo</a:t>
          </a:r>
          <a:endParaRPr lang="en-US" sz="2800" dirty="0"/>
        </a:p>
      </dgm:t>
    </dgm:pt>
    <dgm:pt modelId="{052DB67F-5C40-422E-9435-E9A49AC62A02}" type="parTrans" cxnId="{1206651E-605F-4261-82C6-C0B5E94C7C0E}">
      <dgm:prSet/>
      <dgm:spPr/>
      <dgm:t>
        <a:bodyPr/>
        <a:lstStyle/>
        <a:p>
          <a:endParaRPr lang="en-US"/>
        </a:p>
      </dgm:t>
    </dgm:pt>
    <dgm:pt modelId="{92C1FC6A-D9D5-46B9-BB14-8EDE273AE638}" type="sibTrans" cxnId="{1206651E-605F-4261-82C6-C0B5E94C7C0E}">
      <dgm:prSet/>
      <dgm:spPr/>
      <dgm:t>
        <a:bodyPr/>
        <a:lstStyle/>
        <a:p>
          <a:endParaRPr lang="en-US"/>
        </a:p>
      </dgm:t>
    </dgm:pt>
    <dgm:pt modelId="{9216C368-0EB1-46BA-84B8-A75340FE4493}">
      <dgm:prSet phldrT="[Text]" custT="1"/>
      <dgm:spPr/>
      <dgm:t>
        <a:bodyPr/>
        <a:lstStyle/>
        <a:p>
          <a:r>
            <a:rPr lang="pt-BR" sz="2800" dirty="0"/>
            <a:t>Khi cơ sở hạ tầng mất đi nhưng các bộ phận của kiến trúc thượng tầng mất theo</a:t>
          </a:r>
          <a:endParaRPr lang="en-US" sz="2800" dirty="0"/>
        </a:p>
      </dgm:t>
    </dgm:pt>
    <dgm:pt modelId="{46C814E2-D782-4020-AC97-EFA8108A6C34}" type="parTrans" cxnId="{A50C4ADB-42C2-4BD1-8E81-1B233FD5D9E9}">
      <dgm:prSet/>
      <dgm:spPr/>
      <dgm:t>
        <a:bodyPr/>
        <a:lstStyle/>
        <a:p>
          <a:endParaRPr lang="en-US"/>
        </a:p>
      </dgm:t>
    </dgm:pt>
    <dgm:pt modelId="{7A102FC0-FD87-4137-86A6-C53FC437A545}" type="sibTrans" cxnId="{A50C4ADB-42C2-4BD1-8E81-1B233FD5D9E9}">
      <dgm:prSet/>
      <dgm:spPr/>
      <dgm:t>
        <a:bodyPr/>
        <a:lstStyle/>
        <a:p>
          <a:endParaRPr lang="en-US"/>
        </a:p>
      </dgm:t>
    </dgm:pt>
    <dgm:pt modelId="{8AFBBE8A-7AE5-46A6-9C4E-B2734F082B85}">
      <dgm:prSet phldrT="[Text]" custT="1"/>
      <dgm:spPr>
        <a:solidFill>
          <a:srgbClr val="002060"/>
        </a:solidFill>
      </dgm:spPr>
      <dgm:t>
        <a:bodyPr/>
        <a:lstStyle/>
        <a:p>
          <a:r>
            <a:rPr lang="nl-NL" sz="2800" i="1" dirty="0"/>
            <a:t>Cách mạng xã hội </a:t>
          </a:r>
          <a:r>
            <a:rPr lang="nl-NL" sz="2800" dirty="0"/>
            <a:t>là bước nhảy vọt về chất trong sự phát triển xã hội, là sự thay thế </a:t>
          </a:r>
          <a:r>
            <a:rPr lang="pt-BR" sz="2800" dirty="0"/>
            <a:t>hình thái kinh tế-xã hội này bằng hình thái kinh tế-xã hội khác, tiến bộ hơn</a:t>
          </a:r>
          <a:endParaRPr lang="en-US" sz="2800" dirty="0"/>
        </a:p>
      </dgm:t>
    </dgm:pt>
    <dgm:pt modelId="{B6928483-6561-4F21-BA40-D7210E2B6171}" type="parTrans" cxnId="{6BEA703C-1028-4B42-98D5-A15A4371116F}">
      <dgm:prSet/>
      <dgm:spPr/>
      <dgm:t>
        <a:bodyPr/>
        <a:lstStyle/>
        <a:p>
          <a:endParaRPr lang="en-US"/>
        </a:p>
      </dgm:t>
    </dgm:pt>
    <dgm:pt modelId="{E5DAC06E-7E88-41D7-95A4-31BA911BA8DF}" type="sibTrans" cxnId="{6BEA703C-1028-4B42-98D5-A15A4371116F}">
      <dgm:prSet/>
      <dgm:spPr/>
      <dgm:t>
        <a:bodyPr/>
        <a:lstStyle/>
        <a:p>
          <a:endParaRPr lang="en-US"/>
        </a:p>
      </dgm:t>
    </dgm:pt>
    <dgm:pt modelId="{2EF4B4D7-FAED-4B98-9E73-947555A7C309}" type="pres">
      <dgm:prSet presAssocID="{018A3C7C-7FFF-4752-ADE9-20325FE45151}" presName="linear" presStyleCnt="0">
        <dgm:presLayoutVars>
          <dgm:animLvl val="lvl"/>
          <dgm:resizeHandles val="exact"/>
        </dgm:presLayoutVars>
      </dgm:prSet>
      <dgm:spPr/>
      <dgm:t>
        <a:bodyPr/>
        <a:lstStyle/>
        <a:p>
          <a:endParaRPr lang="en-US"/>
        </a:p>
      </dgm:t>
    </dgm:pt>
    <dgm:pt modelId="{8F43F41F-136C-455B-B9CC-A322169C9153}" type="pres">
      <dgm:prSet presAssocID="{A5EECF0A-8284-444A-A321-90AB47F98DC6}" presName="parentText" presStyleLbl="node1" presStyleIdx="0" presStyleCnt="3" custScaleY="56954">
        <dgm:presLayoutVars>
          <dgm:chMax val="0"/>
          <dgm:bulletEnabled val="1"/>
        </dgm:presLayoutVars>
      </dgm:prSet>
      <dgm:spPr/>
      <dgm:t>
        <a:bodyPr/>
        <a:lstStyle/>
        <a:p>
          <a:endParaRPr lang="en-US"/>
        </a:p>
      </dgm:t>
    </dgm:pt>
    <dgm:pt modelId="{8F1E28A1-7664-438C-AB8D-A18F4EDA902C}" type="pres">
      <dgm:prSet presAssocID="{A5EECF0A-8284-444A-A321-90AB47F98DC6}" presName="childText" presStyleLbl="revTx" presStyleIdx="0" presStyleCnt="2">
        <dgm:presLayoutVars>
          <dgm:bulletEnabled val="1"/>
        </dgm:presLayoutVars>
      </dgm:prSet>
      <dgm:spPr/>
      <dgm:t>
        <a:bodyPr/>
        <a:lstStyle/>
        <a:p>
          <a:endParaRPr lang="en-US"/>
        </a:p>
      </dgm:t>
    </dgm:pt>
    <dgm:pt modelId="{21BC9EA7-8946-4661-9F19-D61FA15A841C}" type="pres">
      <dgm:prSet presAssocID="{60D94F20-46B8-4E97-83F3-4BF5FE4BD6DA}" presName="parentText" presStyleLbl="node1" presStyleIdx="1" presStyleCnt="3" custScaleY="56954">
        <dgm:presLayoutVars>
          <dgm:chMax val="0"/>
          <dgm:bulletEnabled val="1"/>
        </dgm:presLayoutVars>
      </dgm:prSet>
      <dgm:spPr/>
      <dgm:t>
        <a:bodyPr/>
        <a:lstStyle/>
        <a:p>
          <a:endParaRPr lang="en-US"/>
        </a:p>
      </dgm:t>
    </dgm:pt>
    <dgm:pt modelId="{21266B75-51AA-4004-80B6-0E128ACF19D1}" type="pres">
      <dgm:prSet presAssocID="{60D94F20-46B8-4E97-83F3-4BF5FE4BD6DA}" presName="childText" presStyleLbl="revTx" presStyleIdx="1" presStyleCnt="2">
        <dgm:presLayoutVars>
          <dgm:bulletEnabled val="1"/>
        </dgm:presLayoutVars>
      </dgm:prSet>
      <dgm:spPr/>
      <dgm:t>
        <a:bodyPr/>
        <a:lstStyle/>
        <a:p>
          <a:endParaRPr lang="en-US"/>
        </a:p>
      </dgm:t>
    </dgm:pt>
    <dgm:pt modelId="{E584D599-6985-4802-9FCF-721B97A139AF}" type="pres">
      <dgm:prSet presAssocID="{8AFBBE8A-7AE5-46A6-9C4E-B2734F082B85}" presName="parentText" presStyleLbl="node1" presStyleIdx="2" presStyleCnt="3" custScaleY="101916">
        <dgm:presLayoutVars>
          <dgm:chMax val="0"/>
          <dgm:bulletEnabled val="1"/>
        </dgm:presLayoutVars>
      </dgm:prSet>
      <dgm:spPr/>
      <dgm:t>
        <a:bodyPr/>
        <a:lstStyle/>
        <a:p>
          <a:endParaRPr lang="en-US"/>
        </a:p>
      </dgm:t>
    </dgm:pt>
  </dgm:ptLst>
  <dgm:cxnLst>
    <dgm:cxn modelId="{1206651E-605F-4261-82C6-C0B5E94C7C0E}" srcId="{A5EECF0A-8284-444A-A321-90AB47F98DC6}" destId="{8CE091BA-8B4D-4FC2-98BF-1008974E5151}" srcOrd="1" destOrd="0" parTransId="{052DB67F-5C40-422E-9435-E9A49AC62A02}" sibTransId="{92C1FC6A-D9D5-46B9-BB14-8EDE273AE638}"/>
    <dgm:cxn modelId="{3401D77C-2A4D-4FC1-BBD0-8EFDBC3A5D91}" type="presOf" srcId="{60D94F20-46B8-4E97-83F3-4BF5FE4BD6DA}" destId="{21BC9EA7-8946-4661-9F19-D61FA15A841C}" srcOrd="0" destOrd="0" presId="urn:microsoft.com/office/officeart/2005/8/layout/vList2"/>
    <dgm:cxn modelId="{53789DD6-68AD-404E-834F-800E6282477F}" type="presOf" srcId="{8CE091BA-8B4D-4FC2-98BF-1008974E5151}" destId="{8F1E28A1-7664-438C-AB8D-A18F4EDA902C}" srcOrd="0" destOrd="1" presId="urn:microsoft.com/office/officeart/2005/8/layout/vList2"/>
    <dgm:cxn modelId="{E8514F2D-087A-4F0C-BBC8-E5CAC8A65AF8}" srcId="{A5EECF0A-8284-444A-A321-90AB47F98DC6}" destId="{B3F6ABD3-5514-4DBF-8F39-7F2564B2BEDA}" srcOrd="0" destOrd="0" parTransId="{325E3859-F8C6-4A46-B6B8-1CF149B3ED3D}" sibTransId="{3D236863-F852-4D21-BCFE-E0502AC3B3CB}"/>
    <dgm:cxn modelId="{A50C4ADB-42C2-4BD1-8E81-1B233FD5D9E9}" srcId="{A5EECF0A-8284-444A-A321-90AB47F98DC6}" destId="{9216C368-0EB1-46BA-84B8-A75340FE4493}" srcOrd="2" destOrd="0" parTransId="{46C814E2-D782-4020-AC97-EFA8108A6C34}" sibTransId="{7A102FC0-FD87-4137-86A6-C53FC437A545}"/>
    <dgm:cxn modelId="{030ADE74-B1BF-4A04-A884-7A5CC20D8282}" srcId="{018A3C7C-7FFF-4752-ADE9-20325FE45151}" destId="{A5EECF0A-8284-444A-A321-90AB47F98DC6}" srcOrd="0" destOrd="0" parTransId="{535CC8CC-48DA-49A2-A748-E6419CD8C845}" sibTransId="{158B613C-1BAC-4665-80AD-12BA9CBFCA3A}"/>
    <dgm:cxn modelId="{330FEAFF-D441-46F9-9C67-FFF040DA6641}" type="presOf" srcId="{8AFBBE8A-7AE5-46A6-9C4E-B2734F082B85}" destId="{E584D599-6985-4802-9FCF-721B97A139AF}" srcOrd="0" destOrd="0" presId="urn:microsoft.com/office/officeart/2005/8/layout/vList2"/>
    <dgm:cxn modelId="{1D9AC6C5-9B7C-4570-9D04-6EA41C31B095}" type="presOf" srcId="{A5EECF0A-8284-444A-A321-90AB47F98DC6}" destId="{8F43F41F-136C-455B-B9CC-A322169C9153}" srcOrd="0" destOrd="0" presId="urn:microsoft.com/office/officeart/2005/8/layout/vList2"/>
    <dgm:cxn modelId="{F78C8169-FB3F-4721-B7F5-908A4EC96C30}" type="presOf" srcId="{018A3C7C-7FFF-4752-ADE9-20325FE45151}" destId="{2EF4B4D7-FAED-4B98-9E73-947555A7C309}" srcOrd="0" destOrd="0" presId="urn:microsoft.com/office/officeart/2005/8/layout/vList2"/>
    <dgm:cxn modelId="{F97AA3CA-442C-424B-A8C3-9E804D4EBDAF}" type="presOf" srcId="{373E670F-4DE9-4CD7-A8A8-A786FA0D6835}" destId="{21266B75-51AA-4004-80B6-0E128ACF19D1}" srcOrd="0" destOrd="0" presId="urn:microsoft.com/office/officeart/2005/8/layout/vList2"/>
    <dgm:cxn modelId="{36D8B18B-BA79-4825-86CC-12D21F2026FF}" type="presOf" srcId="{B3F6ABD3-5514-4DBF-8F39-7F2564B2BEDA}" destId="{8F1E28A1-7664-438C-AB8D-A18F4EDA902C}" srcOrd="0" destOrd="0" presId="urn:microsoft.com/office/officeart/2005/8/layout/vList2"/>
    <dgm:cxn modelId="{A82D918A-A34B-493B-B513-F8C337008DC2}" type="presOf" srcId="{9216C368-0EB1-46BA-84B8-A75340FE4493}" destId="{8F1E28A1-7664-438C-AB8D-A18F4EDA902C}" srcOrd="0" destOrd="2" presId="urn:microsoft.com/office/officeart/2005/8/layout/vList2"/>
    <dgm:cxn modelId="{7F02CF9A-C626-4556-8B68-C9ED98BA3099}" srcId="{018A3C7C-7FFF-4752-ADE9-20325FE45151}" destId="{60D94F20-46B8-4E97-83F3-4BF5FE4BD6DA}" srcOrd="1" destOrd="0" parTransId="{5472B92C-94B3-436A-96E0-6B783BEDBE5F}" sibTransId="{672CAF53-6A22-4E9C-AC66-DBAFA172CAE5}"/>
    <dgm:cxn modelId="{CD8A7F7C-BEFE-4129-9046-E131C26EE2C8}" srcId="{60D94F20-46B8-4E97-83F3-4BF5FE4BD6DA}" destId="{373E670F-4DE9-4CD7-A8A8-A786FA0D6835}" srcOrd="0" destOrd="0" parTransId="{8512DE16-161E-4573-98ED-A631F9606C50}" sibTransId="{2C904374-4015-4839-BB14-03A701079B25}"/>
    <dgm:cxn modelId="{6BEA703C-1028-4B42-98D5-A15A4371116F}" srcId="{018A3C7C-7FFF-4752-ADE9-20325FE45151}" destId="{8AFBBE8A-7AE5-46A6-9C4E-B2734F082B85}" srcOrd="2" destOrd="0" parTransId="{B6928483-6561-4F21-BA40-D7210E2B6171}" sibTransId="{E5DAC06E-7E88-41D7-95A4-31BA911BA8DF}"/>
    <dgm:cxn modelId="{693C206D-2D48-4960-985D-F4956AABE567}" type="presParOf" srcId="{2EF4B4D7-FAED-4B98-9E73-947555A7C309}" destId="{8F43F41F-136C-455B-B9CC-A322169C9153}" srcOrd="0" destOrd="0" presId="urn:microsoft.com/office/officeart/2005/8/layout/vList2"/>
    <dgm:cxn modelId="{8017E411-74CB-4216-BAB9-49060BDAE7C6}" type="presParOf" srcId="{2EF4B4D7-FAED-4B98-9E73-947555A7C309}" destId="{8F1E28A1-7664-438C-AB8D-A18F4EDA902C}" srcOrd="1" destOrd="0" presId="urn:microsoft.com/office/officeart/2005/8/layout/vList2"/>
    <dgm:cxn modelId="{15896818-5877-4C84-AE43-E3AD3FE6D813}" type="presParOf" srcId="{2EF4B4D7-FAED-4B98-9E73-947555A7C309}" destId="{21BC9EA7-8946-4661-9F19-D61FA15A841C}" srcOrd="2" destOrd="0" presId="urn:microsoft.com/office/officeart/2005/8/layout/vList2"/>
    <dgm:cxn modelId="{308AFAE5-93BE-4D68-8C80-CB8B673AE67A}" type="presParOf" srcId="{2EF4B4D7-FAED-4B98-9E73-947555A7C309}" destId="{21266B75-51AA-4004-80B6-0E128ACF19D1}" srcOrd="3" destOrd="0" presId="urn:microsoft.com/office/officeart/2005/8/layout/vList2"/>
    <dgm:cxn modelId="{92D6D5B4-DC0F-47FC-9A7E-761453006CAD}" type="presParOf" srcId="{2EF4B4D7-FAED-4B98-9E73-947555A7C309}" destId="{E584D599-6985-4802-9FCF-721B97A139A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chuyển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hóa</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vi-VN" dirty="0">
              <a:solidFill>
                <a:srgbClr val="FFFF00"/>
              </a:solidFill>
            </a:rPr>
            <a:t> </a:t>
          </a:r>
          <a:r>
            <a:rPr lang="en-US" dirty="0">
              <a:solidFill>
                <a:srgbClr val="FFFF00"/>
              </a:solidFill>
            </a:rPr>
            <a:t>1. </a:t>
          </a:r>
          <a:r>
            <a:rPr lang="vi-VN" dirty="0">
              <a:solidFill>
                <a:srgbClr val="FFFF00"/>
              </a:solidFill>
            </a:rPr>
            <a:t>Nguyên lý về mối liên hệ phổ biến chỉ ra rằng: các sự vật, hiện tượng, các quá trình khác nhau vừa tồn tại độc lập, vừa qui định, tác động qua lại, ….. lẫn nhau</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69E5EB03-68A7-4675-9872-DA7D8A7A908E}">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AB82F41C-C12D-45E3-91F9-78FC09E3D8C3}" type="parTrans" cxnId="{3B3E6872-1D37-4630-BE3A-CD9A03EED79C}">
      <dgm:prSet/>
      <dgm:spPr/>
      <dgm:t>
        <a:bodyPr/>
        <a:lstStyle/>
        <a:p>
          <a:endParaRPr lang="en-US"/>
        </a:p>
      </dgm:t>
    </dgm:pt>
    <dgm:pt modelId="{7E84C1C9-B670-43D7-8F71-781003FD22B9}" type="sibTrans" cxnId="{3B3E6872-1D37-4630-BE3A-CD9A03EED79C}">
      <dgm:prSet/>
      <dgm:spPr/>
      <dgm:t>
        <a:bodyPr/>
        <a:lstStyle/>
        <a:p>
          <a:endParaRPr lang="en-US"/>
        </a:p>
      </dgm:t>
    </dgm:pt>
    <dgm:pt modelId="{0E92E965-B6E1-46AA-B585-087E82364A2B}">
      <dgm:prSet/>
      <dgm:spPr/>
      <dgm:t>
        <a:bodyPr/>
        <a:lstStyle/>
        <a:p>
          <a:r>
            <a:rPr lang="en-US" dirty="0">
              <a:solidFill>
                <a:schemeClr val="bg1"/>
              </a:solidFill>
              <a:latin typeface="Arial" panose="020B0604020202020204" pitchFamily="34" charset="0"/>
              <a:cs typeface="Arial" panose="020B0604020202020204" pitchFamily="34" charset="0"/>
            </a:rPr>
            <a:t>b. có sự chuyển hóa</a:t>
          </a:r>
        </a:p>
      </dgm:t>
    </dgm:pt>
    <dgm:pt modelId="{31D761FB-BC8F-486D-BC34-3DD86255FBE5}" type="parTrans" cxnId="{BC41760C-98DB-4448-9281-09167117EB09}">
      <dgm:prSet/>
      <dgm:spPr/>
      <dgm:t>
        <a:bodyPr/>
        <a:lstStyle/>
        <a:p>
          <a:endParaRPr lang="en-US"/>
        </a:p>
      </dgm:t>
    </dgm:pt>
    <dgm:pt modelId="{D5FD2DEE-52F9-4C6C-BB71-5A54151289D4}" type="sibTrans" cxnId="{BC41760C-98DB-4448-9281-09167117EB09}">
      <dgm:prSet/>
      <dgm:spPr/>
      <dgm:t>
        <a:bodyPr/>
        <a:lstStyle/>
        <a:p>
          <a:endParaRPr lang="en-US"/>
        </a:p>
      </dgm:t>
    </dgm:pt>
    <dgm:pt modelId="{A673759B-29BC-4A6A-BE01-E44AC9076C73}">
      <dgm:prSet/>
      <dgm:spPr/>
      <dgm:t>
        <a:bodyPr/>
        <a:lstStyle/>
        <a:p>
          <a:r>
            <a:rPr lang="en-US" dirty="0">
              <a:solidFill>
                <a:schemeClr val="bg1"/>
              </a:solidFill>
              <a:latin typeface="Arial" panose="020B0604020202020204" pitchFamily="34" charset="0"/>
              <a:cs typeface="Arial" panose="020B0604020202020204" pitchFamily="34" charset="0"/>
            </a:rPr>
            <a:t>c. liên hệ</a:t>
          </a:r>
        </a:p>
      </dgm:t>
    </dgm:pt>
    <dgm:pt modelId="{25838CB6-0658-4EB0-AF7C-38159DBE46AF}" type="parTrans" cxnId="{B361D81E-CD4B-4662-A7ED-1C74EC731925}">
      <dgm:prSet/>
      <dgm:spPr/>
      <dgm:t>
        <a:bodyPr/>
        <a:lstStyle/>
        <a:p>
          <a:endParaRPr lang="en-US"/>
        </a:p>
      </dgm:t>
    </dgm:pt>
    <dgm:pt modelId="{9C5B843C-426B-4A77-9D37-E5AF16BAF4F3}" type="sibTrans" cxnId="{B361D81E-CD4B-4662-A7ED-1C74EC731925}">
      <dgm:prSet/>
      <dgm:spPr/>
      <dgm:t>
        <a:bodyPr/>
        <a:lstStyle/>
        <a:p>
          <a:endParaRPr lang="en-US"/>
        </a:p>
      </dgm:t>
    </dgm:pt>
    <dgm:pt modelId="{C87D10C1-019E-4AC9-8736-F7B7B4E7607A}">
      <dgm:prSet/>
      <dgm:spPr/>
      <dgm:t>
        <a:bodyPr/>
        <a:lstStyle/>
        <a:p>
          <a:r>
            <a:rPr lang="en-US" dirty="0">
              <a:solidFill>
                <a:schemeClr val="bg1"/>
              </a:solidFill>
              <a:latin typeface="Arial" panose="020B0604020202020204" pitchFamily="34" charset="0"/>
              <a:cs typeface="Arial" panose="020B0604020202020204" pitchFamily="34" charset="0"/>
            </a:rPr>
            <a:t>d. có sự liên hệ</a:t>
          </a:r>
        </a:p>
      </dgm:t>
    </dgm:pt>
    <dgm:pt modelId="{E490CB48-F2E0-4786-AE6D-BB02F7C26491}" type="parTrans" cxnId="{E0642E78-C899-45C8-988A-6FF9A03262E9}">
      <dgm:prSet/>
      <dgm:spPr/>
      <dgm:t>
        <a:bodyPr/>
        <a:lstStyle/>
        <a:p>
          <a:endParaRPr lang="en-US"/>
        </a:p>
      </dgm:t>
    </dgm:pt>
    <dgm:pt modelId="{C9637AD5-E85E-4B0B-B793-B60DA4864B67}" type="sibTrans" cxnId="{E0642E78-C899-45C8-988A-6FF9A03262E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E0C64D20-7A57-41CC-8E6F-2247A4A27901}" type="presOf" srcId="{8D6D26A5-62C7-45EB-9531-C85F1879241F}" destId="{AEC6E17D-F1BC-406A-B364-F3D4F5F76DD5}" srcOrd="0" destOrd="0" presId="urn:microsoft.com/office/officeart/2005/8/layout/vList5"/>
    <dgm:cxn modelId="{9742FC0F-C98C-40A5-B6DC-76C34651B994}" type="presOf" srcId="{AF508471-6BF0-4E4D-9C49-5C04E4F1A8A2}" destId="{D5CC919E-8CCC-4B1A-8D10-6F2C091922D1}" srcOrd="0" destOrd="0" presId="urn:microsoft.com/office/officeart/2005/8/layout/vList5"/>
    <dgm:cxn modelId="{C706236D-D3B3-4A27-AC7B-D4FEC9B5D34B}" type="presOf" srcId="{A673759B-29BC-4A6A-BE01-E44AC9076C73}" destId="{F1A0EB02-8037-4F89-8026-A7DA99CFEE45}" srcOrd="0" destOrd="2" presId="urn:microsoft.com/office/officeart/2005/8/layout/vList5"/>
    <dgm:cxn modelId="{3B3E6872-1D37-4630-BE3A-CD9A03EED79C}" srcId="{8D6D26A5-62C7-45EB-9531-C85F1879241F}" destId="{69E5EB03-68A7-4675-9872-DA7D8A7A908E}" srcOrd="4" destOrd="0" parTransId="{AB82F41C-C12D-45E3-91F9-78FC09E3D8C3}" sibTransId="{7E84C1C9-B670-43D7-8F71-781003FD22B9}"/>
    <dgm:cxn modelId="{88716B0E-4A40-4ED4-B900-D05A4B870865}" srcId="{8D6D26A5-62C7-45EB-9531-C85F1879241F}" destId="{A556DFAD-6063-40D5-896A-04500B9ADA0D}" srcOrd="0" destOrd="0" parTransId="{3533E843-7629-426A-BC6D-6503935681AE}" sibTransId="{860EE144-B852-4562-8638-7496AD9AB518}"/>
    <dgm:cxn modelId="{23D29DF3-F41F-450B-A893-7B0B23CA0B58}" srcId="{8D6D26A5-62C7-45EB-9531-C85F1879241F}" destId="{47034EC9-30F0-4285-87E0-0C8BA1F9CEDC}" srcOrd="6" destOrd="0" parTransId="{401727E8-46EE-41A4-BAAF-3BA1753FE8AE}" sibTransId="{E63D2A55-7855-4297-B1C9-0C665A64A098}"/>
    <dgm:cxn modelId="{C3D37BF2-37A7-46CD-B3B2-F535C1F8E038}" type="presOf" srcId="{DA60841E-6A62-4568-9E7F-A6D242D5C913}" destId="{F1A0EB02-8037-4F89-8026-A7DA99CFEE45}" srcOrd="0" destOrd="5" presId="urn:microsoft.com/office/officeart/2005/8/layout/vList5"/>
    <dgm:cxn modelId="{F865F702-D7C0-45F5-8E41-59BB83139E75}" type="presOf" srcId="{69E5EB03-68A7-4675-9872-DA7D8A7A908E}" destId="{F1A0EB02-8037-4F89-8026-A7DA99CFEE45}" srcOrd="0" destOrd="4" presId="urn:microsoft.com/office/officeart/2005/8/layout/vList5"/>
    <dgm:cxn modelId="{DBB9F2A8-030B-4E23-BAB2-1A2452A061C4}" type="presOf" srcId="{47034EC9-30F0-4285-87E0-0C8BA1F9CEDC}" destId="{F1A0EB02-8037-4F89-8026-A7DA99CFEE45}" srcOrd="0" destOrd="6" presId="urn:microsoft.com/office/officeart/2005/8/layout/vList5"/>
    <dgm:cxn modelId="{B255CA29-E21C-40B4-9172-559608421377}" type="presOf" srcId="{C87D10C1-019E-4AC9-8736-F7B7B4E7607A}" destId="{F1A0EB02-8037-4F89-8026-A7DA99CFEE45}" srcOrd="0" destOrd="3" presId="urn:microsoft.com/office/officeart/2005/8/layout/vList5"/>
    <dgm:cxn modelId="{A47CE2BF-AC77-49D9-8E7F-A993AADC4E0A}" type="presOf" srcId="{A556DFAD-6063-40D5-896A-04500B9ADA0D}" destId="{F1A0EB02-8037-4F89-8026-A7DA99CFEE45}" srcOrd="0" destOrd="0" presId="urn:microsoft.com/office/officeart/2005/8/layout/vList5"/>
    <dgm:cxn modelId="{6521B209-150F-476D-A884-9B15F7CCB787}" type="presOf" srcId="{0E92E965-B6E1-46AA-B585-087E82364A2B}" destId="{F1A0EB02-8037-4F89-8026-A7DA99CFEE45}" srcOrd="0" destOrd="1" presId="urn:microsoft.com/office/officeart/2005/8/layout/vList5"/>
    <dgm:cxn modelId="{BC41760C-98DB-4448-9281-09167117EB09}" srcId="{8D6D26A5-62C7-45EB-9531-C85F1879241F}" destId="{0E92E965-B6E1-46AA-B585-087E82364A2B}" srcOrd="1" destOrd="0" parTransId="{31D761FB-BC8F-486D-BC34-3DD86255FBE5}" sibTransId="{D5FD2DEE-52F9-4C6C-BB71-5A54151289D4}"/>
    <dgm:cxn modelId="{D90975F9-0F0F-4426-A678-DE5D572393A3}" srcId="{AF508471-6BF0-4E4D-9C49-5C04E4F1A8A2}" destId="{8D6D26A5-62C7-45EB-9531-C85F1879241F}" srcOrd="0" destOrd="0" parTransId="{EBFBBD4C-66B5-474F-ACFD-265FCEFB024C}" sibTransId="{6D40A9E5-9B80-47A3-87E7-3B218C729BC2}"/>
    <dgm:cxn modelId="{B361D81E-CD4B-4662-A7ED-1C74EC731925}" srcId="{8D6D26A5-62C7-45EB-9531-C85F1879241F}" destId="{A673759B-29BC-4A6A-BE01-E44AC9076C73}" srcOrd="2" destOrd="0" parTransId="{25838CB6-0658-4EB0-AF7C-38159DBE46AF}" sibTransId="{9C5B843C-426B-4A77-9D37-E5AF16BAF4F3}"/>
    <dgm:cxn modelId="{E0642E78-C899-45C8-988A-6FF9A03262E9}" srcId="{8D6D26A5-62C7-45EB-9531-C85F1879241F}" destId="{C87D10C1-019E-4AC9-8736-F7B7B4E7607A}" srcOrd="3" destOrd="0" parTransId="{E490CB48-F2E0-4786-AE6D-BB02F7C26491}" sibTransId="{C9637AD5-E85E-4B0B-B793-B60DA4864B67}"/>
    <dgm:cxn modelId="{50DB84FE-4229-463B-AFB1-15D178C8E80A}" srcId="{8D6D26A5-62C7-45EB-9531-C85F1879241F}" destId="{DA60841E-6A62-4568-9E7F-A6D242D5C913}" srcOrd="5" destOrd="0" parTransId="{B1362836-C9A9-4D21-BBC3-8B99D9591541}" sibTransId="{D565CDF6-B8F8-42E6-85A2-DA73E46EBF08}"/>
    <dgm:cxn modelId="{FCA0CF1E-9201-4EAA-84A6-BAE0EC8BBE99}" type="presParOf" srcId="{D5CC919E-8CCC-4B1A-8D10-6F2C091922D1}" destId="{68BFF038-1D82-498E-BFBE-D15BC7CCD2BC}" srcOrd="0" destOrd="0" presId="urn:microsoft.com/office/officeart/2005/8/layout/vList5"/>
    <dgm:cxn modelId="{33E3FF10-CEAC-41F6-BA18-AEB3409D390F}" type="presParOf" srcId="{68BFF038-1D82-498E-BFBE-D15BC7CCD2BC}" destId="{AEC6E17D-F1BC-406A-B364-F3D4F5F76DD5}" srcOrd="0" destOrd="0" presId="urn:microsoft.com/office/officeart/2005/8/layout/vList5"/>
    <dgm:cxn modelId="{3A2F6FC9-B134-489B-A613-7A7B830F37A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Chủ</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nghĩa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duy</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vật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biện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chứng</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2. </a:t>
          </a:r>
          <a:r>
            <a:rPr lang="vi-VN" dirty="0">
              <a:solidFill>
                <a:srgbClr val="FFFF00"/>
              </a:solidFill>
            </a:rPr>
            <a:t>Triết học Mác  - Lênin là một hệ thống lý luận thống nhất bao gồm các nội dung cơ bản nào?</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69E5EB03-68A7-4675-9872-DA7D8A7A908E}">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AB82F41C-C12D-45E3-91F9-78FC09E3D8C3}" type="parTrans" cxnId="{3B3E6872-1D37-4630-BE3A-CD9A03EED79C}">
      <dgm:prSet/>
      <dgm:spPr/>
      <dgm:t>
        <a:bodyPr/>
        <a:lstStyle/>
        <a:p>
          <a:endParaRPr lang="en-US"/>
        </a:p>
      </dgm:t>
    </dgm:pt>
    <dgm:pt modelId="{7E84C1C9-B670-43D7-8F71-781003FD22B9}" type="sibTrans" cxnId="{3B3E6872-1D37-4630-BE3A-CD9A03EED79C}">
      <dgm:prSet/>
      <dgm:spPr/>
      <dgm:t>
        <a:bodyPr/>
        <a:lstStyle/>
        <a:p>
          <a:endParaRPr lang="en-US"/>
        </a:p>
      </dgm:t>
    </dgm:pt>
    <dgm:pt modelId="{98009D65-ECFC-4012-857F-3E43BCA38FBC}">
      <dgm:prSet/>
      <dgm:spPr/>
      <dgm:t>
        <a:bodyPr/>
        <a:lstStyle/>
        <a:p>
          <a:r>
            <a:rPr lang="en-US" dirty="0">
              <a:solidFill>
                <a:schemeClr val="bg1"/>
              </a:solidFill>
              <a:latin typeface="Arial" panose="020B0604020202020204" pitchFamily="34" charset="0"/>
              <a:cs typeface="Arial" panose="020B0604020202020204" pitchFamily="34" charset="0"/>
            </a:rPr>
            <a:t>b. </a:t>
          </a:r>
          <a:r>
            <a:rPr lang="en-US" dirty="0" err="1">
              <a:solidFill>
                <a:schemeClr val="bg1"/>
              </a:solidFill>
              <a:latin typeface="Arial" panose="020B0604020202020204" pitchFamily="34" charset="0"/>
              <a:cs typeface="Arial" panose="020B0604020202020204" pitchFamily="34" charset="0"/>
            </a:rPr>
            <a:t>Chủ</a:t>
          </a:r>
          <a:r>
            <a:rPr lang="en-US" dirty="0">
              <a:solidFill>
                <a:schemeClr val="bg1"/>
              </a:solidFill>
              <a:latin typeface="Arial" panose="020B0604020202020204" pitchFamily="34" charset="0"/>
              <a:cs typeface="Arial" panose="020B0604020202020204" pitchFamily="34" charset="0"/>
            </a:rPr>
            <a:t> nghĩa duy vật lịch sử</a:t>
          </a:r>
        </a:p>
      </dgm:t>
    </dgm:pt>
    <dgm:pt modelId="{13B9AD6A-02C6-4C77-8D70-C3F3E8C40C40}" type="parTrans" cxnId="{061D267B-F0C5-4AD2-989D-4885B4FB29F3}">
      <dgm:prSet/>
      <dgm:spPr/>
      <dgm:t>
        <a:bodyPr/>
        <a:lstStyle/>
        <a:p>
          <a:endParaRPr lang="en-US"/>
        </a:p>
      </dgm:t>
    </dgm:pt>
    <dgm:pt modelId="{3BCDF4D1-D350-411C-82FF-2E2CC5A24A25}" type="sibTrans" cxnId="{061D267B-F0C5-4AD2-989D-4885B4FB29F3}">
      <dgm:prSet/>
      <dgm:spPr/>
      <dgm:t>
        <a:bodyPr/>
        <a:lstStyle/>
        <a:p>
          <a:endParaRPr lang="en-US"/>
        </a:p>
      </dgm:t>
    </dgm:pt>
    <dgm:pt modelId="{C86E1726-8648-4BFF-8475-9A8683DFE9D1}">
      <dgm:prSet/>
      <dgm:spPr/>
      <dgm:t>
        <a:bodyPr/>
        <a:lstStyle/>
        <a:p>
          <a:r>
            <a:rPr lang="en-US" dirty="0">
              <a:solidFill>
                <a:schemeClr val="bg1"/>
              </a:solidFill>
              <a:latin typeface="Arial" panose="020B0604020202020204" pitchFamily="34" charset="0"/>
              <a:cs typeface="Arial" panose="020B0604020202020204" pitchFamily="34" charset="0"/>
            </a:rPr>
            <a:t>c. </a:t>
          </a:r>
          <a:r>
            <a:rPr lang="en-US" dirty="0" err="1">
              <a:solidFill>
                <a:schemeClr val="bg1"/>
              </a:solidFill>
              <a:latin typeface="Arial" panose="020B0604020202020204" pitchFamily="34" charset="0"/>
              <a:cs typeface="Arial" panose="020B0604020202020204" pitchFamily="34" charset="0"/>
            </a:rPr>
            <a:t>Chủ</a:t>
          </a:r>
          <a:r>
            <a:rPr lang="en-US" dirty="0">
              <a:solidFill>
                <a:schemeClr val="bg1"/>
              </a:solidFill>
              <a:latin typeface="Arial" panose="020B0604020202020204" pitchFamily="34" charset="0"/>
              <a:cs typeface="Arial" panose="020B0604020202020204" pitchFamily="34" charset="0"/>
            </a:rPr>
            <a:t> nghĩa duy vật biện chứng, chủ nghĩa duy vật lịch sử</a:t>
          </a:r>
        </a:p>
      </dgm:t>
    </dgm:pt>
    <dgm:pt modelId="{A57277E2-E3AA-427C-BB66-BB9F449BC007}" type="parTrans" cxnId="{0D20E9DC-3FA8-4CEC-BBED-7E640BFEED4A}">
      <dgm:prSet/>
      <dgm:spPr/>
      <dgm:t>
        <a:bodyPr/>
        <a:lstStyle/>
        <a:p>
          <a:endParaRPr lang="en-US"/>
        </a:p>
      </dgm:t>
    </dgm:pt>
    <dgm:pt modelId="{EE338ABC-970C-4508-9856-AC623D2BDD15}" type="sibTrans" cxnId="{0D20E9DC-3FA8-4CEC-BBED-7E640BFEED4A}">
      <dgm:prSet/>
      <dgm:spPr/>
      <dgm:t>
        <a:bodyPr/>
        <a:lstStyle/>
        <a:p>
          <a:endParaRPr lang="en-US"/>
        </a:p>
      </dgm:t>
    </dgm:pt>
    <dgm:pt modelId="{440A8978-F4C3-4F62-AAB3-6A7A4038F15D}">
      <dgm:prSet/>
      <dgm:spPr/>
      <dgm:t>
        <a:bodyPr/>
        <a:lstStyle/>
        <a:p>
          <a:r>
            <a:rPr lang="en-US" dirty="0">
              <a:solidFill>
                <a:schemeClr val="bg1"/>
              </a:solidFill>
              <a:latin typeface="Arial" panose="020B0604020202020204" pitchFamily="34" charset="0"/>
              <a:cs typeface="Arial" panose="020B0604020202020204" pitchFamily="34" charset="0"/>
            </a:rPr>
            <a:t>d. Tất cả các đáp án của câu này đều sai</a:t>
          </a:r>
        </a:p>
      </dgm:t>
    </dgm:pt>
    <dgm:pt modelId="{E4836DD3-C92F-4816-9F6D-9B6655451A0E}" type="parTrans" cxnId="{904C969E-981A-4918-AAA9-886F3566B4F8}">
      <dgm:prSet/>
      <dgm:spPr/>
      <dgm:t>
        <a:bodyPr/>
        <a:lstStyle/>
        <a:p>
          <a:endParaRPr lang="en-US"/>
        </a:p>
      </dgm:t>
    </dgm:pt>
    <dgm:pt modelId="{A512A9DD-3D4C-4B8A-A1F1-8033399E1029}" type="sibTrans" cxnId="{904C969E-981A-4918-AAA9-886F3566B4F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DEA57572-FD71-4C12-B559-A0F0DD6B5DFD}" type="presOf" srcId="{69E5EB03-68A7-4675-9872-DA7D8A7A908E}" destId="{F1A0EB02-8037-4F89-8026-A7DA99CFEE45}" srcOrd="0" destOrd="4" presId="urn:microsoft.com/office/officeart/2005/8/layout/vList5"/>
    <dgm:cxn modelId="{310A6C61-6BD6-4949-942E-9CC1510947F5}" type="presOf" srcId="{47034EC9-30F0-4285-87E0-0C8BA1F9CEDC}" destId="{F1A0EB02-8037-4F89-8026-A7DA99CFEE45}" srcOrd="0" destOrd="6" presId="urn:microsoft.com/office/officeart/2005/8/layout/vList5"/>
    <dgm:cxn modelId="{3B3E6872-1D37-4630-BE3A-CD9A03EED79C}" srcId="{8D6D26A5-62C7-45EB-9531-C85F1879241F}" destId="{69E5EB03-68A7-4675-9872-DA7D8A7A908E}" srcOrd="4" destOrd="0" parTransId="{AB82F41C-C12D-45E3-91F9-78FC09E3D8C3}" sibTransId="{7E84C1C9-B670-43D7-8F71-781003FD22B9}"/>
    <dgm:cxn modelId="{8FCE5588-3968-4127-B2AF-12DE5264EEBC}" type="presOf" srcId="{A556DFAD-6063-40D5-896A-04500B9ADA0D}" destId="{F1A0EB02-8037-4F89-8026-A7DA99CFEE4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2184E12D-D187-4FB2-94D1-282D1A9D453B}" type="presOf" srcId="{8D6D26A5-62C7-45EB-9531-C85F1879241F}" destId="{AEC6E17D-F1BC-406A-B364-F3D4F5F76DD5}" srcOrd="0" destOrd="0" presId="urn:microsoft.com/office/officeart/2005/8/layout/vList5"/>
    <dgm:cxn modelId="{904C969E-981A-4918-AAA9-886F3566B4F8}" srcId="{8D6D26A5-62C7-45EB-9531-C85F1879241F}" destId="{440A8978-F4C3-4F62-AAB3-6A7A4038F15D}" srcOrd="3" destOrd="0" parTransId="{E4836DD3-C92F-4816-9F6D-9B6655451A0E}" sibTransId="{A512A9DD-3D4C-4B8A-A1F1-8033399E1029}"/>
    <dgm:cxn modelId="{F52EF79E-434E-4A68-8263-66024DC7C69A}" type="presOf" srcId="{C86E1726-8648-4BFF-8475-9A8683DFE9D1}" destId="{F1A0EB02-8037-4F89-8026-A7DA99CFEE45}" srcOrd="0" destOrd="2" presId="urn:microsoft.com/office/officeart/2005/8/layout/vList5"/>
    <dgm:cxn modelId="{23D29DF3-F41F-450B-A893-7B0B23CA0B58}" srcId="{8D6D26A5-62C7-45EB-9531-C85F1879241F}" destId="{47034EC9-30F0-4285-87E0-0C8BA1F9CEDC}" srcOrd="6" destOrd="0" parTransId="{401727E8-46EE-41A4-BAAF-3BA1753FE8AE}" sibTransId="{E63D2A55-7855-4297-B1C9-0C665A64A098}"/>
    <dgm:cxn modelId="{A148F9F3-F120-4CA9-87E0-FEC27DCDB435}" type="presOf" srcId="{98009D65-ECFC-4012-857F-3E43BCA38FBC}" destId="{F1A0EB02-8037-4F89-8026-A7DA99CFEE45}" srcOrd="0" destOrd="1" presId="urn:microsoft.com/office/officeart/2005/8/layout/vList5"/>
    <dgm:cxn modelId="{AC3B6FD4-CA1C-4F71-A454-22970DCAB9CC}" type="presOf" srcId="{AF508471-6BF0-4E4D-9C49-5C04E4F1A8A2}" destId="{D5CC919E-8CCC-4B1A-8D10-6F2C091922D1}" srcOrd="0" destOrd="0" presId="urn:microsoft.com/office/officeart/2005/8/layout/vList5"/>
    <dgm:cxn modelId="{061D267B-F0C5-4AD2-989D-4885B4FB29F3}" srcId="{8D6D26A5-62C7-45EB-9531-C85F1879241F}" destId="{98009D65-ECFC-4012-857F-3E43BCA38FBC}" srcOrd="1" destOrd="0" parTransId="{13B9AD6A-02C6-4C77-8D70-C3F3E8C40C40}" sibTransId="{3BCDF4D1-D350-411C-82FF-2E2CC5A24A25}"/>
    <dgm:cxn modelId="{D90975F9-0F0F-4426-A678-DE5D572393A3}" srcId="{AF508471-6BF0-4E4D-9C49-5C04E4F1A8A2}" destId="{8D6D26A5-62C7-45EB-9531-C85F1879241F}" srcOrd="0" destOrd="0" parTransId="{EBFBBD4C-66B5-474F-ACFD-265FCEFB024C}" sibTransId="{6D40A9E5-9B80-47A3-87E7-3B218C729BC2}"/>
    <dgm:cxn modelId="{5555228B-142E-41DC-B235-1D7DF061ED24}" type="presOf" srcId="{DA60841E-6A62-4568-9E7F-A6D242D5C913}" destId="{F1A0EB02-8037-4F89-8026-A7DA99CFEE45}" srcOrd="0" destOrd="5" presId="urn:microsoft.com/office/officeart/2005/8/layout/vList5"/>
    <dgm:cxn modelId="{89769E3A-130E-4E1C-8B7F-1E6921D4AAEB}" type="presOf" srcId="{440A8978-F4C3-4F62-AAB3-6A7A4038F15D}" destId="{F1A0EB02-8037-4F89-8026-A7DA99CFEE45}" srcOrd="0" destOrd="3" presId="urn:microsoft.com/office/officeart/2005/8/layout/vList5"/>
    <dgm:cxn modelId="{50DB84FE-4229-463B-AFB1-15D178C8E80A}" srcId="{8D6D26A5-62C7-45EB-9531-C85F1879241F}" destId="{DA60841E-6A62-4568-9E7F-A6D242D5C913}" srcOrd="5" destOrd="0" parTransId="{B1362836-C9A9-4D21-BBC3-8B99D9591541}" sibTransId="{D565CDF6-B8F8-42E6-85A2-DA73E46EBF08}"/>
    <dgm:cxn modelId="{0D20E9DC-3FA8-4CEC-BBED-7E640BFEED4A}" srcId="{8D6D26A5-62C7-45EB-9531-C85F1879241F}" destId="{C86E1726-8648-4BFF-8475-9A8683DFE9D1}" srcOrd="2" destOrd="0" parTransId="{A57277E2-E3AA-427C-BB66-BB9F449BC007}" sibTransId="{EE338ABC-970C-4508-9856-AC623D2BDD15}"/>
    <dgm:cxn modelId="{E177647A-AF69-406D-93A9-835FFC57972F}" type="presParOf" srcId="{D5CC919E-8CCC-4B1A-8D10-6F2C091922D1}" destId="{68BFF038-1D82-498E-BFBE-D15BC7CCD2BC}" srcOrd="0" destOrd="0" presId="urn:microsoft.com/office/officeart/2005/8/layout/vList5"/>
    <dgm:cxn modelId="{BCDDEAEA-24A8-49B4-A2D6-701E48CEBBC2}" type="presParOf" srcId="{68BFF038-1D82-498E-BFBE-D15BC7CCD2BC}" destId="{AEC6E17D-F1BC-406A-B364-F3D4F5F76DD5}" srcOrd="0" destOrd="0" presId="urn:microsoft.com/office/officeart/2005/8/layout/vList5"/>
    <dgm:cxn modelId="{F5355C99-A8B0-4CF6-9BF4-EF6AD68CFF1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Nhà</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máy,xí</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nghiệp</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doanh</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nghiệp</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3. </a:t>
          </a:r>
          <a:r>
            <a:rPr lang="vi-VN" dirty="0">
              <a:solidFill>
                <a:srgbClr val="FFFF00"/>
              </a:solidFill>
            </a:rPr>
            <a:t>Phạm trù nào là mối quan hệ giữa con người với giới tự nhiên, là trình độ chinh phục tự nhiên của con người, là mặt tự nhiên của phương thức sản xuất.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4D82732A-69D7-4367-B2CB-402AD1B9BEB4}">
      <dgm:prSet/>
      <dgm:spPr/>
      <dgm:t>
        <a:bodyPr/>
        <a:lstStyle/>
        <a:p>
          <a:r>
            <a:rPr lang="vi-VN" dirty="0">
              <a:solidFill>
                <a:schemeClr val="bg1"/>
              </a:solidFill>
              <a:latin typeface="Arial" panose="020B0604020202020204" pitchFamily="34" charset="0"/>
              <a:cs typeface="Arial" panose="020B0604020202020204" pitchFamily="34" charset="0"/>
            </a:rPr>
            <a:t>b. Lực lượng sản xuất </a:t>
          </a:r>
          <a:endParaRPr lang="en-US" dirty="0">
            <a:solidFill>
              <a:schemeClr val="bg1"/>
            </a:solidFill>
            <a:latin typeface="Arial" panose="020B0604020202020204" pitchFamily="34" charset="0"/>
            <a:cs typeface="Arial" panose="020B0604020202020204" pitchFamily="34" charset="0"/>
          </a:endParaRPr>
        </a:p>
      </dgm:t>
    </dgm:pt>
    <dgm:pt modelId="{97BAB0D8-481B-498E-9E25-BB1C3F911083}" type="parTrans" cxnId="{DA35CC70-D507-42BE-BF67-4BFEAB712718}">
      <dgm:prSet/>
      <dgm:spPr/>
      <dgm:t>
        <a:bodyPr/>
        <a:lstStyle/>
        <a:p>
          <a:endParaRPr lang="en-US"/>
        </a:p>
      </dgm:t>
    </dgm:pt>
    <dgm:pt modelId="{BCF6647A-0736-46E3-AEA0-685647FB296C}" type="sibTrans" cxnId="{DA35CC70-D507-42BE-BF67-4BFEAB712718}">
      <dgm:prSet/>
      <dgm:spPr/>
      <dgm:t>
        <a:bodyPr/>
        <a:lstStyle/>
        <a:p>
          <a:endParaRPr lang="en-US"/>
        </a:p>
      </dgm:t>
    </dgm:pt>
    <dgm:pt modelId="{413F5958-5FFB-43EE-9332-8EEE8E51857B}">
      <dgm:prSet/>
      <dgm:spPr/>
      <dgm:t>
        <a:bodyPr/>
        <a:lstStyle/>
        <a:p>
          <a:r>
            <a:rPr lang="en-US" dirty="0">
              <a:solidFill>
                <a:schemeClr val="bg1"/>
              </a:solidFill>
              <a:latin typeface="Arial" panose="020B0604020202020204" pitchFamily="34" charset="0"/>
              <a:cs typeface="Arial" panose="020B0604020202020204" pitchFamily="34" charset="0"/>
            </a:rPr>
            <a:t>c. Quan hệ sản xuất</a:t>
          </a:r>
        </a:p>
      </dgm:t>
    </dgm:pt>
    <dgm:pt modelId="{67F55783-B271-4117-B321-5A1C4CFB5614}" type="parTrans" cxnId="{523350EE-7B69-4376-9374-FA898C967390}">
      <dgm:prSet/>
      <dgm:spPr/>
      <dgm:t>
        <a:bodyPr/>
        <a:lstStyle/>
        <a:p>
          <a:endParaRPr lang="en-US"/>
        </a:p>
      </dgm:t>
    </dgm:pt>
    <dgm:pt modelId="{F5B60DE5-2B73-402B-BF9C-05B652230A0A}" type="sibTrans" cxnId="{523350EE-7B69-4376-9374-FA898C967390}">
      <dgm:prSet/>
      <dgm:spPr/>
      <dgm:t>
        <a:bodyPr/>
        <a:lstStyle/>
        <a:p>
          <a:endParaRPr lang="en-US"/>
        </a:p>
      </dgm:t>
    </dgm:pt>
    <dgm:pt modelId="{D73C20C3-5327-4343-A3CB-FE1068D2D303}">
      <dgm:prSet/>
      <dgm:spPr/>
      <dgm:t>
        <a:bodyPr/>
        <a:lstStyle/>
        <a:p>
          <a:r>
            <a:rPr lang="vi-VN" dirty="0">
              <a:solidFill>
                <a:schemeClr val="bg1"/>
              </a:solidFill>
              <a:latin typeface="Arial" panose="020B0604020202020204" pitchFamily="34" charset="0"/>
              <a:cs typeface="Arial" panose="020B0604020202020204" pitchFamily="34" charset="0"/>
            </a:rPr>
            <a:t>d. Phương thức sản xuất</a:t>
          </a:r>
          <a:endParaRPr lang="en-US" dirty="0">
            <a:solidFill>
              <a:schemeClr val="bg1"/>
            </a:solidFill>
            <a:latin typeface="Arial" panose="020B0604020202020204" pitchFamily="34" charset="0"/>
            <a:cs typeface="Arial" panose="020B0604020202020204" pitchFamily="34" charset="0"/>
          </a:endParaRPr>
        </a:p>
      </dgm:t>
    </dgm:pt>
    <dgm:pt modelId="{80FF849B-2768-4341-ABD4-DFAF2EAA376D}" type="parTrans" cxnId="{05680E92-3AB5-4603-82A6-D8E4537E2C31}">
      <dgm:prSet/>
      <dgm:spPr/>
      <dgm:t>
        <a:bodyPr/>
        <a:lstStyle/>
        <a:p>
          <a:endParaRPr lang="en-US"/>
        </a:p>
      </dgm:t>
    </dgm:pt>
    <dgm:pt modelId="{3976FB22-BC20-49AB-A654-58089748E2FB}" type="sibTrans" cxnId="{05680E92-3AB5-4603-82A6-D8E4537E2C3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F5D6C3B8-1D45-4857-BB6C-F8D561C156EB}" type="presOf" srcId="{47034EC9-30F0-4285-87E0-0C8BA1F9CEDC}" destId="{F1A0EB02-8037-4F89-8026-A7DA99CFEE45}" srcOrd="0" destOrd="5"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804FB86C-7F3F-4852-A34F-09D4F65703CE}" type="presOf" srcId="{4D82732A-69D7-4367-B2CB-402AD1B9BEB4}" destId="{F1A0EB02-8037-4F89-8026-A7DA99CFEE45}" srcOrd="0" destOrd="1" presId="urn:microsoft.com/office/officeart/2005/8/layout/vList5"/>
    <dgm:cxn modelId="{049DA30C-899F-4B6D-B934-0256BF40729E}" type="presOf" srcId="{DA60841E-6A62-4568-9E7F-A6D242D5C913}" destId="{F1A0EB02-8037-4F89-8026-A7DA99CFEE45}" srcOrd="0" destOrd="4" presId="urn:microsoft.com/office/officeart/2005/8/layout/vList5"/>
    <dgm:cxn modelId="{C1EFD932-F7A3-4A32-88BE-F8F39F76821A}" type="presOf" srcId="{A556DFAD-6063-40D5-896A-04500B9ADA0D}" destId="{F1A0EB02-8037-4F89-8026-A7DA99CFEE45}" srcOrd="0" destOrd="0"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747ABB89-DF09-449D-8DA9-23ED620B6096}" type="presOf" srcId="{D73C20C3-5327-4343-A3CB-FE1068D2D303}" destId="{F1A0EB02-8037-4F89-8026-A7DA99CFEE45}" srcOrd="0" destOrd="3" presId="urn:microsoft.com/office/officeart/2005/8/layout/vList5"/>
    <dgm:cxn modelId="{05680E92-3AB5-4603-82A6-D8E4537E2C31}" srcId="{8D6D26A5-62C7-45EB-9531-C85F1879241F}" destId="{D73C20C3-5327-4343-A3CB-FE1068D2D303}" srcOrd="3" destOrd="0" parTransId="{80FF849B-2768-4341-ABD4-DFAF2EAA376D}" sibTransId="{3976FB22-BC20-49AB-A654-58089748E2FB}"/>
    <dgm:cxn modelId="{DA35CC70-D507-42BE-BF67-4BFEAB712718}" srcId="{8D6D26A5-62C7-45EB-9531-C85F1879241F}" destId="{4D82732A-69D7-4367-B2CB-402AD1B9BEB4}" srcOrd="1" destOrd="0" parTransId="{97BAB0D8-481B-498E-9E25-BB1C3F911083}" sibTransId="{BCF6647A-0736-46E3-AEA0-685647FB296C}"/>
    <dgm:cxn modelId="{15CEB105-63A3-42AF-BCB2-40466F6EB3B5}" type="presOf" srcId="{413F5958-5FFB-43EE-9332-8EEE8E51857B}" destId="{F1A0EB02-8037-4F89-8026-A7DA99CFEE45}" srcOrd="0" destOrd="2" presId="urn:microsoft.com/office/officeart/2005/8/layout/vList5"/>
    <dgm:cxn modelId="{D6312FE8-7730-4E25-AD8C-FD73AC4EC566}" type="presOf" srcId="{AF508471-6BF0-4E4D-9C49-5C04E4F1A8A2}" destId="{D5CC919E-8CCC-4B1A-8D10-6F2C091922D1}"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911CFEDA-6076-49E5-85C2-B61ED4EB0118}" type="presOf" srcId="{8D6D26A5-62C7-45EB-9531-C85F1879241F}" destId="{AEC6E17D-F1BC-406A-B364-F3D4F5F76DD5}" srcOrd="0" destOrd="0" presId="urn:microsoft.com/office/officeart/2005/8/layout/vList5"/>
    <dgm:cxn modelId="{523350EE-7B69-4376-9374-FA898C967390}" srcId="{8D6D26A5-62C7-45EB-9531-C85F1879241F}" destId="{413F5958-5FFB-43EE-9332-8EEE8E51857B}" srcOrd="2" destOrd="0" parTransId="{67F55783-B271-4117-B321-5A1C4CFB5614}" sibTransId="{F5B60DE5-2B73-402B-BF9C-05B652230A0A}"/>
    <dgm:cxn modelId="{50DB84FE-4229-463B-AFB1-15D178C8E80A}" srcId="{8D6D26A5-62C7-45EB-9531-C85F1879241F}" destId="{DA60841E-6A62-4568-9E7F-A6D242D5C913}" srcOrd="4" destOrd="0" parTransId="{B1362836-C9A9-4D21-BBC3-8B99D9591541}" sibTransId="{D565CDF6-B8F8-42E6-85A2-DA73E46EBF08}"/>
    <dgm:cxn modelId="{75778289-A803-47CE-8381-0EDADBCBD427}" type="presParOf" srcId="{D5CC919E-8CCC-4B1A-8D10-6F2C091922D1}" destId="{68BFF038-1D82-498E-BFBE-D15BC7CCD2BC}" srcOrd="0" destOrd="0" presId="urn:microsoft.com/office/officeart/2005/8/layout/vList5"/>
    <dgm:cxn modelId="{0A5E4932-EEDC-442B-A19A-606E8976284B}" type="presParOf" srcId="{68BFF038-1D82-498E-BFBE-D15BC7CCD2BC}" destId="{AEC6E17D-F1BC-406A-B364-F3D4F5F76DD5}" srcOrd="0" destOrd="0" presId="urn:microsoft.com/office/officeart/2005/8/layout/vList5"/>
    <dgm:cxn modelId="{9597BCE9-8275-487E-BAA5-74292B44201F}"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vi-VN" dirty="0">
              <a:solidFill>
                <a:schemeClr val="bg1"/>
              </a:solidFill>
              <a:latin typeface="Arial" panose="020B0604020202020204" pitchFamily="34" charset="0"/>
              <a:cs typeface="Arial" panose="020B0604020202020204" pitchFamily="34" charset="0"/>
            </a:rPr>
            <a:t>a. </a:t>
          </a:r>
          <a:r>
            <a:rPr lang="en-US" dirty="0">
              <a:solidFill>
                <a:schemeClr val="bg1"/>
              </a:solidFill>
              <a:latin typeface="Arial" panose="020B0604020202020204" pitchFamily="34" charset="0"/>
              <a:cs typeface="Arial" panose="020B0604020202020204" pitchFamily="34" charset="0"/>
            </a:rPr>
            <a:t>S</a:t>
          </a:r>
          <a:r>
            <a:rPr lang="vi-VN" dirty="0">
              <a:solidFill>
                <a:schemeClr val="bg1"/>
              </a:solidFill>
              <a:latin typeface="Arial" panose="020B0604020202020204" pitchFamily="34" charset="0"/>
              <a:cs typeface="Arial" panose="020B0604020202020204" pitchFamily="34" charset="0"/>
            </a:rPr>
            <a:t>ự phát triển của con người</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4.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 </a:t>
          </a:r>
          <a:r>
            <a:rPr lang="en-US" dirty="0" err="1">
              <a:solidFill>
                <a:srgbClr val="FFFF00"/>
              </a:solidFill>
            </a:rPr>
            <a:t>Lênin</a:t>
          </a:r>
          <a:r>
            <a:rPr lang="en-US" dirty="0">
              <a:solidFill>
                <a:srgbClr val="FFFF00"/>
              </a:solidFill>
            </a:rPr>
            <a:t> </a:t>
          </a:r>
          <a:r>
            <a:rPr lang="en-US" dirty="0" err="1">
              <a:solidFill>
                <a:srgbClr val="FFFF00"/>
              </a:solidFill>
            </a:rPr>
            <a:t>chỉ</a:t>
          </a:r>
          <a:r>
            <a:rPr lang="en-US" dirty="0">
              <a:solidFill>
                <a:srgbClr val="FFFF00"/>
              </a:solidFill>
            </a:rPr>
            <a:t> </a:t>
          </a:r>
          <a:r>
            <a:rPr lang="en-US" dirty="0" err="1">
              <a:solidFill>
                <a:srgbClr val="FFFF00"/>
              </a:solidFill>
            </a:rPr>
            <a:t>rõ</a:t>
          </a:r>
          <a:r>
            <a:rPr lang="en-US" dirty="0">
              <a:solidFill>
                <a:srgbClr val="FFFF00"/>
              </a:solidFill>
            </a:rPr>
            <a:t> </a:t>
          </a:r>
          <a:r>
            <a:rPr lang="en-US" dirty="0" err="1">
              <a:solidFill>
                <a:srgbClr val="FFFF00"/>
              </a:solidFill>
            </a:rPr>
            <a:t>nguyên</a:t>
          </a:r>
          <a:r>
            <a:rPr lang="en-US" dirty="0">
              <a:solidFill>
                <a:srgbClr val="FFFF00"/>
              </a:solidFill>
            </a:rPr>
            <a:t> </a:t>
          </a:r>
          <a:r>
            <a:rPr lang="en-US" dirty="0" err="1">
              <a:solidFill>
                <a:srgbClr val="FFFF00"/>
              </a:solidFill>
            </a:rPr>
            <a:t>nhân</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động</a:t>
          </a:r>
          <a:r>
            <a:rPr lang="en-US" dirty="0">
              <a:solidFill>
                <a:srgbClr val="FFFF00"/>
              </a:solidFill>
            </a:rPr>
            <a:t> </a:t>
          </a:r>
          <a:r>
            <a:rPr lang="en-US" dirty="0" err="1">
              <a:solidFill>
                <a:srgbClr val="FFFF00"/>
              </a:solidFill>
            </a:rPr>
            <a:t>lực</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sự</a:t>
          </a:r>
          <a:r>
            <a:rPr lang="en-US" dirty="0">
              <a:solidFill>
                <a:srgbClr val="FFFF00"/>
              </a:solidFill>
            </a:rPr>
            <a:t> </a:t>
          </a:r>
          <a:r>
            <a:rPr lang="en-US" dirty="0" err="1">
              <a:solidFill>
                <a:srgbClr val="FFFF00"/>
              </a:solidFill>
            </a:rPr>
            <a:t>phát</a:t>
          </a:r>
          <a:r>
            <a:rPr lang="en-US" dirty="0">
              <a:solidFill>
                <a:srgbClr val="FFFF00"/>
              </a:solidFill>
            </a:rPr>
            <a:t> </a:t>
          </a:r>
          <a:r>
            <a:rPr lang="en-US" dirty="0" err="1">
              <a:solidFill>
                <a:srgbClr val="FFFF00"/>
              </a:solidFill>
            </a:rPr>
            <a:t>triển</a:t>
          </a:r>
          <a:r>
            <a:rPr lang="en-US" dirty="0">
              <a:solidFill>
                <a:srgbClr val="FFFF00"/>
              </a:solidFill>
            </a:rPr>
            <a:t> </a:t>
          </a:r>
          <a:r>
            <a:rPr lang="en-US" dirty="0" err="1">
              <a:solidFill>
                <a:srgbClr val="FFFF00"/>
              </a:solidFill>
            </a:rPr>
            <a:t>xã</a:t>
          </a:r>
          <a:r>
            <a:rPr lang="en-US" dirty="0">
              <a:solidFill>
                <a:srgbClr val="FFFF00"/>
              </a:solidFill>
            </a:rPr>
            <a:t> </a:t>
          </a:r>
          <a:r>
            <a:rPr lang="en-US" dirty="0" err="1">
              <a:solidFill>
                <a:srgbClr val="FFFF00"/>
              </a:solidFill>
            </a:rPr>
            <a:t>hội</a:t>
          </a:r>
          <a:r>
            <a:rPr lang="en-US" dirty="0">
              <a:solidFill>
                <a:srgbClr val="FFFF00"/>
              </a:solidFill>
            </a:rPr>
            <a:t> </a:t>
          </a:r>
          <a:r>
            <a:rPr lang="en-US" dirty="0" err="1">
              <a:solidFill>
                <a:srgbClr val="FFFF00"/>
              </a:solidFill>
            </a:rPr>
            <a:t>chính</a:t>
          </a:r>
          <a:r>
            <a:rPr lang="en-US" dirty="0">
              <a:solidFill>
                <a:srgbClr val="FFFF00"/>
              </a:solidFill>
            </a:rPr>
            <a:t> </a:t>
          </a:r>
          <a:r>
            <a:rPr lang="en-US" dirty="0" err="1">
              <a:solidFill>
                <a:srgbClr val="FFFF00"/>
              </a:solidFill>
            </a:rPr>
            <a:t>là</a:t>
          </a:r>
          <a:r>
            <a:rPr lang="en-US" dirty="0">
              <a:solidFill>
                <a:srgbClr val="FFFF00"/>
              </a:solidFill>
            </a:rPr>
            <a:t> do </a:t>
          </a:r>
          <a:r>
            <a:rPr lang="en-US" dirty="0" err="1">
              <a:solidFill>
                <a:srgbClr val="FFFF00"/>
              </a:solidFill>
            </a:rPr>
            <a:t>yếu</a:t>
          </a:r>
          <a:r>
            <a:rPr lang="en-US" dirty="0">
              <a:solidFill>
                <a:srgbClr val="FFFF00"/>
              </a:solidFill>
            </a:rPr>
            <a:t> </a:t>
          </a:r>
          <a:r>
            <a:rPr lang="en-US" dirty="0" err="1">
              <a:solidFill>
                <a:srgbClr val="FFFF00"/>
              </a:solidFill>
            </a:rPr>
            <a:t>tố</a:t>
          </a:r>
          <a:r>
            <a:rPr lang="en-US" dirty="0">
              <a:solidFill>
                <a:srgbClr val="FFFF00"/>
              </a:solidFill>
            </a:rPr>
            <a:t> </a:t>
          </a:r>
          <a:r>
            <a:rPr lang="en-US" dirty="0" err="1">
              <a:solidFill>
                <a:srgbClr val="FFFF00"/>
              </a:solidFill>
            </a:rPr>
            <a:t>nào</a:t>
          </a:r>
          <a:r>
            <a:rPr lang="en-US" dirty="0">
              <a:solidFill>
                <a:srgbClr val="FFFF00"/>
              </a:solidFill>
            </a:rPr>
            <a:t>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668F19D3-F59D-483E-828A-01E9C25FB8FA}">
      <dgm:prSet/>
      <dgm:spPr/>
      <dgm:t>
        <a:bodyPr/>
        <a:lstStyle/>
        <a:p>
          <a:r>
            <a:rPr lang="en-US" dirty="0">
              <a:solidFill>
                <a:schemeClr val="bg1"/>
              </a:solidFill>
              <a:latin typeface="Arial" panose="020B0604020202020204" pitchFamily="34" charset="0"/>
              <a:cs typeface="Arial" panose="020B0604020202020204" pitchFamily="34" charset="0"/>
            </a:rPr>
            <a:t>b. </a:t>
          </a:r>
          <a:r>
            <a:rPr lang="en-US" dirty="0" err="1">
              <a:solidFill>
                <a:schemeClr val="bg1"/>
              </a:solidFill>
              <a:latin typeface="Arial" panose="020B0604020202020204" pitchFamily="34" charset="0"/>
              <a:cs typeface="Arial" panose="020B0604020202020204" pitchFamily="34" charset="0"/>
            </a:rPr>
            <a:t>Sự</a:t>
          </a:r>
          <a:r>
            <a:rPr lang="en-US" dirty="0">
              <a:solidFill>
                <a:schemeClr val="bg1"/>
              </a:solidFill>
              <a:latin typeface="Arial" panose="020B0604020202020204" pitchFamily="34" charset="0"/>
              <a:cs typeface="Arial" panose="020B0604020202020204" pitchFamily="34" charset="0"/>
            </a:rPr>
            <a:t> phát triển của giai cấp công nhân</a:t>
          </a:r>
        </a:p>
      </dgm:t>
    </dgm:pt>
    <dgm:pt modelId="{69020B08-CA9A-4376-B213-6051CD16D7F7}" type="parTrans" cxnId="{2F0A7ABC-6E5E-4A94-8711-1BC0BCD1A5E6}">
      <dgm:prSet/>
      <dgm:spPr/>
      <dgm:t>
        <a:bodyPr/>
        <a:lstStyle/>
        <a:p>
          <a:endParaRPr lang="en-US"/>
        </a:p>
      </dgm:t>
    </dgm:pt>
    <dgm:pt modelId="{9AF971C7-AE65-412D-9394-C95FBD401636}" type="sibTrans" cxnId="{2F0A7ABC-6E5E-4A94-8711-1BC0BCD1A5E6}">
      <dgm:prSet/>
      <dgm:spPr/>
      <dgm:t>
        <a:bodyPr/>
        <a:lstStyle/>
        <a:p>
          <a:endParaRPr lang="en-US"/>
        </a:p>
      </dgm:t>
    </dgm:pt>
    <dgm:pt modelId="{BF24E096-6988-415F-B080-EB3EA0F161E7}">
      <dgm:prSet/>
      <dgm:spPr/>
      <dgm:t>
        <a:bodyPr/>
        <a:lstStyle/>
        <a:p>
          <a:r>
            <a:rPr lang="en-US" dirty="0">
              <a:solidFill>
                <a:schemeClr val="bg1"/>
              </a:solidFill>
              <a:latin typeface="Arial" panose="020B0604020202020204" pitchFamily="34" charset="0"/>
              <a:cs typeface="Arial" panose="020B0604020202020204" pitchFamily="34" charset="0"/>
            </a:rPr>
            <a:t>c. </a:t>
          </a:r>
          <a:r>
            <a:rPr lang="en-US" dirty="0" err="1">
              <a:solidFill>
                <a:schemeClr val="bg1"/>
              </a:solidFill>
              <a:latin typeface="Arial" panose="020B0604020202020204" pitchFamily="34" charset="0"/>
              <a:cs typeface="Arial" panose="020B0604020202020204" pitchFamily="34" charset="0"/>
            </a:rPr>
            <a:t>Sự</a:t>
          </a:r>
          <a:r>
            <a:rPr lang="en-US" dirty="0">
              <a:solidFill>
                <a:schemeClr val="bg1"/>
              </a:solidFill>
              <a:latin typeface="Arial" panose="020B0604020202020204" pitchFamily="34" charset="0"/>
              <a:cs typeface="Arial" panose="020B0604020202020204" pitchFamily="34" charset="0"/>
            </a:rPr>
            <a:t> phát triển của sản xuất vật chất</a:t>
          </a:r>
        </a:p>
      </dgm:t>
    </dgm:pt>
    <dgm:pt modelId="{2C9778AF-5314-43F9-9389-A8E7C62E6197}" type="parTrans" cxnId="{1D7EC615-6FC2-4F6D-9A5B-A104FAEB2B3F}">
      <dgm:prSet/>
      <dgm:spPr/>
      <dgm:t>
        <a:bodyPr/>
        <a:lstStyle/>
        <a:p>
          <a:endParaRPr lang="en-US"/>
        </a:p>
      </dgm:t>
    </dgm:pt>
    <dgm:pt modelId="{929E5609-84E6-4D3A-91DF-0391D99E63BF}" type="sibTrans" cxnId="{1D7EC615-6FC2-4F6D-9A5B-A104FAEB2B3F}">
      <dgm:prSet/>
      <dgm:spPr/>
      <dgm:t>
        <a:bodyPr/>
        <a:lstStyle/>
        <a:p>
          <a:endParaRPr lang="en-US"/>
        </a:p>
      </dgm:t>
    </dgm:pt>
    <dgm:pt modelId="{189E640F-821C-460A-B599-5DF7DC543EF3}">
      <dgm:prSet/>
      <dgm:spPr/>
      <dgm:t>
        <a:bodyPr/>
        <a:lstStyle/>
        <a:p>
          <a:r>
            <a:rPr lang="vi-VN" dirty="0">
              <a:solidFill>
                <a:schemeClr val="bg1"/>
              </a:solidFill>
              <a:latin typeface="Arial" panose="020B0604020202020204" pitchFamily="34" charset="0"/>
              <a:cs typeface="Arial" panose="020B0604020202020204" pitchFamily="34" charset="0"/>
            </a:rPr>
            <a:t>d. </a:t>
          </a:r>
          <a:r>
            <a:rPr lang="en-US" dirty="0">
              <a:solidFill>
                <a:schemeClr val="bg1"/>
              </a:solidFill>
              <a:latin typeface="Arial" panose="020B0604020202020204" pitchFamily="34" charset="0"/>
              <a:cs typeface="Arial" panose="020B0604020202020204" pitchFamily="34" charset="0"/>
            </a:rPr>
            <a:t>S</a:t>
          </a:r>
          <a:r>
            <a:rPr lang="vi-VN" dirty="0">
              <a:solidFill>
                <a:schemeClr val="bg1"/>
              </a:solidFill>
              <a:latin typeface="Arial" panose="020B0604020202020204" pitchFamily="34" charset="0"/>
              <a:cs typeface="Arial" panose="020B0604020202020204" pitchFamily="34" charset="0"/>
            </a:rPr>
            <a:t>ự phát triển của xã hội loài người</a:t>
          </a:r>
          <a:endParaRPr lang="en-US" dirty="0">
            <a:solidFill>
              <a:schemeClr val="bg1"/>
            </a:solidFill>
            <a:latin typeface="Arial" panose="020B0604020202020204" pitchFamily="34" charset="0"/>
            <a:cs typeface="Arial" panose="020B0604020202020204" pitchFamily="34" charset="0"/>
          </a:endParaRPr>
        </a:p>
      </dgm:t>
    </dgm:pt>
    <dgm:pt modelId="{55F1B402-4E77-4B49-9934-68E2EE46DB1B}" type="parTrans" cxnId="{EB6C7E5F-F88E-4212-A96E-D984B8032140}">
      <dgm:prSet/>
      <dgm:spPr/>
      <dgm:t>
        <a:bodyPr/>
        <a:lstStyle/>
        <a:p>
          <a:endParaRPr lang="en-US"/>
        </a:p>
      </dgm:t>
    </dgm:pt>
    <dgm:pt modelId="{F5CAFCDD-827C-4FFA-89E0-3A2453124C10}" type="sibTrans" cxnId="{EB6C7E5F-F88E-4212-A96E-D984B8032140}">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7282A628-C3E2-4D51-AB5E-0E4DAC55BAF3}" type="presOf" srcId="{189E640F-821C-460A-B599-5DF7DC543EF3}" destId="{F1A0EB02-8037-4F89-8026-A7DA99CFEE45}" srcOrd="0" destOrd="3" presId="urn:microsoft.com/office/officeart/2005/8/layout/vList5"/>
    <dgm:cxn modelId="{F0F803A5-D535-4B0B-BA07-2A1A5EC59763}" type="presOf" srcId="{BF24E096-6988-415F-B080-EB3EA0F161E7}" destId="{F1A0EB02-8037-4F89-8026-A7DA99CFEE45}" srcOrd="0" destOrd="2" presId="urn:microsoft.com/office/officeart/2005/8/layout/vList5"/>
    <dgm:cxn modelId="{F7B96113-E766-41CC-9C72-8FF8B71085BE}" type="presOf" srcId="{668F19D3-F59D-483E-828A-01E9C25FB8FA}" destId="{F1A0EB02-8037-4F89-8026-A7DA99CFEE45}" srcOrd="0" destOrd="1" presId="urn:microsoft.com/office/officeart/2005/8/layout/vList5"/>
    <dgm:cxn modelId="{71FD50BF-B3F9-438D-BBFF-BC3A8522AC97}" type="presOf" srcId="{8D6D26A5-62C7-45EB-9531-C85F1879241F}" destId="{AEC6E17D-F1BC-406A-B364-F3D4F5F76DD5}" srcOrd="0" destOrd="0"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EC6147ED-C1E3-42E2-B733-22CA016251E1}" type="presOf" srcId="{AF508471-6BF0-4E4D-9C49-5C04E4F1A8A2}" destId="{D5CC919E-8CCC-4B1A-8D10-6F2C091922D1}" srcOrd="0" destOrd="0"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5884026E-8A93-47A6-9A9B-38C431F20706}" type="presOf" srcId="{47034EC9-30F0-4285-87E0-0C8BA1F9CEDC}" destId="{F1A0EB02-8037-4F89-8026-A7DA99CFEE45}" srcOrd="0" destOrd="5"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1D7EC615-6FC2-4F6D-9A5B-A104FAEB2B3F}" srcId="{8D6D26A5-62C7-45EB-9531-C85F1879241F}" destId="{BF24E096-6988-415F-B080-EB3EA0F161E7}" srcOrd="2" destOrd="0" parTransId="{2C9778AF-5314-43F9-9389-A8E7C62E6197}" sibTransId="{929E5609-84E6-4D3A-91DF-0391D99E63BF}"/>
    <dgm:cxn modelId="{E6FD6874-1CA1-4744-9441-422EB1DDB5C4}" type="presOf" srcId="{A556DFAD-6063-40D5-896A-04500B9ADA0D}" destId="{F1A0EB02-8037-4F89-8026-A7DA99CFEE45}" srcOrd="0" destOrd="0" presId="urn:microsoft.com/office/officeart/2005/8/layout/vList5"/>
    <dgm:cxn modelId="{EB6C7E5F-F88E-4212-A96E-D984B8032140}" srcId="{8D6D26A5-62C7-45EB-9531-C85F1879241F}" destId="{189E640F-821C-460A-B599-5DF7DC543EF3}" srcOrd="3" destOrd="0" parTransId="{55F1B402-4E77-4B49-9934-68E2EE46DB1B}" sibTransId="{F5CAFCDD-827C-4FFA-89E0-3A2453124C10}"/>
    <dgm:cxn modelId="{2E1D831E-5019-4135-8735-4BC97376E41F}" type="presOf" srcId="{DA60841E-6A62-4568-9E7F-A6D242D5C913}" destId="{F1A0EB02-8037-4F89-8026-A7DA99CFEE45}" srcOrd="0" destOrd="4"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2F0A7ABC-6E5E-4A94-8711-1BC0BCD1A5E6}" srcId="{8D6D26A5-62C7-45EB-9531-C85F1879241F}" destId="{668F19D3-F59D-483E-828A-01E9C25FB8FA}" srcOrd="1" destOrd="0" parTransId="{69020B08-CA9A-4376-B213-6051CD16D7F7}" sibTransId="{9AF971C7-AE65-412D-9394-C95FBD401636}"/>
    <dgm:cxn modelId="{3D1AD2B5-2375-44E9-903B-B101490F80DA}" type="presParOf" srcId="{D5CC919E-8CCC-4B1A-8D10-6F2C091922D1}" destId="{68BFF038-1D82-498E-BFBE-D15BC7CCD2BC}" srcOrd="0" destOrd="0" presId="urn:microsoft.com/office/officeart/2005/8/layout/vList5"/>
    <dgm:cxn modelId="{8C0588D0-0E2B-49C2-9C40-573CF7037297}" type="presParOf" srcId="{68BFF038-1D82-498E-BFBE-D15BC7CCD2BC}" destId="{AEC6E17D-F1BC-406A-B364-F3D4F5F76DD5}" srcOrd="0" destOrd="0" presId="urn:microsoft.com/office/officeart/2005/8/layout/vList5"/>
    <dgm:cxn modelId="{E0E73582-E380-4B7A-A6B2-8B736980887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Nguyên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lý</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mối</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liên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hệ</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phổ</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biến</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5. </a:t>
          </a:r>
          <a:r>
            <a:rPr lang="vi-VN" dirty="0">
              <a:solidFill>
                <a:srgbClr val="FFFF00"/>
              </a:solidFill>
            </a:rPr>
            <a:t>Các sự vật, hiện tượng, các quá trình khác nhau vừa tồn tại độc lập, vừa quy định, tác động qua lại, chuyển hóa lẫn nhau là nội dung của nguyên lý nào của Chủ nghĩa Mác-Lênin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54F5FCCF-D5E6-460C-B8AE-044ED142D908}">
      <dgm:prSet/>
      <dgm:spPr/>
      <dgm:t>
        <a:bodyPr/>
        <a:lstStyle/>
        <a:p>
          <a:r>
            <a:rPr lang="en-US" dirty="0">
              <a:solidFill>
                <a:schemeClr val="bg1"/>
              </a:solidFill>
              <a:latin typeface="Arial" panose="020B0604020202020204" pitchFamily="34" charset="0"/>
              <a:cs typeface="Arial" panose="020B0604020202020204" pitchFamily="34" charset="0"/>
            </a:rPr>
            <a:t>b. Nguyên lý về sự phát triển</a:t>
          </a:r>
        </a:p>
      </dgm:t>
    </dgm:pt>
    <dgm:pt modelId="{1090A691-3FA8-42D2-AF88-00B17CA4868A}" type="parTrans" cxnId="{6C36B924-326D-4209-9367-FE24ECCACD3E}">
      <dgm:prSet/>
      <dgm:spPr/>
      <dgm:t>
        <a:bodyPr/>
        <a:lstStyle/>
        <a:p>
          <a:endParaRPr lang="en-US"/>
        </a:p>
      </dgm:t>
    </dgm:pt>
    <dgm:pt modelId="{DF34674B-F4F9-4E30-874C-AE3FB8CA2D0D}" type="sibTrans" cxnId="{6C36B924-326D-4209-9367-FE24ECCACD3E}">
      <dgm:prSet/>
      <dgm:spPr/>
      <dgm:t>
        <a:bodyPr/>
        <a:lstStyle/>
        <a:p>
          <a:endParaRPr lang="en-US"/>
        </a:p>
      </dgm:t>
    </dgm:pt>
    <dgm:pt modelId="{E43FB6B7-9F59-4815-BD03-6BAA5069B609}">
      <dgm:prSet/>
      <dgm:spPr/>
      <dgm:t>
        <a:bodyPr/>
        <a:lstStyle/>
        <a:p>
          <a:r>
            <a:rPr lang="en-US" dirty="0">
              <a:solidFill>
                <a:schemeClr val="bg1"/>
              </a:solidFill>
              <a:latin typeface="Arial" panose="020B0604020202020204" pitchFamily="34" charset="0"/>
              <a:cs typeface="Arial" panose="020B0604020202020204" pitchFamily="34" charset="0"/>
            </a:rPr>
            <a:t>c. Nguyên lý về phủ định</a:t>
          </a:r>
        </a:p>
      </dgm:t>
    </dgm:pt>
    <dgm:pt modelId="{0424C10B-E06C-4573-961E-B76AE90E5C1B}" type="parTrans" cxnId="{F5CAC6D5-E36A-45BC-9317-B20970D424B5}">
      <dgm:prSet/>
      <dgm:spPr/>
      <dgm:t>
        <a:bodyPr/>
        <a:lstStyle/>
        <a:p>
          <a:endParaRPr lang="en-US"/>
        </a:p>
      </dgm:t>
    </dgm:pt>
    <dgm:pt modelId="{E2C67C38-6F56-417D-923C-54465DAB4D3D}" type="sibTrans" cxnId="{F5CAC6D5-E36A-45BC-9317-B20970D424B5}">
      <dgm:prSet/>
      <dgm:spPr/>
      <dgm:t>
        <a:bodyPr/>
        <a:lstStyle/>
        <a:p>
          <a:endParaRPr lang="en-US"/>
        </a:p>
      </dgm:t>
    </dgm:pt>
    <dgm:pt modelId="{4EB6C302-A7AC-4423-AC53-69D73D4B5056}">
      <dgm:prSet/>
      <dgm:spPr/>
      <dgm:t>
        <a:bodyPr/>
        <a:lstStyle/>
        <a:p>
          <a:r>
            <a:rPr lang="en-US" dirty="0">
              <a:solidFill>
                <a:schemeClr val="bg1"/>
              </a:solidFill>
              <a:latin typeface="Arial" panose="020B0604020202020204" pitchFamily="34" charset="0"/>
              <a:cs typeface="Arial" panose="020B0604020202020204" pitchFamily="34" charset="0"/>
            </a:rPr>
            <a:t>d. Nguyên lý tổng quát</a:t>
          </a:r>
        </a:p>
      </dgm:t>
    </dgm:pt>
    <dgm:pt modelId="{28B70A82-8A7F-4A8A-9C6E-68090D9BAEBF}" type="parTrans" cxnId="{5496A866-8321-45E5-A686-413ABA524FF8}">
      <dgm:prSet/>
      <dgm:spPr/>
      <dgm:t>
        <a:bodyPr/>
        <a:lstStyle/>
        <a:p>
          <a:endParaRPr lang="en-US"/>
        </a:p>
      </dgm:t>
    </dgm:pt>
    <dgm:pt modelId="{B7AF53B4-FC73-49B1-9945-D6DAE036BE72}" type="sibTrans" cxnId="{5496A866-8321-45E5-A686-413ABA524FF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5A687565-A4E4-4874-8615-5642FDFA3B4D}" type="presOf" srcId="{DA60841E-6A62-4568-9E7F-A6D242D5C913}" destId="{F1A0EB02-8037-4F89-8026-A7DA99CFEE45}" srcOrd="0" destOrd="4" presId="urn:microsoft.com/office/officeart/2005/8/layout/vList5"/>
    <dgm:cxn modelId="{F4C8B739-D412-48C5-AD97-08E2ACF821F5}" type="presOf" srcId="{A556DFAD-6063-40D5-896A-04500B9ADA0D}" destId="{F1A0EB02-8037-4F89-8026-A7DA99CFEE45}" srcOrd="0" destOrd="0" presId="urn:microsoft.com/office/officeart/2005/8/layout/vList5"/>
    <dgm:cxn modelId="{90C432F6-9A30-4C6C-B31B-21CC3EA105C0}" type="presOf" srcId="{4EB6C302-A7AC-4423-AC53-69D73D4B5056}"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F5CAC6D5-E36A-45BC-9317-B20970D424B5}" srcId="{8D6D26A5-62C7-45EB-9531-C85F1879241F}" destId="{E43FB6B7-9F59-4815-BD03-6BAA5069B609}" srcOrd="2" destOrd="0" parTransId="{0424C10B-E06C-4573-961E-B76AE90E5C1B}" sibTransId="{E2C67C38-6F56-417D-923C-54465DAB4D3D}"/>
    <dgm:cxn modelId="{6C36B924-326D-4209-9367-FE24ECCACD3E}" srcId="{8D6D26A5-62C7-45EB-9531-C85F1879241F}" destId="{54F5FCCF-D5E6-460C-B8AE-044ED142D908}" srcOrd="1" destOrd="0" parTransId="{1090A691-3FA8-42D2-AF88-00B17CA4868A}" sibTransId="{DF34674B-F4F9-4E30-874C-AE3FB8CA2D0D}"/>
    <dgm:cxn modelId="{23D29DF3-F41F-450B-A893-7B0B23CA0B58}" srcId="{8D6D26A5-62C7-45EB-9531-C85F1879241F}" destId="{47034EC9-30F0-4285-87E0-0C8BA1F9CEDC}" srcOrd="5" destOrd="0" parTransId="{401727E8-46EE-41A4-BAAF-3BA1753FE8AE}" sibTransId="{E63D2A55-7855-4297-B1C9-0C665A64A098}"/>
    <dgm:cxn modelId="{722D46EE-6931-418B-A950-BD1E262014E6}" type="presOf" srcId="{47034EC9-30F0-4285-87E0-0C8BA1F9CEDC}" destId="{F1A0EB02-8037-4F89-8026-A7DA99CFEE45}" srcOrd="0" destOrd="5" presId="urn:microsoft.com/office/officeart/2005/8/layout/vList5"/>
    <dgm:cxn modelId="{294E58F0-0771-492E-945A-C49C05F55C37}" type="presOf" srcId="{8D6D26A5-62C7-45EB-9531-C85F1879241F}" destId="{AEC6E17D-F1BC-406A-B364-F3D4F5F76DD5}" srcOrd="0" destOrd="0" presId="urn:microsoft.com/office/officeart/2005/8/layout/vList5"/>
    <dgm:cxn modelId="{555B449D-3684-406D-B789-FF1A8798E5D2}" type="presOf" srcId="{E43FB6B7-9F59-4815-BD03-6BAA5069B609}" destId="{F1A0EB02-8037-4F89-8026-A7DA99CFEE45}" srcOrd="0" destOrd="2" presId="urn:microsoft.com/office/officeart/2005/8/layout/vList5"/>
    <dgm:cxn modelId="{5496A866-8321-45E5-A686-413ABA524FF8}" srcId="{8D6D26A5-62C7-45EB-9531-C85F1879241F}" destId="{4EB6C302-A7AC-4423-AC53-69D73D4B5056}" srcOrd="3" destOrd="0" parTransId="{28B70A82-8A7F-4A8A-9C6E-68090D9BAEBF}" sibTransId="{B7AF53B4-FC73-49B1-9945-D6DAE036BE72}"/>
    <dgm:cxn modelId="{D90975F9-0F0F-4426-A678-DE5D572393A3}" srcId="{AF508471-6BF0-4E4D-9C49-5C04E4F1A8A2}" destId="{8D6D26A5-62C7-45EB-9531-C85F1879241F}" srcOrd="0" destOrd="0" parTransId="{EBFBBD4C-66B5-474F-ACFD-265FCEFB024C}" sibTransId="{6D40A9E5-9B80-47A3-87E7-3B218C729BC2}"/>
    <dgm:cxn modelId="{6288FF3B-7907-4F13-B400-01B0D04695C3}" type="presOf" srcId="{AF508471-6BF0-4E4D-9C49-5C04E4F1A8A2}" destId="{D5CC919E-8CCC-4B1A-8D10-6F2C091922D1}" srcOrd="0" destOrd="0" presId="urn:microsoft.com/office/officeart/2005/8/layout/vList5"/>
    <dgm:cxn modelId="{6239EAA2-3B1C-4DB3-98AD-8465CF67F6EE}" type="presOf" srcId="{54F5FCCF-D5E6-460C-B8AE-044ED142D908}" destId="{F1A0EB02-8037-4F89-8026-A7DA99CFEE45}" srcOrd="0" destOrd="1"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D84CE101-63AB-41B6-8098-FA750F82FFF8}" type="presParOf" srcId="{D5CC919E-8CCC-4B1A-8D10-6F2C091922D1}" destId="{68BFF038-1D82-498E-BFBE-D15BC7CCD2BC}" srcOrd="0" destOrd="0" presId="urn:microsoft.com/office/officeart/2005/8/layout/vList5"/>
    <dgm:cxn modelId="{54932653-F8AF-4FDA-BAA4-D22AA85AAB81}" type="presParOf" srcId="{68BFF038-1D82-498E-BFBE-D15BC7CCD2BC}" destId="{AEC6E17D-F1BC-406A-B364-F3D4F5F76DD5}" srcOrd="0" destOrd="0" presId="urn:microsoft.com/office/officeart/2005/8/layout/vList5"/>
    <dgm:cxn modelId="{C182713C-C549-4132-B22A-C5989F846CDC}"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a:t>
          </a:r>
          <a:r>
            <a:rPr lang="vi-VN" dirty="0">
              <a:solidFill>
                <a:schemeClr val="bg1"/>
              </a:solidFill>
              <a:latin typeface="Arial" panose="020B0604020202020204" pitchFamily="34" charset="0"/>
              <a:cs typeface="Arial" panose="020B0604020202020204" pitchFamily="34" charset="0"/>
            </a:rPr>
            <a:t>a. Lực lượng sản xuất và quan hệ sản xuất</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6. </a:t>
          </a:r>
          <a:r>
            <a:rPr lang="en-US" dirty="0" err="1">
              <a:solidFill>
                <a:srgbClr val="FFFF00"/>
              </a:solidFill>
            </a:rPr>
            <a:t>Kết</a:t>
          </a:r>
          <a:r>
            <a:rPr lang="en-US" dirty="0">
              <a:solidFill>
                <a:srgbClr val="FFFF00"/>
              </a:solidFill>
            </a:rPr>
            <a:t> </a:t>
          </a:r>
          <a:r>
            <a:rPr lang="en-US" dirty="0" err="1">
              <a:solidFill>
                <a:srgbClr val="FFFF00"/>
              </a:solidFill>
            </a:rPr>
            <a:t>cấu</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một</a:t>
          </a:r>
          <a:r>
            <a:rPr lang="en-US" dirty="0">
              <a:solidFill>
                <a:srgbClr val="FFFF00"/>
              </a:solidFill>
            </a:rPr>
            <a:t> </a:t>
          </a:r>
          <a:r>
            <a:rPr lang="en-US" dirty="0" err="1">
              <a:solidFill>
                <a:srgbClr val="FFFF00"/>
              </a:solidFill>
            </a:rPr>
            <a:t>hình</a:t>
          </a:r>
          <a:r>
            <a:rPr lang="en-US" dirty="0">
              <a:solidFill>
                <a:srgbClr val="FFFF00"/>
              </a:solidFill>
            </a:rPr>
            <a:t> </a:t>
          </a:r>
          <a:r>
            <a:rPr lang="en-US" dirty="0" err="1">
              <a:solidFill>
                <a:srgbClr val="FFFF00"/>
              </a:solidFill>
            </a:rPr>
            <a:t>thái</a:t>
          </a:r>
          <a:r>
            <a:rPr lang="en-US" dirty="0">
              <a:solidFill>
                <a:srgbClr val="FFFF00"/>
              </a:solidFill>
            </a:rPr>
            <a:t> </a:t>
          </a:r>
          <a:r>
            <a:rPr lang="en-US" dirty="0" err="1">
              <a:solidFill>
                <a:srgbClr val="FFFF00"/>
              </a:solidFill>
            </a:rPr>
            <a:t>kinh</a:t>
          </a:r>
          <a:r>
            <a:rPr lang="en-US" dirty="0">
              <a:solidFill>
                <a:srgbClr val="FFFF00"/>
              </a:solidFill>
            </a:rPr>
            <a:t> </a:t>
          </a:r>
          <a:r>
            <a:rPr lang="en-US" dirty="0" err="1">
              <a:solidFill>
                <a:srgbClr val="FFFF00"/>
              </a:solidFill>
            </a:rPr>
            <a:t>tế</a:t>
          </a:r>
          <a:r>
            <a:rPr lang="en-US" dirty="0">
              <a:solidFill>
                <a:srgbClr val="FFFF00"/>
              </a:solidFill>
            </a:rPr>
            <a:t> </a:t>
          </a:r>
          <a:r>
            <a:rPr lang="en-US" dirty="0" err="1">
              <a:solidFill>
                <a:srgbClr val="FFFF00"/>
              </a:solidFill>
            </a:rPr>
            <a:t>xã</a:t>
          </a:r>
          <a:r>
            <a:rPr lang="en-US" dirty="0">
              <a:solidFill>
                <a:srgbClr val="FFFF00"/>
              </a:solidFill>
            </a:rPr>
            <a:t> </a:t>
          </a:r>
          <a:r>
            <a:rPr lang="en-US" dirty="0" err="1">
              <a:solidFill>
                <a:srgbClr val="FFFF00"/>
              </a:solidFill>
            </a:rPr>
            <a:t>hội</a:t>
          </a:r>
          <a:r>
            <a:rPr lang="en-US" dirty="0">
              <a:solidFill>
                <a:srgbClr val="FFFF00"/>
              </a:solidFill>
            </a:rPr>
            <a:t> </a:t>
          </a:r>
          <a:r>
            <a:rPr lang="en-US" dirty="0" err="1">
              <a:solidFill>
                <a:srgbClr val="FFFF00"/>
              </a:solidFill>
            </a:rPr>
            <a:t>bao</a:t>
          </a:r>
          <a:r>
            <a:rPr lang="en-US" dirty="0">
              <a:solidFill>
                <a:srgbClr val="FFFF00"/>
              </a:solidFill>
            </a:rPr>
            <a:t> </a:t>
          </a:r>
          <a:r>
            <a:rPr lang="en-US" dirty="0" err="1">
              <a:solidFill>
                <a:srgbClr val="FFFF00"/>
              </a:solidFill>
            </a:rPr>
            <a:t>gồm</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EE05DF24-7A0B-4AFB-BFE4-47318741094F}">
      <dgm:prSet/>
      <dgm:spPr/>
      <dgm:t>
        <a:bodyPr/>
        <a:lstStyle/>
        <a:p>
          <a:r>
            <a:rPr lang="vi-VN" dirty="0">
              <a:solidFill>
                <a:schemeClr val="bg1"/>
              </a:solidFill>
              <a:latin typeface="Arial" panose="020B0604020202020204" pitchFamily="34" charset="0"/>
              <a:cs typeface="Arial" panose="020B0604020202020204" pitchFamily="34" charset="0"/>
            </a:rPr>
            <a:t>b. Cơ sở hạ tầng và kiến trúc thượng tầng</a:t>
          </a:r>
          <a:endParaRPr lang="en-US" dirty="0">
            <a:solidFill>
              <a:schemeClr val="bg1"/>
            </a:solidFill>
            <a:latin typeface="Arial" panose="020B0604020202020204" pitchFamily="34" charset="0"/>
            <a:cs typeface="Arial" panose="020B0604020202020204" pitchFamily="34" charset="0"/>
          </a:endParaRPr>
        </a:p>
      </dgm:t>
    </dgm:pt>
    <dgm:pt modelId="{B45CD9F9-A3F1-4910-9258-840560BB2BE0}" type="parTrans" cxnId="{21FCDEDB-5F93-42C5-B9A8-BD6E02D1163E}">
      <dgm:prSet/>
      <dgm:spPr/>
      <dgm:t>
        <a:bodyPr/>
        <a:lstStyle/>
        <a:p>
          <a:endParaRPr lang="en-US"/>
        </a:p>
      </dgm:t>
    </dgm:pt>
    <dgm:pt modelId="{EB4A1955-34EE-40CF-986B-988AFF89D78B}" type="sibTrans" cxnId="{21FCDEDB-5F93-42C5-B9A8-BD6E02D1163E}">
      <dgm:prSet/>
      <dgm:spPr/>
      <dgm:t>
        <a:bodyPr/>
        <a:lstStyle/>
        <a:p>
          <a:endParaRPr lang="en-US"/>
        </a:p>
      </dgm:t>
    </dgm:pt>
    <dgm:pt modelId="{B8EA36B9-C556-4E88-ACD0-88B812E4F868}">
      <dgm:prSet/>
      <dgm:spPr/>
      <dgm:t>
        <a:bodyPr/>
        <a:lstStyle/>
        <a:p>
          <a:r>
            <a:rPr lang="vi-VN" dirty="0">
              <a:solidFill>
                <a:schemeClr val="bg1"/>
              </a:solidFill>
              <a:latin typeface="Arial" panose="020B0604020202020204" pitchFamily="34" charset="0"/>
              <a:cs typeface="Arial" panose="020B0604020202020204" pitchFamily="34" charset="0"/>
            </a:rPr>
            <a:t>c. Lực lượng sản xuất, quan hệ sản xuất và kiến trúc thượng tầng</a:t>
          </a:r>
          <a:endParaRPr lang="en-US" dirty="0">
            <a:solidFill>
              <a:schemeClr val="bg1"/>
            </a:solidFill>
            <a:latin typeface="Arial" panose="020B0604020202020204" pitchFamily="34" charset="0"/>
            <a:cs typeface="Arial" panose="020B0604020202020204" pitchFamily="34" charset="0"/>
          </a:endParaRPr>
        </a:p>
      </dgm:t>
    </dgm:pt>
    <dgm:pt modelId="{5C5077C4-1682-416D-91CF-E5B9653473EF}" type="parTrans" cxnId="{94E62922-B601-48AB-A216-AF7A72E40FA4}">
      <dgm:prSet/>
      <dgm:spPr/>
      <dgm:t>
        <a:bodyPr/>
        <a:lstStyle/>
        <a:p>
          <a:endParaRPr lang="en-US"/>
        </a:p>
      </dgm:t>
    </dgm:pt>
    <dgm:pt modelId="{D5391947-7825-4C37-AB35-9E13EFAC31AF}" type="sibTrans" cxnId="{94E62922-B601-48AB-A216-AF7A72E40FA4}">
      <dgm:prSet/>
      <dgm:spPr/>
      <dgm:t>
        <a:bodyPr/>
        <a:lstStyle/>
        <a:p>
          <a:endParaRPr lang="en-US"/>
        </a:p>
      </dgm:t>
    </dgm:pt>
    <dgm:pt modelId="{FA53B87B-B242-4AED-BB4D-DAEC43C50137}">
      <dgm:prSet/>
      <dgm:spPr/>
      <dgm:t>
        <a:bodyPr/>
        <a:lstStyle/>
        <a:p>
          <a:r>
            <a:rPr lang="vi-VN" dirty="0">
              <a:solidFill>
                <a:schemeClr val="bg1"/>
              </a:solidFill>
              <a:latin typeface="Arial" panose="020B0604020202020204" pitchFamily="34" charset="0"/>
              <a:cs typeface="Arial" panose="020B0604020202020204" pitchFamily="34" charset="0"/>
            </a:rPr>
            <a:t>d. Lực lượng sản xuất, phương thức sản xuất, cơ sở hạ tầng</a:t>
          </a:r>
          <a:endParaRPr lang="en-US" dirty="0">
            <a:solidFill>
              <a:schemeClr val="bg1"/>
            </a:solidFill>
            <a:latin typeface="Arial" panose="020B0604020202020204" pitchFamily="34" charset="0"/>
            <a:cs typeface="Arial" panose="020B0604020202020204" pitchFamily="34" charset="0"/>
          </a:endParaRPr>
        </a:p>
      </dgm:t>
    </dgm:pt>
    <dgm:pt modelId="{49EF1D94-5A23-4878-92F0-0C04B295C66C}" type="parTrans" cxnId="{01EADB7F-9CA5-4541-85ED-9639ECCE46A8}">
      <dgm:prSet/>
      <dgm:spPr/>
      <dgm:t>
        <a:bodyPr/>
        <a:lstStyle/>
        <a:p>
          <a:endParaRPr lang="en-US"/>
        </a:p>
      </dgm:t>
    </dgm:pt>
    <dgm:pt modelId="{B6F8CA59-E888-412A-9C5D-528E5A95A698}" type="sibTrans" cxnId="{01EADB7F-9CA5-4541-85ED-9639ECCE46A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01EADB7F-9CA5-4541-85ED-9639ECCE46A8}" srcId="{8D6D26A5-62C7-45EB-9531-C85F1879241F}" destId="{FA53B87B-B242-4AED-BB4D-DAEC43C50137}" srcOrd="3" destOrd="0" parTransId="{49EF1D94-5A23-4878-92F0-0C04B295C66C}" sibTransId="{B6F8CA59-E888-412A-9C5D-528E5A95A698}"/>
    <dgm:cxn modelId="{A78C1C75-D214-48A0-92BA-2DFF904983C6}" type="presOf" srcId="{AF508471-6BF0-4E4D-9C49-5C04E4F1A8A2}" destId="{D5CC919E-8CCC-4B1A-8D10-6F2C091922D1}" srcOrd="0" destOrd="0" presId="urn:microsoft.com/office/officeart/2005/8/layout/vList5"/>
    <dgm:cxn modelId="{61AF41DD-0821-42BE-A906-30010BE5F9B7}" type="presOf" srcId="{DA60841E-6A62-4568-9E7F-A6D242D5C913}" destId="{F1A0EB02-8037-4F89-8026-A7DA99CFEE45}" srcOrd="0" destOrd="4"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B9BD5668-2A01-4483-B11E-3FABB164BA0C}" type="presOf" srcId="{8D6D26A5-62C7-45EB-9531-C85F1879241F}" destId="{AEC6E17D-F1BC-406A-B364-F3D4F5F76DD5}" srcOrd="0" destOrd="0" presId="urn:microsoft.com/office/officeart/2005/8/layout/vList5"/>
    <dgm:cxn modelId="{21FCDEDB-5F93-42C5-B9A8-BD6E02D1163E}" srcId="{8D6D26A5-62C7-45EB-9531-C85F1879241F}" destId="{EE05DF24-7A0B-4AFB-BFE4-47318741094F}" srcOrd="1" destOrd="0" parTransId="{B45CD9F9-A3F1-4910-9258-840560BB2BE0}" sibTransId="{EB4A1955-34EE-40CF-986B-988AFF89D78B}"/>
    <dgm:cxn modelId="{94E62922-B601-48AB-A216-AF7A72E40FA4}" srcId="{8D6D26A5-62C7-45EB-9531-C85F1879241F}" destId="{B8EA36B9-C556-4E88-ACD0-88B812E4F868}" srcOrd="2" destOrd="0" parTransId="{5C5077C4-1682-416D-91CF-E5B9653473EF}" sibTransId="{D5391947-7825-4C37-AB35-9E13EFAC31AF}"/>
    <dgm:cxn modelId="{23D29DF3-F41F-450B-A893-7B0B23CA0B58}" srcId="{8D6D26A5-62C7-45EB-9531-C85F1879241F}" destId="{47034EC9-30F0-4285-87E0-0C8BA1F9CEDC}" srcOrd="5" destOrd="0" parTransId="{401727E8-46EE-41A4-BAAF-3BA1753FE8AE}" sibTransId="{E63D2A55-7855-4297-B1C9-0C665A64A098}"/>
    <dgm:cxn modelId="{3A770F13-D0EE-475E-8171-DB1E681DFAF0}" type="presOf" srcId="{EE05DF24-7A0B-4AFB-BFE4-47318741094F}" destId="{F1A0EB02-8037-4F89-8026-A7DA99CFEE45}" srcOrd="0" destOrd="1" presId="urn:microsoft.com/office/officeart/2005/8/layout/vList5"/>
    <dgm:cxn modelId="{658CFE94-5494-487E-A45B-641035F86D4D}"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EE1156E6-1564-4EB4-91FF-A43CAD4B672F}" type="presOf" srcId="{47034EC9-30F0-4285-87E0-0C8BA1F9CEDC}" destId="{F1A0EB02-8037-4F89-8026-A7DA99CFEE45}" srcOrd="0" destOrd="5" presId="urn:microsoft.com/office/officeart/2005/8/layout/vList5"/>
    <dgm:cxn modelId="{52BFF8DA-03D1-4B72-BE40-41EC44FCB44B}" type="presOf" srcId="{B8EA36B9-C556-4E88-ACD0-88B812E4F868}" destId="{F1A0EB02-8037-4F89-8026-A7DA99CFEE45}" srcOrd="0" destOrd="2"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25937676-EFF1-43D6-B6B2-A18707F96FA3}" type="presOf" srcId="{FA53B87B-B242-4AED-BB4D-DAEC43C50137}" destId="{F1A0EB02-8037-4F89-8026-A7DA99CFEE45}" srcOrd="0" destOrd="3" presId="urn:microsoft.com/office/officeart/2005/8/layout/vList5"/>
    <dgm:cxn modelId="{BA0125CA-826E-42A8-989F-3CCA6D8F9F2E}" type="presParOf" srcId="{D5CC919E-8CCC-4B1A-8D10-6F2C091922D1}" destId="{68BFF038-1D82-498E-BFBE-D15BC7CCD2BC}" srcOrd="0" destOrd="0" presId="urn:microsoft.com/office/officeart/2005/8/layout/vList5"/>
    <dgm:cxn modelId="{0C203BBF-0AAE-4DF2-B33A-BA7DA0086B40}" type="presParOf" srcId="{68BFF038-1D82-498E-BFBE-D15BC7CCD2BC}" destId="{AEC6E17D-F1BC-406A-B364-F3D4F5F76DD5}" srcOrd="0" destOrd="0" presId="urn:microsoft.com/office/officeart/2005/8/layout/vList5"/>
    <dgm:cxn modelId="{4455869A-CF2F-405A-B8CF-80165CE521D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Sáng</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tạo</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ra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quy</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luật</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7. </a:t>
          </a:r>
          <a:r>
            <a:rPr lang="vi-VN" dirty="0">
              <a:solidFill>
                <a:srgbClr val="FFFF00"/>
              </a:solidFill>
            </a:rPr>
            <a:t>Con người có vai trò như thế nào đối với các quy luật trong cuộc sống?</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66DC447A-820A-4856-B6A3-1BBEE3A99045}">
      <dgm:prSet/>
      <dgm:spPr/>
      <dgm:t>
        <a:bodyPr/>
        <a:lstStyle/>
        <a:p>
          <a:r>
            <a:rPr lang="en-US" dirty="0">
              <a:solidFill>
                <a:schemeClr val="bg1"/>
              </a:solidFill>
              <a:latin typeface="Arial" panose="020B0604020202020204" pitchFamily="34" charset="0"/>
              <a:cs typeface="Arial" panose="020B0604020202020204" pitchFamily="34" charset="0"/>
            </a:rPr>
            <a:t>b. Xóa bỏ quy luật theo ý muốn chủ quan</a:t>
          </a:r>
        </a:p>
      </dgm:t>
    </dgm:pt>
    <dgm:pt modelId="{FAA965C9-EB2B-44CB-9BC8-EA7B329DB3D1}" type="parTrans" cxnId="{12DF050F-78D0-4FEF-B414-353D98F411FA}">
      <dgm:prSet/>
      <dgm:spPr/>
      <dgm:t>
        <a:bodyPr/>
        <a:lstStyle/>
        <a:p>
          <a:endParaRPr lang="en-US"/>
        </a:p>
      </dgm:t>
    </dgm:pt>
    <dgm:pt modelId="{695A3918-1681-4786-88C9-7B062C212D73}" type="sibTrans" cxnId="{12DF050F-78D0-4FEF-B414-353D98F411FA}">
      <dgm:prSet/>
      <dgm:spPr/>
      <dgm:t>
        <a:bodyPr/>
        <a:lstStyle/>
        <a:p>
          <a:endParaRPr lang="en-US"/>
        </a:p>
      </dgm:t>
    </dgm:pt>
    <dgm:pt modelId="{A9B32632-C36A-4126-A8A4-2169478FE802}">
      <dgm:prSet/>
      <dgm:spPr/>
      <dgm:t>
        <a:bodyPr/>
        <a:lstStyle/>
        <a:p>
          <a:r>
            <a:rPr lang="en-US" dirty="0">
              <a:solidFill>
                <a:schemeClr val="bg1"/>
              </a:solidFill>
              <a:latin typeface="Arial" panose="020B0604020202020204" pitchFamily="34" charset="0"/>
              <a:cs typeface="Arial" panose="020B0604020202020204" pitchFamily="34" charset="0"/>
            </a:rPr>
            <a:t>c. Nhận thức và vân dụng theo các quy luật</a:t>
          </a:r>
        </a:p>
      </dgm:t>
    </dgm:pt>
    <dgm:pt modelId="{C8F7F1D9-DC2F-411D-A46C-FC07A75FC5A3}" type="parTrans" cxnId="{F7464E43-5ABF-4DF2-9B2C-3E60B19FA6EA}">
      <dgm:prSet/>
      <dgm:spPr/>
      <dgm:t>
        <a:bodyPr/>
        <a:lstStyle/>
        <a:p>
          <a:endParaRPr lang="en-US"/>
        </a:p>
      </dgm:t>
    </dgm:pt>
    <dgm:pt modelId="{07DE8F99-0855-4D9B-A43E-21BA48324782}" type="sibTrans" cxnId="{F7464E43-5ABF-4DF2-9B2C-3E60B19FA6EA}">
      <dgm:prSet/>
      <dgm:spPr/>
      <dgm:t>
        <a:bodyPr/>
        <a:lstStyle/>
        <a:p>
          <a:endParaRPr lang="en-US"/>
        </a:p>
      </dgm:t>
    </dgm:pt>
    <dgm:pt modelId="{9EDDC7EA-BA4E-457C-B50D-268BC6FB9848}">
      <dgm:prSet/>
      <dgm:spPr/>
      <dgm:t>
        <a:bodyPr/>
        <a:lstStyle/>
        <a:p>
          <a:r>
            <a:rPr lang="en-US" dirty="0">
              <a:solidFill>
                <a:schemeClr val="bg1"/>
              </a:solidFill>
              <a:latin typeface="Arial" panose="020B0604020202020204" pitchFamily="34" charset="0"/>
              <a:cs typeface="Arial" panose="020B0604020202020204" pitchFamily="34" charset="0"/>
            </a:rPr>
            <a:t>d. Tất cả các đáp án đều sai</a:t>
          </a:r>
        </a:p>
      </dgm:t>
    </dgm:pt>
    <dgm:pt modelId="{E15CD84C-706D-45AE-9207-62395F3F0D5F}" type="parTrans" cxnId="{55A8EEC4-DC32-400C-AD66-6025E9F3266C}">
      <dgm:prSet/>
      <dgm:spPr/>
      <dgm:t>
        <a:bodyPr/>
        <a:lstStyle/>
        <a:p>
          <a:endParaRPr lang="en-US"/>
        </a:p>
      </dgm:t>
    </dgm:pt>
    <dgm:pt modelId="{764ADA2A-3C6D-496E-B040-CD3A08E27604}" type="sibTrans" cxnId="{55A8EEC4-DC32-400C-AD66-6025E9F3266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D9F9FEB1-787F-4C55-ABFF-B322AC2A0B07}" type="presOf" srcId="{A9B32632-C36A-4126-A8A4-2169478FE802}" destId="{F1A0EB02-8037-4F89-8026-A7DA99CFEE45}" srcOrd="0" destOrd="2" presId="urn:microsoft.com/office/officeart/2005/8/layout/vList5"/>
    <dgm:cxn modelId="{72D9A4F8-AF1D-442F-AF90-147492B25243}" type="presOf" srcId="{66DC447A-820A-4856-B6A3-1BBEE3A99045}" destId="{F1A0EB02-8037-4F89-8026-A7DA99CFEE45}" srcOrd="0" destOrd="1"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32B7F325-91F7-42DA-BEDA-227D29C2C37F}" type="presOf" srcId="{9EDDC7EA-BA4E-457C-B50D-268BC6FB9848}" destId="{F1A0EB02-8037-4F89-8026-A7DA99CFEE45}" srcOrd="0" destOrd="3" presId="urn:microsoft.com/office/officeart/2005/8/layout/vList5"/>
    <dgm:cxn modelId="{55A8EEC4-DC32-400C-AD66-6025E9F3266C}" srcId="{8D6D26A5-62C7-45EB-9531-C85F1879241F}" destId="{9EDDC7EA-BA4E-457C-B50D-268BC6FB9848}" srcOrd="3" destOrd="0" parTransId="{E15CD84C-706D-45AE-9207-62395F3F0D5F}" sibTransId="{764ADA2A-3C6D-496E-B040-CD3A08E27604}"/>
    <dgm:cxn modelId="{23D29DF3-F41F-450B-A893-7B0B23CA0B58}" srcId="{8D6D26A5-62C7-45EB-9531-C85F1879241F}" destId="{47034EC9-30F0-4285-87E0-0C8BA1F9CEDC}" srcOrd="5" destOrd="0" parTransId="{401727E8-46EE-41A4-BAAF-3BA1753FE8AE}" sibTransId="{E63D2A55-7855-4297-B1C9-0C665A64A098}"/>
    <dgm:cxn modelId="{B3533210-8E0C-45F0-A1C8-8CA54F7BE302}" type="presOf" srcId="{AF508471-6BF0-4E4D-9C49-5C04E4F1A8A2}" destId="{D5CC919E-8CCC-4B1A-8D10-6F2C091922D1}" srcOrd="0" destOrd="0" presId="urn:microsoft.com/office/officeart/2005/8/layout/vList5"/>
    <dgm:cxn modelId="{F7464E43-5ABF-4DF2-9B2C-3E60B19FA6EA}" srcId="{8D6D26A5-62C7-45EB-9531-C85F1879241F}" destId="{A9B32632-C36A-4126-A8A4-2169478FE802}" srcOrd="2" destOrd="0" parTransId="{C8F7F1D9-DC2F-411D-A46C-FC07A75FC5A3}" sibTransId="{07DE8F99-0855-4D9B-A43E-21BA48324782}"/>
    <dgm:cxn modelId="{12DF050F-78D0-4FEF-B414-353D98F411FA}" srcId="{8D6D26A5-62C7-45EB-9531-C85F1879241F}" destId="{66DC447A-820A-4856-B6A3-1BBEE3A99045}" srcOrd="1" destOrd="0" parTransId="{FAA965C9-EB2B-44CB-9BC8-EA7B329DB3D1}" sibTransId="{695A3918-1681-4786-88C9-7B062C212D73}"/>
    <dgm:cxn modelId="{605EC982-400C-4392-94DC-0CB4FC7A019E}" type="presOf" srcId="{A556DFAD-6063-40D5-896A-04500B9ADA0D}" destId="{F1A0EB02-8037-4F89-8026-A7DA99CFEE4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037FE24F-D48D-4A65-9F8A-5D4C5826DE51}" type="presOf" srcId="{DA60841E-6A62-4568-9E7F-A6D242D5C913}" destId="{F1A0EB02-8037-4F89-8026-A7DA99CFEE45}" srcOrd="0" destOrd="4" presId="urn:microsoft.com/office/officeart/2005/8/layout/vList5"/>
    <dgm:cxn modelId="{8CCB2CA3-2C0F-4ACD-9299-682CA17FD48C}" type="presOf" srcId="{47034EC9-30F0-4285-87E0-0C8BA1F9CEDC}" destId="{F1A0EB02-8037-4F89-8026-A7DA99CFEE45}" srcOrd="0" destOrd="5" presId="urn:microsoft.com/office/officeart/2005/8/layout/vList5"/>
    <dgm:cxn modelId="{3D1BC012-FD42-4150-BF6E-BF821DF7DCA6}"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9D52105B-5917-4742-A8D8-39A742328E6E}" type="presParOf" srcId="{D5CC919E-8CCC-4B1A-8D10-6F2C091922D1}" destId="{68BFF038-1D82-498E-BFBE-D15BC7CCD2BC}" srcOrd="0" destOrd="0" presId="urn:microsoft.com/office/officeart/2005/8/layout/vList5"/>
    <dgm:cxn modelId="{0474402F-109F-4875-AE1B-7C9A8C8D7402}" type="presParOf" srcId="{68BFF038-1D82-498E-BFBE-D15BC7CCD2BC}" destId="{AEC6E17D-F1BC-406A-B364-F3D4F5F76DD5}" srcOrd="0" destOrd="0" presId="urn:microsoft.com/office/officeart/2005/8/layout/vList5"/>
    <dgm:cxn modelId="{09F0DB07-0DC8-475E-9BE2-78DF00CF203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Nguyên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lý</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về</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mối</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liên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hệ</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phổ</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biến</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ctr"/>
          <a:r>
            <a:rPr lang="en-US" dirty="0">
              <a:solidFill>
                <a:srgbClr val="FFFF00"/>
              </a:solidFill>
            </a:rPr>
            <a:t>8. </a:t>
          </a:r>
          <a:r>
            <a:rPr lang="en-US" dirty="0" err="1">
              <a:solidFill>
                <a:srgbClr val="FFFF00"/>
              </a:solidFill>
            </a:rPr>
            <a:t>Những</a:t>
          </a:r>
          <a:r>
            <a:rPr lang="en-US" dirty="0">
              <a:solidFill>
                <a:srgbClr val="FFFF00"/>
              </a:solidFill>
            </a:rPr>
            <a:t> </a:t>
          </a:r>
          <a:r>
            <a:rPr lang="en-US" dirty="0" err="1">
              <a:solidFill>
                <a:srgbClr val="FFFF00"/>
              </a:solidFill>
            </a:rPr>
            <a:t>nguyên</a:t>
          </a:r>
          <a:r>
            <a:rPr lang="en-US" dirty="0">
              <a:solidFill>
                <a:srgbClr val="FFFF00"/>
              </a:solidFill>
            </a:rPr>
            <a:t> </a:t>
          </a:r>
          <a:r>
            <a:rPr lang="en-US" dirty="0" err="1">
              <a:solidFill>
                <a:srgbClr val="FFFF00"/>
              </a:solidFill>
            </a:rPr>
            <a:t>lý</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phép</a:t>
          </a:r>
          <a:r>
            <a:rPr lang="en-US" dirty="0">
              <a:solidFill>
                <a:srgbClr val="FFFF00"/>
              </a:solidFill>
            </a:rPr>
            <a:t> </a:t>
          </a:r>
          <a:r>
            <a:rPr lang="en-US" dirty="0" err="1">
              <a:solidFill>
                <a:srgbClr val="FFFF00"/>
              </a:solidFill>
            </a:rPr>
            <a:t>biện</a:t>
          </a:r>
          <a:r>
            <a:rPr lang="en-US" dirty="0">
              <a:solidFill>
                <a:srgbClr val="FFFF00"/>
              </a:solidFill>
            </a:rPr>
            <a:t> </a:t>
          </a:r>
          <a:r>
            <a:rPr lang="en-US" dirty="0" err="1">
              <a:solidFill>
                <a:srgbClr val="FFFF00"/>
              </a:solidFill>
            </a:rPr>
            <a:t>chứng</a:t>
          </a:r>
          <a:r>
            <a:rPr lang="en-US" dirty="0">
              <a:solidFill>
                <a:srgbClr val="FFFF00"/>
              </a:solidFill>
            </a:rPr>
            <a:t> </a:t>
          </a:r>
          <a:r>
            <a:rPr lang="en-US" dirty="0" err="1">
              <a:solidFill>
                <a:srgbClr val="FFFF00"/>
              </a:solidFill>
            </a:rPr>
            <a:t>duy</a:t>
          </a:r>
          <a:r>
            <a:rPr lang="en-US" dirty="0">
              <a:solidFill>
                <a:srgbClr val="FFFF00"/>
              </a:solidFill>
            </a:rPr>
            <a:t> </a:t>
          </a:r>
          <a:r>
            <a:rPr lang="en-US" dirty="0" err="1">
              <a:solidFill>
                <a:srgbClr val="FFFF00"/>
              </a:solidFill>
            </a:rPr>
            <a:t>vật</a:t>
          </a:r>
          <a:r>
            <a:rPr lang="en-US" dirty="0">
              <a:solidFill>
                <a:srgbClr val="FFFF00"/>
              </a:solidFill>
            </a:rPr>
            <a:t> </a:t>
          </a:r>
          <a:r>
            <a:rPr lang="en-US" dirty="0" err="1">
              <a:solidFill>
                <a:srgbClr val="FFFF00"/>
              </a:solidFill>
            </a:rPr>
            <a:t>bao</a:t>
          </a:r>
          <a:r>
            <a:rPr lang="en-US" dirty="0">
              <a:solidFill>
                <a:srgbClr val="FFFF00"/>
              </a:solidFill>
            </a:rPr>
            <a:t> </a:t>
          </a:r>
          <a:r>
            <a:rPr lang="en-US" dirty="0" err="1">
              <a:solidFill>
                <a:srgbClr val="FFFF00"/>
              </a:solidFill>
            </a:rPr>
            <a:t>gồm</a:t>
          </a:r>
          <a:r>
            <a:rPr lang="en-US" dirty="0">
              <a:solidFill>
                <a:srgbClr val="FFFF00"/>
              </a:solidFill>
            </a:rPr>
            <a:t>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362AD31C-A080-411F-BD4C-44BF623302ED}">
      <dgm:prSet/>
      <dgm:spPr/>
      <dgm:t>
        <a:bodyPr/>
        <a:lstStyle/>
        <a:p>
          <a:r>
            <a:rPr lang="en-US" dirty="0">
              <a:solidFill>
                <a:schemeClr val="bg1"/>
              </a:solidFill>
              <a:latin typeface="Arial" panose="020B0604020202020204" pitchFamily="34" charset="0"/>
              <a:cs typeface="Arial" panose="020B0604020202020204" pitchFamily="34" charset="0"/>
            </a:rPr>
            <a:t>b. Nguyên lý về mối liên hệ phổ biến và nguyên lý về sự phát triển </a:t>
          </a:r>
        </a:p>
      </dgm:t>
    </dgm:pt>
    <dgm:pt modelId="{0F344BE0-8DD0-442B-997D-7E4AF91241EC}" type="parTrans" cxnId="{EE190755-626D-49AB-B81D-9BB7471BA39D}">
      <dgm:prSet/>
      <dgm:spPr/>
      <dgm:t>
        <a:bodyPr/>
        <a:lstStyle/>
        <a:p>
          <a:endParaRPr lang="en-US"/>
        </a:p>
      </dgm:t>
    </dgm:pt>
    <dgm:pt modelId="{BFB8B6EF-A80C-462A-B9D9-42DDBBEE3770}" type="sibTrans" cxnId="{EE190755-626D-49AB-B81D-9BB7471BA39D}">
      <dgm:prSet/>
      <dgm:spPr/>
      <dgm:t>
        <a:bodyPr/>
        <a:lstStyle/>
        <a:p>
          <a:endParaRPr lang="en-US"/>
        </a:p>
      </dgm:t>
    </dgm:pt>
    <dgm:pt modelId="{62D99F7A-9184-4619-90CA-ADAC7EE21E6A}">
      <dgm:prSet/>
      <dgm:spPr/>
      <dgm:t>
        <a:bodyPr/>
        <a:lstStyle/>
        <a:p>
          <a:r>
            <a:rPr lang="en-US" dirty="0">
              <a:solidFill>
                <a:schemeClr val="bg1"/>
              </a:solidFill>
              <a:latin typeface="Arial" panose="020B0604020202020204" pitchFamily="34" charset="0"/>
              <a:cs typeface="Arial" panose="020B0604020202020204" pitchFamily="34" charset="0"/>
            </a:rPr>
            <a:t>c. Nguyên lý về sự phát triển </a:t>
          </a:r>
        </a:p>
      </dgm:t>
    </dgm:pt>
    <dgm:pt modelId="{0676DADD-BFA7-45A5-9319-DBDB43B5A0AC}" type="parTrans" cxnId="{5C97939B-5812-4AAE-8BB8-688D4E32BA04}">
      <dgm:prSet/>
      <dgm:spPr/>
      <dgm:t>
        <a:bodyPr/>
        <a:lstStyle/>
        <a:p>
          <a:endParaRPr lang="en-US"/>
        </a:p>
      </dgm:t>
    </dgm:pt>
    <dgm:pt modelId="{BB74F7C4-5CCE-4F31-A2DD-CC4B4D973D55}" type="sibTrans" cxnId="{5C97939B-5812-4AAE-8BB8-688D4E32BA04}">
      <dgm:prSet/>
      <dgm:spPr/>
      <dgm:t>
        <a:bodyPr/>
        <a:lstStyle/>
        <a:p>
          <a:endParaRPr lang="en-US"/>
        </a:p>
      </dgm:t>
    </dgm:pt>
    <dgm:pt modelId="{A05072A7-6FAF-4A94-8279-039FA4F3FB88}">
      <dgm:prSet/>
      <dgm:spPr/>
      <dgm:t>
        <a:bodyPr/>
        <a:lstStyle/>
        <a:p>
          <a:r>
            <a:rPr lang="en-US" dirty="0">
              <a:solidFill>
                <a:schemeClr val="bg1"/>
              </a:solidFill>
              <a:latin typeface="Arial" panose="020B0604020202020204" pitchFamily="34" charset="0"/>
              <a:cs typeface="Arial" panose="020B0604020202020204" pitchFamily="34" charset="0"/>
            </a:rPr>
            <a:t>d. Nguyên lý về sự vận động</a:t>
          </a:r>
        </a:p>
      </dgm:t>
    </dgm:pt>
    <dgm:pt modelId="{02ADA0F2-303C-4501-96C8-E6F6AF19779B}" type="parTrans" cxnId="{0DFE4F5A-2227-46AD-9FB5-CA4030F0FED2}">
      <dgm:prSet/>
      <dgm:spPr/>
      <dgm:t>
        <a:bodyPr/>
        <a:lstStyle/>
        <a:p>
          <a:endParaRPr lang="en-US"/>
        </a:p>
      </dgm:t>
    </dgm:pt>
    <dgm:pt modelId="{27DC9E17-330F-485F-AA0F-BB67FC653195}" type="sibTrans" cxnId="{0DFE4F5A-2227-46AD-9FB5-CA4030F0FED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8CF5BF31-4FDF-4FC7-B711-2E0320CFB85E}" type="presOf" srcId="{362AD31C-A080-411F-BD4C-44BF623302ED}" destId="{F1A0EB02-8037-4F89-8026-A7DA99CFEE45}" srcOrd="0" destOrd="1"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43D0A17D-7125-453D-933A-CB686A683C79}" type="presOf" srcId="{A556DFAD-6063-40D5-896A-04500B9ADA0D}" destId="{F1A0EB02-8037-4F89-8026-A7DA99CFEE45}" srcOrd="0" destOrd="0"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D87BA29F-2397-4E02-8084-063328792307}" type="presOf" srcId="{47034EC9-30F0-4285-87E0-0C8BA1F9CEDC}" destId="{F1A0EB02-8037-4F89-8026-A7DA99CFEE45}" srcOrd="0" destOrd="5"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0DFE4F5A-2227-46AD-9FB5-CA4030F0FED2}" srcId="{8D6D26A5-62C7-45EB-9531-C85F1879241F}" destId="{A05072A7-6FAF-4A94-8279-039FA4F3FB88}" srcOrd="3" destOrd="0" parTransId="{02ADA0F2-303C-4501-96C8-E6F6AF19779B}" sibTransId="{27DC9E17-330F-485F-AA0F-BB67FC653195}"/>
    <dgm:cxn modelId="{B175B633-03B6-476D-BDDF-4DAA111793E8}" type="presOf" srcId="{A05072A7-6FAF-4A94-8279-039FA4F3FB88}" destId="{F1A0EB02-8037-4F89-8026-A7DA99CFEE45}" srcOrd="0" destOrd="3" presId="urn:microsoft.com/office/officeart/2005/8/layout/vList5"/>
    <dgm:cxn modelId="{EE190755-626D-49AB-B81D-9BB7471BA39D}" srcId="{8D6D26A5-62C7-45EB-9531-C85F1879241F}" destId="{362AD31C-A080-411F-BD4C-44BF623302ED}" srcOrd="1" destOrd="0" parTransId="{0F344BE0-8DD0-442B-997D-7E4AF91241EC}" sibTransId="{BFB8B6EF-A80C-462A-B9D9-42DDBBEE3770}"/>
    <dgm:cxn modelId="{5C97939B-5812-4AAE-8BB8-688D4E32BA04}" srcId="{8D6D26A5-62C7-45EB-9531-C85F1879241F}" destId="{62D99F7A-9184-4619-90CA-ADAC7EE21E6A}" srcOrd="2" destOrd="0" parTransId="{0676DADD-BFA7-45A5-9319-DBDB43B5A0AC}" sibTransId="{BB74F7C4-5CCE-4F31-A2DD-CC4B4D973D55}"/>
    <dgm:cxn modelId="{1A4F907E-A211-44B7-A286-1EFF6E0D516A}" type="presOf" srcId="{62D99F7A-9184-4619-90CA-ADAC7EE21E6A}" destId="{F1A0EB02-8037-4F89-8026-A7DA99CFEE45}" srcOrd="0" destOrd="2" presId="urn:microsoft.com/office/officeart/2005/8/layout/vList5"/>
    <dgm:cxn modelId="{A062D9C4-E714-4A46-8DD8-A381E773225C}" type="presOf" srcId="{AF508471-6BF0-4E4D-9C49-5C04E4F1A8A2}" destId="{D5CC919E-8CCC-4B1A-8D10-6F2C091922D1}" srcOrd="0" destOrd="0" presId="urn:microsoft.com/office/officeart/2005/8/layout/vList5"/>
    <dgm:cxn modelId="{792EE6F7-8C02-49AA-818C-9EB527EDC361}" type="presOf" srcId="{DA60841E-6A62-4568-9E7F-A6D242D5C913}" destId="{F1A0EB02-8037-4F89-8026-A7DA99CFEE45}" srcOrd="0" destOrd="4"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5FBF5AD5-6743-49C8-B9F4-481F138C9F86}" type="presOf" srcId="{8D6D26A5-62C7-45EB-9531-C85F1879241F}" destId="{AEC6E17D-F1BC-406A-B364-F3D4F5F76DD5}" srcOrd="0" destOrd="0" presId="urn:microsoft.com/office/officeart/2005/8/layout/vList5"/>
    <dgm:cxn modelId="{75D142DD-BF44-4DEA-AECB-8E95D63836EF}" type="presParOf" srcId="{D5CC919E-8CCC-4B1A-8D10-6F2C091922D1}" destId="{68BFF038-1D82-498E-BFBE-D15BC7CCD2BC}" srcOrd="0" destOrd="0" presId="urn:microsoft.com/office/officeart/2005/8/layout/vList5"/>
    <dgm:cxn modelId="{C05CBCF3-27F2-43E0-8421-0E6F6FAB5AEF}" type="presParOf" srcId="{68BFF038-1D82-498E-BFBE-D15BC7CCD2BC}" destId="{AEC6E17D-F1BC-406A-B364-F3D4F5F76DD5}" srcOrd="0" destOrd="0" presId="urn:microsoft.com/office/officeart/2005/8/layout/vList5"/>
    <dgm:cxn modelId="{7F2DF88D-7A62-47EE-886F-15C4A699B06D}"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Sản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xuất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tinh</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thần</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9. </a:t>
          </a:r>
          <a:r>
            <a:rPr lang="vi-VN" dirty="0">
              <a:solidFill>
                <a:srgbClr val="FFFF00"/>
              </a:solidFill>
            </a:rPr>
            <a:t>Theo quan điểm triết Mác Lê nin: Cơ sở của sự tồn tại, vận động và phát triển</a:t>
          </a:r>
          <a:endParaRPr lang="en-US" dirty="0">
            <a:solidFill>
              <a:srgbClr val="FFFF00"/>
            </a:solidFill>
          </a:endParaRPr>
        </a:p>
        <a:p>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xã</a:t>
          </a:r>
          <a:r>
            <a:rPr lang="en-US" dirty="0">
              <a:solidFill>
                <a:srgbClr val="FFFF00"/>
              </a:solidFill>
            </a:rPr>
            <a:t> </a:t>
          </a:r>
          <a:r>
            <a:rPr lang="en-US" dirty="0" err="1">
              <a:solidFill>
                <a:srgbClr val="FFFF00"/>
              </a:solidFill>
            </a:rPr>
            <a:t>hội</a:t>
          </a:r>
          <a:r>
            <a:rPr lang="en-US" dirty="0">
              <a:solidFill>
                <a:srgbClr val="FFFF00"/>
              </a:solidFill>
            </a:rPr>
            <a:t> </a:t>
          </a:r>
          <a:r>
            <a:rPr lang="en-US" dirty="0" err="1">
              <a:solidFill>
                <a:srgbClr val="FFFF00"/>
              </a:solidFill>
            </a:rPr>
            <a:t>là</a:t>
          </a:r>
          <a:r>
            <a:rPr lang="en-US" dirty="0">
              <a:solidFill>
                <a:srgbClr val="FFFF00"/>
              </a:solidFill>
            </a:rPr>
            <a:t>: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F1780788-B098-4C69-BD4D-4A4F2EE89723}">
      <dgm:prSet/>
      <dgm:spPr/>
      <dgm:t>
        <a:bodyPr/>
        <a:lstStyle/>
        <a:p>
          <a:r>
            <a:rPr lang="en-US" dirty="0">
              <a:solidFill>
                <a:schemeClr val="bg1"/>
              </a:solidFill>
              <a:latin typeface="Arial" panose="020B0604020202020204" pitchFamily="34" charset="0"/>
              <a:cs typeface="Arial" panose="020B0604020202020204" pitchFamily="34" charset="0"/>
            </a:rPr>
            <a:t>b. Sản xuất vật chất</a:t>
          </a:r>
        </a:p>
      </dgm:t>
    </dgm:pt>
    <dgm:pt modelId="{7F278502-5D51-4CD9-8934-7D91DBB4803B}" type="parTrans" cxnId="{C771D3A2-8B0D-4AE5-9F44-B5FB4024EA48}">
      <dgm:prSet/>
      <dgm:spPr/>
      <dgm:t>
        <a:bodyPr/>
        <a:lstStyle/>
        <a:p>
          <a:endParaRPr lang="en-US"/>
        </a:p>
      </dgm:t>
    </dgm:pt>
    <dgm:pt modelId="{C02EA93B-1C68-40D1-9690-55E0C7DCD4C6}" type="sibTrans" cxnId="{C771D3A2-8B0D-4AE5-9F44-B5FB4024EA48}">
      <dgm:prSet/>
      <dgm:spPr/>
      <dgm:t>
        <a:bodyPr/>
        <a:lstStyle/>
        <a:p>
          <a:endParaRPr lang="en-US"/>
        </a:p>
      </dgm:t>
    </dgm:pt>
    <dgm:pt modelId="{01E112B2-C774-4436-828C-FED27BAA11B4}">
      <dgm:prSet/>
      <dgm:spPr/>
      <dgm:t>
        <a:bodyPr/>
        <a:lstStyle/>
        <a:p>
          <a:r>
            <a:rPr lang="en-US" dirty="0">
              <a:solidFill>
                <a:schemeClr val="bg1"/>
              </a:solidFill>
              <a:latin typeface="Arial" panose="020B0604020202020204" pitchFamily="34" charset="0"/>
              <a:cs typeface="Arial" panose="020B0604020202020204" pitchFamily="34" charset="0"/>
            </a:rPr>
            <a:t>c. Thiết chế xã hội </a:t>
          </a:r>
        </a:p>
      </dgm:t>
    </dgm:pt>
    <dgm:pt modelId="{874D4419-B5C2-42D5-B005-7A1C2E080A8C}" type="parTrans" cxnId="{8A6B40A2-8D65-404B-8F53-0237173F2117}">
      <dgm:prSet/>
      <dgm:spPr/>
      <dgm:t>
        <a:bodyPr/>
        <a:lstStyle/>
        <a:p>
          <a:endParaRPr lang="en-US"/>
        </a:p>
      </dgm:t>
    </dgm:pt>
    <dgm:pt modelId="{EABFC7C6-1F46-4FF3-BD71-D2DC0987A24C}" type="sibTrans" cxnId="{8A6B40A2-8D65-404B-8F53-0237173F2117}">
      <dgm:prSet/>
      <dgm:spPr/>
      <dgm:t>
        <a:bodyPr/>
        <a:lstStyle/>
        <a:p>
          <a:endParaRPr lang="en-US"/>
        </a:p>
      </dgm:t>
    </dgm:pt>
    <dgm:pt modelId="{803FAAD3-B55F-4C8F-AD39-ECA919B9D583}">
      <dgm:prSet/>
      <dgm:spPr/>
      <dgm:t>
        <a:bodyPr/>
        <a:lstStyle/>
        <a:p>
          <a:r>
            <a:rPr lang="en-US" dirty="0">
              <a:solidFill>
                <a:schemeClr val="bg1"/>
              </a:solidFill>
              <a:latin typeface="Arial" panose="020B0604020202020204" pitchFamily="34" charset="0"/>
              <a:cs typeface="Arial" panose="020B0604020202020204" pitchFamily="34" charset="0"/>
            </a:rPr>
            <a:t>d. Tất cả các câu đều đúng</a:t>
          </a:r>
        </a:p>
      </dgm:t>
    </dgm:pt>
    <dgm:pt modelId="{8A7E0A58-909E-495E-8E75-3CEAD285BD28}" type="parTrans" cxnId="{C0554BFB-1290-4E59-B8E4-2F6B68F72109}">
      <dgm:prSet/>
      <dgm:spPr/>
      <dgm:t>
        <a:bodyPr/>
        <a:lstStyle/>
        <a:p>
          <a:endParaRPr lang="en-US"/>
        </a:p>
      </dgm:t>
    </dgm:pt>
    <dgm:pt modelId="{8C138DD1-2A38-4D7E-872B-F161EF47131F}" type="sibTrans" cxnId="{C0554BFB-1290-4E59-B8E4-2F6B68F7210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8A6B40A2-8D65-404B-8F53-0237173F2117}" srcId="{8D6D26A5-62C7-45EB-9531-C85F1879241F}" destId="{01E112B2-C774-4436-828C-FED27BAA11B4}" srcOrd="2" destOrd="0" parTransId="{874D4419-B5C2-42D5-B005-7A1C2E080A8C}" sibTransId="{EABFC7C6-1F46-4FF3-BD71-D2DC0987A24C}"/>
    <dgm:cxn modelId="{F5D42A2D-AF38-4CE6-9B90-9FA1732176C2}" type="presOf" srcId="{803FAAD3-B55F-4C8F-AD39-ECA919B9D583}" destId="{F1A0EB02-8037-4F89-8026-A7DA99CFEE45}" srcOrd="0" destOrd="3" presId="urn:microsoft.com/office/officeart/2005/8/layout/vList5"/>
    <dgm:cxn modelId="{D4323367-CA46-45B2-9BFF-8BAB69103C92}" type="presOf" srcId="{AF508471-6BF0-4E4D-9C49-5C04E4F1A8A2}" destId="{D5CC919E-8CCC-4B1A-8D10-6F2C091922D1}" srcOrd="0" destOrd="0"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68AEF3F8-4580-4E91-B415-DE8B94D860DE}" type="presOf" srcId="{A556DFAD-6063-40D5-896A-04500B9ADA0D}" destId="{F1A0EB02-8037-4F89-8026-A7DA99CFEE45}" srcOrd="0" destOrd="0"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C771D3A2-8B0D-4AE5-9F44-B5FB4024EA48}" srcId="{8D6D26A5-62C7-45EB-9531-C85F1879241F}" destId="{F1780788-B098-4C69-BD4D-4A4F2EE89723}" srcOrd="1" destOrd="0" parTransId="{7F278502-5D51-4CD9-8934-7D91DBB4803B}" sibTransId="{C02EA93B-1C68-40D1-9690-55E0C7DCD4C6}"/>
    <dgm:cxn modelId="{CC369D77-93B2-48CC-894B-B7BB5B349635}" type="presOf" srcId="{47034EC9-30F0-4285-87E0-0C8BA1F9CEDC}" destId="{F1A0EB02-8037-4F89-8026-A7DA99CFEE45}" srcOrd="0" destOrd="5" presId="urn:microsoft.com/office/officeart/2005/8/layout/vList5"/>
    <dgm:cxn modelId="{C0554BFB-1290-4E59-B8E4-2F6B68F72109}" srcId="{8D6D26A5-62C7-45EB-9531-C85F1879241F}" destId="{803FAAD3-B55F-4C8F-AD39-ECA919B9D583}" srcOrd="3" destOrd="0" parTransId="{8A7E0A58-909E-495E-8E75-3CEAD285BD28}" sibTransId="{8C138DD1-2A38-4D7E-872B-F161EF47131F}"/>
    <dgm:cxn modelId="{0F8CB4F4-23B7-4967-861A-057F5BE6A9F7}" type="presOf" srcId="{01E112B2-C774-4436-828C-FED27BAA11B4}" destId="{F1A0EB02-8037-4F89-8026-A7DA99CFEE45}" srcOrd="0" destOrd="2"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D90975F9-0F0F-4426-A678-DE5D572393A3}" srcId="{AF508471-6BF0-4E4D-9C49-5C04E4F1A8A2}" destId="{8D6D26A5-62C7-45EB-9531-C85F1879241F}" srcOrd="0" destOrd="0" parTransId="{EBFBBD4C-66B5-474F-ACFD-265FCEFB024C}" sibTransId="{6D40A9E5-9B80-47A3-87E7-3B218C729BC2}"/>
    <dgm:cxn modelId="{00B16E41-1EDD-4397-A23A-1C5B6964DBF2}" type="presOf" srcId="{8D6D26A5-62C7-45EB-9531-C85F1879241F}" destId="{AEC6E17D-F1BC-406A-B364-F3D4F5F76DD5}" srcOrd="0" destOrd="0" presId="urn:microsoft.com/office/officeart/2005/8/layout/vList5"/>
    <dgm:cxn modelId="{6541752F-0B2C-47A1-BB39-CDF9091D316C}" type="presOf" srcId="{DA60841E-6A62-4568-9E7F-A6D242D5C913}" destId="{F1A0EB02-8037-4F89-8026-A7DA99CFEE45}" srcOrd="0" destOrd="4" presId="urn:microsoft.com/office/officeart/2005/8/layout/vList5"/>
    <dgm:cxn modelId="{1B360506-F8E7-40AC-9095-73D85866EF14}" type="presOf" srcId="{F1780788-B098-4C69-BD4D-4A4F2EE89723}" destId="{F1A0EB02-8037-4F89-8026-A7DA99CFEE45}" srcOrd="0" destOrd="1" presId="urn:microsoft.com/office/officeart/2005/8/layout/vList5"/>
    <dgm:cxn modelId="{CFA361D0-8759-48F3-BCFB-31E93B6104A5}" type="presParOf" srcId="{D5CC919E-8CCC-4B1A-8D10-6F2C091922D1}" destId="{68BFF038-1D82-498E-BFBE-D15BC7CCD2BC}" srcOrd="0" destOrd="0" presId="urn:microsoft.com/office/officeart/2005/8/layout/vList5"/>
    <dgm:cxn modelId="{9054C232-B3AB-4547-A420-9F7F871BB3EA}" type="presParOf" srcId="{68BFF038-1D82-498E-BFBE-D15BC7CCD2BC}" destId="{AEC6E17D-F1BC-406A-B364-F3D4F5F76DD5}" srcOrd="0" destOrd="0" presId="urn:microsoft.com/office/officeart/2005/8/layout/vList5"/>
    <dgm:cxn modelId="{D8826CFA-4009-4D86-B8E8-97903888211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 a. </a:t>
          </a:r>
          <a:r>
            <a:rPr lang="en-US" dirty="0" err="1">
              <a:solidFill>
                <a:schemeClr val="bg1"/>
              </a:solidFill>
              <a:latin typeface="Arial" panose="020B0604020202020204" pitchFamily="34" charset="0"/>
              <a:cs typeface="Arial" panose="020B0604020202020204" pitchFamily="34" charset="0"/>
            </a:rPr>
            <a:t>Elip</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10. Theo </a:t>
          </a:r>
          <a:r>
            <a:rPr lang="en-US" dirty="0" err="1">
              <a:solidFill>
                <a:srgbClr val="FFFF00"/>
              </a:solidFill>
            </a:rPr>
            <a:t>triết</a:t>
          </a:r>
          <a:r>
            <a:rPr lang="en-US" dirty="0">
              <a:solidFill>
                <a:srgbClr val="FFFF00"/>
              </a:solidFill>
            </a:rPr>
            <a:t> </a:t>
          </a:r>
          <a:r>
            <a:rPr lang="en-US" dirty="0" err="1">
              <a:solidFill>
                <a:srgbClr val="FFFF00"/>
              </a:solidFill>
            </a:rPr>
            <a:t>học</a:t>
          </a:r>
          <a:r>
            <a:rPr lang="en-US" dirty="0">
              <a:solidFill>
                <a:srgbClr val="FFFF00"/>
              </a:solidFill>
            </a:rPr>
            <a:t> </a:t>
          </a:r>
          <a:r>
            <a:rPr lang="en-US" dirty="0" err="1">
              <a:solidFill>
                <a:srgbClr val="FFFF00"/>
              </a:solidFill>
            </a:rPr>
            <a:t>Mác</a:t>
          </a:r>
          <a:r>
            <a:rPr lang="en-US" dirty="0">
              <a:solidFill>
                <a:srgbClr val="FFFF00"/>
              </a:solidFill>
            </a:rPr>
            <a:t> </a:t>
          </a:r>
          <a:r>
            <a:rPr lang="en-US" dirty="0" err="1">
              <a:solidFill>
                <a:srgbClr val="FFFF00"/>
              </a:solidFill>
            </a:rPr>
            <a:t>Lênin</a:t>
          </a:r>
          <a:r>
            <a:rPr lang="en-US" dirty="0">
              <a:solidFill>
                <a:srgbClr val="FFFF00"/>
              </a:solidFill>
            </a:rPr>
            <a:t> </a:t>
          </a:r>
          <a:r>
            <a:rPr lang="en-US" dirty="0" err="1">
              <a:solidFill>
                <a:srgbClr val="FFFF00"/>
              </a:solidFill>
            </a:rPr>
            <a:t>sự</a:t>
          </a:r>
          <a:r>
            <a:rPr lang="en-US" dirty="0">
              <a:solidFill>
                <a:srgbClr val="FFFF00"/>
              </a:solidFill>
            </a:rPr>
            <a:t> </a:t>
          </a:r>
          <a:r>
            <a:rPr lang="en-US" dirty="0" err="1">
              <a:solidFill>
                <a:srgbClr val="FFFF00"/>
              </a:solidFill>
            </a:rPr>
            <a:t>phát</a:t>
          </a:r>
          <a:r>
            <a:rPr lang="en-US" dirty="0">
              <a:solidFill>
                <a:srgbClr val="FFFF00"/>
              </a:solidFill>
            </a:rPr>
            <a:t> </a:t>
          </a:r>
          <a:r>
            <a:rPr lang="en-US" dirty="0" err="1">
              <a:solidFill>
                <a:srgbClr val="FFFF00"/>
              </a:solidFill>
            </a:rPr>
            <a:t>triển</a:t>
          </a:r>
          <a:r>
            <a:rPr lang="en-US" dirty="0">
              <a:solidFill>
                <a:srgbClr val="FFFF00"/>
              </a:solidFill>
            </a:rPr>
            <a:t> </a:t>
          </a:r>
          <a:r>
            <a:rPr lang="en-US" dirty="0" err="1">
              <a:solidFill>
                <a:srgbClr val="FFFF00"/>
              </a:solidFill>
            </a:rPr>
            <a:t>diễn</a:t>
          </a:r>
          <a:r>
            <a:rPr lang="en-US" dirty="0">
              <a:solidFill>
                <a:srgbClr val="FFFF00"/>
              </a:solidFill>
            </a:rPr>
            <a:t> </a:t>
          </a:r>
          <a:r>
            <a:rPr lang="en-US" dirty="0" err="1">
              <a:solidFill>
                <a:srgbClr val="FFFF00"/>
              </a:solidFill>
            </a:rPr>
            <a:t>ra</a:t>
          </a:r>
          <a:r>
            <a:rPr lang="en-US" dirty="0">
              <a:solidFill>
                <a:srgbClr val="FFFF00"/>
              </a:solidFill>
            </a:rPr>
            <a:t> </a:t>
          </a:r>
          <a:r>
            <a:rPr lang="en-US" dirty="0" err="1">
              <a:solidFill>
                <a:srgbClr val="FFFF00"/>
              </a:solidFill>
            </a:rPr>
            <a:t>theo</a:t>
          </a:r>
          <a:r>
            <a:rPr lang="en-US" dirty="0">
              <a:solidFill>
                <a:srgbClr val="FFFF00"/>
              </a:solidFill>
            </a:rPr>
            <a:t> </a:t>
          </a:r>
          <a:r>
            <a:rPr lang="en-US" dirty="0" err="1">
              <a:solidFill>
                <a:srgbClr val="FFFF00"/>
              </a:solidFill>
            </a:rPr>
            <a:t>hình</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93F45216-A631-4739-B390-AB792BC1C003}">
      <dgm:prSet/>
      <dgm:spPr/>
      <dgm:t>
        <a:bodyPr/>
        <a:lstStyle/>
        <a:p>
          <a:r>
            <a:rPr lang="en-US" dirty="0">
              <a:solidFill>
                <a:schemeClr val="bg1"/>
              </a:solidFill>
              <a:latin typeface="Arial" panose="020B0604020202020204" pitchFamily="34" charset="0"/>
              <a:cs typeface="Arial" panose="020B0604020202020204" pitchFamily="34" charset="0"/>
            </a:rPr>
            <a:t> b. Vòng tròn </a:t>
          </a:r>
        </a:p>
      </dgm:t>
    </dgm:pt>
    <dgm:pt modelId="{623639BF-47B8-4A50-802D-A2749456FD10}" type="parTrans" cxnId="{2E32AAC9-D019-4504-B48A-C9454D8EB3AF}">
      <dgm:prSet/>
      <dgm:spPr/>
      <dgm:t>
        <a:bodyPr/>
        <a:lstStyle/>
        <a:p>
          <a:endParaRPr lang="en-US"/>
        </a:p>
      </dgm:t>
    </dgm:pt>
    <dgm:pt modelId="{D56AE8D7-1ED1-4DA8-B698-653E353417B6}" type="sibTrans" cxnId="{2E32AAC9-D019-4504-B48A-C9454D8EB3AF}">
      <dgm:prSet/>
      <dgm:spPr/>
      <dgm:t>
        <a:bodyPr/>
        <a:lstStyle/>
        <a:p>
          <a:endParaRPr lang="en-US"/>
        </a:p>
      </dgm:t>
    </dgm:pt>
    <dgm:pt modelId="{98EFA390-F856-4D9D-9B6E-46FC4EB39815}">
      <dgm:prSet/>
      <dgm:spPr/>
      <dgm:t>
        <a:bodyPr/>
        <a:lstStyle/>
        <a:p>
          <a:r>
            <a:rPr lang="en-US" dirty="0">
              <a:solidFill>
                <a:schemeClr val="bg1"/>
              </a:solidFill>
              <a:latin typeface="Arial" panose="020B0604020202020204" pitchFamily="34" charset="0"/>
              <a:cs typeface="Arial" panose="020B0604020202020204" pitchFamily="34" charset="0"/>
            </a:rPr>
            <a:t> c. Thẳng đứng</a:t>
          </a:r>
        </a:p>
      </dgm:t>
    </dgm:pt>
    <dgm:pt modelId="{0D9210B7-8BD9-41F7-B1B0-EBC51286F37F}" type="parTrans" cxnId="{CD89D4A8-EB27-4625-A40E-526CC4A49D34}">
      <dgm:prSet/>
      <dgm:spPr/>
      <dgm:t>
        <a:bodyPr/>
        <a:lstStyle/>
        <a:p>
          <a:endParaRPr lang="en-US"/>
        </a:p>
      </dgm:t>
    </dgm:pt>
    <dgm:pt modelId="{A882804B-FC7F-425E-91DE-04198072D2CC}" type="sibTrans" cxnId="{CD89D4A8-EB27-4625-A40E-526CC4A49D34}">
      <dgm:prSet/>
      <dgm:spPr/>
      <dgm:t>
        <a:bodyPr/>
        <a:lstStyle/>
        <a:p>
          <a:endParaRPr lang="en-US"/>
        </a:p>
      </dgm:t>
    </dgm:pt>
    <dgm:pt modelId="{297FA9EA-DA72-4E7D-9AD0-7D137DD7342F}">
      <dgm:prSet/>
      <dgm:spPr/>
      <dgm:t>
        <a:bodyPr/>
        <a:lstStyle/>
        <a:p>
          <a:r>
            <a:rPr lang="en-US" dirty="0">
              <a:solidFill>
                <a:schemeClr val="bg1"/>
              </a:solidFill>
              <a:latin typeface="Arial" panose="020B0604020202020204" pitchFamily="34" charset="0"/>
              <a:cs typeface="Arial" panose="020B0604020202020204" pitchFamily="34" charset="0"/>
            </a:rPr>
            <a:t> d. Xoáy ốc</a:t>
          </a:r>
        </a:p>
      </dgm:t>
    </dgm:pt>
    <dgm:pt modelId="{C5204728-4A2E-46C0-A90D-54C6EAAF072E}" type="parTrans" cxnId="{E1C71DC5-76C7-4EA8-B764-50E52EACD849}">
      <dgm:prSet/>
      <dgm:spPr/>
      <dgm:t>
        <a:bodyPr/>
        <a:lstStyle/>
        <a:p>
          <a:endParaRPr lang="en-US"/>
        </a:p>
      </dgm:t>
    </dgm:pt>
    <dgm:pt modelId="{8A96EEA3-65CD-450B-B1A1-53F3E4216E48}" type="sibTrans" cxnId="{E1C71DC5-76C7-4EA8-B764-50E52EACD84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57112E99-5263-4F10-9F0B-912E9BCE2BA1}" type="presOf" srcId="{8D6D26A5-62C7-45EB-9531-C85F1879241F}" destId="{AEC6E17D-F1BC-406A-B364-F3D4F5F76DD5}" srcOrd="0" destOrd="0" presId="urn:microsoft.com/office/officeart/2005/8/layout/vList5"/>
    <dgm:cxn modelId="{62C80D5F-58D3-43CB-9DA3-578DC0DB927B}" type="presOf" srcId="{AF508471-6BF0-4E4D-9C49-5C04E4F1A8A2}" destId="{D5CC919E-8CCC-4B1A-8D10-6F2C091922D1}" srcOrd="0" destOrd="0" presId="urn:microsoft.com/office/officeart/2005/8/layout/vList5"/>
    <dgm:cxn modelId="{9D2971C9-F03B-4F22-9854-F4C8EBD506D4}" type="presOf" srcId="{47034EC9-30F0-4285-87E0-0C8BA1F9CEDC}" destId="{F1A0EB02-8037-4F89-8026-A7DA99CFEE45}" srcOrd="0" destOrd="5" presId="urn:microsoft.com/office/officeart/2005/8/layout/vList5"/>
    <dgm:cxn modelId="{CF5F49CE-5C62-4F9F-85FC-C32465FE1989}" type="presOf" srcId="{93F45216-A631-4739-B390-AB792BC1C003}" destId="{F1A0EB02-8037-4F89-8026-A7DA99CFEE45}" srcOrd="0" destOrd="1"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2E32AAC9-D019-4504-B48A-C9454D8EB3AF}" srcId="{8D6D26A5-62C7-45EB-9531-C85F1879241F}" destId="{93F45216-A631-4739-B390-AB792BC1C003}" srcOrd="1" destOrd="0" parTransId="{623639BF-47B8-4A50-802D-A2749456FD10}" sibTransId="{D56AE8D7-1ED1-4DA8-B698-653E353417B6}"/>
    <dgm:cxn modelId="{23D29DF3-F41F-450B-A893-7B0B23CA0B58}" srcId="{8D6D26A5-62C7-45EB-9531-C85F1879241F}" destId="{47034EC9-30F0-4285-87E0-0C8BA1F9CEDC}" srcOrd="5" destOrd="0" parTransId="{401727E8-46EE-41A4-BAAF-3BA1753FE8AE}" sibTransId="{E63D2A55-7855-4297-B1C9-0C665A64A098}"/>
    <dgm:cxn modelId="{E1C71DC5-76C7-4EA8-B764-50E52EACD849}" srcId="{8D6D26A5-62C7-45EB-9531-C85F1879241F}" destId="{297FA9EA-DA72-4E7D-9AD0-7D137DD7342F}" srcOrd="3" destOrd="0" parTransId="{C5204728-4A2E-46C0-A90D-54C6EAAF072E}" sibTransId="{8A96EEA3-65CD-450B-B1A1-53F3E4216E48}"/>
    <dgm:cxn modelId="{63774BA6-9390-444C-931B-3674E8FAF87F}" type="presOf" srcId="{A556DFAD-6063-40D5-896A-04500B9ADA0D}" destId="{F1A0EB02-8037-4F89-8026-A7DA99CFEE45}" srcOrd="0" destOrd="0" presId="urn:microsoft.com/office/officeart/2005/8/layout/vList5"/>
    <dgm:cxn modelId="{CD89D4A8-EB27-4625-A40E-526CC4A49D34}" srcId="{8D6D26A5-62C7-45EB-9531-C85F1879241F}" destId="{98EFA390-F856-4D9D-9B6E-46FC4EB39815}" srcOrd="2" destOrd="0" parTransId="{0D9210B7-8BD9-41F7-B1B0-EBC51286F37F}" sibTransId="{A882804B-FC7F-425E-91DE-04198072D2CC}"/>
    <dgm:cxn modelId="{1D0ED9CE-6D4D-4609-BA71-A9CA4888F58A}" type="presOf" srcId="{297FA9EA-DA72-4E7D-9AD0-7D137DD7342F}" destId="{F1A0EB02-8037-4F89-8026-A7DA99CFEE45}" srcOrd="0" destOrd="3" presId="urn:microsoft.com/office/officeart/2005/8/layout/vList5"/>
    <dgm:cxn modelId="{5D81C5D7-A079-49C6-BCC1-D5CEF3C22410}" type="presOf" srcId="{98EFA390-F856-4D9D-9B6E-46FC4EB39815}"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E8C7DA1B-9E25-40C7-BF41-9E95594E0FD0}" type="presOf" srcId="{DA60841E-6A62-4568-9E7F-A6D242D5C913}" destId="{F1A0EB02-8037-4F89-8026-A7DA99CFEE45}" srcOrd="0" destOrd="4"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D6E68383-306E-4F7F-BF50-C9101F2DA45F}" type="presParOf" srcId="{D5CC919E-8CCC-4B1A-8D10-6F2C091922D1}" destId="{68BFF038-1D82-498E-BFBE-D15BC7CCD2BC}" srcOrd="0" destOrd="0" presId="urn:microsoft.com/office/officeart/2005/8/layout/vList5"/>
    <dgm:cxn modelId="{1B72B35A-ED35-498A-A766-99B60DEFCDB2}" type="presParOf" srcId="{68BFF038-1D82-498E-BFBE-D15BC7CCD2BC}" destId="{AEC6E17D-F1BC-406A-B364-F3D4F5F76DD5}" srcOrd="0" destOrd="0" presId="urn:microsoft.com/office/officeart/2005/8/layout/vList5"/>
    <dgm:cxn modelId="{E0CE057F-8563-4073-AF45-3BD893E81169}"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Môn</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học</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11. </a:t>
          </a:r>
          <a:r>
            <a:rPr lang="vi-VN" dirty="0">
              <a:solidFill>
                <a:srgbClr val="FFFF00"/>
              </a:solidFill>
            </a:rPr>
            <a:t>Triết học Mác Lênin là…... về những quy luật chung nhất của tự nhiên, xã hội và tư duy: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4A93CFBF-12D0-4D8B-90DE-66406EAFFA6C}">
      <dgm:prSet/>
      <dgm:spPr/>
      <dgm:t>
        <a:bodyPr/>
        <a:lstStyle/>
        <a:p>
          <a:r>
            <a:rPr lang="en-US" dirty="0">
              <a:solidFill>
                <a:schemeClr val="bg1"/>
              </a:solidFill>
              <a:latin typeface="Arial" panose="020B0604020202020204" pitchFamily="34" charset="0"/>
              <a:cs typeface="Arial" panose="020B0604020202020204" pitchFamily="34" charset="0"/>
            </a:rPr>
            <a:t>b. Nguyên lý</a:t>
          </a:r>
        </a:p>
      </dgm:t>
    </dgm:pt>
    <dgm:pt modelId="{AAF6BD0B-B257-41A5-B6CF-9B2F848F525C}" type="parTrans" cxnId="{0A448F78-D8EB-4E5D-B2CD-BC4E7F5055E1}">
      <dgm:prSet/>
      <dgm:spPr/>
      <dgm:t>
        <a:bodyPr/>
        <a:lstStyle/>
        <a:p>
          <a:endParaRPr lang="en-US"/>
        </a:p>
      </dgm:t>
    </dgm:pt>
    <dgm:pt modelId="{129A9DE7-27B3-4423-ADC4-A8A501000534}" type="sibTrans" cxnId="{0A448F78-D8EB-4E5D-B2CD-BC4E7F5055E1}">
      <dgm:prSet/>
      <dgm:spPr/>
      <dgm:t>
        <a:bodyPr/>
        <a:lstStyle/>
        <a:p>
          <a:endParaRPr lang="en-US"/>
        </a:p>
      </dgm:t>
    </dgm:pt>
    <dgm:pt modelId="{E4D5B935-B387-4182-BCDA-5EF0B64EB878}">
      <dgm:prSet/>
      <dgm:spPr/>
      <dgm:t>
        <a:bodyPr/>
        <a:lstStyle/>
        <a:p>
          <a:r>
            <a:rPr lang="en-US" dirty="0">
              <a:solidFill>
                <a:schemeClr val="bg1"/>
              </a:solidFill>
              <a:latin typeface="Arial" panose="020B0604020202020204" pitchFamily="34" charset="0"/>
              <a:cs typeface="Arial" panose="020B0604020202020204" pitchFamily="34" charset="0"/>
            </a:rPr>
            <a:t>c. Nhận định</a:t>
          </a:r>
        </a:p>
      </dgm:t>
    </dgm:pt>
    <dgm:pt modelId="{D2E32A74-34D8-4601-A02E-C8587BF68A3E}" type="parTrans" cxnId="{A872650E-AD7E-4C72-9E79-D6DD9D571C62}">
      <dgm:prSet/>
      <dgm:spPr/>
      <dgm:t>
        <a:bodyPr/>
        <a:lstStyle/>
        <a:p>
          <a:endParaRPr lang="en-US"/>
        </a:p>
      </dgm:t>
    </dgm:pt>
    <dgm:pt modelId="{30825350-C440-4052-B135-BCB3EA59B2AD}" type="sibTrans" cxnId="{A872650E-AD7E-4C72-9E79-D6DD9D571C62}">
      <dgm:prSet/>
      <dgm:spPr/>
      <dgm:t>
        <a:bodyPr/>
        <a:lstStyle/>
        <a:p>
          <a:endParaRPr lang="en-US"/>
        </a:p>
      </dgm:t>
    </dgm:pt>
    <dgm:pt modelId="{6E49FE0E-4EBA-4D8A-83E5-0C58C715FFF0}">
      <dgm:prSet/>
      <dgm:spPr/>
      <dgm:t>
        <a:bodyPr/>
        <a:lstStyle/>
        <a:p>
          <a:r>
            <a:rPr lang="en-US" dirty="0">
              <a:solidFill>
                <a:schemeClr val="bg1"/>
              </a:solidFill>
              <a:latin typeface="Arial" panose="020B0604020202020204" pitchFamily="34" charset="0"/>
              <a:cs typeface="Arial" panose="020B0604020202020204" pitchFamily="34" charset="0"/>
            </a:rPr>
            <a:t>d. Khoa học</a:t>
          </a:r>
        </a:p>
      </dgm:t>
    </dgm:pt>
    <dgm:pt modelId="{0C4F21BB-7273-4EB8-AB40-ABE49E8EB102}" type="parTrans" cxnId="{16F65CE5-EFDA-467E-8131-BD530DB02BAA}">
      <dgm:prSet/>
      <dgm:spPr/>
      <dgm:t>
        <a:bodyPr/>
        <a:lstStyle/>
        <a:p>
          <a:endParaRPr lang="en-US"/>
        </a:p>
      </dgm:t>
    </dgm:pt>
    <dgm:pt modelId="{46B54E7E-4D01-4750-B58C-4F90E3537EB0}" type="sibTrans" cxnId="{16F65CE5-EFDA-467E-8131-BD530DB02BA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E3312CF7-F53B-4E2D-9004-B4FD2BBBFDC4}" type="presOf" srcId="{4A93CFBF-12D0-4D8B-90DE-66406EAFFA6C}" destId="{F1A0EB02-8037-4F89-8026-A7DA99CFEE45}" srcOrd="0" destOrd="1" presId="urn:microsoft.com/office/officeart/2005/8/layout/vList5"/>
    <dgm:cxn modelId="{7FD269B0-078F-4996-8321-1D66D3C294A9}" type="presOf" srcId="{AF508471-6BF0-4E4D-9C49-5C04E4F1A8A2}" destId="{D5CC919E-8CCC-4B1A-8D10-6F2C091922D1}" srcOrd="0" destOrd="0" presId="urn:microsoft.com/office/officeart/2005/8/layout/vList5"/>
    <dgm:cxn modelId="{E7E2E6A5-31BB-44FD-AFC3-482E937560EC}" type="presOf" srcId="{DA60841E-6A62-4568-9E7F-A6D242D5C913}" destId="{F1A0EB02-8037-4F89-8026-A7DA99CFEE45}" srcOrd="0" destOrd="4"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23D29DF3-F41F-450B-A893-7B0B23CA0B58}" srcId="{8D6D26A5-62C7-45EB-9531-C85F1879241F}" destId="{47034EC9-30F0-4285-87E0-0C8BA1F9CEDC}" srcOrd="5" destOrd="0" parTransId="{401727E8-46EE-41A4-BAAF-3BA1753FE8AE}" sibTransId="{E63D2A55-7855-4297-B1C9-0C665A64A098}"/>
    <dgm:cxn modelId="{209B6DAC-B046-4182-9595-C0EF6DB4A7BA}" type="presOf" srcId="{8D6D26A5-62C7-45EB-9531-C85F1879241F}" destId="{AEC6E17D-F1BC-406A-B364-F3D4F5F76DD5}" srcOrd="0" destOrd="0" presId="urn:microsoft.com/office/officeart/2005/8/layout/vList5"/>
    <dgm:cxn modelId="{5C3B38F4-0A09-480F-BEF0-4C371FD4670F}" type="presOf" srcId="{E4D5B935-B387-4182-BCDA-5EF0B64EB878}" destId="{F1A0EB02-8037-4F89-8026-A7DA99CFEE45}" srcOrd="0" destOrd="2"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3FE0680D-DFDB-4C3E-9F42-1B97099A7D82}" type="presOf" srcId="{47034EC9-30F0-4285-87E0-0C8BA1F9CEDC}" destId="{F1A0EB02-8037-4F89-8026-A7DA99CFEE45}" srcOrd="0" destOrd="5" presId="urn:microsoft.com/office/officeart/2005/8/layout/vList5"/>
    <dgm:cxn modelId="{0A448F78-D8EB-4E5D-B2CD-BC4E7F5055E1}" srcId="{8D6D26A5-62C7-45EB-9531-C85F1879241F}" destId="{4A93CFBF-12D0-4D8B-90DE-66406EAFFA6C}" srcOrd="1" destOrd="0" parTransId="{AAF6BD0B-B257-41A5-B6CF-9B2F848F525C}" sibTransId="{129A9DE7-27B3-4423-ADC4-A8A501000534}"/>
    <dgm:cxn modelId="{204A378C-94AA-41A1-8B95-59347C2D0B6C}" type="presOf" srcId="{6E49FE0E-4EBA-4D8A-83E5-0C58C715FFF0}"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8D3099CB-EB6E-4A22-B1DF-C19DBDD8E768}" type="presOf" srcId="{A556DFAD-6063-40D5-896A-04500B9ADA0D}" destId="{F1A0EB02-8037-4F89-8026-A7DA99CFEE45}" srcOrd="0" destOrd="0" presId="urn:microsoft.com/office/officeart/2005/8/layout/vList5"/>
    <dgm:cxn modelId="{16F65CE5-EFDA-467E-8131-BD530DB02BAA}" srcId="{8D6D26A5-62C7-45EB-9531-C85F1879241F}" destId="{6E49FE0E-4EBA-4D8A-83E5-0C58C715FFF0}" srcOrd="3" destOrd="0" parTransId="{0C4F21BB-7273-4EB8-AB40-ABE49E8EB102}" sibTransId="{46B54E7E-4D01-4750-B58C-4F90E3537EB0}"/>
    <dgm:cxn modelId="{A872650E-AD7E-4C72-9E79-D6DD9D571C62}" srcId="{8D6D26A5-62C7-45EB-9531-C85F1879241F}" destId="{E4D5B935-B387-4182-BCDA-5EF0B64EB878}" srcOrd="2" destOrd="0" parTransId="{D2E32A74-34D8-4601-A02E-C8587BF68A3E}" sibTransId="{30825350-C440-4052-B135-BCB3EA59B2AD}"/>
    <dgm:cxn modelId="{BE6FEE27-908F-4F7B-96E9-AB16C7E79503}" type="presParOf" srcId="{D5CC919E-8CCC-4B1A-8D10-6F2C091922D1}" destId="{68BFF038-1D82-498E-BFBE-D15BC7CCD2BC}" srcOrd="0" destOrd="0" presId="urn:microsoft.com/office/officeart/2005/8/layout/vList5"/>
    <dgm:cxn modelId="{84DF7B2A-7B7E-4997-87CE-A3381AB2052F}" type="presParOf" srcId="{68BFF038-1D82-498E-BFBE-D15BC7CCD2BC}" destId="{AEC6E17D-F1BC-406A-B364-F3D4F5F76DD5}" srcOrd="0" destOrd="0" presId="urn:microsoft.com/office/officeart/2005/8/layout/vList5"/>
    <dgm:cxn modelId="{89E81C4F-DEC3-461E-AA7E-95A13351B96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vi-VN" dirty="0">
              <a:solidFill>
                <a:schemeClr val="bg1"/>
              </a:solidFill>
              <a:latin typeface="Arial" panose="020B0604020202020204" pitchFamily="34" charset="0"/>
              <a:cs typeface="Arial" panose="020B0604020202020204" pitchFamily="34" charset="0"/>
            </a:rPr>
            <a:t>a. Quan hệ sở hữu của người lao động đối với tư liệu sản xuất</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12. Theo </a:t>
          </a:r>
          <a:r>
            <a:rPr lang="en-US" dirty="0" err="1">
              <a:solidFill>
                <a:srgbClr val="FFFF00"/>
              </a:solidFill>
            </a:rPr>
            <a:t>quan</a:t>
          </a:r>
          <a:r>
            <a:rPr lang="en-US" dirty="0">
              <a:solidFill>
                <a:srgbClr val="FFFF00"/>
              </a:solidFill>
            </a:rPr>
            <a:t> </a:t>
          </a:r>
          <a:r>
            <a:rPr lang="en-US" dirty="0" err="1">
              <a:solidFill>
                <a:srgbClr val="FFFF00"/>
              </a:solidFill>
            </a:rPr>
            <a:t>điểm</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a:t>
          </a:r>
          <a:r>
            <a:rPr lang="en-US" dirty="0" err="1">
              <a:solidFill>
                <a:srgbClr val="FFFF00"/>
              </a:solidFill>
            </a:rPr>
            <a:t>Lênin</a:t>
          </a:r>
          <a:r>
            <a:rPr lang="en-US" dirty="0">
              <a:solidFill>
                <a:srgbClr val="FFFF00"/>
              </a:solidFill>
            </a:rPr>
            <a:t>: </a:t>
          </a:r>
          <a:r>
            <a:rPr lang="en-US" dirty="0" err="1">
              <a:solidFill>
                <a:srgbClr val="FFFF00"/>
              </a:solidFill>
            </a:rPr>
            <a:t>Quan</a:t>
          </a:r>
          <a:r>
            <a:rPr lang="en-US" dirty="0">
              <a:solidFill>
                <a:srgbClr val="FFFF00"/>
              </a:solidFill>
            </a:rPr>
            <a:t> </a:t>
          </a:r>
          <a:r>
            <a:rPr lang="en-US" dirty="0" err="1">
              <a:solidFill>
                <a:srgbClr val="FFFF00"/>
              </a:solidFill>
            </a:rPr>
            <a:t>hệ</a:t>
          </a:r>
          <a:r>
            <a:rPr lang="en-US" dirty="0">
              <a:solidFill>
                <a:srgbClr val="FFFF00"/>
              </a:solidFill>
            </a:rPr>
            <a:t> </a:t>
          </a:r>
          <a:r>
            <a:rPr lang="en-US" dirty="0" err="1">
              <a:solidFill>
                <a:srgbClr val="FFFF00"/>
              </a:solidFill>
            </a:rPr>
            <a:t>sản</a:t>
          </a:r>
          <a:r>
            <a:rPr lang="en-US" dirty="0">
              <a:solidFill>
                <a:srgbClr val="FFFF00"/>
              </a:solidFill>
            </a:rPr>
            <a:t> </a:t>
          </a:r>
          <a:r>
            <a:rPr lang="en-US" dirty="0" err="1">
              <a:solidFill>
                <a:srgbClr val="FFFF00"/>
              </a:solidFill>
            </a:rPr>
            <a:t>xuất</a:t>
          </a:r>
          <a:r>
            <a:rPr lang="en-US" dirty="0">
              <a:solidFill>
                <a:srgbClr val="FFFF00"/>
              </a:solidFill>
            </a:rPr>
            <a:t> </a:t>
          </a:r>
          <a:r>
            <a:rPr lang="en-US" dirty="0" err="1">
              <a:solidFill>
                <a:srgbClr val="FFFF00"/>
              </a:solidFill>
            </a:rPr>
            <a:t>bao</a:t>
          </a:r>
          <a:r>
            <a:rPr lang="en-US" dirty="0">
              <a:solidFill>
                <a:srgbClr val="FFFF00"/>
              </a:solidFill>
            </a:rPr>
            <a:t> </a:t>
          </a:r>
          <a:r>
            <a:rPr lang="en-US" dirty="0" err="1">
              <a:solidFill>
                <a:srgbClr val="FFFF00"/>
              </a:solidFill>
            </a:rPr>
            <a:t>gồm</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DAEEFF1B-3DD1-4A12-8DC9-165487D006E9}">
      <dgm:prSet/>
      <dgm:spPr/>
      <dgm:t>
        <a:bodyPr/>
        <a:lstStyle/>
        <a:p>
          <a:r>
            <a:rPr lang="en-US" dirty="0">
              <a:solidFill>
                <a:schemeClr val="bg1"/>
              </a:solidFill>
              <a:latin typeface="Arial" panose="020B0604020202020204" pitchFamily="34" charset="0"/>
              <a:cs typeface="Arial" panose="020B0604020202020204" pitchFamily="34" charset="0"/>
            </a:rPr>
            <a:t>b. Quan hệ  của họ trong quá trình tổ chức, quản lý và phân công lao động.</a:t>
          </a:r>
        </a:p>
      </dgm:t>
    </dgm:pt>
    <dgm:pt modelId="{2B562D2C-A2BC-43CE-94D9-7DBDDBDA0900}" type="parTrans" cxnId="{03A8EB4D-5193-43E4-BAA6-56B56B81EBBB}">
      <dgm:prSet/>
      <dgm:spPr/>
      <dgm:t>
        <a:bodyPr/>
        <a:lstStyle/>
        <a:p>
          <a:endParaRPr lang="en-US"/>
        </a:p>
      </dgm:t>
    </dgm:pt>
    <dgm:pt modelId="{564CBA8C-6667-4255-80DA-CBF5DE55D6A5}" type="sibTrans" cxnId="{03A8EB4D-5193-43E4-BAA6-56B56B81EBBB}">
      <dgm:prSet/>
      <dgm:spPr/>
      <dgm:t>
        <a:bodyPr/>
        <a:lstStyle/>
        <a:p>
          <a:endParaRPr lang="en-US"/>
        </a:p>
      </dgm:t>
    </dgm:pt>
    <dgm:pt modelId="{569368CD-BD73-40F8-8DA6-A6C6DE0AD5F4}">
      <dgm:prSet/>
      <dgm:spPr/>
      <dgm:t>
        <a:bodyPr/>
        <a:lstStyle/>
        <a:p>
          <a:r>
            <a:rPr lang="en-US" dirty="0">
              <a:solidFill>
                <a:schemeClr val="bg1"/>
              </a:solidFill>
              <a:latin typeface="Arial" panose="020B0604020202020204" pitchFamily="34" charset="0"/>
              <a:cs typeface="Arial" panose="020B0604020202020204" pitchFamily="34" charset="0"/>
            </a:rPr>
            <a:t>c. Quan hệ của họ trong phân phối sản phẩm lao động</a:t>
          </a:r>
        </a:p>
      </dgm:t>
    </dgm:pt>
    <dgm:pt modelId="{57ED23BB-C937-4146-9D5A-15C286CD7FD9}" type="parTrans" cxnId="{5B1088F6-5A70-499F-9649-EAD3E821ED83}">
      <dgm:prSet/>
      <dgm:spPr/>
      <dgm:t>
        <a:bodyPr/>
        <a:lstStyle/>
        <a:p>
          <a:endParaRPr lang="en-US"/>
        </a:p>
      </dgm:t>
    </dgm:pt>
    <dgm:pt modelId="{A82862C7-4280-4712-9177-EE2FEAA6DF21}" type="sibTrans" cxnId="{5B1088F6-5A70-499F-9649-EAD3E821ED83}">
      <dgm:prSet/>
      <dgm:spPr/>
      <dgm:t>
        <a:bodyPr/>
        <a:lstStyle/>
        <a:p>
          <a:endParaRPr lang="en-US"/>
        </a:p>
      </dgm:t>
    </dgm:pt>
    <dgm:pt modelId="{1EF963D6-CC52-46FD-8BE3-DA7BD4C2BF67}">
      <dgm:prSet/>
      <dgm:spPr/>
      <dgm:t>
        <a:bodyPr/>
        <a:lstStyle/>
        <a:p>
          <a:r>
            <a:rPr lang="en-US" dirty="0">
              <a:solidFill>
                <a:schemeClr val="bg1"/>
              </a:solidFill>
              <a:latin typeface="Arial" panose="020B0604020202020204" pitchFamily="34" charset="0"/>
              <a:cs typeface="Arial" panose="020B0604020202020204" pitchFamily="34" charset="0"/>
            </a:rPr>
            <a:t>d. Tất cả các đáp án  đều đúng</a:t>
          </a:r>
        </a:p>
      </dgm:t>
    </dgm:pt>
    <dgm:pt modelId="{5985C71D-7913-41F4-972E-AE6C9E76B93E}" type="parTrans" cxnId="{41B2BF14-60F1-4FAB-A5BC-4C1BBBAF1342}">
      <dgm:prSet/>
      <dgm:spPr/>
      <dgm:t>
        <a:bodyPr/>
        <a:lstStyle/>
        <a:p>
          <a:endParaRPr lang="en-US"/>
        </a:p>
      </dgm:t>
    </dgm:pt>
    <dgm:pt modelId="{0286D697-6CE3-4CC1-B138-74A665FE1102}" type="sibTrans" cxnId="{41B2BF14-60F1-4FAB-A5BC-4C1BBBAF134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41B2BF14-60F1-4FAB-A5BC-4C1BBBAF1342}" srcId="{8D6D26A5-62C7-45EB-9531-C85F1879241F}" destId="{1EF963D6-CC52-46FD-8BE3-DA7BD4C2BF67}" srcOrd="3" destOrd="0" parTransId="{5985C71D-7913-41F4-972E-AE6C9E76B93E}" sibTransId="{0286D697-6CE3-4CC1-B138-74A665FE1102}"/>
    <dgm:cxn modelId="{03A8EB4D-5193-43E4-BAA6-56B56B81EBBB}" srcId="{8D6D26A5-62C7-45EB-9531-C85F1879241F}" destId="{DAEEFF1B-3DD1-4A12-8DC9-165487D006E9}" srcOrd="1" destOrd="0" parTransId="{2B562D2C-A2BC-43CE-94D9-7DBDDBDA0900}" sibTransId="{564CBA8C-6667-4255-80DA-CBF5DE55D6A5}"/>
    <dgm:cxn modelId="{38646C6F-9BE7-46FB-9AD6-54A0487BEEAF}" type="presOf" srcId="{8D6D26A5-62C7-45EB-9531-C85F1879241F}" destId="{AEC6E17D-F1BC-406A-B364-F3D4F5F76DD5}" srcOrd="0" destOrd="0" presId="urn:microsoft.com/office/officeart/2005/8/layout/vList5"/>
    <dgm:cxn modelId="{F05C8FCB-2518-4B63-9330-CCF4B738E1C8}" type="presOf" srcId="{1EF963D6-CC52-46FD-8BE3-DA7BD4C2BF67}"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CCAB24D8-4D0E-4B65-B57E-8C50E99296E7}" type="presOf" srcId="{DA60841E-6A62-4568-9E7F-A6D242D5C913}" destId="{F1A0EB02-8037-4F89-8026-A7DA99CFEE45}" srcOrd="0" destOrd="4" presId="urn:microsoft.com/office/officeart/2005/8/layout/vList5"/>
    <dgm:cxn modelId="{06C1E116-FD5E-487A-A273-4051E8D721E8}" type="presOf" srcId="{569368CD-BD73-40F8-8DA6-A6C6DE0AD5F4}" destId="{F1A0EB02-8037-4F89-8026-A7DA99CFEE45}" srcOrd="0" destOrd="2"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298B0ACE-65BC-4B71-A8B4-4B297A14B412}" type="presOf" srcId="{DAEEFF1B-3DD1-4A12-8DC9-165487D006E9}" destId="{F1A0EB02-8037-4F89-8026-A7DA99CFEE45}" srcOrd="0" destOrd="1" presId="urn:microsoft.com/office/officeart/2005/8/layout/vList5"/>
    <dgm:cxn modelId="{5B1088F6-5A70-499F-9649-EAD3E821ED83}" srcId="{8D6D26A5-62C7-45EB-9531-C85F1879241F}" destId="{569368CD-BD73-40F8-8DA6-A6C6DE0AD5F4}" srcOrd="2" destOrd="0" parTransId="{57ED23BB-C937-4146-9D5A-15C286CD7FD9}" sibTransId="{A82862C7-4280-4712-9177-EE2FEAA6DF21}"/>
    <dgm:cxn modelId="{8848FD80-8D29-4AE0-B276-A6254E4A7FF9}" type="presOf" srcId="{47034EC9-30F0-4285-87E0-0C8BA1F9CEDC}" destId="{F1A0EB02-8037-4F89-8026-A7DA99CFEE45}" srcOrd="0" destOrd="5"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036B1541-AEE1-4CBB-9257-8F0B6FBD4368}" type="presOf" srcId="{AF508471-6BF0-4E4D-9C49-5C04E4F1A8A2}" destId="{D5CC919E-8CCC-4B1A-8D10-6F2C091922D1}" srcOrd="0" destOrd="0" presId="urn:microsoft.com/office/officeart/2005/8/layout/vList5"/>
    <dgm:cxn modelId="{8D5AA49C-BD3F-4E02-A8E9-43772A80D147}" type="presOf" srcId="{A556DFAD-6063-40D5-896A-04500B9ADA0D}" destId="{F1A0EB02-8037-4F89-8026-A7DA99CFEE45}" srcOrd="0" destOrd="0"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58CB8F33-9134-467B-8E66-22C215B52B50}" type="presParOf" srcId="{D5CC919E-8CCC-4B1A-8D10-6F2C091922D1}" destId="{68BFF038-1D82-498E-BFBE-D15BC7CCD2BC}" srcOrd="0" destOrd="0" presId="urn:microsoft.com/office/officeart/2005/8/layout/vList5"/>
    <dgm:cxn modelId="{139ECCB2-7CC4-489D-9EDF-383A6A7D964B}" type="presParOf" srcId="{68BFF038-1D82-498E-BFBE-D15BC7CCD2BC}" destId="{AEC6E17D-F1BC-406A-B364-F3D4F5F76DD5}" srcOrd="0" destOrd="0" presId="urn:microsoft.com/office/officeart/2005/8/layout/vList5"/>
    <dgm:cxn modelId="{D545047F-3D8A-4ED4-AA0F-7B9394FB6CFC}"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Vật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chất</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13. </a:t>
          </a:r>
          <a:r>
            <a:rPr lang="vi-VN" dirty="0">
              <a:solidFill>
                <a:srgbClr val="FFFF00"/>
              </a:solidFill>
            </a:rPr>
            <a:t>Là một quá trình phản ánh tích cực, tự giác và sáng tạo thế giới khách quan vào bộ óc con người trên cơ sở thực tiễn, nhằm sáng tạo ra những tri thức về thế giới khách quan được gọi là?</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F128DF28-B3FA-408C-978D-6AB94D193AB7}">
      <dgm:prSet/>
      <dgm:spPr/>
      <dgm:t>
        <a:bodyPr/>
        <a:lstStyle/>
        <a:p>
          <a:r>
            <a:rPr lang="en-US" dirty="0">
              <a:solidFill>
                <a:schemeClr val="bg1"/>
              </a:solidFill>
              <a:latin typeface="Arial" panose="020B0604020202020204" pitchFamily="34" charset="0"/>
              <a:cs typeface="Arial" panose="020B0604020202020204" pitchFamily="34" charset="0"/>
            </a:rPr>
            <a:t>b. Thực tiễn</a:t>
          </a:r>
        </a:p>
      </dgm:t>
    </dgm:pt>
    <dgm:pt modelId="{9434879A-232F-4EED-A911-AEF4086DAC5E}" type="parTrans" cxnId="{2948C9C2-19E8-4FA0-B72C-0CFE1D2A8F8B}">
      <dgm:prSet/>
      <dgm:spPr/>
      <dgm:t>
        <a:bodyPr/>
        <a:lstStyle/>
        <a:p>
          <a:endParaRPr lang="en-US"/>
        </a:p>
      </dgm:t>
    </dgm:pt>
    <dgm:pt modelId="{E2470871-DF53-49A5-A358-8B42E60F3BAA}" type="sibTrans" cxnId="{2948C9C2-19E8-4FA0-B72C-0CFE1D2A8F8B}">
      <dgm:prSet/>
      <dgm:spPr/>
      <dgm:t>
        <a:bodyPr/>
        <a:lstStyle/>
        <a:p>
          <a:endParaRPr lang="en-US"/>
        </a:p>
      </dgm:t>
    </dgm:pt>
    <dgm:pt modelId="{7119CD5A-87A7-4EA9-9D7A-745C26DE4277}">
      <dgm:prSet/>
      <dgm:spPr/>
      <dgm:t>
        <a:bodyPr/>
        <a:lstStyle/>
        <a:p>
          <a:r>
            <a:rPr lang="en-US" dirty="0">
              <a:solidFill>
                <a:schemeClr val="bg1"/>
              </a:solidFill>
              <a:latin typeface="Arial" panose="020B0604020202020204" pitchFamily="34" charset="0"/>
              <a:cs typeface="Arial" panose="020B0604020202020204" pitchFamily="34" charset="0"/>
            </a:rPr>
            <a:t>c. Ý thức</a:t>
          </a:r>
        </a:p>
      </dgm:t>
    </dgm:pt>
    <dgm:pt modelId="{6028B7ED-9DF1-47E5-9A1D-6F25CFFC23FD}" type="parTrans" cxnId="{0A9C9378-C0DA-41B4-B80E-6F2F3844C60A}">
      <dgm:prSet/>
      <dgm:spPr/>
      <dgm:t>
        <a:bodyPr/>
        <a:lstStyle/>
        <a:p>
          <a:endParaRPr lang="en-US"/>
        </a:p>
      </dgm:t>
    </dgm:pt>
    <dgm:pt modelId="{40F4EF52-C729-48AE-B710-A19C9E94BC20}" type="sibTrans" cxnId="{0A9C9378-C0DA-41B4-B80E-6F2F3844C60A}">
      <dgm:prSet/>
      <dgm:spPr/>
      <dgm:t>
        <a:bodyPr/>
        <a:lstStyle/>
        <a:p>
          <a:endParaRPr lang="en-US"/>
        </a:p>
      </dgm:t>
    </dgm:pt>
    <dgm:pt modelId="{F579D55D-0DAC-4087-944B-883414F653C0}">
      <dgm:prSet/>
      <dgm:spPr/>
      <dgm:t>
        <a:bodyPr/>
        <a:lstStyle/>
        <a:p>
          <a:r>
            <a:rPr lang="en-US" dirty="0">
              <a:solidFill>
                <a:schemeClr val="bg1"/>
              </a:solidFill>
              <a:latin typeface="Arial" panose="020B0604020202020204" pitchFamily="34" charset="0"/>
              <a:cs typeface="Arial" panose="020B0604020202020204" pitchFamily="34" charset="0"/>
            </a:rPr>
            <a:t>d. Nhận thức</a:t>
          </a:r>
        </a:p>
      </dgm:t>
    </dgm:pt>
    <dgm:pt modelId="{39B7A599-8CEF-4C61-8CF3-7AB591BD486E}" type="parTrans" cxnId="{031CF169-ECD0-4CDA-9F55-59B1922ECDA7}">
      <dgm:prSet/>
      <dgm:spPr/>
      <dgm:t>
        <a:bodyPr/>
        <a:lstStyle/>
        <a:p>
          <a:endParaRPr lang="en-US"/>
        </a:p>
      </dgm:t>
    </dgm:pt>
    <dgm:pt modelId="{90F9B845-C289-4EB0-8E70-C37B0010D0FD}" type="sibTrans" cxnId="{031CF169-ECD0-4CDA-9F55-59B1922ECDA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Y="310">
        <dgm:presLayoutVars>
          <dgm:bulletEnabled val="1"/>
        </dgm:presLayoutVars>
      </dgm:prSet>
      <dgm:spPr/>
      <dgm:t>
        <a:bodyPr/>
        <a:lstStyle/>
        <a:p>
          <a:endParaRPr lang="en-US"/>
        </a:p>
      </dgm:t>
    </dgm:pt>
  </dgm:ptLst>
  <dgm:cxnLst>
    <dgm:cxn modelId="{0A9C9378-C0DA-41B4-B80E-6F2F3844C60A}" srcId="{8D6D26A5-62C7-45EB-9531-C85F1879241F}" destId="{7119CD5A-87A7-4EA9-9D7A-745C26DE4277}" srcOrd="2" destOrd="0" parTransId="{6028B7ED-9DF1-47E5-9A1D-6F25CFFC23FD}" sibTransId="{40F4EF52-C729-48AE-B710-A19C9E94BC20}"/>
    <dgm:cxn modelId="{D50AC7E8-6290-4B74-AAD1-E665FD4F34C4}" type="presOf" srcId="{A556DFAD-6063-40D5-896A-04500B9ADA0D}" destId="{F1A0EB02-8037-4F89-8026-A7DA99CFEE45}" srcOrd="0" destOrd="0" presId="urn:microsoft.com/office/officeart/2005/8/layout/vList5"/>
    <dgm:cxn modelId="{0EED6221-1922-4DC2-A31F-DE1EB3A1EA64}" type="presOf" srcId="{AF508471-6BF0-4E4D-9C49-5C04E4F1A8A2}" destId="{D5CC919E-8CCC-4B1A-8D10-6F2C091922D1}" srcOrd="0" destOrd="0" presId="urn:microsoft.com/office/officeart/2005/8/layout/vList5"/>
    <dgm:cxn modelId="{98485622-79C1-428C-8BE5-468B99F53B96}" type="presOf" srcId="{47034EC9-30F0-4285-87E0-0C8BA1F9CEDC}" destId="{F1A0EB02-8037-4F89-8026-A7DA99CFEE45}" srcOrd="0" destOrd="5"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031CF169-ECD0-4CDA-9F55-59B1922ECDA7}" srcId="{8D6D26A5-62C7-45EB-9531-C85F1879241F}" destId="{F579D55D-0DAC-4087-944B-883414F653C0}" srcOrd="3" destOrd="0" parTransId="{39B7A599-8CEF-4C61-8CF3-7AB591BD486E}" sibTransId="{90F9B845-C289-4EB0-8E70-C37B0010D0FD}"/>
    <dgm:cxn modelId="{2948C9C2-19E8-4FA0-B72C-0CFE1D2A8F8B}" srcId="{8D6D26A5-62C7-45EB-9531-C85F1879241F}" destId="{F128DF28-B3FA-408C-978D-6AB94D193AB7}" srcOrd="1" destOrd="0" parTransId="{9434879A-232F-4EED-A911-AEF4086DAC5E}" sibTransId="{E2470871-DF53-49A5-A358-8B42E60F3BAA}"/>
    <dgm:cxn modelId="{787F0500-EE1D-41D4-8F9D-29A6B748A265}" type="presOf" srcId="{DA60841E-6A62-4568-9E7F-A6D242D5C913}" destId="{F1A0EB02-8037-4F89-8026-A7DA99CFEE45}" srcOrd="0" destOrd="4"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42092FF4-C37B-434A-8408-BA3B7D3D5BC3}" type="presOf" srcId="{F579D55D-0DAC-4087-944B-883414F653C0}" destId="{F1A0EB02-8037-4F89-8026-A7DA99CFEE45}" srcOrd="0" destOrd="3" presId="urn:microsoft.com/office/officeart/2005/8/layout/vList5"/>
    <dgm:cxn modelId="{072A6EF7-5F7C-46B5-8551-DFAC9A260152}" type="presOf" srcId="{7119CD5A-87A7-4EA9-9D7A-745C26DE4277}" destId="{F1A0EB02-8037-4F89-8026-A7DA99CFEE45}" srcOrd="0" destOrd="2" presId="urn:microsoft.com/office/officeart/2005/8/layout/vList5"/>
    <dgm:cxn modelId="{223DD169-E9E1-489B-B2EC-5B05F07CAD56}"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E5933B2-B8E7-46FE-9121-B8456C5A8DD8}" type="presOf" srcId="{F128DF28-B3FA-408C-978D-6AB94D193AB7}" destId="{F1A0EB02-8037-4F89-8026-A7DA99CFEE45}" srcOrd="0" destOrd="1"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5FC130C4-62D5-4C99-9DF3-918A5A9B8E54}" type="presParOf" srcId="{D5CC919E-8CCC-4B1A-8D10-6F2C091922D1}" destId="{68BFF038-1D82-498E-BFBE-D15BC7CCD2BC}" srcOrd="0" destOrd="0" presId="urn:microsoft.com/office/officeart/2005/8/layout/vList5"/>
    <dgm:cxn modelId="{34D079B4-6EAE-4F52-A402-81EEB66029DB}" type="presParOf" srcId="{68BFF038-1D82-498E-BFBE-D15BC7CCD2BC}" destId="{AEC6E17D-F1BC-406A-B364-F3D4F5F76DD5}" srcOrd="0" destOrd="0" presId="urn:microsoft.com/office/officeart/2005/8/layout/vList5"/>
    <dgm:cxn modelId="{FE938DA3-6391-406D-BE36-1D8FD0F6346F}"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en-US" dirty="0">
              <a:solidFill>
                <a:schemeClr val="bg1"/>
              </a:solidFill>
              <a:latin typeface="Arial" panose="020B0604020202020204" pitchFamily="34" charset="0"/>
              <a:cs typeface="Arial" panose="020B0604020202020204" pitchFamily="34" charset="0"/>
            </a:rPr>
            <a:t>a. </a:t>
          </a:r>
          <a:r>
            <a:rPr lang="en-US" dirty="0" err="1">
              <a:solidFill>
                <a:schemeClr val="bg1"/>
              </a:solidFill>
              <a:latin typeface="Arial" panose="020B0604020202020204" pitchFamily="34" charset="0"/>
              <a:cs typeface="Arial" panose="020B0604020202020204" pitchFamily="34" charset="0"/>
            </a:rPr>
            <a:t>Quy</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luật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thống</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nhất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và</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đấu</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tranh</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giữa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các</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mặt</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đối</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lập</a:t>
          </a:r>
          <a:r>
            <a:rPr lang="en-US" dirty="0">
              <a:solidFill>
                <a:schemeClr val="bg1"/>
              </a:solidFill>
              <a:latin typeface="Arial" panose="020B0604020202020204" pitchFamily="34" charset="0"/>
              <a:cs typeface="Arial" panose="020B0604020202020204" pitchFamily="34" charset="0"/>
            </a:rPr>
            <a:t>.</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14. </a:t>
          </a:r>
          <a:r>
            <a:rPr lang="vi-VN" dirty="0">
              <a:solidFill>
                <a:srgbClr val="FFFF00"/>
              </a:solidFill>
            </a:rPr>
            <a:t>Câu tục ngữ: " Tre già măng mọc"  thể hiện hiện nội dung quy luật nào trong các quy luật cơ bản của Triết học Mác - Lênin?</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B4A2D4B8-52B3-4ACA-8446-36C7C3A23912}">
      <dgm:prSet/>
      <dgm:spPr/>
      <dgm:t>
        <a:bodyPr/>
        <a:lstStyle/>
        <a:p>
          <a:r>
            <a:rPr lang="en-US" dirty="0">
              <a:solidFill>
                <a:schemeClr val="bg1"/>
              </a:solidFill>
              <a:latin typeface="Arial" panose="020B0604020202020204" pitchFamily="34" charset="0"/>
              <a:cs typeface="Arial" panose="020B0604020202020204" pitchFamily="34" charset="0"/>
            </a:rPr>
            <a:t>b. Quy luật phủ định của phủ định.</a:t>
          </a:r>
        </a:p>
      </dgm:t>
    </dgm:pt>
    <dgm:pt modelId="{7690F23E-BA90-4C32-B8EA-9986C31C3A7E}" type="parTrans" cxnId="{C9023CFA-803F-417C-AAD5-6114EE100B34}">
      <dgm:prSet/>
      <dgm:spPr/>
      <dgm:t>
        <a:bodyPr/>
        <a:lstStyle/>
        <a:p>
          <a:endParaRPr lang="en-US"/>
        </a:p>
      </dgm:t>
    </dgm:pt>
    <dgm:pt modelId="{011FD62B-2078-450D-AF1C-F1C2B5BF761C}" type="sibTrans" cxnId="{C9023CFA-803F-417C-AAD5-6114EE100B34}">
      <dgm:prSet/>
      <dgm:spPr/>
      <dgm:t>
        <a:bodyPr/>
        <a:lstStyle/>
        <a:p>
          <a:endParaRPr lang="en-US"/>
        </a:p>
      </dgm:t>
    </dgm:pt>
    <dgm:pt modelId="{AAE458F2-6531-4A18-9E13-A6B75C425E2C}">
      <dgm:prSet/>
      <dgm:spPr/>
      <dgm:t>
        <a:bodyPr/>
        <a:lstStyle/>
        <a:p>
          <a:r>
            <a:rPr lang="vi-VN" dirty="0">
              <a:solidFill>
                <a:schemeClr val="bg1"/>
              </a:solidFill>
              <a:latin typeface="Arial" panose="020B0604020202020204" pitchFamily="34" charset="0"/>
              <a:cs typeface="Arial" panose="020B0604020202020204" pitchFamily="34" charset="0"/>
            </a:rPr>
            <a:t>c. Quy luật chuyển hóa từ những thay đổi về lượng thành những sự thay đổi về chất và ngược lại.</a:t>
          </a:r>
          <a:endParaRPr lang="en-US" dirty="0">
            <a:solidFill>
              <a:schemeClr val="bg1"/>
            </a:solidFill>
            <a:latin typeface="Arial" panose="020B0604020202020204" pitchFamily="34" charset="0"/>
            <a:cs typeface="Arial" panose="020B0604020202020204" pitchFamily="34" charset="0"/>
          </a:endParaRPr>
        </a:p>
      </dgm:t>
    </dgm:pt>
    <dgm:pt modelId="{99EF706C-3EB8-4435-A6D8-A2226C592BED}" type="parTrans" cxnId="{4DFF23D7-790C-47BF-B57F-C7D6BB8CBD28}">
      <dgm:prSet/>
      <dgm:spPr/>
      <dgm:t>
        <a:bodyPr/>
        <a:lstStyle/>
        <a:p>
          <a:endParaRPr lang="en-US"/>
        </a:p>
      </dgm:t>
    </dgm:pt>
    <dgm:pt modelId="{D2AF91C8-8177-4FCA-96C8-6D400D0D4802}" type="sibTrans" cxnId="{4DFF23D7-790C-47BF-B57F-C7D6BB8CBD28}">
      <dgm:prSet/>
      <dgm:spPr/>
      <dgm:t>
        <a:bodyPr/>
        <a:lstStyle/>
        <a:p>
          <a:endParaRPr lang="en-US"/>
        </a:p>
      </dgm:t>
    </dgm:pt>
    <dgm:pt modelId="{4441A3A2-BBE8-483C-81E3-546125855413}">
      <dgm:prSet/>
      <dgm:spPr/>
      <dgm:t>
        <a:bodyPr/>
        <a:lstStyle/>
        <a:p>
          <a:r>
            <a:rPr lang="en-US" dirty="0">
              <a:solidFill>
                <a:schemeClr val="bg1"/>
              </a:solidFill>
              <a:latin typeface="Arial" panose="020B0604020202020204" pitchFamily="34" charset="0"/>
              <a:cs typeface="Arial" panose="020B0604020202020204" pitchFamily="34" charset="0"/>
            </a:rPr>
            <a:t>d. Quy luật tự nhiên</a:t>
          </a:r>
        </a:p>
      </dgm:t>
    </dgm:pt>
    <dgm:pt modelId="{DA68D00B-96E1-46AA-92DF-5325DC3EA678}" type="parTrans" cxnId="{F809111E-DE34-456C-90F0-8CDBAF895BD8}">
      <dgm:prSet/>
      <dgm:spPr/>
      <dgm:t>
        <a:bodyPr/>
        <a:lstStyle/>
        <a:p>
          <a:endParaRPr lang="en-US"/>
        </a:p>
      </dgm:t>
    </dgm:pt>
    <dgm:pt modelId="{87EA4509-9FD3-4BE6-B25D-6AC33A5EE012}" type="sibTrans" cxnId="{F809111E-DE34-456C-90F0-8CDBAF895BD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X="25321" custLinFactNeighborY="0">
        <dgm:presLayoutVars>
          <dgm:bulletEnabled val="1"/>
        </dgm:presLayoutVars>
      </dgm:prSet>
      <dgm:spPr/>
      <dgm:t>
        <a:bodyPr/>
        <a:lstStyle/>
        <a:p>
          <a:endParaRPr lang="en-US"/>
        </a:p>
      </dgm:t>
    </dgm:pt>
  </dgm:ptLst>
  <dgm:cxnLst>
    <dgm:cxn modelId="{315FA7E0-02D0-451A-BD66-959E153115BF}" type="presOf" srcId="{AAE458F2-6531-4A18-9E13-A6B75C425E2C}" destId="{F1A0EB02-8037-4F89-8026-A7DA99CFEE45}" srcOrd="0" destOrd="2" presId="urn:microsoft.com/office/officeart/2005/8/layout/vList5"/>
    <dgm:cxn modelId="{50DB84FE-4229-463B-AFB1-15D178C8E80A}" srcId="{8D6D26A5-62C7-45EB-9531-C85F1879241F}" destId="{DA60841E-6A62-4568-9E7F-A6D242D5C913}" srcOrd="4" destOrd="0" parTransId="{B1362836-C9A9-4D21-BBC3-8B99D9591541}" sibTransId="{D565CDF6-B8F8-42E6-85A2-DA73E46EBF08}"/>
    <dgm:cxn modelId="{23D29DF3-F41F-450B-A893-7B0B23CA0B58}" srcId="{8D6D26A5-62C7-45EB-9531-C85F1879241F}" destId="{47034EC9-30F0-4285-87E0-0C8BA1F9CEDC}" srcOrd="5" destOrd="0" parTransId="{401727E8-46EE-41A4-BAAF-3BA1753FE8AE}" sibTransId="{E63D2A55-7855-4297-B1C9-0C665A64A098}"/>
    <dgm:cxn modelId="{BE653DB3-F612-4985-9D5C-BA0BD8E703E2}" type="presOf" srcId="{B4A2D4B8-52B3-4ACA-8446-36C7C3A23912}" destId="{F1A0EB02-8037-4F89-8026-A7DA99CFEE45}" srcOrd="0" destOrd="1" presId="urn:microsoft.com/office/officeart/2005/8/layout/vList5"/>
    <dgm:cxn modelId="{79A80DAB-5A18-41A6-8839-85DD6C6748AC}" type="presOf" srcId="{AF508471-6BF0-4E4D-9C49-5C04E4F1A8A2}" destId="{D5CC919E-8CCC-4B1A-8D10-6F2C091922D1}"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F809111E-DE34-456C-90F0-8CDBAF895BD8}" srcId="{8D6D26A5-62C7-45EB-9531-C85F1879241F}" destId="{4441A3A2-BBE8-483C-81E3-546125855413}" srcOrd="3" destOrd="0" parTransId="{DA68D00B-96E1-46AA-92DF-5325DC3EA678}" sibTransId="{87EA4509-9FD3-4BE6-B25D-6AC33A5EE012}"/>
    <dgm:cxn modelId="{947784B7-936D-457A-A88C-6F31BAB2EF5C}" type="presOf" srcId="{8D6D26A5-62C7-45EB-9531-C85F1879241F}" destId="{AEC6E17D-F1BC-406A-B364-F3D4F5F76DD5}" srcOrd="0" destOrd="0" presId="urn:microsoft.com/office/officeart/2005/8/layout/vList5"/>
    <dgm:cxn modelId="{A2964B0E-960D-43C5-9D33-327F97FC413B}" type="presOf" srcId="{47034EC9-30F0-4285-87E0-0C8BA1F9CEDC}" destId="{F1A0EB02-8037-4F89-8026-A7DA99CFEE45}" srcOrd="0" destOrd="5" presId="urn:microsoft.com/office/officeart/2005/8/layout/vList5"/>
    <dgm:cxn modelId="{534BFDFE-075E-442A-A0EB-74D9CCA8CA50}" type="presOf" srcId="{4441A3A2-BBE8-483C-81E3-546125855413}" destId="{F1A0EB02-8037-4F89-8026-A7DA99CFEE45}" srcOrd="0" destOrd="3" presId="urn:microsoft.com/office/officeart/2005/8/layout/vList5"/>
    <dgm:cxn modelId="{98EF50C1-DE6E-486B-8670-034EF3938DF0}" type="presOf" srcId="{A556DFAD-6063-40D5-896A-04500B9ADA0D}" destId="{F1A0EB02-8037-4F89-8026-A7DA99CFEE45}" srcOrd="0" destOrd="0" presId="urn:microsoft.com/office/officeart/2005/8/layout/vList5"/>
    <dgm:cxn modelId="{4DFF23D7-790C-47BF-B57F-C7D6BB8CBD28}" srcId="{8D6D26A5-62C7-45EB-9531-C85F1879241F}" destId="{AAE458F2-6531-4A18-9E13-A6B75C425E2C}" srcOrd="2" destOrd="0" parTransId="{99EF706C-3EB8-4435-A6D8-A2226C592BED}" sibTransId="{D2AF91C8-8177-4FCA-96C8-6D400D0D4802}"/>
    <dgm:cxn modelId="{35FE28D1-118A-4807-BC64-52B63AE2C740}" type="presOf" srcId="{DA60841E-6A62-4568-9E7F-A6D242D5C913}" destId="{F1A0EB02-8037-4F89-8026-A7DA99CFEE45}" srcOrd="0" destOrd="4" presId="urn:microsoft.com/office/officeart/2005/8/layout/vList5"/>
    <dgm:cxn modelId="{C9023CFA-803F-417C-AAD5-6114EE100B34}" srcId="{8D6D26A5-62C7-45EB-9531-C85F1879241F}" destId="{B4A2D4B8-52B3-4ACA-8446-36C7C3A23912}" srcOrd="1" destOrd="0" parTransId="{7690F23E-BA90-4C32-B8EA-9986C31C3A7E}" sibTransId="{011FD62B-2078-450D-AF1C-F1C2B5BF761C}"/>
    <dgm:cxn modelId="{D90975F9-0F0F-4426-A678-DE5D572393A3}" srcId="{AF508471-6BF0-4E4D-9C49-5C04E4F1A8A2}" destId="{8D6D26A5-62C7-45EB-9531-C85F1879241F}" srcOrd="0" destOrd="0" parTransId="{EBFBBD4C-66B5-474F-ACFD-265FCEFB024C}" sibTransId="{6D40A9E5-9B80-47A3-87E7-3B218C729BC2}"/>
    <dgm:cxn modelId="{A3F6F875-1485-4CBB-8A7F-067E0067737E}" type="presParOf" srcId="{D5CC919E-8CCC-4B1A-8D10-6F2C091922D1}" destId="{68BFF038-1D82-498E-BFBE-D15BC7CCD2BC}" srcOrd="0" destOrd="0" presId="urn:microsoft.com/office/officeart/2005/8/layout/vList5"/>
    <dgm:cxn modelId="{421BB1C2-1D61-4D7B-B6B7-676F6977F65D}" type="presParOf" srcId="{68BFF038-1D82-498E-BFBE-D15BC7CCD2BC}" destId="{AEC6E17D-F1BC-406A-B364-F3D4F5F76DD5}" srcOrd="0" destOrd="0" presId="urn:microsoft.com/office/officeart/2005/8/layout/vList5"/>
    <dgm:cxn modelId="{4084B4C2-7A74-40D2-B730-D4FF5B78A5B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vi-VN" dirty="0">
              <a:solidFill>
                <a:schemeClr val="bg1"/>
              </a:solidFill>
              <a:latin typeface="Arial" panose="020B0604020202020204" pitchFamily="34" charset="0"/>
              <a:cs typeface="Arial" panose="020B0604020202020204" pitchFamily="34" charset="0"/>
            </a:rPr>
            <a:t>a. Lực lượng sản xuất</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15. Theo </a:t>
          </a:r>
          <a:r>
            <a:rPr lang="en-US" dirty="0" err="1">
              <a:solidFill>
                <a:srgbClr val="FFFF00"/>
              </a:solidFill>
            </a:rPr>
            <a:t>quan</a:t>
          </a:r>
          <a:r>
            <a:rPr lang="en-US" dirty="0">
              <a:solidFill>
                <a:srgbClr val="FFFF00"/>
              </a:solidFill>
            </a:rPr>
            <a:t> </a:t>
          </a:r>
          <a:r>
            <a:rPr lang="en-US" dirty="0" err="1">
              <a:solidFill>
                <a:srgbClr val="FFFF00"/>
              </a:solidFill>
            </a:rPr>
            <a:t>điểm</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các</a:t>
          </a:r>
          <a:r>
            <a:rPr lang="en-US" dirty="0">
              <a:solidFill>
                <a:srgbClr val="FFFF00"/>
              </a:solidFill>
            </a:rPr>
            <a:t> </a:t>
          </a:r>
          <a:r>
            <a:rPr lang="en-US" dirty="0" err="1">
              <a:solidFill>
                <a:srgbClr val="FFFF00"/>
              </a:solidFill>
            </a:rPr>
            <a:t>nhà</a:t>
          </a:r>
          <a:r>
            <a:rPr lang="en-US" dirty="0">
              <a:solidFill>
                <a:srgbClr val="FFFF00"/>
              </a:solidFill>
            </a:rPr>
            <a:t> </a:t>
          </a:r>
          <a:r>
            <a:rPr lang="en-US" dirty="0" err="1">
              <a:solidFill>
                <a:srgbClr val="FFFF00"/>
              </a:solidFill>
            </a:rPr>
            <a:t>sáng</a:t>
          </a:r>
          <a:r>
            <a:rPr lang="en-US" dirty="0">
              <a:solidFill>
                <a:srgbClr val="FFFF00"/>
              </a:solidFill>
            </a:rPr>
            <a:t> </a:t>
          </a:r>
          <a:r>
            <a:rPr lang="en-US" dirty="0" err="1">
              <a:solidFill>
                <a:srgbClr val="FFFF00"/>
              </a:solidFill>
            </a:rPr>
            <a:t>lập</a:t>
          </a:r>
          <a:r>
            <a:rPr lang="en-US" dirty="0">
              <a:solidFill>
                <a:srgbClr val="FFFF00"/>
              </a:solidFill>
            </a:rPr>
            <a:t>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a:t>
          </a:r>
          <a:r>
            <a:rPr lang="en-US" dirty="0" err="1">
              <a:solidFill>
                <a:srgbClr val="FFFF00"/>
              </a:solidFill>
            </a:rPr>
            <a:t>nhân</a:t>
          </a:r>
          <a:r>
            <a:rPr lang="en-US" dirty="0">
              <a:solidFill>
                <a:srgbClr val="FFFF00"/>
              </a:solidFill>
            </a:rPr>
            <a:t> </a:t>
          </a:r>
          <a:r>
            <a:rPr lang="en-US" dirty="0" err="1">
              <a:solidFill>
                <a:srgbClr val="FFFF00"/>
              </a:solidFill>
            </a:rPr>
            <a:t>tố</a:t>
          </a:r>
          <a:r>
            <a:rPr lang="en-US" dirty="0">
              <a:solidFill>
                <a:srgbClr val="FFFF00"/>
              </a:solidFill>
            </a:rPr>
            <a:t> </a:t>
          </a:r>
          <a:r>
            <a:rPr lang="en-US" dirty="0" err="1">
              <a:solidFill>
                <a:srgbClr val="FFFF00"/>
              </a:solidFill>
            </a:rPr>
            <a:t>quyết</a:t>
          </a:r>
          <a:r>
            <a:rPr lang="en-US" dirty="0">
              <a:solidFill>
                <a:srgbClr val="FFFF00"/>
              </a:solidFill>
            </a:rPr>
            <a:t> </a:t>
          </a:r>
          <a:r>
            <a:rPr lang="en-US" dirty="0" err="1">
              <a:solidFill>
                <a:srgbClr val="FFFF00"/>
              </a:solidFill>
            </a:rPr>
            <a:t>định</a:t>
          </a:r>
          <a:r>
            <a:rPr lang="en-US" dirty="0">
              <a:solidFill>
                <a:srgbClr val="FFFF00"/>
              </a:solidFill>
            </a:rPr>
            <a:t> </a:t>
          </a:r>
          <a:r>
            <a:rPr lang="en-US" dirty="0" err="1">
              <a:solidFill>
                <a:srgbClr val="FFFF00"/>
              </a:solidFill>
            </a:rPr>
            <a:t>sự</a:t>
          </a:r>
          <a:r>
            <a:rPr lang="en-US" dirty="0">
              <a:solidFill>
                <a:srgbClr val="FFFF00"/>
              </a:solidFill>
            </a:rPr>
            <a:t> </a:t>
          </a:r>
          <a:r>
            <a:rPr lang="en-US" dirty="0" err="1">
              <a:solidFill>
                <a:srgbClr val="FFFF00"/>
              </a:solidFill>
            </a:rPr>
            <a:t>tồn</a:t>
          </a:r>
          <a:r>
            <a:rPr lang="en-US" dirty="0">
              <a:solidFill>
                <a:srgbClr val="FFFF00"/>
              </a:solidFill>
            </a:rPr>
            <a:t> </a:t>
          </a:r>
          <a:r>
            <a:rPr lang="en-US" dirty="0" err="1">
              <a:solidFill>
                <a:srgbClr val="FFFF00"/>
              </a:solidFill>
            </a:rPr>
            <a:t>tại</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phát</a:t>
          </a:r>
          <a:r>
            <a:rPr lang="en-US" dirty="0">
              <a:solidFill>
                <a:srgbClr val="FFFF00"/>
              </a:solidFill>
            </a:rPr>
            <a:t> </a:t>
          </a:r>
          <a:r>
            <a:rPr lang="en-US" dirty="0" err="1">
              <a:solidFill>
                <a:srgbClr val="FFFF00"/>
              </a:solidFill>
            </a:rPr>
            <a:t>triển</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xã</a:t>
          </a:r>
          <a:r>
            <a:rPr lang="en-US" dirty="0">
              <a:solidFill>
                <a:srgbClr val="FFFF00"/>
              </a:solidFill>
            </a:rPr>
            <a:t> </a:t>
          </a:r>
          <a:r>
            <a:rPr lang="en-US" dirty="0" err="1">
              <a:solidFill>
                <a:srgbClr val="FFFF00"/>
              </a:solidFill>
            </a:rPr>
            <a:t>hội</a:t>
          </a:r>
          <a:r>
            <a:rPr lang="en-US" dirty="0">
              <a:solidFill>
                <a:srgbClr val="FFFF00"/>
              </a:solidFill>
            </a:rPr>
            <a:t> </a:t>
          </a:r>
          <a:r>
            <a:rPr lang="en-US" dirty="0" err="1">
              <a:solidFill>
                <a:srgbClr val="FFFF00"/>
              </a:solidFill>
            </a:rPr>
            <a:t>là</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3F102686-365D-47FD-A9C4-D71B498C84DB}">
      <dgm:prSet/>
      <dgm:spPr/>
      <dgm:t>
        <a:bodyPr/>
        <a:lstStyle/>
        <a:p>
          <a:r>
            <a:rPr lang="vi-VN" dirty="0">
              <a:solidFill>
                <a:schemeClr val="bg1"/>
              </a:solidFill>
              <a:latin typeface="Arial" panose="020B0604020202020204" pitchFamily="34" charset="0"/>
              <a:cs typeface="Arial" panose="020B0604020202020204" pitchFamily="34" charset="0"/>
            </a:rPr>
            <a:t>b. Phương thức sản xuất</a:t>
          </a:r>
          <a:endParaRPr lang="en-US" dirty="0">
            <a:solidFill>
              <a:schemeClr val="bg1"/>
            </a:solidFill>
            <a:latin typeface="Arial" panose="020B0604020202020204" pitchFamily="34" charset="0"/>
            <a:cs typeface="Arial" panose="020B0604020202020204" pitchFamily="34" charset="0"/>
          </a:endParaRPr>
        </a:p>
      </dgm:t>
    </dgm:pt>
    <dgm:pt modelId="{BA004B62-82D6-4E4E-B3F4-37A2A09F0688}" type="parTrans" cxnId="{CDF306F2-1C4D-4D17-A696-B3F72BEC6286}">
      <dgm:prSet/>
      <dgm:spPr/>
      <dgm:t>
        <a:bodyPr/>
        <a:lstStyle/>
        <a:p>
          <a:endParaRPr lang="en-US"/>
        </a:p>
      </dgm:t>
    </dgm:pt>
    <dgm:pt modelId="{09989684-0464-4CA0-A0D1-F60DEC0F40DE}" type="sibTrans" cxnId="{CDF306F2-1C4D-4D17-A696-B3F72BEC6286}">
      <dgm:prSet/>
      <dgm:spPr/>
      <dgm:t>
        <a:bodyPr/>
        <a:lstStyle/>
        <a:p>
          <a:endParaRPr lang="en-US"/>
        </a:p>
      </dgm:t>
    </dgm:pt>
    <dgm:pt modelId="{E2324659-4F57-419B-B7D9-B69E128BAF29}">
      <dgm:prSet/>
      <dgm:spPr/>
      <dgm:t>
        <a:bodyPr/>
        <a:lstStyle/>
        <a:p>
          <a:r>
            <a:rPr lang="en-US" dirty="0">
              <a:solidFill>
                <a:schemeClr val="bg1"/>
              </a:solidFill>
              <a:latin typeface="Arial" panose="020B0604020202020204" pitchFamily="34" charset="0"/>
              <a:cs typeface="Arial" panose="020B0604020202020204" pitchFamily="34" charset="0"/>
            </a:rPr>
            <a:t>c. Quan hệ sản xuất</a:t>
          </a:r>
        </a:p>
      </dgm:t>
    </dgm:pt>
    <dgm:pt modelId="{E4DD7CBF-1484-47A2-BFEB-F4EF04C8248D}" type="parTrans" cxnId="{75890C70-DB39-4E27-8D3E-097453AE9B48}">
      <dgm:prSet/>
      <dgm:spPr/>
      <dgm:t>
        <a:bodyPr/>
        <a:lstStyle/>
        <a:p>
          <a:endParaRPr lang="en-US"/>
        </a:p>
      </dgm:t>
    </dgm:pt>
    <dgm:pt modelId="{A146A269-86A1-4CD2-AF03-FF6BCF609FA7}" type="sibTrans" cxnId="{75890C70-DB39-4E27-8D3E-097453AE9B48}">
      <dgm:prSet/>
      <dgm:spPr/>
      <dgm:t>
        <a:bodyPr/>
        <a:lstStyle/>
        <a:p>
          <a:endParaRPr lang="en-US"/>
        </a:p>
      </dgm:t>
    </dgm:pt>
    <dgm:pt modelId="{FF483305-5990-421E-96A7-30392C51A5B8}">
      <dgm:prSet/>
      <dgm:spPr/>
      <dgm:t>
        <a:bodyPr/>
        <a:lstStyle/>
        <a:p>
          <a:r>
            <a:rPr lang="vi-VN" dirty="0">
              <a:solidFill>
                <a:schemeClr val="bg1"/>
              </a:solidFill>
              <a:latin typeface="Arial" panose="020B0604020202020204" pitchFamily="34" charset="0"/>
              <a:cs typeface="Arial" panose="020B0604020202020204" pitchFamily="34" charset="0"/>
            </a:rPr>
            <a:t>d. Cơ sở hạ tầng</a:t>
          </a:r>
          <a:endParaRPr lang="en-US" dirty="0">
            <a:solidFill>
              <a:schemeClr val="bg1"/>
            </a:solidFill>
            <a:latin typeface="Arial" panose="020B0604020202020204" pitchFamily="34" charset="0"/>
            <a:cs typeface="Arial" panose="020B0604020202020204" pitchFamily="34" charset="0"/>
          </a:endParaRPr>
        </a:p>
      </dgm:t>
    </dgm:pt>
    <dgm:pt modelId="{5B1F445C-BC9C-4585-BAE3-C770BDA6D649}" type="parTrans" cxnId="{0226ACF4-5DAB-4002-86A8-0B5A94345FB7}">
      <dgm:prSet/>
      <dgm:spPr/>
      <dgm:t>
        <a:bodyPr/>
        <a:lstStyle/>
        <a:p>
          <a:endParaRPr lang="en-US"/>
        </a:p>
      </dgm:t>
    </dgm:pt>
    <dgm:pt modelId="{16B57C66-CCF4-497E-B914-3FC59BC37347}" type="sibTrans" cxnId="{0226ACF4-5DAB-4002-86A8-0B5A94345FB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X="25321" custLinFactNeighborY="0">
        <dgm:presLayoutVars>
          <dgm:bulletEnabled val="1"/>
        </dgm:presLayoutVars>
      </dgm:prSet>
      <dgm:spPr/>
      <dgm:t>
        <a:bodyPr/>
        <a:lstStyle/>
        <a:p>
          <a:endParaRPr lang="en-US"/>
        </a:p>
      </dgm:t>
    </dgm:pt>
  </dgm:ptLst>
  <dgm:cxnLst>
    <dgm:cxn modelId="{B8B65E82-1310-4F83-9FB2-3035EE1586DA}" type="presOf" srcId="{E2324659-4F57-419B-B7D9-B69E128BAF29}" destId="{F1A0EB02-8037-4F89-8026-A7DA99CFEE45}" srcOrd="0" destOrd="2" presId="urn:microsoft.com/office/officeart/2005/8/layout/vList5"/>
    <dgm:cxn modelId="{223EC370-16C1-4AC9-A1CE-3A63B4EC2B05}" type="presOf" srcId="{8D6D26A5-62C7-45EB-9531-C85F1879241F}" destId="{AEC6E17D-F1BC-406A-B364-F3D4F5F76DD5}" srcOrd="0" destOrd="0" presId="urn:microsoft.com/office/officeart/2005/8/layout/vList5"/>
    <dgm:cxn modelId="{CDF306F2-1C4D-4D17-A696-B3F72BEC6286}" srcId="{8D6D26A5-62C7-45EB-9531-C85F1879241F}" destId="{3F102686-365D-47FD-A9C4-D71B498C84DB}" srcOrd="1" destOrd="0" parTransId="{BA004B62-82D6-4E4E-B3F4-37A2A09F0688}" sibTransId="{09989684-0464-4CA0-A0D1-F60DEC0F40DE}"/>
    <dgm:cxn modelId="{32A30B5B-5661-48EA-8284-41C343D061E9}" type="presOf" srcId="{3F102686-365D-47FD-A9C4-D71B498C84DB}" destId="{F1A0EB02-8037-4F89-8026-A7DA99CFEE45}" srcOrd="0" destOrd="1"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FB7612DA-EAA8-4732-9EFA-DE52EE2527B6}" type="presOf" srcId="{47034EC9-30F0-4285-87E0-0C8BA1F9CEDC}" destId="{F1A0EB02-8037-4F89-8026-A7DA99CFEE45}" srcOrd="0" destOrd="5" presId="urn:microsoft.com/office/officeart/2005/8/layout/vList5"/>
    <dgm:cxn modelId="{97B635BA-63FC-4FBB-9558-FF5DC16E2598}" type="presOf" srcId="{FF483305-5990-421E-96A7-30392C51A5B8}" destId="{F1A0EB02-8037-4F89-8026-A7DA99CFEE45}" srcOrd="0" destOrd="3" presId="urn:microsoft.com/office/officeart/2005/8/layout/vList5"/>
    <dgm:cxn modelId="{23D29DF3-F41F-450B-A893-7B0B23CA0B58}" srcId="{8D6D26A5-62C7-45EB-9531-C85F1879241F}" destId="{47034EC9-30F0-4285-87E0-0C8BA1F9CEDC}" srcOrd="5" destOrd="0" parTransId="{401727E8-46EE-41A4-BAAF-3BA1753FE8AE}" sibTransId="{E63D2A55-7855-4297-B1C9-0C665A64A098}"/>
    <dgm:cxn modelId="{3C70AC60-B2A7-40B3-A670-14E5A478D467}" type="presOf" srcId="{AF508471-6BF0-4E4D-9C49-5C04E4F1A8A2}" destId="{D5CC919E-8CCC-4B1A-8D10-6F2C091922D1}" srcOrd="0" destOrd="0" presId="urn:microsoft.com/office/officeart/2005/8/layout/vList5"/>
    <dgm:cxn modelId="{75890C70-DB39-4E27-8D3E-097453AE9B48}" srcId="{8D6D26A5-62C7-45EB-9531-C85F1879241F}" destId="{E2324659-4F57-419B-B7D9-B69E128BAF29}" srcOrd="2" destOrd="0" parTransId="{E4DD7CBF-1484-47A2-BFEB-F4EF04C8248D}" sibTransId="{A146A269-86A1-4CD2-AF03-FF6BCF609FA7}"/>
    <dgm:cxn modelId="{7C932D79-288E-4351-A2D7-7F2D2AD0C408}" type="presOf" srcId="{DA60841E-6A62-4568-9E7F-A6D242D5C913}" destId="{F1A0EB02-8037-4F89-8026-A7DA99CFEE45}" srcOrd="0" destOrd="4" presId="urn:microsoft.com/office/officeart/2005/8/layout/vList5"/>
    <dgm:cxn modelId="{7E5F83A0-28B1-4E95-9324-08D8626B0715}"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0226ACF4-5DAB-4002-86A8-0B5A94345FB7}" srcId="{8D6D26A5-62C7-45EB-9531-C85F1879241F}" destId="{FF483305-5990-421E-96A7-30392C51A5B8}" srcOrd="3" destOrd="0" parTransId="{5B1F445C-BC9C-4585-BAE3-C770BDA6D649}" sibTransId="{16B57C66-CCF4-497E-B914-3FC59BC37347}"/>
    <dgm:cxn modelId="{50DB84FE-4229-463B-AFB1-15D178C8E80A}" srcId="{8D6D26A5-62C7-45EB-9531-C85F1879241F}" destId="{DA60841E-6A62-4568-9E7F-A6D242D5C913}" srcOrd="4" destOrd="0" parTransId="{B1362836-C9A9-4D21-BBC3-8B99D9591541}" sibTransId="{D565CDF6-B8F8-42E6-85A2-DA73E46EBF08}"/>
    <dgm:cxn modelId="{D2395A0E-3683-41A2-A739-A4B2AFFC3DAE}" type="presParOf" srcId="{D5CC919E-8CCC-4B1A-8D10-6F2C091922D1}" destId="{68BFF038-1D82-498E-BFBE-D15BC7CCD2BC}" srcOrd="0" destOrd="0" presId="urn:microsoft.com/office/officeart/2005/8/layout/vList5"/>
    <dgm:cxn modelId="{C2889EF6-6B04-47C5-B5AB-FA7FFEFD7EF5}" type="presParOf" srcId="{68BFF038-1D82-498E-BFBE-D15BC7CCD2BC}" destId="{AEC6E17D-F1BC-406A-B364-F3D4F5F76DD5}" srcOrd="0" destOrd="0" presId="urn:microsoft.com/office/officeart/2005/8/layout/vList5"/>
    <dgm:cxn modelId="{B4E5F546-A652-4D90-A9EF-9F517D982ACD}"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vi-VN" dirty="0">
              <a:solidFill>
                <a:schemeClr val="bg1"/>
              </a:solidFill>
              <a:latin typeface="Arial" panose="020B0604020202020204" pitchFamily="34" charset="0"/>
              <a:cs typeface="Arial" panose="020B0604020202020204" pitchFamily="34" charset="0"/>
            </a:rPr>
            <a:t>a. Sở hữu tư liệu sản xuất</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16. </a:t>
          </a:r>
          <a:r>
            <a:rPr lang="en-US" dirty="0" err="1">
              <a:solidFill>
                <a:srgbClr val="FFFF00"/>
              </a:solidFill>
            </a:rPr>
            <a:t>Trong</a:t>
          </a:r>
          <a:r>
            <a:rPr lang="en-US" dirty="0">
              <a:solidFill>
                <a:srgbClr val="FFFF00"/>
              </a:solidFill>
            </a:rPr>
            <a:t> </a:t>
          </a:r>
          <a:r>
            <a:rPr lang="en-US" dirty="0" err="1">
              <a:solidFill>
                <a:srgbClr val="FFFF00"/>
              </a:solidFill>
            </a:rPr>
            <a:t>ba</a:t>
          </a:r>
          <a:r>
            <a:rPr lang="en-US" dirty="0">
              <a:solidFill>
                <a:srgbClr val="FFFF00"/>
              </a:solidFill>
            </a:rPr>
            <a:t> </a:t>
          </a:r>
          <a:r>
            <a:rPr lang="en-US" dirty="0" err="1">
              <a:solidFill>
                <a:srgbClr val="FFFF00"/>
              </a:solidFill>
            </a:rPr>
            <a:t>mặt</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quan</a:t>
          </a:r>
          <a:r>
            <a:rPr lang="en-US" dirty="0">
              <a:solidFill>
                <a:srgbClr val="FFFF00"/>
              </a:solidFill>
            </a:rPr>
            <a:t> </a:t>
          </a:r>
          <a:r>
            <a:rPr lang="en-US" dirty="0" err="1">
              <a:solidFill>
                <a:srgbClr val="FFFF00"/>
              </a:solidFill>
            </a:rPr>
            <a:t>hệ</a:t>
          </a:r>
          <a:r>
            <a:rPr lang="en-US" dirty="0">
              <a:solidFill>
                <a:srgbClr val="FFFF00"/>
              </a:solidFill>
            </a:rPr>
            <a:t> </a:t>
          </a:r>
          <a:r>
            <a:rPr lang="en-US" dirty="0" err="1">
              <a:solidFill>
                <a:srgbClr val="FFFF00"/>
              </a:solidFill>
            </a:rPr>
            <a:t>sản</a:t>
          </a:r>
          <a:r>
            <a:rPr lang="en-US" dirty="0">
              <a:solidFill>
                <a:srgbClr val="FFFF00"/>
              </a:solidFill>
            </a:rPr>
            <a:t> </a:t>
          </a:r>
          <a:r>
            <a:rPr lang="en-US" dirty="0" err="1">
              <a:solidFill>
                <a:srgbClr val="FFFF00"/>
              </a:solidFill>
            </a:rPr>
            <a:t>xuất</a:t>
          </a:r>
          <a:r>
            <a:rPr lang="en-US" dirty="0">
              <a:solidFill>
                <a:srgbClr val="FFFF00"/>
              </a:solidFill>
            </a:rPr>
            <a:t>, </a:t>
          </a:r>
          <a:r>
            <a:rPr lang="en-US" dirty="0" err="1">
              <a:solidFill>
                <a:srgbClr val="FFFF00"/>
              </a:solidFill>
            </a:rPr>
            <a:t>mặt</a:t>
          </a:r>
          <a:r>
            <a:rPr lang="en-US" dirty="0">
              <a:solidFill>
                <a:srgbClr val="FFFF00"/>
              </a:solidFill>
            </a:rPr>
            <a:t> </a:t>
          </a:r>
          <a:r>
            <a:rPr lang="en-US" dirty="0" err="1">
              <a:solidFill>
                <a:srgbClr val="FFFF00"/>
              </a:solidFill>
            </a:rPr>
            <a:t>nào</a:t>
          </a:r>
          <a:r>
            <a:rPr lang="en-US" dirty="0">
              <a:solidFill>
                <a:srgbClr val="FFFF00"/>
              </a:solidFill>
            </a:rPr>
            <a:t> </a:t>
          </a:r>
          <a:r>
            <a:rPr lang="en-US" dirty="0" err="1">
              <a:solidFill>
                <a:srgbClr val="FFFF00"/>
              </a:solidFill>
            </a:rPr>
            <a:t>đóng</a:t>
          </a:r>
          <a:r>
            <a:rPr lang="en-US" dirty="0">
              <a:solidFill>
                <a:srgbClr val="FFFF00"/>
              </a:solidFill>
            </a:rPr>
            <a:t> </a:t>
          </a:r>
          <a:r>
            <a:rPr lang="en-US" dirty="0" err="1">
              <a:solidFill>
                <a:srgbClr val="FFFF00"/>
              </a:solidFill>
            </a:rPr>
            <a:t>vai</a:t>
          </a:r>
          <a:r>
            <a:rPr lang="en-US" dirty="0">
              <a:solidFill>
                <a:srgbClr val="FFFF00"/>
              </a:solidFill>
            </a:rPr>
            <a:t> </a:t>
          </a:r>
          <a:r>
            <a:rPr lang="en-US" dirty="0" err="1">
              <a:solidFill>
                <a:srgbClr val="FFFF00"/>
              </a:solidFill>
            </a:rPr>
            <a:t>trò</a:t>
          </a:r>
          <a:r>
            <a:rPr lang="en-US" dirty="0">
              <a:solidFill>
                <a:srgbClr val="FFFF00"/>
              </a:solidFill>
            </a:rPr>
            <a:t> </a:t>
          </a:r>
          <a:r>
            <a:rPr lang="en-US" dirty="0" err="1">
              <a:solidFill>
                <a:srgbClr val="FFFF00"/>
              </a:solidFill>
            </a:rPr>
            <a:t>quyết</a:t>
          </a:r>
          <a:r>
            <a:rPr lang="en-US" dirty="0">
              <a:solidFill>
                <a:srgbClr val="FFFF00"/>
              </a:solidFill>
            </a:rPr>
            <a:t> </a:t>
          </a:r>
          <a:r>
            <a:rPr lang="en-US" dirty="0" err="1">
              <a:solidFill>
                <a:srgbClr val="FFFF00"/>
              </a:solidFill>
            </a:rPr>
            <a:t>định</a:t>
          </a:r>
          <a:r>
            <a:rPr lang="en-US" dirty="0">
              <a:solidFill>
                <a:srgbClr val="FFFF00"/>
              </a:solidFill>
            </a:rPr>
            <a:t> </a:t>
          </a:r>
          <a:r>
            <a:rPr lang="en-US" dirty="0" err="1">
              <a:solidFill>
                <a:srgbClr val="FFFF00"/>
              </a:solidFill>
            </a:rPr>
            <a:t>các</a:t>
          </a:r>
          <a:r>
            <a:rPr lang="en-US" dirty="0">
              <a:solidFill>
                <a:srgbClr val="FFFF00"/>
              </a:solidFill>
            </a:rPr>
            <a:t> </a:t>
          </a:r>
          <a:r>
            <a:rPr lang="en-US" dirty="0" err="1">
              <a:solidFill>
                <a:srgbClr val="FFFF00"/>
              </a:solidFill>
            </a:rPr>
            <a:t>mặt</a:t>
          </a:r>
          <a:r>
            <a:rPr lang="en-US" dirty="0">
              <a:solidFill>
                <a:srgbClr val="FFFF00"/>
              </a:solidFill>
            </a:rPr>
            <a:t> </a:t>
          </a:r>
          <a:r>
            <a:rPr lang="en-US" dirty="0" err="1">
              <a:solidFill>
                <a:srgbClr val="FFFF00"/>
              </a:solidFill>
            </a:rPr>
            <a:t>còn</a:t>
          </a:r>
          <a:r>
            <a:rPr lang="en-US" dirty="0">
              <a:solidFill>
                <a:srgbClr val="FFFF00"/>
              </a:solidFill>
            </a:rPr>
            <a:t> </a:t>
          </a:r>
          <a:r>
            <a:rPr lang="en-US" dirty="0" err="1">
              <a:solidFill>
                <a:srgbClr val="FFFF00"/>
              </a:solidFill>
            </a:rPr>
            <a:t>lại</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FAC0FEB6-6F2F-4687-8E55-9EDEC2FB7FA6}">
      <dgm:prSet/>
      <dgm:spPr/>
      <dgm:t>
        <a:bodyPr/>
        <a:lstStyle/>
        <a:p>
          <a:r>
            <a:rPr lang="en-US" dirty="0">
              <a:solidFill>
                <a:schemeClr val="bg1"/>
              </a:solidFill>
              <a:latin typeface="Arial" panose="020B0604020202020204" pitchFamily="34" charset="0"/>
              <a:cs typeface="Arial" panose="020B0604020202020204" pitchFamily="34" charset="0"/>
            </a:rPr>
            <a:t>b. Tổ chức, quản lý và phân công lao động</a:t>
          </a:r>
        </a:p>
      </dgm:t>
    </dgm:pt>
    <dgm:pt modelId="{35BF97E5-AFF5-4DCC-9ADB-E1D62DBC7F74}" type="parTrans" cxnId="{4EDCEBD3-42AA-4749-AAB1-58FA3EB18809}">
      <dgm:prSet/>
      <dgm:spPr/>
      <dgm:t>
        <a:bodyPr/>
        <a:lstStyle/>
        <a:p>
          <a:endParaRPr lang="en-US"/>
        </a:p>
      </dgm:t>
    </dgm:pt>
    <dgm:pt modelId="{6EDE1B22-ED18-4A26-90E5-1026FA5B20AD}" type="sibTrans" cxnId="{4EDCEBD3-42AA-4749-AAB1-58FA3EB18809}">
      <dgm:prSet/>
      <dgm:spPr/>
      <dgm:t>
        <a:bodyPr/>
        <a:lstStyle/>
        <a:p>
          <a:endParaRPr lang="en-US"/>
        </a:p>
      </dgm:t>
    </dgm:pt>
    <dgm:pt modelId="{F2FBA8AE-64E7-4560-9479-1E3447BF966C}">
      <dgm:prSet/>
      <dgm:spPr/>
      <dgm:t>
        <a:bodyPr/>
        <a:lstStyle/>
        <a:p>
          <a:r>
            <a:rPr lang="en-US" dirty="0">
              <a:solidFill>
                <a:schemeClr val="bg1"/>
              </a:solidFill>
              <a:latin typeface="Arial" panose="020B0604020202020204" pitchFamily="34" charset="0"/>
              <a:cs typeface="Arial" panose="020B0604020202020204" pitchFamily="34" charset="0"/>
            </a:rPr>
            <a:t>c. Phân phối sản phẩm lao động</a:t>
          </a:r>
        </a:p>
      </dgm:t>
    </dgm:pt>
    <dgm:pt modelId="{87791116-652E-41F1-BC2C-9824DCC5A39A}" type="parTrans" cxnId="{184440B8-2EB5-47EE-BCE7-71D3917A1D1E}">
      <dgm:prSet/>
      <dgm:spPr/>
      <dgm:t>
        <a:bodyPr/>
        <a:lstStyle/>
        <a:p>
          <a:endParaRPr lang="en-US"/>
        </a:p>
      </dgm:t>
    </dgm:pt>
    <dgm:pt modelId="{FDBB6BAC-5C17-469A-9D0E-93A390F5DCD6}" type="sibTrans" cxnId="{184440B8-2EB5-47EE-BCE7-71D3917A1D1E}">
      <dgm:prSet/>
      <dgm:spPr/>
      <dgm:t>
        <a:bodyPr/>
        <a:lstStyle/>
        <a:p>
          <a:endParaRPr lang="en-US"/>
        </a:p>
      </dgm:t>
    </dgm:pt>
    <dgm:pt modelId="{337B90CF-6ACA-4553-B690-A726CF6B1D05}">
      <dgm:prSet/>
      <dgm:spPr/>
      <dgm:t>
        <a:bodyPr/>
        <a:lstStyle/>
        <a:p>
          <a:r>
            <a:rPr lang="en-US" dirty="0">
              <a:solidFill>
                <a:schemeClr val="bg1"/>
              </a:solidFill>
              <a:latin typeface="Arial" panose="020B0604020202020204" pitchFamily="34" charset="0"/>
              <a:cs typeface="Arial" panose="020B0604020202020204" pitchFamily="34" charset="0"/>
            </a:rPr>
            <a:t>d. Tất cả đều đúng</a:t>
          </a:r>
        </a:p>
      </dgm:t>
    </dgm:pt>
    <dgm:pt modelId="{4EF01B07-D53E-4CD7-85E2-934C1B2C437A}" type="parTrans" cxnId="{23F82AD5-95A8-48D4-A81A-D3F59501B5D4}">
      <dgm:prSet/>
      <dgm:spPr/>
      <dgm:t>
        <a:bodyPr/>
        <a:lstStyle/>
        <a:p>
          <a:endParaRPr lang="en-US"/>
        </a:p>
      </dgm:t>
    </dgm:pt>
    <dgm:pt modelId="{4EB10870-E31C-4612-95C6-4289B20163A6}" type="sibTrans" cxnId="{23F82AD5-95A8-48D4-A81A-D3F59501B5D4}">
      <dgm:prSet/>
      <dgm:spPr/>
      <dgm:t>
        <a:bodyPr/>
        <a:lstStyle/>
        <a:p>
          <a:endParaRPr lang="en-US"/>
        </a:p>
      </dgm:t>
    </dgm:pt>
    <dgm:pt modelId="{C274F073-4936-4602-B18E-9B7F6CB313A5}">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X="25321" custLinFactNeighborY="0">
        <dgm:presLayoutVars>
          <dgm:bulletEnabled val="1"/>
        </dgm:presLayoutVars>
      </dgm:prSet>
      <dgm:spPr/>
      <dgm:t>
        <a:bodyPr/>
        <a:lstStyle/>
        <a:p>
          <a:endParaRPr lang="en-US"/>
        </a:p>
      </dgm:t>
    </dgm:pt>
  </dgm:ptLst>
  <dgm:cxnLst>
    <dgm:cxn modelId="{53D445C8-4F17-4B17-8278-FCF721A68AC0}" type="presOf" srcId="{F2FBA8AE-64E7-4560-9479-1E3447BF966C}" destId="{F1A0EB02-8037-4F89-8026-A7DA99CFEE45}" srcOrd="0" destOrd="2" presId="urn:microsoft.com/office/officeart/2005/8/layout/vList5"/>
    <dgm:cxn modelId="{23F82AD5-95A8-48D4-A81A-D3F59501B5D4}" srcId="{8D6D26A5-62C7-45EB-9531-C85F1879241F}" destId="{337B90CF-6ACA-4553-B690-A726CF6B1D05}" srcOrd="3" destOrd="0" parTransId="{4EF01B07-D53E-4CD7-85E2-934C1B2C437A}" sibTransId="{4EB10870-E31C-4612-95C6-4289B20163A6}"/>
    <dgm:cxn modelId="{A106A57D-9A31-4B98-A021-E6975F893E28}" srcId="{8D6D26A5-62C7-45EB-9531-C85F1879241F}" destId="{C274F073-4936-4602-B18E-9B7F6CB313A5}" srcOrd="4" destOrd="0" parTransId="{281724D8-A6CD-4D62-AC47-3EA84734CBA8}" sibTransId="{1D664D6F-B957-4E17-8B68-CE954603238B}"/>
    <dgm:cxn modelId="{4EDCEBD3-42AA-4749-AAB1-58FA3EB18809}" srcId="{8D6D26A5-62C7-45EB-9531-C85F1879241F}" destId="{FAC0FEB6-6F2F-4687-8E55-9EDEC2FB7FA6}" srcOrd="1" destOrd="0" parTransId="{35BF97E5-AFF5-4DCC-9ADB-E1D62DBC7F74}" sibTransId="{6EDE1B22-ED18-4A26-90E5-1026FA5B20AD}"/>
    <dgm:cxn modelId="{88716B0E-4A40-4ED4-B900-D05A4B870865}" srcId="{8D6D26A5-62C7-45EB-9531-C85F1879241F}" destId="{A556DFAD-6063-40D5-896A-04500B9ADA0D}" srcOrd="0" destOrd="0" parTransId="{3533E843-7629-426A-BC6D-6503935681AE}" sibTransId="{860EE144-B852-4562-8638-7496AD9AB518}"/>
    <dgm:cxn modelId="{483420D3-10E9-4BE4-BFAD-CBD92C9F184A}" type="presOf" srcId="{51C162B5-62EE-49AE-B321-64F0F56690F7}" destId="{F1A0EB02-8037-4F89-8026-A7DA99CFEE45}" srcOrd="0" destOrd="5" presId="urn:microsoft.com/office/officeart/2005/8/layout/vList5"/>
    <dgm:cxn modelId="{9846130D-0241-43F0-A5C3-7592771F6AB9}" srcId="{8D6D26A5-62C7-45EB-9531-C85F1879241F}" destId="{51C162B5-62EE-49AE-B321-64F0F56690F7}" srcOrd="5" destOrd="0" parTransId="{8983FF81-A30A-46C3-A460-806F6C926BE0}" sibTransId="{5DBB4EA2-BBF8-40C2-B875-D8EB65715C2B}"/>
    <dgm:cxn modelId="{184440B8-2EB5-47EE-BCE7-71D3917A1D1E}" srcId="{8D6D26A5-62C7-45EB-9531-C85F1879241F}" destId="{F2FBA8AE-64E7-4560-9479-1E3447BF966C}" srcOrd="2" destOrd="0" parTransId="{87791116-652E-41F1-BC2C-9824DCC5A39A}" sibTransId="{FDBB6BAC-5C17-469A-9D0E-93A390F5DCD6}"/>
    <dgm:cxn modelId="{23D29DF3-F41F-450B-A893-7B0B23CA0B58}" srcId="{8D6D26A5-62C7-45EB-9531-C85F1879241F}" destId="{47034EC9-30F0-4285-87E0-0C8BA1F9CEDC}" srcOrd="7" destOrd="0" parTransId="{401727E8-46EE-41A4-BAAF-3BA1753FE8AE}" sibTransId="{E63D2A55-7855-4297-B1C9-0C665A64A098}"/>
    <dgm:cxn modelId="{990057EA-9DB2-4AB8-8AC0-CB5D0B24DE23}" type="presOf" srcId="{DA60841E-6A62-4568-9E7F-A6D242D5C913}" destId="{F1A0EB02-8037-4F89-8026-A7DA99CFEE45}" srcOrd="0" destOrd="6" presId="urn:microsoft.com/office/officeart/2005/8/layout/vList5"/>
    <dgm:cxn modelId="{F823397B-FE62-492A-B0B9-4813FB329095}" type="presOf" srcId="{8D6D26A5-62C7-45EB-9531-C85F1879241F}" destId="{AEC6E17D-F1BC-406A-B364-F3D4F5F76DD5}" srcOrd="0" destOrd="0" presId="urn:microsoft.com/office/officeart/2005/8/layout/vList5"/>
    <dgm:cxn modelId="{94A19F06-615C-496A-80DF-E2DE335F62D8}" type="presOf" srcId="{C274F073-4936-4602-B18E-9B7F6CB313A5}" destId="{F1A0EB02-8037-4F89-8026-A7DA99CFEE45}" srcOrd="0" destOrd="4" presId="urn:microsoft.com/office/officeart/2005/8/layout/vList5"/>
    <dgm:cxn modelId="{24DD6D5C-0E5E-4AF9-A34D-AE664B1C1A2B}" type="presOf" srcId="{47034EC9-30F0-4285-87E0-0C8BA1F9CEDC}" destId="{F1A0EB02-8037-4F89-8026-A7DA99CFEE45}" srcOrd="0" destOrd="7"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DE551F18-0C8E-497B-9107-FFA5D87CFC94}" type="presOf" srcId="{AF508471-6BF0-4E4D-9C49-5C04E4F1A8A2}" destId="{D5CC919E-8CCC-4B1A-8D10-6F2C091922D1}" srcOrd="0" destOrd="0" presId="urn:microsoft.com/office/officeart/2005/8/layout/vList5"/>
    <dgm:cxn modelId="{C3C4673F-9A5C-4E6B-93FD-FCD40F62BA03}" type="presOf" srcId="{A556DFAD-6063-40D5-896A-04500B9ADA0D}" destId="{F1A0EB02-8037-4F89-8026-A7DA99CFEE45}" srcOrd="0" destOrd="0" presId="urn:microsoft.com/office/officeart/2005/8/layout/vList5"/>
    <dgm:cxn modelId="{06198211-B687-4ADE-946C-3DBECF0A986C}" type="presOf" srcId="{337B90CF-6ACA-4553-B690-A726CF6B1D05}" destId="{F1A0EB02-8037-4F89-8026-A7DA99CFEE45}" srcOrd="0" destOrd="3" presId="urn:microsoft.com/office/officeart/2005/8/layout/vList5"/>
    <dgm:cxn modelId="{ED515598-FC88-455E-8DE4-17A5E77A7334}" type="presOf" srcId="{FAC0FEB6-6F2F-4687-8E55-9EDEC2FB7FA6}" destId="{F1A0EB02-8037-4F89-8026-A7DA99CFEE45}" srcOrd="0" destOrd="1" presId="urn:microsoft.com/office/officeart/2005/8/layout/vList5"/>
    <dgm:cxn modelId="{50DB84FE-4229-463B-AFB1-15D178C8E80A}" srcId="{8D6D26A5-62C7-45EB-9531-C85F1879241F}" destId="{DA60841E-6A62-4568-9E7F-A6D242D5C913}" srcOrd="6" destOrd="0" parTransId="{B1362836-C9A9-4D21-BBC3-8B99D9591541}" sibTransId="{D565CDF6-B8F8-42E6-85A2-DA73E46EBF08}"/>
    <dgm:cxn modelId="{0D31949D-FD72-4224-9BD9-19C473D97A5B}" type="presParOf" srcId="{D5CC919E-8CCC-4B1A-8D10-6F2C091922D1}" destId="{68BFF038-1D82-498E-BFBE-D15BC7CCD2BC}" srcOrd="0" destOrd="0" presId="urn:microsoft.com/office/officeart/2005/8/layout/vList5"/>
    <dgm:cxn modelId="{36F40EEB-15BF-46AD-BD3D-E03AC34BB71B}" type="presParOf" srcId="{68BFF038-1D82-498E-BFBE-D15BC7CCD2BC}" destId="{AEC6E17D-F1BC-406A-B364-F3D4F5F76DD5}" srcOrd="0" destOrd="0" presId="urn:microsoft.com/office/officeart/2005/8/layout/vList5"/>
    <dgm:cxn modelId="{3F2D344C-6E4E-458F-8B09-2C091303042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vi-VN" dirty="0">
              <a:solidFill>
                <a:schemeClr val="bg1"/>
              </a:solidFill>
              <a:latin typeface="Arial" panose="020B0604020202020204" pitchFamily="34" charset="0"/>
              <a:cs typeface="Arial" panose="020B0604020202020204" pitchFamily="34" charset="0"/>
            </a:rPr>
            <a:t>a</a:t>
          </a:r>
          <a:r>
            <a:rPr lang="en-US" dirty="0">
              <a:solidFill>
                <a:schemeClr val="bg1"/>
              </a:solidFill>
              <a:latin typeface="Arial" panose="020B0604020202020204" pitchFamily="34" charset="0"/>
              <a:cs typeface="Arial" panose="020B0604020202020204" pitchFamily="34" charset="0"/>
            </a:rPr>
            <a:t>. </a:t>
          </a:r>
          <a:r>
            <a:rPr lang="en-US" dirty="0" err="1">
              <a:solidFill>
                <a:schemeClr val="bg1"/>
              </a:solidFill>
              <a:latin typeface="Arial" panose="020B0604020202020204" pitchFamily="34" charset="0"/>
              <a:cs typeface="Arial" panose="020B0604020202020204" pitchFamily="34" charset="0"/>
            </a:rPr>
            <a:t>Chất</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17. </a:t>
          </a:r>
          <a:r>
            <a:rPr lang="vi-VN" dirty="0">
              <a:solidFill>
                <a:srgbClr val="FFFF00"/>
              </a:solidFill>
            </a:rPr>
            <a:t>Khoảng giới hạn mà trong đó sự biến đổi về lượng chưa làm thay đổi về chất của sự vật, hiện tượng được gọi là gì?</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F45E07A4-8590-4090-80EB-A12E01D8F7B9}">
      <dgm:prSet/>
      <dgm:spPr/>
      <dgm:t>
        <a:bodyPr/>
        <a:lstStyle/>
        <a:p>
          <a:r>
            <a:rPr lang="vi-VN" dirty="0">
              <a:solidFill>
                <a:schemeClr val="bg1"/>
              </a:solidFill>
              <a:latin typeface="Arial" panose="020B0604020202020204" pitchFamily="34" charset="0"/>
              <a:cs typeface="Arial" panose="020B0604020202020204" pitchFamily="34" charset="0"/>
            </a:rPr>
            <a:t>b. Lượng</a:t>
          </a:r>
          <a:endParaRPr lang="en-US" dirty="0">
            <a:solidFill>
              <a:schemeClr val="bg1"/>
            </a:solidFill>
            <a:latin typeface="Arial" panose="020B0604020202020204" pitchFamily="34" charset="0"/>
            <a:cs typeface="Arial" panose="020B0604020202020204" pitchFamily="34" charset="0"/>
          </a:endParaRPr>
        </a:p>
      </dgm:t>
    </dgm:pt>
    <dgm:pt modelId="{E56FDAAF-13EB-4832-8501-BB748EB31D3D}" type="parTrans" cxnId="{48F089F2-69D8-40D4-8F12-40E4B16D7E9C}">
      <dgm:prSet/>
      <dgm:spPr/>
      <dgm:t>
        <a:bodyPr/>
        <a:lstStyle/>
        <a:p>
          <a:endParaRPr lang="en-US"/>
        </a:p>
      </dgm:t>
    </dgm:pt>
    <dgm:pt modelId="{8C40CB1F-5D5C-4925-9E10-97173381DA63}" type="sibTrans" cxnId="{48F089F2-69D8-40D4-8F12-40E4B16D7E9C}">
      <dgm:prSet/>
      <dgm:spPr/>
      <dgm:t>
        <a:bodyPr/>
        <a:lstStyle/>
        <a:p>
          <a:endParaRPr lang="en-US"/>
        </a:p>
      </dgm:t>
    </dgm:pt>
    <dgm:pt modelId="{745CBD59-C0B9-4EC6-A067-B546514099C8}">
      <dgm:prSet/>
      <dgm:spPr/>
      <dgm:t>
        <a:bodyPr/>
        <a:lstStyle/>
        <a:p>
          <a:r>
            <a:rPr lang="en-US" dirty="0">
              <a:solidFill>
                <a:schemeClr val="bg1"/>
              </a:solidFill>
              <a:latin typeface="Arial" panose="020B0604020202020204" pitchFamily="34" charset="0"/>
              <a:cs typeface="Arial" panose="020B0604020202020204" pitchFamily="34" charset="0"/>
            </a:rPr>
            <a:t>c. Độ</a:t>
          </a:r>
        </a:p>
      </dgm:t>
    </dgm:pt>
    <dgm:pt modelId="{C6E4BD90-3E4D-4B96-A92D-C7D2612D3E6D}" type="parTrans" cxnId="{8F159ED2-D26A-430B-99D6-D487AF7CE4A9}">
      <dgm:prSet/>
      <dgm:spPr/>
      <dgm:t>
        <a:bodyPr/>
        <a:lstStyle/>
        <a:p>
          <a:endParaRPr lang="en-US"/>
        </a:p>
      </dgm:t>
    </dgm:pt>
    <dgm:pt modelId="{46496565-0BE1-418A-B3D2-03AC4336E6DD}" type="sibTrans" cxnId="{8F159ED2-D26A-430B-99D6-D487AF7CE4A9}">
      <dgm:prSet/>
      <dgm:spPr/>
      <dgm:t>
        <a:bodyPr/>
        <a:lstStyle/>
        <a:p>
          <a:endParaRPr lang="en-US"/>
        </a:p>
      </dgm:t>
    </dgm:pt>
    <dgm:pt modelId="{BB757D6F-21BD-494D-8A5D-01082925ECA8}">
      <dgm:prSet/>
      <dgm:spPr/>
      <dgm:t>
        <a:bodyPr/>
        <a:lstStyle/>
        <a:p>
          <a:r>
            <a:rPr lang="en-US" dirty="0">
              <a:solidFill>
                <a:schemeClr val="bg1"/>
              </a:solidFill>
              <a:latin typeface="Arial" panose="020B0604020202020204" pitchFamily="34" charset="0"/>
              <a:cs typeface="Arial" panose="020B0604020202020204" pitchFamily="34" charset="0"/>
            </a:rPr>
            <a:t>d. Điểm nút</a:t>
          </a:r>
        </a:p>
      </dgm:t>
    </dgm:pt>
    <dgm:pt modelId="{CDA5C712-DEC8-4E8A-98F6-958308089500}" type="parTrans" cxnId="{63FBA3EA-A822-4A47-A15E-07D97107EE6D}">
      <dgm:prSet/>
      <dgm:spPr/>
      <dgm:t>
        <a:bodyPr/>
        <a:lstStyle/>
        <a:p>
          <a:endParaRPr lang="en-US"/>
        </a:p>
      </dgm:t>
    </dgm:pt>
    <dgm:pt modelId="{77D9116D-BD04-4229-8E3A-7CED0F22D0CC}" type="sibTrans" cxnId="{63FBA3EA-A822-4A47-A15E-07D97107EE6D}">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X="25321" custLinFactNeighborY="0">
        <dgm:presLayoutVars>
          <dgm:bulletEnabled val="1"/>
        </dgm:presLayoutVars>
      </dgm:prSet>
      <dgm:spPr/>
      <dgm:t>
        <a:bodyPr/>
        <a:lstStyle/>
        <a:p>
          <a:endParaRPr lang="en-US"/>
        </a:p>
      </dgm:t>
    </dgm:pt>
  </dgm:ptLst>
  <dgm:cxnLst>
    <dgm:cxn modelId="{19170146-56A0-4DD5-82DC-1BC124764D58}" type="presOf" srcId="{BB757D6F-21BD-494D-8A5D-01082925ECA8}" destId="{F1A0EB02-8037-4F89-8026-A7DA99CFEE45}" srcOrd="0" destOrd="3" presId="urn:microsoft.com/office/officeart/2005/8/layout/vList5"/>
    <dgm:cxn modelId="{FDDB4AE1-47E8-4BC5-BA25-0A021C768041}" type="presOf" srcId="{51C162B5-62EE-49AE-B321-64F0F56690F7}" destId="{F1A0EB02-8037-4F89-8026-A7DA99CFEE45}" srcOrd="0" destOrd="5" presId="urn:microsoft.com/office/officeart/2005/8/layout/vList5"/>
    <dgm:cxn modelId="{9A167383-938E-4355-BE5B-8B8B72F41073}" type="presOf" srcId="{DA60841E-6A62-4568-9E7F-A6D242D5C913}" destId="{F1A0EB02-8037-4F89-8026-A7DA99CFEE45}" srcOrd="0" destOrd="6" presId="urn:microsoft.com/office/officeart/2005/8/layout/vList5"/>
    <dgm:cxn modelId="{48F089F2-69D8-40D4-8F12-40E4B16D7E9C}" srcId="{8D6D26A5-62C7-45EB-9531-C85F1879241F}" destId="{F45E07A4-8590-4090-80EB-A12E01D8F7B9}" srcOrd="1" destOrd="0" parTransId="{E56FDAAF-13EB-4832-8501-BB748EB31D3D}" sibTransId="{8C40CB1F-5D5C-4925-9E10-97173381DA63}"/>
    <dgm:cxn modelId="{50DB84FE-4229-463B-AFB1-15D178C8E80A}" srcId="{8D6D26A5-62C7-45EB-9531-C85F1879241F}" destId="{DA60841E-6A62-4568-9E7F-A6D242D5C913}" srcOrd="6" destOrd="0" parTransId="{B1362836-C9A9-4D21-BBC3-8B99D9591541}" sibTransId="{D565CDF6-B8F8-42E6-85A2-DA73E46EBF08}"/>
    <dgm:cxn modelId="{66DB5651-E1F6-4D22-A7F6-C4F1D15ADF0C}" type="presOf" srcId="{C274F073-4936-4602-B18E-9B7F6CB313A5}" destId="{F1A0EB02-8037-4F89-8026-A7DA99CFEE45}" srcOrd="0" destOrd="4" presId="urn:microsoft.com/office/officeart/2005/8/layout/vList5"/>
    <dgm:cxn modelId="{23D29DF3-F41F-450B-A893-7B0B23CA0B58}" srcId="{8D6D26A5-62C7-45EB-9531-C85F1879241F}" destId="{47034EC9-30F0-4285-87E0-0C8BA1F9CEDC}" srcOrd="7" destOrd="0" parTransId="{401727E8-46EE-41A4-BAAF-3BA1753FE8AE}" sibTransId="{E63D2A55-7855-4297-B1C9-0C665A64A098}"/>
    <dgm:cxn modelId="{88716B0E-4A40-4ED4-B900-D05A4B870865}" srcId="{8D6D26A5-62C7-45EB-9531-C85F1879241F}" destId="{A556DFAD-6063-40D5-896A-04500B9ADA0D}" srcOrd="0" destOrd="0" parTransId="{3533E843-7629-426A-BC6D-6503935681AE}" sibTransId="{860EE144-B852-4562-8638-7496AD9AB518}"/>
    <dgm:cxn modelId="{F274633C-BDEC-4359-B10A-CFC8E6993F3E}" type="presOf" srcId="{47034EC9-30F0-4285-87E0-0C8BA1F9CEDC}" destId="{F1A0EB02-8037-4F89-8026-A7DA99CFEE45}" srcOrd="0" destOrd="7" presId="urn:microsoft.com/office/officeart/2005/8/layout/vList5"/>
    <dgm:cxn modelId="{74FEEB6C-67B7-4BD0-88A3-8A04A35D6382}" type="presOf" srcId="{F45E07A4-8590-4090-80EB-A12E01D8F7B9}" destId="{F1A0EB02-8037-4F89-8026-A7DA99CFEE45}" srcOrd="0" destOrd="1" presId="urn:microsoft.com/office/officeart/2005/8/layout/vList5"/>
    <dgm:cxn modelId="{9846130D-0241-43F0-A5C3-7592771F6AB9}" srcId="{8D6D26A5-62C7-45EB-9531-C85F1879241F}" destId="{51C162B5-62EE-49AE-B321-64F0F56690F7}" srcOrd="5" destOrd="0" parTransId="{8983FF81-A30A-46C3-A460-806F6C926BE0}" sibTransId="{5DBB4EA2-BBF8-40C2-B875-D8EB65715C2B}"/>
    <dgm:cxn modelId="{623D0BA5-71AE-4874-8C52-13B4A40C7C91}" type="presOf" srcId="{8D6D26A5-62C7-45EB-9531-C85F1879241F}" destId="{AEC6E17D-F1BC-406A-B364-F3D4F5F76DD5}" srcOrd="0" destOrd="0" presId="urn:microsoft.com/office/officeart/2005/8/layout/vList5"/>
    <dgm:cxn modelId="{63FBA3EA-A822-4A47-A15E-07D97107EE6D}" srcId="{8D6D26A5-62C7-45EB-9531-C85F1879241F}" destId="{BB757D6F-21BD-494D-8A5D-01082925ECA8}" srcOrd="3" destOrd="0" parTransId="{CDA5C712-DEC8-4E8A-98F6-958308089500}" sibTransId="{77D9116D-BD04-4229-8E3A-7CED0F22D0C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4" destOrd="0" parTransId="{281724D8-A6CD-4D62-AC47-3EA84734CBA8}" sibTransId="{1D664D6F-B957-4E17-8B68-CE954603238B}"/>
    <dgm:cxn modelId="{C03CD24C-A6FF-4841-819C-27A69367F196}" type="presOf" srcId="{A556DFAD-6063-40D5-896A-04500B9ADA0D}" destId="{F1A0EB02-8037-4F89-8026-A7DA99CFEE45}" srcOrd="0" destOrd="0" presId="urn:microsoft.com/office/officeart/2005/8/layout/vList5"/>
    <dgm:cxn modelId="{93738677-D55B-444D-B955-2443697C3D08}" type="presOf" srcId="{745CBD59-C0B9-4EC6-A067-B546514099C8}" destId="{F1A0EB02-8037-4F89-8026-A7DA99CFEE45}" srcOrd="0" destOrd="2" presId="urn:microsoft.com/office/officeart/2005/8/layout/vList5"/>
    <dgm:cxn modelId="{8F159ED2-D26A-430B-99D6-D487AF7CE4A9}" srcId="{8D6D26A5-62C7-45EB-9531-C85F1879241F}" destId="{745CBD59-C0B9-4EC6-A067-B546514099C8}" srcOrd="2" destOrd="0" parTransId="{C6E4BD90-3E4D-4B96-A92D-C7D2612D3E6D}" sibTransId="{46496565-0BE1-418A-B3D2-03AC4336E6DD}"/>
    <dgm:cxn modelId="{9198DA51-7B59-4417-A902-2398FB5F2226}" type="presOf" srcId="{AF508471-6BF0-4E4D-9C49-5C04E4F1A8A2}" destId="{D5CC919E-8CCC-4B1A-8D10-6F2C091922D1}" srcOrd="0" destOrd="0" presId="urn:microsoft.com/office/officeart/2005/8/layout/vList5"/>
    <dgm:cxn modelId="{561D7514-5B29-4292-B79D-B8ACDB982083}" type="presParOf" srcId="{D5CC919E-8CCC-4B1A-8D10-6F2C091922D1}" destId="{68BFF038-1D82-498E-BFBE-D15BC7CCD2BC}" srcOrd="0" destOrd="0" presId="urn:microsoft.com/office/officeart/2005/8/layout/vList5"/>
    <dgm:cxn modelId="{0636573D-BA2F-439C-80F2-20E16EBB5028}" type="presParOf" srcId="{68BFF038-1D82-498E-BFBE-D15BC7CCD2BC}" destId="{AEC6E17D-F1BC-406A-B364-F3D4F5F76DD5}" srcOrd="0" destOrd="0" presId="urn:microsoft.com/office/officeart/2005/8/layout/vList5"/>
    <dgm:cxn modelId="{D3842FDE-AB70-4F57-8F13-D0D2C98043AF}"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vi-VN" dirty="0">
              <a:solidFill>
                <a:schemeClr val="bg1"/>
              </a:solidFill>
              <a:latin typeface="Arial" panose="020B0604020202020204" pitchFamily="34" charset="0"/>
              <a:cs typeface="Arial" panose="020B0604020202020204" pitchFamily="34" charset="0"/>
            </a:rPr>
            <a:t>a. Lực lượng sản xuất</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18. </a:t>
          </a:r>
          <a:r>
            <a:rPr lang="vi-VN" dirty="0">
              <a:solidFill>
                <a:srgbClr val="FFFF00"/>
              </a:solidFill>
            </a:rPr>
            <a:t>Theo quan điểm của Chủ nghĩa Mác - Lênin, cách thức tiến hành sản xuất vật chất trong một giai đoạn lịch sử nhất định được gọi là?</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62650D16-8118-42ED-98D1-5D6BE2D7A1A4}">
      <dgm:prSet/>
      <dgm:spPr/>
      <dgm:t>
        <a:bodyPr/>
        <a:lstStyle/>
        <a:p>
          <a:r>
            <a:rPr lang="en-US" dirty="0">
              <a:solidFill>
                <a:schemeClr val="bg1"/>
              </a:solidFill>
              <a:latin typeface="Arial" panose="020B0604020202020204" pitchFamily="34" charset="0"/>
              <a:cs typeface="Arial" panose="020B0604020202020204" pitchFamily="34" charset="0"/>
            </a:rPr>
            <a:t>b. Quan hệ sản xuất</a:t>
          </a:r>
        </a:p>
      </dgm:t>
    </dgm:pt>
    <dgm:pt modelId="{4199C079-6FAF-4260-8DD6-39F973D1634C}" type="parTrans" cxnId="{FE7F9F2D-5598-4036-BD66-52D071D87993}">
      <dgm:prSet/>
      <dgm:spPr/>
      <dgm:t>
        <a:bodyPr/>
        <a:lstStyle/>
        <a:p>
          <a:endParaRPr lang="en-US"/>
        </a:p>
      </dgm:t>
    </dgm:pt>
    <dgm:pt modelId="{D087BA19-6A0C-40D9-B721-022AC902FBCA}" type="sibTrans" cxnId="{FE7F9F2D-5598-4036-BD66-52D071D87993}">
      <dgm:prSet/>
      <dgm:spPr/>
      <dgm:t>
        <a:bodyPr/>
        <a:lstStyle/>
        <a:p>
          <a:endParaRPr lang="en-US"/>
        </a:p>
      </dgm:t>
    </dgm:pt>
    <dgm:pt modelId="{9FDE7A24-3190-40E4-AEB7-4754C41D16B9}">
      <dgm:prSet/>
      <dgm:spPr/>
      <dgm:t>
        <a:bodyPr/>
        <a:lstStyle/>
        <a:p>
          <a:r>
            <a:rPr lang="vi-VN" dirty="0">
              <a:solidFill>
                <a:schemeClr val="bg1"/>
              </a:solidFill>
              <a:latin typeface="Arial" panose="020B0604020202020204" pitchFamily="34" charset="0"/>
              <a:cs typeface="Arial" panose="020B0604020202020204" pitchFamily="34" charset="0"/>
            </a:rPr>
            <a:t>c. Phương thức sản xuất</a:t>
          </a:r>
          <a:endParaRPr lang="en-US" dirty="0">
            <a:solidFill>
              <a:schemeClr val="bg1"/>
            </a:solidFill>
            <a:latin typeface="Arial" panose="020B0604020202020204" pitchFamily="34" charset="0"/>
            <a:cs typeface="Arial" panose="020B0604020202020204" pitchFamily="34" charset="0"/>
          </a:endParaRPr>
        </a:p>
      </dgm:t>
    </dgm:pt>
    <dgm:pt modelId="{587DF4B5-FB0C-4C4A-8769-81EC26EED8D3}" type="parTrans" cxnId="{62357F20-F601-4E1F-B12D-EFF2DD837201}">
      <dgm:prSet/>
      <dgm:spPr/>
      <dgm:t>
        <a:bodyPr/>
        <a:lstStyle/>
        <a:p>
          <a:endParaRPr lang="en-US"/>
        </a:p>
      </dgm:t>
    </dgm:pt>
    <dgm:pt modelId="{8012F462-A5B2-4BDC-8ED2-6205BB2B038C}" type="sibTrans" cxnId="{62357F20-F601-4E1F-B12D-EFF2DD837201}">
      <dgm:prSet/>
      <dgm:spPr/>
      <dgm:t>
        <a:bodyPr/>
        <a:lstStyle/>
        <a:p>
          <a:endParaRPr lang="en-US"/>
        </a:p>
      </dgm:t>
    </dgm:pt>
    <dgm:pt modelId="{72AC552C-3FC1-4CFB-9062-587A4D9BDDE1}">
      <dgm:prSet/>
      <dgm:spPr/>
      <dgm:t>
        <a:bodyPr/>
        <a:lstStyle/>
        <a:p>
          <a:r>
            <a:rPr lang="vi-VN" dirty="0">
              <a:solidFill>
                <a:schemeClr val="bg1"/>
              </a:solidFill>
              <a:latin typeface="Arial" panose="020B0604020202020204" pitchFamily="34" charset="0"/>
              <a:cs typeface="Arial" panose="020B0604020202020204" pitchFamily="34" charset="0"/>
            </a:rPr>
            <a:t>d. Cơ sở hạ tầng</a:t>
          </a:r>
          <a:endParaRPr lang="en-US" dirty="0">
            <a:solidFill>
              <a:schemeClr val="bg1"/>
            </a:solidFill>
            <a:latin typeface="Arial" panose="020B0604020202020204" pitchFamily="34" charset="0"/>
            <a:cs typeface="Arial" panose="020B0604020202020204" pitchFamily="34" charset="0"/>
          </a:endParaRPr>
        </a:p>
      </dgm:t>
    </dgm:pt>
    <dgm:pt modelId="{D59DF6A3-E357-4951-A1D8-98359FF40875}" type="parTrans" cxnId="{91AAE16E-48CC-47DE-B2A1-25B91FE264D6}">
      <dgm:prSet/>
      <dgm:spPr/>
      <dgm:t>
        <a:bodyPr/>
        <a:lstStyle/>
        <a:p>
          <a:endParaRPr lang="en-US"/>
        </a:p>
      </dgm:t>
    </dgm:pt>
    <dgm:pt modelId="{AE47D903-47A6-432D-A8BD-140D486AFA92}" type="sibTrans" cxnId="{91AAE16E-48CC-47DE-B2A1-25B91FE264D6}">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X="-1861" custLinFactNeighborY="310">
        <dgm:presLayoutVars>
          <dgm:bulletEnabled val="1"/>
        </dgm:presLayoutVars>
      </dgm:prSet>
      <dgm:spPr/>
      <dgm:t>
        <a:bodyPr/>
        <a:lstStyle/>
        <a:p>
          <a:endParaRPr lang="en-US"/>
        </a:p>
      </dgm:t>
    </dgm:pt>
  </dgm:ptLst>
  <dgm:cxnLst>
    <dgm:cxn modelId="{CCC56463-E955-4CAF-8FF7-8E38B6578023}" type="presOf" srcId="{DA60841E-6A62-4568-9E7F-A6D242D5C913}" destId="{F1A0EB02-8037-4F89-8026-A7DA99CFEE45}" srcOrd="0" destOrd="6" presId="urn:microsoft.com/office/officeart/2005/8/layout/vList5"/>
    <dgm:cxn modelId="{FE7F9F2D-5598-4036-BD66-52D071D87993}" srcId="{8D6D26A5-62C7-45EB-9531-C85F1879241F}" destId="{62650D16-8118-42ED-98D1-5D6BE2D7A1A4}" srcOrd="1" destOrd="0" parTransId="{4199C079-6FAF-4260-8DD6-39F973D1634C}" sibTransId="{D087BA19-6A0C-40D9-B721-022AC902FBCA}"/>
    <dgm:cxn modelId="{2DC5525A-5A5D-4F7C-BDCF-E3F4E783E504}" type="presOf" srcId="{62650D16-8118-42ED-98D1-5D6BE2D7A1A4}" destId="{F1A0EB02-8037-4F89-8026-A7DA99CFEE45}" srcOrd="0" destOrd="1" presId="urn:microsoft.com/office/officeart/2005/8/layout/vList5"/>
    <dgm:cxn modelId="{50DB84FE-4229-463B-AFB1-15D178C8E80A}" srcId="{8D6D26A5-62C7-45EB-9531-C85F1879241F}" destId="{DA60841E-6A62-4568-9E7F-A6D242D5C913}" srcOrd="6" destOrd="0" parTransId="{B1362836-C9A9-4D21-BBC3-8B99D9591541}" sibTransId="{D565CDF6-B8F8-42E6-85A2-DA73E46EBF08}"/>
    <dgm:cxn modelId="{23D29DF3-F41F-450B-A893-7B0B23CA0B58}" srcId="{8D6D26A5-62C7-45EB-9531-C85F1879241F}" destId="{47034EC9-30F0-4285-87E0-0C8BA1F9CEDC}" srcOrd="7" destOrd="0" parTransId="{401727E8-46EE-41A4-BAAF-3BA1753FE8AE}" sibTransId="{E63D2A55-7855-4297-B1C9-0C665A64A098}"/>
    <dgm:cxn modelId="{551A04D6-3783-4E5E-9475-A5A837EF8B9D}" type="presOf" srcId="{C274F073-4936-4602-B18E-9B7F6CB313A5}" destId="{F1A0EB02-8037-4F89-8026-A7DA99CFEE45}" srcOrd="0" destOrd="4" presId="urn:microsoft.com/office/officeart/2005/8/layout/vList5"/>
    <dgm:cxn modelId="{754FD928-ACC1-450F-9C8C-C4511D64C05B}" type="presOf" srcId="{AF508471-6BF0-4E4D-9C49-5C04E4F1A8A2}" destId="{D5CC919E-8CCC-4B1A-8D10-6F2C091922D1}" srcOrd="0" destOrd="0" presId="urn:microsoft.com/office/officeart/2005/8/layout/vList5"/>
    <dgm:cxn modelId="{61A2BF0D-79EB-4384-A133-B626EE03B01D}" type="presOf" srcId="{A556DFAD-6063-40D5-896A-04500B9ADA0D}" destId="{F1A0EB02-8037-4F89-8026-A7DA99CFEE45}" srcOrd="0" destOrd="0" presId="urn:microsoft.com/office/officeart/2005/8/layout/vList5"/>
    <dgm:cxn modelId="{A3AD092F-A3D4-44CC-8A4C-61104F973FE7}" type="presOf" srcId="{8D6D26A5-62C7-45EB-9531-C85F1879241F}" destId="{AEC6E17D-F1BC-406A-B364-F3D4F5F76DD5}" srcOrd="0" destOrd="0" presId="urn:microsoft.com/office/officeart/2005/8/layout/vList5"/>
    <dgm:cxn modelId="{CA287C05-3AC6-49E8-9072-58BC583A1905}" type="presOf" srcId="{47034EC9-30F0-4285-87E0-0C8BA1F9CEDC}" destId="{F1A0EB02-8037-4F89-8026-A7DA99CFEE45}" srcOrd="0" destOrd="7" presId="urn:microsoft.com/office/officeart/2005/8/layout/vList5"/>
    <dgm:cxn modelId="{62357F20-F601-4E1F-B12D-EFF2DD837201}" srcId="{8D6D26A5-62C7-45EB-9531-C85F1879241F}" destId="{9FDE7A24-3190-40E4-AEB7-4754C41D16B9}" srcOrd="2" destOrd="0" parTransId="{587DF4B5-FB0C-4C4A-8769-81EC26EED8D3}" sibTransId="{8012F462-A5B2-4BDC-8ED2-6205BB2B038C}"/>
    <dgm:cxn modelId="{88716B0E-4A40-4ED4-B900-D05A4B870865}" srcId="{8D6D26A5-62C7-45EB-9531-C85F1879241F}" destId="{A556DFAD-6063-40D5-896A-04500B9ADA0D}" srcOrd="0" destOrd="0" parTransId="{3533E843-7629-426A-BC6D-6503935681AE}" sibTransId="{860EE144-B852-4562-8638-7496AD9AB518}"/>
    <dgm:cxn modelId="{BC8CB1F7-ED64-4DE9-95D1-7EC75B8012C7}" type="presOf" srcId="{51C162B5-62EE-49AE-B321-64F0F56690F7}" destId="{F1A0EB02-8037-4F89-8026-A7DA99CFEE45}" srcOrd="0" destOrd="5" presId="urn:microsoft.com/office/officeart/2005/8/layout/vList5"/>
    <dgm:cxn modelId="{22623F4A-FE74-44FD-A34A-E52F4B1ABC2D}" type="presOf" srcId="{72AC552C-3FC1-4CFB-9062-587A4D9BDDE1}" destId="{F1A0EB02-8037-4F89-8026-A7DA99CFEE45}" srcOrd="0" destOrd="3" presId="urn:microsoft.com/office/officeart/2005/8/layout/vList5"/>
    <dgm:cxn modelId="{9846130D-0241-43F0-A5C3-7592771F6AB9}" srcId="{8D6D26A5-62C7-45EB-9531-C85F1879241F}" destId="{51C162B5-62EE-49AE-B321-64F0F56690F7}" srcOrd="5" destOrd="0" parTransId="{8983FF81-A30A-46C3-A460-806F6C926BE0}" sibTransId="{5DBB4EA2-BBF8-40C2-B875-D8EB65715C2B}"/>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4" destOrd="0" parTransId="{281724D8-A6CD-4D62-AC47-3EA84734CBA8}" sibTransId="{1D664D6F-B957-4E17-8B68-CE954603238B}"/>
    <dgm:cxn modelId="{2FDCD3D5-D7F9-4C48-9626-CCED6295E064}" type="presOf" srcId="{9FDE7A24-3190-40E4-AEB7-4754C41D16B9}" destId="{F1A0EB02-8037-4F89-8026-A7DA99CFEE45}" srcOrd="0" destOrd="2" presId="urn:microsoft.com/office/officeart/2005/8/layout/vList5"/>
    <dgm:cxn modelId="{91AAE16E-48CC-47DE-B2A1-25B91FE264D6}" srcId="{8D6D26A5-62C7-45EB-9531-C85F1879241F}" destId="{72AC552C-3FC1-4CFB-9062-587A4D9BDDE1}" srcOrd="3" destOrd="0" parTransId="{D59DF6A3-E357-4951-A1D8-98359FF40875}" sibTransId="{AE47D903-47A6-432D-A8BD-140D486AFA92}"/>
    <dgm:cxn modelId="{00484F66-46CA-41DF-BE9A-894264B05FD9}" type="presParOf" srcId="{D5CC919E-8CCC-4B1A-8D10-6F2C091922D1}" destId="{68BFF038-1D82-498E-BFBE-D15BC7CCD2BC}" srcOrd="0" destOrd="0" presId="urn:microsoft.com/office/officeart/2005/8/layout/vList5"/>
    <dgm:cxn modelId="{4F786772-8131-49B0-81A1-7465F1D771AA}" type="presParOf" srcId="{68BFF038-1D82-498E-BFBE-D15BC7CCD2BC}" destId="{AEC6E17D-F1BC-406A-B364-F3D4F5F76DD5}" srcOrd="0" destOrd="0" presId="urn:microsoft.com/office/officeart/2005/8/layout/vList5"/>
    <dgm:cxn modelId="{3F1DF71F-FA48-4D0F-8E68-A2A25B84B2C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pPr algn="just"/>
          <a:r>
            <a:rPr lang="vi-VN" dirty="0">
              <a:solidFill>
                <a:schemeClr val="bg1"/>
              </a:solidFill>
              <a:latin typeface="Arial" panose="020B0604020202020204" pitchFamily="34" charset="0"/>
              <a:cs typeface="Arial" panose="020B0604020202020204" pitchFamily="34" charset="0"/>
            </a:rPr>
            <a:t>a. Vận động là tuyệt đối còn đứng im là tương đối</a:t>
          </a:r>
          <a:endParaRPr lang="en-US"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19. </a:t>
          </a:r>
          <a:r>
            <a:rPr lang="en-US" dirty="0" err="1">
              <a:solidFill>
                <a:srgbClr val="FFFF00"/>
              </a:solidFill>
            </a:rPr>
            <a:t>Chọn</a:t>
          </a:r>
          <a:r>
            <a:rPr lang="en-US" dirty="0">
              <a:solidFill>
                <a:srgbClr val="FFFF00"/>
              </a:solidFill>
            </a:rPr>
            <a:t> </a:t>
          </a:r>
          <a:r>
            <a:rPr lang="en-US" dirty="0" err="1">
              <a:solidFill>
                <a:srgbClr val="FFFF00"/>
              </a:solidFill>
            </a:rPr>
            <a:t>câu</a:t>
          </a:r>
          <a:r>
            <a:rPr lang="en-US" dirty="0">
              <a:solidFill>
                <a:srgbClr val="FFFF00"/>
              </a:solidFill>
            </a:rPr>
            <a:t> </a:t>
          </a:r>
          <a:r>
            <a:rPr lang="en-US" dirty="0" err="1">
              <a:solidFill>
                <a:srgbClr val="FFFF00"/>
              </a:solidFill>
            </a:rPr>
            <a:t>đúng</a:t>
          </a:r>
          <a:r>
            <a:rPr lang="en-US" dirty="0">
              <a:solidFill>
                <a:srgbClr val="FFFF00"/>
              </a:solidFill>
            </a:rPr>
            <a:t> </a:t>
          </a:r>
          <a:r>
            <a:rPr lang="en-US" dirty="0" err="1">
              <a:solidFill>
                <a:srgbClr val="FFFF00"/>
              </a:solidFill>
            </a:rPr>
            <a:t>trong</a:t>
          </a:r>
          <a:r>
            <a:rPr lang="en-US" dirty="0">
              <a:solidFill>
                <a:srgbClr val="FFFF00"/>
              </a:solidFill>
            </a:rPr>
            <a:t> </a:t>
          </a:r>
          <a:r>
            <a:rPr lang="en-US" dirty="0" err="1">
              <a:solidFill>
                <a:srgbClr val="FFFF00"/>
              </a:solidFill>
            </a:rPr>
            <a:t>các</a:t>
          </a:r>
          <a:r>
            <a:rPr lang="en-US" dirty="0">
              <a:solidFill>
                <a:srgbClr val="FFFF00"/>
              </a:solidFill>
            </a:rPr>
            <a:t> </a:t>
          </a:r>
          <a:r>
            <a:rPr lang="en-US" dirty="0" err="1">
              <a:solidFill>
                <a:srgbClr val="FFFF00"/>
              </a:solidFill>
            </a:rPr>
            <a:t>câu</a:t>
          </a:r>
          <a:r>
            <a:rPr lang="en-US" dirty="0">
              <a:solidFill>
                <a:srgbClr val="FFFF00"/>
              </a:solidFill>
            </a:rPr>
            <a:t> </a:t>
          </a:r>
          <a:r>
            <a:rPr lang="en-US" dirty="0" err="1">
              <a:solidFill>
                <a:srgbClr val="FFFF00"/>
              </a:solidFill>
            </a:rPr>
            <a:t>sau</a:t>
          </a:r>
          <a:r>
            <a:rPr lang="en-US" dirty="0">
              <a:solidFill>
                <a:srgbClr val="FFFF00"/>
              </a:solidFill>
            </a:rPr>
            <a:t>: </a:t>
          </a:r>
          <a:r>
            <a:rPr lang="en-US" dirty="0" err="1">
              <a:solidFill>
                <a:srgbClr val="FFFF00"/>
              </a:solidFill>
            </a:rPr>
            <a:t>Một</a:t>
          </a:r>
          <a:r>
            <a:rPr lang="en-US" dirty="0">
              <a:solidFill>
                <a:srgbClr val="FFFF00"/>
              </a:solidFill>
            </a:rPr>
            <a:t> </a:t>
          </a:r>
          <a:r>
            <a:rPr lang="en-US" dirty="0" err="1">
              <a:solidFill>
                <a:srgbClr val="FFFF00"/>
              </a:solidFill>
            </a:rPr>
            <a:t>trong</a:t>
          </a:r>
          <a:r>
            <a:rPr lang="en-US" dirty="0">
              <a:solidFill>
                <a:srgbClr val="FFFF00"/>
              </a:solidFill>
            </a:rPr>
            <a:t> </a:t>
          </a:r>
          <a:r>
            <a:rPr lang="en-US" dirty="0" err="1">
              <a:solidFill>
                <a:srgbClr val="FFFF00"/>
              </a:solidFill>
            </a:rPr>
            <a:t>những</a:t>
          </a:r>
          <a:r>
            <a:rPr lang="en-US" dirty="0">
              <a:solidFill>
                <a:srgbClr val="FFFF00"/>
              </a:solidFill>
            </a:rPr>
            <a:t> </a:t>
          </a:r>
          <a:r>
            <a:rPr lang="en-US" dirty="0" err="1">
              <a:solidFill>
                <a:srgbClr val="FFFF00"/>
              </a:solidFill>
            </a:rPr>
            <a:t>quan</a:t>
          </a:r>
          <a:r>
            <a:rPr lang="en-US" dirty="0">
              <a:solidFill>
                <a:srgbClr val="FFFF00"/>
              </a:solidFill>
            </a:rPr>
            <a:t> </a:t>
          </a:r>
          <a:r>
            <a:rPr lang="en-US" dirty="0" err="1">
              <a:solidFill>
                <a:srgbClr val="FFFF00"/>
              </a:solidFill>
            </a:rPr>
            <a:t>điểm</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phép</a:t>
          </a:r>
          <a:r>
            <a:rPr lang="en-US" dirty="0">
              <a:solidFill>
                <a:srgbClr val="FFFF00"/>
              </a:solidFill>
            </a:rPr>
            <a:t> </a:t>
          </a:r>
          <a:r>
            <a:rPr lang="en-US" dirty="0" err="1">
              <a:solidFill>
                <a:srgbClr val="FFFF00"/>
              </a:solidFill>
            </a:rPr>
            <a:t>biện</a:t>
          </a:r>
          <a:r>
            <a:rPr lang="en-US" dirty="0">
              <a:solidFill>
                <a:srgbClr val="FFFF00"/>
              </a:solidFill>
            </a:rPr>
            <a:t> </a:t>
          </a:r>
          <a:r>
            <a:rPr lang="en-US" dirty="0" err="1">
              <a:solidFill>
                <a:srgbClr val="FFFF00"/>
              </a:solidFill>
            </a:rPr>
            <a:t>chứng</a:t>
          </a:r>
          <a:r>
            <a:rPr lang="en-US" dirty="0">
              <a:solidFill>
                <a:srgbClr val="FFFF00"/>
              </a:solidFill>
            </a:rPr>
            <a:t> </a:t>
          </a:r>
          <a:r>
            <a:rPr lang="en-US" dirty="0" err="1">
              <a:solidFill>
                <a:srgbClr val="FFFF00"/>
              </a:solidFill>
            </a:rPr>
            <a:t>duy</a:t>
          </a:r>
          <a:r>
            <a:rPr lang="en-US" dirty="0">
              <a:solidFill>
                <a:srgbClr val="FFFF00"/>
              </a:solidFill>
            </a:rPr>
            <a:t> </a:t>
          </a:r>
          <a:r>
            <a:rPr lang="en-US" dirty="0" err="1">
              <a:solidFill>
                <a:srgbClr val="FFFF00"/>
              </a:solidFill>
            </a:rPr>
            <a:t>vật</a:t>
          </a:r>
          <a:r>
            <a:rPr lang="en-US" dirty="0">
              <a:solidFill>
                <a:srgbClr val="FFFF00"/>
              </a:solidFill>
            </a:rPr>
            <a:t> </a:t>
          </a:r>
          <a:r>
            <a:rPr lang="en-US" dirty="0" err="1">
              <a:solidFill>
                <a:srgbClr val="FFFF00"/>
              </a:solidFill>
            </a:rPr>
            <a:t>cho</a:t>
          </a:r>
          <a:r>
            <a:rPr lang="en-US" dirty="0">
              <a:solidFill>
                <a:srgbClr val="FFFF00"/>
              </a:solidFill>
            </a:rPr>
            <a:t> </a:t>
          </a:r>
          <a:r>
            <a:rPr lang="en-US" dirty="0" err="1">
              <a:solidFill>
                <a:srgbClr val="FFFF00"/>
              </a:solidFill>
            </a:rPr>
            <a:t>rằng</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dgm:spPr/>
      <dgm:t>
        <a:bodyPr/>
        <a:lstStyle/>
        <a:p>
          <a:endParaRPr lang="en-US"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4AB7ADD1-50B8-4F75-AA40-093B3444F927}">
      <dgm:prSet/>
      <dgm:spPr/>
      <dgm:t>
        <a:bodyPr/>
        <a:lstStyle/>
        <a:p>
          <a:r>
            <a:rPr lang="vi-VN" dirty="0">
              <a:solidFill>
                <a:schemeClr val="bg1"/>
              </a:solidFill>
              <a:latin typeface="Arial" panose="020B0604020202020204" pitchFamily="34" charset="0"/>
              <a:cs typeface="Arial" panose="020B0604020202020204" pitchFamily="34" charset="0"/>
            </a:rPr>
            <a:t>b. Vận động là tương đối, đứng im là tuyệt đối</a:t>
          </a:r>
          <a:endParaRPr lang="en-US" dirty="0">
            <a:solidFill>
              <a:schemeClr val="bg1"/>
            </a:solidFill>
            <a:latin typeface="Arial" panose="020B0604020202020204" pitchFamily="34" charset="0"/>
            <a:cs typeface="Arial" panose="020B0604020202020204" pitchFamily="34" charset="0"/>
          </a:endParaRPr>
        </a:p>
      </dgm:t>
    </dgm:pt>
    <dgm:pt modelId="{B15AA1FF-2C96-4BDE-9E59-B16126CB6B76}" type="parTrans" cxnId="{1108B040-488B-48B6-9708-BFB3BC801CB2}">
      <dgm:prSet/>
      <dgm:spPr/>
      <dgm:t>
        <a:bodyPr/>
        <a:lstStyle/>
        <a:p>
          <a:endParaRPr lang="en-US"/>
        </a:p>
      </dgm:t>
    </dgm:pt>
    <dgm:pt modelId="{73383598-7E72-4ECC-B797-53A62B7E4CC3}" type="sibTrans" cxnId="{1108B040-488B-48B6-9708-BFB3BC801CB2}">
      <dgm:prSet/>
      <dgm:spPr/>
      <dgm:t>
        <a:bodyPr/>
        <a:lstStyle/>
        <a:p>
          <a:endParaRPr lang="en-US"/>
        </a:p>
      </dgm:t>
    </dgm:pt>
    <dgm:pt modelId="{DB62D6CC-9C37-47B9-A466-FBF12950615D}">
      <dgm:prSet/>
      <dgm:spPr/>
      <dgm:t>
        <a:bodyPr/>
        <a:lstStyle/>
        <a:p>
          <a:r>
            <a:rPr lang="en-US" dirty="0">
              <a:solidFill>
                <a:schemeClr val="bg1"/>
              </a:solidFill>
              <a:latin typeface="Arial" panose="020B0604020202020204" pitchFamily="34" charset="0"/>
              <a:cs typeface="Arial" panose="020B0604020202020204" pitchFamily="34" charset="0"/>
            </a:rPr>
            <a:t>c. Vận động và đứng im đều tuyệt đối</a:t>
          </a:r>
        </a:p>
      </dgm:t>
    </dgm:pt>
    <dgm:pt modelId="{232D3B7B-3895-4CB6-A764-2C1885F5EB70}" type="parTrans" cxnId="{C81A29BC-3730-4258-992F-329DABD4754E}">
      <dgm:prSet/>
      <dgm:spPr/>
      <dgm:t>
        <a:bodyPr/>
        <a:lstStyle/>
        <a:p>
          <a:endParaRPr lang="en-US"/>
        </a:p>
      </dgm:t>
    </dgm:pt>
    <dgm:pt modelId="{5FC6D175-55FF-4484-B47D-E5CAD0ECDD2B}" type="sibTrans" cxnId="{C81A29BC-3730-4258-992F-329DABD4754E}">
      <dgm:prSet/>
      <dgm:spPr/>
      <dgm:t>
        <a:bodyPr/>
        <a:lstStyle/>
        <a:p>
          <a:endParaRPr lang="en-US"/>
        </a:p>
      </dgm:t>
    </dgm:pt>
    <dgm:pt modelId="{B96ABCD0-5F2D-4BBF-B69B-9B632CC47B3A}">
      <dgm:prSet/>
      <dgm:spPr/>
      <dgm:t>
        <a:bodyPr/>
        <a:lstStyle/>
        <a:p>
          <a:r>
            <a:rPr lang="vi-VN" dirty="0">
              <a:solidFill>
                <a:schemeClr val="bg1"/>
              </a:solidFill>
              <a:latin typeface="Arial" panose="020B0604020202020204" pitchFamily="34" charset="0"/>
              <a:cs typeface="Arial" panose="020B0604020202020204" pitchFamily="34" charset="0"/>
            </a:rPr>
            <a:t>d. Vận động và đứng im đều tương đối</a:t>
          </a:r>
          <a:endParaRPr lang="en-US" dirty="0">
            <a:solidFill>
              <a:schemeClr val="bg1"/>
            </a:solidFill>
            <a:latin typeface="Arial" panose="020B0604020202020204" pitchFamily="34" charset="0"/>
            <a:cs typeface="Arial" panose="020B0604020202020204" pitchFamily="34" charset="0"/>
          </a:endParaRPr>
        </a:p>
      </dgm:t>
    </dgm:pt>
    <dgm:pt modelId="{2D7E1586-8F50-4C6F-9624-B6B61675B01C}" type="parTrans" cxnId="{15F5A9D9-A465-42AA-B24C-F8AF3D5C6164}">
      <dgm:prSet/>
      <dgm:spPr/>
      <dgm:t>
        <a:bodyPr/>
        <a:lstStyle/>
        <a:p>
          <a:endParaRPr lang="en-US"/>
        </a:p>
      </dgm:t>
    </dgm:pt>
    <dgm:pt modelId="{0B66C070-5199-46EC-8E7C-5765BF2E42AA}" type="sibTrans" cxnId="{15F5A9D9-A465-42AA-B24C-F8AF3D5C6164}">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X="-1861" custLinFactNeighborY="310">
        <dgm:presLayoutVars>
          <dgm:bulletEnabled val="1"/>
        </dgm:presLayoutVars>
      </dgm:prSet>
      <dgm:spPr/>
      <dgm:t>
        <a:bodyPr/>
        <a:lstStyle/>
        <a:p>
          <a:endParaRPr lang="en-US"/>
        </a:p>
      </dgm:t>
    </dgm:pt>
  </dgm:ptLst>
  <dgm:cxnLst>
    <dgm:cxn modelId="{D473FC6A-ECDA-4379-BB72-E99477AAED85}" type="presOf" srcId="{8D6D26A5-62C7-45EB-9531-C85F1879241F}" destId="{AEC6E17D-F1BC-406A-B364-F3D4F5F76DD5}" srcOrd="0" destOrd="0" presId="urn:microsoft.com/office/officeart/2005/8/layout/vList5"/>
    <dgm:cxn modelId="{15F5A9D9-A465-42AA-B24C-F8AF3D5C6164}" srcId="{8D6D26A5-62C7-45EB-9531-C85F1879241F}" destId="{B96ABCD0-5F2D-4BBF-B69B-9B632CC47B3A}" srcOrd="3" destOrd="0" parTransId="{2D7E1586-8F50-4C6F-9624-B6B61675B01C}" sibTransId="{0B66C070-5199-46EC-8E7C-5765BF2E42AA}"/>
    <dgm:cxn modelId="{3007BAAF-5A1E-4C4F-A465-77AD43EDC508}" type="presOf" srcId="{AF508471-6BF0-4E4D-9C49-5C04E4F1A8A2}" destId="{D5CC919E-8CCC-4B1A-8D10-6F2C091922D1}" srcOrd="0" destOrd="0" presId="urn:microsoft.com/office/officeart/2005/8/layout/vList5"/>
    <dgm:cxn modelId="{25069469-A26E-4D76-8AE5-60D13E7242B1}" type="presOf" srcId="{B96ABCD0-5F2D-4BBF-B69B-9B632CC47B3A}" destId="{F1A0EB02-8037-4F89-8026-A7DA99CFEE45}" srcOrd="0" destOrd="3" presId="urn:microsoft.com/office/officeart/2005/8/layout/vList5"/>
    <dgm:cxn modelId="{50DB84FE-4229-463B-AFB1-15D178C8E80A}" srcId="{8D6D26A5-62C7-45EB-9531-C85F1879241F}" destId="{DA60841E-6A62-4568-9E7F-A6D242D5C913}" srcOrd="6" destOrd="0" parTransId="{B1362836-C9A9-4D21-BBC3-8B99D9591541}" sibTransId="{D565CDF6-B8F8-42E6-85A2-DA73E46EBF08}"/>
    <dgm:cxn modelId="{23D29DF3-F41F-450B-A893-7B0B23CA0B58}" srcId="{8D6D26A5-62C7-45EB-9531-C85F1879241F}" destId="{47034EC9-30F0-4285-87E0-0C8BA1F9CEDC}" srcOrd="7" destOrd="0" parTransId="{401727E8-46EE-41A4-BAAF-3BA1753FE8AE}" sibTransId="{E63D2A55-7855-4297-B1C9-0C665A64A098}"/>
    <dgm:cxn modelId="{8E7A0C57-CFE6-4D28-A5C2-4BB61E3245EB}" type="presOf" srcId="{51C162B5-62EE-49AE-B321-64F0F56690F7}" destId="{F1A0EB02-8037-4F89-8026-A7DA99CFEE45}" srcOrd="0" destOrd="5"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1A76BFE5-B0C9-4A2D-B110-CFD668A19B71}" type="presOf" srcId="{A556DFAD-6063-40D5-896A-04500B9ADA0D}" destId="{F1A0EB02-8037-4F89-8026-A7DA99CFEE45}" srcOrd="0" destOrd="0" presId="urn:microsoft.com/office/officeart/2005/8/layout/vList5"/>
    <dgm:cxn modelId="{9846130D-0241-43F0-A5C3-7592771F6AB9}" srcId="{8D6D26A5-62C7-45EB-9531-C85F1879241F}" destId="{51C162B5-62EE-49AE-B321-64F0F56690F7}" srcOrd="5" destOrd="0" parTransId="{8983FF81-A30A-46C3-A460-806F6C926BE0}" sibTransId="{5DBB4EA2-BBF8-40C2-B875-D8EB65715C2B}"/>
    <dgm:cxn modelId="{C81A29BC-3730-4258-992F-329DABD4754E}" srcId="{8D6D26A5-62C7-45EB-9531-C85F1879241F}" destId="{DB62D6CC-9C37-47B9-A466-FBF12950615D}" srcOrd="2" destOrd="0" parTransId="{232D3B7B-3895-4CB6-A764-2C1885F5EB70}" sibTransId="{5FC6D175-55FF-4484-B47D-E5CAD0ECDD2B}"/>
    <dgm:cxn modelId="{AD5E0C9F-E32F-420C-ABD7-948447908AFF}" type="presOf" srcId="{C274F073-4936-4602-B18E-9B7F6CB313A5}" destId="{F1A0EB02-8037-4F89-8026-A7DA99CFEE45}" srcOrd="0" destOrd="4" presId="urn:microsoft.com/office/officeart/2005/8/layout/vList5"/>
    <dgm:cxn modelId="{A5D63D67-2EEC-42A7-B0CD-2EBCA79C6322}" type="presOf" srcId="{DA60841E-6A62-4568-9E7F-A6D242D5C913}" destId="{F1A0EB02-8037-4F89-8026-A7DA99CFEE45}" srcOrd="0" destOrd="6" presId="urn:microsoft.com/office/officeart/2005/8/layout/vList5"/>
    <dgm:cxn modelId="{A1818802-066F-4938-B63F-7507E1D5FA5C}" type="presOf" srcId="{4AB7ADD1-50B8-4F75-AA40-093B3444F927}"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4" destOrd="0" parTransId="{281724D8-A6CD-4D62-AC47-3EA84734CBA8}" sibTransId="{1D664D6F-B957-4E17-8B68-CE954603238B}"/>
    <dgm:cxn modelId="{D1881D3E-BE34-4E48-9701-620DB1E1E3DD}" type="presOf" srcId="{DB62D6CC-9C37-47B9-A466-FBF12950615D}" destId="{F1A0EB02-8037-4F89-8026-A7DA99CFEE45}" srcOrd="0" destOrd="2" presId="urn:microsoft.com/office/officeart/2005/8/layout/vList5"/>
    <dgm:cxn modelId="{1108B040-488B-48B6-9708-BFB3BC801CB2}" srcId="{8D6D26A5-62C7-45EB-9531-C85F1879241F}" destId="{4AB7ADD1-50B8-4F75-AA40-093B3444F927}" srcOrd="1" destOrd="0" parTransId="{B15AA1FF-2C96-4BDE-9E59-B16126CB6B76}" sibTransId="{73383598-7E72-4ECC-B797-53A62B7E4CC3}"/>
    <dgm:cxn modelId="{F2A225F2-D320-41D8-85E9-CA4FC706A538}" type="presOf" srcId="{47034EC9-30F0-4285-87E0-0C8BA1F9CEDC}" destId="{F1A0EB02-8037-4F89-8026-A7DA99CFEE45}" srcOrd="0" destOrd="7" presId="urn:microsoft.com/office/officeart/2005/8/layout/vList5"/>
    <dgm:cxn modelId="{42642E2B-A220-4CB7-A10D-6B37D8FAC86C}" type="presParOf" srcId="{D5CC919E-8CCC-4B1A-8D10-6F2C091922D1}" destId="{68BFF038-1D82-498E-BFBE-D15BC7CCD2BC}" srcOrd="0" destOrd="0" presId="urn:microsoft.com/office/officeart/2005/8/layout/vList5"/>
    <dgm:cxn modelId="{D00B8AFF-67EE-4884-94C2-F82AC9375F3C}" type="presParOf" srcId="{68BFF038-1D82-498E-BFBE-D15BC7CCD2BC}" destId="{AEC6E17D-F1BC-406A-B364-F3D4F5F76DD5}" srcOrd="0" destOrd="0" presId="urn:microsoft.com/office/officeart/2005/8/layout/vList5"/>
    <dgm:cxn modelId="{1F7F20F6-CE88-4F9F-901A-A29E18DAF4A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2800" dirty="0">
              <a:solidFill>
                <a:schemeClr val="bg1"/>
              </a:solidFill>
              <a:latin typeface="Arial" panose="020B0604020202020204" pitchFamily="34" charset="0"/>
              <a:cs typeface="Arial" panose="020B0604020202020204" pitchFamily="34" charset="0"/>
            </a:rPr>
            <a:t>a. </a:t>
          </a:r>
          <a:r>
            <a:rPr lang="en-US" sz="2800" dirty="0" err="1">
              <a:solidFill>
                <a:schemeClr val="bg1"/>
              </a:solidFill>
              <a:latin typeface="Arial" panose="020B0604020202020204" pitchFamily="34" charset="0"/>
              <a:cs typeface="Arial" panose="020B0604020202020204" pitchFamily="34" charset="0"/>
            </a:rPr>
            <a:t>Quy</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luật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thống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nhất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đấu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tranh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của</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các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mặt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đối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lập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quy</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luật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mâu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thuẫn</a:t>
          </a:r>
          <a:r>
            <a:rPr lang="en-US" sz="2800" dirty="0">
              <a:solidFill>
                <a:schemeClr val="bg1"/>
              </a:solidFill>
              <a:latin typeface="Arial" panose="020B0604020202020204" pitchFamily="34" charset="0"/>
              <a:cs typeface="Arial" panose="020B0604020202020204" pitchFamily="34" charset="0"/>
            </a:rPr>
            <a:t>)</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20. </a:t>
          </a:r>
          <a:r>
            <a:rPr lang="vi-VN" dirty="0">
              <a:solidFill>
                <a:srgbClr val="FFFF00"/>
              </a:solidFill>
            </a:rPr>
            <a:t>Quy luật nào vạch ra khuynh hướng vận động, phát triển của sự vật, hiện tượng</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B09CBAAA-59F9-4A02-A09F-5D040D6F0D50}">
      <dgm:prSet custT="1"/>
      <dgm:spPr/>
      <dgm:t>
        <a:bodyPr/>
        <a:lstStyle/>
        <a:p>
          <a:r>
            <a:rPr lang="vi-VN" sz="2800" dirty="0">
              <a:solidFill>
                <a:schemeClr val="bg1"/>
              </a:solidFill>
              <a:latin typeface="Arial" panose="020B0604020202020204" pitchFamily="34" charset="0"/>
              <a:cs typeface="Arial" panose="020B0604020202020204" pitchFamily="34" charset="0"/>
            </a:rPr>
            <a:t>b. Quy luật chuyển hóa từ sự thay đổi về lượng thành những sự thay đổi về chất và ngược lại (quy luật lượng - chất)</a:t>
          </a:r>
          <a:endParaRPr lang="en-US" sz="2800" dirty="0">
            <a:solidFill>
              <a:schemeClr val="bg1"/>
            </a:solidFill>
            <a:latin typeface="Arial" panose="020B0604020202020204" pitchFamily="34" charset="0"/>
            <a:cs typeface="Arial" panose="020B0604020202020204" pitchFamily="34" charset="0"/>
          </a:endParaRPr>
        </a:p>
      </dgm:t>
    </dgm:pt>
    <dgm:pt modelId="{17FAF89B-7286-4AB2-8AED-697278CAEE78}" type="parTrans" cxnId="{664C98C5-4879-4EF1-95E1-44AE2CCFC8E1}">
      <dgm:prSet/>
      <dgm:spPr/>
      <dgm:t>
        <a:bodyPr/>
        <a:lstStyle/>
        <a:p>
          <a:endParaRPr lang="en-US"/>
        </a:p>
      </dgm:t>
    </dgm:pt>
    <dgm:pt modelId="{525F1432-1107-4D49-A769-CE1DBBEAF5BE}" type="sibTrans" cxnId="{664C98C5-4879-4EF1-95E1-44AE2CCFC8E1}">
      <dgm:prSet/>
      <dgm:spPr/>
      <dgm:t>
        <a:bodyPr/>
        <a:lstStyle/>
        <a:p>
          <a:endParaRPr lang="en-US"/>
        </a:p>
      </dgm:t>
    </dgm:pt>
    <dgm:pt modelId="{9BCFD818-9DAC-4DE2-897A-C10937ACBC48}">
      <dgm:prSet custT="1"/>
      <dgm:spPr/>
      <dgm:t>
        <a:bodyPr/>
        <a:lstStyle/>
        <a:p>
          <a:r>
            <a:rPr lang="en-US" sz="2800" dirty="0">
              <a:solidFill>
                <a:schemeClr val="bg1"/>
              </a:solidFill>
              <a:latin typeface="Arial" panose="020B0604020202020204" pitchFamily="34" charset="0"/>
              <a:cs typeface="Arial" panose="020B0604020202020204" pitchFamily="34" charset="0"/>
            </a:rPr>
            <a:t>c. Quy luật phủ định của phủ định</a:t>
          </a:r>
        </a:p>
      </dgm:t>
    </dgm:pt>
    <dgm:pt modelId="{9779D1AA-0250-4DAD-B553-EB7FB93FA400}" type="parTrans" cxnId="{436BAB5C-7A11-46C3-95CC-ED1162D8466D}">
      <dgm:prSet/>
      <dgm:spPr/>
      <dgm:t>
        <a:bodyPr/>
        <a:lstStyle/>
        <a:p>
          <a:endParaRPr lang="en-US"/>
        </a:p>
      </dgm:t>
    </dgm:pt>
    <dgm:pt modelId="{D68450E9-CA99-4BE2-9498-65C97D1B3CC0}" type="sibTrans" cxnId="{436BAB5C-7A11-46C3-95CC-ED1162D8466D}">
      <dgm:prSet/>
      <dgm:spPr/>
      <dgm:t>
        <a:bodyPr/>
        <a:lstStyle/>
        <a:p>
          <a:endParaRPr lang="en-US"/>
        </a:p>
      </dgm:t>
    </dgm:pt>
    <dgm:pt modelId="{687B20AB-4200-48E2-80DB-BFABB3AB0897}">
      <dgm:prSet custT="1"/>
      <dgm:spPr/>
      <dgm:t>
        <a:bodyPr/>
        <a:lstStyle/>
        <a:p>
          <a:r>
            <a:rPr lang="fi-FI" sz="2800" dirty="0">
              <a:solidFill>
                <a:schemeClr val="bg1"/>
              </a:solidFill>
              <a:latin typeface="Arial" panose="020B0604020202020204" pitchFamily="34" charset="0"/>
              <a:cs typeface="Arial" panose="020B0604020202020204" pitchFamily="34" charset="0"/>
            </a:rPr>
            <a:t>d. Tất cả đều sai</a:t>
          </a:r>
          <a:endParaRPr lang="en-US" sz="2800" dirty="0">
            <a:solidFill>
              <a:schemeClr val="bg1"/>
            </a:solidFill>
            <a:latin typeface="Arial" panose="020B0604020202020204" pitchFamily="34" charset="0"/>
            <a:cs typeface="Arial" panose="020B0604020202020204" pitchFamily="34" charset="0"/>
          </a:endParaRPr>
        </a:p>
      </dgm:t>
    </dgm:pt>
    <dgm:pt modelId="{363E05DD-7B42-4DC7-A3A1-3F859625C727}" type="parTrans" cxnId="{197FE930-C306-4C9A-B260-45CDA10F4144}">
      <dgm:prSet/>
      <dgm:spPr/>
      <dgm:t>
        <a:bodyPr/>
        <a:lstStyle/>
        <a:p>
          <a:endParaRPr lang="en-US"/>
        </a:p>
      </dgm:t>
    </dgm:pt>
    <dgm:pt modelId="{464698EC-CB1B-40C2-A384-53925C1C88C3}" type="sibTrans" cxnId="{197FE930-C306-4C9A-B260-45CDA10F4144}">
      <dgm:prSet/>
      <dgm:spPr/>
      <dgm:t>
        <a:bodyPr/>
        <a:lstStyle/>
        <a:p>
          <a:endParaRPr lang="en-US"/>
        </a:p>
      </dgm:t>
    </dgm:pt>
    <dgm:pt modelId="{0D295D90-F92F-47DB-8CB5-70DB0F3A24B7}">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endParaRPr lang="en-US"/>
        </a:p>
      </dgm:t>
    </dgm:pt>
    <dgm:pt modelId="{4F1B8562-1621-4021-96B3-76B3EDC923ED}" type="sibTrans" cxnId="{A73F99B4-E04B-4F9F-B020-D67EB0FBF7CF}">
      <dgm:prSet/>
      <dgm:spPr/>
      <dgm:t>
        <a:bodyPr/>
        <a:lstStyle/>
        <a:p>
          <a:endParaRPr lang="en-US"/>
        </a:p>
      </dgm:t>
    </dgm:pt>
    <dgm:pt modelId="{B31983F5-C174-45D4-BA93-1EDF648CC48E}">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endParaRPr lang="en-US"/>
        </a:p>
      </dgm:t>
    </dgm:pt>
    <dgm:pt modelId="{5E120038-9AF2-4427-BC11-F9C1AD0AE472}" type="sibTrans" cxnId="{667F57BA-76F7-4CD1-86C0-8F35D8D6BCE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X="-1861" custLinFactNeighborY="310">
        <dgm:presLayoutVars>
          <dgm:bulletEnabled val="1"/>
        </dgm:presLayoutVars>
      </dgm:prSet>
      <dgm:spPr/>
      <dgm:t>
        <a:bodyPr/>
        <a:lstStyle/>
        <a:p>
          <a:endParaRPr lang="en-US"/>
        </a:p>
      </dgm:t>
    </dgm:pt>
  </dgm:ptLst>
  <dgm:cxnLst>
    <dgm:cxn modelId="{12989BEA-4970-47E3-8486-426E96F6E5B5}" type="presOf" srcId="{687B20AB-4200-48E2-80DB-BFABB3AB0897}" destId="{F1A0EB02-8037-4F89-8026-A7DA99CFEE45}" srcOrd="0" destOrd="5" presId="urn:microsoft.com/office/officeart/2005/8/layout/vList5"/>
    <dgm:cxn modelId="{667F57BA-76F7-4CD1-86C0-8F35D8D6BCE8}" srcId="{8D6D26A5-62C7-45EB-9531-C85F1879241F}" destId="{B31983F5-C174-45D4-BA93-1EDF648CC48E}" srcOrd="1" destOrd="0" parTransId="{F65308B5-0457-464E-A5FA-877C0CB9CDD0}" sibTransId="{5E120038-9AF2-4427-BC11-F9C1AD0AE472}"/>
    <dgm:cxn modelId="{50DB84FE-4229-463B-AFB1-15D178C8E80A}" srcId="{8D6D26A5-62C7-45EB-9531-C85F1879241F}" destId="{DA60841E-6A62-4568-9E7F-A6D242D5C913}" srcOrd="8" destOrd="0" parTransId="{B1362836-C9A9-4D21-BBC3-8B99D9591541}" sibTransId="{D565CDF6-B8F8-42E6-85A2-DA73E46EBF08}"/>
    <dgm:cxn modelId="{DEAE22DA-B1A0-4BEC-91D3-3B9078249DB5}" type="presOf" srcId="{9BCFD818-9DAC-4DE2-897A-C10937ACBC48}" destId="{F1A0EB02-8037-4F89-8026-A7DA99CFEE45}" srcOrd="0" destOrd="4" presId="urn:microsoft.com/office/officeart/2005/8/layout/vList5"/>
    <dgm:cxn modelId="{23D29DF3-F41F-450B-A893-7B0B23CA0B58}" srcId="{8D6D26A5-62C7-45EB-9531-C85F1879241F}" destId="{47034EC9-30F0-4285-87E0-0C8BA1F9CEDC}" srcOrd="9" destOrd="0" parTransId="{401727E8-46EE-41A4-BAAF-3BA1753FE8AE}" sibTransId="{E63D2A55-7855-4297-B1C9-0C665A64A098}"/>
    <dgm:cxn modelId="{197FE930-C306-4C9A-B260-45CDA10F4144}" srcId="{8D6D26A5-62C7-45EB-9531-C85F1879241F}" destId="{687B20AB-4200-48E2-80DB-BFABB3AB0897}" srcOrd="5" destOrd="0" parTransId="{363E05DD-7B42-4DC7-A3A1-3F859625C727}" sibTransId="{464698EC-CB1B-40C2-A384-53925C1C88C3}"/>
    <dgm:cxn modelId="{B0235425-EC0C-4431-8015-844D76168F42}" type="presOf" srcId="{51C162B5-62EE-49AE-B321-64F0F56690F7}" destId="{F1A0EB02-8037-4F89-8026-A7DA99CFEE45}" srcOrd="0" destOrd="7" presId="urn:microsoft.com/office/officeart/2005/8/layout/vList5"/>
    <dgm:cxn modelId="{B1B5CE08-7FBB-4FE8-B239-5A790AC50288}" type="presOf" srcId="{C274F073-4936-4602-B18E-9B7F6CB313A5}" destId="{F1A0EB02-8037-4F89-8026-A7DA99CFEE45}" srcOrd="0" destOrd="6" presId="urn:microsoft.com/office/officeart/2005/8/layout/vList5"/>
    <dgm:cxn modelId="{88716B0E-4A40-4ED4-B900-D05A4B870865}" srcId="{8D6D26A5-62C7-45EB-9531-C85F1879241F}" destId="{A556DFAD-6063-40D5-896A-04500B9ADA0D}" srcOrd="2" destOrd="0" parTransId="{3533E843-7629-426A-BC6D-6503935681AE}" sibTransId="{860EE144-B852-4562-8638-7496AD9AB518}"/>
    <dgm:cxn modelId="{B40CF9C2-02E9-41A0-A3B1-81CAB8B43201}" type="presOf" srcId="{B31983F5-C174-45D4-BA93-1EDF648CC48E}" destId="{F1A0EB02-8037-4F89-8026-A7DA99CFEE45}" srcOrd="0" destOrd="1" presId="urn:microsoft.com/office/officeart/2005/8/layout/vList5"/>
    <dgm:cxn modelId="{664C98C5-4879-4EF1-95E1-44AE2CCFC8E1}" srcId="{8D6D26A5-62C7-45EB-9531-C85F1879241F}" destId="{B09CBAAA-59F9-4A02-A09F-5D040D6F0D50}" srcOrd="3" destOrd="0" parTransId="{17FAF89B-7286-4AB2-8AED-697278CAEE78}" sibTransId="{525F1432-1107-4D49-A769-CE1DBBEAF5BE}"/>
    <dgm:cxn modelId="{50605165-6351-44EA-932F-DC7337771B07}" type="presOf" srcId="{47034EC9-30F0-4285-87E0-0C8BA1F9CEDC}" destId="{F1A0EB02-8037-4F89-8026-A7DA99CFEE45}" srcOrd="0" destOrd="9" presId="urn:microsoft.com/office/officeart/2005/8/layout/vList5"/>
    <dgm:cxn modelId="{9846130D-0241-43F0-A5C3-7592771F6AB9}" srcId="{8D6D26A5-62C7-45EB-9531-C85F1879241F}" destId="{51C162B5-62EE-49AE-B321-64F0F56690F7}" srcOrd="7" destOrd="0" parTransId="{8983FF81-A30A-46C3-A460-806F6C926BE0}" sibTransId="{5DBB4EA2-BBF8-40C2-B875-D8EB65715C2B}"/>
    <dgm:cxn modelId="{436BAB5C-7A11-46C3-95CC-ED1162D8466D}" srcId="{8D6D26A5-62C7-45EB-9531-C85F1879241F}" destId="{9BCFD818-9DAC-4DE2-897A-C10937ACBC48}" srcOrd="4" destOrd="0" parTransId="{9779D1AA-0250-4DAD-B553-EB7FB93FA400}" sibTransId="{D68450E9-CA99-4BE2-9498-65C97D1B3CC0}"/>
    <dgm:cxn modelId="{D3456B99-C8CB-41BC-80AF-EF532E448894}" type="presOf" srcId="{0D295D90-F92F-47DB-8CB5-70DB0F3A24B7}" destId="{F1A0EB02-8037-4F89-8026-A7DA99CFEE45}" srcOrd="0" destOrd="0" presId="urn:microsoft.com/office/officeart/2005/8/layout/vList5"/>
    <dgm:cxn modelId="{51B01A49-C733-405C-8D33-B25AE07F412F}" type="presOf" srcId="{A556DFAD-6063-40D5-896A-04500B9ADA0D}" destId="{F1A0EB02-8037-4F89-8026-A7DA99CFEE45}" srcOrd="0" destOrd="2" presId="urn:microsoft.com/office/officeart/2005/8/layout/vList5"/>
    <dgm:cxn modelId="{0D75C79B-A553-4FE4-AC77-9A41D16556D6}" type="presOf" srcId="{AF508471-6BF0-4E4D-9C49-5C04E4F1A8A2}" destId="{D5CC919E-8CCC-4B1A-8D10-6F2C091922D1}"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E3887ADA-E2FA-4D91-8D1D-40B3A5079F2D}" type="presOf" srcId="{DA60841E-6A62-4568-9E7F-A6D242D5C913}" destId="{F1A0EB02-8037-4F89-8026-A7DA99CFEE45}" srcOrd="0" destOrd="8" presId="urn:microsoft.com/office/officeart/2005/8/layout/vList5"/>
    <dgm:cxn modelId="{A106A57D-9A31-4B98-A021-E6975F893E28}" srcId="{8D6D26A5-62C7-45EB-9531-C85F1879241F}" destId="{C274F073-4936-4602-B18E-9B7F6CB313A5}" srcOrd="6"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B5A5EC0B-CACB-4BB1-B2D4-83B5A6EBF176}" type="presOf" srcId="{8D6D26A5-62C7-45EB-9531-C85F1879241F}" destId="{AEC6E17D-F1BC-406A-B364-F3D4F5F76DD5}" srcOrd="0" destOrd="0" presId="urn:microsoft.com/office/officeart/2005/8/layout/vList5"/>
    <dgm:cxn modelId="{A2A13820-9105-4ACD-A21B-63591432A5BB}" type="presOf" srcId="{B09CBAAA-59F9-4A02-A09F-5D040D6F0D50}" destId="{F1A0EB02-8037-4F89-8026-A7DA99CFEE45}" srcOrd="0" destOrd="3" presId="urn:microsoft.com/office/officeart/2005/8/layout/vList5"/>
    <dgm:cxn modelId="{43021049-6F05-48F8-A3F1-5ABE853C36F5}" type="presParOf" srcId="{D5CC919E-8CCC-4B1A-8D10-6F2C091922D1}" destId="{68BFF038-1D82-498E-BFBE-D15BC7CCD2BC}" srcOrd="0" destOrd="0" presId="urn:microsoft.com/office/officeart/2005/8/layout/vList5"/>
    <dgm:cxn modelId="{4FFF5540-FC44-49DF-90FB-86636BC51D28}" type="presParOf" srcId="{68BFF038-1D82-498E-BFBE-D15BC7CCD2BC}" destId="{AEC6E17D-F1BC-406A-B364-F3D4F5F76DD5}" srcOrd="0" destOrd="0" presId="urn:microsoft.com/office/officeart/2005/8/layout/vList5"/>
    <dgm:cxn modelId="{3FFB3474-3CF7-4E91-A448-6EB79D4795DE}"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2800" dirty="0">
              <a:solidFill>
                <a:schemeClr val="bg1"/>
              </a:solidFill>
              <a:latin typeface="Arial" panose="020B0604020202020204" pitchFamily="34" charset="0"/>
              <a:cs typeface="Arial" panose="020B0604020202020204" pitchFamily="34" charset="0"/>
            </a:rPr>
            <a:t>a. </a:t>
          </a:r>
          <a:r>
            <a:rPr lang="en-US" sz="2800" dirty="0" err="1">
              <a:solidFill>
                <a:schemeClr val="bg1"/>
              </a:solidFill>
              <a:latin typeface="Arial" panose="020B0604020202020204" pitchFamily="34" charset="0"/>
              <a:cs typeface="Arial" panose="020B0604020202020204" pitchFamily="34" charset="0"/>
            </a:rPr>
            <a:t>Quy</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luật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thống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nhất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đấu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tranh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của</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các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mặt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đối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lập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quy</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luật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mâu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thuẫn</a:t>
          </a:r>
          <a:r>
            <a:rPr lang="en-US" sz="2800" dirty="0">
              <a:solidFill>
                <a:schemeClr val="bg1"/>
              </a:solidFill>
              <a:latin typeface="Arial" panose="020B0604020202020204" pitchFamily="34" charset="0"/>
              <a:cs typeface="Arial" panose="020B0604020202020204" pitchFamily="34" charset="0"/>
            </a:rPr>
            <a:t>)</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21. </a:t>
          </a:r>
          <a:r>
            <a:rPr lang="vi-VN" dirty="0">
              <a:solidFill>
                <a:srgbClr val="FFFF00"/>
              </a:solidFill>
            </a:rPr>
            <a:t>Quy luật nào vạch ra cách thức của sự vận động, phát triển của sự vật, hiện tượng?</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B09CBAAA-59F9-4A02-A09F-5D040D6F0D50}">
      <dgm:prSet custT="1"/>
      <dgm:spPr/>
      <dgm:t>
        <a:bodyPr/>
        <a:lstStyle/>
        <a:p>
          <a:r>
            <a:rPr lang="vi-VN" sz="2800" dirty="0">
              <a:solidFill>
                <a:schemeClr val="bg1"/>
              </a:solidFill>
              <a:latin typeface="Arial" panose="020B0604020202020204" pitchFamily="34" charset="0"/>
              <a:cs typeface="Arial" panose="020B0604020202020204" pitchFamily="34" charset="0"/>
            </a:rPr>
            <a:t>b. Quy luật chuyển hóa từ sự thay đổi về lượng thành những sự thay đổi về chất và ngược lại (quy luật lượng - chất)</a:t>
          </a:r>
          <a:endParaRPr lang="en-US" sz="2800" dirty="0">
            <a:solidFill>
              <a:schemeClr val="bg1"/>
            </a:solidFill>
            <a:latin typeface="Arial" panose="020B0604020202020204" pitchFamily="34" charset="0"/>
            <a:cs typeface="Arial" panose="020B0604020202020204" pitchFamily="34" charset="0"/>
          </a:endParaRPr>
        </a:p>
      </dgm:t>
    </dgm:pt>
    <dgm:pt modelId="{17FAF89B-7286-4AB2-8AED-697278CAEE78}" type="parTrans" cxnId="{664C98C5-4879-4EF1-95E1-44AE2CCFC8E1}">
      <dgm:prSet/>
      <dgm:spPr/>
      <dgm:t>
        <a:bodyPr/>
        <a:lstStyle/>
        <a:p>
          <a:endParaRPr lang="en-US"/>
        </a:p>
      </dgm:t>
    </dgm:pt>
    <dgm:pt modelId="{525F1432-1107-4D49-A769-CE1DBBEAF5BE}" type="sibTrans" cxnId="{664C98C5-4879-4EF1-95E1-44AE2CCFC8E1}">
      <dgm:prSet/>
      <dgm:spPr/>
      <dgm:t>
        <a:bodyPr/>
        <a:lstStyle/>
        <a:p>
          <a:endParaRPr lang="en-US"/>
        </a:p>
      </dgm:t>
    </dgm:pt>
    <dgm:pt modelId="{9BCFD818-9DAC-4DE2-897A-C10937ACBC48}">
      <dgm:prSet custT="1"/>
      <dgm:spPr/>
      <dgm:t>
        <a:bodyPr/>
        <a:lstStyle/>
        <a:p>
          <a:r>
            <a:rPr lang="en-US" sz="2800" dirty="0">
              <a:solidFill>
                <a:schemeClr val="bg1"/>
              </a:solidFill>
              <a:latin typeface="Arial" panose="020B0604020202020204" pitchFamily="34" charset="0"/>
              <a:cs typeface="Arial" panose="020B0604020202020204" pitchFamily="34" charset="0"/>
            </a:rPr>
            <a:t>c. Quy luật phủ định của phủ định</a:t>
          </a:r>
        </a:p>
      </dgm:t>
    </dgm:pt>
    <dgm:pt modelId="{9779D1AA-0250-4DAD-B553-EB7FB93FA400}" type="parTrans" cxnId="{436BAB5C-7A11-46C3-95CC-ED1162D8466D}">
      <dgm:prSet/>
      <dgm:spPr/>
      <dgm:t>
        <a:bodyPr/>
        <a:lstStyle/>
        <a:p>
          <a:endParaRPr lang="en-US"/>
        </a:p>
      </dgm:t>
    </dgm:pt>
    <dgm:pt modelId="{D68450E9-CA99-4BE2-9498-65C97D1B3CC0}" type="sibTrans" cxnId="{436BAB5C-7A11-46C3-95CC-ED1162D8466D}">
      <dgm:prSet/>
      <dgm:spPr/>
      <dgm:t>
        <a:bodyPr/>
        <a:lstStyle/>
        <a:p>
          <a:endParaRPr lang="en-US"/>
        </a:p>
      </dgm:t>
    </dgm:pt>
    <dgm:pt modelId="{687B20AB-4200-48E2-80DB-BFABB3AB0897}">
      <dgm:prSet custT="1"/>
      <dgm:spPr/>
      <dgm:t>
        <a:bodyPr/>
        <a:lstStyle/>
        <a:p>
          <a:r>
            <a:rPr lang="fi-FI" sz="2800" dirty="0">
              <a:solidFill>
                <a:schemeClr val="bg1"/>
              </a:solidFill>
              <a:latin typeface="Arial" panose="020B0604020202020204" pitchFamily="34" charset="0"/>
              <a:cs typeface="Arial" panose="020B0604020202020204" pitchFamily="34" charset="0"/>
            </a:rPr>
            <a:t>d. Tất cả đều sai</a:t>
          </a:r>
          <a:endParaRPr lang="en-US" sz="2800" dirty="0">
            <a:solidFill>
              <a:schemeClr val="bg1"/>
            </a:solidFill>
            <a:latin typeface="Arial" panose="020B0604020202020204" pitchFamily="34" charset="0"/>
            <a:cs typeface="Arial" panose="020B0604020202020204" pitchFamily="34" charset="0"/>
          </a:endParaRPr>
        </a:p>
      </dgm:t>
    </dgm:pt>
    <dgm:pt modelId="{363E05DD-7B42-4DC7-A3A1-3F859625C727}" type="parTrans" cxnId="{197FE930-C306-4C9A-B260-45CDA10F4144}">
      <dgm:prSet/>
      <dgm:spPr/>
      <dgm:t>
        <a:bodyPr/>
        <a:lstStyle/>
        <a:p>
          <a:endParaRPr lang="en-US"/>
        </a:p>
      </dgm:t>
    </dgm:pt>
    <dgm:pt modelId="{464698EC-CB1B-40C2-A384-53925C1C88C3}" type="sibTrans" cxnId="{197FE930-C306-4C9A-B260-45CDA10F4144}">
      <dgm:prSet/>
      <dgm:spPr/>
      <dgm:t>
        <a:bodyPr/>
        <a:lstStyle/>
        <a:p>
          <a:endParaRPr lang="en-US"/>
        </a:p>
      </dgm:t>
    </dgm:pt>
    <dgm:pt modelId="{0D295D90-F92F-47DB-8CB5-70DB0F3A24B7}">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endParaRPr lang="en-US"/>
        </a:p>
      </dgm:t>
    </dgm:pt>
    <dgm:pt modelId="{4F1B8562-1621-4021-96B3-76B3EDC923ED}" type="sibTrans" cxnId="{A73F99B4-E04B-4F9F-B020-D67EB0FBF7CF}">
      <dgm:prSet/>
      <dgm:spPr/>
      <dgm:t>
        <a:bodyPr/>
        <a:lstStyle/>
        <a:p>
          <a:endParaRPr lang="en-US"/>
        </a:p>
      </dgm:t>
    </dgm:pt>
    <dgm:pt modelId="{B31983F5-C174-45D4-BA93-1EDF648CC48E}">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endParaRPr lang="en-US"/>
        </a:p>
      </dgm:t>
    </dgm:pt>
    <dgm:pt modelId="{5E120038-9AF2-4427-BC11-F9C1AD0AE472}" type="sibTrans" cxnId="{667F57BA-76F7-4CD1-86C0-8F35D8D6BCE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X="-1861" custLinFactNeighborY="310">
        <dgm:presLayoutVars>
          <dgm:bulletEnabled val="1"/>
        </dgm:presLayoutVars>
      </dgm:prSet>
      <dgm:spPr/>
      <dgm:t>
        <a:bodyPr/>
        <a:lstStyle/>
        <a:p>
          <a:endParaRPr lang="en-US"/>
        </a:p>
      </dgm:t>
    </dgm:pt>
  </dgm:ptLst>
  <dgm:cxnLst>
    <dgm:cxn modelId="{7EBA945B-E8C3-4EB1-8EE5-077EC5622403}" type="presOf" srcId="{687B20AB-4200-48E2-80DB-BFABB3AB0897}" destId="{F1A0EB02-8037-4F89-8026-A7DA99CFEE45}" srcOrd="0" destOrd="5" presId="urn:microsoft.com/office/officeart/2005/8/layout/vList5"/>
    <dgm:cxn modelId="{13F0E020-CF18-44F3-B71D-A4F794984CC8}" type="presOf" srcId="{8D6D26A5-62C7-45EB-9531-C85F1879241F}" destId="{AEC6E17D-F1BC-406A-B364-F3D4F5F76DD5}" srcOrd="0" destOrd="0" presId="urn:microsoft.com/office/officeart/2005/8/layout/vList5"/>
    <dgm:cxn modelId="{8839D8DE-BD77-42AA-9190-2DA23E03EEF0}" type="presOf" srcId="{DA60841E-6A62-4568-9E7F-A6D242D5C913}" destId="{F1A0EB02-8037-4F89-8026-A7DA99CFEE45}" srcOrd="0" destOrd="8" presId="urn:microsoft.com/office/officeart/2005/8/layout/vList5"/>
    <dgm:cxn modelId="{667F57BA-76F7-4CD1-86C0-8F35D8D6BCE8}" srcId="{8D6D26A5-62C7-45EB-9531-C85F1879241F}" destId="{B31983F5-C174-45D4-BA93-1EDF648CC48E}" srcOrd="1" destOrd="0" parTransId="{F65308B5-0457-464E-A5FA-877C0CB9CDD0}" sibTransId="{5E120038-9AF2-4427-BC11-F9C1AD0AE472}"/>
    <dgm:cxn modelId="{FFA7D500-C258-44DC-9052-7EC16295BF31}" type="presOf" srcId="{9BCFD818-9DAC-4DE2-897A-C10937ACBC48}" destId="{F1A0EB02-8037-4F89-8026-A7DA99CFEE45}" srcOrd="0" destOrd="4" presId="urn:microsoft.com/office/officeart/2005/8/layout/vList5"/>
    <dgm:cxn modelId="{F1682A3B-2244-448A-B569-6498E08A75D4}" type="presOf" srcId="{B31983F5-C174-45D4-BA93-1EDF648CC48E}" destId="{F1A0EB02-8037-4F89-8026-A7DA99CFEE45}" srcOrd="0" destOrd="1" presId="urn:microsoft.com/office/officeart/2005/8/layout/vList5"/>
    <dgm:cxn modelId="{50DB84FE-4229-463B-AFB1-15D178C8E80A}" srcId="{8D6D26A5-62C7-45EB-9531-C85F1879241F}" destId="{DA60841E-6A62-4568-9E7F-A6D242D5C913}" srcOrd="8" destOrd="0" parTransId="{B1362836-C9A9-4D21-BBC3-8B99D9591541}" sibTransId="{D565CDF6-B8F8-42E6-85A2-DA73E46EBF08}"/>
    <dgm:cxn modelId="{F0C90CA3-7713-4F90-A3CF-0FAEC1473FB6}" type="presOf" srcId="{47034EC9-30F0-4285-87E0-0C8BA1F9CEDC}" destId="{F1A0EB02-8037-4F89-8026-A7DA99CFEE45}" srcOrd="0" destOrd="9" presId="urn:microsoft.com/office/officeart/2005/8/layout/vList5"/>
    <dgm:cxn modelId="{23D29DF3-F41F-450B-A893-7B0B23CA0B58}" srcId="{8D6D26A5-62C7-45EB-9531-C85F1879241F}" destId="{47034EC9-30F0-4285-87E0-0C8BA1F9CEDC}" srcOrd="9" destOrd="0" parTransId="{401727E8-46EE-41A4-BAAF-3BA1753FE8AE}" sibTransId="{E63D2A55-7855-4297-B1C9-0C665A64A098}"/>
    <dgm:cxn modelId="{197FE930-C306-4C9A-B260-45CDA10F4144}" srcId="{8D6D26A5-62C7-45EB-9531-C85F1879241F}" destId="{687B20AB-4200-48E2-80DB-BFABB3AB0897}" srcOrd="5" destOrd="0" parTransId="{363E05DD-7B42-4DC7-A3A1-3F859625C727}" sibTransId="{464698EC-CB1B-40C2-A384-53925C1C88C3}"/>
    <dgm:cxn modelId="{57AECEDA-4618-4BE7-87A6-F2FDC582104E}" type="presOf" srcId="{B09CBAAA-59F9-4A02-A09F-5D040D6F0D50}" destId="{F1A0EB02-8037-4F89-8026-A7DA99CFEE45}" srcOrd="0" destOrd="3" presId="urn:microsoft.com/office/officeart/2005/8/layout/vList5"/>
    <dgm:cxn modelId="{2F06D8CD-C922-40E3-9617-232BEFB56CD0}" type="presOf" srcId="{C274F073-4936-4602-B18E-9B7F6CB313A5}" destId="{F1A0EB02-8037-4F89-8026-A7DA99CFEE45}" srcOrd="0" destOrd="6" presId="urn:microsoft.com/office/officeart/2005/8/layout/vList5"/>
    <dgm:cxn modelId="{88716B0E-4A40-4ED4-B900-D05A4B870865}" srcId="{8D6D26A5-62C7-45EB-9531-C85F1879241F}" destId="{A556DFAD-6063-40D5-896A-04500B9ADA0D}" srcOrd="2" destOrd="0" parTransId="{3533E843-7629-426A-BC6D-6503935681AE}" sibTransId="{860EE144-B852-4562-8638-7496AD9AB518}"/>
    <dgm:cxn modelId="{17A53FE9-4337-41B4-8DC8-16803476275F}" type="presOf" srcId="{51C162B5-62EE-49AE-B321-64F0F56690F7}" destId="{F1A0EB02-8037-4F89-8026-A7DA99CFEE45}" srcOrd="0" destOrd="7" presId="urn:microsoft.com/office/officeart/2005/8/layout/vList5"/>
    <dgm:cxn modelId="{664C98C5-4879-4EF1-95E1-44AE2CCFC8E1}" srcId="{8D6D26A5-62C7-45EB-9531-C85F1879241F}" destId="{B09CBAAA-59F9-4A02-A09F-5D040D6F0D50}" srcOrd="3" destOrd="0" parTransId="{17FAF89B-7286-4AB2-8AED-697278CAEE78}" sibTransId="{525F1432-1107-4D49-A769-CE1DBBEAF5BE}"/>
    <dgm:cxn modelId="{9846130D-0241-43F0-A5C3-7592771F6AB9}" srcId="{8D6D26A5-62C7-45EB-9531-C85F1879241F}" destId="{51C162B5-62EE-49AE-B321-64F0F56690F7}" srcOrd="7" destOrd="0" parTransId="{8983FF81-A30A-46C3-A460-806F6C926BE0}" sibTransId="{5DBB4EA2-BBF8-40C2-B875-D8EB65715C2B}"/>
    <dgm:cxn modelId="{436BAB5C-7A11-46C3-95CC-ED1162D8466D}" srcId="{8D6D26A5-62C7-45EB-9531-C85F1879241F}" destId="{9BCFD818-9DAC-4DE2-897A-C10937ACBC48}" srcOrd="4" destOrd="0" parTransId="{9779D1AA-0250-4DAD-B553-EB7FB93FA400}" sibTransId="{D68450E9-CA99-4BE2-9498-65C97D1B3CC0}"/>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6" destOrd="0" parTransId="{281724D8-A6CD-4D62-AC47-3EA84734CBA8}" sibTransId="{1D664D6F-B957-4E17-8B68-CE954603238B}"/>
    <dgm:cxn modelId="{BFD73376-A201-4A5E-88D4-C60842EEB83E}" type="presOf" srcId="{A556DFAD-6063-40D5-896A-04500B9ADA0D}" destId="{F1A0EB02-8037-4F89-8026-A7DA99CFEE45}" srcOrd="0" destOrd="2"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5981AD43-2612-408E-922C-6DBD26E393C0}" type="presOf" srcId="{AF508471-6BF0-4E4D-9C49-5C04E4F1A8A2}" destId="{D5CC919E-8CCC-4B1A-8D10-6F2C091922D1}" srcOrd="0" destOrd="0" presId="urn:microsoft.com/office/officeart/2005/8/layout/vList5"/>
    <dgm:cxn modelId="{64509456-C055-47FE-85B2-D082C438FDD6}" type="presOf" srcId="{0D295D90-F92F-47DB-8CB5-70DB0F3A24B7}" destId="{F1A0EB02-8037-4F89-8026-A7DA99CFEE45}" srcOrd="0" destOrd="0" presId="urn:microsoft.com/office/officeart/2005/8/layout/vList5"/>
    <dgm:cxn modelId="{12EFB0C8-31D5-4592-8F03-494CDDA713B0}" type="presParOf" srcId="{D5CC919E-8CCC-4B1A-8D10-6F2C091922D1}" destId="{68BFF038-1D82-498E-BFBE-D15BC7CCD2BC}" srcOrd="0" destOrd="0" presId="urn:microsoft.com/office/officeart/2005/8/layout/vList5"/>
    <dgm:cxn modelId="{214B0131-31A9-47E8-A2CF-64AEAA6B1F30}" type="presParOf" srcId="{68BFF038-1D82-498E-BFBE-D15BC7CCD2BC}" destId="{AEC6E17D-F1BC-406A-B364-F3D4F5F76DD5}" srcOrd="0" destOrd="0" presId="urn:microsoft.com/office/officeart/2005/8/layout/vList5"/>
    <dgm:cxn modelId="{617440C3-B755-4568-BCE1-D8D43E4D25D9}"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2800" dirty="0">
              <a:solidFill>
                <a:schemeClr val="bg1"/>
              </a:solidFill>
              <a:latin typeface="Arial" panose="020B0604020202020204" pitchFamily="34" charset="0"/>
              <a:cs typeface="Arial" panose="020B0604020202020204" pitchFamily="34" charset="0"/>
            </a:rPr>
            <a:t>a. </a:t>
          </a:r>
          <a:r>
            <a:rPr lang="en-US" sz="2800" dirty="0" err="1">
              <a:solidFill>
                <a:schemeClr val="bg1"/>
              </a:solidFill>
              <a:latin typeface="Arial" panose="020B0604020202020204" pitchFamily="34" charset="0"/>
              <a:cs typeface="Arial" panose="020B0604020202020204" pitchFamily="34" charset="0"/>
            </a:rPr>
            <a:t>Quy</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luật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thống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nhất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đấu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tranh</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của</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các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mặt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đối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lập</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quy</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luật</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mâu</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thuẫn</a:t>
          </a:r>
          <a:r>
            <a:rPr lang="en-US" sz="2800" dirty="0">
              <a:solidFill>
                <a:schemeClr val="bg1"/>
              </a:solidFill>
              <a:latin typeface="Arial" panose="020B0604020202020204" pitchFamily="34" charset="0"/>
              <a:cs typeface="Arial" panose="020B0604020202020204" pitchFamily="34" charset="0"/>
            </a:rPr>
            <a:t>)</a:t>
          </a: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22. </a:t>
          </a:r>
          <a:r>
            <a:rPr lang="vi-VN" dirty="0">
              <a:solidFill>
                <a:srgbClr val="FFFF00"/>
              </a:solidFill>
            </a:rPr>
            <a:t>Quy luật nào vạch ra </a:t>
          </a:r>
          <a:r>
            <a:rPr lang="en-US" dirty="0" err="1">
              <a:solidFill>
                <a:srgbClr val="FFFF00"/>
              </a:solidFill>
            </a:rPr>
            <a:t>nguồn</a:t>
          </a:r>
          <a:r>
            <a:rPr lang="en-US" dirty="0">
              <a:solidFill>
                <a:srgbClr val="FFFF00"/>
              </a:solidFill>
            </a:rPr>
            <a:t> </a:t>
          </a:r>
          <a:r>
            <a:rPr lang="en-US" dirty="0" err="1">
              <a:solidFill>
                <a:srgbClr val="FFFF00"/>
              </a:solidFill>
            </a:rPr>
            <a:t>gốc</a:t>
          </a:r>
          <a:r>
            <a:rPr lang="vi-VN" dirty="0">
              <a:solidFill>
                <a:srgbClr val="FFFF00"/>
              </a:solidFill>
            </a:rPr>
            <a:t> của sự vận động, phát triển của sự vật, hiện tượng?</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B09CBAAA-59F9-4A02-A09F-5D040D6F0D50}">
      <dgm:prSet custT="1"/>
      <dgm:spPr/>
      <dgm:t>
        <a:bodyPr/>
        <a:lstStyle/>
        <a:p>
          <a:r>
            <a:rPr lang="vi-VN" sz="2800" dirty="0">
              <a:solidFill>
                <a:schemeClr val="bg1"/>
              </a:solidFill>
              <a:latin typeface="Arial" panose="020B0604020202020204" pitchFamily="34" charset="0"/>
              <a:cs typeface="Arial" panose="020B0604020202020204" pitchFamily="34" charset="0"/>
            </a:rPr>
            <a:t>b. Quy luật chuyển hóa từ sự thay đổi về lượng thành những sự thay đổi về chất và ngược lại (quy luật lượng - chất)</a:t>
          </a:r>
          <a:endParaRPr lang="en-US" sz="2800" dirty="0">
            <a:solidFill>
              <a:schemeClr val="bg1"/>
            </a:solidFill>
            <a:latin typeface="Arial" panose="020B0604020202020204" pitchFamily="34" charset="0"/>
            <a:cs typeface="Arial" panose="020B0604020202020204" pitchFamily="34" charset="0"/>
          </a:endParaRPr>
        </a:p>
      </dgm:t>
    </dgm:pt>
    <dgm:pt modelId="{17FAF89B-7286-4AB2-8AED-697278CAEE78}" type="parTrans" cxnId="{664C98C5-4879-4EF1-95E1-44AE2CCFC8E1}">
      <dgm:prSet/>
      <dgm:spPr/>
      <dgm:t>
        <a:bodyPr/>
        <a:lstStyle/>
        <a:p>
          <a:endParaRPr lang="en-US"/>
        </a:p>
      </dgm:t>
    </dgm:pt>
    <dgm:pt modelId="{525F1432-1107-4D49-A769-CE1DBBEAF5BE}" type="sibTrans" cxnId="{664C98C5-4879-4EF1-95E1-44AE2CCFC8E1}">
      <dgm:prSet/>
      <dgm:spPr/>
      <dgm:t>
        <a:bodyPr/>
        <a:lstStyle/>
        <a:p>
          <a:endParaRPr lang="en-US"/>
        </a:p>
      </dgm:t>
    </dgm:pt>
    <dgm:pt modelId="{9BCFD818-9DAC-4DE2-897A-C10937ACBC48}">
      <dgm:prSet custT="1"/>
      <dgm:spPr/>
      <dgm:t>
        <a:bodyPr/>
        <a:lstStyle/>
        <a:p>
          <a:r>
            <a:rPr lang="en-US" sz="2800" dirty="0">
              <a:solidFill>
                <a:schemeClr val="bg1"/>
              </a:solidFill>
              <a:latin typeface="Arial" panose="020B0604020202020204" pitchFamily="34" charset="0"/>
              <a:cs typeface="Arial" panose="020B0604020202020204" pitchFamily="34" charset="0"/>
            </a:rPr>
            <a:t>c. Quy luật phủ định của phủ định</a:t>
          </a:r>
        </a:p>
      </dgm:t>
    </dgm:pt>
    <dgm:pt modelId="{9779D1AA-0250-4DAD-B553-EB7FB93FA400}" type="parTrans" cxnId="{436BAB5C-7A11-46C3-95CC-ED1162D8466D}">
      <dgm:prSet/>
      <dgm:spPr/>
      <dgm:t>
        <a:bodyPr/>
        <a:lstStyle/>
        <a:p>
          <a:endParaRPr lang="en-US"/>
        </a:p>
      </dgm:t>
    </dgm:pt>
    <dgm:pt modelId="{D68450E9-CA99-4BE2-9498-65C97D1B3CC0}" type="sibTrans" cxnId="{436BAB5C-7A11-46C3-95CC-ED1162D8466D}">
      <dgm:prSet/>
      <dgm:spPr/>
      <dgm:t>
        <a:bodyPr/>
        <a:lstStyle/>
        <a:p>
          <a:endParaRPr lang="en-US"/>
        </a:p>
      </dgm:t>
    </dgm:pt>
    <dgm:pt modelId="{687B20AB-4200-48E2-80DB-BFABB3AB0897}">
      <dgm:prSet custT="1"/>
      <dgm:spPr/>
      <dgm:t>
        <a:bodyPr/>
        <a:lstStyle/>
        <a:p>
          <a:r>
            <a:rPr lang="fi-FI" sz="2800" dirty="0">
              <a:solidFill>
                <a:schemeClr val="bg1"/>
              </a:solidFill>
              <a:latin typeface="Arial" panose="020B0604020202020204" pitchFamily="34" charset="0"/>
              <a:cs typeface="Arial" panose="020B0604020202020204" pitchFamily="34" charset="0"/>
            </a:rPr>
            <a:t>d. Tất cả đều sai</a:t>
          </a:r>
          <a:endParaRPr lang="en-US" sz="2800" dirty="0">
            <a:solidFill>
              <a:schemeClr val="bg1"/>
            </a:solidFill>
            <a:latin typeface="Arial" panose="020B0604020202020204" pitchFamily="34" charset="0"/>
            <a:cs typeface="Arial" panose="020B0604020202020204" pitchFamily="34" charset="0"/>
          </a:endParaRPr>
        </a:p>
      </dgm:t>
    </dgm:pt>
    <dgm:pt modelId="{363E05DD-7B42-4DC7-A3A1-3F859625C727}" type="parTrans" cxnId="{197FE930-C306-4C9A-B260-45CDA10F4144}">
      <dgm:prSet/>
      <dgm:spPr/>
      <dgm:t>
        <a:bodyPr/>
        <a:lstStyle/>
        <a:p>
          <a:endParaRPr lang="en-US"/>
        </a:p>
      </dgm:t>
    </dgm:pt>
    <dgm:pt modelId="{464698EC-CB1B-40C2-A384-53925C1C88C3}" type="sibTrans" cxnId="{197FE930-C306-4C9A-B260-45CDA10F4144}">
      <dgm:prSet/>
      <dgm:spPr/>
      <dgm:t>
        <a:bodyPr/>
        <a:lstStyle/>
        <a:p>
          <a:endParaRPr lang="en-US"/>
        </a:p>
      </dgm:t>
    </dgm:pt>
    <dgm:pt modelId="{0D295D90-F92F-47DB-8CB5-70DB0F3A24B7}">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endParaRPr lang="en-US"/>
        </a:p>
      </dgm:t>
    </dgm:pt>
    <dgm:pt modelId="{4F1B8562-1621-4021-96B3-76B3EDC923ED}" type="sibTrans" cxnId="{A73F99B4-E04B-4F9F-B020-D67EB0FBF7CF}">
      <dgm:prSet/>
      <dgm:spPr/>
      <dgm:t>
        <a:bodyPr/>
        <a:lstStyle/>
        <a:p>
          <a:endParaRPr lang="en-US"/>
        </a:p>
      </dgm:t>
    </dgm:pt>
    <dgm:pt modelId="{B31983F5-C174-45D4-BA93-1EDF648CC48E}">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endParaRPr lang="en-US"/>
        </a:p>
      </dgm:t>
    </dgm:pt>
    <dgm:pt modelId="{5E120038-9AF2-4427-BC11-F9C1AD0AE472}" type="sibTrans" cxnId="{667F57BA-76F7-4CD1-86C0-8F35D8D6BCE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59658" custScaleY="125000" custLinFactNeighborX="-1861" custLinFactNeighborY="310">
        <dgm:presLayoutVars>
          <dgm:bulletEnabled val="1"/>
        </dgm:presLayoutVars>
      </dgm:prSet>
      <dgm:spPr/>
      <dgm:t>
        <a:bodyPr/>
        <a:lstStyle/>
        <a:p>
          <a:endParaRPr lang="en-US"/>
        </a:p>
      </dgm:t>
    </dgm:pt>
  </dgm:ptLst>
  <dgm:cxnLst>
    <dgm:cxn modelId="{006BA271-4A68-4BAD-A1F3-B180D0A6C87F}" type="presOf" srcId="{8D6D26A5-62C7-45EB-9531-C85F1879241F}" destId="{AEC6E17D-F1BC-406A-B364-F3D4F5F76DD5}" srcOrd="0" destOrd="0" presId="urn:microsoft.com/office/officeart/2005/8/layout/vList5"/>
    <dgm:cxn modelId="{41458F92-09E8-475A-9776-FC6D8BB75AC3}" type="presOf" srcId="{B09CBAAA-59F9-4A02-A09F-5D040D6F0D50}" destId="{F1A0EB02-8037-4F89-8026-A7DA99CFEE45}" srcOrd="0" destOrd="3" presId="urn:microsoft.com/office/officeart/2005/8/layout/vList5"/>
    <dgm:cxn modelId="{667F57BA-76F7-4CD1-86C0-8F35D8D6BCE8}" srcId="{8D6D26A5-62C7-45EB-9531-C85F1879241F}" destId="{B31983F5-C174-45D4-BA93-1EDF648CC48E}" srcOrd="1" destOrd="0" parTransId="{F65308B5-0457-464E-A5FA-877C0CB9CDD0}" sibTransId="{5E120038-9AF2-4427-BC11-F9C1AD0AE472}"/>
    <dgm:cxn modelId="{50DB84FE-4229-463B-AFB1-15D178C8E80A}" srcId="{8D6D26A5-62C7-45EB-9531-C85F1879241F}" destId="{DA60841E-6A62-4568-9E7F-A6D242D5C913}" srcOrd="8" destOrd="0" parTransId="{B1362836-C9A9-4D21-BBC3-8B99D9591541}" sibTransId="{D565CDF6-B8F8-42E6-85A2-DA73E46EBF08}"/>
    <dgm:cxn modelId="{C74296E0-DE66-4E8D-AEA6-624A0AAE63AB}" type="presOf" srcId="{AF508471-6BF0-4E4D-9C49-5C04E4F1A8A2}" destId="{D5CC919E-8CCC-4B1A-8D10-6F2C091922D1}" srcOrd="0" destOrd="0" presId="urn:microsoft.com/office/officeart/2005/8/layout/vList5"/>
    <dgm:cxn modelId="{23D29DF3-F41F-450B-A893-7B0B23CA0B58}" srcId="{8D6D26A5-62C7-45EB-9531-C85F1879241F}" destId="{47034EC9-30F0-4285-87E0-0C8BA1F9CEDC}" srcOrd="9" destOrd="0" parTransId="{401727E8-46EE-41A4-BAAF-3BA1753FE8AE}" sibTransId="{E63D2A55-7855-4297-B1C9-0C665A64A098}"/>
    <dgm:cxn modelId="{197FE930-C306-4C9A-B260-45CDA10F4144}" srcId="{8D6D26A5-62C7-45EB-9531-C85F1879241F}" destId="{687B20AB-4200-48E2-80DB-BFABB3AB0897}" srcOrd="5" destOrd="0" parTransId="{363E05DD-7B42-4DC7-A3A1-3F859625C727}" sibTransId="{464698EC-CB1B-40C2-A384-53925C1C88C3}"/>
    <dgm:cxn modelId="{88716B0E-4A40-4ED4-B900-D05A4B870865}" srcId="{8D6D26A5-62C7-45EB-9531-C85F1879241F}" destId="{A556DFAD-6063-40D5-896A-04500B9ADA0D}" srcOrd="2" destOrd="0" parTransId="{3533E843-7629-426A-BC6D-6503935681AE}" sibTransId="{860EE144-B852-4562-8638-7496AD9AB518}"/>
    <dgm:cxn modelId="{664C98C5-4879-4EF1-95E1-44AE2CCFC8E1}" srcId="{8D6D26A5-62C7-45EB-9531-C85F1879241F}" destId="{B09CBAAA-59F9-4A02-A09F-5D040D6F0D50}" srcOrd="3" destOrd="0" parTransId="{17FAF89B-7286-4AB2-8AED-697278CAEE78}" sibTransId="{525F1432-1107-4D49-A769-CE1DBBEAF5BE}"/>
    <dgm:cxn modelId="{81563EEC-78AE-453F-A834-F7848CB91F9A}" type="presOf" srcId="{C274F073-4936-4602-B18E-9B7F6CB313A5}" destId="{F1A0EB02-8037-4F89-8026-A7DA99CFEE45}" srcOrd="0" destOrd="6" presId="urn:microsoft.com/office/officeart/2005/8/layout/vList5"/>
    <dgm:cxn modelId="{AE9012BF-343D-40AF-97C7-EDC2825AE423}" type="presOf" srcId="{DA60841E-6A62-4568-9E7F-A6D242D5C913}" destId="{F1A0EB02-8037-4F89-8026-A7DA99CFEE45}" srcOrd="0" destOrd="8" presId="urn:microsoft.com/office/officeart/2005/8/layout/vList5"/>
    <dgm:cxn modelId="{9846130D-0241-43F0-A5C3-7592771F6AB9}" srcId="{8D6D26A5-62C7-45EB-9531-C85F1879241F}" destId="{51C162B5-62EE-49AE-B321-64F0F56690F7}" srcOrd="7" destOrd="0" parTransId="{8983FF81-A30A-46C3-A460-806F6C926BE0}" sibTransId="{5DBB4EA2-BBF8-40C2-B875-D8EB65715C2B}"/>
    <dgm:cxn modelId="{436BAB5C-7A11-46C3-95CC-ED1162D8466D}" srcId="{8D6D26A5-62C7-45EB-9531-C85F1879241F}" destId="{9BCFD818-9DAC-4DE2-897A-C10937ACBC48}" srcOrd="4" destOrd="0" parTransId="{9779D1AA-0250-4DAD-B553-EB7FB93FA400}" sibTransId="{D68450E9-CA99-4BE2-9498-65C97D1B3CC0}"/>
    <dgm:cxn modelId="{2670B1C4-538D-4009-8BEF-CEF2797BC419}" type="presOf" srcId="{687B20AB-4200-48E2-80DB-BFABB3AB0897}" destId="{F1A0EB02-8037-4F89-8026-A7DA99CFEE45}" srcOrd="0" destOrd="5" presId="urn:microsoft.com/office/officeart/2005/8/layout/vList5"/>
    <dgm:cxn modelId="{4ABA6D8B-27B5-4D52-828F-ADAF81207FA9}" type="presOf" srcId="{9BCFD818-9DAC-4DE2-897A-C10937ACBC48}" destId="{F1A0EB02-8037-4F89-8026-A7DA99CFEE45}" srcOrd="0" destOrd="4" presId="urn:microsoft.com/office/officeart/2005/8/layout/vList5"/>
    <dgm:cxn modelId="{F02E7645-0252-44AA-95F4-DC9D46449175}" type="presOf" srcId="{B31983F5-C174-45D4-BA93-1EDF648CC48E}" destId="{F1A0EB02-8037-4F89-8026-A7DA99CFEE45}" srcOrd="0" destOrd="1" presId="urn:microsoft.com/office/officeart/2005/8/layout/vList5"/>
    <dgm:cxn modelId="{5DE38B3C-66B7-4EAB-8A30-D857B4B6D6BC}" type="presOf" srcId="{0D295D90-F92F-47DB-8CB5-70DB0F3A24B7}"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6"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AAF1025D-14A1-48BC-82ED-67D1EF1919E5}" type="presOf" srcId="{A556DFAD-6063-40D5-896A-04500B9ADA0D}" destId="{F1A0EB02-8037-4F89-8026-A7DA99CFEE45}" srcOrd="0" destOrd="2" presId="urn:microsoft.com/office/officeart/2005/8/layout/vList5"/>
    <dgm:cxn modelId="{DF146182-B439-4DE9-BB92-C11BAB69CD0D}" type="presOf" srcId="{47034EC9-30F0-4285-87E0-0C8BA1F9CEDC}" destId="{F1A0EB02-8037-4F89-8026-A7DA99CFEE45}" srcOrd="0" destOrd="9" presId="urn:microsoft.com/office/officeart/2005/8/layout/vList5"/>
    <dgm:cxn modelId="{1945863C-24F8-4815-BE5A-86756E2C23DE}" type="presOf" srcId="{51C162B5-62EE-49AE-B321-64F0F56690F7}" destId="{F1A0EB02-8037-4F89-8026-A7DA99CFEE45}" srcOrd="0" destOrd="7" presId="urn:microsoft.com/office/officeart/2005/8/layout/vList5"/>
    <dgm:cxn modelId="{0408C666-0697-4660-860D-574A524579CA}" type="presParOf" srcId="{D5CC919E-8CCC-4B1A-8D10-6F2C091922D1}" destId="{68BFF038-1D82-498E-BFBE-D15BC7CCD2BC}" srcOrd="0" destOrd="0" presId="urn:microsoft.com/office/officeart/2005/8/layout/vList5"/>
    <dgm:cxn modelId="{D8D3DF05-5748-4843-9040-8FF37F7B89A1}" type="presParOf" srcId="{68BFF038-1D82-498E-BFBE-D15BC7CCD2BC}" destId="{AEC6E17D-F1BC-406A-B364-F3D4F5F76DD5}" srcOrd="0" destOrd="0" presId="urn:microsoft.com/office/officeart/2005/8/layout/vList5"/>
    <dgm:cxn modelId="{C52EA82D-8AD1-4B90-B82F-125492A272E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vi-VN" sz="2800" dirty="0">
              <a:solidFill>
                <a:schemeClr val="bg1"/>
              </a:solidFill>
              <a:latin typeface="Arial" panose="020B0604020202020204" pitchFamily="34" charset="0"/>
              <a:cs typeface="Arial" panose="020B0604020202020204" pitchFamily="34" charset="0"/>
            </a:rPr>
            <a:t>a. Phát triển lực lượng sản xuất đạt trình độ tiên tiến để tạo cơ sở cho việc xây dựng quan hệ sản xuất mới.</a:t>
          </a:r>
          <a:endParaRPr lang="en-US" sz="2800"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23. </a:t>
          </a:r>
          <a:r>
            <a:rPr lang="vi-VN" dirty="0">
              <a:solidFill>
                <a:srgbClr val="FFFF00"/>
              </a:solidFill>
            </a:rPr>
            <a:t>Trong sự nghiệp xây dựng chủ nghĩa xã hội ở nước ta hiện nay, chúng ta cần phải chú trọng yếu tố nào nhất?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0D295D90-F92F-47DB-8CB5-70DB0F3A24B7}">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endParaRPr lang="en-US"/>
        </a:p>
      </dgm:t>
    </dgm:pt>
    <dgm:pt modelId="{4F1B8562-1621-4021-96B3-76B3EDC923ED}" type="sibTrans" cxnId="{A73F99B4-E04B-4F9F-B020-D67EB0FBF7CF}">
      <dgm:prSet/>
      <dgm:spPr/>
      <dgm:t>
        <a:bodyPr/>
        <a:lstStyle/>
        <a:p>
          <a:endParaRPr lang="en-US"/>
        </a:p>
      </dgm:t>
    </dgm:pt>
    <dgm:pt modelId="{B31983F5-C174-45D4-BA93-1EDF648CC48E}">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endParaRPr lang="en-US"/>
        </a:p>
      </dgm:t>
    </dgm:pt>
    <dgm:pt modelId="{5E120038-9AF2-4427-BC11-F9C1AD0AE472}" type="sibTrans" cxnId="{667F57BA-76F7-4CD1-86C0-8F35D8D6BCE8}">
      <dgm:prSet/>
      <dgm:spPr/>
      <dgm:t>
        <a:bodyPr/>
        <a:lstStyle/>
        <a:p>
          <a:endParaRPr lang="en-US"/>
        </a:p>
      </dgm:t>
    </dgm:pt>
    <dgm:pt modelId="{29B8B646-A488-47BE-966B-ABB11D104746}">
      <dgm:prSet custT="1"/>
      <dgm:spPr/>
      <dgm:t>
        <a:bodyPr/>
        <a:lstStyle/>
        <a:p>
          <a:r>
            <a:rPr lang="vi-VN" sz="2800" dirty="0">
              <a:solidFill>
                <a:schemeClr val="bg1"/>
              </a:solidFill>
              <a:latin typeface="Arial" panose="020B0604020202020204" pitchFamily="34" charset="0"/>
              <a:cs typeface="Arial" panose="020B0604020202020204" pitchFamily="34" charset="0"/>
            </a:rPr>
            <a:t>b. Chủ động xây dựng quan hệ sản xuất mới để tạo cơ sở thúc đẩy lực lượng sản xuất phát triển.</a:t>
          </a:r>
          <a:endParaRPr lang="en-US" sz="2800" dirty="0">
            <a:solidFill>
              <a:schemeClr val="bg1"/>
            </a:solidFill>
            <a:latin typeface="Arial" panose="020B0604020202020204" pitchFamily="34" charset="0"/>
            <a:cs typeface="Arial" panose="020B0604020202020204" pitchFamily="34" charset="0"/>
          </a:endParaRPr>
        </a:p>
      </dgm:t>
    </dgm:pt>
    <dgm:pt modelId="{B61B3837-FE08-4985-96BA-5EF257532759}" type="parTrans" cxnId="{C6BFADCF-A24B-4B88-8032-F01B0D3AB818}">
      <dgm:prSet/>
      <dgm:spPr/>
      <dgm:t>
        <a:bodyPr/>
        <a:lstStyle/>
        <a:p>
          <a:endParaRPr lang="en-US"/>
        </a:p>
      </dgm:t>
    </dgm:pt>
    <dgm:pt modelId="{C67FEE3E-04F0-4F79-8875-EAC54A01DC03}" type="sibTrans" cxnId="{C6BFADCF-A24B-4B88-8032-F01B0D3AB818}">
      <dgm:prSet/>
      <dgm:spPr/>
      <dgm:t>
        <a:bodyPr/>
        <a:lstStyle/>
        <a:p>
          <a:endParaRPr lang="en-US"/>
        </a:p>
      </dgm:t>
    </dgm:pt>
    <dgm:pt modelId="{9843C5F8-F259-4B49-962B-C8EF6DF543DF}">
      <dgm:prSet custT="1"/>
      <dgm:spPr/>
      <dgm:t>
        <a:bodyPr/>
        <a:lstStyle/>
        <a:p>
          <a:r>
            <a:rPr lang="vi-VN" sz="2800" dirty="0">
              <a:solidFill>
                <a:schemeClr val="bg1"/>
              </a:solidFill>
              <a:latin typeface="Arial" panose="020B0604020202020204" pitchFamily="34" charset="0"/>
              <a:cs typeface="Arial" panose="020B0604020202020204" pitchFamily="34" charset="0"/>
            </a:rPr>
            <a:t>c. Kết hợp đồng thời phát triển lực lượng sản xuất với từng bước xây dựng quan hệ sản xuất mới phù hợp.</a:t>
          </a:r>
          <a:endParaRPr lang="en-US" sz="2800" dirty="0">
            <a:solidFill>
              <a:schemeClr val="bg1"/>
            </a:solidFill>
            <a:latin typeface="Arial" panose="020B0604020202020204" pitchFamily="34" charset="0"/>
            <a:cs typeface="Arial" panose="020B0604020202020204" pitchFamily="34" charset="0"/>
          </a:endParaRPr>
        </a:p>
      </dgm:t>
    </dgm:pt>
    <dgm:pt modelId="{0299B66E-5CB5-4A16-A645-FE6A2ADD68A3}" type="parTrans" cxnId="{F84AF72B-4547-4D7A-B250-7D97FE117EBF}">
      <dgm:prSet/>
      <dgm:spPr/>
      <dgm:t>
        <a:bodyPr/>
        <a:lstStyle/>
        <a:p>
          <a:endParaRPr lang="en-US"/>
        </a:p>
      </dgm:t>
    </dgm:pt>
    <dgm:pt modelId="{CF5BC10E-EACE-40C0-A97A-BCC3581BD63E}" type="sibTrans" cxnId="{F84AF72B-4547-4D7A-B250-7D97FE117EBF}">
      <dgm:prSet/>
      <dgm:spPr/>
      <dgm:t>
        <a:bodyPr/>
        <a:lstStyle/>
        <a:p>
          <a:endParaRPr lang="en-US"/>
        </a:p>
      </dgm:t>
    </dgm:pt>
    <dgm:pt modelId="{7CF70290-EAFF-43FE-BCBF-7E856D30EB1F}">
      <dgm:prSet custT="1"/>
      <dgm:spPr/>
      <dgm:t>
        <a:bodyPr/>
        <a:lstStyle/>
        <a:p>
          <a:r>
            <a:rPr lang="vi-VN" sz="2800" dirty="0">
              <a:solidFill>
                <a:schemeClr val="bg1"/>
              </a:solidFill>
              <a:latin typeface="Arial" panose="020B0604020202020204" pitchFamily="34" charset="0"/>
              <a:cs typeface="Arial" panose="020B0604020202020204" pitchFamily="34" charset="0"/>
            </a:rPr>
            <a:t>d. Củng cố xây dựng kiến trúc thượng tầng mới cho phù hợp với cơ sở hạ tầng</a:t>
          </a:r>
          <a:endParaRPr lang="en-US" sz="2800" dirty="0">
            <a:solidFill>
              <a:schemeClr val="bg1"/>
            </a:solidFill>
            <a:latin typeface="Arial" panose="020B0604020202020204" pitchFamily="34" charset="0"/>
            <a:cs typeface="Arial" panose="020B0604020202020204" pitchFamily="34" charset="0"/>
          </a:endParaRPr>
        </a:p>
      </dgm:t>
    </dgm:pt>
    <dgm:pt modelId="{3BD57FEA-76E3-48A6-AA92-FA5E10CEEEDE}" type="parTrans" cxnId="{9A62B69E-0A31-4FC4-A145-99EB3CDA99EE}">
      <dgm:prSet/>
      <dgm:spPr/>
      <dgm:t>
        <a:bodyPr/>
        <a:lstStyle/>
        <a:p>
          <a:endParaRPr lang="en-US"/>
        </a:p>
      </dgm:t>
    </dgm:pt>
    <dgm:pt modelId="{91243F4B-38AC-4838-ACB7-E19ECCA3801D}" type="sibTrans" cxnId="{9A62B69E-0A31-4FC4-A145-99EB3CDA99EE}">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10">
        <dgm:presLayoutVars>
          <dgm:bulletEnabled val="1"/>
        </dgm:presLayoutVars>
      </dgm:prSet>
      <dgm:spPr/>
      <dgm:t>
        <a:bodyPr/>
        <a:lstStyle/>
        <a:p>
          <a:endParaRPr lang="en-US"/>
        </a:p>
      </dgm:t>
    </dgm:pt>
  </dgm:ptLst>
  <dgm:cxnLst>
    <dgm:cxn modelId="{F9268480-A631-4485-96C4-1DF22398FD7B}" type="presOf" srcId="{AF508471-6BF0-4E4D-9C49-5C04E4F1A8A2}" destId="{D5CC919E-8CCC-4B1A-8D10-6F2C091922D1}" srcOrd="0" destOrd="0" presId="urn:microsoft.com/office/officeart/2005/8/layout/vList5"/>
    <dgm:cxn modelId="{E6675BC3-7909-4A36-BDC5-2F11B7617F30}" type="presOf" srcId="{DA60841E-6A62-4568-9E7F-A6D242D5C913}" destId="{F1A0EB02-8037-4F89-8026-A7DA99CFEE45}" srcOrd="0" destOrd="8" presId="urn:microsoft.com/office/officeart/2005/8/layout/vList5"/>
    <dgm:cxn modelId="{41E3C6E3-14EC-4733-8F11-DA81FE667C5C}" type="presOf" srcId="{7CF70290-EAFF-43FE-BCBF-7E856D30EB1F}" destId="{F1A0EB02-8037-4F89-8026-A7DA99CFEE45}" srcOrd="0" destOrd="5" presId="urn:microsoft.com/office/officeart/2005/8/layout/vList5"/>
    <dgm:cxn modelId="{667F57BA-76F7-4CD1-86C0-8F35D8D6BCE8}" srcId="{8D6D26A5-62C7-45EB-9531-C85F1879241F}" destId="{B31983F5-C174-45D4-BA93-1EDF648CC48E}" srcOrd="1" destOrd="0" parTransId="{F65308B5-0457-464E-A5FA-877C0CB9CDD0}" sibTransId="{5E120038-9AF2-4427-BC11-F9C1AD0AE472}"/>
    <dgm:cxn modelId="{6BD1BFEB-6AFE-4CE3-9B3E-9D25F01DC3B6}" type="presOf" srcId="{47034EC9-30F0-4285-87E0-0C8BA1F9CEDC}" destId="{F1A0EB02-8037-4F89-8026-A7DA99CFEE45}" srcOrd="0" destOrd="9" presId="urn:microsoft.com/office/officeart/2005/8/layout/vList5"/>
    <dgm:cxn modelId="{509FD88D-F0B0-4BBB-B10B-95C680653573}" type="presOf" srcId="{9843C5F8-F259-4B49-962B-C8EF6DF543DF}" destId="{F1A0EB02-8037-4F89-8026-A7DA99CFEE45}" srcOrd="0" destOrd="4" presId="urn:microsoft.com/office/officeart/2005/8/layout/vList5"/>
    <dgm:cxn modelId="{F84AF72B-4547-4D7A-B250-7D97FE117EBF}" srcId="{8D6D26A5-62C7-45EB-9531-C85F1879241F}" destId="{9843C5F8-F259-4B49-962B-C8EF6DF543DF}" srcOrd="4" destOrd="0" parTransId="{0299B66E-5CB5-4A16-A645-FE6A2ADD68A3}" sibTransId="{CF5BC10E-EACE-40C0-A97A-BCC3581BD63E}"/>
    <dgm:cxn modelId="{50DB84FE-4229-463B-AFB1-15D178C8E80A}" srcId="{8D6D26A5-62C7-45EB-9531-C85F1879241F}" destId="{DA60841E-6A62-4568-9E7F-A6D242D5C913}" srcOrd="8" destOrd="0" parTransId="{B1362836-C9A9-4D21-BBC3-8B99D9591541}" sibTransId="{D565CDF6-B8F8-42E6-85A2-DA73E46EBF08}"/>
    <dgm:cxn modelId="{939D2A56-D40E-4E42-B2B0-FBFB43A32EA5}" type="presOf" srcId="{29B8B646-A488-47BE-966B-ABB11D104746}" destId="{F1A0EB02-8037-4F89-8026-A7DA99CFEE45}" srcOrd="0" destOrd="3" presId="urn:microsoft.com/office/officeart/2005/8/layout/vList5"/>
    <dgm:cxn modelId="{AEF9019A-79AB-459D-8249-A9B155E95D3E}" type="presOf" srcId="{0D295D90-F92F-47DB-8CB5-70DB0F3A24B7}" destId="{F1A0EB02-8037-4F89-8026-A7DA99CFEE45}" srcOrd="0" destOrd="0" presId="urn:microsoft.com/office/officeart/2005/8/layout/vList5"/>
    <dgm:cxn modelId="{23D29DF3-F41F-450B-A893-7B0B23CA0B58}" srcId="{8D6D26A5-62C7-45EB-9531-C85F1879241F}" destId="{47034EC9-30F0-4285-87E0-0C8BA1F9CEDC}" srcOrd="9" destOrd="0" parTransId="{401727E8-46EE-41A4-BAAF-3BA1753FE8AE}" sibTransId="{E63D2A55-7855-4297-B1C9-0C665A64A098}"/>
    <dgm:cxn modelId="{44774DC4-B17A-4A25-B5AF-E869293B3FDC}" type="presOf" srcId="{51C162B5-62EE-49AE-B321-64F0F56690F7}" destId="{F1A0EB02-8037-4F89-8026-A7DA99CFEE45}" srcOrd="0" destOrd="7" presId="urn:microsoft.com/office/officeart/2005/8/layout/vList5"/>
    <dgm:cxn modelId="{88716B0E-4A40-4ED4-B900-D05A4B870865}" srcId="{8D6D26A5-62C7-45EB-9531-C85F1879241F}" destId="{A556DFAD-6063-40D5-896A-04500B9ADA0D}" srcOrd="2" destOrd="0" parTransId="{3533E843-7629-426A-BC6D-6503935681AE}" sibTransId="{860EE144-B852-4562-8638-7496AD9AB518}"/>
    <dgm:cxn modelId="{9846130D-0241-43F0-A5C3-7592771F6AB9}" srcId="{8D6D26A5-62C7-45EB-9531-C85F1879241F}" destId="{51C162B5-62EE-49AE-B321-64F0F56690F7}" srcOrd="7" destOrd="0" parTransId="{8983FF81-A30A-46C3-A460-806F6C926BE0}" sibTransId="{5DBB4EA2-BBF8-40C2-B875-D8EB65715C2B}"/>
    <dgm:cxn modelId="{40FABC2D-0E56-4094-A1D0-5A7EF8D0809E}" type="presOf" srcId="{B31983F5-C174-45D4-BA93-1EDF648CC48E}" destId="{F1A0EB02-8037-4F89-8026-A7DA99CFEE45}" srcOrd="0" destOrd="1" presId="urn:microsoft.com/office/officeart/2005/8/layout/vList5"/>
    <dgm:cxn modelId="{AD86C038-0126-4C4A-8906-65A4359686CF}" type="presOf" srcId="{A556DFAD-6063-40D5-896A-04500B9ADA0D}" destId="{F1A0EB02-8037-4F89-8026-A7DA99CFEE45}" srcOrd="0" destOrd="2" presId="urn:microsoft.com/office/officeart/2005/8/layout/vList5"/>
    <dgm:cxn modelId="{9A62B69E-0A31-4FC4-A145-99EB3CDA99EE}" srcId="{8D6D26A5-62C7-45EB-9531-C85F1879241F}" destId="{7CF70290-EAFF-43FE-BCBF-7E856D30EB1F}" srcOrd="5" destOrd="0" parTransId="{3BD57FEA-76E3-48A6-AA92-FA5E10CEEEDE}" sibTransId="{91243F4B-38AC-4838-ACB7-E19ECCA3801D}"/>
    <dgm:cxn modelId="{0F58CB20-F406-45EB-8E51-AD1D24DAA212}" type="presOf" srcId="{C274F073-4936-4602-B18E-9B7F6CB313A5}" destId="{F1A0EB02-8037-4F89-8026-A7DA99CFEE45}" srcOrd="0" destOrd="6" presId="urn:microsoft.com/office/officeart/2005/8/layout/vList5"/>
    <dgm:cxn modelId="{C6BFADCF-A24B-4B88-8032-F01B0D3AB818}" srcId="{8D6D26A5-62C7-45EB-9531-C85F1879241F}" destId="{29B8B646-A488-47BE-966B-ABB11D104746}" srcOrd="3" destOrd="0" parTransId="{B61B3837-FE08-4985-96BA-5EF257532759}" sibTransId="{C67FEE3E-04F0-4F79-8875-EAC54A01DC03}"/>
    <dgm:cxn modelId="{BEF296EE-1FB0-46E8-8856-C32EDBE058CC}"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6"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74587C2B-5CFC-4364-94B5-B7ED79B20794}" type="presParOf" srcId="{D5CC919E-8CCC-4B1A-8D10-6F2C091922D1}" destId="{68BFF038-1D82-498E-BFBE-D15BC7CCD2BC}" srcOrd="0" destOrd="0" presId="urn:microsoft.com/office/officeart/2005/8/layout/vList5"/>
    <dgm:cxn modelId="{0B089DB5-967A-41C4-9799-9C389EF85E33}" type="presParOf" srcId="{68BFF038-1D82-498E-BFBE-D15BC7CCD2BC}" destId="{AEC6E17D-F1BC-406A-B364-F3D4F5F76DD5}" srcOrd="0" destOrd="0" presId="urn:microsoft.com/office/officeart/2005/8/layout/vList5"/>
    <dgm:cxn modelId="{F7986620-846A-4C32-9A90-FC6AF0CD2579}"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52C43C4D-1BFB-4F1F-A850-680EB1B8305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ED73BE36-53BF-47AF-A809-6C41BE660093}">
      <dgm:prSet phldrT="[Text]" custT="1"/>
      <dgm:spPr>
        <a:solidFill>
          <a:srgbClr val="FF0000"/>
        </a:solidFill>
      </dgm:spPr>
      <dgm:t>
        <a:bodyPr/>
        <a:lstStyle/>
        <a:p>
          <a:r>
            <a:rPr lang="en-US" sz="3200" b="1" dirty="0">
              <a:solidFill>
                <a:srgbClr val="FFFF00"/>
              </a:solidFill>
            </a:rPr>
            <a:t>- </a:t>
          </a:r>
          <a:r>
            <a:rPr lang="en-US" sz="3200" b="1" dirty="0" err="1">
              <a:solidFill>
                <a:srgbClr val="FFFF00"/>
              </a:solidFill>
            </a:rPr>
            <a:t>Hàng</a:t>
          </a:r>
          <a:r>
            <a:rPr lang="en-US" sz="3200" b="1" dirty="0">
              <a:solidFill>
                <a:srgbClr val="FFFF00"/>
              </a:solidFill>
            </a:rPr>
            <a:t> </a:t>
          </a:r>
          <a:r>
            <a:rPr lang="en-US" sz="3200" b="1" dirty="0" err="1">
              <a:solidFill>
                <a:srgbClr val="FFFF00"/>
              </a:solidFill>
            </a:rPr>
            <a:t>hóa</a:t>
          </a:r>
          <a:endParaRPr lang="en-US" sz="3200" b="1" dirty="0">
            <a:solidFill>
              <a:srgbClr val="FFFF00"/>
            </a:solidFill>
          </a:endParaRPr>
        </a:p>
      </dgm:t>
    </dgm:pt>
    <dgm:pt modelId="{BDF6FD20-48C6-4B97-A43F-EE81870B450D}" type="parTrans" cxnId="{AF5FAA97-84D6-49EF-9E85-B11ED682A638}">
      <dgm:prSet/>
      <dgm:spPr/>
      <dgm:t>
        <a:bodyPr/>
        <a:lstStyle/>
        <a:p>
          <a:endParaRPr lang="en-US"/>
        </a:p>
      </dgm:t>
    </dgm:pt>
    <dgm:pt modelId="{B1D437EE-2D5A-4493-BB97-136284C7C873}" type="sibTrans" cxnId="{AF5FAA97-84D6-49EF-9E85-B11ED682A638}">
      <dgm:prSet/>
      <dgm:spPr/>
      <dgm:t>
        <a:bodyPr/>
        <a:lstStyle/>
        <a:p>
          <a:endParaRPr lang="en-US"/>
        </a:p>
      </dgm:t>
    </dgm:pt>
    <dgm:pt modelId="{51D466BD-252C-499B-B3F6-8A0A95D7A4F2}">
      <dgm:prSet phldrT="[Text]" custT="1"/>
      <dgm:spPr>
        <a:solidFill>
          <a:srgbClr val="002060"/>
        </a:solidFill>
      </dgm:spPr>
      <dgm:t>
        <a:bodyPr/>
        <a:lstStyle/>
        <a:p>
          <a:r>
            <a:rPr lang="en-US" altLang="en-US" sz="2800" b="0" dirty="0" err="1">
              <a:solidFill>
                <a:schemeClr val="bg1"/>
              </a:solidFill>
            </a:rPr>
            <a:t>Là</a:t>
          </a:r>
          <a:r>
            <a:rPr lang="en-US" altLang="en-US" sz="2800" b="0" dirty="0">
              <a:solidFill>
                <a:schemeClr val="bg1"/>
              </a:solidFill>
            </a:rPr>
            <a:t> </a:t>
          </a:r>
          <a:r>
            <a:rPr lang="en-US" altLang="en-US" sz="2800" b="0" dirty="0" err="1">
              <a:solidFill>
                <a:schemeClr val="bg1"/>
              </a:solidFill>
            </a:rPr>
            <a:t>sản</a:t>
          </a:r>
          <a:r>
            <a:rPr lang="en-US" altLang="en-US" sz="2800" b="0" dirty="0">
              <a:solidFill>
                <a:schemeClr val="bg1"/>
              </a:solidFill>
            </a:rPr>
            <a:t> </a:t>
          </a:r>
          <a:r>
            <a:rPr lang="en-US" altLang="en-US" sz="2800" b="0" dirty="0" err="1">
              <a:solidFill>
                <a:schemeClr val="bg1"/>
              </a:solidFill>
            </a:rPr>
            <a:t>phẩm</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a:t>
          </a:r>
          <a:r>
            <a:rPr lang="en-US" altLang="en-US" sz="2800" b="0" dirty="0" err="1">
              <a:solidFill>
                <a:schemeClr val="bg1"/>
              </a:solidFill>
            </a:rPr>
            <a:t>lao</a:t>
          </a:r>
          <a:r>
            <a:rPr lang="en-US" altLang="en-US" sz="2800" b="0" dirty="0">
              <a:solidFill>
                <a:schemeClr val="bg1"/>
              </a:solidFill>
            </a:rPr>
            <a:t> </a:t>
          </a:r>
          <a:r>
            <a:rPr lang="en-US" altLang="en-US" sz="2800" b="0" dirty="0" err="1">
              <a:solidFill>
                <a:schemeClr val="bg1"/>
              </a:solidFill>
            </a:rPr>
            <a:t>động</a:t>
          </a:r>
          <a:r>
            <a:rPr lang="en-US" altLang="en-US" sz="2800" b="0" dirty="0">
              <a:solidFill>
                <a:schemeClr val="bg1"/>
              </a:solidFill>
            </a:rPr>
            <a:t> </a:t>
          </a:r>
          <a:r>
            <a:rPr lang="en-US" altLang="en-US" sz="2800" b="0" dirty="0" err="1">
              <a:solidFill>
                <a:schemeClr val="bg1"/>
              </a:solidFill>
            </a:rPr>
            <a:t>có</a:t>
          </a:r>
          <a:r>
            <a:rPr lang="en-US" altLang="en-US" sz="2800" b="0" dirty="0">
              <a:solidFill>
                <a:schemeClr val="bg1"/>
              </a:solidFill>
            </a:rPr>
            <a:t> </a:t>
          </a:r>
          <a:r>
            <a:rPr lang="en-US" altLang="en-US" sz="2800" b="0" dirty="0" err="1">
              <a:solidFill>
                <a:schemeClr val="bg1"/>
              </a:solidFill>
            </a:rPr>
            <a:t>thể</a:t>
          </a:r>
          <a:r>
            <a:rPr lang="en-US" altLang="en-US" sz="2800" b="0" dirty="0">
              <a:solidFill>
                <a:schemeClr val="bg1"/>
              </a:solidFill>
            </a:rPr>
            <a:t> </a:t>
          </a:r>
          <a:r>
            <a:rPr lang="en-US" altLang="en-US" sz="2800" b="0" dirty="0" err="1">
              <a:solidFill>
                <a:schemeClr val="bg1"/>
              </a:solidFill>
            </a:rPr>
            <a:t>thỏa</a:t>
          </a:r>
          <a:r>
            <a:rPr lang="en-US" altLang="en-US" sz="2800" b="0" dirty="0">
              <a:solidFill>
                <a:schemeClr val="bg1"/>
              </a:solidFill>
            </a:rPr>
            <a:t> </a:t>
          </a:r>
          <a:r>
            <a:rPr lang="en-US" altLang="en-US" sz="2800" b="0" dirty="0" err="1">
              <a:solidFill>
                <a:schemeClr val="bg1"/>
              </a:solidFill>
            </a:rPr>
            <a:t>mãn</a:t>
          </a:r>
          <a:r>
            <a:rPr lang="en-US" altLang="en-US" sz="2800" b="0" dirty="0">
              <a:solidFill>
                <a:schemeClr val="bg1"/>
              </a:solidFill>
            </a:rPr>
            <a:t> </a:t>
          </a:r>
          <a:r>
            <a:rPr lang="en-US" altLang="en-US" sz="2800" b="0" dirty="0" err="1">
              <a:solidFill>
                <a:schemeClr val="bg1"/>
              </a:solidFill>
            </a:rPr>
            <a:t>nhu</a:t>
          </a:r>
          <a:r>
            <a:rPr lang="en-US" altLang="en-US" sz="2800" b="0" dirty="0">
              <a:solidFill>
                <a:schemeClr val="bg1"/>
              </a:solidFill>
            </a:rPr>
            <a:t> </a:t>
          </a:r>
          <a:r>
            <a:rPr lang="en-US" altLang="en-US" sz="2800" b="0" dirty="0" err="1">
              <a:solidFill>
                <a:schemeClr val="bg1"/>
              </a:solidFill>
            </a:rPr>
            <a:t>cầu</a:t>
          </a:r>
          <a:r>
            <a:rPr lang="en-US" altLang="en-US" sz="2800" b="0" dirty="0">
              <a:solidFill>
                <a:schemeClr val="bg1"/>
              </a:solidFill>
            </a:rPr>
            <a:t> </a:t>
          </a:r>
          <a:r>
            <a:rPr lang="en-US" altLang="en-US" sz="2800" b="0" dirty="0" err="1">
              <a:solidFill>
                <a:schemeClr val="bg1"/>
              </a:solidFill>
            </a:rPr>
            <a:t>nào</a:t>
          </a:r>
          <a:r>
            <a:rPr lang="en-US" altLang="en-US" sz="2800" b="0" dirty="0">
              <a:solidFill>
                <a:schemeClr val="bg1"/>
              </a:solidFill>
            </a:rPr>
            <a:t> </a:t>
          </a:r>
          <a:r>
            <a:rPr lang="en-US" altLang="en-US" sz="2800" b="0" dirty="0" err="1">
              <a:solidFill>
                <a:schemeClr val="bg1"/>
              </a:solidFill>
            </a:rPr>
            <a:t>đó</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con </a:t>
          </a:r>
          <a:r>
            <a:rPr lang="en-US" altLang="en-US" sz="2800" b="0" dirty="0" err="1">
              <a:solidFill>
                <a:schemeClr val="bg1"/>
              </a:solidFill>
            </a:rPr>
            <a:t>người</a:t>
          </a:r>
          <a:r>
            <a:rPr lang="en-US" altLang="en-US" sz="2800" b="0" dirty="0">
              <a:solidFill>
                <a:schemeClr val="bg1"/>
              </a:solidFill>
            </a:rPr>
            <a:t>  </a:t>
          </a:r>
          <a:r>
            <a:rPr lang="en-US" altLang="en-US" sz="2800" b="0" dirty="0" err="1">
              <a:solidFill>
                <a:schemeClr val="bg1"/>
              </a:solidFill>
            </a:rPr>
            <a:t>thông</a:t>
          </a:r>
          <a:r>
            <a:rPr lang="en-US" altLang="en-US" sz="2800" b="0" dirty="0">
              <a:solidFill>
                <a:schemeClr val="bg1"/>
              </a:solidFill>
            </a:rPr>
            <a:t> qua </a:t>
          </a:r>
          <a:r>
            <a:rPr lang="en-US" altLang="en-US" sz="2800" b="0" dirty="0" err="1">
              <a:solidFill>
                <a:schemeClr val="bg1"/>
              </a:solidFill>
            </a:rPr>
            <a:t>trao</a:t>
          </a:r>
          <a:r>
            <a:rPr lang="en-US" altLang="en-US" sz="2800" b="0" dirty="0">
              <a:solidFill>
                <a:schemeClr val="bg1"/>
              </a:solidFill>
            </a:rPr>
            <a:t> </a:t>
          </a:r>
          <a:r>
            <a:rPr lang="en-US" altLang="en-US" sz="2800" b="0" dirty="0" err="1">
              <a:solidFill>
                <a:schemeClr val="bg1"/>
              </a:solidFill>
            </a:rPr>
            <a:t>đổi</a:t>
          </a:r>
          <a:r>
            <a:rPr lang="en-US" altLang="en-US" sz="2800" b="0" dirty="0">
              <a:solidFill>
                <a:schemeClr val="bg1"/>
              </a:solidFill>
            </a:rPr>
            <a:t>, </a:t>
          </a:r>
          <a:r>
            <a:rPr lang="en-US" altLang="en-US" sz="2800" b="0" dirty="0" err="1">
              <a:solidFill>
                <a:schemeClr val="bg1"/>
              </a:solidFill>
            </a:rPr>
            <a:t>mua</a:t>
          </a:r>
          <a:r>
            <a:rPr lang="en-US" altLang="en-US" sz="2800" b="0" dirty="0">
              <a:solidFill>
                <a:schemeClr val="bg1"/>
              </a:solidFill>
            </a:rPr>
            <a:t> </a:t>
          </a:r>
          <a:r>
            <a:rPr lang="en-US" altLang="en-US" sz="2800" b="0" dirty="0" err="1">
              <a:solidFill>
                <a:schemeClr val="bg1"/>
              </a:solidFill>
            </a:rPr>
            <a:t>bán</a:t>
          </a:r>
          <a:r>
            <a:rPr lang="en-US" altLang="en-US" sz="2800" b="0" dirty="0">
              <a:solidFill>
                <a:schemeClr val="bg1"/>
              </a:solidFill>
            </a:rPr>
            <a:t>. </a:t>
          </a:r>
          <a:endParaRPr lang="en-US" sz="2800" b="0" dirty="0">
            <a:solidFill>
              <a:schemeClr val="bg1"/>
            </a:solidFill>
          </a:endParaRPr>
        </a:p>
      </dgm:t>
    </dgm:pt>
    <dgm:pt modelId="{5CD8053A-5CA2-42DC-AAE1-2EBCEE1ACDA3}" type="parTrans" cxnId="{939CF5AB-2E8D-486B-BBCE-6B18DBD49E98}">
      <dgm:prSet/>
      <dgm:spPr/>
      <dgm:t>
        <a:bodyPr/>
        <a:lstStyle/>
        <a:p>
          <a:endParaRPr lang="en-US"/>
        </a:p>
      </dgm:t>
    </dgm:pt>
    <dgm:pt modelId="{52BB1AD8-1600-4706-9A02-D100B336D8FD}" type="sibTrans" cxnId="{939CF5AB-2E8D-486B-BBCE-6B18DBD49E98}">
      <dgm:prSet/>
      <dgm:spPr/>
      <dgm:t>
        <a:bodyPr/>
        <a:lstStyle/>
        <a:p>
          <a:endParaRPr lang="en-US"/>
        </a:p>
      </dgm:t>
    </dgm:pt>
    <dgm:pt modelId="{026ED565-2E26-46A1-B12A-236F0E6D6509}">
      <dgm:prSet phldrT="[Text]" custT="1"/>
      <dgm:spPr>
        <a:solidFill>
          <a:srgbClr val="00B050"/>
        </a:solidFill>
      </dgm:spPr>
      <dgm:t>
        <a:bodyPr/>
        <a:lstStyle/>
        <a:p>
          <a:r>
            <a:rPr lang="en-US" altLang="en-US" sz="2800" b="1" dirty="0">
              <a:solidFill>
                <a:schemeClr val="bg1"/>
              </a:solidFill>
              <a:latin typeface="Times New Roman" panose="02020603050405020304" pitchFamily="18" charset="0"/>
            </a:rPr>
            <a:t>- Hai </a:t>
          </a:r>
          <a:r>
            <a:rPr lang="en-US" altLang="en-US" sz="2800" b="1" dirty="0" err="1">
              <a:solidFill>
                <a:schemeClr val="bg1"/>
              </a:solidFill>
              <a:latin typeface="Times New Roman" panose="02020603050405020304" pitchFamily="18" charset="0"/>
            </a:rPr>
            <a:t>thuộc</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tính</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của</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hàng</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hóa</a:t>
          </a:r>
          <a:endParaRPr lang="en-US" sz="2800" b="1" dirty="0">
            <a:solidFill>
              <a:schemeClr val="bg1"/>
            </a:solidFill>
          </a:endParaRPr>
        </a:p>
      </dgm:t>
    </dgm:pt>
    <dgm:pt modelId="{6B838ABE-FDE8-4664-9D74-AE1CAD02CFDE}" type="parTrans" cxnId="{341628B1-84FC-4782-BBD6-84B063F9A267}">
      <dgm:prSet/>
      <dgm:spPr/>
      <dgm:t>
        <a:bodyPr/>
        <a:lstStyle/>
        <a:p>
          <a:endParaRPr lang="en-US"/>
        </a:p>
      </dgm:t>
    </dgm:pt>
    <dgm:pt modelId="{FCD36885-AA82-4F6D-812E-CB2626A8ADFB}" type="sibTrans" cxnId="{341628B1-84FC-4782-BBD6-84B063F9A267}">
      <dgm:prSet/>
      <dgm:spPr/>
      <dgm:t>
        <a:bodyPr/>
        <a:lstStyle/>
        <a:p>
          <a:endParaRPr lang="en-US"/>
        </a:p>
      </dgm:t>
    </dgm:pt>
    <dgm:pt modelId="{43B10930-5E43-4121-84AE-B693069E848A}">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trị</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sử</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dụng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346C1A4A-53FD-406E-850A-FC7544ADCD66}" type="parTrans" cxnId="{37D74284-2CB1-4A7A-8315-BC97AB3ABDA3}">
      <dgm:prSet/>
      <dgm:spPr/>
      <dgm:t>
        <a:bodyPr/>
        <a:lstStyle/>
        <a:p>
          <a:endParaRPr lang="en-US"/>
        </a:p>
      </dgm:t>
    </dgm:pt>
    <dgm:pt modelId="{661D9CB9-0E6F-4B83-97F6-61AA106A5C36}" type="sibTrans" cxnId="{37D74284-2CB1-4A7A-8315-BC97AB3ABDA3}">
      <dgm:prSet/>
      <dgm:spPr/>
      <dgm:t>
        <a:bodyPr/>
        <a:lstStyle/>
        <a:p>
          <a:endParaRPr lang="en-US"/>
        </a:p>
      </dgm:t>
    </dgm:pt>
    <dgm:pt modelId="{ADF68BE0-B2AC-43D9-90C2-E69132590E84}">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trị</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sử</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A506CCD0-1F25-4800-97EC-20BD40AA5161}" type="parTrans" cxnId="{F97051BE-19DC-475F-9E47-FCC1A1A14BE3}">
      <dgm:prSet/>
      <dgm:spPr/>
      <dgm:t>
        <a:bodyPr/>
        <a:lstStyle/>
        <a:p>
          <a:endParaRPr lang="en-US"/>
        </a:p>
      </dgm:t>
    </dgm:pt>
    <dgm:pt modelId="{7C9A7630-B86B-4112-B926-07D61363EF79}" type="sibTrans" cxnId="{F97051BE-19DC-475F-9E47-FCC1A1A14BE3}">
      <dgm:prSet/>
      <dgm:spPr/>
      <dgm:t>
        <a:bodyPr/>
        <a:lstStyle/>
        <a:p>
          <a:endParaRPr lang="en-US"/>
        </a:p>
      </dgm:t>
    </dgm:pt>
    <dgm:pt modelId="{90043F00-5B25-4D51-A1E1-F02D2F64F5EA}" type="pres">
      <dgm:prSet presAssocID="{52C43C4D-1BFB-4F1F-A850-680EB1B83052}" presName="diagram" presStyleCnt="0">
        <dgm:presLayoutVars>
          <dgm:chPref val="1"/>
          <dgm:dir/>
          <dgm:animOne val="branch"/>
          <dgm:animLvl val="lvl"/>
          <dgm:resizeHandles/>
        </dgm:presLayoutVars>
      </dgm:prSet>
      <dgm:spPr/>
      <dgm:t>
        <a:bodyPr/>
        <a:lstStyle/>
        <a:p>
          <a:endParaRPr lang="en-US"/>
        </a:p>
      </dgm:t>
    </dgm:pt>
    <dgm:pt modelId="{A0981362-09BB-4AD9-BA8F-466FBA57579F}" type="pres">
      <dgm:prSet presAssocID="{ED73BE36-53BF-47AF-A809-6C41BE660093}" presName="root" presStyleCnt="0"/>
      <dgm:spPr/>
    </dgm:pt>
    <dgm:pt modelId="{E1CDD92C-9F17-429E-BDE9-70211ADA9838}" type="pres">
      <dgm:prSet presAssocID="{ED73BE36-53BF-47AF-A809-6C41BE660093}" presName="rootComposite" presStyleCnt="0"/>
      <dgm:spPr/>
    </dgm:pt>
    <dgm:pt modelId="{A5A58821-C327-4C03-B058-AC2CA4EEF8D2}" type="pres">
      <dgm:prSet presAssocID="{ED73BE36-53BF-47AF-A809-6C41BE660093}" presName="rootText" presStyleLbl="node1" presStyleIdx="0" presStyleCnt="2"/>
      <dgm:spPr/>
      <dgm:t>
        <a:bodyPr/>
        <a:lstStyle/>
        <a:p>
          <a:endParaRPr lang="en-US"/>
        </a:p>
      </dgm:t>
    </dgm:pt>
    <dgm:pt modelId="{3B88F0EB-1BA1-4EB6-8B22-0A3E347CB3D1}" type="pres">
      <dgm:prSet presAssocID="{ED73BE36-53BF-47AF-A809-6C41BE660093}" presName="rootConnector" presStyleLbl="node1" presStyleIdx="0" presStyleCnt="2"/>
      <dgm:spPr/>
      <dgm:t>
        <a:bodyPr/>
        <a:lstStyle/>
        <a:p>
          <a:endParaRPr lang="en-US"/>
        </a:p>
      </dgm:t>
    </dgm:pt>
    <dgm:pt modelId="{8F48E2EE-4847-4475-AE98-5D184D99C577}" type="pres">
      <dgm:prSet presAssocID="{ED73BE36-53BF-47AF-A809-6C41BE660093}" presName="childShape" presStyleCnt="0"/>
      <dgm:spPr/>
    </dgm:pt>
    <dgm:pt modelId="{80A5B1D1-A445-4DBF-B3CB-131F4DACD9A7}" type="pres">
      <dgm:prSet presAssocID="{5CD8053A-5CA2-42DC-AAE1-2EBCEE1ACDA3}" presName="Name13" presStyleLbl="parChTrans1D2" presStyleIdx="0" presStyleCnt="3"/>
      <dgm:spPr/>
      <dgm:t>
        <a:bodyPr/>
        <a:lstStyle/>
        <a:p>
          <a:endParaRPr lang="en-US"/>
        </a:p>
      </dgm:t>
    </dgm:pt>
    <dgm:pt modelId="{F327397D-7E13-4AA3-AA3C-6BD1F3F5E843}" type="pres">
      <dgm:prSet presAssocID="{51D466BD-252C-499B-B3F6-8A0A95D7A4F2}" presName="childText" presStyleLbl="bgAcc1" presStyleIdx="0" presStyleCnt="3" custScaleX="147912" custScaleY="215055">
        <dgm:presLayoutVars>
          <dgm:bulletEnabled val="1"/>
        </dgm:presLayoutVars>
      </dgm:prSet>
      <dgm:spPr/>
      <dgm:t>
        <a:bodyPr/>
        <a:lstStyle/>
        <a:p>
          <a:endParaRPr lang="en-US"/>
        </a:p>
      </dgm:t>
    </dgm:pt>
    <dgm:pt modelId="{7B99E1F0-93AB-4C47-A351-5F6A0F18FFD2}" type="pres">
      <dgm:prSet presAssocID="{026ED565-2E26-46A1-B12A-236F0E6D6509}" presName="root" presStyleCnt="0"/>
      <dgm:spPr/>
    </dgm:pt>
    <dgm:pt modelId="{26860935-A875-4D18-8118-C7EB7390E794}" type="pres">
      <dgm:prSet presAssocID="{026ED565-2E26-46A1-B12A-236F0E6D6509}" presName="rootComposite" presStyleCnt="0"/>
      <dgm:spPr/>
    </dgm:pt>
    <dgm:pt modelId="{BD9D7406-5E40-4B8B-A7E8-74AEB05A9B03}" type="pres">
      <dgm:prSet presAssocID="{026ED565-2E26-46A1-B12A-236F0E6D6509}" presName="rootText" presStyleLbl="node1" presStyleIdx="1" presStyleCnt="2" custScaleX="173921"/>
      <dgm:spPr/>
      <dgm:t>
        <a:bodyPr/>
        <a:lstStyle/>
        <a:p>
          <a:endParaRPr lang="en-US"/>
        </a:p>
      </dgm:t>
    </dgm:pt>
    <dgm:pt modelId="{DD66EEAA-8AEB-4086-9315-FA92BB287899}" type="pres">
      <dgm:prSet presAssocID="{026ED565-2E26-46A1-B12A-236F0E6D6509}" presName="rootConnector" presStyleLbl="node1" presStyleIdx="1" presStyleCnt="2"/>
      <dgm:spPr/>
      <dgm:t>
        <a:bodyPr/>
        <a:lstStyle/>
        <a:p>
          <a:endParaRPr lang="en-US"/>
        </a:p>
      </dgm:t>
    </dgm:pt>
    <dgm:pt modelId="{195C4299-C3FD-4975-B504-E32B5FB348A4}" type="pres">
      <dgm:prSet presAssocID="{026ED565-2E26-46A1-B12A-236F0E6D6509}" presName="childShape" presStyleCnt="0"/>
      <dgm:spPr/>
    </dgm:pt>
    <dgm:pt modelId="{381B2524-50EB-46E6-829C-D52407B09F01}" type="pres">
      <dgm:prSet presAssocID="{346C1A4A-53FD-406E-850A-FC7544ADCD66}" presName="Name13" presStyleLbl="parChTrans1D2" presStyleIdx="1" presStyleCnt="3"/>
      <dgm:spPr/>
      <dgm:t>
        <a:bodyPr/>
        <a:lstStyle/>
        <a:p>
          <a:endParaRPr lang="en-US"/>
        </a:p>
      </dgm:t>
    </dgm:pt>
    <dgm:pt modelId="{90B54D3B-D220-44AE-8606-5EEEB620C977}" type="pres">
      <dgm:prSet presAssocID="{43B10930-5E43-4121-84AE-B693069E848A}" presName="childText" presStyleLbl="bgAcc1" presStyleIdx="1" presStyleCnt="3" custScaleX="173314">
        <dgm:presLayoutVars>
          <dgm:bulletEnabled val="1"/>
        </dgm:presLayoutVars>
      </dgm:prSet>
      <dgm:spPr/>
      <dgm:t>
        <a:bodyPr/>
        <a:lstStyle/>
        <a:p>
          <a:endParaRPr lang="en-US"/>
        </a:p>
      </dgm:t>
    </dgm:pt>
    <dgm:pt modelId="{E59969A1-CC53-446E-B5FB-2E875EFACED1}" type="pres">
      <dgm:prSet presAssocID="{A506CCD0-1F25-4800-97EC-20BD40AA5161}" presName="Name13" presStyleLbl="parChTrans1D2" presStyleIdx="2" presStyleCnt="3"/>
      <dgm:spPr/>
      <dgm:t>
        <a:bodyPr/>
        <a:lstStyle/>
        <a:p>
          <a:endParaRPr lang="en-US"/>
        </a:p>
      </dgm:t>
    </dgm:pt>
    <dgm:pt modelId="{342A5705-DF6A-412D-932A-BD95E156CEF7}" type="pres">
      <dgm:prSet presAssocID="{ADF68BE0-B2AC-43D9-90C2-E69132590E84}" presName="childText" presStyleLbl="bgAcc1" presStyleIdx="2" presStyleCnt="3" custScaleX="173314">
        <dgm:presLayoutVars>
          <dgm:bulletEnabled val="1"/>
        </dgm:presLayoutVars>
      </dgm:prSet>
      <dgm:spPr/>
      <dgm:t>
        <a:bodyPr/>
        <a:lstStyle/>
        <a:p>
          <a:endParaRPr lang="en-US"/>
        </a:p>
      </dgm:t>
    </dgm:pt>
  </dgm:ptLst>
  <dgm:cxnLst>
    <dgm:cxn modelId="{15AAD3DD-ED4B-472E-A1F7-A3961B5A6A1C}" type="presOf" srcId="{A506CCD0-1F25-4800-97EC-20BD40AA5161}" destId="{E59969A1-CC53-446E-B5FB-2E875EFACED1}" srcOrd="0" destOrd="0" presId="urn:microsoft.com/office/officeart/2005/8/layout/hierarchy3"/>
    <dgm:cxn modelId="{91EDE9DA-43ED-4716-99BF-C7983A3EBA3F}" type="presOf" srcId="{026ED565-2E26-46A1-B12A-236F0E6D6509}" destId="{BD9D7406-5E40-4B8B-A7E8-74AEB05A9B03}" srcOrd="0" destOrd="0" presId="urn:microsoft.com/office/officeart/2005/8/layout/hierarchy3"/>
    <dgm:cxn modelId="{25C4F99E-7E6A-4F2A-A276-82730D8B7CF3}" type="presOf" srcId="{43B10930-5E43-4121-84AE-B693069E848A}" destId="{90B54D3B-D220-44AE-8606-5EEEB620C977}" srcOrd="0" destOrd="0" presId="urn:microsoft.com/office/officeart/2005/8/layout/hierarchy3"/>
    <dgm:cxn modelId="{571AA322-5D36-4474-A5C6-0757845E3F07}" type="presOf" srcId="{51D466BD-252C-499B-B3F6-8A0A95D7A4F2}" destId="{F327397D-7E13-4AA3-AA3C-6BD1F3F5E843}" srcOrd="0" destOrd="0" presId="urn:microsoft.com/office/officeart/2005/8/layout/hierarchy3"/>
    <dgm:cxn modelId="{8794EF02-D0BE-453B-830C-4C8EBE6B945C}" type="presOf" srcId="{ADF68BE0-B2AC-43D9-90C2-E69132590E84}" destId="{342A5705-DF6A-412D-932A-BD95E156CEF7}" srcOrd="0" destOrd="0" presId="urn:microsoft.com/office/officeart/2005/8/layout/hierarchy3"/>
    <dgm:cxn modelId="{9182166B-4816-475C-88F6-097C96EE39F5}" type="presOf" srcId="{026ED565-2E26-46A1-B12A-236F0E6D6509}" destId="{DD66EEAA-8AEB-4086-9315-FA92BB287899}" srcOrd="1" destOrd="0" presId="urn:microsoft.com/office/officeart/2005/8/layout/hierarchy3"/>
    <dgm:cxn modelId="{341628B1-84FC-4782-BBD6-84B063F9A267}" srcId="{52C43C4D-1BFB-4F1F-A850-680EB1B83052}" destId="{026ED565-2E26-46A1-B12A-236F0E6D6509}" srcOrd="1" destOrd="0" parTransId="{6B838ABE-FDE8-4664-9D74-AE1CAD02CFDE}" sibTransId="{FCD36885-AA82-4F6D-812E-CB2626A8ADFB}"/>
    <dgm:cxn modelId="{939CF5AB-2E8D-486B-BBCE-6B18DBD49E98}" srcId="{ED73BE36-53BF-47AF-A809-6C41BE660093}" destId="{51D466BD-252C-499B-B3F6-8A0A95D7A4F2}" srcOrd="0" destOrd="0" parTransId="{5CD8053A-5CA2-42DC-AAE1-2EBCEE1ACDA3}" sibTransId="{52BB1AD8-1600-4706-9A02-D100B336D8FD}"/>
    <dgm:cxn modelId="{F97051BE-19DC-475F-9E47-FCC1A1A14BE3}" srcId="{026ED565-2E26-46A1-B12A-236F0E6D6509}" destId="{ADF68BE0-B2AC-43D9-90C2-E69132590E84}" srcOrd="1" destOrd="0" parTransId="{A506CCD0-1F25-4800-97EC-20BD40AA5161}" sibTransId="{7C9A7630-B86B-4112-B926-07D61363EF79}"/>
    <dgm:cxn modelId="{37D74284-2CB1-4A7A-8315-BC97AB3ABDA3}" srcId="{026ED565-2E26-46A1-B12A-236F0E6D6509}" destId="{43B10930-5E43-4121-84AE-B693069E848A}" srcOrd="0" destOrd="0" parTransId="{346C1A4A-53FD-406E-850A-FC7544ADCD66}" sibTransId="{661D9CB9-0E6F-4B83-97F6-61AA106A5C36}"/>
    <dgm:cxn modelId="{C152CB9A-0465-479A-9734-EBCCD0E9CE9A}" type="presOf" srcId="{5CD8053A-5CA2-42DC-AAE1-2EBCEE1ACDA3}" destId="{80A5B1D1-A445-4DBF-B3CB-131F4DACD9A7}" srcOrd="0" destOrd="0" presId="urn:microsoft.com/office/officeart/2005/8/layout/hierarchy3"/>
    <dgm:cxn modelId="{AF5FAA97-84D6-49EF-9E85-B11ED682A638}" srcId="{52C43C4D-1BFB-4F1F-A850-680EB1B83052}" destId="{ED73BE36-53BF-47AF-A809-6C41BE660093}" srcOrd="0" destOrd="0" parTransId="{BDF6FD20-48C6-4B97-A43F-EE81870B450D}" sibTransId="{B1D437EE-2D5A-4493-BB97-136284C7C873}"/>
    <dgm:cxn modelId="{0398479C-7156-43E5-BAA1-4DD81BA50617}" type="presOf" srcId="{ED73BE36-53BF-47AF-A809-6C41BE660093}" destId="{A5A58821-C327-4C03-B058-AC2CA4EEF8D2}" srcOrd="0" destOrd="0" presId="urn:microsoft.com/office/officeart/2005/8/layout/hierarchy3"/>
    <dgm:cxn modelId="{9B4E5DFA-9D52-4204-BB1A-88AE2A7B4F70}" type="presOf" srcId="{346C1A4A-53FD-406E-850A-FC7544ADCD66}" destId="{381B2524-50EB-46E6-829C-D52407B09F01}" srcOrd="0" destOrd="0" presId="urn:microsoft.com/office/officeart/2005/8/layout/hierarchy3"/>
    <dgm:cxn modelId="{0B49CF79-4520-47D3-8B73-339FBC884479}" type="presOf" srcId="{ED73BE36-53BF-47AF-A809-6C41BE660093}" destId="{3B88F0EB-1BA1-4EB6-8B22-0A3E347CB3D1}" srcOrd="1" destOrd="0" presId="urn:microsoft.com/office/officeart/2005/8/layout/hierarchy3"/>
    <dgm:cxn modelId="{89F63704-E1C4-4887-A167-6779CA578BA4}" type="presOf" srcId="{52C43C4D-1BFB-4F1F-A850-680EB1B83052}" destId="{90043F00-5B25-4D51-A1E1-F02D2F64F5EA}" srcOrd="0" destOrd="0" presId="urn:microsoft.com/office/officeart/2005/8/layout/hierarchy3"/>
    <dgm:cxn modelId="{87A5DD8D-9F94-4A4E-9D4A-1F3627AFFF0D}" type="presParOf" srcId="{90043F00-5B25-4D51-A1E1-F02D2F64F5EA}" destId="{A0981362-09BB-4AD9-BA8F-466FBA57579F}" srcOrd="0" destOrd="0" presId="urn:microsoft.com/office/officeart/2005/8/layout/hierarchy3"/>
    <dgm:cxn modelId="{6E604E52-FB9A-4FE7-979D-4D70CD8CF9E4}" type="presParOf" srcId="{A0981362-09BB-4AD9-BA8F-466FBA57579F}" destId="{E1CDD92C-9F17-429E-BDE9-70211ADA9838}" srcOrd="0" destOrd="0" presId="urn:microsoft.com/office/officeart/2005/8/layout/hierarchy3"/>
    <dgm:cxn modelId="{2C15EBA6-2EA7-415C-A687-43B7F2D65FBA}" type="presParOf" srcId="{E1CDD92C-9F17-429E-BDE9-70211ADA9838}" destId="{A5A58821-C327-4C03-B058-AC2CA4EEF8D2}" srcOrd="0" destOrd="0" presId="urn:microsoft.com/office/officeart/2005/8/layout/hierarchy3"/>
    <dgm:cxn modelId="{5C36E75E-FC32-447B-8F40-DF4AFF579FF8}" type="presParOf" srcId="{E1CDD92C-9F17-429E-BDE9-70211ADA9838}" destId="{3B88F0EB-1BA1-4EB6-8B22-0A3E347CB3D1}" srcOrd="1" destOrd="0" presId="urn:microsoft.com/office/officeart/2005/8/layout/hierarchy3"/>
    <dgm:cxn modelId="{2E11858F-F995-4752-84AE-4AD6AF1B943E}" type="presParOf" srcId="{A0981362-09BB-4AD9-BA8F-466FBA57579F}" destId="{8F48E2EE-4847-4475-AE98-5D184D99C577}" srcOrd="1" destOrd="0" presId="urn:microsoft.com/office/officeart/2005/8/layout/hierarchy3"/>
    <dgm:cxn modelId="{83A1D632-F60F-4046-ADEC-229DC4998BCF}" type="presParOf" srcId="{8F48E2EE-4847-4475-AE98-5D184D99C577}" destId="{80A5B1D1-A445-4DBF-B3CB-131F4DACD9A7}" srcOrd="0" destOrd="0" presId="urn:microsoft.com/office/officeart/2005/8/layout/hierarchy3"/>
    <dgm:cxn modelId="{F363B809-073B-4221-923B-981444FC7ACF}" type="presParOf" srcId="{8F48E2EE-4847-4475-AE98-5D184D99C577}" destId="{F327397D-7E13-4AA3-AA3C-6BD1F3F5E843}" srcOrd="1" destOrd="0" presId="urn:microsoft.com/office/officeart/2005/8/layout/hierarchy3"/>
    <dgm:cxn modelId="{B13C9526-FBB6-40BF-867A-9AD616E9C10E}" type="presParOf" srcId="{90043F00-5B25-4D51-A1E1-F02D2F64F5EA}" destId="{7B99E1F0-93AB-4C47-A351-5F6A0F18FFD2}" srcOrd="1" destOrd="0" presId="urn:microsoft.com/office/officeart/2005/8/layout/hierarchy3"/>
    <dgm:cxn modelId="{F7EA2414-1E84-4BE3-B524-7D47FD88F62E}" type="presParOf" srcId="{7B99E1F0-93AB-4C47-A351-5F6A0F18FFD2}" destId="{26860935-A875-4D18-8118-C7EB7390E794}" srcOrd="0" destOrd="0" presId="urn:microsoft.com/office/officeart/2005/8/layout/hierarchy3"/>
    <dgm:cxn modelId="{6D3EBA55-2624-4897-A53F-90ACA3892D09}" type="presParOf" srcId="{26860935-A875-4D18-8118-C7EB7390E794}" destId="{BD9D7406-5E40-4B8B-A7E8-74AEB05A9B03}" srcOrd="0" destOrd="0" presId="urn:microsoft.com/office/officeart/2005/8/layout/hierarchy3"/>
    <dgm:cxn modelId="{915ED57D-9DD2-429D-9E3B-2C2C7FE3CB5A}" type="presParOf" srcId="{26860935-A875-4D18-8118-C7EB7390E794}" destId="{DD66EEAA-8AEB-4086-9315-FA92BB287899}" srcOrd="1" destOrd="0" presId="urn:microsoft.com/office/officeart/2005/8/layout/hierarchy3"/>
    <dgm:cxn modelId="{94A18280-84FB-4F32-9E8A-75F5FAFCE42B}" type="presParOf" srcId="{7B99E1F0-93AB-4C47-A351-5F6A0F18FFD2}" destId="{195C4299-C3FD-4975-B504-E32B5FB348A4}" srcOrd="1" destOrd="0" presId="urn:microsoft.com/office/officeart/2005/8/layout/hierarchy3"/>
    <dgm:cxn modelId="{05DD1701-A6A9-4627-9D81-F6DE847AC43E}" type="presParOf" srcId="{195C4299-C3FD-4975-B504-E32B5FB348A4}" destId="{381B2524-50EB-46E6-829C-D52407B09F01}" srcOrd="0" destOrd="0" presId="urn:microsoft.com/office/officeart/2005/8/layout/hierarchy3"/>
    <dgm:cxn modelId="{0A0C6207-1517-4A4F-B7E4-0E5ADA34A358}" type="presParOf" srcId="{195C4299-C3FD-4975-B504-E32B5FB348A4}" destId="{90B54D3B-D220-44AE-8606-5EEEB620C977}" srcOrd="1" destOrd="0" presId="urn:microsoft.com/office/officeart/2005/8/layout/hierarchy3"/>
    <dgm:cxn modelId="{13D8D72F-75CB-4F94-9F5C-B7127572801A}" type="presParOf" srcId="{195C4299-C3FD-4975-B504-E32B5FB348A4}" destId="{E59969A1-CC53-446E-B5FB-2E875EFACED1}" srcOrd="2" destOrd="0" presId="urn:microsoft.com/office/officeart/2005/8/layout/hierarchy3"/>
    <dgm:cxn modelId="{742FC659-4ED9-409D-9569-34A1AE725985}" type="presParOf" srcId="{195C4299-C3FD-4975-B504-E32B5FB348A4}" destId="{342A5705-DF6A-412D-932A-BD95E156CEF7}" srcOrd="3"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rgbClr val="FF0000"/>
        </a:solidFill>
      </dgm:spPr>
      <dgm:t>
        <a:bodyPr/>
        <a:lstStyle/>
        <a:p>
          <a:r>
            <a:rPr lang="en-US" sz="3200" b="1" dirty="0" err="1">
              <a:solidFill>
                <a:schemeClr val="bg1"/>
              </a:solidFill>
            </a:rPr>
            <a:t>Giá</a:t>
          </a:r>
          <a:r>
            <a:rPr lang="en-US" sz="3200" b="1" dirty="0">
              <a:solidFill>
                <a:schemeClr val="bg1"/>
              </a:solidFill>
            </a:rPr>
            <a:t> </a:t>
          </a:r>
          <a:r>
            <a:rPr lang="en-US" sz="3200" b="1" dirty="0" err="1">
              <a:solidFill>
                <a:schemeClr val="bg1"/>
              </a:solidFill>
            </a:rPr>
            <a:t>trị</a:t>
          </a:r>
          <a:r>
            <a:rPr lang="en-US" sz="3200" b="1" dirty="0">
              <a:solidFill>
                <a:schemeClr val="bg1"/>
              </a:solidFill>
            </a:rPr>
            <a:t> </a:t>
          </a:r>
          <a:r>
            <a:rPr lang="en-US" sz="3200" b="1" dirty="0" err="1">
              <a:solidFill>
                <a:schemeClr val="bg1"/>
              </a:solidFill>
            </a:rPr>
            <a:t>của</a:t>
          </a:r>
          <a:r>
            <a:rPr lang="en-US" sz="3200" b="1" dirty="0">
              <a:solidFill>
                <a:schemeClr val="bg1"/>
              </a:solidFill>
            </a:rPr>
            <a:t> </a:t>
          </a:r>
          <a:r>
            <a:rPr lang="en-US" sz="3200" b="1" dirty="0" err="1">
              <a:solidFill>
                <a:schemeClr val="bg1"/>
              </a:solidFill>
            </a:rPr>
            <a:t>hàng</a:t>
          </a:r>
          <a:r>
            <a:rPr lang="en-US" sz="3200" b="1" dirty="0">
              <a:solidFill>
                <a:schemeClr val="bg1"/>
              </a:solidFill>
            </a:rPr>
            <a:t> </a:t>
          </a:r>
          <a:r>
            <a:rPr lang="en-US" sz="3200" b="1" dirty="0" err="1">
              <a:solidFill>
                <a:schemeClr val="bg1"/>
              </a:solidFill>
            </a:rPr>
            <a:t>hóa</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rgbClr val="0070C0">
            <a:alpha val="90000"/>
          </a:srgbClr>
        </a:solidFill>
      </dgm:spPr>
      <dgm:t>
        <a:bodyPr/>
        <a:lstStyle/>
        <a:p>
          <a:r>
            <a:rPr lang="en-US" altLang="en-US" sz="3200" dirty="0" err="1">
              <a:solidFill>
                <a:schemeClr val="bg1"/>
              </a:solidFill>
            </a:rPr>
            <a:t>Là</a:t>
          </a:r>
          <a:r>
            <a:rPr lang="en-US" altLang="en-US" sz="3200" dirty="0">
              <a:solidFill>
                <a:schemeClr val="bg1"/>
              </a:solidFill>
            </a:rPr>
            <a:t> </a:t>
          </a:r>
          <a:r>
            <a:rPr lang="en-US" altLang="en-US" sz="3200" dirty="0" err="1">
              <a:solidFill>
                <a:schemeClr val="bg1"/>
              </a:solidFill>
            </a:rPr>
            <a:t>lao</a:t>
          </a:r>
          <a:r>
            <a:rPr lang="en-US" altLang="en-US" sz="3200" dirty="0">
              <a:solidFill>
                <a:schemeClr val="bg1"/>
              </a:solidFill>
            </a:rPr>
            <a:t> </a:t>
          </a:r>
          <a:r>
            <a:rPr lang="en-US" altLang="en-US" sz="3200" dirty="0" err="1">
              <a:solidFill>
                <a:schemeClr val="bg1"/>
              </a:solidFill>
            </a:rPr>
            <a:t>động</a:t>
          </a:r>
          <a:r>
            <a:rPr lang="en-US" altLang="en-US" sz="3200" dirty="0">
              <a:solidFill>
                <a:schemeClr val="bg1"/>
              </a:solidFill>
            </a:rPr>
            <a:t> </a:t>
          </a:r>
          <a:r>
            <a:rPr lang="en-US" altLang="en-US" sz="3200" dirty="0" err="1">
              <a:solidFill>
                <a:schemeClr val="bg1"/>
              </a:solidFill>
            </a:rPr>
            <a:t>xã</a:t>
          </a:r>
          <a:r>
            <a:rPr lang="en-US" altLang="en-US" sz="3200" dirty="0">
              <a:solidFill>
                <a:schemeClr val="bg1"/>
              </a:solidFill>
            </a:rPr>
            <a:t> </a:t>
          </a:r>
          <a:r>
            <a:rPr lang="en-US" altLang="en-US" sz="3200" dirty="0" err="1">
              <a:solidFill>
                <a:schemeClr val="bg1"/>
              </a:solidFill>
            </a:rPr>
            <a:t>hội</a:t>
          </a:r>
          <a:r>
            <a:rPr lang="en-US" altLang="en-US" sz="3200" dirty="0">
              <a:solidFill>
                <a:schemeClr val="bg1"/>
              </a:solidFill>
            </a:rPr>
            <a:t> </a:t>
          </a:r>
          <a:r>
            <a:rPr lang="en-US" altLang="en-US" sz="3200" dirty="0" err="1">
              <a:solidFill>
                <a:schemeClr val="bg1"/>
              </a:solidFill>
            </a:rPr>
            <a:t>cần</a:t>
          </a:r>
          <a:r>
            <a:rPr lang="en-US" altLang="en-US" sz="3200" dirty="0">
              <a:solidFill>
                <a:schemeClr val="bg1"/>
              </a:solidFill>
            </a:rPr>
            <a:t> </a:t>
          </a:r>
          <a:r>
            <a:rPr lang="en-US" altLang="en-US" sz="3200" dirty="0" err="1">
              <a:solidFill>
                <a:schemeClr val="bg1"/>
              </a:solidFill>
            </a:rPr>
            <a:t>thiết</a:t>
          </a:r>
          <a:r>
            <a:rPr lang="en-US" altLang="en-US" sz="3200" dirty="0">
              <a:solidFill>
                <a:schemeClr val="bg1"/>
              </a:solidFill>
            </a:rPr>
            <a:t> </a:t>
          </a:r>
          <a:r>
            <a:rPr lang="en-US" altLang="en-US" sz="3200" dirty="0" err="1">
              <a:solidFill>
                <a:schemeClr val="bg1"/>
              </a:solidFill>
            </a:rPr>
            <a:t>của</a:t>
          </a:r>
          <a:r>
            <a:rPr lang="en-US" altLang="en-US" sz="3200" dirty="0">
              <a:solidFill>
                <a:schemeClr val="bg1"/>
              </a:solidFill>
            </a:rPr>
            <a:t> </a:t>
          </a:r>
          <a:r>
            <a:rPr lang="en-US" altLang="en-US" sz="3200" dirty="0" err="1">
              <a:solidFill>
                <a:schemeClr val="bg1"/>
              </a:solidFill>
            </a:rPr>
            <a:t>người</a:t>
          </a:r>
          <a:r>
            <a:rPr lang="en-US" altLang="en-US" sz="3200" dirty="0">
              <a:solidFill>
                <a:schemeClr val="bg1"/>
              </a:solidFill>
            </a:rPr>
            <a:t> </a:t>
          </a:r>
          <a:r>
            <a:rPr lang="en-US" altLang="en-US" sz="3200" dirty="0" err="1">
              <a:solidFill>
                <a:schemeClr val="bg1"/>
              </a:solidFill>
            </a:rPr>
            <a:t>sản</a:t>
          </a:r>
          <a:r>
            <a:rPr lang="en-US" altLang="en-US" sz="3200" dirty="0">
              <a:solidFill>
                <a:schemeClr val="bg1"/>
              </a:solidFill>
            </a:rPr>
            <a:t> </a:t>
          </a:r>
          <a:r>
            <a:rPr lang="en-US" altLang="en-US" sz="3200" dirty="0" err="1">
              <a:solidFill>
                <a:schemeClr val="bg1"/>
              </a:solidFill>
            </a:rPr>
            <a:t>xuất</a:t>
          </a:r>
          <a:r>
            <a:rPr lang="en-US" altLang="en-US" sz="3200" dirty="0">
              <a:solidFill>
                <a:schemeClr val="bg1"/>
              </a:solidFill>
            </a:rPr>
            <a:t> </a:t>
          </a:r>
          <a:r>
            <a:rPr lang="en-US" altLang="en-US" sz="3200" dirty="0" err="1">
              <a:solidFill>
                <a:schemeClr val="bg1"/>
              </a:solidFill>
            </a:rPr>
            <a:t>kết</a:t>
          </a:r>
          <a:r>
            <a:rPr lang="en-US" altLang="en-US" sz="3200" dirty="0">
              <a:solidFill>
                <a:schemeClr val="bg1"/>
              </a:solidFill>
            </a:rPr>
            <a:t> </a:t>
          </a:r>
          <a:r>
            <a:rPr lang="en-US" altLang="en-US" sz="3200" dirty="0" err="1">
              <a:solidFill>
                <a:schemeClr val="bg1"/>
              </a:solidFill>
            </a:rPr>
            <a:t>tinh</a:t>
          </a:r>
          <a:r>
            <a:rPr lang="en-US" altLang="en-US" sz="3200" dirty="0">
              <a:solidFill>
                <a:schemeClr val="bg1"/>
              </a:solidFill>
            </a:rPr>
            <a:t> </a:t>
          </a:r>
          <a:r>
            <a:rPr lang="en-US" altLang="en-US" sz="3200" dirty="0" err="1">
              <a:solidFill>
                <a:schemeClr val="bg1"/>
              </a:solidFill>
            </a:rPr>
            <a:t>trong</a:t>
          </a:r>
          <a:r>
            <a:rPr lang="en-US" altLang="en-US" sz="3200" dirty="0">
              <a:solidFill>
                <a:schemeClr val="bg1"/>
              </a:solidFill>
            </a:rPr>
            <a:t> </a:t>
          </a:r>
          <a:r>
            <a:rPr lang="en-US" altLang="en-US" sz="3200" dirty="0" err="1">
              <a:solidFill>
                <a:schemeClr val="bg1"/>
              </a:solidFill>
            </a:rPr>
            <a:t>hàng</a:t>
          </a:r>
          <a:r>
            <a:rPr lang="en-US" altLang="en-US" sz="3200" dirty="0">
              <a:solidFill>
                <a:schemeClr val="bg1"/>
              </a:solidFill>
            </a:rPr>
            <a:t> </a:t>
          </a:r>
          <a:r>
            <a:rPr lang="en-US" altLang="en-US" sz="3200" dirty="0" err="1">
              <a:solidFill>
                <a:schemeClr val="bg1"/>
              </a:solidFill>
            </a:rPr>
            <a:t>hóa</a:t>
          </a:r>
          <a:endParaRPr lang="en-US" sz="3200" dirty="0">
            <a:solidFill>
              <a:schemeClr val="bg1"/>
            </a:solidFill>
          </a:endParaRPr>
        </a:p>
      </dgm:t>
    </dgm:pt>
    <dgm:pt modelId="{ABBD8258-10A1-414F-9DCB-AA64CA22FCD1}" type="parTrans" cxnId="{CF8CF94B-0FA8-4A87-896E-084F18FE8CB1}">
      <dgm:prSet/>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t>
        <a:bodyPr/>
        <a:lstStyle/>
        <a:p>
          <a:endParaRPr lang="en-US"/>
        </a:p>
      </dgm:t>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LinFactNeighborX="3707" custLinFactNeighborY="-2899"/>
      <dgm:spPr/>
      <dgm:t>
        <a:bodyPr/>
        <a:lstStyle/>
        <a:p>
          <a:endParaRPr lang="en-US"/>
        </a:p>
      </dgm:t>
    </dgm:pt>
    <dgm:pt modelId="{8F9A83ED-037C-4C31-B7CA-AAAC2CE352F0}" type="pres">
      <dgm:prSet presAssocID="{0C7738C4-E8C3-4C19-A68F-984A4C67F2A2}" presName="rootConnector" presStyleLbl="node1" presStyleIdx="0" presStyleCnt="1"/>
      <dgm:spPr/>
      <dgm:t>
        <a:bodyPr/>
        <a:lstStyle/>
        <a:p>
          <a:endParaRPr lang="en-US"/>
        </a:p>
      </dgm:t>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t>
        <a:bodyPr/>
        <a:lstStyle/>
        <a:p>
          <a:endParaRPr lang="en-US"/>
        </a:p>
      </dgm:t>
    </dgm:pt>
    <dgm:pt modelId="{C4C69BDD-1737-49EE-BE19-E329687D99E1}" type="pres">
      <dgm:prSet presAssocID="{C2A0D648-0126-4875-AAEE-D150EC8D1688}" presName="childText" presStyleLbl="bgAcc1" presStyleIdx="0" presStyleCnt="1" custScaleX="262492" custLinFactNeighborX="-7913" custLinFactNeighborY="39548">
        <dgm:presLayoutVars>
          <dgm:bulletEnabled val="1"/>
        </dgm:presLayoutVars>
      </dgm:prSet>
      <dgm:spPr/>
      <dgm:t>
        <a:bodyPr/>
        <a:lstStyle/>
        <a:p>
          <a:endParaRPr lang="en-US"/>
        </a:p>
      </dgm:t>
    </dgm:pt>
  </dgm:ptLst>
  <dgm:cxnLst>
    <dgm:cxn modelId="{CF8CF94B-0FA8-4A87-896E-084F18FE8CB1}" srcId="{0C7738C4-E8C3-4C19-A68F-984A4C67F2A2}" destId="{C2A0D648-0126-4875-AAEE-D150EC8D1688}" srcOrd="0" destOrd="0" parTransId="{ABBD8258-10A1-414F-9DCB-AA64CA22FCD1}" sibTransId="{E7A611E2-9102-4D91-87DA-9E6E2A732FCE}"/>
    <dgm:cxn modelId="{7935BEC4-847D-41C9-83C9-8F80B1DE106C}" type="presOf" srcId="{0C7738C4-E8C3-4C19-A68F-984A4C67F2A2}" destId="{AD743F06-37E5-4C42-B708-020D647268FE}" srcOrd="0" destOrd="0" presId="urn:microsoft.com/office/officeart/2005/8/layout/hierarchy3"/>
    <dgm:cxn modelId="{F4769620-7A96-4E32-B636-FE35F3F757E3}" type="presOf" srcId="{C2A0D648-0126-4875-AAEE-D150EC8D1688}" destId="{C4C69BDD-1737-49EE-BE19-E329687D99E1}"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9C9D0CFC-09E2-4E63-B5F8-86AF032DB846}" type="presOf" srcId="{0C7738C4-E8C3-4C19-A68F-984A4C67F2A2}" destId="{8F9A83ED-037C-4C31-B7CA-AAAC2CE352F0}" srcOrd="1" destOrd="0" presId="urn:microsoft.com/office/officeart/2005/8/layout/hierarchy3"/>
    <dgm:cxn modelId="{93FCDB6D-55A5-461D-8422-38D77B804002}" type="presOf" srcId="{ABBD8258-10A1-414F-9DCB-AA64CA22FCD1}" destId="{32570FF2-9A20-4DCC-9462-5D096EE9308E}" srcOrd="0" destOrd="0" presId="urn:microsoft.com/office/officeart/2005/8/layout/hierarchy3"/>
    <dgm:cxn modelId="{23BCFF6A-E7EA-4B62-A3DA-905D068D4E69}" type="presOf" srcId="{746B162D-0399-4B7F-8434-F5809358919F}" destId="{6CC35C9F-3C83-4352-B1F8-C5F87ADEB40D}" srcOrd="0" destOrd="0" presId="urn:microsoft.com/office/officeart/2005/8/layout/hierarchy3"/>
    <dgm:cxn modelId="{B81F754C-653C-4D4A-862C-8D5D8E9B5A68}" type="presParOf" srcId="{6CC35C9F-3C83-4352-B1F8-C5F87ADEB40D}" destId="{392509D4-75B2-4EF4-AB75-A3D1FA1598E0}" srcOrd="0" destOrd="0" presId="urn:microsoft.com/office/officeart/2005/8/layout/hierarchy3"/>
    <dgm:cxn modelId="{DEFA631F-5615-42B8-88E9-25BB59ED8A97}" type="presParOf" srcId="{392509D4-75B2-4EF4-AB75-A3D1FA1598E0}" destId="{EE325BE4-AF83-4E05-89C8-43E5942E4A26}" srcOrd="0" destOrd="0" presId="urn:microsoft.com/office/officeart/2005/8/layout/hierarchy3"/>
    <dgm:cxn modelId="{EF1ABE46-5447-4CE2-A770-78A352F6112F}" type="presParOf" srcId="{EE325BE4-AF83-4E05-89C8-43E5942E4A26}" destId="{AD743F06-37E5-4C42-B708-020D647268FE}" srcOrd="0" destOrd="0" presId="urn:microsoft.com/office/officeart/2005/8/layout/hierarchy3"/>
    <dgm:cxn modelId="{D2A6FB7E-6F3E-4CD8-A480-82F89F3C0673}" type="presParOf" srcId="{EE325BE4-AF83-4E05-89C8-43E5942E4A26}" destId="{8F9A83ED-037C-4C31-B7CA-AAAC2CE352F0}" srcOrd="1" destOrd="0" presId="urn:microsoft.com/office/officeart/2005/8/layout/hierarchy3"/>
    <dgm:cxn modelId="{5E1280D0-D7F0-4FE7-8F0B-5C4D4B60842C}" type="presParOf" srcId="{392509D4-75B2-4EF4-AB75-A3D1FA1598E0}" destId="{C47B45B0-4836-4998-A893-50EA7A5D34A1}" srcOrd="1" destOrd="0" presId="urn:microsoft.com/office/officeart/2005/8/layout/hierarchy3"/>
    <dgm:cxn modelId="{A616FE9A-34A4-4DC5-B644-71295DCD1A42}" type="presParOf" srcId="{C47B45B0-4836-4998-A893-50EA7A5D34A1}" destId="{32570FF2-9A20-4DCC-9462-5D096EE9308E}" srcOrd="0" destOrd="0" presId="urn:microsoft.com/office/officeart/2005/8/layout/hierarchy3"/>
    <dgm:cxn modelId="{0B49E455-F16A-4CD6-A32B-C3ADF8026B70}"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9BE95366-AD4E-4C7A-BCE1-C027F1B578E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2252190-574D-4F17-B585-D2532CA29775}">
      <dgm:prSet phldrT="[Text]"/>
      <dgm:spPr>
        <a:solidFill>
          <a:srgbClr val="002060"/>
        </a:solidFill>
      </dgm:spPr>
      <dgm:t>
        <a:bodyPr/>
        <a:lstStyle/>
        <a:p>
          <a:r>
            <a:rPr lang="pt-BR" i="1"/>
            <a:t>Tiền</a:t>
          </a:r>
          <a:endParaRPr lang="en-US"/>
        </a:p>
      </dgm:t>
    </dgm:pt>
    <dgm:pt modelId="{78BE3E85-E0D4-49B8-BB1A-EC3F9091BFF6}" type="parTrans" cxnId="{5F4B75D1-9B0E-4319-A2A0-54F2638EA432}">
      <dgm:prSet/>
      <dgm:spPr/>
      <dgm:t>
        <a:bodyPr/>
        <a:lstStyle/>
        <a:p>
          <a:endParaRPr lang="en-US"/>
        </a:p>
      </dgm:t>
    </dgm:pt>
    <dgm:pt modelId="{4C3CC37F-034C-469E-8639-5F46FD374CC7}" type="sibTrans" cxnId="{5F4B75D1-9B0E-4319-A2A0-54F2638EA432}">
      <dgm:prSet/>
      <dgm:spPr/>
      <dgm:t>
        <a:bodyPr/>
        <a:lstStyle/>
        <a:p>
          <a:endParaRPr lang="en-US"/>
        </a:p>
      </dgm:t>
    </dgm:pt>
    <dgm:pt modelId="{8912EB94-6E5F-4600-B70B-BA2FD5D4078F}">
      <dgm:prSet phldrT="[Text]"/>
      <dgm:spPr/>
      <dgm:t>
        <a:bodyPr/>
        <a:lstStyle/>
        <a:p>
          <a:r>
            <a:rPr lang="pt-BR" dirty="0"/>
            <a:t>Là một loại hàng hóa đặc biệt, là vật ngang giá chung, thước đo giá trị trong trao đổi hàng hóa</a:t>
          </a:r>
          <a:endParaRPr lang="en-US" dirty="0"/>
        </a:p>
      </dgm:t>
    </dgm:pt>
    <dgm:pt modelId="{598530C5-0D3F-43AA-B9DC-2F079973DB62}" type="parTrans" cxnId="{B030A585-1395-4ADD-90ED-C00FA74A8289}">
      <dgm:prSet/>
      <dgm:spPr/>
      <dgm:t>
        <a:bodyPr/>
        <a:lstStyle/>
        <a:p>
          <a:endParaRPr lang="en-US"/>
        </a:p>
      </dgm:t>
    </dgm:pt>
    <dgm:pt modelId="{D4567461-0F0E-4D25-A2EA-03B71139A664}" type="sibTrans" cxnId="{B030A585-1395-4ADD-90ED-C00FA74A8289}">
      <dgm:prSet/>
      <dgm:spPr/>
      <dgm:t>
        <a:bodyPr/>
        <a:lstStyle/>
        <a:p>
          <a:endParaRPr lang="en-US"/>
        </a:p>
      </dgm:t>
    </dgm:pt>
    <dgm:pt modelId="{70334A51-CD7B-46F7-B021-172BFC714654}">
      <dgm:prSet phldrT="[Text]"/>
      <dgm:spPr>
        <a:noFill/>
      </dgm:spPr>
      <dgm:t>
        <a:bodyPr/>
        <a:lstStyle/>
        <a:p>
          <a:r>
            <a:rPr lang="pt-BR" dirty="0">
              <a:solidFill>
                <a:schemeClr val="tx1"/>
              </a:solidFill>
            </a:rPr>
            <a:t>Giá trị của hàng hóa biểu hiện ra bên ngoài dưới hình thức tiền là giá cả của hàng hóa</a:t>
          </a:r>
          <a:endParaRPr lang="en-US" dirty="0">
            <a:solidFill>
              <a:schemeClr val="tx1"/>
            </a:solidFill>
          </a:endParaRPr>
        </a:p>
      </dgm:t>
    </dgm:pt>
    <dgm:pt modelId="{F59E1B8E-4DD0-4D0B-A5EB-B49BADF9B18F}" type="parTrans" cxnId="{F9A998C3-984E-418E-B615-8E17EE2CAB50}">
      <dgm:prSet/>
      <dgm:spPr/>
      <dgm:t>
        <a:bodyPr/>
        <a:lstStyle/>
        <a:p>
          <a:endParaRPr lang="en-US"/>
        </a:p>
      </dgm:t>
    </dgm:pt>
    <dgm:pt modelId="{E916BFBC-0F44-4034-BB73-A19B69B1F425}" type="sibTrans" cxnId="{F9A998C3-984E-418E-B615-8E17EE2CAB50}">
      <dgm:prSet/>
      <dgm:spPr/>
      <dgm:t>
        <a:bodyPr/>
        <a:lstStyle/>
        <a:p>
          <a:endParaRPr lang="en-US"/>
        </a:p>
      </dgm:t>
    </dgm:pt>
    <dgm:pt modelId="{5919C349-0E04-4096-BDE5-37CD3D27744A}" type="pres">
      <dgm:prSet presAssocID="{9BE95366-AD4E-4C7A-BCE1-C027F1B578E3}" presName="linear" presStyleCnt="0">
        <dgm:presLayoutVars>
          <dgm:animLvl val="lvl"/>
          <dgm:resizeHandles val="exact"/>
        </dgm:presLayoutVars>
      </dgm:prSet>
      <dgm:spPr/>
      <dgm:t>
        <a:bodyPr/>
        <a:lstStyle/>
        <a:p>
          <a:endParaRPr lang="en-US"/>
        </a:p>
      </dgm:t>
    </dgm:pt>
    <dgm:pt modelId="{D3D15EE5-0892-4877-8F1F-6F99A8FD5C10}" type="pres">
      <dgm:prSet presAssocID="{22252190-574D-4F17-B585-D2532CA29775}" presName="parentText" presStyleLbl="node1" presStyleIdx="0" presStyleCnt="1">
        <dgm:presLayoutVars>
          <dgm:chMax val="0"/>
          <dgm:bulletEnabled val="1"/>
        </dgm:presLayoutVars>
      </dgm:prSet>
      <dgm:spPr/>
      <dgm:t>
        <a:bodyPr/>
        <a:lstStyle/>
        <a:p>
          <a:endParaRPr lang="en-US"/>
        </a:p>
      </dgm:t>
    </dgm:pt>
    <dgm:pt modelId="{5E641247-E782-43A1-A858-8E2FFAFB8373}" type="pres">
      <dgm:prSet presAssocID="{22252190-574D-4F17-B585-D2532CA29775}" presName="childText" presStyleLbl="revTx" presStyleIdx="0" presStyleCnt="1">
        <dgm:presLayoutVars>
          <dgm:bulletEnabled val="1"/>
        </dgm:presLayoutVars>
      </dgm:prSet>
      <dgm:spPr/>
      <dgm:t>
        <a:bodyPr/>
        <a:lstStyle/>
        <a:p>
          <a:endParaRPr lang="en-US"/>
        </a:p>
      </dgm:t>
    </dgm:pt>
  </dgm:ptLst>
  <dgm:cxnLst>
    <dgm:cxn modelId="{B030A585-1395-4ADD-90ED-C00FA74A8289}" srcId="{22252190-574D-4F17-B585-D2532CA29775}" destId="{8912EB94-6E5F-4600-B70B-BA2FD5D4078F}" srcOrd="0" destOrd="0" parTransId="{598530C5-0D3F-43AA-B9DC-2F079973DB62}" sibTransId="{D4567461-0F0E-4D25-A2EA-03B71139A664}"/>
    <dgm:cxn modelId="{D07FA6FE-EBCB-4752-81C3-3FAC4F14F75B}" type="presOf" srcId="{8912EB94-6E5F-4600-B70B-BA2FD5D4078F}" destId="{5E641247-E782-43A1-A858-8E2FFAFB8373}" srcOrd="0" destOrd="0" presId="urn:microsoft.com/office/officeart/2005/8/layout/vList2"/>
    <dgm:cxn modelId="{DD081E2D-C195-4362-8EC2-E14BB45F20C3}" type="presOf" srcId="{70334A51-CD7B-46F7-B021-172BFC714654}" destId="{5E641247-E782-43A1-A858-8E2FFAFB8373}" srcOrd="0" destOrd="1" presId="urn:microsoft.com/office/officeart/2005/8/layout/vList2"/>
    <dgm:cxn modelId="{B66A35CA-D7C6-4235-92E0-1EA1E84C9EA8}" type="presOf" srcId="{22252190-574D-4F17-B585-D2532CA29775}" destId="{D3D15EE5-0892-4877-8F1F-6F99A8FD5C10}" srcOrd="0" destOrd="0" presId="urn:microsoft.com/office/officeart/2005/8/layout/vList2"/>
    <dgm:cxn modelId="{F9A998C3-984E-418E-B615-8E17EE2CAB50}" srcId="{22252190-574D-4F17-B585-D2532CA29775}" destId="{70334A51-CD7B-46F7-B021-172BFC714654}" srcOrd="1" destOrd="0" parTransId="{F59E1B8E-4DD0-4D0B-A5EB-B49BADF9B18F}" sibTransId="{E916BFBC-0F44-4034-BB73-A19B69B1F425}"/>
    <dgm:cxn modelId="{C635967B-3DE2-4A1F-9097-982CBF7F0754}" type="presOf" srcId="{9BE95366-AD4E-4C7A-BCE1-C027F1B578E3}" destId="{5919C349-0E04-4096-BDE5-37CD3D27744A}" srcOrd="0" destOrd="0" presId="urn:microsoft.com/office/officeart/2005/8/layout/vList2"/>
    <dgm:cxn modelId="{5F4B75D1-9B0E-4319-A2A0-54F2638EA432}" srcId="{9BE95366-AD4E-4C7A-BCE1-C027F1B578E3}" destId="{22252190-574D-4F17-B585-D2532CA29775}" srcOrd="0" destOrd="0" parTransId="{78BE3E85-E0D4-49B8-BB1A-EC3F9091BFF6}" sibTransId="{4C3CC37F-034C-469E-8639-5F46FD374CC7}"/>
    <dgm:cxn modelId="{61063D9F-011D-4C78-B62F-129C724A55F3}" type="presParOf" srcId="{5919C349-0E04-4096-BDE5-37CD3D27744A}" destId="{D3D15EE5-0892-4877-8F1F-6F99A8FD5C10}" srcOrd="0" destOrd="0" presId="urn:microsoft.com/office/officeart/2005/8/layout/vList2"/>
    <dgm:cxn modelId="{CE19F4A6-E5F6-4374-8BF5-82B279B48804}" type="presParOf" srcId="{5919C349-0E04-4096-BDE5-37CD3D27744A}" destId="{5E641247-E782-43A1-A858-8E2FFAFB837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30073A88-3CB7-4FE4-9CDC-BEA919F3424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06EE3BB5-EC95-47AF-809D-F93FCFE731B5}">
      <dgm:prSet phldrT="[Text]" custT="1"/>
      <dgm:spPr/>
      <dgm:t>
        <a:bodyPr/>
        <a:lstStyle/>
        <a:p>
          <a:r>
            <a:rPr lang="en-US" sz="2400" b="1" dirty="0">
              <a:solidFill>
                <a:srgbClr val="FFFF00"/>
              </a:solidFill>
              <a:latin typeface="Arial" pitchFamily="34" charset="0"/>
              <a:cs typeface="Arial" pitchFamily="34" charset="0"/>
            </a:rPr>
            <a:t>- Hai </a:t>
          </a:r>
          <a:r>
            <a:rPr lang="en-US" sz="2400" b="1" dirty="0" err="1">
              <a:solidFill>
                <a:srgbClr val="FFFF00"/>
              </a:solidFill>
              <a:latin typeface="Arial" pitchFamily="34" charset="0"/>
              <a:cs typeface="Arial" pitchFamily="34" charset="0"/>
            </a:rPr>
            <a:t>thuộc</a:t>
          </a:r>
          <a:r>
            <a:rPr lang="en-US" sz="2400" b="1" dirty="0">
              <a:solidFill>
                <a:srgbClr val="FFFF00"/>
              </a:solidFill>
              <a:latin typeface="Arial" pitchFamily="34" charset="0"/>
              <a:cs typeface="Arial" pitchFamily="34" charset="0"/>
            </a:rPr>
            <a:t> </a:t>
          </a:r>
          <a:r>
            <a:rPr lang="en-US" sz="2400" b="1" dirty="0" err="1">
              <a:solidFill>
                <a:srgbClr val="FFFF00"/>
              </a:solidFill>
              <a:latin typeface="Arial" pitchFamily="34" charset="0"/>
              <a:cs typeface="Arial" pitchFamily="34" charset="0"/>
            </a:rPr>
            <a:t>tính</a:t>
          </a:r>
          <a:r>
            <a:rPr lang="en-US" sz="2400" b="1" dirty="0">
              <a:solidFill>
                <a:srgbClr val="FFFF00"/>
              </a:solidFill>
              <a:latin typeface="Arial" pitchFamily="34" charset="0"/>
              <a:cs typeface="Arial" pitchFamily="34" charset="0"/>
            </a:rPr>
            <a:t> </a:t>
          </a:r>
          <a:r>
            <a:rPr lang="en-US" sz="2400" b="1" dirty="0" err="1">
              <a:solidFill>
                <a:srgbClr val="FFFF00"/>
              </a:solidFill>
              <a:latin typeface="Arial" pitchFamily="34" charset="0"/>
              <a:cs typeface="Arial" pitchFamily="34" charset="0"/>
            </a:rPr>
            <a:t>của</a:t>
          </a:r>
          <a:r>
            <a:rPr lang="en-US" sz="2400" b="1" dirty="0">
              <a:solidFill>
                <a:srgbClr val="FFFF00"/>
              </a:solidFill>
              <a:latin typeface="Arial" pitchFamily="34" charset="0"/>
              <a:cs typeface="Arial" pitchFamily="34" charset="0"/>
            </a:rPr>
            <a:t> </a:t>
          </a:r>
          <a:r>
            <a:rPr lang="en-US" sz="2400" b="1" dirty="0">
              <a:solidFill>
                <a:srgbClr val="FFFF00"/>
              </a:solidFill>
              <a:latin typeface="+mn-lt"/>
            </a:rPr>
            <a:t>h</a:t>
          </a:r>
          <a:r>
            <a:rPr lang="vi-VN" sz="2400" b="1" dirty="0">
              <a:solidFill>
                <a:srgbClr val="FFFF00"/>
              </a:solidFill>
              <a:latin typeface="+mn-lt"/>
            </a:rPr>
            <a:t>àng hoá sức lao động</a:t>
          </a:r>
          <a:endParaRPr lang="en-US" sz="2400" dirty="0">
            <a:solidFill>
              <a:srgbClr val="FFFF00"/>
            </a:solidFill>
          </a:endParaRPr>
        </a:p>
      </dgm:t>
    </dgm:pt>
    <dgm:pt modelId="{568F4507-FFCA-4D2D-B696-FE91F4690E3D}" type="parTrans" cxnId="{6AAB10B9-BC0F-4285-8480-B7ED77083F33}">
      <dgm:prSet/>
      <dgm:spPr/>
      <dgm:t>
        <a:bodyPr/>
        <a:lstStyle/>
        <a:p>
          <a:endParaRPr lang="en-US"/>
        </a:p>
      </dgm:t>
    </dgm:pt>
    <dgm:pt modelId="{D564BA69-C2C5-4637-97CA-7F305D275375}" type="sibTrans" cxnId="{6AAB10B9-BC0F-4285-8480-B7ED77083F33}">
      <dgm:prSet/>
      <dgm:spPr/>
      <dgm:t>
        <a:bodyPr/>
        <a:lstStyle/>
        <a:p>
          <a:endParaRPr lang="en-US"/>
        </a:p>
      </dgm:t>
    </dgm:pt>
    <dgm:pt modelId="{724BD6A5-F808-4A4B-866D-5E8489D4F27D}">
      <dgm:prSet phldrT="[Text]" custT="1"/>
      <dgm:spPr>
        <a:solidFill>
          <a:srgbClr val="92D050"/>
        </a:solidFill>
      </dgm:spPr>
      <dgm:t>
        <a:bodyPr/>
        <a:lstStyle/>
        <a:p>
          <a:r>
            <a:rPr lang="en-US" sz="2400" b="1" dirty="0" err="1">
              <a:solidFill>
                <a:srgbClr val="FF0000"/>
              </a:solidFill>
            </a:rPr>
            <a:t>Giá</a:t>
          </a:r>
          <a:r>
            <a:rPr lang="en-US" sz="2400" b="1" dirty="0">
              <a:solidFill>
                <a:srgbClr val="FF0000"/>
              </a:solidFill>
            </a:rPr>
            <a:t> </a:t>
          </a:r>
          <a:r>
            <a:rPr lang="en-US" sz="2400" b="1" dirty="0" err="1">
              <a:solidFill>
                <a:srgbClr val="FF0000"/>
              </a:solidFill>
            </a:rPr>
            <a:t>trị</a:t>
          </a:r>
          <a:endParaRPr lang="en-US" sz="2400" b="1" dirty="0">
            <a:solidFill>
              <a:srgbClr val="FF0000"/>
            </a:solidFill>
          </a:endParaRPr>
        </a:p>
      </dgm:t>
    </dgm:pt>
    <dgm:pt modelId="{11563366-ACD8-4ABE-98AF-77637DAA7E3D}" type="parTrans" cxnId="{8D158D32-6C95-4454-859E-964301CEC416}">
      <dgm:prSet custT="1"/>
      <dgm:spPr/>
      <dgm:t>
        <a:bodyPr/>
        <a:lstStyle/>
        <a:p>
          <a:endParaRPr lang="en-US" sz="2400"/>
        </a:p>
      </dgm:t>
    </dgm:pt>
    <dgm:pt modelId="{4556EE03-7401-4A1F-A766-028752BE756F}" type="sibTrans" cxnId="{8D158D32-6C95-4454-859E-964301CEC416}">
      <dgm:prSet/>
      <dgm:spPr/>
      <dgm:t>
        <a:bodyPr/>
        <a:lstStyle/>
        <a:p>
          <a:endParaRPr lang="en-US"/>
        </a:p>
      </dgm:t>
    </dgm:pt>
    <dgm:pt modelId="{0714F9C2-B809-43C7-8490-EF79331D6206}">
      <dgm:prSet phldrT="[Text]" custT="1"/>
      <dgm:spPr/>
      <dgm:t>
        <a:bodyPr/>
        <a:lstStyle/>
        <a:p>
          <a:r>
            <a:rPr lang="en-US" sz="2400" b="1" dirty="0" err="1">
              <a:latin typeface="+mn-lt"/>
            </a:rPr>
            <a:t>Là</a:t>
          </a:r>
          <a:r>
            <a:rPr lang="en-US" sz="2400" b="1" dirty="0">
              <a:latin typeface="+mn-lt"/>
            </a:rPr>
            <a:t> t</a:t>
          </a:r>
          <a:r>
            <a:rPr lang="vi-VN" sz="2400" b="1" dirty="0">
              <a:latin typeface="+mn-lt"/>
            </a:rPr>
            <a:t>hời gian lao động xã hội cần thiết để sản xuất và</a:t>
          </a:r>
          <a:r>
            <a:rPr lang="en-US" sz="2400" b="1" dirty="0">
              <a:latin typeface="+mn-lt"/>
            </a:rPr>
            <a:t> t</a:t>
          </a:r>
          <a:r>
            <a:rPr lang="vi-VN" sz="2400" b="1" dirty="0">
              <a:latin typeface="+mn-lt"/>
            </a:rPr>
            <a:t>ái sản xuất ra sức lao động</a:t>
          </a:r>
          <a:endParaRPr lang="en-US" sz="2400" dirty="0"/>
        </a:p>
      </dgm:t>
    </dgm:pt>
    <dgm:pt modelId="{D7F391E9-F595-4676-A6F1-C9EF804C2E99}" type="parTrans" cxnId="{07AA02B9-6B8B-4FFA-844B-7DAF77D02EB4}">
      <dgm:prSet custT="1"/>
      <dgm:spPr/>
      <dgm:t>
        <a:bodyPr/>
        <a:lstStyle/>
        <a:p>
          <a:endParaRPr lang="en-US" sz="2400"/>
        </a:p>
      </dgm:t>
    </dgm:pt>
    <dgm:pt modelId="{2CE7EDF7-D7C2-4337-8611-0C0A6A1C5CB5}" type="sibTrans" cxnId="{07AA02B9-6B8B-4FFA-844B-7DAF77D02EB4}">
      <dgm:prSet/>
      <dgm:spPr/>
      <dgm:t>
        <a:bodyPr/>
        <a:lstStyle/>
        <a:p>
          <a:endParaRPr lang="en-US"/>
        </a:p>
      </dgm:t>
    </dgm:pt>
    <dgm:pt modelId="{BF4CB8B5-7C9F-48E0-845E-CAD8CD9676DD}">
      <dgm:prSet phldrT="[Text]" custT="1"/>
      <dgm:spPr>
        <a:solidFill>
          <a:srgbClr val="92D050"/>
        </a:solidFill>
      </dgm:spPr>
      <dgm:t>
        <a:bodyPr/>
        <a:lstStyle/>
        <a:p>
          <a:r>
            <a:rPr lang="en-US" sz="2400" b="1" dirty="0" err="1">
              <a:solidFill>
                <a:srgbClr val="FF0000"/>
              </a:solidFill>
            </a:rPr>
            <a:t>Giá</a:t>
          </a:r>
          <a:r>
            <a:rPr lang="en-US" sz="2400" b="1" dirty="0">
              <a:solidFill>
                <a:srgbClr val="FF0000"/>
              </a:solidFill>
            </a:rPr>
            <a:t> </a:t>
          </a:r>
          <a:r>
            <a:rPr lang="en-US" sz="2400" b="1" dirty="0" err="1">
              <a:solidFill>
                <a:srgbClr val="FF0000"/>
              </a:solidFill>
            </a:rPr>
            <a:t>trị</a:t>
          </a:r>
          <a:r>
            <a:rPr lang="en-US" sz="2400" b="1" dirty="0">
              <a:solidFill>
                <a:srgbClr val="FF0000"/>
              </a:solidFill>
            </a:rPr>
            <a:t> </a:t>
          </a:r>
          <a:r>
            <a:rPr lang="en-US" sz="2400" b="1" dirty="0" err="1">
              <a:solidFill>
                <a:srgbClr val="FF0000"/>
              </a:solidFill>
            </a:rPr>
            <a:t>sử</a:t>
          </a:r>
          <a:r>
            <a:rPr lang="en-US" sz="2400" b="1" dirty="0">
              <a:solidFill>
                <a:srgbClr val="FF0000"/>
              </a:solidFill>
            </a:rPr>
            <a:t> </a:t>
          </a:r>
          <a:r>
            <a:rPr lang="en-US" sz="2400" b="1" dirty="0" err="1">
              <a:solidFill>
                <a:srgbClr val="FF0000"/>
              </a:solidFill>
            </a:rPr>
            <a:t>dụng</a:t>
          </a:r>
          <a:endParaRPr lang="en-US" sz="2400" b="1" dirty="0">
            <a:solidFill>
              <a:srgbClr val="FF0000"/>
            </a:solidFill>
          </a:endParaRPr>
        </a:p>
      </dgm:t>
    </dgm:pt>
    <dgm:pt modelId="{3FE61EFE-FBCF-45A2-99F6-28A68CE1250E}" type="parTrans" cxnId="{4CB253EA-FC3A-4CD3-A020-8FD82505549C}">
      <dgm:prSet custT="1"/>
      <dgm:spPr/>
      <dgm:t>
        <a:bodyPr/>
        <a:lstStyle/>
        <a:p>
          <a:endParaRPr lang="en-US" sz="2400"/>
        </a:p>
      </dgm:t>
    </dgm:pt>
    <dgm:pt modelId="{8F6ED32E-DC02-49D0-9203-B61C5DB675F0}" type="sibTrans" cxnId="{4CB253EA-FC3A-4CD3-A020-8FD82505549C}">
      <dgm:prSet/>
      <dgm:spPr/>
      <dgm:t>
        <a:bodyPr/>
        <a:lstStyle/>
        <a:p>
          <a:endParaRPr lang="en-US"/>
        </a:p>
      </dgm:t>
    </dgm:pt>
    <dgm:pt modelId="{97E82BED-C5EA-4D76-B75D-33B6A158E151}">
      <dgm:prSet phldrT="[Text]" custT="1"/>
      <dgm:spPr/>
      <dgm:t>
        <a:bodyPr/>
        <a:lstStyle/>
        <a:p>
          <a:r>
            <a:rPr lang="vi-VN" sz="2400" dirty="0">
              <a:latin typeface="Arial" charset="0"/>
            </a:rPr>
            <a:t>Thể hiện trong quá trình lao động</a:t>
          </a:r>
          <a:r>
            <a:rPr lang="en-US" sz="2400" dirty="0">
              <a:latin typeface="Arial" charset="0"/>
            </a:rPr>
            <a:t>,</a:t>
          </a:r>
          <a:r>
            <a:rPr lang="vi-VN" sz="2400" dirty="0">
              <a:latin typeface="Arial" charset="0"/>
            </a:rPr>
            <a:t> </a:t>
          </a:r>
          <a:r>
            <a:rPr lang="en-US" sz="2400" dirty="0" err="1">
              <a:latin typeface="Arial" charset="0"/>
            </a:rPr>
            <a:t>có</a:t>
          </a:r>
          <a:r>
            <a:rPr lang="en-US" sz="2400" dirty="0">
              <a:latin typeface="Arial" charset="0"/>
            </a:rPr>
            <a:t> </a:t>
          </a:r>
          <a:r>
            <a:rPr lang="en-US" sz="2400" dirty="0" err="1">
              <a:latin typeface="Arial" charset="0"/>
            </a:rPr>
            <a:t>khả</a:t>
          </a:r>
          <a:r>
            <a:rPr lang="en-US" sz="2400" dirty="0">
              <a:latin typeface="Arial" charset="0"/>
            </a:rPr>
            <a:t> </a:t>
          </a:r>
          <a:r>
            <a:rPr lang="en-US" sz="2400" dirty="0" err="1">
              <a:latin typeface="Arial" charset="0"/>
            </a:rPr>
            <a:t>năng</a:t>
          </a:r>
          <a:r>
            <a:rPr lang="en-US" sz="2400" dirty="0">
              <a:latin typeface="Arial" charset="0"/>
            </a:rPr>
            <a:t> </a:t>
          </a:r>
          <a:r>
            <a:rPr lang="en-US" sz="2400" dirty="0" err="1">
              <a:latin typeface="Arial" charset="0"/>
            </a:rPr>
            <a:t>tạo</a:t>
          </a:r>
          <a:r>
            <a:rPr lang="en-US" sz="2400" dirty="0">
              <a:latin typeface="Arial" charset="0"/>
            </a:rPr>
            <a:t> </a:t>
          </a:r>
          <a:r>
            <a:rPr lang="en-US" sz="2400" dirty="0" err="1">
              <a:latin typeface="Arial" charset="0"/>
            </a:rPr>
            <a:t>ra</a:t>
          </a:r>
          <a:r>
            <a:rPr lang="en-US" sz="2400" dirty="0">
              <a:latin typeface="Arial" charset="0"/>
            </a:rPr>
            <a:t> </a:t>
          </a:r>
          <a:r>
            <a:rPr lang="en-US" sz="2400" dirty="0" err="1">
              <a:latin typeface="Arial" charset="0"/>
            </a:rPr>
            <a:t>một</a:t>
          </a:r>
          <a:r>
            <a:rPr lang="en-US" sz="2400" dirty="0">
              <a:latin typeface="Arial" charset="0"/>
            </a:rPr>
            <a:t> </a:t>
          </a:r>
          <a:r>
            <a:rPr lang="en-US" sz="2400" dirty="0" err="1">
              <a:latin typeface="Arial" charset="0"/>
            </a:rPr>
            <a:t>lượng</a:t>
          </a:r>
          <a:r>
            <a:rPr lang="en-US" sz="2400" dirty="0">
              <a:latin typeface="Arial" charset="0"/>
            </a:rPr>
            <a:t> </a:t>
          </a:r>
          <a:r>
            <a:rPr lang="en-US" sz="2400" dirty="0" err="1">
              <a:latin typeface="Arial" charset="0"/>
            </a:rPr>
            <a:t>giá</a:t>
          </a:r>
          <a:r>
            <a:rPr lang="en-US" sz="2400" dirty="0">
              <a:latin typeface="Arial" charset="0"/>
            </a:rPr>
            <a:t> </a:t>
          </a:r>
          <a:r>
            <a:rPr lang="en-US" sz="2400" dirty="0" err="1">
              <a:latin typeface="Arial" charset="0"/>
            </a:rPr>
            <a:t>trị</a:t>
          </a:r>
          <a:r>
            <a:rPr lang="en-US" sz="2400" dirty="0">
              <a:latin typeface="Arial" charset="0"/>
            </a:rPr>
            <a:t> </a:t>
          </a:r>
          <a:r>
            <a:rPr lang="en-US" sz="2400" dirty="0" err="1">
              <a:latin typeface="Arial" charset="0"/>
            </a:rPr>
            <a:t>mới</a:t>
          </a:r>
          <a:r>
            <a:rPr lang="en-US" sz="2400" dirty="0">
              <a:latin typeface="Arial" charset="0"/>
            </a:rPr>
            <a:t> </a:t>
          </a:r>
          <a:r>
            <a:rPr lang="en-US" sz="2400" dirty="0" err="1">
              <a:latin typeface="Arial" charset="0"/>
            </a:rPr>
            <a:t>lớn</a:t>
          </a:r>
          <a:r>
            <a:rPr lang="en-US" sz="2400" dirty="0">
              <a:latin typeface="Arial" charset="0"/>
            </a:rPr>
            <a:t> </a:t>
          </a:r>
          <a:r>
            <a:rPr lang="en-US" sz="2400" dirty="0" err="1">
              <a:latin typeface="Arial" charset="0"/>
            </a:rPr>
            <a:t>hơn</a:t>
          </a:r>
          <a:r>
            <a:rPr lang="en-US" sz="2400" dirty="0">
              <a:latin typeface="Arial" charset="0"/>
            </a:rPr>
            <a:t> </a:t>
          </a:r>
          <a:r>
            <a:rPr lang="en-US" sz="2400" dirty="0" err="1">
              <a:latin typeface="Arial" charset="0"/>
            </a:rPr>
            <a:t>giá</a:t>
          </a:r>
          <a:r>
            <a:rPr lang="en-US" sz="2400" dirty="0">
              <a:latin typeface="Arial" charset="0"/>
            </a:rPr>
            <a:t> </a:t>
          </a:r>
          <a:r>
            <a:rPr lang="en-US" sz="2400" dirty="0" err="1">
              <a:latin typeface="Arial" charset="0"/>
            </a:rPr>
            <a:t>trị</a:t>
          </a:r>
          <a:r>
            <a:rPr lang="en-US" sz="2400" dirty="0">
              <a:latin typeface="Arial" charset="0"/>
            </a:rPr>
            <a:t> </a:t>
          </a:r>
          <a:r>
            <a:rPr lang="en-US" sz="2400" dirty="0" err="1">
              <a:latin typeface="Arial" charset="0"/>
            </a:rPr>
            <a:t>bản</a:t>
          </a:r>
          <a:r>
            <a:rPr lang="en-US" sz="2400" dirty="0">
              <a:latin typeface="Arial" charset="0"/>
            </a:rPr>
            <a:t> </a:t>
          </a:r>
          <a:r>
            <a:rPr lang="en-US" sz="2400" dirty="0" err="1">
              <a:latin typeface="Arial" charset="0"/>
            </a:rPr>
            <a:t>thân</a:t>
          </a:r>
          <a:r>
            <a:rPr lang="en-US" sz="2400" dirty="0">
              <a:latin typeface="Arial" charset="0"/>
            </a:rPr>
            <a:t> </a:t>
          </a:r>
          <a:r>
            <a:rPr lang="en-US" sz="2400" dirty="0" err="1">
              <a:latin typeface="Arial" charset="0"/>
            </a:rPr>
            <a:t>nó</a:t>
          </a:r>
          <a:r>
            <a:rPr lang="en-US" sz="2400" dirty="0">
              <a:latin typeface="Arial" charset="0"/>
            </a:rPr>
            <a:t>. </a:t>
          </a:r>
          <a:r>
            <a:rPr lang="en-US" sz="2400" dirty="0" err="1">
              <a:latin typeface="Arial" charset="0"/>
            </a:rPr>
            <a:t>Đó</a:t>
          </a:r>
          <a:r>
            <a:rPr lang="en-US" sz="2400" dirty="0">
              <a:latin typeface="Arial" charset="0"/>
            </a:rPr>
            <a:t> </a:t>
          </a:r>
          <a:r>
            <a:rPr lang="en-US" sz="2400" dirty="0" err="1">
              <a:latin typeface="Arial" charset="0"/>
            </a:rPr>
            <a:t>chính</a:t>
          </a:r>
          <a:r>
            <a:rPr lang="en-US" sz="2400" dirty="0">
              <a:latin typeface="Arial" charset="0"/>
            </a:rPr>
            <a:t> </a:t>
          </a:r>
          <a:r>
            <a:rPr lang="en-US" sz="2400" dirty="0" err="1">
              <a:latin typeface="Arial" charset="0"/>
            </a:rPr>
            <a:t>là</a:t>
          </a:r>
          <a:r>
            <a:rPr lang="en-US" sz="2400" dirty="0">
              <a:latin typeface="Arial" charset="0"/>
            </a:rPr>
            <a:t> </a:t>
          </a:r>
          <a:r>
            <a:rPr lang="en-US" sz="2400" dirty="0" err="1">
              <a:latin typeface="Arial" charset="0"/>
            </a:rPr>
            <a:t>nguồn</a:t>
          </a:r>
          <a:r>
            <a:rPr lang="en-US" sz="2400" dirty="0">
              <a:latin typeface="Arial" charset="0"/>
            </a:rPr>
            <a:t> </a:t>
          </a:r>
          <a:r>
            <a:rPr lang="en-US" sz="2400" dirty="0" err="1">
              <a:latin typeface="Arial" charset="0"/>
            </a:rPr>
            <a:t>gốc</a:t>
          </a:r>
          <a:r>
            <a:rPr lang="en-US" sz="2400" dirty="0">
              <a:latin typeface="Arial" charset="0"/>
            </a:rPr>
            <a:t> </a:t>
          </a:r>
          <a:r>
            <a:rPr lang="en-US" sz="2400" dirty="0" err="1">
              <a:latin typeface="Arial" charset="0"/>
            </a:rPr>
            <a:t>của</a:t>
          </a:r>
          <a:r>
            <a:rPr lang="en-US" sz="2400" dirty="0">
              <a:latin typeface="Arial" charset="0"/>
            </a:rPr>
            <a:t> </a:t>
          </a:r>
          <a:r>
            <a:rPr lang="en-US" sz="2400" dirty="0" err="1">
              <a:latin typeface="Arial" charset="0"/>
            </a:rPr>
            <a:t>giá</a:t>
          </a:r>
          <a:r>
            <a:rPr lang="en-US" sz="2400" dirty="0">
              <a:latin typeface="Arial" charset="0"/>
            </a:rPr>
            <a:t> </a:t>
          </a:r>
          <a:r>
            <a:rPr lang="en-US" sz="2400" dirty="0" err="1">
              <a:latin typeface="Arial" charset="0"/>
            </a:rPr>
            <a:t>trị</a:t>
          </a:r>
          <a:r>
            <a:rPr lang="en-US" sz="2400" dirty="0">
              <a:latin typeface="Arial" charset="0"/>
            </a:rPr>
            <a:t> </a:t>
          </a:r>
          <a:r>
            <a:rPr lang="en-US" sz="2400" dirty="0" err="1">
              <a:latin typeface="Arial" charset="0"/>
            </a:rPr>
            <a:t>thặng</a:t>
          </a:r>
          <a:r>
            <a:rPr lang="en-US" sz="2400" dirty="0">
              <a:latin typeface="Arial" charset="0"/>
            </a:rPr>
            <a:t> </a:t>
          </a:r>
          <a:r>
            <a:rPr lang="en-US" sz="2400" dirty="0" err="1">
              <a:latin typeface="Arial" charset="0"/>
            </a:rPr>
            <a:t>dư</a:t>
          </a:r>
          <a:endParaRPr lang="en-US" sz="2400" dirty="0"/>
        </a:p>
      </dgm:t>
    </dgm:pt>
    <dgm:pt modelId="{FEBC6C75-B4A6-445E-9419-8BB286F939F1}" type="parTrans" cxnId="{4437D3A5-BD09-4698-954B-C5E738C2E38C}">
      <dgm:prSet custT="1"/>
      <dgm:spPr/>
      <dgm:t>
        <a:bodyPr/>
        <a:lstStyle/>
        <a:p>
          <a:endParaRPr lang="en-US" sz="2400"/>
        </a:p>
      </dgm:t>
    </dgm:pt>
    <dgm:pt modelId="{3A46B0F5-4204-4678-AD4A-E23E20026251}" type="sibTrans" cxnId="{4437D3A5-BD09-4698-954B-C5E738C2E38C}">
      <dgm:prSet/>
      <dgm:spPr/>
      <dgm:t>
        <a:bodyPr/>
        <a:lstStyle/>
        <a:p>
          <a:endParaRPr lang="en-US"/>
        </a:p>
      </dgm:t>
    </dgm:pt>
    <dgm:pt modelId="{8204AB4E-6A01-4FD4-85A0-A7EC1517C51F}">
      <dgm:prSet phldrT="[Text]" custT="1"/>
      <dgm:spPr/>
      <dgm:t>
        <a:bodyPr/>
        <a:lstStyle/>
        <a:p>
          <a:r>
            <a:rPr lang="en-US" sz="2400" b="1" dirty="0" err="1">
              <a:latin typeface="+mn-lt"/>
            </a:rPr>
            <a:t>Xác</a:t>
          </a:r>
          <a:r>
            <a:rPr lang="en-US" sz="2400" b="1" dirty="0">
              <a:latin typeface="+mn-lt"/>
            </a:rPr>
            <a:t> </a:t>
          </a:r>
          <a:r>
            <a:rPr lang="en-US" sz="2400" b="1" dirty="0" err="1">
              <a:latin typeface="+mn-lt"/>
            </a:rPr>
            <a:t>định</a:t>
          </a:r>
          <a:r>
            <a:rPr lang="en-US" sz="2400" b="1" dirty="0">
              <a:latin typeface="+mn-lt"/>
            </a:rPr>
            <a:t> </a:t>
          </a:r>
          <a:r>
            <a:rPr lang="en-US" sz="2400" b="1" dirty="0" err="1">
              <a:latin typeface="+mn-lt"/>
            </a:rPr>
            <a:t>toàn</a:t>
          </a:r>
          <a:r>
            <a:rPr lang="en-US" sz="2400" b="1" dirty="0">
              <a:latin typeface="+mn-lt"/>
            </a:rPr>
            <a:t> </a:t>
          </a:r>
          <a:r>
            <a:rPr lang="en-US" sz="2400" b="1" dirty="0" err="1">
              <a:latin typeface="+mn-lt"/>
            </a:rPr>
            <a:t>bộ</a:t>
          </a:r>
          <a:r>
            <a:rPr lang="en-US" sz="2400" b="1" dirty="0">
              <a:latin typeface="+mn-lt"/>
            </a:rPr>
            <a:t> g</a:t>
          </a:r>
          <a:r>
            <a:rPr lang="vi-VN" sz="2400" b="1" dirty="0">
              <a:latin typeface="+mn-lt"/>
            </a:rPr>
            <a:t>iá trị tư liệu sinh hoạt (vật chất, tinh thần) cần thiết</a:t>
          </a:r>
          <a:endParaRPr lang="en-US" sz="2400" dirty="0"/>
        </a:p>
      </dgm:t>
    </dgm:pt>
    <dgm:pt modelId="{2E65FE51-80B8-452C-8DDD-62D7A6E3C215}" type="parTrans" cxnId="{EFA86D87-61D4-464D-807E-9A1FEC0A56BA}">
      <dgm:prSet custT="1"/>
      <dgm:spPr/>
      <dgm:t>
        <a:bodyPr/>
        <a:lstStyle/>
        <a:p>
          <a:endParaRPr lang="en-US" sz="2400"/>
        </a:p>
      </dgm:t>
    </dgm:pt>
    <dgm:pt modelId="{066D3121-7A8D-41D9-AF3C-1597544C6E6E}" type="sibTrans" cxnId="{EFA86D87-61D4-464D-807E-9A1FEC0A56BA}">
      <dgm:prSet/>
      <dgm:spPr/>
      <dgm:t>
        <a:bodyPr/>
        <a:lstStyle/>
        <a:p>
          <a:endParaRPr lang="en-US"/>
        </a:p>
      </dgm:t>
    </dgm:pt>
    <dgm:pt modelId="{CA404119-7239-4BF8-A6B8-E217589EFD6E}" type="pres">
      <dgm:prSet presAssocID="{30073A88-3CB7-4FE4-9CDC-BEA919F3424B}" presName="diagram" presStyleCnt="0">
        <dgm:presLayoutVars>
          <dgm:chPref val="1"/>
          <dgm:dir/>
          <dgm:animOne val="branch"/>
          <dgm:animLvl val="lvl"/>
          <dgm:resizeHandles val="exact"/>
        </dgm:presLayoutVars>
      </dgm:prSet>
      <dgm:spPr/>
      <dgm:t>
        <a:bodyPr/>
        <a:lstStyle/>
        <a:p>
          <a:endParaRPr lang="en-US"/>
        </a:p>
      </dgm:t>
    </dgm:pt>
    <dgm:pt modelId="{9924EF1E-621B-4ADB-8DBD-F8EEE69CA587}" type="pres">
      <dgm:prSet presAssocID="{06EE3BB5-EC95-47AF-809D-F93FCFE731B5}" presName="root1" presStyleCnt="0"/>
      <dgm:spPr/>
    </dgm:pt>
    <dgm:pt modelId="{92200E44-68BC-49FD-A8C4-9424B63C4BD5}" type="pres">
      <dgm:prSet presAssocID="{06EE3BB5-EC95-47AF-809D-F93FCFE731B5}" presName="LevelOneTextNode" presStyleLbl="node0" presStyleIdx="0" presStyleCnt="1" custScaleY="733453">
        <dgm:presLayoutVars>
          <dgm:chPref val="3"/>
        </dgm:presLayoutVars>
      </dgm:prSet>
      <dgm:spPr/>
      <dgm:t>
        <a:bodyPr/>
        <a:lstStyle/>
        <a:p>
          <a:endParaRPr lang="en-US"/>
        </a:p>
      </dgm:t>
    </dgm:pt>
    <dgm:pt modelId="{04C5869F-2E0D-4951-A6CF-22F6A1DAC16B}" type="pres">
      <dgm:prSet presAssocID="{06EE3BB5-EC95-47AF-809D-F93FCFE731B5}" presName="level2hierChild" presStyleCnt="0"/>
      <dgm:spPr/>
    </dgm:pt>
    <dgm:pt modelId="{330CF636-11DD-472C-B889-27651F1E7619}" type="pres">
      <dgm:prSet presAssocID="{11563366-ACD8-4ABE-98AF-77637DAA7E3D}" presName="conn2-1" presStyleLbl="parChTrans1D2" presStyleIdx="0" presStyleCnt="2"/>
      <dgm:spPr/>
      <dgm:t>
        <a:bodyPr/>
        <a:lstStyle/>
        <a:p>
          <a:endParaRPr lang="en-US"/>
        </a:p>
      </dgm:t>
    </dgm:pt>
    <dgm:pt modelId="{150FFF69-6F1A-4C5A-A495-DA0BF2DB2314}" type="pres">
      <dgm:prSet presAssocID="{11563366-ACD8-4ABE-98AF-77637DAA7E3D}" presName="connTx" presStyleLbl="parChTrans1D2" presStyleIdx="0" presStyleCnt="2"/>
      <dgm:spPr/>
      <dgm:t>
        <a:bodyPr/>
        <a:lstStyle/>
        <a:p>
          <a:endParaRPr lang="en-US"/>
        </a:p>
      </dgm:t>
    </dgm:pt>
    <dgm:pt modelId="{DC67FBB7-6A7B-4811-88A3-980892F59D72}" type="pres">
      <dgm:prSet presAssocID="{724BD6A5-F808-4A4B-866D-5E8489D4F27D}" presName="root2" presStyleCnt="0"/>
      <dgm:spPr/>
    </dgm:pt>
    <dgm:pt modelId="{739DD40D-A34D-4D0F-B31D-57A3D2CAED00}" type="pres">
      <dgm:prSet presAssocID="{724BD6A5-F808-4A4B-866D-5E8489D4F27D}" presName="LevelTwoTextNode" presStyleLbl="node2" presStyleIdx="0" presStyleCnt="2" custScaleY="181796">
        <dgm:presLayoutVars>
          <dgm:chPref val="3"/>
        </dgm:presLayoutVars>
      </dgm:prSet>
      <dgm:spPr/>
      <dgm:t>
        <a:bodyPr/>
        <a:lstStyle/>
        <a:p>
          <a:endParaRPr lang="en-US"/>
        </a:p>
      </dgm:t>
    </dgm:pt>
    <dgm:pt modelId="{770D8575-6186-4B02-A2AB-CC4C13C08F41}" type="pres">
      <dgm:prSet presAssocID="{724BD6A5-F808-4A4B-866D-5E8489D4F27D}" presName="level3hierChild" presStyleCnt="0"/>
      <dgm:spPr/>
    </dgm:pt>
    <dgm:pt modelId="{676F2A58-1C0E-42FF-825D-EC8D48418EDB}" type="pres">
      <dgm:prSet presAssocID="{D7F391E9-F595-4676-A6F1-C9EF804C2E99}" presName="conn2-1" presStyleLbl="parChTrans1D3" presStyleIdx="0" presStyleCnt="3"/>
      <dgm:spPr/>
      <dgm:t>
        <a:bodyPr/>
        <a:lstStyle/>
        <a:p>
          <a:endParaRPr lang="en-US"/>
        </a:p>
      </dgm:t>
    </dgm:pt>
    <dgm:pt modelId="{FAD0CA16-ED03-4521-804F-C861BE6BFE81}" type="pres">
      <dgm:prSet presAssocID="{D7F391E9-F595-4676-A6F1-C9EF804C2E99}" presName="connTx" presStyleLbl="parChTrans1D3" presStyleIdx="0" presStyleCnt="3"/>
      <dgm:spPr/>
      <dgm:t>
        <a:bodyPr/>
        <a:lstStyle/>
        <a:p>
          <a:endParaRPr lang="en-US"/>
        </a:p>
      </dgm:t>
    </dgm:pt>
    <dgm:pt modelId="{7C9B0FBA-209F-4BD8-B409-BB6EC1679713}" type="pres">
      <dgm:prSet presAssocID="{0714F9C2-B809-43C7-8490-EF79331D6206}" presName="root2" presStyleCnt="0"/>
      <dgm:spPr/>
    </dgm:pt>
    <dgm:pt modelId="{2F960BFC-44EB-45FA-BF38-1E84DDE3D774}" type="pres">
      <dgm:prSet presAssocID="{0714F9C2-B809-43C7-8490-EF79331D6206}" presName="LevelTwoTextNode" presStyleLbl="node3" presStyleIdx="0" presStyleCnt="3" custScaleX="584284" custScaleY="390566">
        <dgm:presLayoutVars>
          <dgm:chPref val="3"/>
        </dgm:presLayoutVars>
      </dgm:prSet>
      <dgm:spPr/>
      <dgm:t>
        <a:bodyPr/>
        <a:lstStyle/>
        <a:p>
          <a:endParaRPr lang="en-US"/>
        </a:p>
      </dgm:t>
    </dgm:pt>
    <dgm:pt modelId="{BCCA2725-DE07-4829-9384-099283B0CB70}" type="pres">
      <dgm:prSet presAssocID="{0714F9C2-B809-43C7-8490-EF79331D6206}" presName="level3hierChild" presStyleCnt="0"/>
      <dgm:spPr/>
    </dgm:pt>
    <dgm:pt modelId="{E79D13BD-B8D6-4A3D-AD0F-EAA210AC0850}" type="pres">
      <dgm:prSet presAssocID="{2E65FE51-80B8-452C-8DDD-62D7A6E3C215}" presName="conn2-1" presStyleLbl="parChTrans1D3" presStyleIdx="1" presStyleCnt="3"/>
      <dgm:spPr/>
      <dgm:t>
        <a:bodyPr/>
        <a:lstStyle/>
        <a:p>
          <a:endParaRPr lang="en-US"/>
        </a:p>
      </dgm:t>
    </dgm:pt>
    <dgm:pt modelId="{E3E49966-790A-41CE-A58D-901D267B7716}" type="pres">
      <dgm:prSet presAssocID="{2E65FE51-80B8-452C-8DDD-62D7A6E3C215}" presName="connTx" presStyleLbl="parChTrans1D3" presStyleIdx="1" presStyleCnt="3"/>
      <dgm:spPr/>
      <dgm:t>
        <a:bodyPr/>
        <a:lstStyle/>
        <a:p>
          <a:endParaRPr lang="en-US"/>
        </a:p>
      </dgm:t>
    </dgm:pt>
    <dgm:pt modelId="{CA8BBAA3-16A3-465E-B7CB-1887FC927687}" type="pres">
      <dgm:prSet presAssocID="{8204AB4E-6A01-4FD4-85A0-A7EC1517C51F}" presName="root2" presStyleCnt="0"/>
      <dgm:spPr/>
    </dgm:pt>
    <dgm:pt modelId="{5C8B8D71-34DA-40C4-AD16-C080354CC333}" type="pres">
      <dgm:prSet presAssocID="{8204AB4E-6A01-4FD4-85A0-A7EC1517C51F}" presName="LevelTwoTextNode" presStyleLbl="node3" presStyleIdx="1" presStyleCnt="3" custScaleX="550109" custScaleY="249265" custLinFactNeighborX="7198" custLinFactNeighborY="91477">
        <dgm:presLayoutVars>
          <dgm:chPref val="3"/>
        </dgm:presLayoutVars>
      </dgm:prSet>
      <dgm:spPr/>
      <dgm:t>
        <a:bodyPr/>
        <a:lstStyle/>
        <a:p>
          <a:endParaRPr lang="en-US"/>
        </a:p>
      </dgm:t>
    </dgm:pt>
    <dgm:pt modelId="{74967655-A03F-45D2-8513-53D3D685A904}" type="pres">
      <dgm:prSet presAssocID="{8204AB4E-6A01-4FD4-85A0-A7EC1517C51F}" presName="level3hierChild" presStyleCnt="0"/>
      <dgm:spPr/>
    </dgm:pt>
    <dgm:pt modelId="{7C715E46-BDDC-4B37-BAAF-04014A7BE4E4}" type="pres">
      <dgm:prSet presAssocID="{3FE61EFE-FBCF-45A2-99F6-28A68CE1250E}" presName="conn2-1" presStyleLbl="parChTrans1D2" presStyleIdx="1" presStyleCnt="2"/>
      <dgm:spPr/>
      <dgm:t>
        <a:bodyPr/>
        <a:lstStyle/>
        <a:p>
          <a:endParaRPr lang="en-US"/>
        </a:p>
      </dgm:t>
    </dgm:pt>
    <dgm:pt modelId="{D466722C-2D36-4E14-A73B-1866D84C4429}" type="pres">
      <dgm:prSet presAssocID="{3FE61EFE-FBCF-45A2-99F6-28A68CE1250E}" presName="connTx" presStyleLbl="parChTrans1D2" presStyleIdx="1" presStyleCnt="2"/>
      <dgm:spPr/>
      <dgm:t>
        <a:bodyPr/>
        <a:lstStyle/>
        <a:p>
          <a:endParaRPr lang="en-US"/>
        </a:p>
      </dgm:t>
    </dgm:pt>
    <dgm:pt modelId="{B2E9641E-97D5-4A8B-B115-5F6F66EDEC7A}" type="pres">
      <dgm:prSet presAssocID="{BF4CB8B5-7C9F-48E0-845E-CAD8CD9676DD}" presName="root2" presStyleCnt="0"/>
      <dgm:spPr/>
    </dgm:pt>
    <dgm:pt modelId="{0E2D2CF7-6999-4FA4-99BE-7F6EAD18B7E1}" type="pres">
      <dgm:prSet presAssocID="{BF4CB8B5-7C9F-48E0-845E-CAD8CD9676DD}" presName="LevelTwoTextNode" presStyleLbl="node2" presStyleIdx="1" presStyleCnt="2" custScaleY="313144">
        <dgm:presLayoutVars>
          <dgm:chPref val="3"/>
        </dgm:presLayoutVars>
      </dgm:prSet>
      <dgm:spPr/>
      <dgm:t>
        <a:bodyPr/>
        <a:lstStyle/>
        <a:p>
          <a:endParaRPr lang="en-US"/>
        </a:p>
      </dgm:t>
    </dgm:pt>
    <dgm:pt modelId="{D5909CCC-250C-469E-A1DB-D05A1584D88F}" type="pres">
      <dgm:prSet presAssocID="{BF4CB8B5-7C9F-48E0-845E-CAD8CD9676DD}" presName="level3hierChild" presStyleCnt="0"/>
      <dgm:spPr/>
    </dgm:pt>
    <dgm:pt modelId="{4DCD0B74-8B24-4519-84FC-DDEC4614CE04}" type="pres">
      <dgm:prSet presAssocID="{FEBC6C75-B4A6-445E-9419-8BB286F939F1}" presName="conn2-1" presStyleLbl="parChTrans1D3" presStyleIdx="2" presStyleCnt="3"/>
      <dgm:spPr/>
      <dgm:t>
        <a:bodyPr/>
        <a:lstStyle/>
        <a:p>
          <a:endParaRPr lang="en-US"/>
        </a:p>
      </dgm:t>
    </dgm:pt>
    <dgm:pt modelId="{D7E022BD-CF39-4943-9274-2D74164F3A58}" type="pres">
      <dgm:prSet presAssocID="{FEBC6C75-B4A6-445E-9419-8BB286F939F1}" presName="connTx" presStyleLbl="parChTrans1D3" presStyleIdx="2" presStyleCnt="3"/>
      <dgm:spPr/>
      <dgm:t>
        <a:bodyPr/>
        <a:lstStyle/>
        <a:p>
          <a:endParaRPr lang="en-US"/>
        </a:p>
      </dgm:t>
    </dgm:pt>
    <dgm:pt modelId="{70826F67-2817-443F-A9E0-092F2ADC3EDA}" type="pres">
      <dgm:prSet presAssocID="{97E82BED-C5EA-4D76-B75D-33B6A158E151}" presName="root2" presStyleCnt="0"/>
      <dgm:spPr/>
    </dgm:pt>
    <dgm:pt modelId="{E270EF48-3C73-49B5-887C-8F0EDD760E82}" type="pres">
      <dgm:prSet presAssocID="{97E82BED-C5EA-4D76-B75D-33B6A158E151}" presName="LevelTwoTextNode" presStyleLbl="node3" presStyleIdx="2" presStyleCnt="3" custScaleX="652391" custScaleY="272573" custLinFactY="100000" custLinFactNeighborX="-10265" custLinFactNeighborY="138425">
        <dgm:presLayoutVars>
          <dgm:chPref val="3"/>
        </dgm:presLayoutVars>
      </dgm:prSet>
      <dgm:spPr/>
      <dgm:t>
        <a:bodyPr/>
        <a:lstStyle/>
        <a:p>
          <a:endParaRPr lang="en-US"/>
        </a:p>
      </dgm:t>
    </dgm:pt>
    <dgm:pt modelId="{82D4B2C4-3381-43E2-8043-70E1D0A4E5BF}" type="pres">
      <dgm:prSet presAssocID="{97E82BED-C5EA-4D76-B75D-33B6A158E151}" presName="level3hierChild" presStyleCnt="0"/>
      <dgm:spPr/>
    </dgm:pt>
  </dgm:ptLst>
  <dgm:cxnLst>
    <dgm:cxn modelId="{8CA1C807-9B80-4C36-A081-5865ACF48D97}" type="presOf" srcId="{97E82BED-C5EA-4D76-B75D-33B6A158E151}" destId="{E270EF48-3C73-49B5-887C-8F0EDD760E82}" srcOrd="0" destOrd="0" presId="urn:microsoft.com/office/officeart/2005/8/layout/hierarchy2"/>
    <dgm:cxn modelId="{4437D3A5-BD09-4698-954B-C5E738C2E38C}" srcId="{BF4CB8B5-7C9F-48E0-845E-CAD8CD9676DD}" destId="{97E82BED-C5EA-4D76-B75D-33B6A158E151}" srcOrd="0" destOrd="0" parTransId="{FEBC6C75-B4A6-445E-9419-8BB286F939F1}" sibTransId="{3A46B0F5-4204-4678-AD4A-E23E20026251}"/>
    <dgm:cxn modelId="{949B90BF-A706-426F-89DD-5B8A20461002}" type="presOf" srcId="{8204AB4E-6A01-4FD4-85A0-A7EC1517C51F}" destId="{5C8B8D71-34DA-40C4-AD16-C080354CC333}" srcOrd="0" destOrd="0" presId="urn:microsoft.com/office/officeart/2005/8/layout/hierarchy2"/>
    <dgm:cxn modelId="{9417B766-B5FB-4CCC-9BD1-6E0DAE1F9D1E}" type="presOf" srcId="{30073A88-3CB7-4FE4-9CDC-BEA919F3424B}" destId="{CA404119-7239-4BF8-A6B8-E217589EFD6E}" srcOrd="0" destOrd="0" presId="urn:microsoft.com/office/officeart/2005/8/layout/hierarchy2"/>
    <dgm:cxn modelId="{7B70F29D-348C-432C-8862-01645F7E3163}" type="presOf" srcId="{3FE61EFE-FBCF-45A2-99F6-28A68CE1250E}" destId="{7C715E46-BDDC-4B37-BAAF-04014A7BE4E4}" srcOrd="0" destOrd="0" presId="urn:microsoft.com/office/officeart/2005/8/layout/hierarchy2"/>
    <dgm:cxn modelId="{8230EA7F-0C34-4FB5-89E1-D5141DAE5FD9}" type="presOf" srcId="{11563366-ACD8-4ABE-98AF-77637DAA7E3D}" destId="{150FFF69-6F1A-4C5A-A495-DA0BF2DB2314}" srcOrd="1" destOrd="0" presId="urn:microsoft.com/office/officeart/2005/8/layout/hierarchy2"/>
    <dgm:cxn modelId="{39ED13D8-E059-434E-A9C0-83AE5992FD05}" type="presOf" srcId="{11563366-ACD8-4ABE-98AF-77637DAA7E3D}" destId="{330CF636-11DD-472C-B889-27651F1E7619}" srcOrd="0" destOrd="0" presId="urn:microsoft.com/office/officeart/2005/8/layout/hierarchy2"/>
    <dgm:cxn modelId="{C0E8F50F-37D1-46DC-B118-8D561027621B}" type="presOf" srcId="{D7F391E9-F595-4676-A6F1-C9EF804C2E99}" destId="{676F2A58-1C0E-42FF-825D-EC8D48418EDB}" srcOrd="0" destOrd="0" presId="urn:microsoft.com/office/officeart/2005/8/layout/hierarchy2"/>
    <dgm:cxn modelId="{EFA86D87-61D4-464D-807E-9A1FEC0A56BA}" srcId="{724BD6A5-F808-4A4B-866D-5E8489D4F27D}" destId="{8204AB4E-6A01-4FD4-85A0-A7EC1517C51F}" srcOrd="1" destOrd="0" parTransId="{2E65FE51-80B8-452C-8DDD-62D7A6E3C215}" sibTransId="{066D3121-7A8D-41D9-AF3C-1597544C6E6E}"/>
    <dgm:cxn modelId="{7A775D3C-045F-4B78-A6A9-6B07DAABBB81}" type="presOf" srcId="{3FE61EFE-FBCF-45A2-99F6-28A68CE1250E}" destId="{D466722C-2D36-4E14-A73B-1866D84C4429}" srcOrd="1" destOrd="0" presId="urn:microsoft.com/office/officeart/2005/8/layout/hierarchy2"/>
    <dgm:cxn modelId="{8BE8D5CE-6CAD-445C-8CC4-79BE1942847F}" type="presOf" srcId="{0714F9C2-B809-43C7-8490-EF79331D6206}" destId="{2F960BFC-44EB-45FA-BF38-1E84DDE3D774}" srcOrd="0" destOrd="0" presId="urn:microsoft.com/office/officeart/2005/8/layout/hierarchy2"/>
    <dgm:cxn modelId="{6C0170F1-1201-4587-96D8-8D850561E822}" type="presOf" srcId="{2E65FE51-80B8-452C-8DDD-62D7A6E3C215}" destId="{E79D13BD-B8D6-4A3D-AD0F-EAA210AC0850}" srcOrd="0" destOrd="0" presId="urn:microsoft.com/office/officeart/2005/8/layout/hierarchy2"/>
    <dgm:cxn modelId="{07AA02B9-6B8B-4FFA-844B-7DAF77D02EB4}" srcId="{724BD6A5-F808-4A4B-866D-5E8489D4F27D}" destId="{0714F9C2-B809-43C7-8490-EF79331D6206}" srcOrd="0" destOrd="0" parTransId="{D7F391E9-F595-4676-A6F1-C9EF804C2E99}" sibTransId="{2CE7EDF7-D7C2-4337-8611-0C0A6A1C5CB5}"/>
    <dgm:cxn modelId="{83CDFDEF-2AB7-43F3-A9C3-A8A3AF6108A9}" type="presOf" srcId="{06EE3BB5-EC95-47AF-809D-F93FCFE731B5}" destId="{92200E44-68BC-49FD-A8C4-9424B63C4BD5}" srcOrd="0" destOrd="0" presId="urn:microsoft.com/office/officeart/2005/8/layout/hierarchy2"/>
    <dgm:cxn modelId="{8D158D32-6C95-4454-859E-964301CEC416}" srcId="{06EE3BB5-EC95-47AF-809D-F93FCFE731B5}" destId="{724BD6A5-F808-4A4B-866D-5E8489D4F27D}" srcOrd="0" destOrd="0" parTransId="{11563366-ACD8-4ABE-98AF-77637DAA7E3D}" sibTransId="{4556EE03-7401-4A1F-A766-028752BE756F}"/>
    <dgm:cxn modelId="{BF305580-EF62-4C4C-8723-85F26F86E18B}" type="presOf" srcId="{BF4CB8B5-7C9F-48E0-845E-CAD8CD9676DD}" destId="{0E2D2CF7-6999-4FA4-99BE-7F6EAD18B7E1}" srcOrd="0" destOrd="0" presId="urn:microsoft.com/office/officeart/2005/8/layout/hierarchy2"/>
    <dgm:cxn modelId="{E36AB460-CB37-4EE8-A628-7F8B2487FB4D}" type="presOf" srcId="{2E65FE51-80B8-452C-8DDD-62D7A6E3C215}" destId="{E3E49966-790A-41CE-A58D-901D267B7716}" srcOrd="1" destOrd="0" presId="urn:microsoft.com/office/officeart/2005/8/layout/hierarchy2"/>
    <dgm:cxn modelId="{6AAB10B9-BC0F-4285-8480-B7ED77083F33}" srcId="{30073A88-3CB7-4FE4-9CDC-BEA919F3424B}" destId="{06EE3BB5-EC95-47AF-809D-F93FCFE731B5}" srcOrd="0" destOrd="0" parTransId="{568F4507-FFCA-4D2D-B696-FE91F4690E3D}" sibTransId="{D564BA69-C2C5-4637-97CA-7F305D275375}"/>
    <dgm:cxn modelId="{4CB253EA-FC3A-4CD3-A020-8FD82505549C}" srcId="{06EE3BB5-EC95-47AF-809D-F93FCFE731B5}" destId="{BF4CB8B5-7C9F-48E0-845E-CAD8CD9676DD}" srcOrd="1" destOrd="0" parTransId="{3FE61EFE-FBCF-45A2-99F6-28A68CE1250E}" sibTransId="{8F6ED32E-DC02-49D0-9203-B61C5DB675F0}"/>
    <dgm:cxn modelId="{D50CAEE8-C66F-4551-9EF3-23CA6D679DC9}" type="presOf" srcId="{FEBC6C75-B4A6-445E-9419-8BB286F939F1}" destId="{D7E022BD-CF39-4943-9274-2D74164F3A58}" srcOrd="1" destOrd="0" presId="urn:microsoft.com/office/officeart/2005/8/layout/hierarchy2"/>
    <dgm:cxn modelId="{A27902AE-33C0-4402-B814-641090FFA13B}" type="presOf" srcId="{724BD6A5-F808-4A4B-866D-5E8489D4F27D}" destId="{739DD40D-A34D-4D0F-B31D-57A3D2CAED00}" srcOrd="0" destOrd="0" presId="urn:microsoft.com/office/officeart/2005/8/layout/hierarchy2"/>
    <dgm:cxn modelId="{7BE5AC49-8E39-4F8E-932E-A33850EC5B29}" type="presOf" srcId="{FEBC6C75-B4A6-445E-9419-8BB286F939F1}" destId="{4DCD0B74-8B24-4519-84FC-DDEC4614CE04}" srcOrd="0" destOrd="0" presId="urn:microsoft.com/office/officeart/2005/8/layout/hierarchy2"/>
    <dgm:cxn modelId="{67F3AB83-64EE-4659-9B97-72525C8E084B}" type="presOf" srcId="{D7F391E9-F595-4676-A6F1-C9EF804C2E99}" destId="{FAD0CA16-ED03-4521-804F-C861BE6BFE81}" srcOrd="1" destOrd="0" presId="urn:microsoft.com/office/officeart/2005/8/layout/hierarchy2"/>
    <dgm:cxn modelId="{E81F148B-0324-4CCD-B1CC-2EFD15E7F90F}" type="presParOf" srcId="{CA404119-7239-4BF8-A6B8-E217589EFD6E}" destId="{9924EF1E-621B-4ADB-8DBD-F8EEE69CA587}" srcOrd="0" destOrd="0" presId="urn:microsoft.com/office/officeart/2005/8/layout/hierarchy2"/>
    <dgm:cxn modelId="{799ABCBB-81A8-4DEA-A484-CE81C3AAAEB9}" type="presParOf" srcId="{9924EF1E-621B-4ADB-8DBD-F8EEE69CA587}" destId="{92200E44-68BC-49FD-A8C4-9424B63C4BD5}" srcOrd="0" destOrd="0" presId="urn:microsoft.com/office/officeart/2005/8/layout/hierarchy2"/>
    <dgm:cxn modelId="{208C6007-D459-4C3B-88AC-90A17ACF9FA2}" type="presParOf" srcId="{9924EF1E-621B-4ADB-8DBD-F8EEE69CA587}" destId="{04C5869F-2E0D-4951-A6CF-22F6A1DAC16B}" srcOrd="1" destOrd="0" presId="urn:microsoft.com/office/officeart/2005/8/layout/hierarchy2"/>
    <dgm:cxn modelId="{B8B5C05E-E363-40B6-9F85-3D4DB602C6E5}" type="presParOf" srcId="{04C5869F-2E0D-4951-A6CF-22F6A1DAC16B}" destId="{330CF636-11DD-472C-B889-27651F1E7619}" srcOrd="0" destOrd="0" presId="urn:microsoft.com/office/officeart/2005/8/layout/hierarchy2"/>
    <dgm:cxn modelId="{5640B6E9-1B73-4A96-9D29-4FE3D42030FB}" type="presParOf" srcId="{330CF636-11DD-472C-B889-27651F1E7619}" destId="{150FFF69-6F1A-4C5A-A495-DA0BF2DB2314}" srcOrd="0" destOrd="0" presId="urn:microsoft.com/office/officeart/2005/8/layout/hierarchy2"/>
    <dgm:cxn modelId="{B1B71D29-6FC9-4BAA-AC09-6AECA9E7B658}" type="presParOf" srcId="{04C5869F-2E0D-4951-A6CF-22F6A1DAC16B}" destId="{DC67FBB7-6A7B-4811-88A3-980892F59D72}" srcOrd="1" destOrd="0" presId="urn:microsoft.com/office/officeart/2005/8/layout/hierarchy2"/>
    <dgm:cxn modelId="{BB709C7D-4905-4F74-8470-1497B90B6CEA}" type="presParOf" srcId="{DC67FBB7-6A7B-4811-88A3-980892F59D72}" destId="{739DD40D-A34D-4D0F-B31D-57A3D2CAED00}" srcOrd="0" destOrd="0" presId="urn:microsoft.com/office/officeart/2005/8/layout/hierarchy2"/>
    <dgm:cxn modelId="{3C80D7D8-0EB8-4A5F-BCCF-682C1ED27FBB}" type="presParOf" srcId="{DC67FBB7-6A7B-4811-88A3-980892F59D72}" destId="{770D8575-6186-4B02-A2AB-CC4C13C08F41}" srcOrd="1" destOrd="0" presId="urn:microsoft.com/office/officeart/2005/8/layout/hierarchy2"/>
    <dgm:cxn modelId="{6012AFF7-F2D4-4277-A721-729160CB4797}" type="presParOf" srcId="{770D8575-6186-4B02-A2AB-CC4C13C08F41}" destId="{676F2A58-1C0E-42FF-825D-EC8D48418EDB}" srcOrd="0" destOrd="0" presId="urn:microsoft.com/office/officeart/2005/8/layout/hierarchy2"/>
    <dgm:cxn modelId="{2143B849-6028-45A1-B77F-5749E7F62804}" type="presParOf" srcId="{676F2A58-1C0E-42FF-825D-EC8D48418EDB}" destId="{FAD0CA16-ED03-4521-804F-C861BE6BFE81}" srcOrd="0" destOrd="0" presId="urn:microsoft.com/office/officeart/2005/8/layout/hierarchy2"/>
    <dgm:cxn modelId="{48F1BB4B-E7DC-4931-B346-C3369CB06F75}" type="presParOf" srcId="{770D8575-6186-4B02-A2AB-CC4C13C08F41}" destId="{7C9B0FBA-209F-4BD8-B409-BB6EC1679713}" srcOrd="1" destOrd="0" presId="urn:microsoft.com/office/officeart/2005/8/layout/hierarchy2"/>
    <dgm:cxn modelId="{2ADCC1A4-5C8B-43AA-AF03-C2C0B9A8380F}" type="presParOf" srcId="{7C9B0FBA-209F-4BD8-B409-BB6EC1679713}" destId="{2F960BFC-44EB-45FA-BF38-1E84DDE3D774}" srcOrd="0" destOrd="0" presId="urn:microsoft.com/office/officeart/2005/8/layout/hierarchy2"/>
    <dgm:cxn modelId="{3365853A-8595-43D1-A760-2080A81489D9}" type="presParOf" srcId="{7C9B0FBA-209F-4BD8-B409-BB6EC1679713}" destId="{BCCA2725-DE07-4829-9384-099283B0CB70}" srcOrd="1" destOrd="0" presId="urn:microsoft.com/office/officeart/2005/8/layout/hierarchy2"/>
    <dgm:cxn modelId="{8F159FC3-4429-415B-B2D1-3B2127D24AF2}" type="presParOf" srcId="{770D8575-6186-4B02-A2AB-CC4C13C08F41}" destId="{E79D13BD-B8D6-4A3D-AD0F-EAA210AC0850}" srcOrd="2" destOrd="0" presId="urn:microsoft.com/office/officeart/2005/8/layout/hierarchy2"/>
    <dgm:cxn modelId="{D7675D0D-C1D0-471F-B77B-12EA25F6A533}" type="presParOf" srcId="{E79D13BD-B8D6-4A3D-AD0F-EAA210AC0850}" destId="{E3E49966-790A-41CE-A58D-901D267B7716}" srcOrd="0" destOrd="0" presId="urn:microsoft.com/office/officeart/2005/8/layout/hierarchy2"/>
    <dgm:cxn modelId="{B81653D0-B5BC-45FB-93D5-7CAB9297C1E2}" type="presParOf" srcId="{770D8575-6186-4B02-A2AB-CC4C13C08F41}" destId="{CA8BBAA3-16A3-465E-B7CB-1887FC927687}" srcOrd="3" destOrd="0" presId="urn:microsoft.com/office/officeart/2005/8/layout/hierarchy2"/>
    <dgm:cxn modelId="{4174C052-0746-42D4-9F68-25F8D21336F6}" type="presParOf" srcId="{CA8BBAA3-16A3-465E-B7CB-1887FC927687}" destId="{5C8B8D71-34DA-40C4-AD16-C080354CC333}" srcOrd="0" destOrd="0" presId="urn:microsoft.com/office/officeart/2005/8/layout/hierarchy2"/>
    <dgm:cxn modelId="{803C5D4F-C9C1-4C9C-8583-7944970039F5}" type="presParOf" srcId="{CA8BBAA3-16A3-465E-B7CB-1887FC927687}" destId="{74967655-A03F-45D2-8513-53D3D685A904}" srcOrd="1" destOrd="0" presId="urn:microsoft.com/office/officeart/2005/8/layout/hierarchy2"/>
    <dgm:cxn modelId="{7441A182-F996-43C7-8818-472836A0C05F}" type="presParOf" srcId="{04C5869F-2E0D-4951-A6CF-22F6A1DAC16B}" destId="{7C715E46-BDDC-4B37-BAAF-04014A7BE4E4}" srcOrd="2" destOrd="0" presId="urn:microsoft.com/office/officeart/2005/8/layout/hierarchy2"/>
    <dgm:cxn modelId="{B4E7242F-3C60-4687-8DA7-29942A91748B}" type="presParOf" srcId="{7C715E46-BDDC-4B37-BAAF-04014A7BE4E4}" destId="{D466722C-2D36-4E14-A73B-1866D84C4429}" srcOrd="0" destOrd="0" presId="urn:microsoft.com/office/officeart/2005/8/layout/hierarchy2"/>
    <dgm:cxn modelId="{952D8330-3240-4299-8467-34BDA50634C7}" type="presParOf" srcId="{04C5869F-2E0D-4951-A6CF-22F6A1DAC16B}" destId="{B2E9641E-97D5-4A8B-B115-5F6F66EDEC7A}" srcOrd="3" destOrd="0" presId="urn:microsoft.com/office/officeart/2005/8/layout/hierarchy2"/>
    <dgm:cxn modelId="{50686F55-B3B9-4AA7-83A7-D041FF1740FE}" type="presParOf" srcId="{B2E9641E-97D5-4A8B-B115-5F6F66EDEC7A}" destId="{0E2D2CF7-6999-4FA4-99BE-7F6EAD18B7E1}" srcOrd="0" destOrd="0" presId="urn:microsoft.com/office/officeart/2005/8/layout/hierarchy2"/>
    <dgm:cxn modelId="{3F2FADCA-7B60-4229-9907-E0895726B594}" type="presParOf" srcId="{B2E9641E-97D5-4A8B-B115-5F6F66EDEC7A}" destId="{D5909CCC-250C-469E-A1DB-D05A1584D88F}" srcOrd="1" destOrd="0" presId="urn:microsoft.com/office/officeart/2005/8/layout/hierarchy2"/>
    <dgm:cxn modelId="{786F66FE-4CBD-4525-A776-F19A8EEB9353}" type="presParOf" srcId="{D5909CCC-250C-469E-A1DB-D05A1584D88F}" destId="{4DCD0B74-8B24-4519-84FC-DDEC4614CE04}" srcOrd="0" destOrd="0" presId="urn:microsoft.com/office/officeart/2005/8/layout/hierarchy2"/>
    <dgm:cxn modelId="{556B2CA5-C6BA-4455-BCE4-989A7096361B}" type="presParOf" srcId="{4DCD0B74-8B24-4519-84FC-DDEC4614CE04}" destId="{D7E022BD-CF39-4943-9274-2D74164F3A58}" srcOrd="0" destOrd="0" presId="urn:microsoft.com/office/officeart/2005/8/layout/hierarchy2"/>
    <dgm:cxn modelId="{E580BCE3-8216-4ACF-8E98-9B8C7DD90E42}" type="presParOf" srcId="{D5909CCC-250C-469E-A1DB-D05A1584D88F}" destId="{70826F67-2817-443F-A9E0-092F2ADC3EDA}" srcOrd="1" destOrd="0" presId="urn:microsoft.com/office/officeart/2005/8/layout/hierarchy2"/>
    <dgm:cxn modelId="{F8E8FFA2-AF2E-4958-9202-683407642A93}" type="presParOf" srcId="{70826F67-2817-443F-A9E0-092F2ADC3EDA}" destId="{E270EF48-3C73-49B5-887C-8F0EDD760E82}" srcOrd="0" destOrd="0" presId="urn:microsoft.com/office/officeart/2005/8/layout/hierarchy2"/>
    <dgm:cxn modelId="{EAEB39E3-56DA-4FC8-B52D-FB2298A00AAB}" type="presParOf" srcId="{70826F67-2817-443F-A9E0-092F2ADC3EDA}" destId="{82D4B2C4-3381-43E2-8043-70E1D0A4E5BF}"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5AD9C2C8-949E-497E-A821-33B298FFE2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69A67E0-01DB-4F56-A3A9-7CC58AC720AD}">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dirty="0"/>
            <a:t>Hai phương pháp để sản xuất ra giái trị thặng dư: Phương pháp sản xuất giá trị thặng dư tuyệt đối và phương pháp sản xuất giá trị thặng dư tương đối.</a:t>
          </a:r>
          <a:endParaRPr lang="en-US" sz="2800" dirty="0"/>
        </a:p>
      </dgm:t>
    </dgm:pt>
    <dgm:pt modelId="{F4F7B3B8-4BCA-4A40-AB86-A6E66EDA6F48}" type="parTrans" cxnId="{7A042CBB-0411-4A6B-AA2B-F2BEF3C31BD4}">
      <dgm:prSet/>
      <dgm:spPr/>
      <dgm:t>
        <a:bodyPr/>
        <a:lstStyle/>
        <a:p>
          <a:endParaRPr lang="en-US"/>
        </a:p>
      </dgm:t>
    </dgm:pt>
    <dgm:pt modelId="{8E62F0B7-89ED-40D3-BC1E-E6F3F4C953EF}" type="sibTrans" cxnId="{7A042CBB-0411-4A6B-AA2B-F2BEF3C31BD4}">
      <dgm:prSet/>
      <dgm:spPr/>
      <dgm:t>
        <a:bodyPr/>
        <a:lstStyle/>
        <a:p>
          <a:endParaRPr lang="en-US"/>
        </a:p>
      </dgm:t>
    </dgm:pt>
    <dgm:pt modelId="{D08F2C3A-A516-4233-8C52-AA9190BCBE97}">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dirty="0"/>
            <a:t>Sản xuất ra giá trị thặng dư là quy luật kinh tế tuyệt đối, là cơ sở tồn tại và phát triển của chủ nghĩa tư bản. </a:t>
          </a:r>
          <a:endParaRPr lang="en-US" sz="2800" dirty="0"/>
        </a:p>
      </dgm:t>
    </dgm:pt>
    <dgm:pt modelId="{505F6EFA-163F-4DFE-BB4E-9B0462E331ED}" type="parTrans" cxnId="{9E16EB78-0A8D-47F0-9B2C-2D3EE903DE82}">
      <dgm:prSet/>
      <dgm:spPr/>
      <dgm:t>
        <a:bodyPr/>
        <a:lstStyle/>
        <a:p>
          <a:endParaRPr lang="en-US"/>
        </a:p>
      </dgm:t>
    </dgm:pt>
    <dgm:pt modelId="{7396801E-229A-44C1-9E08-5DDA4C3D8441}" type="sibTrans" cxnId="{9E16EB78-0A8D-47F0-9B2C-2D3EE903DE82}">
      <dgm:prSet/>
      <dgm:spPr/>
      <dgm:t>
        <a:bodyPr/>
        <a:lstStyle/>
        <a:p>
          <a:endParaRPr lang="en-US"/>
        </a:p>
      </dgm:t>
    </dgm:pt>
    <dgm:pt modelId="{BA80F023-EB2E-43DC-94CD-E04784C97E59}">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dirty="0"/>
            <a:t>Học thuyết giá trị thặng dư đã vạch rõ bản chất của nền sản xuất TBCN</a:t>
          </a:r>
          <a:endParaRPr lang="en-US" sz="2800" dirty="0"/>
        </a:p>
      </dgm:t>
    </dgm:pt>
    <dgm:pt modelId="{DB17699C-9AC1-4C1A-8367-5DF37E76EBB9}" type="parTrans" cxnId="{569B518E-F6E6-48C3-BE05-E5734FE70D15}">
      <dgm:prSet/>
      <dgm:spPr/>
      <dgm:t>
        <a:bodyPr/>
        <a:lstStyle/>
        <a:p>
          <a:endParaRPr lang="en-US"/>
        </a:p>
      </dgm:t>
    </dgm:pt>
    <dgm:pt modelId="{AE6B41BB-1729-4573-82BE-5790082D3CD3}" type="sibTrans" cxnId="{569B518E-F6E6-48C3-BE05-E5734FE70D15}">
      <dgm:prSet/>
      <dgm:spPr/>
      <dgm:t>
        <a:bodyPr/>
        <a:lstStyle/>
        <a:p>
          <a:endParaRPr lang="en-US"/>
        </a:p>
      </dgm:t>
    </dgm:pt>
    <dgm:pt modelId="{A328F5A5-E31B-45B9-8F1C-D8F1BB622720}">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a:t>Nó trang bị cho cả giai cấp công nhân và các chủ doanh nghiệp về nguồn gốc của giá trị thặng dư</a:t>
          </a:r>
          <a:endParaRPr lang="en-US" sz="2800" dirty="0"/>
        </a:p>
      </dgm:t>
    </dgm:pt>
    <dgm:pt modelId="{BB813615-80DA-4C78-8E4C-0D4B4DF3FE45}" type="parTrans" cxnId="{591C0560-1560-4F8C-8A69-53284861BDC6}">
      <dgm:prSet/>
      <dgm:spPr/>
      <dgm:t>
        <a:bodyPr/>
        <a:lstStyle/>
        <a:p>
          <a:endParaRPr lang="en-US"/>
        </a:p>
      </dgm:t>
    </dgm:pt>
    <dgm:pt modelId="{EA82962D-1344-4CE9-81F2-CB877F0D86A8}" type="sibTrans" cxnId="{591C0560-1560-4F8C-8A69-53284861BDC6}">
      <dgm:prSet/>
      <dgm:spPr/>
      <dgm:t>
        <a:bodyPr/>
        <a:lstStyle/>
        <a:p>
          <a:endParaRPr lang="en-US"/>
        </a:p>
      </dgm:t>
    </dgm:pt>
    <dgm:pt modelId="{3731036F-1236-4EED-AE16-486E83342EC3}" type="pres">
      <dgm:prSet presAssocID="{5AD9C2C8-949E-497E-A821-33B298FFE212}" presName="linear" presStyleCnt="0">
        <dgm:presLayoutVars>
          <dgm:animLvl val="lvl"/>
          <dgm:resizeHandles val="exact"/>
        </dgm:presLayoutVars>
      </dgm:prSet>
      <dgm:spPr/>
      <dgm:t>
        <a:bodyPr/>
        <a:lstStyle/>
        <a:p>
          <a:endParaRPr lang="en-US"/>
        </a:p>
      </dgm:t>
    </dgm:pt>
    <dgm:pt modelId="{1792C516-F807-4579-AB45-E98A2E99A7FF}" type="pres">
      <dgm:prSet presAssocID="{F69A67E0-01DB-4F56-A3A9-7CC58AC720AD}" presName="parentText" presStyleLbl="node1" presStyleIdx="0" presStyleCnt="4" custScaleY="100341" custLinFactNeighborX="1316" custLinFactNeighborY="-46329">
        <dgm:presLayoutVars>
          <dgm:chMax val="0"/>
          <dgm:bulletEnabled val="1"/>
        </dgm:presLayoutVars>
      </dgm:prSet>
      <dgm:spPr/>
      <dgm:t>
        <a:bodyPr/>
        <a:lstStyle/>
        <a:p>
          <a:endParaRPr lang="en-US"/>
        </a:p>
      </dgm:t>
    </dgm:pt>
    <dgm:pt modelId="{BE5EB316-DB75-45AC-8F0D-FB2AF1B156A8}" type="pres">
      <dgm:prSet presAssocID="{8E62F0B7-89ED-40D3-BC1E-E6F3F4C953EF}" presName="spacer" presStyleCnt="0"/>
      <dgm:spPr/>
    </dgm:pt>
    <dgm:pt modelId="{99B9AD9F-58A7-4A8D-9992-B154708855D5}" type="pres">
      <dgm:prSet presAssocID="{D08F2C3A-A516-4233-8C52-AA9190BCBE97}" presName="parentText" presStyleLbl="node1" presStyleIdx="1" presStyleCnt="4" custLinFactNeighborY="48166">
        <dgm:presLayoutVars>
          <dgm:chMax val="0"/>
          <dgm:bulletEnabled val="1"/>
        </dgm:presLayoutVars>
      </dgm:prSet>
      <dgm:spPr/>
      <dgm:t>
        <a:bodyPr/>
        <a:lstStyle/>
        <a:p>
          <a:endParaRPr lang="en-US"/>
        </a:p>
      </dgm:t>
    </dgm:pt>
    <dgm:pt modelId="{813E9CBC-1F42-4948-9D0A-7D198730BE74}" type="pres">
      <dgm:prSet presAssocID="{7396801E-229A-44C1-9E08-5DDA4C3D8441}" presName="spacer" presStyleCnt="0"/>
      <dgm:spPr/>
    </dgm:pt>
    <dgm:pt modelId="{69E0E5B1-BC93-40DA-9524-391C5A76CB1B}" type="pres">
      <dgm:prSet presAssocID="{BA80F023-EB2E-43DC-94CD-E04784C97E59}" presName="parentText" presStyleLbl="node1" presStyleIdx="2" presStyleCnt="4" custLinFactNeighborY="6242">
        <dgm:presLayoutVars>
          <dgm:chMax val="0"/>
          <dgm:bulletEnabled val="1"/>
        </dgm:presLayoutVars>
      </dgm:prSet>
      <dgm:spPr/>
      <dgm:t>
        <a:bodyPr/>
        <a:lstStyle/>
        <a:p>
          <a:endParaRPr lang="en-US"/>
        </a:p>
      </dgm:t>
    </dgm:pt>
    <dgm:pt modelId="{77813512-7BB5-4072-BBE6-9FE76554CF5E}" type="pres">
      <dgm:prSet presAssocID="{AE6B41BB-1729-4573-82BE-5790082D3CD3}" presName="spacer" presStyleCnt="0"/>
      <dgm:spPr/>
    </dgm:pt>
    <dgm:pt modelId="{6410E6C8-56F3-43CE-8481-A2996C6D8F51}" type="pres">
      <dgm:prSet presAssocID="{A328F5A5-E31B-45B9-8F1C-D8F1BB622720}" presName="parentText" presStyleLbl="node1" presStyleIdx="3" presStyleCnt="4" custLinFactNeighborX="439" custLinFactNeighborY="-15156">
        <dgm:presLayoutVars>
          <dgm:chMax val="0"/>
          <dgm:bulletEnabled val="1"/>
        </dgm:presLayoutVars>
      </dgm:prSet>
      <dgm:spPr/>
      <dgm:t>
        <a:bodyPr/>
        <a:lstStyle/>
        <a:p>
          <a:endParaRPr lang="en-US"/>
        </a:p>
      </dgm:t>
    </dgm:pt>
  </dgm:ptLst>
  <dgm:cxnLst>
    <dgm:cxn modelId="{9D890239-CD58-40C4-8BEF-A34E3E3923E8}" type="presOf" srcId="{BA80F023-EB2E-43DC-94CD-E04784C97E59}" destId="{69E0E5B1-BC93-40DA-9524-391C5A76CB1B}" srcOrd="0" destOrd="0" presId="urn:microsoft.com/office/officeart/2005/8/layout/vList2"/>
    <dgm:cxn modelId="{D9B426E5-8733-4A2D-A629-6759F60300D2}" type="presOf" srcId="{A328F5A5-E31B-45B9-8F1C-D8F1BB622720}" destId="{6410E6C8-56F3-43CE-8481-A2996C6D8F51}" srcOrd="0" destOrd="0" presId="urn:microsoft.com/office/officeart/2005/8/layout/vList2"/>
    <dgm:cxn modelId="{7A042CBB-0411-4A6B-AA2B-F2BEF3C31BD4}" srcId="{5AD9C2C8-949E-497E-A821-33B298FFE212}" destId="{F69A67E0-01DB-4F56-A3A9-7CC58AC720AD}" srcOrd="0" destOrd="0" parTransId="{F4F7B3B8-4BCA-4A40-AB86-A6E66EDA6F48}" sibTransId="{8E62F0B7-89ED-40D3-BC1E-E6F3F4C953EF}"/>
    <dgm:cxn modelId="{6771BFAE-858F-4835-BE7D-CE700212416E}" type="presOf" srcId="{5AD9C2C8-949E-497E-A821-33B298FFE212}" destId="{3731036F-1236-4EED-AE16-486E83342EC3}" srcOrd="0" destOrd="0" presId="urn:microsoft.com/office/officeart/2005/8/layout/vList2"/>
    <dgm:cxn modelId="{837C5799-9459-4CFD-9DDD-0B7DFEAB5611}" type="presOf" srcId="{D08F2C3A-A516-4233-8C52-AA9190BCBE97}" destId="{99B9AD9F-58A7-4A8D-9992-B154708855D5}" srcOrd="0" destOrd="0" presId="urn:microsoft.com/office/officeart/2005/8/layout/vList2"/>
    <dgm:cxn modelId="{9E16EB78-0A8D-47F0-9B2C-2D3EE903DE82}" srcId="{5AD9C2C8-949E-497E-A821-33B298FFE212}" destId="{D08F2C3A-A516-4233-8C52-AA9190BCBE97}" srcOrd="1" destOrd="0" parTransId="{505F6EFA-163F-4DFE-BB4E-9B0462E331ED}" sibTransId="{7396801E-229A-44C1-9E08-5DDA4C3D8441}"/>
    <dgm:cxn modelId="{B8CF12D6-C21A-4E35-8DE9-3416D32BF20D}" type="presOf" srcId="{F69A67E0-01DB-4F56-A3A9-7CC58AC720AD}" destId="{1792C516-F807-4579-AB45-E98A2E99A7FF}" srcOrd="0" destOrd="0" presId="urn:microsoft.com/office/officeart/2005/8/layout/vList2"/>
    <dgm:cxn modelId="{569B518E-F6E6-48C3-BE05-E5734FE70D15}" srcId="{5AD9C2C8-949E-497E-A821-33B298FFE212}" destId="{BA80F023-EB2E-43DC-94CD-E04784C97E59}" srcOrd="2" destOrd="0" parTransId="{DB17699C-9AC1-4C1A-8367-5DF37E76EBB9}" sibTransId="{AE6B41BB-1729-4573-82BE-5790082D3CD3}"/>
    <dgm:cxn modelId="{591C0560-1560-4F8C-8A69-53284861BDC6}" srcId="{5AD9C2C8-949E-497E-A821-33B298FFE212}" destId="{A328F5A5-E31B-45B9-8F1C-D8F1BB622720}" srcOrd="3" destOrd="0" parTransId="{BB813615-80DA-4C78-8E4C-0D4B4DF3FE45}" sibTransId="{EA82962D-1344-4CE9-81F2-CB877F0D86A8}"/>
    <dgm:cxn modelId="{F631D661-FBC1-4695-AAC5-EBCF5438F4F9}" type="presParOf" srcId="{3731036F-1236-4EED-AE16-486E83342EC3}" destId="{1792C516-F807-4579-AB45-E98A2E99A7FF}" srcOrd="0" destOrd="0" presId="urn:microsoft.com/office/officeart/2005/8/layout/vList2"/>
    <dgm:cxn modelId="{A086BEAF-CB51-4386-B990-FA8A03D14F6E}" type="presParOf" srcId="{3731036F-1236-4EED-AE16-486E83342EC3}" destId="{BE5EB316-DB75-45AC-8F0D-FB2AF1B156A8}" srcOrd="1" destOrd="0" presId="urn:microsoft.com/office/officeart/2005/8/layout/vList2"/>
    <dgm:cxn modelId="{0ACB049F-4CB3-4B16-A991-4673D8273972}" type="presParOf" srcId="{3731036F-1236-4EED-AE16-486E83342EC3}" destId="{99B9AD9F-58A7-4A8D-9992-B154708855D5}" srcOrd="2" destOrd="0" presId="urn:microsoft.com/office/officeart/2005/8/layout/vList2"/>
    <dgm:cxn modelId="{131AADAE-DCBD-48B6-A011-64349339D473}" type="presParOf" srcId="{3731036F-1236-4EED-AE16-486E83342EC3}" destId="{813E9CBC-1F42-4948-9D0A-7D198730BE74}" srcOrd="3" destOrd="0" presId="urn:microsoft.com/office/officeart/2005/8/layout/vList2"/>
    <dgm:cxn modelId="{2AF3667C-C1F1-424C-8A24-E738432E2C6A}" type="presParOf" srcId="{3731036F-1236-4EED-AE16-486E83342EC3}" destId="{69E0E5B1-BC93-40DA-9524-391C5A76CB1B}" srcOrd="4" destOrd="0" presId="urn:microsoft.com/office/officeart/2005/8/layout/vList2"/>
    <dgm:cxn modelId="{9E8450E3-DA56-45E7-B17E-62690F92D45A}" type="presParOf" srcId="{3731036F-1236-4EED-AE16-486E83342EC3}" destId="{77813512-7BB5-4072-BBE6-9FE76554CF5E}" srcOrd="5" destOrd="0" presId="urn:microsoft.com/office/officeart/2005/8/layout/vList2"/>
    <dgm:cxn modelId="{D46D0D6C-3E05-4DF4-9E66-0FAF970FDCF7}" type="presParOf" srcId="{3731036F-1236-4EED-AE16-486E83342EC3}" destId="{6410E6C8-56F3-43CE-8481-A2996C6D8F51}"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F12EE745-B545-4B1F-BA0E-7EFE9406DDD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F4803F4-BC48-421B-A58F-67B02C27F63F}">
      <dgm:prSet phldrT="[Text]" custT="1"/>
      <dgm:spPr>
        <a:solidFill>
          <a:schemeClr val="tx2"/>
        </a:solidFill>
      </dgm:spPr>
      <dgm:t>
        <a:bodyPr/>
        <a:lstStyle/>
        <a:p>
          <a:r>
            <a:rPr lang="vi-VN" sz="2400" dirty="0"/>
            <a:t>Một là, sự tích tụ, tập trung sản xuất và tập trung tư bản với quy mô lớn với sự liên minh giữa các nhà tư bản </a:t>
          </a:r>
          <a:endParaRPr lang="en-US" sz="2400" dirty="0"/>
        </a:p>
      </dgm:t>
    </dgm:pt>
    <dgm:pt modelId="{36A9F029-71F3-4799-9C81-2C5D10F4D7B1}" type="parTrans" cxnId="{4D743E90-FCDA-4061-AF2B-579FC57AD348}">
      <dgm:prSet/>
      <dgm:spPr/>
      <dgm:t>
        <a:bodyPr/>
        <a:lstStyle/>
        <a:p>
          <a:endParaRPr lang="en-US"/>
        </a:p>
      </dgm:t>
    </dgm:pt>
    <dgm:pt modelId="{5A2C3649-669A-402B-9DC6-B63BD7E15B62}" type="sibTrans" cxnId="{4D743E90-FCDA-4061-AF2B-579FC57AD348}">
      <dgm:prSet/>
      <dgm:spPr/>
      <dgm:t>
        <a:bodyPr/>
        <a:lstStyle/>
        <a:p>
          <a:endParaRPr lang="en-US"/>
        </a:p>
      </dgm:t>
    </dgm:pt>
    <dgm:pt modelId="{B6B6F376-28E4-469E-BB97-2A3048BE3BD7}">
      <dgm:prSet phldrT="[Text]" custT="1"/>
      <dgm:spPr>
        <a:solidFill>
          <a:schemeClr val="tx2"/>
        </a:solidFill>
      </dgm:spPr>
      <dgm:t>
        <a:bodyPr/>
        <a:lstStyle/>
        <a:p>
          <a:r>
            <a:rPr lang="vi-VN" sz="2400" dirty="0"/>
            <a:t>Hai là, sự tích tụ và tập trung tư bản ngân hàng ra đời các tổ chức độc quyền ngân hàng.</a:t>
          </a:r>
          <a:endParaRPr lang="en-US" sz="2400" dirty="0"/>
        </a:p>
      </dgm:t>
    </dgm:pt>
    <dgm:pt modelId="{02A905A7-AE6B-4839-BCFE-FD4A64AA30E6}" type="parTrans" cxnId="{D2771873-5FEC-48D4-B509-7A605F82E983}">
      <dgm:prSet/>
      <dgm:spPr/>
      <dgm:t>
        <a:bodyPr/>
        <a:lstStyle/>
        <a:p>
          <a:endParaRPr lang="en-US"/>
        </a:p>
      </dgm:t>
    </dgm:pt>
    <dgm:pt modelId="{B21D7C62-29EA-4F17-9B3E-F29C054DD86F}" type="sibTrans" cxnId="{D2771873-5FEC-48D4-B509-7A605F82E983}">
      <dgm:prSet/>
      <dgm:spPr/>
      <dgm:t>
        <a:bodyPr/>
        <a:lstStyle/>
        <a:p>
          <a:endParaRPr lang="en-US"/>
        </a:p>
      </dgm:t>
    </dgm:pt>
    <dgm:pt modelId="{C760AEFE-2EBB-48AF-B96F-8D57445AFD1C}">
      <dgm:prSet phldrT="[Text]" custT="1"/>
      <dgm:spPr>
        <a:solidFill>
          <a:schemeClr val="tx2"/>
        </a:solidFill>
      </dgm:spPr>
      <dgm:t>
        <a:bodyPr/>
        <a:lstStyle/>
        <a:p>
          <a:r>
            <a:rPr lang="vi-VN" sz="2400" dirty="0"/>
            <a:t>Ba là, xuất khẩu tư bản là thủ đoạn để các nhà tư bản tài chính tiến hành khai thác sức lao động, tài nguyên thiên nhiên</a:t>
          </a:r>
          <a:endParaRPr lang="en-US" sz="2400" dirty="0"/>
        </a:p>
      </dgm:t>
    </dgm:pt>
    <dgm:pt modelId="{D2069460-8FF0-409C-BC0D-818838987CA8}" type="parTrans" cxnId="{AF106D52-3AC3-4270-950C-3E7E0F5A05E2}">
      <dgm:prSet/>
      <dgm:spPr/>
      <dgm:t>
        <a:bodyPr/>
        <a:lstStyle/>
        <a:p>
          <a:endParaRPr lang="en-US"/>
        </a:p>
      </dgm:t>
    </dgm:pt>
    <dgm:pt modelId="{4B754E23-BB56-491E-94F4-460A86B1D28C}" type="sibTrans" cxnId="{AF106D52-3AC3-4270-950C-3E7E0F5A05E2}">
      <dgm:prSet/>
      <dgm:spPr/>
      <dgm:t>
        <a:bodyPr/>
        <a:lstStyle/>
        <a:p>
          <a:endParaRPr lang="en-US"/>
        </a:p>
      </dgm:t>
    </dgm:pt>
    <dgm:pt modelId="{11E9BD66-F916-40CC-B0A7-5B4A628A23D0}">
      <dgm:prSet phldrT="[Text]" custT="1"/>
      <dgm:spPr>
        <a:solidFill>
          <a:schemeClr val="tx2"/>
        </a:solidFill>
      </dgm:spPr>
      <dgm:t>
        <a:bodyPr/>
        <a:lstStyle/>
        <a:p>
          <a:r>
            <a:rPr lang="pt-BR" sz="2400" i="1" dirty="0"/>
            <a:t>Bốn là, </a:t>
          </a:r>
          <a:r>
            <a:rPr lang="pt-BR" sz="2400" dirty="0"/>
            <a:t>sự phân chia thị trường thế giới về kinh tế giữa các tổ chức độc quyền.</a:t>
          </a:r>
          <a:endParaRPr lang="en-US" sz="2400" dirty="0"/>
        </a:p>
      </dgm:t>
    </dgm:pt>
    <dgm:pt modelId="{2C04DD0E-62A2-4A73-BCBB-3202FB958DF4}" type="parTrans" cxnId="{FA0421B1-BEB0-4234-B42E-DF3B877F68D7}">
      <dgm:prSet/>
      <dgm:spPr/>
      <dgm:t>
        <a:bodyPr/>
        <a:lstStyle/>
        <a:p>
          <a:endParaRPr lang="en-US"/>
        </a:p>
      </dgm:t>
    </dgm:pt>
    <dgm:pt modelId="{6F8CF639-B7AE-4C54-9E87-C4C832E5FAC2}" type="sibTrans" cxnId="{FA0421B1-BEB0-4234-B42E-DF3B877F68D7}">
      <dgm:prSet/>
      <dgm:spPr/>
      <dgm:t>
        <a:bodyPr/>
        <a:lstStyle/>
        <a:p>
          <a:endParaRPr lang="en-US"/>
        </a:p>
      </dgm:t>
    </dgm:pt>
    <dgm:pt modelId="{E1F421D6-A2DE-40A9-89C5-BEBA9312336E}">
      <dgm:prSet phldrT="[Text]" custT="1"/>
      <dgm:spPr>
        <a:solidFill>
          <a:schemeClr val="tx2"/>
        </a:solidFill>
      </dgm:spPr>
      <dgm:t>
        <a:bodyPr/>
        <a:lstStyle/>
        <a:p>
          <a:r>
            <a:rPr lang="pt-BR" sz="2400" i="1" dirty="0"/>
            <a:t>Năm là, </a:t>
          </a:r>
          <a:r>
            <a:rPr lang="pt-BR" sz="2400" dirty="0"/>
            <a:t>sự phân chia thế giới về lãnh thổ, thực chất là phân chia thế giới về kinh tế giữa các cường quốc tư bản.</a:t>
          </a:r>
          <a:endParaRPr lang="en-US" sz="2400" dirty="0"/>
        </a:p>
      </dgm:t>
    </dgm:pt>
    <dgm:pt modelId="{12DE8F29-FB19-412F-A34E-7B1B5A29CD49}" type="parTrans" cxnId="{93E7F609-C6B0-44FB-866F-EB67C5B58ADC}">
      <dgm:prSet/>
      <dgm:spPr/>
      <dgm:t>
        <a:bodyPr/>
        <a:lstStyle/>
        <a:p>
          <a:endParaRPr lang="en-US"/>
        </a:p>
      </dgm:t>
    </dgm:pt>
    <dgm:pt modelId="{A14049D8-6C98-4146-9DE5-E23518C87745}" type="sibTrans" cxnId="{93E7F609-C6B0-44FB-866F-EB67C5B58ADC}">
      <dgm:prSet/>
      <dgm:spPr/>
      <dgm:t>
        <a:bodyPr/>
        <a:lstStyle/>
        <a:p>
          <a:endParaRPr lang="en-US"/>
        </a:p>
      </dgm:t>
    </dgm:pt>
    <dgm:pt modelId="{3773E380-9868-4959-9E5E-1D699CFB08DB}" type="pres">
      <dgm:prSet presAssocID="{F12EE745-B545-4B1F-BA0E-7EFE9406DDDB}" presName="linear" presStyleCnt="0">
        <dgm:presLayoutVars>
          <dgm:dir/>
          <dgm:animLvl val="lvl"/>
          <dgm:resizeHandles val="exact"/>
        </dgm:presLayoutVars>
      </dgm:prSet>
      <dgm:spPr/>
      <dgm:t>
        <a:bodyPr/>
        <a:lstStyle/>
        <a:p>
          <a:endParaRPr lang="en-US"/>
        </a:p>
      </dgm:t>
    </dgm:pt>
    <dgm:pt modelId="{E88AFFD0-849C-4F77-976A-F21B027A2C6D}" type="pres">
      <dgm:prSet presAssocID="{DF4803F4-BC48-421B-A58F-67B02C27F63F}" presName="parentLin" presStyleCnt="0"/>
      <dgm:spPr/>
    </dgm:pt>
    <dgm:pt modelId="{D21C4370-BFD5-459D-8B7D-EA305E91A3B5}" type="pres">
      <dgm:prSet presAssocID="{DF4803F4-BC48-421B-A58F-67B02C27F63F}" presName="parentLeftMargin" presStyleLbl="node1" presStyleIdx="0" presStyleCnt="5"/>
      <dgm:spPr/>
      <dgm:t>
        <a:bodyPr/>
        <a:lstStyle/>
        <a:p>
          <a:endParaRPr lang="en-US"/>
        </a:p>
      </dgm:t>
    </dgm:pt>
    <dgm:pt modelId="{8C04A44E-9799-4AB9-AD01-C46B9A181AFA}" type="pres">
      <dgm:prSet presAssocID="{DF4803F4-BC48-421B-A58F-67B02C27F63F}" presName="parentText" presStyleLbl="node1" presStyleIdx="0" presStyleCnt="5" custScaleX="138830" custScaleY="469848">
        <dgm:presLayoutVars>
          <dgm:chMax val="0"/>
          <dgm:bulletEnabled val="1"/>
        </dgm:presLayoutVars>
      </dgm:prSet>
      <dgm:spPr/>
      <dgm:t>
        <a:bodyPr/>
        <a:lstStyle/>
        <a:p>
          <a:endParaRPr lang="en-US"/>
        </a:p>
      </dgm:t>
    </dgm:pt>
    <dgm:pt modelId="{5CD0ED61-EC2D-417B-B232-43E7892704A4}" type="pres">
      <dgm:prSet presAssocID="{DF4803F4-BC48-421B-A58F-67B02C27F63F}" presName="negativeSpace" presStyleCnt="0"/>
      <dgm:spPr/>
    </dgm:pt>
    <dgm:pt modelId="{CDD3A35C-C0C7-4A37-8A45-931D83B54E22}" type="pres">
      <dgm:prSet presAssocID="{DF4803F4-BC48-421B-A58F-67B02C27F63F}" presName="childText" presStyleLbl="conFgAcc1" presStyleIdx="0" presStyleCnt="5" custScaleY="330395">
        <dgm:presLayoutVars>
          <dgm:bulletEnabled val="1"/>
        </dgm:presLayoutVars>
      </dgm:prSet>
      <dgm:spPr/>
    </dgm:pt>
    <dgm:pt modelId="{F4E8B6EB-79F9-4C7F-BFC8-9944EBEE3DF1}" type="pres">
      <dgm:prSet presAssocID="{5A2C3649-669A-402B-9DC6-B63BD7E15B62}" presName="spaceBetweenRectangles" presStyleCnt="0"/>
      <dgm:spPr/>
    </dgm:pt>
    <dgm:pt modelId="{D998D33E-1FDF-4D0D-BD82-2A27866EEB60}" type="pres">
      <dgm:prSet presAssocID="{B6B6F376-28E4-469E-BB97-2A3048BE3BD7}" presName="parentLin" presStyleCnt="0"/>
      <dgm:spPr/>
    </dgm:pt>
    <dgm:pt modelId="{9DD10519-22C9-4C34-B942-1E0DF5065BB7}" type="pres">
      <dgm:prSet presAssocID="{B6B6F376-28E4-469E-BB97-2A3048BE3BD7}" presName="parentLeftMargin" presStyleLbl="node1" presStyleIdx="0" presStyleCnt="5"/>
      <dgm:spPr/>
      <dgm:t>
        <a:bodyPr/>
        <a:lstStyle/>
        <a:p>
          <a:endParaRPr lang="en-US"/>
        </a:p>
      </dgm:t>
    </dgm:pt>
    <dgm:pt modelId="{AF155EFB-E8DD-4717-AFB1-804C9997EA51}" type="pres">
      <dgm:prSet presAssocID="{B6B6F376-28E4-469E-BB97-2A3048BE3BD7}" presName="parentText" presStyleLbl="node1" presStyleIdx="1" presStyleCnt="5" custScaleX="138830" custScaleY="477759">
        <dgm:presLayoutVars>
          <dgm:chMax val="0"/>
          <dgm:bulletEnabled val="1"/>
        </dgm:presLayoutVars>
      </dgm:prSet>
      <dgm:spPr/>
      <dgm:t>
        <a:bodyPr/>
        <a:lstStyle/>
        <a:p>
          <a:endParaRPr lang="en-US"/>
        </a:p>
      </dgm:t>
    </dgm:pt>
    <dgm:pt modelId="{A6F11998-2C58-42D3-87DF-C13977CE5F81}" type="pres">
      <dgm:prSet presAssocID="{B6B6F376-28E4-469E-BB97-2A3048BE3BD7}" presName="negativeSpace" presStyleCnt="0"/>
      <dgm:spPr/>
    </dgm:pt>
    <dgm:pt modelId="{D64A8EEA-8EF1-44F8-8255-3D7909A96559}" type="pres">
      <dgm:prSet presAssocID="{B6B6F376-28E4-469E-BB97-2A3048BE3BD7}" presName="childText" presStyleLbl="conFgAcc1" presStyleIdx="1" presStyleCnt="5" custScaleY="330395">
        <dgm:presLayoutVars>
          <dgm:bulletEnabled val="1"/>
        </dgm:presLayoutVars>
      </dgm:prSet>
      <dgm:spPr/>
    </dgm:pt>
    <dgm:pt modelId="{E7E764BE-CAC9-414A-924D-558F8849369C}" type="pres">
      <dgm:prSet presAssocID="{B21D7C62-29EA-4F17-9B3E-F29C054DD86F}" presName="spaceBetweenRectangles" presStyleCnt="0"/>
      <dgm:spPr/>
    </dgm:pt>
    <dgm:pt modelId="{D3CBADDC-EC4D-4B51-927C-E3EBBA203788}" type="pres">
      <dgm:prSet presAssocID="{C760AEFE-2EBB-48AF-B96F-8D57445AFD1C}" presName="parentLin" presStyleCnt="0"/>
      <dgm:spPr/>
    </dgm:pt>
    <dgm:pt modelId="{D6DA9797-2506-4468-92AB-7F644AA0F581}" type="pres">
      <dgm:prSet presAssocID="{C760AEFE-2EBB-48AF-B96F-8D57445AFD1C}" presName="parentLeftMargin" presStyleLbl="node1" presStyleIdx="1" presStyleCnt="5"/>
      <dgm:spPr/>
      <dgm:t>
        <a:bodyPr/>
        <a:lstStyle/>
        <a:p>
          <a:endParaRPr lang="en-US"/>
        </a:p>
      </dgm:t>
    </dgm:pt>
    <dgm:pt modelId="{EBAF11EC-1CBA-40DB-A0D7-040B99B64CFD}" type="pres">
      <dgm:prSet presAssocID="{C760AEFE-2EBB-48AF-B96F-8D57445AFD1C}" presName="parentText" presStyleLbl="node1" presStyleIdx="2" presStyleCnt="5" custScaleX="138830" custScaleY="442856">
        <dgm:presLayoutVars>
          <dgm:chMax val="0"/>
          <dgm:bulletEnabled val="1"/>
        </dgm:presLayoutVars>
      </dgm:prSet>
      <dgm:spPr/>
      <dgm:t>
        <a:bodyPr/>
        <a:lstStyle/>
        <a:p>
          <a:endParaRPr lang="en-US"/>
        </a:p>
      </dgm:t>
    </dgm:pt>
    <dgm:pt modelId="{0E34B6FA-52E0-4547-8657-785DCBAA43AC}" type="pres">
      <dgm:prSet presAssocID="{C760AEFE-2EBB-48AF-B96F-8D57445AFD1C}" presName="negativeSpace" presStyleCnt="0"/>
      <dgm:spPr/>
    </dgm:pt>
    <dgm:pt modelId="{E62134ED-5A64-45BC-B124-906F3B49BF16}" type="pres">
      <dgm:prSet presAssocID="{C760AEFE-2EBB-48AF-B96F-8D57445AFD1C}" presName="childText" presStyleLbl="conFgAcc1" presStyleIdx="2" presStyleCnt="5" custScaleY="330395">
        <dgm:presLayoutVars>
          <dgm:bulletEnabled val="1"/>
        </dgm:presLayoutVars>
      </dgm:prSet>
      <dgm:spPr/>
    </dgm:pt>
    <dgm:pt modelId="{3CDC703A-F355-49C1-9E51-4E236824173E}" type="pres">
      <dgm:prSet presAssocID="{4B754E23-BB56-491E-94F4-460A86B1D28C}" presName="spaceBetweenRectangles" presStyleCnt="0"/>
      <dgm:spPr/>
    </dgm:pt>
    <dgm:pt modelId="{A981E7F1-E07F-4ACD-8B0D-5677C9466488}" type="pres">
      <dgm:prSet presAssocID="{11E9BD66-F916-40CC-B0A7-5B4A628A23D0}" presName="parentLin" presStyleCnt="0"/>
      <dgm:spPr/>
    </dgm:pt>
    <dgm:pt modelId="{8F1F07CC-4267-44EA-A7E8-02AE89C96550}" type="pres">
      <dgm:prSet presAssocID="{11E9BD66-F916-40CC-B0A7-5B4A628A23D0}" presName="parentLeftMargin" presStyleLbl="node1" presStyleIdx="2" presStyleCnt="5"/>
      <dgm:spPr/>
      <dgm:t>
        <a:bodyPr/>
        <a:lstStyle/>
        <a:p>
          <a:endParaRPr lang="en-US"/>
        </a:p>
      </dgm:t>
    </dgm:pt>
    <dgm:pt modelId="{F913FFCA-842E-44C0-B6A2-ED6167E18A0A}" type="pres">
      <dgm:prSet presAssocID="{11E9BD66-F916-40CC-B0A7-5B4A628A23D0}" presName="parentText" presStyleLbl="node1" presStyleIdx="3" presStyleCnt="5" custScaleX="138830" custScaleY="330395" custLinFactY="65785" custLinFactNeighborX="-8800" custLinFactNeighborY="100000">
        <dgm:presLayoutVars>
          <dgm:chMax val="0"/>
          <dgm:bulletEnabled val="1"/>
        </dgm:presLayoutVars>
      </dgm:prSet>
      <dgm:spPr/>
      <dgm:t>
        <a:bodyPr/>
        <a:lstStyle/>
        <a:p>
          <a:endParaRPr lang="en-US"/>
        </a:p>
      </dgm:t>
    </dgm:pt>
    <dgm:pt modelId="{CED243B5-9748-4C96-A24E-7519CB3DEC78}" type="pres">
      <dgm:prSet presAssocID="{11E9BD66-F916-40CC-B0A7-5B4A628A23D0}" presName="negativeSpace" presStyleCnt="0"/>
      <dgm:spPr/>
    </dgm:pt>
    <dgm:pt modelId="{390D29A4-8547-4B17-8998-BD80BE0CB19C}" type="pres">
      <dgm:prSet presAssocID="{11E9BD66-F916-40CC-B0A7-5B4A628A23D0}" presName="childText" presStyleLbl="conFgAcc1" presStyleIdx="3" presStyleCnt="5" custScaleY="330395">
        <dgm:presLayoutVars>
          <dgm:bulletEnabled val="1"/>
        </dgm:presLayoutVars>
      </dgm:prSet>
      <dgm:spPr/>
    </dgm:pt>
    <dgm:pt modelId="{4798DB89-5B51-49FC-8DA8-17228CE1B9FD}" type="pres">
      <dgm:prSet presAssocID="{6F8CF639-B7AE-4C54-9E87-C4C832E5FAC2}" presName="spaceBetweenRectangles" presStyleCnt="0"/>
      <dgm:spPr/>
    </dgm:pt>
    <dgm:pt modelId="{53C58C80-A6B2-4A64-9747-CADBD65F79FE}" type="pres">
      <dgm:prSet presAssocID="{E1F421D6-A2DE-40A9-89C5-BEBA9312336E}" presName="parentLin" presStyleCnt="0"/>
      <dgm:spPr/>
    </dgm:pt>
    <dgm:pt modelId="{C52AF0F8-EA74-4DDD-AE54-49377FFE0C7F}" type="pres">
      <dgm:prSet presAssocID="{E1F421D6-A2DE-40A9-89C5-BEBA9312336E}" presName="parentLeftMargin" presStyleLbl="node1" presStyleIdx="3" presStyleCnt="5"/>
      <dgm:spPr/>
      <dgm:t>
        <a:bodyPr/>
        <a:lstStyle/>
        <a:p>
          <a:endParaRPr lang="en-US"/>
        </a:p>
      </dgm:t>
    </dgm:pt>
    <dgm:pt modelId="{CB268E26-54AB-49BE-9006-2B7BC417A820}" type="pres">
      <dgm:prSet presAssocID="{E1F421D6-A2DE-40A9-89C5-BEBA9312336E}" presName="parentText" presStyleLbl="node1" presStyleIdx="4" presStyleCnt="5" custScaleX="138830" custScaleY="612957" custLinFactY="140295" custLinFactNeighborX="-13200" custLinFactNeighborY="200000">
        <dgm:presLayoutVars>
          <dgm:chMax val="0"/>
          <dgm:bulletEnabled val="1"/>
        </dgm:presLayoutVars>
      </dgm:prSet>
      <dgm:spPr/>
      <dgm:t>
        <a:bodyPr/>
        <a:lstStyle/>
        <a:p>
          <a:endParaRPr lang="en-US"/>
        </a:p>
      </dgm:t>
    </dgm:pt>
    <dgm:pt modelId="{1104FC43-0CF6-4577-828C-53BC98F4CDE0}" type="pres">
      <dgm:prSet presAssocID="{E1F421D6-A2DE-40A9-89C5-BEBA9312336E}" presName="negativeSpace" presStyleCnt="0"/>
      <dgm:spPr/>
    </dgm:pt>
    <dgm:pt modelId="{A7726E40-2E87-4642-91AF-EFCE80258788}" type="pres">
      <dgm:prSet presAssocID="{E1F421D6-A2DE-40A9-89C5-BEBA9312336E}" presName="childText" presStyleLbl="conFgAcc1" presStyleIdx="4" presStyleCnt="5" custScaleY="330395">
        <dgm:presLayoutVars>
          <dgm:bulletEnabled val="1"/>
        </dgm:presLayoutVars>
      </dgm:prSet>
      <dgm:spPr/>
    </dgm:pt>
  </dgm:ptLst>
  <dgm:cxnLst>
    <dgm:cxn modelId="{4879073C-53EA-4A38-BA82-2A38579F5EAC}" type="presOf" srcId="{11E9BD66-F916-40CC-B0A7-5B4A628A23D0}" destId="{8F1F07CC-4267-44EA-A7E8-02AE89C96550}" srcOrd="0" destOrd="0" presId="urn:microsoft.com/office/officeart/2005/8/layout/list1"/>
    <dgm:cxn modelId="{F287E4FD-7F35-49A1-8F7D-63CB8CFD148D}" type="presOf" srcId="{C760AEFE-2EBB-48AF-B96F-8D57445AFD1C}" destId="{EBAF11EC-1CBA-40DB-A0D7-040B99B64CFD}" srcOrd="1" destOrd="0" presId="urn:microsoft.com/office/officeart/2005/8/layout/list1"/>
    <dgm:cxn modelId="{9231C9D5-F06A-44F9-88E2-8AFE55B0BF18}" type="presOf" srcId="{E1F421D6-A2DE-40A9-89C5-BEBA9312336E}" destId="{CB268E26-54AB-49BE-9006-2B7BC417A820}" srcOrd="1" destOrd="0" presId="urn:microsoft.com/office/officeart/2005/8/layout/list1"/>
    <dgm:cxn modelId="{44BC11E9-1E4B-44AB-9449-00CFA7F4C102}" type="presOf" srcId="{11E9BD66-F916-40CC-B0A7-5B4A628A23D0}" destId="{F913FFCA-842E-44C0-B6A2-ED6167E18A0A}" srcOrd="1" destOrd="0" presId="urn:microsoft.com/office/officeart/2005/8/layout/list1"/>
    <dgm:cxn modelId="{CDB75901-76FC-4076-BFF9-1E9B958E545A}" type="presOf" srcId="{E1F421D6-A2DE-40A9-89C5-BEBA9312336E}" destId="{C52AF0F8-EA74-4DDD-AE54-49377FFE0C7F}" srcOrd="0" destOrd="0" presId="urn:microsoft.com/office/officeart/2005/8/layout/list1"/>
    <dgm:cxn modelId="{4D743E90-FCDA-4061-AF2B-579FC57AD348}" srcId="{F12EE745-B545-4B1F-BA0E-7EFE9406DDDB}" destId="{DF4803F4-BC48-421B-A58F-67B02C27F63F}" srcOrd="0" destOrd="0" parTransId="{36A9F029-71F3-4799-9C81-2C5D10F4D7B1}" sibTransId="{5A2C3649-669A-402B-9DC6-B63BD7E15B62}"/>
    <dgm:cxn modelId="{0B1681FD-F9B9-40CC-BF0D-530D1C877650}" type="presOf" srcId="{B6B6F376-28E4-469E-BB97-2A3048BE3BD7}" destId="{9DD10519-22C9-4C34-B942-1E0DF5065BB7}" srcOrd="0" destOrd="0" presId="urn:microsoft.com/office/officeart/2005/8/layout/list1"/>
    <dgm:cxn modelId="{6A3FE9EA-58D1-4463-9EFB-75502FCEFFBD}" type="presOf" srcId="{B6B6F376-28E4-469E-BB97-2A3048BE3BD7}" destId="{AF155EFB-E8DD-4717-AFB1-804C9997EA51}" srcOrd="1" destOrd="0" presId="urn:microsoft.com/office/officeart/2005/8/layout/list1"/>
    <dgm:cxn modelId="{D2771873-5FEC-48D4-B509-7A605F82E983}" srcId="{F12EE745-B545-4B1F-BA0E-7EFE9406DDDB}" destId="{B6B6F376-28E4-469E-BB97-2A3048BE3BD7}" srcOrd="1" destOrd="0" parTransId="{02A905A7-AE6B-4839-BCFE-FD4A64AA30E6}" sibTransId="{B21D7C62-29EA-4F17-9B3E-F29C054DD86F}"/>
    <dgm:cxn modelId="{F47D9045-E718-458A-82BC-67061859FE32}" type="presOf" srcId="{C760AEFE-2EBB-48AF-B96F-8D57445AFD1C}" destId="{D6DA9797-2506-4468-92AB-7F644AA0F581}" srcOrd="0" destOrd="0" presId="urn:microsoft.com/office/officeart/2005/8/layout/list1"/>
    <dgm:cxn modelId="{AF106D52-3AC3-4270-950C-3E7E0F5A05E2}" srcId="{F12EE745-B545-4B1F-BA0E-7EFE9406DDDB}" destId="{C760AEFE-2EBB-48AF-B96F-8D57445AFD1C}" srcOrd="2" destOrd="0" parTransId="{D2069460-8FF0-409C-BC0D-818838987CA8}" sibTransId="{4B754E23-BB56-491E-94F4-460A86B1D28C}"/>
    <dgm:cxn modelId="{738B6306-EAAF-48A6-A8D8-951A6E5BA964}" type="presOf" srcId="{F12EE745-B545-4B1F-BA0E-7EFE9406DDDB}" destId="{3773E380-9868-4959-9E5E-1D699CFB08DB}" srcOrd="0" destOrd="0" presId="urn:microsoft.com/office/officeart/2005/8/layout/list1"/>
    <dgm:cxn modelId="{8772D1E3-18AE-4F4A-84B3-4C6159A15D0C}" type="presOf" srcId="{DF4803F4-BC48-421B-A58F-67B02C27F63F}" destId="{8C04A44E-9799-4AB9-AD01-C46B9A181AFA}" srcOrd="1" destOrd="0" presId="urn:microsoft.com/office/officeart/2005/8/layout/list1"/>
    <dgm:cxn modelId="{FA0421B1-BEB0-4234-B42E-DF3B877F68D7}" srcId="{F12EE745-B545-4B1F-BA0E-7EFE9406DDDB}" destId="{11E9BD66-F916-40CC-B0A7-5B4A628A23D0}" srcOrd="3" destOrd="0" parTransId="{2C04DD0E-62A2-4A73-BCBB-3202FB958DF4}" sibTransId="{6F8CF639-B7AE-4C54-9E87-C4C832E5FAC2}"/>
    <dgm:cxn modelId="{DD73E5CC-0855-467B-90FE-9DD22F0156ED}" type="presOf" srcId="{DF4803F4-BC48-421B-A58F-67B02C27F63F}" destId="{D21C4370-BFD5-459D-8B7D-EA305E91A3B5}" srcOrd="0" destOrd="0" presId="urn:microsoft.com/office/officeart/2005/8/layout/list1"/>
    <dgm:cxn modelId="{93E7F609-C6B0-44FB-866F-EB67C5B58ADC}" srcId="{F12EE745-B545-4B1F-BA0E-7EFE9406DDDB}" destId="{E1F421D6-A2DE-40A9-89C5-BEBA9312336E}" srcOrd="4" destOrd="0" parTransId="{12DE8F29-FB19-412F-A34E-7B1B5A29CD49}" sibTransId="{A14049D8-6C98-4146-9DE5-E23518C87745}"/>
    <dgm:cxn modelId="{481A3969-54B3-47E7-92DC-2103162602BB}" type="presParOf" srcId="{3773E380-9868-4959-9E5E-1D699CFB08DB}" destId="{E88AFFD0-849C-4F77-976A-F21B027A2C6D}" srcOrd="0" destOrd="0" presId="urn:microsoft.com/office/officeart/2005/8/layout/list1"/>
    <dgm:cxn modelId="{49EA2E0B-3D80-4A04-8190-63A0AE5181BB}" type="presParOf" srcId="{E88AFFD0-849C-4F77-976A-F21B027A2C6D}" destId="{D21C4370-BFD5-459D-8B7D-EA305E91A3B5}" srcOrd="0" destOrd="0" presId="urn:microsoft.com/office/officeart/2005/8/layout/list1"/>
    <dgm:cxn modelId="{F5C96B58-5C4E-4FB4-8BBA-A26777E542B1}" type="presParOf" srcId="{E88AFFD0-849C-4F77-976A-F21B027A2C6D}" destId="{8C04A44E-9799-4AB9-AD01-C46B9A181AFA}" srcOrd="1" destOrd="0" presId="urn:microsoft.com/office/officeart/2005/8/layout/list1"/>
    <dgm:cxn modelId="{9387AB36-3CBA-4656-9BEC-D8087973E00D}" type="presParOf" srcId="{3773E380-9868-4959-9E5E-1D699CFB08DB}" destId="{5CD0ED61-EC2D-417B-B232-43E7892704A4}" srcOrd="1" destOrd="0" presId="urn:microsoft.com/office/officeart/2005/8/layout/list1"/>
    <dgm:cxn modelId="{7B967916-BB21-4660-83D4-684652E4B6D8}" type="presParOf" srcId="{3773E380-9868-4959-9E5E-1D699CFB08DB}" destId="{CDD3A35C-C0C7-4A37-8A45-931D83B54E22}" srcOrd="2" destOrd="0" presId="urn:microsoft.com/office/officeart/2005/8/layout/list1"/>
    <dgm:cxn modelId="{14EF451E-40E0-4F96-9562-7E6862A18BF0}" type="presParOf" srcId="{3773E380-9868-4959-9E5E-1D699CFB08DB}" destId="{F4E8B6EB-79F9-4C7F-BFC8-9944EBEE3DF1}" srcOrd="3" destOrd="0" presId="urn:microsoft.com/office/officeart/2005/8/layout/list1"/>
    <dgm:cxn modelId="{05DA0A5A-3FE1-45CE-B056-F29ECA5746B7}" type="presParOf" srcId="{3773E380-9868-4959-9E5E-1D699CFB08DB}" destId="{D998D33E-1FDF-4D0D-BD82-2A27866EEB60}" srcOrd="4" destOrd="0" presId="urn:microsoft.com/office/officeart/2005/8/layout/list1"/>
    <dgm:cxn modelId="{492FE113-0513-49A6-BE92-6F72ED601099}" type="presParOf" srcId="{D998D33E-1FDF-4D0D-BD82-2A27866EEB60}" destId="{9DD10519-22C9-4C34-B942-1E0DF5065BB7}" srcOrd="0" destOrd="0" presId="urn:microsoft.com/office/officeart/2005/8/layout/list1"/>
    <dgm:cxn modelId="{886EE61D-7053-4D14-A874-C42A821B9FFE}" type="presParOf" srcId="{D998D33E-1FDF-4D0D-BD82-2A27866EEB60}" destId="{AF155EFB-E8DD-4717-AFB1-804C9997EA51}" srcOrd="1" destOrd="0" presId="urn:microsoft.com/office/officeart/2005/8/layout/list1"/>
    <dgm:cxn modelId="{2D22E298-B2E2-47A3-8959-17196F8C3E93}" type="presParOf" srcId="{3773E380-9868-4959-9E5E-1D699CFB08DB}" destId="{A6F11998-2C58-42D3-87DF-C13977CE5F81}" srcOrd="5" destOrd="0" presId="urn:microsoft.com/office/officeart/2005/8/layout/list1"/>
    <dgm:cxn modelId="{5BB53A30-0C37-4306-AFB9-FE134743932E}" type="presParOf" srcId="{3773E380-9868-4959-9E5E-1D699CFB08DB}" destId="{D64A8EEA-8EF1-44F8-8255-3D7909A96559}" srcOrd="6" destOrd="0" presId="urn:microsoft.com/office/officeart/2005/8/layout/list1"/>
    <dgm:cxn modelId="{4D024321-E7C0-4E2B-8B34-06FE34FE9B85}" type="presParOf" srcId="{3773E380-9868-4959-9E5E-1D699CFB08DB}" destId="{E7E764BE-CAC9-414A-924D-558F8849369C}" srcOrd="7" destOrd="0" presId="urn:microsoft.com/office/officeart/2005/8/layout/list1"/>
    <dgm:cxn modelId="{A13FDECF-3BA1-4C76-A5E2-D90012AA5B3E}" type="presParOf" srcId="{3773E380-9868-4959-9E5E-1D699CFB08DB}" destId="{D3CBADDC-EC4D-4B51-927C-E3EBBA203788}" srcOrd="8" destOrd="0" presId="urn:microsoft.com/office/officeart/2005/8/layout/list1"/>
    <dgm:cxn modelId="{4BF90D05-3E4A-4618-AF82-6416D2467834}" type="presParOf" srcId="{D3CBADDC-EC4D-4B51-927C-E3EBBA203788}" destId="{D6DA9797-2506-4468-92AB-7F644AA0F581}" srcOrd="0" destOrd="0" presId="urn:microsoft.com/office/officeart/2005/8/layout/list1"/>
    <dgm:cxn modelId="{5AEB5D51-3E8D-4D69-9D1F-835CF16676C5}" type="presParOf" srcId="{D3CBADDC-EC4D-4B51-927C-E3EBBA203788}" destId="{EBAF11EC-1CBA-40DB-A0D7-040B99B64CFD}" srcOrd="1" destOrd="0" presId="urn:microsoft.com/office/officeart/2005/8/layout/list1"/>
    <dgm:cxn modelId="{AFD5E471-030E-43A2-8CB0-2C78E44CEFF3}" type="presParOf" srcId="{3773E380-9868-4959-9E5E-1D699CFB08DB}" destId="{0E34B6FA-52E0-4547-8657-785DCBAA43AC}" srcOrd="9" destOrd="0" presId="urn:microsoft.com/office/officeart/2005/8/layout/list1"/>
    <dgm:cxn modelId="{EC7CFAC8-0542-4485-A222-E8A443CEB0DC}" type="presParOf" srcId="{3773E380-9868-4959-9E5E-1D699CFB08DB}" destId="{E62134ED-5A64-45BC-B124-906F3B49BF16}" srcOrd="10" destOrd="0" presId="urn:microsoft.com/office/officeart/2005/8/layout/list1"/>
    <dgm:cxn modelId="{F83F7065-DCBA-4AEC-9C43-1AD28F39F068}" type="presParOf" srcId="{3773E380-9868-4959-9E5E-1D699CFB08DB}" destId="{3CDC703A-F355-49C1-9E51-4E236824173E}" srcOrd="11" destOrd="0" presId="urn:microsoft.com/office/officeart/2005/8/layout/list1"/>
    <dgm:cxn modelId="{2F2C674D-18B0-443C-BDA9-9971A32A2D1F}" type="presParOf" srcId="{3773E380-9868-4959-9E5E-1D699CFB08DB}" destId="{A981E7F1-E07F-4ACD-8B0D-5677C9466488}" srcOrd="12" destOrd="0" presId="urn:microsoft.com/office/officeart/2005/8/layout/list1"/>
    <dgm:cxn modelId="{EF49015E-04B2-4328-B0B2-378484340F57}" type="presParOf" srcId="{A981E7F1-E07F-4ACD-8B0D-5677C9466488}" destId="{8F1F07CC-4267-44EA-A7E8-02AE89C96550}" srcOrd="0" destOrd="0" presId="urn:microsoft.com/office/officeart/2005/8/layout/list1"/>
    <dgm:cxn modelId="{83FDD43D-05D0-4E43-B73C-DCD0AE3DCF07}" type="presParOf" srcId="{A981E7F1-E07F-4ACD-8B0D-5677C9466488}" destId="{F913FFCA-842E-44C0-B6A2-ED6167E18A0A}" srcOrd="1" destOrd="0" presId="urn:microsoft.com/office/officeart/2005/8/layout/list1"/>
    <dgm:cxn modelId="{D2DF4900-E0DD-42D7-993D-A9275714B3E2}" type="presParOf" srcId="{3773E380-9868-4959-9E5E-1D699CFB08DB}" destId="{CED243B5-9748-4C96-A24E-7519CB3DEC78}" srcOrd="13" destOrd="0" presId="urn:microsoft.com/office/officeart/2005/8/layout/list1"/>
    <dgm:cxn modelId="{8641CCF9-BABE-4573-9A9E-744DD604B4CB}" type="presParOf" srcId="{3773E380-9868-4959-9E5E-1D699CFB08DB}" destId="{390D29A4-8547-4B17-8998-BD80BE0CB19C}" srcOrd="14" destOrd="0" presId="urn:microsoft.com/office/officeart/2005/8/layout/list1"/>
    <dgm:cxn modelId="{CCDDA6D4-877D-4D28-B9A4-D2E6E06C1973}" type="presParOf" srcId="{3773E380-9868-4959-9E5E-1D699CFB08DB}" destId="{4798DB89-5B51-49FC-8DA8-17228CE1B9FD}" srcOrd="15" destOrd="0" presId="urn:microsoft.com/office/officeart/2005/8/layout/list1"/>
    <dgm:cxn modelId="{45368DA9-F862-46E1-8DC8-00692F298ED2}" type="presParOf" srcId="{3773E380-9868-4959-9E5E-1D699CFB08DB}" destId="{53C58C80-A6B2-4A64-9747-CADBD65F79FE}" srcOrd="16" destOrd="0" presId="urn:microsoft.com/office/officeart/2005/8/layout/list1"/>
    <dgm:cxn modelId="{10A3D6A5-88F5-42E4-9F70-8B00A6EA47B1}" type="presParOf" srcId="{53C58C80-A6B2-4A64-9747-CADBD65F79FE}" destId="{C52AF0F8-EA74-4DDD-AE54-49377FFE0C7F}" srcOrd="0" destOrd="0" presId="urn:microsoft.com/office/officeart/2005/8/layout/list1"/>
    <dgm:cxn modelId="{706C1CAB-E0D1-4F00-A405-18B378AD52C8}" type="presParOf" srcId="{53C58C80-A6B2-4A64-9747-CADBD65F79FE}" destId="{CB268E26-54AB-49BE-9006-2B7BC417A820}" srcOrd="1" destOrd="0" presId="urn:microsoft.com/office/officeart/2005/8/layout/list1"/>
    <dgm:cxn modelId="{1F993C17-1DD5-4D19-8EF9-6E748ECAF2D3}" type="presParOf" srcId="{3773E380-9868-4959-9E5E-1D699CFB08DB}" destId="{1104FC43-0CF6-4577-828C-53BC98F4CDE0}" srcOrd="17" destOrd="0" presId="urn:microsoft.com/office/officeart/2005/8/layout/list1"/>
    <dgm:cxn modelId="{7FB2545A-CA8D-42DD-A736-F7E3128C3170}" type="presParOf" srcId="{3773E380-9868-4959-9E5E-1D699CFB08DB}" destId="{A7726E40-2E87-4642-91AF-EFCE80258788}"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FB76725E-9310-499D-9283-EB47E825D71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6FF4415-D834-498D-971C-AFB4948A93F3}">
      <dgm:prSet phldrT="[Text]"/>
      <dgm:spPr>
        <a:solidFill>
          <a:srgbClr val="00B050"/>
        </a:solidFill>
      </dgm:spPr>
      <dgm:t>
        <a:bodyPr/>
        <a:lstStyle/>
        <a:p>
          <a:pPr algn="just"/>
          <a:r>
            <a:rPr lang="en-US" dirty="0"/>
            <a:t>3. </a:t>
          </a:r>
          <a:r>
            <a:rPr lang="en-US" dirty="0" err="1"/>
            <a:t>Chủ</a:t>
          </a:r>
          <a:r>
            <a:rPr lang="en-US" dirty="0"/>
            <a:t> </a:t>
          </a:r>
          <a:r>
            <a:rPr lang="en-US" dirty="0" err="1"/>
            <a:t>nghĩa</a:t>
          </a:r>
          <a:r>
            <a:rPr lang="en-US" dirty="0"/>
            <a:t> </a:t>
          </a:r>
          <a:r>
            <a:rPr lang="en-US" dirty="0" err="1"/>
            <a:t>xã</a:t>
          </a:r>
          <a:r>
            <a:rPr lang="en-US" dirty="0"/>
            <a:t> </a:t>
          </a:r>
          <a:r>
            <a:rPr lang="en-US" dirty="0" err="1"/>
            <a:t>hội</a:t>
          </a:r>
          <a:r>
            <a:rPr lang="en-US" dirty="0"/>
            <a:t> </a:t>
          </a:r>
          <a:r>
            <a:rPr lang="en-US" dirty="0" err="1"/>
            <a:t>khoa</a:t>
          </a:r>
          <a:r>
            <a:rPr lang="en-US" dirty="0"/>
            <a:t> </a:t>
          </a:r>
          <a:r>
            <a:rPr lang="en-US" dirty="0" err="1"/>
            <a:t>học</a:t>
          </a:r>
          <a:endParaRPr lang="en-US" dirty="0"/>
        </a:p>
      </dgm:t>
    </dgm:pt>
    <dgm:pt modelId="{73C9F16D-AE95-41E5-ADCB-172D26431D1D}" type="parTrans" cxnId="{DDDBCC21-06AB-4088-8847-49053E5938AF}">
      <dgm:prSet/>
      <dgm:spPr/>
      <dgm:t>
        <a:bodyPr/>
        <a:lstStyle/>
        <a:p>
          <a:pPr algn="just"/>
          <a:endParaRPr lang="en-US"/>
        </a:p>
      </dgm:t>
    </dgm:pt>
    <dgm:pt modelId="{AF1A8F5C-FCD9-4F57-8C2D-AC7F2277B106}" type="sibTrans" cxnId="{DDDBCC21-06AB-4088-8847-49053E5938AF}">
      <dgm:prSet/>
      <dgm:spPr/>
      <dgm:t>
        <a:bodyPr/>
        <a:lstStyle/>
        <a:p>
          <a:pPr algn="just"/>
          <a:endParaRPr lang="en-US"/>
        </a:p>
      </dgm:t>
    </dgm:pt>
    <dgm:pt modelId="{7AEF1646-BB6D-4967-94A2-6209C8C61C6E}">
      <dgm:prSet/>
      <dgm:spPr/>
      <dgm:t>
        <a:bodyPr/>
        <a:lstStyle/>
        <a:p>
          <a:pPr algn="just"/>
          <a:r>
            <a:rPr lang="pt-BR" b="1" i="1" dirty="0"/>
            <a:t>a) Sứ mệnh lịch sử của giai cấp công nhân</a:t>
          </a:r>
          <a:endParaRPr lang="en-US" dirty="0"/>
        </a:p>
      </dgm:t>
    </dgm:pt>
    <dgm:pt modelId="{9EDF84BC-9776-476E-A2EE-58F3F45B153A}" type="parTrans" cxnId="{876E93B1-4C62-412D-817A-6A3604771DBF}">
      <dgm:prSet/>
      <dgm:spPr/>
      <dgm:t>
        <a:bodyPr/>
        <a:lstStyle/>
        <a:p>
          <a:pPr algn="just"/>
          <a:endParaRPr lang="en-US"/>
        </a:p>
      </dgm:t>
    </dgm:pt>
    <dgm:pt modelId="{BE829CC5-661A-4D43-A339-2471B68BE108}" type="sibTrans" cxnId="{876E93B1-4C62-412D-817A-6A3604771DBF}">
      <dgm:prSet/>
      <dgm:spPr/>
      <dgm:t>
        <a:bodyPr/>
        <a:lstStyle/>
        <a:p>
          <a:pPr algn="just"/>
          <a:endParaRPr lang="en-US"/>
        </a:p>
      </dgm:t>
    </dgm:pt>
    <dgm:pt modelId="{0DE58B66-212D-4A9F-BF81-C1883980D126}">
      <dgm:prSet/>
      <dgm:spPr/>
      <dgm:t>
        <a:bodyPr/>
        <a:lstStyle/>
        <a:p>
          <a:pPr algn="just"/>
          <a:r>
            <a:rPr lang="pt-BR" b="1" i="1" dirty="0"/>
            <a:t>b) Cách mạng xã hội chủ nghĩa </a:t>
          </a:r>
          <a:endParaRPr lang="en-US" b="0" dirty="0"/>
        </a:p>
      </dgm:t>
    </dgm:pt>
    <dgm:pt modelId="{6295111E-3466-4A9F-AE82-5DE36012D940}" type="parTrans" cxnId="{279320F3-6992-43F5-8C3A-549C4D551632}">
      <dgm:prSet/>
      <dgm:spPr/>
      <dgm:t>
        <a:bodyPr/>
        <a:lstStyle/>
        <a:p>
          <a:pPr algn="just"/>
          <a:endParaRPr lang="en-US"/>
        </a:p>
      </dgm:t>
    </dgm:pt>
    <dgm:pt modelId="{E0BFCC02-249C-4FC1-9FBC-15272FBB8881}" type="sibTrans" cxnId="{279320F3-6992-43F5-8C3A-549C4D551632}">
      <dgm:prSet/>
      <dgm:spPr/>
      <dgm:t>
        <a:bodyPr/>
        <a:lstStyle/>
        <a:p>
          <a:pPr algn="just"/>
          <a:endParaRPr lang="en-US"/>
        </a:p>
      </dgm:t>
    </dgm:pt>
    <dgm:pt modelId="{42627F6B-FFD4-4C6F-BC45-116765D94385}">
      <dgm:prSet/>
      <dgm:spPr/>
      <dgm:t>
        <a:bodyPr/>
        <a:lstStyle/>
        <a:p>
          <a:pPr algn="just"/>
          <a:r>
            <a:rPr lang="pt-BR" b="1" i="1" dirty="0"/>
            <a:t>c) Sự phát triển của hình thái kinh tế-xã hội cộng sản chủ nghĩa</a:t>
          </a:r>
          <a:endParaRPr lang="en-US" b="0" dirty="0"/>
        </a:p>
      </dgm:t>
    </dgm:pt>
    <dgm:pt modelId="{FDE44724-A2EA-44F4-A095-7F7C994184FB}" type="parTrans" cxnId="{8036B52F-B2BD-45FD-A67B-6860FD2DBEC6}">
      <dgm:prSet/>
      <dgm:spPr/>
      <dgm:t>
        <a:bodyPr/>
        <a:lstStyle/>
        <a:p>
          <a:endParaRPr lang="en-US"/>
        </a:p>
      </dgm:t>
    </dgm:pt>
    <dgm:pt modelId="{D27B64D0-607A-47E6-887B-C93CBCF35F5F}" type="sibTrans" cxnId="{8036B52F-B2BD-45FD-A67B-6860FD2DBEC6}">
      <dgm:prSet/>
      <dgm:spPr/>
      <dgm:t>
        <a:bodyPr/>
        <a:lstStyle/>
        <a:p>
          <a:endParaRPr lang="en-US"/>
        </a:p>
      </dgm:t>
    </dgm:pt>
    <dgm:pt modelId="{B0FA970C-DB96-4F88-909A-35B6D6C603CF}" type="pres">
      <dgm:prSet presAssocID="{FB76725E-9310-499D-9283-EB47E825D71E}" presName="linear" presStyleCnt="0">
        <dgm:presLayoutVars>
          <dgm:animLvl val="lvl"/>
          <dgm:resizeHandles val="exact"/>
        </dgm:presLayoutVars>
      </dgm:prSet>
      <dgm:spPr/>
      <dgm:t>
        <a:bodyPr/>
        <a:lstStyle/>
        <a:p>
          <a:endParaRPr lang="en-US"/>
        </a:p>
      </dgm:t>
    </dgm:pt>
    <dgm:pt modelId="{20BDC0E6-8542-417B-93C1-1FBCFBBE2286}" type="pres">
      <dgm:prSet presAssocID="{66FF4415-D834-498D-971C-AFB4948A93F3}" presName="parentText" presStyleLbl="node1" presStyleIdx="0" presStyleCnt="1">
        <dgm:presLayoutVars>
          <dgm:chMax val="0"/>
          <dgm:bulletEnabled val="1"/>
        </dgm:presLayoutVars>
      </dgm:prSet>
      <dgm:spPr/>
      <dgm:t>
        <a:bodyPr/>
        <a:lstStyle/>
        <a:p>
          <a:endParaRPr lang="en-US"/>
        </a:p>
      </dgm:t>
    </dgm:pt>
    <dgm:pt modelId="{D8B61068-B3E2-4DF5-8C7E-B24290F8FEAD}" type="pres">
      <dgm:prSet presAssocID="{66FF4415-D834-498D-971C-AFB4948A93F3}" presName="childText" presStyleLbl="revTx" presStyleIdx="0" presStyleCnt="1" custScaleY="153867">
        <dgm:presLayoutVars>
          <dgm:bulletEnabled val="1"/>
        </dgm:presLayoutVars>
      </dgm:prSet>
      <dgm:spPr/>
      <dgm:t>
        <a:bodyPr/>
        <a:lstStyle/>
        <a:p>
          <a:endParaRPr lang="en-US"/>
        </a:p>
      </dgm:t>
    </dgm:pt>
  </dgm:ptLst>
  <dgm:cxnLst>
    <dgm:cxn modelId="{876E93B1-4C62-412D-817A-6A3604771DBF}" srcId="{66FF4415-D834-498D-971C-AFB4948A93F3}" destId="{7AEF1646-BB6D-4967-94A2-6209C8C61C6E}" srcOrd="0" destOrd="0" parTransId="{9EDF84BC-9776-476E-A2EE-58F3F45B153A}" sibTransId="{BE829CC5-661A-4D43-A339-2471B68BE108}"/>
    <dgm:cxn modelId="{8FBCE0B5-69DE-492A-9437-274B9893B462}" type="presOf" srcId="{FB76725E-9310-499D-9283-EB47E825D71E}" destId="{B0FA970C-DB96-4F88-909A-35B6D6C603CF}" srcOrd="0" destOrd="0" presId="urn:microsoft.com/office/officeart/2005/8/layout/vList2"/>
    <dgm:cxn modelId="{85E647C3-7F56-4DE2-853B-C5C87E7E668E}" type="presOf" srcId="{66FF4415-D834-498D-971C-AFB4948A93F3}" destId="{20BDC0E6-8542-417B-93C1-1FBCFBBE2286}" srcOrd="0" destOrd="0" presId="urn:microsoft.com/office/officeart/2005/8/layout/vList2"/>
    <dgm:cxn modelId="{6ADD251B-DA5D-486F-A868-7A9A81E6CB74}" type="presOf" srcId="{42627F6B-FFD4-4C6F-BC45-116765D94385}" destId="{D8B61068-B3E2-4DF5-8C7E-B24290F8FEAD}" srcOrd="0" destOrd="2" presId="urn:microsoft.com/office/officeart/2005/8/layout/vList2"/>
    <dgm:cxn modelId="{82BF5BB0-0566-4A1B-B718-74376DD19397}" type="presOf" srcId="{0DE58B66-212D-4A9F-BF81-C1883980D126}" destId="{D8B61068-B3E2-4DF5-8C7E-B24290F8FEAD}" srcOrd="0" destOrd="1" presId="urn:microsoft.com/office/officeart/2005/8/layout/vList2"/>
    <dgm:cxn modelId="{172D5FAE-C81E-48CD-AEF8-C03A624501C5}" type="presOf" srcId="{7AEF1646-BB6D-4967-94A2-6209C8C61C6E}" destId="{D8B61068-B3E2-4DF5-8C7E-B24290F8FEAD}" srcOrd="0" destOrd="0" presId="urn:microsoft.com/office/officeart/2005/8/layout/vList2"/>
    <dgm:cxn modelId="{DDDBCC21-06AB-4088-8847-49053E5938AF}" srcId="{FB76725E-9310-499D-9283-EB47E825D71E}" destId="{66FF4415-D834-498D-971C-AFB4948A93F3}" srcOrd="0" destOrd="0" parTransId="{73C9F16D-AE95-41E5-ADCB-172D26431D1D}" sibTransId="{AF1A8F5C-FCD9-4F57-8C2D-AC7F2277B106}"/>
    <dgm:cxn modelId="{279320F3-6992-43F5-8C3A-549C4D551632}" srcId="{66FF4415-D834-498D-971C-AFB4948A93F3}" destId="{0DE58B66-212D-4A9F-BF81-C1883980D126}" srcOrd="1" destOrd="0" parTransId="{6295111E-3466-4A9F-AE82-5DE36012D940}" sibTransId="{E0BFCC02-249C-4FC1-9FBC-15272FBB8881}"/>
    <dgm:cxn modelId="{8036B52F-B2BD-45FD-A67B-6860FD2DBEC6}" srcId="{66FF4415-D834-498D-971C-AFB4948A93F3}" destId="{42627F6B-FFD4-4C6F-BC45-116765D94385}" srcOrd="2" destOrd="0" parTransId="{FDE44724-A2EA-44F4-A095-7F7C994184FB}" sibTransId="{D27B64D0-607A-47E6-887B-C93CBCF35F5F}"/>
    <dgm:cxn modelId="{A9A615B8-2933-403F-AF25-B126C9D3ADE7}" type="presParOf" srcId="{B0FA970C-DB96-4F88-909A-35B6D6C603CF}" destId="{20BDC0E6-8542-417B-93C1-1FBCFBBE2286}" srcOrd="0" destOrd="0" presId="urn:microsoft.com/office/officeart/2005/8/layout/vList2"/>
    <dgm:cxn modelId="{963B8F85-F9F1-490B-868F-DF803F319CC7}" type="presParOf" srcId="{B0FA970C-DB96-4F88-909A-35B6D6C603CF}" destId="{D8B61068-B3E2-4DF5-8C7E-B24290F8FEA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720315C9-368E-4660-A403-AFE0699499D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97FAF10-F4E2-4A93-9401-B56887CE68BF}">
      <dgm:prSet phldrT="[Text]"/>
      <dgm:spPr/>
      <dgm:t>
        <a:bodyPr/>
        <a:lstStyle/>
        <a:p>
          <a:r>
            <a:rPr lang="en-US" dirty="0"/>
            <a:t> </a:t>
          </a:r>
          <a:r>
            <a:rPr lang="en-US" dirty="0" err="1"/>
            <a:t>Về</a:t>
          </a:r>
          <a:r>
            <a:rPr lang="en-US" dirty="0"/>
            <a:t> </a:t>
          </a:r>
          <a:r>
            <a:rPr lang="en-US" dirty="0" err="1"/>
            <a:t>địa</a:t>
          </a:r>
          <a:r>
            <a:rPr lang="en-US" dirty="0"/>
            <a:t> </a:t>
          </a:r>
          <a:r>
            <a:rPr lang="en-US" dirty="0" err="1"/>
            <a:t>vị</a:t>
          </a:r>
          <a:r>
            <a:rPr lang="en-US" dirty="0"/>
            <a:t> </a:t>
          </a:r>
          <a:r>
            <a:rPr lang="en-US" dirty="0" err="1"/>
            <a:t>kinh</a:t>
          </a:r>
          <a:r>
            <a:rPr lang="en-US" dirty="0"/>
            <a:t> </a:t>
          </a:r>
          <a:r>
            <a:rPr lang="en-US" dirty="0" err="1"/>
            <a:t>tế</a:t>
          </a:r>
          <a:r>
            <a:rPr lang="en-US" dirty="0"/>
            <a:t> - </a:t>
          </a:r>
          <a:r>
            <a:rPr lang="en-US" dirty="0" err="1"/>
            <a:t>xã</a:t>
          </a:r>
          <a:r>
            <a:rPr lang="en-US" dirty="0"/>
            <a:t> </a:t>
          </a:r>
          <a:r>
            <a:rPr lang="en-US" dirty="0" err="1"/>
            <a:t>hội</a:t>
          </a:r>
          <a:r>
            <a:rPr lang="en-US" dirty="0"/>
            <a:t> </a:t>
          </a:r>
          <a:r>
            <a:rPr lang="en-US" dirty="0" err="1"/>
            <a:t>của</a:t>
          </a:r>
          <a:r>
            <a:rPr lang="en-US" dirty="0"/>
            <a:t> </a:t>
          </a:r>
          <a:r>
            <a:rPr lang="en-US" dirty="0" err="1"/>
            <a:t>giai</a:t>
          </a:r>
          <a:r>
            <a:rPr lang="en-US" dirty="0"/>
            <a:t> </a:t>
          </a:r>
          <a:r>
            <a:rPr lang="en-US" dirty="0" err="1"/>
            <a:t>cấp</a:t>
          </a:r>
          <a:r>
            <a:rPr lang="en-US" dirty="0"/>
            <a:t> </a:t>
          </a:r>
          <a:r>
            <a:rPr lang="en-US" dirty="0" err="1"/>
            <a:t>công</a:t>
          </a:r>
          <a:r>
            <a:rPr lang="en-US" dirty="0"/>
            <a:t> </a:t>
          </a:r>
          <a:r>
            <a:rPr lang="en-US" dirty="0" err="1"/>
            <a:t>nhân</a:t>
          </a:r>
          <a:endParaRPr lang="en-US" dirty="0"/>
        </a:p>
      </dgm:t>
    </dgm:pt>
    <dgm:pt modelId="{8CC8ABDD-4E56-4BCA-9AB3-627E9F7F18E1}" type="parTrans" cxnId="{89095C34-F5E7-4415-8EF0-2743A197747C}">
      <dgm:prSet/>
      <dgm:spPr/>
      <dgm:t>
        <a:bodyPr/>
        <a:lstStyle/>
        <a:p>
          <a:endParaRPr lang="en-US"/>
        </a:p>
      </dgm:t>
    </dgm:pt>
    <dgm:pt modelId="{9365D8E0-2208-4012-A27E-4B157277A585}" type="sibTrans" cxnId="{89095C34-F5E7-4415-8EF0-2743A197747C}">
      <dgm:prSet/>
      <dgm:spPr/>
      <dgm:t>
        <a:bodyPr/>
        <a:lstStyle/>
        <a:p>
          <a:endParaRPr lang="en-US"/>
        </a:p>
      </dgm:t>
    </dgm:pt>
    <dgm:pt modelId="{74D6D79E-C43A-4462-87C0-A6A0F5C52BFD}">
      <dgm:prSet phldrT="[Text]"/>
      <dgm:spPr/>
      <dgm:t>
        <a:bodyPr/>
        <a:lstStyle/>
        <a:p>
          <a:r>
            <a:rPr lang="vi-VN" dirty="0"/>
            <a:t>Về phương thức lao động</a:t>
          </a:r>
          <a:endParaRPr lang="en-US" dirty="0"/>
        </a:p>
      </dgm:t>
    </dgm:pt>
    <dgm:pt modelId="{57BAD804-5B6A-47AA-9133-2080A73B0F23}" type="parTrans" cxnId="{F6E780F9-2ACC-4725-8105-02E61EAD6733}">
      <dgm:prSet/>
      <dgm:spPr/>
      <dgm:t>
        <a:bodyPr/>
        <a:lstStyle/>
        <a:p>
          <a:endParaRPr lang="en-US"/>
        </a:p>
      </dgm:t>
    </dgm:pt>
    <dgm:pt modelId="{22C99FEB-C1E7-4654-B535-83C6B963563B}" type="sibTrans" cxnId="{F6E780F9-2ACC-4725-8105-02E61EAD6733}">
      <dgm:prSet/>
      <dgm:spPr/>
      <dgm:t>
        <a:bodyPr/>
        <a:lstStyle/>
        <a:p>
          <a:endParaRPr lang="en-US"/>
        </a:p>
      </dgm:t>
    </dgm:pt>
    <dgm:pt modelId="{4E94AAC6-7ADA-4B49-A5B7-D2AED2A43E17}">
      <dgm:prSet phldrT="[Text]"/>
      <dgm:spPr/>
      <dgm:t>
        <a:bodyPr/>
        <a:lstStyle/>
        <a:p>
          <a:r>
            <a:rPr lang="en-US" dirty="0" err="1"/>
            <a:t>Về</a:t>
          </a:r>
          <a:r>
            <a:rPr lang="en-US" dirty="0"/>
            <a:t> </a:t>
          </a:r>
          <a:r>
            <a:rPr lang="en-US" dirty="0" err="1"/>
            <a:t>đặc</a:t>
          </a:r>
          <a:r>
            <a:rPr lang="en-US" dirty="0"/>
            <a:t> </a:t>
          </a:r>
          <a:r>
            <a:rPr lang="en-US" dirty="0" err="1"/>
            <a:t>điểm</a:t>
          </a:r>
          <a:r>
            <a:rPr lang="en-US" dirty="0"/>
            <a:t> </a:t>
          </a:r>
          <a:r>
            <a:rPr lang="en-US" dirty="0" err="1"/>
            <a:t>chính</a:t>
          </a:r>
          <a:r>
            <a:rPr lang="en-US" dirty="0"/>
            <a:t> </a:t>
          </a:r>
          <a:r>
            <a:rPr lang="en-US" dirty="0" err="1"/>
            <a:t>trị</a:t>
          </a:r>
          <a:r>
            <a:rPr lang="en-US" dirty="0"/>
            <a:t> - </a:t>
          </a:r>
          <a:r>
            <a:rPr lang="en-US" dirty="0" err="1"/>
            <a:t>xã</a:t>
          </a:r>
          <a:r>
            <a:rPr lang="en-US" dirty="0"/>
            <a:t> </a:t>
          </a:r>
          <a:r>
            <a:rPr lang="en-US" dirty="0" err="1"/>
            <a:t>hội</a:t>
          </a:r>
          <a:r>
            <a:rPr lang="en-US" dirty="0"/>
            <a:t> </a:t>
          </a:r>
          <a:r>
            <a:rPr lang="en-US" dirty="0" err="1"/>
            <a:t>của</a:t>
          </a:r>
          <a:r>
            <a:rPr lang="en-US" dirty="0"/>
            <a:t> </a:t>
          </a:r>
          <a:r>
            <a:rPr lang="en-US" dirty="0" err="1"/>
            <a:t>giai</a:t>
          </a:r>
          <a:r>
            <a:rPr lang="en-US" dirty="0"/>
            <a:t> </a:t>
          </a:r>
          <a:r>
            <a:rPr lang="en-US" dirty="0" err="1"/>
            <a:t>cấp</a:t>
          </a:r>
          <a:r>
            <a:rPr lang="en-US" dirty="0"/>
            <a:t> </a:t>
          </a:r>
          <a:r>
            <a:rPr lang="en-US" dirty="0" err="1"/>
            <a:t>công</a:t>
          </a:r>
          <a:r>
            <a:rPr lang="en-US" dirty="0"/>
            <a:t> </a:t>
          </a:r>
          <a:r>
            <a:rPr lang="en-US" dirty="0" err="1"/>
            <a:t>nhân</a:t>
          </a:r>
          <a:endParaRPr lang="en-US" dirty="0"/>
        </a:p>
      </dgm:t>
    </dgm:pt>
    <dgm:pt modelId="{1B143297-724C-4D4E-83E5-1FC130279C6F}" type="parTrans" cxnId="{62FF4342-BC09-411F-B1C2-695DF0186F45}">
      <dgm:prSet/>
      <dgm:spPr/>
      <dgm:t>
        <a:bodyPr/>
        <a:lstStyle/>
        <a:p>
          <a:endParaRPr lang="en-US"/>
        </a:p>
      </dgm:t>
    </dgm:pt>
    <dgm:pt modelId="{26CC731B-6DD7-4B46-A5D0-B962850AFB5B}" type="sibTrans" cxnId="{62FF4342-BC09-411F-B1C2-695DF0186F45}">
      <dgm:prSet/>
      <dgm:spPr/>
      <dgm:t>
        <a:bodyPr/>
        <a:lstStyle/>
        <a:p>
          <a:endParaRPr lang="en-US"/>
        </a:p>
      </dgm:t>
    </dgm:pt>
    <dgm:pt modelId="{E2B8DF9D-B0B6-4BA3-B65D-9E25D7819886}">
      <dgm:prSet phldrT="[Text]"/>
      <dgm:spPr/>
      <dgm:t>
        <a:bodyPr/>
        <a:lstStyle/>
        <a:p>
          <a:r>
            <a:rPr lang="en-US" dirty="0" err="1"/>
            <a:t>Giai</a:t>
          </a:r>
          <a:r>
            <a:rPr lang="en-US" dirty="0"/>
            <a:t> </a:t>
          </a:r>
          <a:r>
            <a:rPr lang="en-US" dirty="0" err="1"/>
            <a:t>cấp</a:t>
          </a:r>
          <a:r>
            <a:rPr lang="en-US" dirty="0"/>
            <a:t> </a:t>
          </a:r>
          <a:r>
            <a:rPr lang="en-US" dirty="0" err="1"/>
            <a:t>công</a:t>
          </a:r>
          <a:r>
            <a:rPr lang="en-US" dirty="0"/>
            <a:t> </a:t>
          </a:r>
          <a:r>
            <a:rPr lang="en-US" dirty="0" err="1"/>
            <a:t>nhân</a:t>
          </a:r>
          <a:r>
            <a:rPr lang="en-US" dirty="0"/>
            <a:t> </a:t>
          </a:r>
          <a:r>
            <a:rPr lang="en-US" dirty="0" err="1"/>
            <a:t>là</a:t>
          </a:r>
          <a:r>
            <a:rPr lang="en-US" dirty="0"/>
            <a:t> </a:t>
          </a:r>
          <a:r>
            <a:rPr lang="en-US" dirty="0" err="1"/>
            <a:t>giai</a:t>
          </a:r>
          <a:r>
            <a:rPr lang="en-US" dirty="0"/>
            <a:t> </a:t>
          </a:r>
          <a:r>
            <a:rPr lang="en-US" dirty="0" err="1"/>
            <a:t>cấp</a:t>
          </a:r>
          <a:r>
            <a:rPr lang="en-US" dirty="0"/>
            <a:t> </a:t>
          </a:r>
          <a:r>
            <a:rPr lang="en-US" dirty="0" err="1"/>
            <a:t>tiên</a:t>
          </a:r>
          <a:r>
            <a:rPr lang="en-US" dirty="0"/>
            <a:t> </a:t>
          </a:r>
          <a:r>
            <a:rPr lang="en-US" dirty="0" err="1"/>
            <a:t>tiến</a:t>
          </a:r>
          <a:r>
            <a:rPr lang="en-US" dirty="0"/>
            <a:t> </a:t>
          </a:r>
        </a:p>
      </dgm:t>
    </dgm:pt>
    <dgm:pt modelId="{F647370B-D98F-4F48-B16C-67C3EF5BE00B}" type="parTrans" cxnId="{E1B13E53-E3C7-4329-9111-4723659B4CDA}">
      <dgm:prSet/>
      <dgm:spPr/>
      <dgm:t>
        <a:bodyPr/>
        <a:lstStyle/>
        <a:p>
          <a:endParaRPr lang="en-US"/>
        </a:p>
      </dgm:t>
    </dgm:pt>
    <dgm:pt modelId="{4AC10700-B543-4E2F-B515-E4B60D01D282}" type="sibTrans" cxnId="{E1B13E53-E3C7-4329-9111-4723659B4CDA}">
      <dgm:prSet/>
      <dgm:spPr/>
      <dgm:t>
        <a:bodyPr/>
        <a:lstStyle/>
        <a:p>
          <a:endParaRPr lang="en-US"/>
        </a:p>
      </dgm:t>
    </dgm:pt>
    <dgm:pt modelId="{5082613B-E6DD-4E9A-81CA-08AA125E44A9}">
      <dgm:prSet phldrT="[Text]"/>
      <dgm:spPr/>
      <dgm:t>
        <a:bodyPr/>
        <a:lstStyle/>
        <a:p>
          <a:r>
            <a:rPr lang="en-US" dirty="0" err="1"/>
            <a:t>Về</a:t>
          </a:r>
          <a:r>
            <a:rPr lang="en-US" dirty="0"/>
            <a:t> </a:t>
          </a:r>
          <a:r>
            <a:rPr lang="en-US" dirty="0" err="1"/>
            <a:t>địa</a:t>
          </a:r>
          <a:r>
            <a:rPr lang="en-US" dirty="0"/>
            <a:t> </a:t>
          </a:r>
          <a:r>
            <a:rPr lang="en-US" dirty="0" err="1"/>
            <a:t>vị</a:t>
          </a:r>
          <a:r>
            <a:rPr lang="en-US" dirty="0"/>
            <a:t> </a:t>
          </a:r>
          <a:r>
            <a:rPr lang="en-US" dirty="0" err="1"/>
            <a:t>của</a:t>
          </a:r>
          <a:r>
            <a:rPr lang="en-US" dirty="0"/>
            <a:t> </a:t>
          </a:r>
          <a:r>
            <a:rPr lang="en-US" dirty="0" err="1"/>
            <a:t>giai</a:t>
          </a:r>
          <a:r>
            <a:rPr lang="en-US" dirty="0"/>
            <a:t> </a:t>
          </a:r>
          <a:r>
            <a:rPr lang="en-US" dirty="0" err="1"/>
            <a:t>cấp</a:t>
          </a:r>
          <a:r>
            <a:rPr lang="en-US" dirty="0"/>
            <a:t> </a:t>
          </a:r>
          <a:r>
            <a:rPr lang="en-US" dirty="0" err="1"/>
            <a:t>công</a:t>
          </a:r>
          <a:r>
            <a:rPr lang="en-US" dirty="0"/>
            <a:t> </a:t>
          </a:r>
          <a:r>
            <a:rPr lang="en-US" dirty="0" err="1"/>
            <a:t>nhân</a:t>
          </a:r>
          <a:endParaRPr lang="en-US" dirty="0"/>
        </a:p>
      </dgm:t>
    </dgm:pt>
    <dgm:pt modelId="{3F9445AF-12C1-4325-A256-7D8E7F480A1B}" type="parTrans" cxnId="{6103EDCE-C08A-4675-9BE0-9D64EEE09135}">
      <dgm:prSet/>
      <dgm:spPr/>
      <dgm:t>
        <a:bodyPr/>
        <a:lstStyle/>
        <a:p>
          <a:endParaRPr lang="en-US"/>
        </a:p>
      </dgm:t>
    </dgm:pt>
    <dgm:pt modelId="{F3502F2A-208B-4A46-9701-CE2550FD472E}" type="sibTrans" cxnId="{6103EDCE-C08A-4675-9BE0-9D64EEE09135}">
      <dgm:prSet/>
      <dgm:spPr/>
      <dgm:t>
        <a:bodyPr/>
        <a:lstStyle/>
        <a:p>
          <a:endParaRPr lang="en-US"/>
        </a:p>
      </dgm:t>
    </dgm:pt>
    <dgm:pt modelId="{09DB98D9-C9AF-4415-A5DF-F66AE2C9650C}">
      <dgm:prSet phldrT="[Text]"/>
      <dgm:spPr/>
      <dgm:t>
        <a:bodyPr/>
        <a:lstStyle/>
        <a:p>
          <a:r>
            <a:rPr lang="pt-BR" dirty="0"/>
            <a:t>Giai cấp công nhân có tinh thần cách mạng triệt để</a:t>
          </a:r>
          <a:endParaRPr lang="en-US" dirty="0"/>
        </a:p>
      </dgm:t>
    </dgm:pt>
    <dgm:pt modelId="{1BB34416-E8EF-4D0E-8782-C028C638D84A}" type="parTrans" cxnId="{F61EF5CB-8146-4963-97A6-D91947D00C7B}">
      <dgm:prSet/>
      <dgm:spPr/>
      <dgm:t>
        <a:bodyPr/>
        <a:lstStyle/>
        <a:p>
          <a:endParaRPr lang="en-US"/>
        </a:p>
      </dgm:t>
    </dgm:pt>
    <dgm:pt modelId="{955F20D5-0FA8-4B3C-8401-AF84E9ED1314}" type="sibTrans" cxnId="{F61EF5CB-8146-4963-97A6-D91947D00C7B}">
      <dgm:prSet/>
      <dgm:spPr/>
      <dgm:t>
        <a:bodyPr/>
        <a:lstStyle/>
        <a:p>
          <a:endParaRPr lang="en-US"/>
        </a:p>
      </dgm:t>
    </dgm:pt>
    <dgm:pt modelId="{74D391D6-6687-425C-838C-AEAF4EC246F3}">
      <dgm:prSet phldrT="[Text]"/>
      <dgm:spPr/>
      <dgm:t>
        <a:bodyPr/>
        <a:lstStyle/>
        <a:p>
          <a:r>
            <a:rPr lang="pt-BR" dirty="0"/>
            <a:t>Giai cấp công nhân có ý thức tổ chức kỷ luật cao</a:t>
          </a:r>
          <a:endParaRPr lang="en-US" dirty="0"/>
        </a:p>
      </dgm:t>
    </dgm:pt>
    <dgm:pt modelId="{311C8C3D-4136-460B-818E-A63D873C1F83}" type="parTrans" cxnId="{E0196E3E-D459-4D17-88BA-597EB89CEAD3}">
      <dgm:prSet/>
      <dgm:spPr/>
      <dgm:t>
        <a:bodyPr/>
        <a:lstStyle/>
        <a:p>
          <a:endParaRPr lang="en-US"/>
        </a:p>
      </dgm:t>
    </dgm:pt>
    <dgm:pt modelId="{46FE82EB-6ADD-47C8-8ACA-CE58171B8116}" type="sibTrans" cxnId="{E0196E3E-D459-4D17-88BA-597EB89CEAD3}">
      <dgm:prSet/>
      <dgm:spPr/>
      <dgm:t>
        <a:bodyPr/>
        <a:lstStyle/>
        <a:p>
          <a:endParaRPr lang="en-US"/>
        </a:p>
      </dgm:t>
    </dgm:pt>
    <dgm:pt modelId="{70E093C2-0F3C-4275-A9B3-E1B6D1FFD88E}">
      <dgm:prSet phldrT="[Text]"/>
      <dgm:spPr/>
      <dgm:t>
        <a:bodyPr/>
        <a:lstStyle/>
        <a:p>
          <a:r>
            <a:rPr lang="pt-BR" dirty="0"/>
            <a:t>Giai cấp công nhân có tinh thần quốc tế vô sản</a:t>
          </a:r>
          <a:endParaRPr lang="en-US" dirty="0"/>
        </a:p>
      </dgm:t>
    </dgm:pt>
    <dgm:pt modelId="{9E8612F9-CAC5-48F5-BD90-A7187FAE993A}" type="parTrans" cxnId="{915155D5-7280-4BC7-B9A8-1C021218DB55}">
      <dgm:prSet/>
      <dgm:spPr/>
      <dgm:t>
        <a:bodyPr/>
        <a:lstStyle/>
        <a:p>
          <a:endParaRPr lang="en-US"/>
        </a:p>
      </dgm:t>
    </dgm:pt>
    <dgm:pt modelId="{43CE661F-44F2-4F19-B50A-50B898E7531A}" type="sibTrans" cxnId="{915155D5-7280-4BC7-B9A8-1C021218DB55}">
      <dgm:prSet/>
      <dgm:spPr/>
      <dgm:t>
        <a:bodyPr/>
        <a:lstStyle/>
        <a:p>
          <a:endParaRPr lang="en-US"/>
        </a:p>
      </dgm:t>
    </dgm:pt>
    <dgm:pt modelId="{B9002E0B-09C7-473E-BF90-56136D2C2250}" type="pres">
      <dgm:prSet presAssocID="{720315C9-368E-4660-A403-AFE0699499D6}" presName="linear" presStyleCnt="0">
        <dgm:presLayoutVars>
          <dgm:animLvl val="lvl"/>
          <dgm:resizeHandles val="exact"/>
        </dgm:presLayoutVars>
      </dgm:prSet>
      <dgm:spPr/>
      <dgm:t>
        <a:bodyPr/>
        <a:lstStyle/>
        <a:p>
          <a:endParaRPr lang="en-US"/>
        </a:p>
      </dgm:t>
    </dgm:pt>
    <dgm:pt modelId="{A0D6FCFF-724A-4FF0-9C37-0D8B335170CA}" type="pres">
      <dgm:prSet presAssocID="{B97FAF10-F4E2-4A93-9401-B56887CE68BF}" presName="parentText" presStyleLbl="node1" presStyleIdx="0" presStyleCnt="2">
        <dgm:presLayoutVars>
          <dgm:chMax val="0"/>
          <dgm:bulletEnabled val="1"/>
        </dgm:presLayoutVars>
      </dgm:prSet>
      <dgm:spPr/>
      <dgm:t>
        <a:bodyPr/>
        <a:lstStyle/>
        <a:p>
          <a:endParaRPr lang="en-US"/>
        </a:p>
      </dgm:t>
    </dgm:pt>
    <dgm:pt modelId="{1902A112-94D7-4AB6-9D36-330F6F13B27A}" type="pres">
      <dgm:prSet presAssocID="{B97FAF10-F4E2-4A93-9401-B56887CE68BF}" presName="childText" presStyleLbl="revTx" presStyleIdx="0" presStyleCnt="2">
        <dgm:presLayoutVars>
          <dgm:bulletEnabled val="1"/>
        </dgm:presLayoutVars>
      </dgm:prSet>
      <dgm:spPr/>
      <dgm:t>
        <a:bodyPr/>
        <a:lstStyle/>
        <a:p>
          <a:endParaRPr lang="en-US"/>
        </a:p>
      </dgm:t>
    </dgm:pt>
    <dgm:pt modelId="{36337140-330C-4AAC-99CD-AEEB2903C959}" type="pres">
      <dgm:prSet presAssocID="{4E94AAC6-7ADA-4B49-A5B7-D2AED2A43E17}" presName="parentText" presStyleLbl="node1" presStyleIdx="1" presStyleCnt="2">
        <dgm:presLayoutVars>
          <dgm:chMax val="0"/>
          <dgm:bulletEnabled val="1"/>
        </dgm:presLayoutVars>
      </dgm:prSet>
      <dgm:spPr/>
      <dgm:t>
        <a:bodyPr/>
        <a:lstStyle/>
        <a:p>
          <a:endParaRPr lang="en-US"/>
        </a:p>
      </dgm:t>
    </dgm:pt>
    <dgm:pt modelId="{901C76B0-1A24-45C4-AA6E-CC8A9A822D27}" type="pres">
      <dgm:prSet presAssocID="{4E94AAC6-7ADA-4B49-A5B7-D2AED2A43E17}" presName="childText" presStyleLbl="revTx" presStyleIdx="1" presStyleCnt="2">
        <dgm:presLayoutVars>
          <dgm:bulletEnabled val="1"/>
        </dgm:presLayoutVars>
      </dgm:prSet>
      <dgm:spPr/>
      <dgm:t>
        <a:bodyPr/>
        <a:lstStyle/>
        <a:p>
          <a:endParaRPr lang="en-US"/>
        </a:p>
      </dgm:t>
    </dgm:pt>
  </dgm:ptLst>
  <dgm:cxnLst>
    <dgm:cxn modelId="{62FF4342-BC09-411F-B1C2-695DF0186F45}" srcId="{720315C9-368E-4660-A403-AFE0699499D6}" destId="{4E94AAC6-7ADA-4B49-A5B7-D2AED2A43E17}" srcOrd="1" destOrd="0" parTransId="{1B143297-724C-4D4E-83E5-1FC130279C6F}" sibTransId="{26CC731B-6DD7-4B46-A5D0-B962850AFB5B}"/>
    <dgm:cxn modelId="{89095C34-F5E7-4415-8EF0-2743A197747C}" srcId="{720315C9-368E-4660-A403-AFE0699499D6}" destId="{B97FAF10-F4E2-4A93-9401-B56887CE68BF}" srcOrd="0" destOrd="0" parTransId="{8CC8ABDD-4E56-4BCA-9AB3-627E9F7F18E1}" sibTransId="{9365D8E0-2208-4012-A27E-4B157277A585}"/>
    <dgm:cxn modelId="{36C79B03-7E5C-482C-AFAD-91DDD870F816}" type="presOf" srcId="{E2B8DF9D-B0B6-4BA3-B65D-9E25D7819886}" destId="{901C76B0-1A24-45C4-AA6E-CC8A9A822D27}" srcOrd="0" destOrd="0" presId="urn:microsoft.com/office/officeart/2005/8/layout/vList2"/>
    <dgm:cxn modelId="{E0196E3E-D459-4D17-88BA-597EB89CEAD3}" srcId="{4E94AAC6-7ADA-4B49-A5B7-D2AED2A43E17}" destId="{74D391D6-6687-425C-838C-AEAF4EC246F3}" srcOrd="2" destOrd="0" parTransId="{311C8C3D-4136-460B-818E-A63D873C1F83}" sibTransId="{46FE82EB-6ADD-47C8-8ACA-CE58171B8116}"/>
    <dgm:cxn modelId="{F61EF5CB-8146-4963-97A6-D91947D00C7B}" srcId="{4E94AAC6-7ADA-4B49-A5B7-D2AED2A43E17}" destId="{09DB98D9-C9AF-4415-A5DF-F66AE2C9650C}" srcOrd="1" destOrd="0" parTransId="{1BB34416-E8EF-4D0E-8782-C028C638D84A}" sibTransId="{955F20D5-0FA8-4B3C-8401-AF84E9ED1314}"/>
    <dgm:cxn modelId="{F6E780F9-2ACC-4725-8105-02E61EAD6733}" srcId="{B97FAF10-F4E2-4A93-9401-B56887CE68BF}" destId="{74D6D79E-C43A-4462-87C0-A6A0F5C52BFD}" srcOrd="0" destOrd="0" parTransId="{57BAD804-5B6A-47AA-9133-2080A73B0F23}" sibTransId="{22C99FEB-C1E7-4654-B535-83C6B963563B}"/>
    <dgm:cxn modelId="{213840F3-E9E6-406A-B67A-D92881856460}" type="presOf" srcId="{70E093C2-0F3C-4275-A9B3-E1B6D1FFD88E}" destId="{901C76B0-1A24-45C4-AA6E-CC8A9A822D27}" srcOrd="0" destOrd="3" presId="urn:microsoft.com/office/officeart/2005/8/layout/vList2"/>
    <dgm:cxn modelId="{E6F65979-0420-4436-9DBE-A2F6F9E3ACA2}" type="presOf" srcId="{09DB98D9-C9AF-4415-A5DF-F66AE2C9650C}" destId="{901C76B0-1A24-45C4-AA6E-CC8A9A822D27}" srcOrd="0" destOrd="1" presId="urn:microsoft.com/office/officeart/2005/8/layout/vList2"/>
    <dgm:cxn modelId="{1E4674D9-F867-4224-B5F7-DA47D4F9EC84}" type="presOf" srcId="{B97FAF10-F4E2-4A93-9401-B56887CE68BF}" destId="{A0D6FCFF-724A-4FF0-9C37-0D8B335170CA}" srcOrd="0" destOrd="0" presId="urn:microsoft.com/office/officeart/2005/8/layout/vList2"/>
    <dgm:cxn modelId="{915155D5-7280-4BC7-B9A8-1C021218DB55}" srcId="{4E94AAC6-7ADA-4B49-A5B7-D2AED2A43E17}" destId="{70E093C2-0F3C-4275-A9B3-E1B6D1FFD88E}" srcOrd="3" destOrd="0" parTransId="{9E8612F9-CAC5-48F5-BD90-A7187FAE993A}" sibTransId="{43CE661F-44F2-4F19-B50A-50B898E7531A}"/>
    <dgm:cxn modelId="{6103EDCE-C08A-4675-9BE0-9D64EEE09135}" srcId="{B97FAF10-F4E2-4A93-9401-B56887CE68BF}" destId="{5082613B-E6DD-4E9A-81CA-08AA125E44A9}" srcOrd="1" destOrd="0" parTransId="{3F9445AF-12C1-4325-A256-7D8E7F480A1B}" sibTransId="{F3502F2A-208B-4A46-9701-CE2550FD472E}"/>
    <dgm:cxn modelId="{8C297915-63B0-4ED4-9623-389FEE2F111B}" type="presOf" srcId="{5082613B-E6DD-4E9A-81CA-08AA125E44A9}" destId="{1902A112-94D7-4AB6-9D36-330F6F13B27A}" srcOrd="0" destOrd="1" presId="urn:microsoft.com/office/officeart/2005/8/layout/vList2"/>
    <dgm:cxn modelId="{64AB9B21-F1F6-4C88-9D68-03363A171B64}" type="presOf" srcId="{74D6D79E-C43A-4462-87C0-A6A0F5C52BFD}" destId="{1902A112-94D7-4AB6-9D36-330F6F13B27A}" srcOrd="0" destOrd="0" presId="urn:microsoft.com/office/officeart/2005/8/layout/vList2"/>
    <dgm:cxn modelId="{0427FA0F-8E18-41F4-B867-52F857A4B030}" type="presOf" srcId="{720315C9-368E-4660-A403-AFE0699499D6}" destId="{B9002E0B-09C7-473E-BF90-56136D2C2250}" srcOrd="0" destOrd="0" presId="urn:microsoft.com/office/officeart/2005/8/layout/vList2"/>
    <dgm:cxn modelId="{2E120F78-EA8A-45ED-BAB5-745F9B545E0D}" type="presOf" srcId="{4E94AAC6-7ADA-4B49-A5B7-D2AED2A43E17}" destId="{36337140-330C-4AAC-99CD-AEEB2903C959}" srcOrd="0" destOrd="0" presId="urn:microsoft.com/office/officeart/2005/8/layout/vList2"/>
    <dgm:cxn modelId="{4B1786B9-C15E-4577-B80E-6D0D6EDA7EAA}" type="presOf" srcId="{74D391D6-6687-425C-838C-AEAF4EC246F3}" destId="{901C76B0-1A24-45C4-AA6E-CC8A9A822D27}" srcOrd="0" destOrd="2" presId="urn:microsoft.com/office/officeart/2005/8/layout/vList2"/>
    <dgm:cxn modelId="{E1B13E53-E3C7-4329-9111-4723659B4CDA}" srcId="{4E94AAC6-7ADA-4B49-A5B7-D2AED2A43E17}" destId="{E2B8DF9D-B0B6-4BA3-B65D-9E25D7819886}" srcOrd="0" destOrd="0" parTransId="{F647370B-D98F-4F48-B16C-67C3EF5BE00B}" sibTransId="{4AC10700-B543-4E2F-B515-E4B60D01D282}"/>
    <dgm:cxn modelId="{9F22AF0E-A200-4F48-B8C5-F38CD810AC73}" type="presParOf" srcId="{B9002E0B-09C7-473E-BF90-56136D2C2250}" destId="{A0D6FCFF-724A-4FF0-9C37-0D8B335170CA}" srcOrd="0" destOrd="0" presId="urn:microsoft.com/office/officeart/2005/8/layout/vList2"/>
    <dgm:cxn modelId="{42F29884-1B64-473F-84D8-18601F40198B}" type="presParOf" srcId="{B9002E0B-09C7-473E-BF90-56136D2C2250}" destId="{1902A112-94D7-4AB6-9D36-330F6F13B27A}" srcOrd="1" destOrd="0" presId="urn:microsoft.com/office/officeart/2005/8/layout/vList2"/>
    <dgm:cxn modelId="{9EBB685C-31FB-4B13-A50C-434CC9BF8192}" type="presParOf" srcId="{B9002E0B-09C7-473E-BF90-56136D2C2250}" destId="{36337140-330C-4AAC-99CD-AEEB2903C959}" srcOrd="2" destOrd="0" presId="urn:microsoft.com/office/officeart/2005/8/layout/vList2"/>
    <dgm:cxn modelId="{A84A10E0-4E69-496A-A50A-DD0E2DE95E6B}" type="presParOf" srcId="{B9002E0B-09C7-473E-BF90-56136D2C2250}" destId="{901C76B0-1A24-45C4-AA6E-CC8A9A822D27}"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55AD2444-D5D1-4976-A9FB-DD1E2F2D32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E773FC-37D7-4E28-842E-838EF52AC5AF}">
      <dgm:prSet phldrT="[Text]"/>
      <dgm:spPr>
        <a:noFill/>
      </dgm:spPr>
      <dgm:t>
        <a:bodyPr/>
        <a:lstStyle/>
        <a:p>
          <a:r>
            <a:rPr lang="en-US" dirty="0" err="1">
              <a:solidFill>
                <a:srgbClr val="FF0000"/>
              </a:solidFill>
            </a:rPr>
            <a:t>Sứ</a:t>
          </a:r>
          <a:r>
            <a:rPr lang="en-US" dirty="0">
              <a:solidFill>
                <a:srgbClr val="FF0000"/>
              </a:solidFill>
            </a:rPr>
            <a:t> </a:t>
          </a:r>
          <a:r>
            <a:rPr lang="en-US" dirty="0" err="1">
              <a:solidFill>
                <a:srgbClr val="FF0000"/>
              </a:solidFill>
            </a:rPr>
            <a:t>mệnh</a:t>
          </a:r>
          <a:r>
            <a:rPr lang="en-US" dirty="0">
              <a:solidFill>
                <a:srgbClr val="FF0000"/>
              </a:solidFill>
            </a:rPr>
            <a:t> </a:t>
          </a:r>
          <a:r>
            <a:rPr lang="en-US" dirty="0" err="1">
              <a:solidFill>
                <a:srgbClr val="FF0000"/>
              </a:solidFill>
            </a:rPr>
            <a:t>lịch</a:t>
          </a:r>
          <a:r>
            <a:rPr lang="en-US" dirty="0">
              <a:solidFill>
                <a:srgbClr val="FF0000"/>
              </a:solidFill>
            </a:rPr>
            <a:t> </a:t>
          </a:r>
          <a:r>
            <a:rPr lang="en-US" dirty="0" err="1">
              <a:solidFill>
                <a:srgbClr val="FF0000"/>
              </a:solidFill>
            </a:rPr>
            <a:t>sử</a:t>
          </a:r>
          <a:r>
            <a:rPr lang="en-US" dirty="0">
              <a:solidFill>
                <a:srgbClr val="FF0000"/>
              </a:solidFill>
            </a:rPr>
            <a:t> </a:t>
          </a:r>
          <a:r>
            <a:rPr lang="en-US" dirty="0" err="1">
              <a:solidFill>
                <a:srgbClr val="FF0000"/>
              </a:solidFill>
            </a:rPr>
            <a:t>của</a:t>
          </a:r>
          <a:r>
            <a:rPr lang="en-US" dirty="0">
              <a:solidFill>
                <a:srgbClr val="FF0000"/>
              </a:solidFill>
            </a:rPr>
            <a:t> </a:t>
          </a:r>
          <a:r>
            <a:rPr lang="en-US" dirty="0" err="1">
              <a:solidFill>
                <a:srgbClr val="FF0000"/>
              </a:solidFill>
            </a:rPr>
            <a:t>giai</a:t>
          </a:r>
          <a:r>
            <a:rPr lang="en-US" dirty="0">
              <a:solidFill>
                <a:srgbClr val="FF0000"/>
              </a:solidFill>
            </a:rPr>
            <a:t> </a:t>
          </a:r>
          <a:r>
            <a:rPr lang="en-US" dirty="0" err="1">
              <a:solidFill>
                <a:srgbClr val="FF0000"/>
              </a:solidFill>
            </a:rPr>
            <a:t>cấp</a:t>
          </a:r>
          <a:r>
            <a:rPr lang="en-US" dirty="0">
              <a:solidFill>
                <a:srgbClr val="FF0000"/>
              </a:solidFill>
            </a:rPr>
            <a:t> </a:t>
          </a:r>
          <a:r>
            <a:rPr lang="en-US" dirty="0" err="1">
              <a:solidFill>
                <a:srgbClr val="FF0000"/>
              </a:solidFill>
            </a:rPr>
            <a:t>công</a:t>
          </a:r>
          <a:r>
            <a:rPr lang="en-US" dirty="0">
              <a:solidFill>
                <a:srgbClr val="FF0000"/>
              </a:solidFill>
            </a:rPr>
            <a:t> </a:t>
          </a:r>
          <a:r>
            <a:rPr lang="en-US" dirty="0" err="1">
              <a:solidFill>
                <a:srgbClr val="FF0000"/>
              </a:solidFill>
            </a:rPr>
            <a:t>nhân</a:t>
          </a:r>
          <a:endParaRPr lang="en-US" dirty="0">
            <a:solidFill>
              <a:srgbClr val="FF0000"/>
            </a:solidFill>
          </a:endParaRPr>
        </a:p>
      </dgm:t>
    </dgm:pt>
    <dgm:pt modelId="{2BAE9954-BA81-44F7-8003-D80ECD841F1F}" type="parTrans" cxnId="{8284AF36-6B58-407B-B6B6-B4940A7C2BD4}">
      <dgm:prSet/>
      <dgm:spPr/>
      <dgm:t>
        <a:bodyPr/>
        <a:lstStyle/>
        <a:p>
          <a:endParaRPr lang="en-US"/>
        </a:p>
      </dgm:t>
    </dgm:pt>
    <dgm:pt modelId="{175F9B06-56D5-432B-8738-98493C6913F2}" type="sibTrans" cxnId="{8284AF36-6B58-407B-B6B6-B4940A7C2BD4}">
      <dgm:prSet/>
      <dgm:spPr/>
      <dgm:t>
        <a:bodyPr/>
        <a:lstStyle/>
        <a:p>
          <a:endParaRPr lang="en-US"/>
        </a:p>
      </dgm:t>
    </dgm:pt>
    <dgm:pt modelId="{DA67A884-14A3-4B72-A23C-77904008152C}">
      <dgm:prSet phldrT="[Text]"/>
      <dgm:spPr/>
      <dgm:t>
        <a:bodyPr/>
        <a:lstStyle/>
        <a:p>
          <a:r>
            <a:rPr lang="vi-VN" dirty="0"/>
            <a:t>Có sứ mệnh lịch sử lãnh đạo nhân dân lao động đấu tranh xóa bỏ chế độ tư bản chủ nghĩa</a:t>
          </a:r>
          <a:endParaRPr lang="en-US" dirty="0"/>
        </a:p>
      </dgm:t>
    </dgm:pt>
    <dgm:pt modelId="{4D41C266-8E87-4210-8FA9-2437ABFDB316}" type="parTrans" cxnId="{2DDE435E-B05D-4319-A3AA-5477E97AF34D}">
      <dgm:prSet/>
      <dgm:spPr/>
      <dgm:t>
        <a:bodyPr/>
        <a:lstStyle/>
        <a:p>
          <a:endParaRPr lang="en-US"/>
        </a:p>
      </dgm:t>
    </dgm:pt>
    <dgm:pt modelId="{521D27B9-F40C-474A-95A0-12524DEB1E4E}" type="sibTrans" cxnId="{2DDE435E-B05D-4319-A3AA-5477E97AF34D}">
      <dgm:prSet/>
      <dgm:spPr/>
      <dgm:t>
        <a:bodyPr/>
        <a:lstStyle/>
        <a:p>
          <a:endParaRPr lang="en-US"/>
        </a:p>
      </dgm:t>
    </dgm:pt>
    <dgm:pt modelId="{0B3EABFC-89E7-4096-9BB0-E655F3C280DF}">
      <dgm:prSet phldrT="[Text]"/>
      <dgm:spPr/>
      <dgm:t>
        <a:bodyPr/>
        <a:lstStyle/>
        <a:p>
          <a:r>
            <a:rPr lang="vi-VN" dirty="0"/>
            <a:t>Xóa bỏ mọi chế độ áp bức bóc lột và xây dựng xã hội mới - xã hội xã hội chủ nghĩa và cộng sản chủ nghĩa.</a:t>
          </a:r>
          <a:endParaRPr lang="en-US" dirty="0"/>
        </a:p>
      </dgm:t>
    </dgm:pt>
    <dgm:pt modelId="{A7AF9E75-0F16-40B0-8A0B-400B6F12A023}" type="parTrans" cxnId="{2F071DB1-8C7D-4093-AFF2-40642C9E0865}">
      <dgm:prSet/>
      <dgm:spPr/>
      <dgm:t>
        <a:bodyPr/>
        <a:lstStyle/>
        <a:p>
          <a:endParaRPr lang="en-US"/>
        </a:p>
      </dgm:t>
    </dgm:pt>
    <dgm:pt modelId="{664A18EC-3723-4ADF-99E3-47602C9A0C8F}" type="sibTrans" cxnId="{2F071DB1-8C7D-4093-AFF2-40642C9E0865}">
      <dgm:prSet/>
      <dgm:spPr/>
      <dgm:t>
        <a:bodyPr/>
        <a:lstStyle/>
        <a:p>
          <a:endParaRPr lang="en-US"/>
        </a:p>
      </dgm:t>
    </dgm:pt>
    <dgm:pt modelId="{AB90BB93-0DD6-4F9A-8821-C2B7C46E753B}" type="pres">
      <dgm:prSet presAssocID="{55AD2444-D5D1-4976-A9FB-DD1E2F2D32D0}" presName="linear" presStyleCnt="0">
        <dgm:presLayoutVars>
          <dgm:animLvl val="lvl"/>
          <dgm:resizeHandles val="exact"/>
        </dgm:presLayoutVars>
      </dgm:prSet>
      <dgm:spPr/>
      <dgm:t>
        <a:bodyPr/>
        <a:lstStyle/>
        <a:p>
          <a:endParaRPr lang="en-US"/>
        </a:p>
      </dgm:t>
    </dgm:pt>
    <dgm:pt modelId="{0AE6A52D-DE88-4F47-BF7C-6417890BD771}" type="pres">
      <dgm:prSet presAssocID="{C6E773FC-37D7-4E28-842E-838EF52AC5AF}" presName="parentText" presStyleLbl="node1" presStyleIdx="0" presStyleCnt="1">
        <dgm:presLayoutVars>
          <dgm:chMax val="0"/>
          <dgm:bulletEnabled val="1"/>
        </dgm:presLayoutVars>
      </dgm:prSet>
      <dgm:spPr/>
      <dgm:t>
        <a:bodyPr/>
        <a:lstStyle/>
        <a:p>
          <a:endParaRPr lang="en-US"/>
        </a:p>
      </dgm:t>
    </dgm:pt>
    <dgm:pt modelId="{85542AE8-7B17-449C-8DA4-1B82BAF9720B}" type="pres">
      <dgm:prSet presAssocID="{C6E773FC-37D7-4E28-842E-838EF52AC5AF}" presName="childText" presStyleLbl="revTx" presStyleIdx="0" presStyleCnt="1">
        <dgm:presLayoutVars>
          <dgm:bulletEnabled val="1"/>
        </dgm:presLayoutVars>
      </dgm:prSet>
      <dgm:spPr/>
      <dgm:t>
        <a:bodyPr/>
        <a:lstStyle/>
        <a:p>
          <a:endParaRPr lang="en-US"/>
        </a:p>
      </dgm:t>
    </dgm:pt>
  </dgm:ptLst>
  <dgm:cxnLst>
    <dgm:cxn modelId="{8284AF36-6B58-407B-B6B6-B4940A7C2BD4}" srcId="{55AD2444-D5D1-4976-A9FB-DD1E2F2D32D0}" destId="{C6E773FC-37D7-4E28-842E-838EF52AC5AF}" srcOrd="0" destOrd="0" parTransId="{2BAE9954-BA81-44F7-8003-D80ECD841F1F}" sibTransId="{175F9B06-56D5-432B-8738-98493C6913F2}"/>
    <dgm:cxn modelId="{60ED8974-86DE-4A82-A97E-2AF8941EB73A}" type="presOf" srcId="{C6E773FC-37D7-4E28-842E-838EF52AC5AF}" destId="{0AE6A52D-DE88-4F47-BF7C-6417890BD771}" srcOrd="0" destOrd="0" presId="urn:microsoft.com/office/officeart/2005/8/layout/vList2"/>
    <dgm:cxn modelId="{99738A14-B99B-4872-AD68-2EEDF59467C4}" type="presOf" srcId="{0B3EABFC-89E7-4096-9BB0-E655F3C280DF}" destId="{85542AE8-7B17-449C-8DA4-1B82BAF9720B}" srcOrd="0" destOrd="1" presId="urn:microsoft.com/office/officeart/2005/8/layout/vList2"/>
    <dgm:cxn modelId="{2DDE435E-B05D-4319-A3AA-5477E97AF34D}" srcId="{C6E773FC-37D7-4E28-842E-838EF52AC5AF}" destId="{DA67A884-14A3-4B72-A23C-77904008152C}" srcOrd="0" destOrd="0" parTransId="{4D41C266-8E87-4210-8FA9-2437ABFDB316}" sibTransId="{521D27B9-F40C-474A-95A0-12524DEB1E4E}"/>
    <dgm:cxn modelId="{2F071DB1-8C7D-4093-AFF2-40642C9E0865}" srcId="{C6E773FC-37D7-4E28-842E-838EF52AC5AF}" destId="{0B3EABFC-89E7-4096-9BB0-E655F3C280DF}" srcOrd="1" destOrd="0" parTransId="{A7AF9E75-0F16-40B0-8A0B-400B6F12A023}" sibTransId="{664A18EC-3723-4ADF-99E3-47602C9A0C8F}"/>
    <dgm:cxn modelId="{E0696C1C-B4DD-4D10-927F-1C126B407D07}" type="presOf" srcId="{55AD2444-D5D1-4976-A9FB-DD1E2F2D32D0}" destId="{AB90BB93-0DD6-4F9A-8821-C2B7C46E753B}" srcOrd="0" destOrd="0" presId="urn:microsoft.com/office/officeart/2005/8/layout/vList2"/>
    <dgm:cxn modelId="{1A41ED08-8327-4ABE-B1DE-4B6F77678CB2}" type="presOf" srcId="{DA67A884-14A3-4B72-A23C-77904008152C}" destId="{85542AE8-7B17-449C-8DA4-1B82BAF9720B}" srcOrd="0" destOrd="0" presId="urn:microsoft.com/office/officeart/2005/8/layout/vList2"/>
    <dgm:cxn modelId="{FCE0FD6A-222F-4AA0-8827-F2FF2A781445}" type="presParOf" srcId="{AB90BB93-0DD6-4F9A-8821-C2B7C46E753B}" destId="{0AE6A52D-DE88-4F47-BF7C-6417890BD771}" srcOrd="0" destOrd="0" presId="urn:microsoft.com/office/officeart/2005/8/layout/vList2"/>
    <dgm:cxn modelId="{88BAF063-ED3E-4A2C-8300-201D78763D58}" type="presParOf" srcId="{AB90BB93-0DD6-4F9A-8821-C2B7C46E753B}" destId="{85542AE8-7B17-449C-8DA4-1B82BAF9720B}" srcOrd="1"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vi-VN" sz="3200" dirty="0"/>
            <a:t>- Tất yếu hình thành chính đảng của giai cấp công nhân</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dgm:spPr/>
      <dgm:t>
        <a:bodyPr/>
        <a:lstStyle/>
        <a:p>
          <a:r>
            <a:rPr lang="pt-BR" dirty="0"/>
            <a:t>Quy luật chung ra đời đảng cộng sản- chính đảng của giai cấp công nhân ở các nước tư bản phát triển. </a:t>
          </a:r>
          <a:endParaRPr lang="en-US" dirty="0"/>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B269C202-F468-4C0F-B7B8-0F3096F740D5}">
      <dgm:prSet phldrT="[Text]"/>
      <dgm:spPr/>
      <dgm:t>
        <a:bodyPr/>
        <a:lstStyle/>
        <a:p>
          <a:r>
            <a:rPr lang="pt-BR"/>
            <a:t>Chủ nghĩa Mác-Lênin khẳng định Đảng là đội tiên phong của giai cấp công nhân. </a:t>
          </a:r>
          <a:endParaRPr lang="en-US" dirty="0"/>
        </a:p>
      </dgm:t>
    </dgm:pt>
    <dgm:pt modelId="{FD35BAD3-66C1-4FBE-9299-D8BC18093CD1}" type="parTrans" cxnId="{72EBFB5D-6364-4592-8ADC-0B63EC7E43E5}">
      <dgm:prSet/>
      <dgm:spPr/>
      <dgm:t>
        <a:bodyPr/>
        <a:lstStyle/>
        <a:p>
          <a:endParaRPr lang="en-US"/>
        </a:p>
      </dgm:t>
    </dgm:pt>
    <dgm:pt modelId="{5FD6726B-8850-40FB-B056-4E8E9EA056BB}" type="sibTrans" cxnId="{72EBFB5D-6364-4592-8ADC-0B63EC7E43E5}">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t>
        <a:bodyPr/>
        <a:lstStyle/>
        <a:p>
          <a:endParaRPr lang="en-US"/>
        </a:p>
      </dgm:t>
    </dgm:pt>
    <dgm:pt modelId="{68C8F522-8158-4615-94E4-48D61715F191}" type="pres">
      <dgm:prSet presAssocID="{D3D8E31C-6B06-419E-AA9F-106B35A9D834}" presName="parentText" presStyleLbl="node1" presStyleIdx="0" presStyleCnt="1">
        <dgm:presLayoutVars>
          <dgm:chMax val="0"/>
          <dgm:bulletEnabled val="1"/>
        </dgm:presLayoutVars>
      </dgm:prSet>
      <dgm:spPr/>
      <dgm:t>
        <a:bodyPr/>
        <a:lstStyle/>
        <a:p>
          <a:endParaRPr lang="en-US"/>
        </a:p>
      </dgm:t>
    </dgm:pt>
    <dgm:pt modelId="{E9317040-01B8-4631-BE6F-BF533533946D}" type="pres">
      <dgm:prSet presAssocID="{D3D8E31C-6B06-419E-AA9F-106B35A9D834}" presName="childText" presStyleLbl="revTx" presStyleIdx="0" presStyleCnt="1">
        <dgm:presLayoutVars>
          <dgm:bulletEnabled val="1"/>
        </dgm:presLayoutVars>
      </dgm:prSet>
      <dgm:spPr/>
      <dgm:t>
        <a:bodyPr/>
        <a:lstStyle/>
        <a:p>
          <a:endParaRPr lang="en-US"/>
        </a:p>
      </dgm:t>
    </dgm:pt>
  </dgm:ptLst>
  <dgm:cxnLst>
    <dgm:cxn modelId="{567C9888-2927-49C8-B5E6-A87835292769}" type="presOf" srcId="{AB48C2ED-052B-4E15-ACA4-8D0184292F7F}" destId="{E9317040-01B8-4631-BE6F-BF533533946D}" srcOrd="0" destOrd="0" presId="urn:microsoft.com/office/officeart/2005/8/layout/vList2"/>
    <dgm:cxn modelId="{72EBFB5D-6364-4592-8ADC-0B63EC7E43E5}" srcId="{D3D8E31C-6B06-419E-AA9F-106B35A9D834}" destId="{B269C202-F468-4C0F-B7B8-0F3096F740D5}" srcOrd="1" destOrd="0" parTransId="{FD35BAD3-66C1-4FBE-9299-D8BC18093CD1}" sibTransId="{5FD6726B-8850-40FB-B056-4E8E9EA056BB}"/>
    <dgm:cxn modelId="{07C55FC2-3E13-4E37-B1EA-0CBBC7105FB5}" type="presOf" srcId="{B269C202-F468-4C0F-B7B8-0F3096F740D5}" destId="{E9317040-01B8-4631-BE6F-BF533533946D}" srcOrd="0" destOrd="1"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C91613CF-3430-4017-B7CC-4726923917BA}" type="presOf" srcId="{28C36A56-EB7C-4FEC-B4B6-92A0C2A4270D}" destId="{845D66D6-96E9-4D52-8E84-B9DA52DC6C68}" srcOrd="0" destOrd="0" presId="urn:microsoft.com/office/officeart/2005/8/layout/vList2"/>
    <dgm:cxn modelId="{B96D34F7-4171-463A-8AB0-DFB330C32ADE}" srcId="{D3D8E31C-6B06-419E-AA9F-106B35A9D834}" destId="{AB48C2ED-052B-4E15-ACA4-8D0184292F7F}" srcOrd="0" destOrd="0" parTransId="{C3EAE92A-16D8-46EB-99FC-E68448D12CA9}" sibTransId="{F3BA4BCC-AF4F-4490-BA3F-57C163F4B454}"/>
    <dgm:cxn modelId="{05F672D7-8387-49CC-BFA8-7260336EBD1E}" type="presOf" srcId="{D3D8E31C-6B06-419E-AA9F-106B35A9D834}" destId="{68C8F522-8158-4615-94E4-48D61715F191}" srcOrd="0" destOrd="0" presId="urn:microsoft.com/office/officeart/2005/8/layout/vList2"/>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95EAD026-8006-47E5-8525-D3A94096B9E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24C883E-C630-4D4C-A204-AD6073C262F4}">
      <dgm:prSet phldrT="[Text]" custT="1"/>
      <dgm:spPr>
        <a:solidFill>
          <a:srgbClr val="002060"/>
        </a:solidFill>
      </dgm:spPr>
      <dgm:t>
        <a:bodyPr/>
        <a:lstStyle/>
        <a:p>
          <a:r>
            <a:rPr lang="pt-BR" sz="2800" i="1" dirty="0"/>
            <a:t>Cách mạng xã hội chủ nghĩa</a:t>
          </a:r>
          <a:r>
            <a:rPr lang="pt-BR" sz="2800" dirty="0"/>
            <a:t> là cuộc CM chính trị do giai cấp công nhân lãnh đạo giành chính quyền, thiết lập hệ thống chính trị của mình để cải tạo xã hội cũ, xây dựng XH mớii</a:t>
          </a:r>
          <a:endParaRPr lang="en-US" sz="2800" dirty="0"/>
        </a:p>
      </dgm:t>
    </dgm:pt>
    <dgm:pt modelId="{E1773246-7232-4F39-8FCF-FF6FC59E8B56}" type="parTrans" cxnId="{2F257A17-E8E5-4F53-ACC6-69DA6D1132D6}">
      <dgm:prSet/>
      <dgm:spPr/>
      <dgm:t>
        <a:bodyPr/>
        <a:lstStyle/>
        <a:p>
          <a:endParaRPr lang="en-US"/>
        </a:p>
      </dgm:t>
    </dgm:pt>
    <dgm:pt modelId="{D170ADB1-EBA6-4A05-B8F3-24846F8BE11F}" type="sibTrans" cxnId="{2F257A17-E8E5-4F53-ACC6-69DA6D1132D6}">
      <dgm:prSet/>
      <dgm:spPr/>
      <dgm:t>
        <a:bodyPr/>
        <a:lstStyle/>
        <a:p>
          <a:endParaRPr lang="en-US"/>
        </a:p>
      </dgm:t>
    </dgm:pt>
    <dgm:pt modelId="{8D3BB9B0-886D-48E2-971A-62E4F3A1FE38}">
      <dgm:prSet phldrT="[Text]" custT="1"/>
      <dgm:spPr>
        <a:solidFill>
          <a:srgbClr val="002060"/>
        </a:solidFill>
      </dgm:spPr>
      <dgm:t>
        <a:bodyPr/>
        <a:lstStyle/>
        <a:p>
          <a:r>
            <a:rPr lang="pt-BR" sz="2800" i="1" dirty="0"/>
            <a:t>Động lực</a:t>
          </a:r>
          <a:r>
            <a:rPr lang="pt-BR" sz="2800" dirty="0"/>
            <a:t> của CMXHCN là khối đoàn kết, liên minh công nông, trí thức và các tầng lớp lao động khác do giai cấp công nhân lãnh đạo</a:t>
          </a:r>
          <a:endParaRPr lang="en-US" sz="2800" dirty="0"/>
        </a:p>
      </dgm:t>
    </dgm:pt>
    <dgm:pt modelId="{358988C6-EB8A-4AFF-8C6A-3ECBCD23A7D3}" type="parTrans" cxnId="{E2516A49-8DB6-49A0-BEFB-2B0DAFC41638}">
      <dgm:prSet/>
      <dgm:spPr/>
      <dgm:t>
        <a:bodyPr/>
        <a:lstStyle/>
        <a:p>
          <a:endParaRPr lang="en-US"/>
        </a:p>
      </dgm:t>
    </dgm:pt>
    <dgm:pt modelId="{E5EEE714-1827-46E6-AF3B-F0D72AA44294}" type="sibTrans" cxnId="{E2516A49-8DB6-49A0-BEFB-2B0DAFC41638}">
      <dgm:prSet/>
      <dgm:spPr/>
      <dgm:t>
        <a:bodyPr/>
        <a:lstStyle/>
        <a:p>
          <a:endParaRPr lang="en-US"/>
        </a:p>
      </dgm:t>
    </dgm:pt>
    <dgm:pt modelId="{0C4BB1D3-C843-4CB4-A6A0-CAD6AF650FC3}">
      <dgm:prSet phldrT="[Text]" custT="1"/>
      <dgm:spPr>
        <a:solidFill>
          <a:srgbClr val="002060"/>
        </a:solidFill>
      </dgm:spPr>
      <dgm:t>
        <a:bodyPr/>
        <a:lstStyle/>
        <a:p>
          <a:r>
            <a:rPr lang="pt-BR" sz="2800" i="1" dirty="0"/>
            <a:t>Trên lĩnh vực chính trị</a:t>
          </a:r>
          <a:r>
            <a:rPr lang="pt-BR" sz="2800" dirty="0"/>
            <a:t>, Đảng cộng sản lãnh đạo giai cấp công nhân và các lực lượng nhân dân lao động đấu tranh lật đổ chính quyền tư sản, thiết lập quyền lực chính trị về tay mình</a:t>
          </a:r>
          <a:endParaRPr lang="en-US" sz="2800" dirty="0"/>
        </a:p>
      </dgm:t>
    </dgm:pt>
    <dgm:pt modelId="{31DD3E37-460E-433A-A463-6AE8ECFCC361}" type="parTrans" cxnId="{7218B436-108B-4926-80CA-8A69977682BE}">
      <dgm:prSet/>
      <dgm:spPr/>
      <dgm:t>
        <a:bodyPr/>
        <a:lstStyle/>
        <a:p>
          <a:endParaRPr lang="en-US"/>
        </a:p>
      </dgm:t>
    </dgm:pt>
    <dgm:pt modelId="{11AFCBC7-67AF-49B8-A767-3F5497BB6AE7}" type="sibTrans" cxnId="{7218B436-108B-4926-80CA-8A69977682BE}">
      <dgm:prSet/>
      <dgm:spPr/>
      <dgm:t>
        <a:bodyPr/>
        <a:lstStyle/>
        <a:p>
          <a:endParaRPr lang="en-US"/>
        </a:p>
      </dgm:t>
    </dgm:pt>
    <dgm:pt modelId="{2DD62FBC-CCC6-49FB-8575-0DE184BA52E9}">
      <dgm:prSet phldrT="[Text]" custT="1"/>
      <dgm:spPr>
        <a:solidFill>
          <a:srgbClr val="002060"/>
        </a:solidFill>
      </dgm:spPr>
      <dgm:t>
        <a:bodyPr/>
        <a:lstStyle/>
        <a:p>
          <a:r>
            <a:rPr lang="pt-BR" sz="2800" i="1"/>
            <a:t>Trên lĩnh vực kinh tế</a:t>
          </a:r>
          <a:r>
            <a:rPr lang="pt-BR" sz="2800"/>
            <a:t>, nhiệm vụ trọng tâm là phát triển lực lượng sản xuất, tiến hành công nghiệp hoá xã hội chủ nghĩa</a:t>
          </a:r>
          <a:endParaRPr lang="en-US" sz="2800" dirty="0"/>
        </a:p>
      </dgm:t>
    </dgm:pt>
    <dgm:pt modelId="{CD78F4D4-1A2F-4208-89E3-1B4ED16599EC}" type="parTrans" cxnId="{FCF8C788-1679-4F47-A0A3-8CCB4233EE45}">
      <dgm:prSet/>
      <dgm:spPr/>
      <dgm:t>
        <a:bodyPr/>
        <a:lstStyle/>
        <a:p>
          <a:endParaRPr lang="en-US"/>
        </a:p>
      </dgm:t>
    </dgm:pt>
    <dgm:pt modelId="{DC80FE07-7559-44D1-A6C4-9A1175C900CF}" type="sibTrans" cxnId="{FCF8C788-1679-4F47-A0A3-8CCB4233EE45}">
      <dgm:prSet/>
      <dgm:spPr/>
      <dgm:t>
        <a:bodyPr/>
        <a:lstStyle/>
        <a:p>
          <a:endParaRPr lang="en-US"/>
        </a:p>
      </dgm:t>
    </dgm:pt>
    <dgm:pt modelId="{CD197936-78D0-4AF7-8AB9-77E72988A5E9}">
      <dgm:prSet phldrT="[Text]" custT="1"/>
      <dgm:spPr>
        <a:solidFill>
          <a:srgbClr val="002060"/>
        </a:solidFill>
      </dgm:spPr>
      <dgm:t>
        <a:bodyPr/>
        <a:lstStyle/>
        <a:p>
          <a:r>
            <a:rPr lang="pt-BR" sz="2800" i="1" dirty="0"/>
            <a:t>Trên lĩnh vực tư tưởng-văn </a:t>
          </a:r>
          <a:r>
            <a:rPr lang="vi-VN" sz="2800" i="1" dirty="0"/>
            <a:t>hóa, </a:t>
          </a:r>
          <a:r>
            <a:rPr lang="pt-BR" sz="2800" dirty="0"/>
            <a:t>là tiến hành giáo dục chủ nghĩa Mác - Lênin trở thành hệ tư tưởng chủ đạo trong xã hội, xây dựng nền văn hoá xã hội chủ nghĩa</a:t>
          </a:r>
          <a:endParaRPr lang="en-US" sz="2800" dirty="0"/>
        </a:p>
      </dgm:t>
    </dgm:pt>
    <dgm:pt modelId="{6BD31912-4AB4-4395-8FAB-571C7D88B336}" type="parTrans" cxnId="{256B69D8-88C4-45E3-8B70-A75352897108}">
      <dgm:prSet/>
      <dgm:spPr/>
      <dgm:t>
        <a:bodyPr/>
        <a:lstStyle/>
        <a:p>
          <a:endParaRPr lang="en-US"/>
        </a:p>
      </dgm:t>
    </dgm:pt>
    <dgm:pt modelId="{75B5E667-CD22-45D1-867D-B70D6C2C5CEC}" type="sibTrans" cxnId="{256B69D8-88C4-45E3-8B70-A75352897108}">
      <dgm:prSet/>
      <dgm:spPr/>
      <dgm:t>
        <a:bodyPr/>
        <a:lstStyle/>
        <a:p>
          <a:endParaRPr lang="en-US"/>
        </a:p>
      </dgm:t>
    </dgm:pt>
    <dgm:pt modelId="{290381E7-53CD-49B8-B2A3-E75F053B147D}" type="pres">
      <dgm:prSet presAssocID="{95EAD026-8006-47E5-8525-D3A94096B9ED}" presName="linear" presStyleCnt="0">
        <dgm:presLayoutVars>
          <dgm:animLvl val="lvl"/>
          <dgm:resizeHandles val="exact"/>
        </dgm:presLayoutVars>
      </dgm:prSet>
      <dgm:spPr/>
      <dgm:t>
        <a:bodyPr/>
        <a:lstStyle/>
        <a:p>
          <a:endParaRPr lang="en-US"/>
        </a:p>
      </dgm:t>
    </dgm:pt>
    <dgm:pt modelId="{4B23FC68-7FA1-44C5-B47A-82F72F2F2F73}" type="pres">
      <dgm:prSet presAssocID="{324C883E-C630-4D4C-A204-AD6073C262F4}" presName="parentText" presStyleLbl="node1" presStyleIdx="0" presStyleCnt="5">
        <dgm:presLayoutVars>
          <dgm:chMax val="0"/>
          <dgm:bulletEnabled val="1"/>
        </dgm:presLayoutVars>
      </dgm:prSet>
      <dgm:spPr/>
      <dgm:t>
        <a:bodyPr/>
        <a:lstStyle/>
        <a:p>
          <a:endParaRPr lang="en-US"/>
        </a:p>
      </dgm:t>
    </dgm:pt>
    <dgm:pt modelId="{2C4AE167-D67F-49B4-BD67-EF7BB14ECF73}" type="pres">
      <dgm:prSet presAssocID="{D170ADB1-EBA6-4A05-B8F3-24846F8BE11F}" presName="spacer" presStyleCnt="0"/>
      <dgm:spPr/>
    </dgm:pt>
    <dgm:pt modelId="{81D02FCC-4856-40FC-935D-E85158DFDCA4}" type="pres">
      <dgm:prSet presAssocID="{8D3BB9B0-886D-48E2-971A-62E4F3A1FE38}" presName="parentText" presStyleLbl="node1" presStyleIdx="1" presStyleCnt="5">
        <dgm:presLayoutVars>
          <dgm:chMax val="0"/>
          <dgm:bulletEnabled val="1"/>
        </dgm:presLayoutVars>
      </dgm:prSet>
      <dgm:spPr/>
      <dgm:t>
        <a:bodyPr/>
        <a:lstStyle/>
        <a:p>
          <a:endParaRPr lang="en-US"/>
        </a:p>
      </dgm:t>
    </dgm:pt>
    <dgm:pt modelId="{7D0DAE6F-97BE-4466-97D4-EB9F89AD2312}" type="pres">
      <dgm:prSet presAssocID="{E5EEE714-1827-46E6-AF3B-F0D72AA44294}" presName="spacer" presStyleCnt="0"/>
      <dgm:spPr/>
    </dgm:pt>
    <dgm:pt modelId="{3F6CE084-77B1-4258-9950-8210F639FDC2}" type="pres">
      <dgm:prSet presAssocID="{0C4BB1D3-C843-4CB4-A6A0-CAD6AF650FC3}" presName="parentText" presStyleLbl="node1" presStyleIdx="2" presStyleCnt="5">
        <dgm:presLayoutVars>
          <dgm:chMax val="0"/>
          <dgm:bulletEnabled val="1"/>
        </dgm:presLayoutVars>
      </dgm:prSet>
      <dgm:spPr/>
      <dgm:t>
        <a:bodyPr/>
        <a:lstStyle/>
        <a:p>
          <a:endParaRPr lang="en-US"/>
        </a:p>
      </dgm:t>
    </dgm:pt>
    <dgm:pt modelId="{D5F5D81A-E2F6-4B99-BB07-0B8DEC19E9B0}" type="pres">
      <dgm:prSet presAssocID="{11AFCBC7-67AF-49B8-A767-3F5497BB6AE7}" presName="spacer" presStyleCnt="0"/>
      <dgm:spPr/>
    </dgm:pt>
    <dgm:pt modelId="{D5D23B2D-EE09-4216-B742-323698608FA7}" type="pres">
      <dgm:prSet presAssocID="{2DD62FBC-CCC6-49FB-8575-0DE184BA52E9}" presName="parentText" presStyleLbl="node1" presStyleIdx="3" presStyleCnt="5">
        <dgm:presLayoutVars>
          <dgm:chMax val="0"/>
          <dgm:bulletEnabled val="1"/>
        </dgm:presLayoutVars>
      </dgm:prSet>
      <dgm:spPr/>
      <dgm:t>
        <a:bodyPr/>
        <a:lstStyle/>
        <a:p>
          <a:endParaRPr lang="en-US"/>
        </a:p>
      </dgm:t>
    </dgm:pt>
    <dgm:pt modelId="{F6542939-E169-43C8-A211-C848808939A9}" type="pres">
      <dgm:prSet presAssocID="{DC80FE07-7559-44D1-A6C4-9A1175C900CF}" presName="spacer" presStyleCnt="0"/>
      <dgm:spPr/>
    </dgm:pt>
    <dgm:pt modelId="{63E3869C-5632-4DE3-A640-5A7A05D8FA30}" type="pres">
      <dgm:prSet presAssocID="{CD197936-78D0-4AF7-8AB9-77E72988A5E9}" presName="parentText" presStyleLbl="node1" presStyleIdx="4" presStyleCnt="5">
        <dgm:presLayoutVars>
          <dgm:chMax val="0"/>
          <dgm:bulletEnabled val="1"/>
        </dgm:presLayoutVars>
      </dgm:prSet>
      <dgm:spPr/>
      <dgm:t>
        <a:bodyPr/>
        <a:lstStyle/>
        <a:p>
          <a:endParaRPr lang="en-US"/>
        </a:p>
      </dgm:t>
    </dgm:pt>
  </dgm:ptLst>
  <dgm:cxnLst>
    <dgm:cxn modelId="{2F257A17-E8E5-4F53-ACC6-69DA6D1132D6}" srcId="{95EAD026-8006-47E5-8525-D3A94096B9ED}" destId="{324C883E-C630-4D4C-A204-AD6073C262F4}" srcOrd="0" destOrd="0" parTransId="{E1773246-7232-4F39-8FCF-FF6FC59E8B56}" sibTransId="{D170ADB1-EBA6-4A05-B8F3-24846F8BE11F}"/>
    <dgm:cxn modelId="{256B69D8-88C4-45E3-8B70-A75352897108}" srcId="{95EAD026-8006-47E5-8525-D3A94096B9ED}" destId="{CD197936-78D0-4AF7-8AB9-77E72988A5E9}" srcOrd="4" destOrd="0" parTransId="{6BD31912-4AB4-4395-8FAB-571C7D88B336}" sibTransId="{75B5E667-CD22-45D1-867D-B70D6C2C5CEC}"/>
    <dgm:cxn modelId="{7218B436-108B-4926-80CA-8A69977682BE}" srcId="{95EAD026-8006-47E5-8525-D3A94096B9ED}" destId="{0C4BB1D3-C843-4CB4-A6A0-CAD6AF650FC3}" srcOrd="2" destOrd="0" parTransId="{31DD3E37-460E-433A-A463-6AE8ECFCC361}" sibTransId="{11AFCBC7-67AF-49B8-A767-3F5497BB6AE7}"/>
    <dgm:cxn modelId="{E802DC28-F888-4BB3-9676-BFED6E7B3713}" type="presOf" srcId="{CD197936-78D0-4AF7-8AB9-77E72988A5E9}" destId="{63E3869C-5632-4DE3-A640-5A7A05D8FA30}" srcOrd="0" destOrd="0" presId="urn:microsoft.com/office/officeart/2005/8/layout/vList2"/>
    <dgm:cxn modelId="{B155B8CD-C75A-49D8-A655-D291E41E3FF2}" type="presOf" srcId="{2DD62FBC-CCC6-49FB-8575-0DE184BA52E9}" destId="{D5D23B2D-EE09-4216-B742-323698608FA7}" srcOrd="0" destOrd="0" presId="urn:microsoft.com/office/officeart/2005/8/layout/vList2"/>
    <dgm:cxn modelId="{7F995986-4993-44B7-9BF7-407FAA0232B9}" type="presOf" srcId="{324C883E-C630-4D4C-A204-AD6073C262F4}" destId="{4B23FC68-7FA1-44C5-B47A-82F72F2F2F73}" srcOrd="0" destOrd="0" presId="urn:microsoft.com/office/officeart/2005/8/layout/vList2"/>
    <dgm:cxn modelId="{A6D8B47C-32B6-408E-AAE5-DE57C06A73B2}" type="presOf" srcId="{95EAD026-8006-47E5-8525-D3A94096B9ED}" destId="{290381E7-53CD-49B8-B2A3-E75F053B147D}" srcOrd="0" destOrd="0" presId="urn:microsoft.com/office/officeart/2005/8/layout/vList2"/>
    <dgm:cxn modelId="{E2516A49-8DB6-49A0-BEFB-2B0DAFC41638}" srcId="{95EAD026-8006-47E5-8525-D3A94096B9ED}" destId="{8D3BB9B0-886D-48E2-971A-62E4F3A1FE38}" srcOrd="1" destOrd="0" parTransId="{358988C6-EB8A-4AFF-8C6A-3ECBCD23A7D3}" sibTransId="{E5EEE714-1827-46E6-AF3B-F0D72AA44294}"/>
    <dgm:cxn modelId="{58B8E490-53FB-497B-B8F2-A4FAB85C9EEF}" type="presOf" srcId="{8D3BB9B0-886D-48E2-971A-62E4F3A1FE38}" destId="{81D02FCC-4856-40FC-935D-E85158DFDCA4}" srcOrd="0" destOrd="0" presId="urn:microsoft.com/office/officeart/2005/8/layout/vList2"/>
    <dgm:cxn modelId="{5F08DE35-443A-4970-B34E-0674C1988C6E}" type="presOf" srcId="{0C4BB1D3-C843-4CB4-A6A0-CAD6AF650FC3}" destId="{3F6CE084-77B1-4258-9950-8210F639FDC2}" srcOrd="0" destOrd="0" presId="urn:microsoft.com/office/officeart/2005/8/layout/vList2"/>
    <dgm:cxn modelId="{FCF8C788-1679-4F47-A0A3-8CCB4233EE45}" srcId="{95EAD026-8006-47E5-8525-D3A94096B9ED}" destId="{2DD62FBC-CCC6-49FB-8575-0DE184BA52E9}" srcOrd="3" destOrd="0" parTransId="{CD78F4D4-1A2F-4208-89E3-1B4ED16599EC}" sibTransId="{DC80FE07-7559-44D1-A6C4-9A1175C900CF}"/>
    <dgm:cxn modelId="{FFBE8705-D11E-45C5-A79D-2F94A44F79CF}" type="presParOf" srcId="{290381E7-53CD-49B8-B2A3-E75F053B147D}" destId="{4B23FC68-7FA1-44C5-B47A-82F72F2F2F73}" srcOrd="0" destOrd="0" presId="urn:microsoft.com/office/officeart/2005/8/layout/vList2"/>
    <dgm:cxn modelId="{42369435-04FE-41F2-BDCB-8068D1E88CA4}" type="presParOf" srcId="{290381E7-53CD-49B8-B2A3-E75F053B147D}" destId="{2C4AE167-D67F-49B4-BD67-EF7BB14ECF73}" srcOrd="1" destOrd="0" presId="urn:microsoft.com/office/officeart/2005/8/layout/vList2"/>
    <dgm:cxn modelId="{208C09C3-D6A4-4FCA-8106-2ED0B9EC6AC9}" type="presParOf" srcId="{290381E7-53CD-49B8-B2A3-E75F053B147D}" destId="{81D02FCC-4856-40FC-935D-E85158DFDCA4}" srcOrd="2" destOrd="0" presId="urn:microsoft.com/office/officeart/2005/8/layout/vList2"/>
    <dgm:cxn modelId="{F2C05E47-B589-45A4-A46F-33A139071D25}" type="presParOf" srcId="{290381E7-53CD-49B8-B2A3-E75F053B147D}" destId="{7D0DAE6F-97BE-4466-97D4-EB9F89AD2312}" srcOrd="3" destOrd="0" presId="urn:microsoft.com/office/officeart/2005/8/layout/vList2"/>
    <dgm:cxn modelId="{74864FCC-0A03-4923-9D04-300BA8ECAB41}" type="presParOf" srcId="{290381E7-53CD-49B8-B2A3-E75F053B147D}" destId="{3F6CE084-77B1-4258-9950-8210F639FDC2}" srcOrd="4" destOrd="0" presId="urn:microsoft.com/office/officeart/2005/8/layout/vList2"/>
    <dgm:cxn modelId="{341F93EC-FFCC-464A-9C05-785003711AC4}" type="presParOf" srcId="{290381E7-53CD-49B8-B2A3-E75F053B147D}" destId="{D5F5D81A-E2F6-4B99-BB07-0B8DEC19E9B0}" srcOrd="5" destOrd="0" presId="urn:microsoft.com/office/officeart/2005/8/layout/vList2"/>
    <dgm:cxn modelId="{680EF4E6-29BF-43A9-9DBF-BCF7FE6D96AA}" type="presParOf" srcId="{290381E7-53CD-49B8-B2A3-E75F053B147D}" destId="{D5D23B2D-EE09-4216-B742-323698608FA7}" srcOrd="6" destOrd="0" presId="urn:microsoft.com/office/officeart/2005/8/layout/vList2"/>
    <dgm:cxn modelId="{6B0C4575-27BF-45F5-9B5C-763B6FCFB207}" type="presParOf" srcId="{290381E7-53CD-49B8-B2A3-E75F053B147D}" destId="{F6542939-E169-43C8-A211-C848808939A9}" srcOrd="7" destOrd="0" presId="urn:microsoft.com/office/officeart/2005/8/layout/vList2"/>
    <dgm:cxn modelId="{299C358B-71E3-4FBF-B8D2-DE0D9626E807}" type="presParOf" srcId="{290381E7-53CD-49B8-B2A3-E75F053B147D}" destId="{63E3869C-5632-4DE3-A640-5A7A05D8FA30}"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74A3CEB7-2804-4BD5-9821-FF34FC88FF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3A66FB3-0378-4003-9FFA-10350E27E377}">
      <dgm:prSet phldrT="[Text]" custT="1"/>
      <dgm:spPr>
        <a:solidFill>
          <a:schemeClr val="bg2">
            <a:lumMod val="10000"/>
          </a:schemeClr>
        </a:solidFill>
      </dgm:spPr>
      <dgm:t>
        <a:bodyPr/>
        <a:lstStyle/>
        <a:p>
          <a:r>
            <a:rPr lang="pt-BR" sz="3200" i="1" dirty="0"/>
            <a:t>- Về thời kỳ quá độ từ chủ nghĩa tư bản lên chủ nghĩa xã hội</a:t>
          </a:r>
          <a:endParaRPr lang="en-US" sz="3200" dirty="0"/>
        </a:p>
      </dgm:t>
    </dgm:pt>
    <dgm:pt modelId="{3708755E-21C8-4025-93CF-225BD9C2AB00}" type="parTrans" cxnId="{B2125C1D-6A18-4256-B272-D12D2D035EA2}">
      <dgm:prSet/>
      <dgm:spPr/>
      <dgm:t>
        <a:bodyPr/>
        <a:lstStyle/>
        <a:p>
          <a:endParaRPr lang="en-US" sz="3200"/>
        </a:p>
      </dgm:t>
    </dgm:pt>
    <dgm:pt modelId="{3BC5BE97-4D70-4AAA-BE1B-44182F5C3AF5}" type="sibTrans" cxnId="{B2125C1D-6A18-4256-B272-D12D2D035EA2}">
      <dgm:prSet/>
      <dgm:spPr/>
      <dgm:t>
        <a:bodyPr/>
        <a:lstStyle/>
        <a:p>
          <a:endParaRPr lang="en-US" sz="3200"/>
        </a:p>
      </dgm:t>
    </dgm:pt>
    <dgm:pt modelId="{689CBB0E-98F2-442E-990F-F0EF5E28558E}">
      <dgm:prSet phldrT="[Text]" custT="1"/>
      <dgm:spPr>
        <a:solidFill>
          <a:schemeClr val="bg2">
            <a:lumMod val="10000"/>
          </a:schemeClr>
        </a:solidFill>
      </dgm:spPr>
      <dgm:t>
        <a:bodyPr/>
        <a:lstStyle/>
        <a:p>
          <a:r>
            <a:rPr lang="pt-BR" sz="3200" i="1" dirty="0"/>
            <a:t>- Về xã hội xã hội chủ nghĩa và cộng sản chủ nghĩa </a:t>
          </a:r>
          <a:endParaRPr lang="en-US" sz="3200" dirty="0"/>
        </a:p>
      </dgm:t>
    </dgm:pt>
    <dgm:pt modelId="{91A7AE51-A888-4F61-9335-D6AE4B752461}" type="parTrans" cxnId="{A1B0943E-EF5D-4BE0-A5E1-504FE4EB3E09}">
      <dgm:prSet/>
      <dgm:spPr/>
      <dgm:t>
        <a:bodyPr/>
        <a:lstStyle/>
        <a:p>
          <a:endParaRPr lang="en-US" sz="3200"/>
        </a:p>
      </dgm:t>
    </dgm:pt>
    <dgm:pt modelId="{F7B52E0E-875E-4A1B-AA2E-FD7E57E8FBBA}" type="sibTrans" cxnId="{A1B0943E-EF5D-4BE0-A5E1-504FE4EB3E09}">
      <dgm:prSet/>
      <dgm:spPr/>
      <dgm:t>
        <a:bodyPr/>
        <a:lstStyle/>
        <a:p>
          <a:endParaRPr lang="en-US" sz="3200"/>
        </a:p>
      </dgm:t>
    </dgm:pt>
    <dgm:pt modelId="{B1C2C0DD-F931-4BC8-88A4-7CDE04958C7C}">
      <dgm:prSet phldrT="[Text]" custT="1"/>
      <dgm:spPr>
        <a:solidFill>
          <a:schemeClr val="bg2">
            <a:lumMod val="10000"/>
          </a:schemeClr>
        </a:solidFill>
      </dgm:spPr>
      <dgm:t>
        <a:bodyPr/>
        <a:lstStyle/>
        <a:p>
          <a:r>
            <a:rPr lang="pt-BR" sz="3200" b="1" i="1" dirty="0"/>
            <a:t>- Về xã hội cộng sản chủ nghĩa</a:t>
          </a:r>
          <a:endParaRPr lang="en-US" sz="3200" dirty="0"/>
        </a:p>
      </dgm:t>
    </dgm:pt>
    <dgm:pt modelId="{40A267B7-1F99-4731-9A56-9ADD0323AE3D}" type="parTrans" cxnId="{5591E8BF-30C0-40CD-BD7D-8770AAE190FC}">
      <dgm:prSet/>
      <dgm:spPr/>
      <dgm:t>
        <a:bodyPr/>
        <a:lstStyle/>
        <a:p>
          <a:endParaRPr lang="en-US" sz="3200"/>
        </a:p>
      </dgm:t>
    </dgm:pt>
    <dgm:pt modelId="{A331321C-F1EE-47EC-B71A-F855EEFF41DA}" type="sibTrans" cxnId="{5591E8BF-30C0-40CD-BD7D-8770AAE190FC}">
      <dgm:prSet/>
      <dgm:spPr/>
      <dgm:t>
        <a:bodyPr/>
        <a:lstStyle/>
        <a:p>
          <a:endParaRPr lang="en-US" sz="3200"/>
        </a:p>
      </dgm:t>
    </dgm:pt>
    <dgm:pt modelId="{E3D6E045-DFBE-409B-A307-1A488DC112BC}" type="pres">
      <dgm:prSet presAssocID="{74A3CEB7-2804-4BD5-9821-FF34FC88FFAE}" presName="linear" presStyleCnt="0">
        <dgm:presLayoutVars>
          <dgm:animLvl val="lvl"/>
          <dgm:resizeHandles val="exact"/>
        </dgm:presLayoutVars>
      </dgm:prSet>
      <dgm:spPr/>
      <dgm:t>
        <a:bodyPr/>
        <a:lstStyle/>
        <a:p>
          <a:endParaRPr lang="en-US"/>
        </a:p>
      </dgm:t>
    </dgm:pt>
    <dgm:pt modelId="{3EA091DC-EB8B-4BC6-86C2-451B644FA57C}" type="pres">
      <dgm:prSet presAssocID="{83A66FB3-0378-4003-9FFA-10350E27E377}" presName="parentText" presStyleLbl="node1" presStyleIdx="0" presStyleCnt="3">
        <dgm:presLayoutVars>
          <dgm:chMax val="0"/>
          <dgm:bulletEnabled val="1"/>
        </dgm:presLayoutVars>
      </dgm:prSet>
      <dgm:spPr/>
      <dgm:t>
        <a:bodyPr/>
        <a:lstStyle/>
        <a:p>
          <a:endParaRPr lang="en-US"/>
        </a:p>
      </dgm:t>
    </dgm:pt>
    <dgm:pt modelId="{E181F1B2-895E-4B9F-B36B-09B68C66D08F}" type="pres">
      <dgm:prSet presAssocID="{3BC5BE97-4D70-4AAA-BE1B-44182F5C3AF5}" presName="spacer" presStyleCnt="0"/>
      <dgm:spPr/>
    </dgm:pt>
    <dgm:pt modelId="{83435CBE-5EE0-4634-BBE8-3AF132BA81B2}" type="pres">
      <dgm:prSet presAssocID="{689CBB0E-98F2-442E-990F-F0EF5E28558E}" presName="parentText" presStyleLbl="node1" presStyleIdx="1" presStyleCnt="3">
        <dgm:presLayoutVars>
          <dgm:chMax val="0"/>
          <dgm:bulletEnabled val="1"/>
        </dgm:presLayoutVars>
      </dgm:prSet>
      <dgm:spPr/>
      <dgm:t>
        <a:bodyPr/>
        <a:lstStyle/>
        <a:p>
          <a:endParaRPr lang="en-US"/>
        </a:p>
      </dgm:t>
    </dgm:pt>
    <dgm:pt modelId="{A3D8FF44-3233-430C-906D-C070B2CDF7BD}" type="pres">
      <dgm:prSet presAssocID="{F7B52E0E-875E-4A1B-AA2E-FD7E57E8FBBA}" presName="spacer" presStyleCnt="0"/>
      <dgm:spPr/>
    </dgm:pt>
    <dgm:pt modelId="{A9BBE378-A641-452E-8962-38CE61EDEA0E}" type="pres">
      <dgm:prSet presAssocID="{B1C2C0DD-F931-4BC8-88A4-7CDE04958C7C}" presName="parentText" presStyleLbl="node1" presStyleIdx="2" presStyleCnt="3">
        <dgm:presLayoutVars>
          <dgm:chMax val="0"/>
          <dgm:bulletEnabled val="1"/>
        </dgm:presLayoutVars>
      </dgm:prSet>
      <dgm:spPr/>
      <dgm:t>
        <a:bodyPr/>
        <a:lstStyle/>
        <a:p>
          <a:endParaRPr lang="en-US"/>
        </a:p>
      </dgm:t>
    </dgm:pt>
  </dgm:ptLst>
  <dgm:cxnLst>
    <dgm:cxn modelId="{5591E8BF-30C0-40CD-BD7D-8770AAE190FC}" srcId="{74A3CEB7-2804-4BD5-9821-FF34FC88FFAE}" destId="{B1C2C0DD-F931-4BC8-88A4-7CDE04958C7C}" srcOrd="2" destOrd="0" parTransId="{40A267B7-1F99-4731-9A56-9ADD0323AE3D}" sibTransId="{A331321C-F1EE-47EC-B71A-F855EEFF41DA}"/>
    <dgm:cxn modelId="{138C6C21-E1AB-4600-8DDB-340BAF28D767}" type="presOf" srcId="{B1C2C0DD-F931-4BC8-88A4-7CDE04958C7C}" destId="{A9BBE378-A641-452E-8962-38CE61EDEA0E}" srcOrd="0" destOrd="0" presId="urn:microsoft.com/office/officeart/2005/8/layout/vList2"/>
    <dgm:cxn modelId="{A1B0943E-EF5D-4BE0-A5E1-504FE4EB3E09}" srcId="{74A3CEB7-2804-4BD5-9821-FF34FC88FFAE}" destId="{689CBB0E-98F2-442E-990F-F0EF5E28558E}" srcOrd="1" destOrd="0" parTransId="{91A7AE51-A888-4F61-9335-D6AE4B752461}" sibTransId="{F7B52E0E-875E-4A1B-AA2E-FD7E57E8FBBA}"/>
    <dgm:cxn modelId="{B2125C1D-6A18-4256-B272-D12D2D035EA2}" srcId="{74A3CEB7-2804-4BD5-9821-FF34FC88FFAE}" destId="{83A66FB3-0378-4003-9FFA-10350E27E377}" srcOrd="0" destOrd="0" parTransId="{3708755E-21C8-4025-93CF-225BD9C2AB00}" sibTransId="{3BC5BE97-4D70-4AAA-BE1B-44182F5C3AF5}"/>
    <dgm:cxn modelId="{01564D8F-6F33-4B8A-A598-5DA79F9F721F}" type="presOf" srcId="{83A66FB3-0378-4003-9FFA-10350E27E377}" destId="{3EA091DC-EB8B-4BC6-86C2-451B644FA57C}" srcOrd="0" destOrd="0" presId="urn:microsoft.com/office/officeart/2005/8/layout/vList2"/>
    <dgm:cxn modelId="{053B8C65-BA19-4E2B-87E2-8D7E842DCBE0}" type="presOf" srcId="{689CBB0E-98F2-442E-990F-F0EF5E28558E}" destId="{83435CBE-5EE0-4634-BBE8-3AF132BA81B2}" srcOrd="0" destOrd="0" presId="urn:microsoft.com/office/officeart/2005/8/layout/vList2"/>
    <dgm:cxn modelId="{9F837A5E-AE56-4699-ACFA-DAEFE607CEB2}" type="presOf" srcId="{74A3CEB7-2804-4BD5-9821-FF34FC88FFAE}" destId="{E3D6E045-DFBE-409B-A307-1A488DC112BC}" srcOrd="0" destOrd="0" presId="urn:microsoft.com/office/officeart/2005/8/layout/vList2"/>
    <dgm:cxn modelId="{EA236110-556D-4D1E-B7BC-BDD16625DD53}" type="presParOf" srcId="{E3D6E045-DFBE-409B-A307-1A488DC112BC}" destId="{3EA091DC-EB8B-4BC6-86C2-451B644FA57C}" srcOrd="0" destOrd="0" presId="urn:microsoft.com/office/officeart/2005/8/layout/vList2"/>
    <dgm:cxn modelId="{C14E979D-FE88-4A20-84C4-AF7530976D7C}" type="presParOf" srcId="{E3D6E045-DFBE-409B-A307-1A488DC112BC}" destId="{E181F1B2-895E-4B9F-B36B-09B68C66D08F}" srcOrd="1" destOrd="0" presId="urn:microsoft.com/office/officeart/2005/8/layout/vList2"/>
    <dgm:cxn modelId="{E2B607CD-218C-4D56-94A5-2DE6DF76170D}" type="presParOf" srcId="{E3D6E045-DFBE-409B-A307-1A488DC112BC}" destId="{83435CBE-5EE0-4634-BBE8-3AF132BA81B2}" srcOrd="2" destOrd="0" presId="urn:microsoft.com/office/officeart/2005/8/layout/vList2"/>
    <dgm:cxn modelId="{ADAD574C-1DDA-4352-A000-64E0E9DF5039}" type="presParOf" srcId="{E3D6E045-DFBE-409B-A307-1A488DC112BC}" destId="{A3D8FF44-3233-430C-906D-C070B2CDF7BD}" srcOrd="3" destOrd="0" presId="urn:microsoft.com/office/officeart/2005/8/layout/vList2"/>
    <dgm:cxn modelId="{55435527-6FF0-4C96-81ED-FDB745F490B2}" type="presParOf" srcId="{E3D6E045-DFBE-409B-A307-1A488DC112BC}" destId="{A9BBE378-A641-452E-8962-38CE61EDEA0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BC0EDE85-9D5E-4985-A076-0ED842D29A5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528FA07A-6854-489A-9FE9-E28665FADB14}">
      <dgm:prSet phldrT="[Text]"/>
      <dgm:spPr>
        <a:solidFill>
          <a:schemeClr val="accent2">
            <a:lumMod val="75000"/>
          </a:schemeClr>
        </a:solidFill>
      </dgm:spPr>
      <dgm:t>
        <a:bodyPr/>
        <a:lstStyle/>
        <a:p>
          <a:r>
            <a:rPr lang="vi-VN" dirty="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dirty="0"/>
        </a:p>
      </dgm:t>
    </dgm:pt>
    <dgm:pt modelId="{2870E295-43E5-4759-B505-7D646C6B593B}" type="parTrans" cxnId="{872DE992-9472-42E8-8F9C-EA49D1B9C9CF}">
      <dgm:prSet/>
      <dgm:spPr/>
      <dgm:t>
        <a:bodyPr/>
        <a:lstStyle/>
        <a:p>
          <a:endParaRPr lang="en-US"/>
        </a:p>
      </dgm:t>
    </dgm:pt>
    <dgm:pt modelId="{9C497B60-5CD5-4AC0-92E0-E22D5440A81A}" type="sibTrans" cxnId="{872DE992-9472-42E8-8F9C-EA49D1B9C9CF}">
      <dgm:prSet/>
      <dgm:spPr/>
      <dgm:t>
        <a:bodyPr/>
        <a:lstStyle/>
        <a:p>
          <a:endParaRPr lang="en-US"/>
        </a:p>
      </dgm:t>
    </dgm:pt>
    <dgm:pt modelId="{3909363A-A536-4CE3-9CA8-3D87A96F3A61}">
      <dgm:prSet phldrT="[Text]"/>
      <dgm:spPr>
        <a:solidFill>
          <a:schemeClr val="accent2">
            <a:lumMod val="75000"/>
          </a:schemeClr>
        </a:solidFill>
      </dgm:spPr>
      <dgm:t>
        <a:bodyPr/>
        <a:lstStyle/>
        <a:p>
          <a:r>
            <a:rPr lang="vi-VN" dirty="0"/>
            <a:t>Về kinh </a:t>
          </a:r>
          <a:r>
            <a:rPr lang="vi-VN"/>
            <a:t>tế: Trong thời kỳ quá độ cần thực hiện chính sách kinh tế nhiều thành phần, khuyến khích và tạo điều kiện cho sản xuất, kinh doanh theo nguyên tắc tự nguyện, cùng có lợi</a:t>
          </a:r>
          <a:endParaRPr lang="en-US" dirty="0"/>
        </a:p>
      </dgm:t>
    </dgm:pt>
    <dgm:pt modelId="{FCAC05BB-E24C-4BB2-911A-27B88749A57A}" type="parTrans" cxnId="{D6635774-9E79-4F7D-A8C4-CAE727F3AB77}">
      <dgm:prSet/>
      <dgm:spPr/>
      <dgm:t>
        <a:bodyPr/>
        <a:lstStyle/>
        <a:p>
          <a:endParaRPr lang="en-US"/>
        </a:p>
      </dgm:t>
    </dgm:pt>
    <dgm:pt modelId="{E95EA922-CC2C-4998-B6AB-94B1E9E5CB77}" type="sibTrans" cxnId="{D6635774-9E79-4F7D-A8C4-CAE727F3AB77}">
      <dgm:prSet/>
      <dgm:spPr/>
      <dgm:t>
        <a:bodyPr/>
        <a:lstStyle/>
        <a:p>
          <a:endParaRPr lang="en-US"/>
        </a:p>
      </dgm:t>
    </dgm:pt>
    <dgm:pt modelId="{3E91059A-05C8-43DE-8350-CA8FB9A40D47}">
      <dgm:prSet phldrT="[Text]"/>
      <dgm:spPr>
        <a:solidFill>
          <a:schemeClr val="accent2">
            <a:lumMod val="75000"/>
          </a:schemeClr>
        </a:solidFill>
      </dgm:spPr>
      <dgm:t>
        <a:bodyPr/>
        <a:lstStyle/>
        <a:p>
          <a:r>
            <a:rPr lang="pt-BR" i="1" dirty="0"/>
            <a:t>Về tư tưởng văn hoá</a:t>
          </a:r>
          <a:r>
            <a:rPr lang="pt-BR" dirty="0"/>
            <a:t>: cần có đẩy mạnh hoạt động đấu tranh tư tưởng, khắc phục những tệ nạn xã hội do xã hội cũ để lại; xây dựng nền văn hoá mới xã hội chủ nghĩa</a:t>
          </a:r>
          <a:endParaRPr lang="en-US" dirty="0"/>
        </a:p>
      </dgm:t>
    </dgm:pt>
    <dgm:pt modelId="{7D69EA66-C54C-44CD-82BD-282F667266D5}" type="parTrans" cxnId="{0654CFBB-5BB3-4014-B240-71213805D452}">
      <dgm:prSet/>
      <dgm:spPr/>
      <dgm:t>
        <a:bodyPr/>
        <a:lstStyle/>
        <a:p>
          <a:endParaRPr lang="en-US"/>
        </a:p>
      </dgm:t>
    </dgm:pt>
    <dgm:pt modelId="{85FD4F25-C48A-4BD9-8F36-D9B904919585}" type="sibTrans" cxnId="{0654CFBB-5BB3-4014-B240-71213805D452}">
      <dgm:prSet/>
      <dgm:spPr/>
      <dgm:t>
        <a:bodyPr/>
        <a:lstStyle/>
        <a:p>
          <a:endParaRPr lang="en-US"/>
        </a:p>
      </dgm:t>
    </dgm:pt>
    <dgm:pt modelId="{51210345-DBD5-477C-8AF5-8ACBB4B7E7E5}" type="pres">
      <dgm:prSet presAssocID="{BC0EDE85-9D5E-4985-A076-0ED842D29A5E}" presName="Name0" presStyleCnt="0">
        <dgm:presLayoutVars>
          <dgm:chMax val="7"/>
          <dgm:chPref val="7"/>
          <dgm:dir/>
        </dgm:presLayoutVars>
      </dgm:prSet>
      <dgm:spPr/>
      <dgm:t>
        <a:bodyPr/>
        <a:lstStyle/>
        <a:p>
          <a:endParaRPr lang="en-US"/>
        </a:p>
      </dgm:t>
    </dgm:pt>
    <dgm:pt modelId="{969898E7-73CB-468C-ABF7-18494350C026}" type="pres">
      <dgm:prSet presAssocID="{BC0EDE85-9D5E-4985-A076-0ED842D29A5E}" presName="Name1" presStyleCnt="0"/>
      <dgm:spPr/>
    </dgm:pt>
    <dgm:pt modelId="{97F76FC8-4F1A-4BD4-9EDD-657E51D6E156}" type="pres">
      <dgm:prSet presAssocID="{BC0EDE85-9D5E-4985-A076-0ED842D29A5E}" presName="cycle" presStyleCnt="0"/>
      <dgm:spPr/>
    </dgm:pt>
    <dgm:pt modelId="{C7A433FD-1C58-4A69-9BB0-03C43F82878F}" type="pres">
      <dgm:prSet presAssocID="{BC0EDE85-9D5E-4985-A076-0ED842D29A5E}" presName="srcNode" presStyleLbl="node1" presStyleIdx="0" presStyleCnt="3"/>
      <dgm:spPr/>
    </dgm:pt>
    <dgm:pt modelId="{178DA5AB-5579-40B7-A4DE-4F04E2C77B62}" type="pres">
      <dgm:prSet presAssocID="{BC0EDE85-9D5E-4985-A076-0ED842D29A5E}" presName="conn" presStyleLbl="parChTrans1D2" presStyleIdx="0" presStyleCnt="1"/>
      <dgm:spPr/>
      <dgm:t>
        <a:bodyPr/>
        <a:lstStyle/>
        <a:p>
          <a:endParaRPr lang="en-US"/>
        </a:p>
      </dgm:t>
    </dgm:pt>
    <dgm:pt modelId="{3CC93612-4E8A-4A78-AAC9-3A8592FC8F9E}" type="pres">
      <dgm:prSet presAssocID="{BC0EDE85-9D5E-4985-A076-0ED842D29A5E}" presName="extraNode" presStyleLbl="node1" presStyleIdx="0" presStyleCnt="3"/>
      <dgm:spPr/>
    </dgm:pt>
    <dgm:pt modelId="{E044CBD5-2BFD-46FE-9921-E6F53EED71CB}" type="pres">
      <dgm:prSet presAssocID="{BC0EDE85-9D5E-4985-A076-0ED842D29A5E}" presName="dstNode" presStyleLbl="node1" presStyleIdx="0" presStyleCnt="3"/>
      <dgm:spPr/>
    </dgm:pt>
    <dgm:pt modelId="{27D754D2-4492-44C6-9A85-1415C6007B98}" type="pres">
      <dgm:prSet presAssocID="{528FA07A-6854-489A-9FE9-E28665FADB14}" presName="text_1" presStyleLbl="node1" presStyleIdx="0" presStyleCnt="3">
        <dgm:presLayoutVars>
          <dgm:bulletEnabled val="1"/>
        </dgm:presLayoutVars>
      </dgm:prSet>
      <dgm:spPr/>
      <dgm:t>
        <a:bodyPr/>
        <a:lstStyle/>
        <a:p>
          <a:endParaRPr lang="en-US"/>
        </a:p>
      </dgm:t>
    </dgm:pt>
    <dgm:pt modelId="{C1730B6B-AA81-47E9-86EC-F32DF6291083}" type="pres">
      <dgm:prSet presAssocID="{528FA07A-6854-489A-9FE9-E28665FADB14}" presName="accent_1" presStyleCnt="0"/>
      <dgm:spPr/>
    </dgm:pt>
    <dgm:pt modelId="{EA9D3465-AC41-4E9D-A817-73C796CC690B}" type="pres">
      <dgm:prSet presAssocID="{528FA07A-6854-489A-9FE9-E28665FADB14}" presName="accentRepeatNode" presStyleLbl="solidFgAcc1" presStyleIdx="0" presStyleCnt="3"/>
      <dgm:spPr/>
    </dgm:pt>
    <dgm:pt modelId="{1CBF4DFB-1DFE-40EC-9314-6DD953AFE382}" type="pres">
      <dgm:prSet presAssocID="{3909363A-A536-4CE3-9CA8-3D87A96F3A61}" presName="text_2" presStyleLbl="node1" presStyleIdx="1" presStyleCnt="3">
        <dgm:presLayoutVars>
          <dgm:bulletEnabled val="1"/>
        </dgm:presLayoutVars>
      </dgm:prSet>
      <dgm:spPr/>
      <dgm:t>
        <a:bodyPr/>
        <a:lstStyle/>
        <a:p>
          <a:endParaRPr lang="en-US"/>
        </a:p>
      </dgm:t>
    </dgm:pt>
    <dgm:pt modelId="{1E088683-EBCE-437D-9032-A8C50FCEA095}" type="pres">
      <dgm:prSet presAssocID="{3909363A-A536-4CE3-9CA8-3D87A96F3A61}" presName="accent_2" presStyleCnt="0"/>
      <dgm:spPr/>
    </dgm:pt>
    <dgm:pt modelId="{22D288C2-B4AB-44C2-8E05-7310682EF04C}" type="pres">
      <dgm:prSet presAssocID="{3909363A-A536-4CE3-9CA8-3D87A96F3A61}" presName="accentRepeatNode" presStyleLbl="solidFgAcc1" presStyleIdx="1" presStyleCnt="3"/>
      <dgm:spPr/>
    </dgm:pt>
    <dgm:pt modelId="{3DE6D010-FAFB-45FB-BD88-A3CB1ED1F948}" type="pres">
      <dgm:prSet presAssocID="{3E91059A-05C8-43DE-8350-CA8FB9A40D47}" presName="text_3" presStyleLbl="node1" presStyleIdx="2" presStyleCnt="3">
        <dgm:presLayoutVars>
          <dgm:bulletEnabled val="1"/>
        </dgm:presLayoutVars>
      </dgm:prSet>
      <dgm:spPr/>
      <dgm:t>
        <a:bodyPr/>
        <a:lstStyle/>
        <a:p>
          <a:endParaRPr lang="en-US"/>
        </a:p>
      </dgm:t>
    </dgm:pt>
    <dgm:pt modelId="{0EDB242A-1170-4121-B004-78B21C35B251}" type="pres">
      <dgm:prSet presAssocID="{3E91059A-05C8-43DE-8350-CA8FB9A40D47}" presName="accent_3" presStyleCnt="0"/>
      <dgm:spPr/>
    </dgm:pt>
    <dgm:pt modelId="{35AC6F6B-9310-4318-88FE-8A69936F1C05}" type="pres">
      <dgm:prSet presAssocID="{3E91059A-05C8-43DE-8350-CA8FB9A40D47}" presName="accentRepeatNode" presStyleLbl="solidFgAcc1" presStyleIdx="2" presStyleCnt="3"/>
      <dgm:spPr/>
    </dgm:pt>
  </dgm:ptLst>
  <dgm:cxnLst>
    <dgm:cxn modelId="{D6635774-9E79-4F7D-A8C4-CAE727F3AB77}" srcId="{BC0EDE85-9D5E-4985-A076-0ED842D29A5E}" destId="{3909363A-A536-4CE3-9CA8-3D87A96F3A61}" srcOrd="1" destOrd="0" parTransId="{FCAC05BB-E24C-4BB2-911A-27B88749A57A}" sibTransId="{E95EA922-CC2C-4998-B6AB-94B1E9E5CB77}"/>
    <dgm:cxn modelId="{152E04A9-3E26-49F6-93DF-9CD6DE5B98E8}" type="presOf" srcId="{BC0EDE85-9D5E-4985-A076-0ED842D29A5E}" destId="{51210345-DBD5-477C-8AF5-8ACBB4B7E7E5}" srcOrd="0" destOrd="0" presId="urn:microsoft.com/office/officeart/2008/layout/VerticalCurvedList"/>
    <dgm:cxn modelId="{A962B75C-D82F-4A12-9EBA-A8DAE1AA7214}" type="presOf" srcId="{3E91059A-05C8-43DE-8350-CA8FB9A40D47}" destId="{3DE6D010-FAFB-45FB-BD88-A3CB1ED1F948}" srcOrd="0" destOrd="0" presId="urn:microsoft.com/office/officeart/2008/layout/VerticalCurvedList"/>
    <dgm:cxn modelId="{0654CFBB-5BB3-4014-B240-71213805D452}" srcId="{BC0EDE85-9D5E-4985-A076-0ED842D29A5E}" destId="{3E91059A-05C8-43DE-8350-CA8FB9A40D47}" srcOrd="2" destOrd="0" parTransId="{7D69EA66-C54C-44CD-82BD-282F667266D5}" sibTransId="{85FD4F25-C48A-4BD9-8F36-D9B904919585}"/>
    <dgm:cxn modelId="{872DE992-9472-42E8-8F9C-EA49D1B9C9CF}" srcId="{BC0EDE85-9D5E-4985-A076-0ED842D29A5E}" destId="{528FA07A-6854-489A-9FE9-E28665FADB14}" srcOrd="0" destOrd="0" parTransId="{2870E295-43E5-4759-B505-7D646C6B593B}" sibTransId="{9C497B60-5CD5-4AC0-92E0-E22D5440A81A}"/>
    <dgm:cxn modelId="{296B2F16-1331-4993-BAC6-04C9BF314608}" type="presOf" srcId="{3909363A-A536-4CE3-9CA8-3D87A96F3A61}" destId="{1CBF4DFB-1DFE-40EC-9314-6DD953AFE382}" srcOrd="0" destOrd="0" presId="urn:microsoft.com/office/officeart/2008/layout/VerticalCurvedList"/>
    <dgm:cxn modelId="{F603469D-1494-49E6-BA16-D999028E1324}" type="presOf" srcId="{9C497B60-5CD5-4AC0-92E0-E22D5440A81A}" destId="{178DA5AB-5579-40B7-A4DE-4F04E2C77B62}" srcOrd="0" destOrd="0" presId="urn:microsoft.com/office/officeart/2008/layout/VerticalCurvedList"/>
    <dgm:cxn modelId="{85EEDF29-E87E-4DE1-9E91-5F162E070181}" type="presOf" srcId="{528FA07A-6854-489A-9FE9-E28665FADB14}" destId="{27D754D2-4492-44C6-9A85-1415C6007B98}" srcOrd="0" destOrd="0" presId="urn:microsoft.com/office/officeart/2008/layout/VerticalCurvedList"/>
    <dgm:cxn modelId="{36BE509C-EFA6-4AC5-B629-E58F11E8C17D}" type="presParOf" srcId="{51210345-DBD5-477C-8AF5-8ACBB4B7E7E5}" destId="{969898E7-73CB-468C-ABF7-18494350C026}" srcOrd="0" destOrd="0" presId="urn:microsoft.com/office/officeart/2008/layout/VerticalCurvedList"/>
    <dgm:cxn modelId="{2142CC6C-7AC8-48B5-A4FF-B368B326837D}" type="presParOf" srcId="{969898E7-73CB-468C-ABF7-18494350C026}" destId="{97F76FC8-4F1A-4BD4-9EDD-657E51D6E156}" srcOrd="0" destOrd="0" presId="urn:microsoft.com/office/officeart/2008/layout/VerticalCurvedList"/>
    <dgm:cxn modelId="{11FD546C-121A-48A9-B4B3-CC098C566566}" type="presParOf" srcId="{97F76FC8-4F1A-4BD4-9EDD-657E51D6E156}" destId="{C7A433FD-1C58-4A69-9BB0-03C43F82878F}" srcOrd="0" destOrd="0" presId="urn:microsoft.com/office/officeart/2008/layout/VerticalCurvedList"/>
    <dgm:cxn modelId="{F20BA0E4-F926-4352-A8D4-36086B6A21DC}" type="presParOf" srcId="{97F76FC8-4F1A-4BD4-9EDD-657E51D6E156}" destId="{178DA5AB-5579-40B7-A4DE-4F04E2C77B62}" srcOrd="1" destOrd="0" presId="urn:microsoft.com/office/officeart/2008/layout/VerticalCurvedList"/>
    <dgm:cxn modelId="{6FF4A65B-7C51-4AD5-B143-26904930EE7B}" type="presParOf" srcId="{97F76FC8-4F1A-4BD4-9EDD-657E51D6E156}" destId="{3CC93612-4E8A-4A78-AAC9-3A8592FC8F9E}" srcOrd="2" destOrd="0" presId="urn:microsoft.com/office/officeart/2008/layout/VerticalCurvedList"/>
    <dgm:cxn modelId="{EC3704FD-E75B-440A-AFE2-12087E103213}" type="presParOf" srcId="{97F76FC8-4F1A-4BD4-9EDD-657E51D6E156}" destId="{E044CBD5-2BFD-46FE-9921-E6F53EED71CB}" srcOrd="3" destOrd="0" presId="urn:microsoft.com/office/officeart/2008/layout/VerticalCurvedList"/>
    <dgm:cxn modelId="{EA3BB89D-5D5E-47E2-A098-1AE0EBC47A9F}" type="presParOf" srcId="{969898E7-73CB-468C-ABF7-18494350C026}" destId="{27D754D2-4492-44C6-9A85-1415C6007B98}" srcOrd="1" destOrd="0" presId="urn:microsoft.com/office/officeart/2008/layout/VerticalCurvedList"/>
    <dgm:cxn modelId="{5A5BD26B-DD3B-4A8F-A838-9BD6A52C29BE}" type="presParOf" srcId="{969898E7-73CB-468C-ABF7-18494350C026}" destId="{C1730B6B-AA81-47E9-86EC-F32DF6291083}" srcOrd="2" destOrd="0" presId="urn:microsoft.com/office/officeart/2008/layout/VerticalCurvedList"/>
    <dgm:cxn modelId="{139A9BAF-052C-445B-8F21-D21EB915867B}" type="presParOf" srcId="{C1730B6B-AA81-47E9-86EC-F32DF6291083}" destId="{EA9D3465-AC41-4E9D-A817-73C796CC690B}" srcOrd="0" destOrd="0" presId="urn:microsoft.com/office/officeart/2008/layout/VerticalCurvedList"/>
    <dgm:cxn modelId="{234CA3F4-9812-46B4-8E38-C3F237B67B30}" type="presParOf" srcId="{969898E7-73CB-468C-ABF7-18494350C026}" destId="{1CBF4DFB-1DFE-40EC-9314-6DD953AFE382}" srcOrd="3" destOrd="0" presId="urn:microsoft.com/office/officeart/2008/layout/VerticalCurvedList"/>
    <dgm:cxn modelId="{6574BBDA-CFE2-4A87-879F-B37EEEE800B0}" type="presParOf" srcId="{969898E7-73CB-468C-ABF7-18494350C026}" destId="{1E088683-EBCE-437D-9032-A8C50FCEA095}" srcOrd="4" destOrd="0" presId="urn:microsoft.com/office/officeart/2008/layout/VerticalCurvedList"/>
    <dgm:cxn modelId="{09CD86E1-E789-40DC-903C-99B536E24E3F}" type="presParOf" srcId="{1E088683-EBCE-437D-9032-A8C50FCEA095}" destId="{22D288C2-B4AB-44C2-8E05-7310682EF04C}" srcOrd="0" destOrd="0" presId="urn:microsoft.com/office/officeart/2008/layout/VerticalCurvedList"/>
    <dgm:cxn modelId="{199BF1B4-CCE3-418B-B3AB-657496410451}" type="presParOf" srcId="{969898E7-73CB-468C-ABF7-18494350C026}" destId="{3DE6D010-FAFB-45FB-BD88-A3CB1ED1F948}" srcOrd="5" destOrd="0" presId="urn:microsoft.com/office/officeart/2008/layout/VerticalCurvedList"/>
    <dgm:cxn modelId="{B78EB548-2F9D-42F9-93E3-98D2A5E8898F}" type="presParOf" srcId="{969898E7-73CB-468C-ABF7-18494350C026}" destId="{0EDB242A-1170-4121-B004-78B21C35B251}" srcOrd="6" destOrd="0" presId="urn:microsoft.com/office/officeart/2008/layout/VerticalCurvedList"/>
    <dgm:cxn modelId="{645A704A-3B29-4BFE-958F-0CCF65F50239}" type="presParOf" srcId="{0EDB242A-1170-4121-B004-78B21C35B251}" destId="{35AC6F6B-9310-4318-88FE-8A69936F1C0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dgm:spPr>
        <a:solidFill>
          <a:schemeClr val="accent2"/>
        </a:solidFill>
      </dgm:spPr>
      <dgm:t>
        <a:bodyPr/>
        <a:lstStyle/>
        <a:p>
          <a:r>
            <a:rPr lang="pt-BR" b="1" dirty="0"/>
            <a:t>1. Bản chất khoa học và cách mạng của chủ nghĩa Mác - Lênin</a:t>
          </a:r>
          <a:endParaRPr lang="en-US" dirty="0"/>
        </a:p>
      </dgm:t>
    </dgm:pt>
    <dgm:pt modelId="{12B47962-C0E4-48AA-9CC0-58E1433C68DA}" type="parTrans" cxnId="{0CB0F773-4E8E-429C-B0BC-564333DCC999}">
      <dgm:prSet/>
      <dgm:spPr/>
      <dgm:t>
        <a:bodyPr/>
        <a:lstStyle/>
        <a:p>
          <a:endParaRPr lang="en-US"/>
        </a:p>
      </dgm:t>
    </dgm:pt>
    <dgm:pt modelId="{0D14E3CB-DA20-4548-967A-378018AE640C}" type="sibTrans" cxnId="{0CB0F773-4E8E-429C-B0BC-564333DCC999}">
      <dgm:prSet/>
      <dgm:spPr/>
      <dgm:t>
        <a:bodyPr/>
        <a:lstStyle/>
        <a:p>
          <a:endParaRPr lang="en-US"/>
        </a:p>
      </dgm:t>
    </dgm:pt>
    <dgm:pt modelId="{B1B3AF23-4208-4D74-8706-26C1962D1A18}">
      <dgm:prSet phldrT="[Text]"/>
      <dgm:spPr/>
      <dgm:t>
        <a:bodyPr/>
        <a:lstStyle/>
        <a:p>
          <a:r>
            <a:rPr lang="pt-BR" i="1" dirty="0"/>
            <a:t>Chủ nghĩa Mác-Lênin </a:t>
          </a:r>
          <a:r>
            <a:rPr lang="vi-VN" i="1" dirty="0"/>
            <a:t>là một hệ thống lý luận khoa học, thể hiện trong toàn bộ </a:t>
          </a:r>
          <a:r>
            <a:rPr lang="pt-BR" i="1" dirty="0"/>
            <a:t>ba bộ phận cấu thành </a:t>
          </a:r>
          <a:r>
            <a:rPr lang="vi-VN" i="1" dirty="0"/>
            <a:t>học thuyết</a:t>
          </a:r>
          <a:endParaRPr lang="en-US" dirty="0"/>
        </a:p>
      </dgm:t>
    </dgm:pt>
    <dgm:pt modelId="{4B85571A-B9B9-49D1-BE43-49F0D97D73E1}" type="parTrans" cxnId="{1FCBF05B-B359-4D3E-A9E1-74F19C139431}">
      <dgm:prSet/>
      <dgm:spPr/>
      <dgm:t>
        <a:bodyPr/>
        <a:lstStyle/>
        <a:p>
          <a:endParaRPr lang="en-US"/>
        </a:p>
      </dgm:t>
    </dgm:pt>
    <dgm:pt modelId="{46B66989-157D-4DA5-9BF1-555E1C1E3664}" type="sibTrans" cxnId="{1FCBF05B-B359-4D3E-A9E1-74F19C139431}">
      <dgm:prSet/>
      <dgm:spPr/>
      <dgm:t>
        <a:bodyPr/>
        <a:lstStyle/>
        <a:p>
          <a:endParaRPr lang="en-US"/>
        </a:p>
      </dgm:t>
    </dgm:pt>
    <dgm:pt modelId="{3E280DA9-55CC-4E41-97E3-AD9C9ED3867D}">
      <dgm:prSet phldrT="[Text]"/>
      <dgm:spPr>
        <a:solidFill>
          <a:schemeClr val="accent2"/>
        </a:solidFill>
      </dgm:spPr>
      <dgm:t>
        <a:bodyPr/>
        <a:lstStyle/>
        <a:p>
          <a:r>
            <a:rPr lang="vi-VN" b="1" dirty="0"/>
            <a:t>2. Chủ nghĩa Mác-Lênin là nền tảng tư tưởng, kim chỉ nam cho hành động của các Đảng Cộng sản</a:t>
          </a:r>
          <a:endParaRPr lang="en-US" dirty="0"/>
        </a:p>
      </dgm:t>
    </dgm:pt>
    <dgm:pt modelId="{DAA27667-8CFA-4658-81D0-69CF8EA587F5}" type="parTrans" cxnId="{EE972F1C-733D-4592-BD89-BCCA7BBA2893}">
      <dgm:prSet/>
      <dgm:spPr/>
      <dgm:t>
        <a:bodyPr/>
        <a:lstStyle/>
        <a:p>
          <a:endParaRPr lang="en-US"/>
        </a:p>
      </dgm:t>
    </dgm:pt>
    <dgm:pt modelId="{40FF3383-52BB-4FF0-9EB6-46BD859909AB}" type="sibTrans" cxnId="{EE972F1C-733D-4592-BD89-BCCA7BBA2893}">
      <dgm:prSet/>
      <dgm:spPr/>
      <dgm:t>
        <a:bodyPr/>
        <a:lstStyle/>
        <a:p>
          <a:endParaRPr lang="en-US"/>
        </a:p>
      </dgm:t>
    </dgm:pt>
    <dgm:pt modelId="{5E930932-0317-4EC7-AD53-1CD0BF4622A0}">
      <dgm:prSet phldrT="[Text]"/>
      <dgm:spPr/>
      <dgm:t>
        <a:bodyPr/>
        <a:lstStyle/>
        <a:p>
          <a:r>
            <a:rPr lang="vi-VN"/>
            <a:t>Chủ nghĩa Mác - Lênin là hệ tư tưởng</a:t>
          </a:r>
          <a:r>
            <a:rPr lang="pt-BR"/>
            <a:t>, </a:t>
          </a:r>
          <a:r>
            <a:rPr lang="vi-VN"/>
            <a:t>là cơ sở lý luận của các đảng cộng sản trong việc hoạch định Cương lĩnh, đường lối lãnh đạo cách mạng</a:t>
          </a:r>
          <a:endParaRPr lang="en-US" dirty="0"/>
        </a:p>
      </dgm:t>
    </dgm:pt>
    <dgm:pt modelId="{0655E742-D9D4-4E54-97B6-69D42505FFD2}" type="parTrans" cxnId="{47C72780-8EC1-4BF1-AD8D-7BCBAA3790C6}">
      <dgm:prSet/>
      <dgm:spPr/>
      <dgm:t>
        <a:bodyPr/>
        <a:lstStyle/>
        <a:p>
          <a:endParaRPr lang="en-US"/>
        </a:p>
      </dgm:t>
    </dgm:pt>
    <dgm:pt modelId="{7712803D-29D6-4C0D-AD37-C55E6EA03FE6}" type="sibTrans" cxnId="{47C72780-8EC1-4BF1-AD8D-7BCBAA3790C6}">
      <dgm:prSet/>
      <dgm:spPr/>
      <dgm:t>
        <a:bodyPr/>
        <a:lstStyle/>
        <a:p>
          <a:endParaRPr lang="en-US"/>
        </a:p>
      </dgm:t>
    </dgm:pt>
    <dgm:pt modelId="{F286431C-2367-4789-9711-814681AED1F9}">
      <dgm:prSet phldrT="[Text]"/>
      <dgm:spPr/>
      <dgm:t>
        <a:bodyPr/>
        <a:lstStyle/>
        <a:p>
          <a:r>
            <a:rPr lang="vi-VN" i="1" dirty="0"/>
            <a:t>Là học thuyết duy nhất nêu rõ mục tiêu, con đường, lực lượng, phương thức giải phóng xã hội, giải phóng giai cấp, giải phóng con người</a:t>
          </a:r>
          <a:endParaRPr lang="en-US" dirty="0"/>
        </a:p>
      </dgm:t>
    </dgm:pt>
    <dgm:pt modelId="{C5FE82BB-D26A-4F08-81B7-FBA3109A0248}" type="parTrans" cxnId="{0DDA13F2-DF3E-4D8F-AC8A-7D8D6E168E95}">
      <dgm:prSet/>
      <dgm:spPr/>
      <dgm:t>
        <a:bodyPr/>
        <a:lstStyle/>
        <a:p>
          <a:endParaRPr lang="en-US"/>
        </a:p>
      </dgm:t>
    </dgm:pt>
    <dgm:pt modelId="{260AAE66-4D1A-4BF2-9484-12DDA652CF4D}" type="sibTrans" cxnId="{0DDA13F2-DF3E-4D8F-AC8A-7D8D6E168E95}">
      <dgm:prSet/>
      <dgm:spPr/>
      <dgm:t>
        <a:bodyPr/>
        <a:lstStyle/>
        <a:p>
          <a:endParaRPr lang="en-US"/>
        </a:p>
      </dgm:t>
    </dgm:pt>
    <dgm:pt modelId="{BAAC53AD-11CA-4D93-BD84-666DAF5CCF17}">
      <dgm:prSet phldrT="[Text]"/>
      <dgm:spPr/>
      <dgm:t>
        <a:bodyPr/>
        <a:lstStyle/>
        <a:p>
          <a:r>
            <a:rPr lang="vi-VN" i="1" dirty="0"/>
            <a:t>Là một học thuyết mở, sống động, không ngừng tự phê phán, tự đổi mới, bổ sung và phát triển trong thực tiễn cách mạng</a:t>
          </a:r>
          <a:endParaRPr lang="en-US" dirty="0"/>
        </a:p>
      </dgm:t>
    </dgm:pt>
    <dgm:pt modelId="{97E88ACC-8E9D-4BA7-8D69-E1EA5E5EC345}" type="parTrans" cxnId="{FD07FCE6-75CB-42EB-9E8C-82BEB6B086DE}">
      <dgm:prSet/>
      <dgm:spPr/>
    </dgm:pt>
    <dgm:pt modelId="{BAEA21B1-4606-42B8-AFEE-CA7751D3984B}" type="sibTrans" cxnId="{FD07FCE6-75CB-42EB-9E8C-82BEB6B086DE}">
      <dgm:prSet/>
      <dgm:spPr/>
    </dgm:pt>
    <dgm:pt modelId="{F4A454A2-8DF7-4DD5-9330-80104422DF25}">
      <dgm:prSet phldrT="[Text]"/>
      <dgm:spPr/>
      <dgm:t>
        <a:bodyPr/>
        <a:lstStyle/>
        <a:p>
          <a:r>
            <a:rPr lang="vi-VN" i="1" dirty="0"/>
            <a:t>Là học thuyết </a:t>
          </a:r>
          <a:r>
            <a:rPr lang="pt-BR" i="1" dirty="0"/>
            <a:t>cách mạng, </a:t>
          </a:r>
          <a:r>
            <a:rPr lang="vi-VN" i="1" dirty="0"/>
            <a:t>có ý nghĩa thực tiễn, không chỉ giải thích thế giới mà là cải tạo xã hội, xây dựng chủ nghĩa xã hội hiện thực</a:t>
          </a:r>
          <a:r>
            <a:rPr lang="pt-BR" i="1" dirty="0"/>
            <a:t>.</a:t>
          </a:r>
          <a:endParaRPr lang="en-US" dirty="0"/>
        </a:p>
      </dgm:t>
    </dgm:pt>
    <dgm:pt modelId="{872540D7-4F98-46AD-B950-FF0FE8051AA8}" type="parTrans" cxnId="{488F0B27-8680-4E12-AF4C-F14F4D285171}">
      <dgm:prSet/>
      <dgm:spPr/>
    </dgm:pt>
    <dgm:pt modelId="{8C143EF3-EE61-427F-A95B-1200B0BD0507}" type="sibTrans" cxnId="{488F0B27-8680-4E12-AF4C-F14F4D285171}">
      <dgm:prSet/>
      <dgm:spPr/>
    </dgm:pt>
    <dgm:pt modelId="{5F63CDCE-BA2A-4345-A808-55BC35BD8AF8}" type="pres">
      <dgm:prSet presAssocID="{E60A9CB1-3C8F-4B94-B6AE-4CF4D397BAC3}" presName="linear" presStyleCnt="0">
        <dgm:presLayoutVars>
          <dgm:animLvl val="lvl"/>
          <dgm:resizeHandles val="exact"/>
        </dgm:presLayoutVars>
      </dgm:prSet>
      <dgm:spPr/>
      <dgm:t>
        <a:bodyPr/>
        <a:lstStyle/>
        <a:p>
          <a:endParaRPr lang="en-US"/>
        </a:p>
      </dgm:t>
    </dgm:pt>
    <dgm:pt modelId="{DD4FFA64-6B3C-4382-928D-00212C5F69AB}" type="pres">
      <dgm:prSet presAssocID="{95E2E646-C027-4826-8C04-1F22C6A19EC5}" presName="parentText" presStyleLbl="node1" presStyleIdx="0" presStyleCnt="2">
        <dgm:presLayoutVars>
          <dgm:chMax val="0"/>
          <dgm:bulletEnabled val="1"/>
        </dgm:presLayoutVars>
      </dgm:prSet>
      <dgm:spPr/>
      <dgm:t>
        <a:bodyPr/>
        <a:lstStyle/>
        <a:p>
          <a:endParaRPr lang="en-US"/>
        </a:p>
      </dgm:t>
    </dgm:pt>
    <dgm:pt modelId="{592512C0-9B34-4E4B-8971-6202879E671E}" type="pres">
      <dgm:prSet presAssocID="{95E2E646-C027-4826-8C04-1F22C6A19EC5}" presName="childText" presStyleLbl="revTx" presStyleIdx="0" presStyleCnt="2">
        <dgm:presLayoutVars>
          <dgm:bulletEnabled val="1"/>
        </dgm:presLayoutVars>
      </dgm:prSet>
      <dgm:spPr/>
      <dgm:t>
        <a:bodyPr/>
        <a:lstStyle/>
        <a:p>
          <a:endParaRPr lang="en-US"/>
        </a:p>
      </dgm:t>
    </dgm:pt>
    <dgm:pt modelId="{DDA9A52F-EDC0-4C82-89C0-1EC9C2C9CB23}" type="pres">
      <dgm:prSet presAssocID="{3E280DA9-55CC-4E41-97E3-AD9C9ED3867D}" presName="parentText" presStyleLbl="node1" presStyleIdx="1" presStyleCnt="2">
        <dgm:presLayoutVars>
          <dgm:chMax val="0"/>
          <dgm:bulletEnabled val="1"/>
        </dgm:presLayoutVars>
      </dgm:prSet>
      <dgm:spPr/>
      <dgm:t>
        <a:bodyPr/>
        <a:lstStyle/>
        <a:p>
          <a:endParaRPr lang="en-US"/>
        </a:p>
      </dgm:t>
    </dgm:pt>
    <dgm:pt modelId="{AFA8B044-D966-4FB6-AAA6-8654FA9B1CDE}" type="pres">
      <dgm:prSet presAssocID="{3E280DA9-55CC-4E41-97E3-AD9C9ED3867D}" presName="childText" presStyleLbl="revTx" presStyleIdx="1" presStyleCnt="2">
        <dgm:presLayoutVars>
          <dgm:bulletEnabled val="1"/>
        </dgm:presLayoutVars>
      </dgm:prSet>
      <dgm:spPr/>
      <dgm:t>
        <a:bodyPr/>
        <a:lstStyle/>
        <a:p>
          <a:endParaRPr lang="en-US"/>
        </a:p>
      </dgm:t>
    </dgm:pt>
  </dgm:ptLst>
  <dgm:cxnLst>
    <dgm:cxn modelId="{FD07FCE6-75CB-42EB-9E8C-82BEB6B086DE}" srcId="{95E2E646-C027-4826-8C04-1F22C6A19EC5}" destId="{BAAC53AD-11CA-4D93-BD84-666DAF5CCF17}" srcOrd="2" destOrd="0" parTransId="{97E88ACC-8E9D-4BA7-8D69-E1EA5E5EC345}" sibTransId="{BAEA21B1-4606-42B8-AFEE-CA7751D3984B}"/>
    <dgm:cxn modelId="{1FCBF05B-B359-4D3E-A9E1-74F19C139431}" srcId="{95E2E646-C027-4826-8C04-1F22C6A19EC5}" destId="{B1B3AF23-4208-4D74-8706-26C1962D1A18}" srcOrd="0" destOrd="0" parTransId="{4B85571A-B9B9-49D1-BE43-49F0D97D73E1}" sibTransId="{46B66989-157D-4DA5-9BF1-555E1C1E3664}"/>
    <dgm:cxn modelId="{EE972F1C-733D-4592-BD89-BCCA7BBA2893}" srcId="{E60A9CB1-3C8F-4B94-B6AE-4CF4D397BAC3}" destId="{3E280DA9-55CC-4E41-97E3-AD9C9ED3867D}" srcOrd="1" destOrd="0" parTransId="{DAA27667-8CFA-4658-81D0-69CF8EA587F5}" sibTransId="{40FF3383-52BB-4FF0-9EB6-46BD859909AB}"/>
    <dgm:cxn modelId="{D625780C-E0E5-4543-A4D7-17383CAAC951}" type="presOf" srcId="{95E2E646-C027-4826-8C04-1F22C6A19EC5}" destId="{DD4FFA64-6B3C-4382-928D-00212C5F69AB}" srcOrd="0" destOrd="0" presId="urn:microsoft.com/office/officeart/2005/8/layout/vList2"/>
    <dgm:cxn modelId="{47C72780-8EC1-4BF1-AD8D-7BCBAA3790C6}" srcId="{3E280DA9-55CC-4E41-97E3-AD9C9ED3867D}" destId="{5E930932-0317-4EC7-AD53-1CD0BF4622A0}" srcOrd="0" destOrd="0" parTransId="{0655E742-D9D4-4E54-97B6-69D42505FFD2}" sibTransId="{7712803D-29D6-4C0D-AD37-C55E6EA03FE6}"/>
    <dgm:cxn modelId="{6835EC49-01BD-4997-9D3F-B4F776A9B74E}" type="presOf" srcId="{5E930932-0317-4EC7-AD53-1CD0BF4622A0}" destId="{AFA8B044-D966-4FB6-AAA6-8654FA9B1CDE}" srcOrd="0" destOrd="0" presId="urn:microsoft.com/office/officeart/2005/8/layout/vList2"/>
    <dgm:cxn modelId="{C85DA8CE-8440-44AC-8D1A-AEBCFE71310C}" type="presOf" srcId="{F286431C-2367-4789-9711-814681AED1F9}" destId="{592512C0-9B34-4E4B-8971-6202879E671E}" srcOrd="0" destOrd="1" presId="urn:microsoft.com/office/officeart/2005/8/layout/vList2"/>
    <dgm:cxn modelId="{488F0B27-8680-4E12-AF4C-F14F4D285171}" srcId="{95E2E646-C027-4826-8C04-1F22C6A19EC5}" destId="{F4A454A2-8DF7-4DD5-9330-80104422DF25}" srcOrd="3" destOrd="0" parTransId="{872540D7-4F98-46AD-B950-FF0FE8051AA8}" sibTransId="{8C143EF3-EE61-427F-A95B-1200B0BD0507}"/>
    <dgm:cxn modelId="{0CB0F773-4E8E-429C-B0BC-564333DCC999}" srcId="{E60A9CB1-3C8F-4B94-B6AE-4CF4D397BAC3}" destId="{95E2E646-C027-4826-8C04-1F22C6A19EC5}" srcOrd="0" destOrd="0" parTransId="{12B47962-C0E4-48AA-9CC0-58E1433C68DA}" sibTransId="{0D14E3CB-DA20-4548-967A-378018AE640C}"/>
    <dgm:cxn modelId="{FA716607-5B05-4AAE-9E9B-F4934D01E93C}" type="presOf" srcId="{F4A454A2-8DF7-4DD5-9330-80104422DF25}" destId="{592512C0-9B34-4E4B-8971-6202879E671E}" srcOrd="0" destOrd="3" presId="urn:microsoft.com/office/officeart/2005/8/layout/vList2"/>
    <dgm:cxn modelId="{6A226F7A-BC45-48D6-9B4A-6E7BA745F26B}" type="presOf" srcId="{B1B3AF23-4208-4D74-8706-26C1962D1A18}" destId="{592512C0-9B34-4E4B-8971-6202879E671E}" srcOrd="0" destOrd="0" presId="urn:microsoft.com/office/officeart/2005/8/layout/vList2"/>
    <dgm:cxn modelId="{8788A361-57BC-4578-8364-B22360033067}" type="presOf" srcId="{3E280DA9-55CC-4E41-97E3-AD9C9ED3867D}" destId="{DDA9A52F-EDC0-4C82-89C0-1EC9C2C9CB23}" srcOrd="0" destOrd="0" presId="urn:microsoft.com/office/officeart/2005/8/layout/vList2"/>
    <dgm:cxn modelId="{A484BF8A-5518-4CA3-B728-24DDF96D30C6}" type="presOf" srcId="{E60A9CB1-3C8F-4B94-B6AE-4CF4D397BAC3}" destId="{5F63CDCE-BA2A-4345-A808-55BC35BD8AF8}" srcOrd="0" destOrd="0" presId="urn:microsoft.com/office/officeart/2005/8/layout/vList2"/>
    <dgm:cxn modelId="{0E02F637-EA7A-4344-803E-D9E915A92705}" type="presOf" srcId="{BAAC53AD-11CA-4D93-BD84-666DAF5CCF17}" destId="{592512C0-9B34-4E4B-8971-6202879E671E}" srcOrd="0" destOrd="2" presId="urn:microsoft.com/office/officeart/2005/8/layout/vList2"/>
    <dgm:cxn modelId="{0DDA13F2-DF3E-4D8F-AC8A-7D8D6E168E95}" srcId="{95E2E646-C027-4826-8C04-1F22C6A19EC5}" destId="{F286431C-2367-4789-9711-814681AED1F9}" srcOrd="1" destOrd="0" parTransId="{C5FE82BB-D26A-4F08-81B7-FBA3109A0248}" sibTransId="{260AAE66-4D1A-4BF2-9484-12DDA652CF4D}"/>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 modelId="{C069305E-7A4C-4796-B790-41012ADBB69E}" type="presParOf" srcId="{5F63CDCE-BA2A-4345-A808-55BC35BD8AF8}" destId="{DDA9A52F-EDC0-4C82-89C0-1EC9C2C9CB23}" srcOrd="2" destOrd="0" presId="urn:microsoft.com/office/officeart/2005/8/layout/vList2"/>
    <dgm:cxn modelId="{9F5E7FA4-CE49-43AD-9A2A-1D005078E911}" type="presParOf" srcId="{5F63CDCE-BA2A-4345-A808-55BC35BD8AF8}" destId="{AFA8B044-D966-4FB6-AAA6-8654FA9B1CD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vi-VN" sz="2800" dirty="0">
              <a:solidFill>
                <a:schemeClr val="bg1"/>
              </a:solidFill>
              <a:latin typeface="Arial" panose="020B0604020202020204" pitchFamily="34" charset="0"/>
              <a:cs typeface="Arial" panose="020B0604020202020204" pitchFamily="34" charset="0"/>
            </a:rPr>
            <a:t>a. Người công nhân không có tư liệu sản xuất, họ phải bán sức lao động  trở thành người làm thuê và bị toàn bộ giai cấp tư sản bóc lột.</a:t>
          </a:r>
          <a:endParaRPr lang="en-US" sz="2800"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Hãy lựa chọn phương án trả lời đúng: "Địa vị của giai cấp công nhân trong quan hệ sản xuất tư bản chủ nghĩa là:......"</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0D295D90-F92F-47DB-8CB5-70DB0F3A24B7}">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endParaRPr lang="en-US"/>
        </a:p>
      </dgm:t>
    </dgm:pt>
    <dgm:pt modelId="{4F1B8562-1621-4021-96B3-76B3EDC923ED}" type="sibTrans" cxnId="{A73F99B4-E04B-4F9F-B020-D67EB0FBF7CF}">
      <dgm:prSet/>
      <dgm:spPr/>
      <dgm:t>
        <a:bodyPr/>
        <a:lstStyle/>
        <a:p>
          <a:endParaRPr lang="en-US"/>
        </a:p>
      </dgm:t>
    </dgm:pt>
    <dgm:pt modelId="{B31983F5-C174-45D4-BA93-1EDF648CC48E}">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endParaRPr lang="en-US"/>
        </a:p>
      </dgm:t>
    </dgm:pt>
    <dgm:pt modelId="{5E120038-9AF2-4427-BC11-F9C1AD0AE472}" type="sibTrans" cxnId="{667F57BA-76F7-4CD1-86C0-8F35D8D6BCE8}">
      <dgm:prSet/>
      <dgm:spPr/>
      <dgm:t>
        <a:bodyPr/>
        <a:lstStyle/>
        <a:p>
          <a:endParaRPr lang="en-US"/>
        </a:p>
      </dgm:t>
    </dgm:pt>
    <dgm:pt modelId="{44DCCF4A-CF03-424A-9CAC-6CE80ADBE9C1}">
      <dgm:prSet custT="1"/>
      <dgm:spPr/>
      <dgm:t>
        <a:bodyPr/>
        <a:lstStyle/>
        <a:p>
          <a:r>
            <a:rPr lang="vi-VN" sz="2800" dirty="0">
              <a:solidFill>
                <a:schemeClr val="bg1"/>
              </a:solidFill>
              <a:latin typeface="Arial" panose="020B0604020202020204" pitchFamily="34" charset="0"/>
              <a:cs typeface="Arial" panose="020B0604020202020204" pitchFamily="34" charset="0"/>
            </a:rPr>
            <a:t>b. Người công nhân có tư liệu sản xuất, họ chỉ bán ít sức lao động cho nhà tư bản</a:t>
          </a:r>
          <a:endParaRPr lang="en-US" sz="2800" dirty="0">
            <a:solidFill>
              <a:schemeClr val="bg1"/>
            </a:solidFill>
            <a:latin typeface="Arial" panose="020B0604020202020204" pitchFamily="34" charset="0"/>
            <a:cs typeface="Arial" panose="020B0604020202020204" pitchFamily="34" charset="0"/>
          </a:endParaRPr>
        </a:p>
      </dgm:t>
    </dgm:pt>
    <dgm:pt modelId="{77BBF55C-8D94-4F37-94F0-6AEFA10B9FCC}" type="parTrans" cxnId="{9376114E-2CC6-412F-9627-BBB088EF4A43}">
      <dgm:prSet/>
      <dgm:spPr/>
      <dgm:t>
        <a:bodyPr/>
        <a:lstStyle/>
        <a:p>
          <a:endParaRPr lang="en-US"/>
        </a:p>
      </dgm:t>
    </dgm:pt>
    <dgm:pt modelId="{1D722809-6ED5-4C92-97B5-7E93616BCAC5}" type="sibTrans" cxnId="{9376114E-2CC6-412F-9627-BBB088EF4A43}">
      <dgm:prSet/>
      <dgm:spPr/>
      <dgm:t>
        <a:bodyPr/>
        <a:lstStyle/>
        <a:p>
          <a:endParaRPr lang="en-US"/>
        </a:p>
      </dgm:t>
    </dgm:pt>
    <dgm:pt modelId="{089D0FFB-53C4-40EE-9AB3-86D66D5F55BE}">
      <dgm:prSet custT="1"/>
      <dgm:spPr/>
      <dgm:t>
        <a:bodyPr/>
        <a:lstStyle/>
        <a:p>
          <a:r>
            <a:rPr lang="vi-VN" sz="2800" dirty="0">
              <a:solidFill>
                <a:schemeClr val="bg1"/>
              </a:solidFill>
              <a:latin typeface="Arial" panose="020B0604020202020204" pitchFamily="34" charset="0"/>
              <a:cs typeface="Arial" panose="020B0604020202020204" pitchFamily="34" charset="0"/>
            </a:rPr>
            <a:t>c. Người công nhân không có tư liệu sản xuất, họ bán nhiều sức lao động cho nhà tư bản</a:t>
          </a:r>
          <a:endParaRPr lang="en-US" sz="2800" dirty="0">
            <a:solidFill>
              <a:schemeClr val="bg1"/>
            </a:solidFill>
            <a:latin typeface="Arial" panose="020B0604020202020204" pitchFamily="34" charset="0"/>
            <a:cs typeface="Arial" panose="020B0604020202020204" pitchFamily="34" charset="0"/>
          </a:endParaRPr>
        </a:p>
      </dgm:t>
    </dgm:pt>
    <dgm:pt modelId="{37C8FB6A-42CD-40B4-B1B1-91C2AF592094}" type="parTrans" cxnId="{DB1913B4-2877-40D5-8D5E-6308DA535AB8}">
      <dgm:prSet/>
      <dgm:spPr/>
      <dgm:t>
        <a:bodyPr/>
        <a:lstStyle/>
        <a:p>
          <a:endParaRPr lang="en-US"/>
        </a:p>
      </dgm:t>
    </dgm:pt>
    <dgm:pt modelId="{445A3C23-CB51-44F0-83A7-20724A44D12C}" type="sibTrans" cxnId="{DB1913B4-2877-40D5-8D5E-6308DA535AB8}">
      <dgm:prSet/>
      <dgm:spPr/>
      <dgm:t>
        <a:bodyPr/>
        <a:lstStyle/>
        <a:p>
          <a:endParaRPr lang="en-US"/>
        </a:p>
      </dgm:t>
    </dgm:pt>
    <dgm:pt modelId="{5C4759FE-6B69-483A-86A0-04DCED94E1A1}">
      <dgm:prSet custT="1"/>
      <dgm:spPr/>
      <dgm:t>
        <a:bodyPr/>
        <a:lstStyle/>
        <a:p>
          <a:r>
            <a:rPr lang="vi-VN" sz="2800" dirty="0">
              <a:solidFill>
                <a:schemeClr val="bg1"/>
              </a:solidFill>
              <a:latin typeface="Arial" panose="020B0604020202020204" pitchFamily="34" charset="0"/>
              <a:cs typeface="Arial" panose="020B0604020202020204" pitchFamily="34" charset="0"/>
            </a:rPr>
            <a:t>d. Người công nhân có ít tư liệu sản xuất, họ bán một phần sức lao động của mình cho nhà tư bản.</a:t>
          </a:r>
          <a:endParaRPr lang="en-US" sz="2800" dirty="0">
            <a:solidFill>
              <a:schemeClr val="bg1"/>
            </a:solidFill>
            <a:latin typeface="Arial" panose="020B0604020202020204" pitchFamily="34" charset="0"/>
            <a:cs typeface="Arial" panose="020B0604020202020204" pitchFamily="34" charset="0"/>
          </a:endParaRPr>
        </a:p>
      </dgm:t>
    </dgm:pt>
    <dgm:pt modelId="{DBCF77E7-8D54-42BF-93A4-48161EF7D5B5}" type="parTrans" cxnId="{B8A1235E-00C2-4CBB-A8FC-9F333C6B3A5B}">
      <dgm:prSet/>
      <dgm:spPr/>
      <dgm:t>
        <a:bodyPr/>
        <a:lstStyle/>
        <a:p>
          <a:endParaRPr lang="en-US"/>
        </a:p>
      </dgm:t>
    </dgm:pt>
    <dgm:pt modelId="{57A2F77E-80D2-4CC1-A2AB-27A1F6276223}" type="sibTrans" cxnId="{B8A1235E-00C2-4CBB-A8FC-9F333C6B3A5B}">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10">
        <dgm:presLayoutVars>
          <dgm:bulletEnabled val="1"/>
        </dgm:presLayoutVars>
      </dgm:prSet>
      <dgm:spPr/>
      <dgm:t>
        <a:bodyPr/>
        <a:lstStyle/>
        <a:p>
          <a:endParaRPr lang="en-US"/>
        </a:p>
      </dgm:t>
    </dgm:pt>
  </dgm:ptLst>
  <dgm:cxnLst>
    <dgm:cxn modelId="{0DE57AF9-CF16-44E3-84CD-EA77C98B04C7}" type="presOf" srcId="{51C162B5-62EE-49AE-B321-64F0F56690F7}" destId="{F1A0EB02-8037-4F89-8026-A7DA99CFEE45}" srcOrd="0" destOrd="7" presId="urn:microsoft.com/office/officeart/2005/8/layout/vList5"/>
    <dgm:cxn modelId="{DCCD6442-0C37-404A-85C3-B81AD849FD88}" type="presOf" srcId="{0D295D90-F92F-47DB-8CB5-70DB0F3A24B7}" destId="{F1A0EB02-8037-4F89-8026-A7DA99CFEE45}" srcOrd="0" destOrd="0" presId="urn:microsoft.com/office/officeart/2005/8/layout/vList5"/>
    <dgm:cxn modelId="{667F57BA-76F7-4CD1-86C0-8F35D8D6BCE8}" srcId="{8D6D26A5-62C7-45EB-9531-C85F1879241F}" destId="{B31983F5-C174-45D4-BA93-1EDF648CC48E}" srcOrd="1" destOrd="0" parTransId="{F65308B5-0457-464E-A5FA-877C0CB9CDD0}" sibTransId="{5E120038-9AF2-4427-BC11-F9C1AD0AE472}"/>
    <dgm:cxn modelId="{207F8871-07CC-4613-B39D-87A63DF08171}" type="presOf" srcId="{5C4759FE-6B69-483A-86A0-04DCED94E1A1}" destId="{F1A0EB02-8037-4F89-8026-A7DA99CFEE45}" srcOrd="0" destOrd="5" presId="urn:microsoft.com/office/officeart/2005/8/layout/vList5"/>
    <dgm:cxn modelId="{5654ED3B-A89A-4186-A695-83AF9CB85FF8}" type="presOf" srcId="{089D0FFB-53C4-40EE-9AB3-86D66D5F55BE}" destId="{F1A0EB02-8037-4F89-8026-A7DA99CFEE45}" srcOrd="0" destOrd="4" presId="urn:microsoft.com/office/officeart/2005/8/layout/vList5"/>
    <dgm:cxn modelId="{50DB84FE-4229-463B-AFB1-15D178C8E80A}" srcId="{8D6D26A5-62C7-45EB-9531-C85F1879241F}" destId="{DA60841E-6A62-4568-9E7F-A6D242D5C913}" srcOrd="8" destOrd="0" parTransId="{B1362836-C9A9-4D21-BBC3-8B99D9591541}" sibTransId="{D565CDF6-B8F8-42E6-85A2-DA73E46EBF08}"/>
    <dgm:cxn modelId="{51801F7C-364C-4CE1-9666-CF18D6B607CC}" type="presOf" srcId="{8D6D26A5-62C7-45EB-9531-C85F1879241F}" destId="{AEC6E17D-F1BC-406A-B364-F3D4F5F76DD5}" srcOrd="0" destOrd="0" presId="urn:microsoft.com/office/officeart/2005/8/layout/vList5"/>
    <dgm:cxn modelId="{B8A1235E-00C2-4CBB-A8FC-9F333C6B3A5B}" srcId="{8D6D26A5-62C7-45EB-9531-C85F1879241F}" destId="{5C4759FE-6B69-483A-86A0-04DCED94E1A1}" srcOrd="5" destOrd="0" parTransId="{DBCF77E7-8D54-42BF-93A4-48161EF7D5B5}" sibTransId="{57A2F77E-80D2-4CC1-A2AB-27A1F6276223}"/>
    <dgm:cxn modelId="{B7571D1B-188B-46E5-8312-6A853CDFD274}" type="presOf" srcId="{A556DFAD-6063-40D5-896A-04500B9ADA0D}" destId="{F1A0EB02-8037-4F89-8026-A7DA99CFEE45}" srcOrd="0" destOrd="2" presId="urn:microsoft.com/office/officeart/2005/8/layout/vList5"/>
    <dgm:cxn modelId="{9C1C9BAA-2C45-4CC4-AAA4-02F34015538E}" type="presOf" srcId="{44DCCF4A-CF03-424A-9CAC-6CE80ADBE9C1}" destId="{F1A0EB02-8037-4F89-8026-A7DA99CFEE45}" srcOrd="0" destOrd="3" presId="urn:microsoft.com/office/officeart/2005/8/layout/vList5"/>
    <dgm:cxn modelId="{0717B9DC-73BE-40CE-BE6D-DDCE17884382}" type="presOf" srcId="{AF508471-6BF0-4E4D-9C49-5C04E4F1A8A2}" destId="{D5CC919E-8CCC-4B1A-8D10-6F2C091922D1}" srcOrd="0" destOrd="0" presId="urn:microsoft.com/office/officeart/2005/8/layout/vList5"/>
    <dgm:cxn modelId="{23D29DF3-F41F-450B-A893-7B0B23CA0B58}" srcId="{8D6D26A5-62C7-45EB-9531-C85F1879241F}" destId="{47034EC9-30F0-4285-87E0-0C8BA1F9CEDC}" srcOrd="9" destOrd="0" parTransId="{401727E8-46EE-41A4-BAAF-3BA1753FE8AE}" sibTransId="{E63D2A55-7855-4297-B1C9-0C665A64A098}"/>
    <dgm:cxn modelId="{896977CA-D1DB-49D9-AC6B-317842802F2A}" type="presOf" srcId="{C274F073-4936-4602-B18E-9B7F6CB313A5}" destId="{F1A0EB02-8037-4F89-8026-A7DA99CFEE45}" srcOrd="0" destOrd="6" presId="urn:microsoft.com/office/officeart/2005/8/layout/vList5"/>
    <dgm:cxn modelId="{32CFC7CC-5774-4705-BCDA-E76C4CFB9C2D}" type="presOf" srcId="{47034EC9-30F0-4285-87E0-0C8BA1F9CEDC}" destId="{F1A0EB02-8037-4F89-8026-A7DA99CFEE45}" srcOrd="0" destOrd="9" presId="urn:microsoft.com/office/officeart/2005/8/layout/vList5"/>
    <dgm:cxn modelId="{D341D1E9-596D-4F64-925C-C46695F80ED0}" type="presOf" srcId="{DA60841E-6A62-4568-9E7F-A6D242D5C913}" destId="{F1A0EB02-8037-4F89-8026-A7DA99CFEE45}" srcOrd="0" destOrd="8" presId="urn:microsoft.com/office/officeart/2005/8/layout/vList5"/>
    <dgm:cxn modelId="{88716B0E-4A40-4ED4-B900-D05A4B870865}" srcId="{8D6D26A5-62C7-45EB-9531-C85F1879241F}" destId="{A556DFAD-6063-40D5-896A-04500B9ADA0D}" srcOrd="2" destOrd="0" parTransId="{3533E843-7629-426A-BC6D-6503935681AE}" sibTransId="{860EE144-B852-4562-8638-7496AD9AB518}"/>
    <dgm:cxn modelId="{60E9CF91-10DF-489C-B60C-665DA522CB79}" type="presOf" srcId="{B31983F5-C174-45D4-BA93-1EDF648CC48E}" destId="{F1A0EB02-8037-4F89-8026-A7DA99CFEE45}" srcOrd="0" destOrd="1" presId="urn:microsoft.com/office/officeart/2005/8/layout/vList5"/>
    <dgm:cxn modelId="{9846130D-0241-43F0-A5C3-7592771F6AB9}" srcId="{8D6D26A5-62C7-45EB-9531-C85F1879241F}" destId="{51C162B5-62EE-49AE-B321-64F0F56690F7}" srcOrd="7" destOrd="0" parTransId="{8983FF81-A30A-46C3-A460-806F6C926BE0}" sibTransId="{5DBB4EA2-BBF8-40C2-B875-D8EB65715C2B}"/>
    <dgm:cxn modelId="{9376114E-2CC6-412F-9627-BBB088EF4A43}" srcId="{8D6D26A5-62C7-45EB-9531-C85F1879241F}" destId="{44DCCF4A-CF03-424A-9CAC-6CE80ADBE9C1}" srcOrd="3" destOrd="0" parTransId="{77BBF55C-8D94-4F37-94F0-6AEFA10B9FCC}" sibTransId="{1D722809-6ED5-4C92-97B5-7E93616BCAC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6"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DB1913B4-2877-40D5-8D5E-6308DA535AB8}" srcId="{8D6D26A5-62C7-45EB-9531-C85F1879241F}" destId="{089D0FFB-53C4-40EE-9AB3-86D66D5F55BE}" srcOrd="4" destOrd="0" parTransId="{37C8FB6A-42CD-40B4-B1B1-91C2AF592094}" sibTransId="{445A3C23-CB51-44F0-83A7-20724A44D12C}"/>
    <dgm:cxn modelId="{E6078192-9088-4E96-B040-E03811BBF5B7}" type="presParOf" srcId="{D5CC919E-8CCC-4B1A-8D10-6F2C091922D1}" destId="{68BFF038-1D82-498E-BFBE-D15BC7CCD2BC}" srcOrd="0" destOrd="0" presId="urn:microsoft.com/office/officeart/2005/8/layout/vList5"/>
    <dgm:cxn modelId="{7905F8BA-5049-4AC0-8DA7-97CAC02D481F}" type="presParOf" srcId="{68BFF038-1D82-498E-BFBE-D15BC7CCD2BC}" destId="{AEC6E17D-F1BC-406A-B364-F3D4F5F76DD5}" srcOrd="0" destOrd="0" presId="urn:microsoft.com/office/officeart/2005/8/layout/vList5"/>
    <dgm:cxn modelId="{A4BF271C-2992-406C-A136-87FF14AFE10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pPr algn="just"/>
          <a:r>
            <a:rPr lang="en-US" sz="2800" dirty="0">
              <a:solidFill>
                <a:schemeClr val="bg1"/>
              </a:solidFill>
              <a:latin typeface="Arial" panose="020B0604020202020204" pitchFamily="34" charset="0"/>
              <a:cs typeface="Arial" panose="020B0604020202020204" pitchFamily="34" charset="0"/>
            </a:rPr>
            <a:t>a. </a:t>
          </a:r>
          <a:r>
            <a:rPr lang="en-US" sz="2800" dirty="0" err="1">
              <a:solidFill>
                <a:schemeClr val="bg1"/>
              </a:solidFill>
              <a:latin typeface="Arial" panose="020B0604020202020204" pitchFamily="34" charset="0"/>
              <a:cs typeface="Arial" panose="020B0604020202020204" pitchFamily="34" charset="0"/>
            </a:rPr>
            <a:t>Thực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hiện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nguyên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tắc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phân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phối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theo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lao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động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và</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phân</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phối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theo</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phúc</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lợi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xã</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hội</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ngày</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càng</a:t>
          </a:r>
          <a:r>
            <a:rPr lang="en-US" sz="2800" dirty="0">
              <a:solidFill>
                <a:schemeClr val="bg1"/>
              </a:solidFill>
              <a:latin typeface="Arial" panose="020B0604020202020204" pitchFamily="34" charset="0"/>
              <a:cs typeface="Arial" panose="020B0604020202020204" pitchFamily="34" charset="0"/>
            </a:rPr>
            <a:t> </a:t>
          </a:r>
          <a:r>
            <a:rPr lang="en-US" sz="2800" dirty="0" err="1">
              <a:solidFill>
                <a:schemeClr val="bg1"/>
              </a:solidFill>
              <a:latin typeface="Arial" panose="020B0604020202020204" pitchFamily="34" charset="0"/>
              <a:cs typeface="Arial" panose="020B0604020202020204" pitchFamily="34" charset="0"/>
            </a:rPr>
            <a:t>tăng</a:t>
          </a:r>
          <a:endParaRPr lang="en-US" sz="2800" dirty="0">
            <a:solidFill>
              <a:schemeClr val="bg1"/>
            </a:solidFill>
            <a:latin typeface="Arial" panose="020B0604020202020204" pitchFamily="34" charset="0"/>
            <a:cs typeface="Arial" panose="020B0604020202020204" pitchFamily="34" charset="0"/>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Hãy tìm ra đáp án sai về đặc trưng xã hội Cộng sản chủ nghĩa:</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custT="1"/>
      <dgm:spPr/>
      <dgm:t>
        <a:bodyPr/>
        <a:lstStyle/>
        <a:p>
          <a:endParaRPr lang="en-US" sz="28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0D295D90-F92F-47DB-8CB5-70DB0F3A24B7}">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endParaRPr lang="en-US"/>
        </a:p>
      </dgm:t>
    </dgm:pt>
    <dgm:pt modelId="{4F1B8562-1621-4021-96B3-76B3EDC923ED}" type="sibTrans" cxnId="{A73F99B4-E04B-4F9F-B020-D67EB0FBF7CF}">
      <dgm:prSet/>
      <dgm:spPr/>
      <dgm:t>
        <a:bodyPr/>
        <a:lstStyle/>
        <a:p>
          <a:endParaRPr lang="en-US"/>
        </a:p>
      </dgm:t>
    </dgm:pt>
    <dgm:pt modelId="{B31983F5-C174-45D4-BA93-1EDF648CC48E}">
      <dgm:prSet phldrT="[Text]" custT="1"/>
      <dgm:spPr>
        <a:solidFill>
          <a:srgbClr val="002060"/>
        </a:solidFill>
      </dgm:spPr>
      <dgm:t>
        <a:bodyPr/>
        <a:lstStyle/>
        <a:p>
          <a:pPr algn="just"/>
          <a:endParaRPr lang="en-US" sz="28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endParaRPr lang="en-US"/>
        </a:p>
      </dgm:t>
    </dgm:pt>
    <dgm:pt modelId="{5E120038-9AF2-4427-BC11-F9C1AD0AE472}" type="sibTrans" cxnId="{667F57BA-76F7-4CD1-86C0-8F35D8D6BCE8}">
      <dgm:prSet/>
      <dgm:spPr/>
      <dgm:t>
        <a:bodyPr/>
        <a:lstStyle/>
        <a:p>
          <a:endParaRPr lang="en-US"/>
        </a:p>
      </dgm:t>
    </dgm:pt>
    <dgm:pt modelId="{D09E0998-AD8F-4921-8DF9-1DDE451C8CC0}">
      <dgm:prSet custT="1"/>
      <dgm:spPr/>
      <dgm:t>
        <a:bodyPr/>
        <a:lstStyle/>
        <a:p>
          <a:r>
            <a:rPr lang="vi-VN" sz="2800" dirty="0">
              <a:solidFill>
                <a:schemeClr val="bg1"/>
              </a:solidFill>
              <a:latin typeface="Arial" panose="020B0604020202020204" pitchFamily="34" charset="0"/>
              <a:cs typeface="Arial" panose="020B0604020202020204" pitchFamily="34" charset="0"/>
            </a:rPr>
            <a:t>b. Làm theo năng lực, hưởng theo nhu cầu</a:t>
          </a:r>
          <a:endParaRPr lang="en-US" sz="2800" dirty="0">
            <a:solidFill>
              <a:schemeClr val="bg1"/>
            </a:solidFill>
            <a:latin typeface="Arial" panose="020B0604020202020204" pitchFamily="34" charset="0"/>
            <a:cs typeface="Arial" panose="020B0604020202020204" pitchFamily="34" charset="0"/>
          </a:endParaRPr>
        </a:p>
      </dgm:t>
    </dgm:pt>
    <dgm:pt modelId="{DC50FDEC-3DD5-43D2-92F4-9BBA6A6728AD}" type="parTrans" cxnId="{9E7F6A1E-A1C4-4D9A-A62B-10442C88DF5E}">
      <dgm:prSet/>
      <dgm:spPr/>
      <dgm:t>
        <a:bodyPr/>
        <a:lstStyle/>
        <a:p>
          <a:endParaRPr lang="en-US"/>
        </a:p>
      </dgm:t>
    </dgm:pt>
    <dgm:pt modelId="{F97B4BCF-B1B7-4D81-A784-DB4D8A2DD48E}" type="sibTrans" cxnId="{9E7F6A1E-A1C4-4D9A-A62B-10442C88DF5E}">
      <dgm:prSet/>
      <dgm:spPr/>
      <dgm:t>
        <a:bodyPr/>
        <a:lstStyle/>
        <a:p>
          <a:endParaRPr lang="en-US"/>
        </a:p>
      </dgm:t>
    </dgm:pt>
    <dgm:pt modelId="{E6D60F85-EE1D-4597-9445-43C54D54BFE3}">
      <dgm:prSet custT="1"/>
      <dgm:spPr/>
      <dgm:t>
        <a:bodyPr/>
        <a:lstStyle/>
        <a:p>
          <a:r>
            <a:rPr lang="vi-VN" sz="2800" dirty="0">
              <a:solidFill>
                <a:schemeClr val="bg1"/>
              </a:solidFill>
              <a:latin typeface="Arial" panose="020B0604020202020204" pitchFamily="34" charset="0"/>
              <a:cs typeface="Arial" panose="020B0604020202020204" pitchFamily="34" charset="0"/>
            </a:rPr>
            <a:t>c. Con người có đầy đủ các điều kiện phát triển năng lực toàn diện</a:t>
          </a:r>
          <a:endParaRPr lang="en-US" sz="2800" dirty="0">
            <a:solidFill>
              <a:schemeClr val="bg1"/>
            </a:solidFill>
            <a:latin typeface="Arial" panose="020B0604020202020204" pitchFamily="34" charset="0"/>
            <a:cs typeface="Arial" panose="020B0604020202020204" pitchFamily="34" charset="0"/>
          </a:endParaRPr>
        </a:p>
      </dgm:t>
    </dgm:pt>
    <dgm:pt modelId="{2622F679-B6A2-4B69-AD7E-A12698B06547}" type="parTrans" cxnId="{A2524FE7-E2DF-4DDB-A8AD-A084CBC65F1A}">
      <dgm:prSet/>
      <dgm:spPr/>
      <dgm:t>
        <a:bodyPr/>
        <a:lstStyle/>
        <a:p>
          <a:endParaRPr lang="en-US"/>
        </a:p>
      </dgm:t>
    </dgm:pt>
    <dgm:pt modelId="{47F37D23-A725-4574-B181-567381CB1E57}" type="sibTrans" cxnId="{A2524FE7-E2DF-4DDB-A8AD-A084CBC65F1A}">
      <dgm:prSet/>
      <dgm:spPr/>
      <dgm:t>
        <a:bodyPr/>
        <a:lstStyle/>
        <a:p>
          <a:endParaRPr lang="en-US"/>
        </a:p>
      </dgm:t>
    </dgm:pt>
    <dgm:pt modelId="{6FAD9F4E-EC1C-498C-A125-88A44A089E1B}">
      <dgm:prSet custT="1"/>
      <dgm:spPr/>
      <dgm:t>
        <a:bodyPr/>
        <a:lstStyle/>
        <a:p>
          <a:r>
            <a:rPr lang="vi-VN" sz="2800" dirty="0">
              <a:solidFill>
                <a:schemeClr val="bg1"/>
              </a:solidFill>
              <a:latin typeface="Arial" panose="020B0604020202020204" pitchFamily="34" charset="0"/>
              <a:cs typeface="Arial" panose="020B0604020202020204" pitchFamily="34" charset="0"/>
            </a:rPr>
            <a:t>d. Những thiết chế chính trị và pháp luật sẽ hoàn toàn mất đi, nhà nước trở thành không cần thiết, nó tự tiêu vong. </a:t>
          </a:r>
          <a:endParaRPr lang="en-US" sz="2800" dirty="0">
            <a:solidFill>
              <a:schemeClr val="bg1"/>
            </a:solidFill>
            <a:latin typeface="Arial" panose="020B0604020202020204" pitchFamily="34" charset="0"/>
            <a:cs typeface="Arial" panose="020B0604020202020204" pitchFamily="34" charset="0"/>
          </a:endParaRPr>
        </a:p>
      </dgm:t>
    </dgm:pt>
    <dgm:pt modelId="{39CB5E13-A63C-4B72-B034-4E7B45566210}" type="parTrans" cxnId="{9C44480B-2DDF-4D63-97B7-D9D4EC544D59}">
      <dgm:prSet/>
      <dgm:spPr/>
      <dgm:t>
        <a:bodyPr/>
        <a:lstStyle/>
        <a:p>
          <a:endParaRPr lang="en-US"/>
        </a:p>
      </dgm:t>
    </dgm:pt>
    <dgm:pt modelId="{017667C3-94C1-4E24-BB30-68E245383123}" type="sibTrans" cxnId="{9C44480B-2DDF-4D63-97B7-D9D4EC544D5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10">
        <dgm:presLayoutVars>
          <dgm:bulletEnabled val="1"/>
        </dgm:presLayoutVars>
      </dgm:prSet>
      <dgm:spPr/>
      <dgm:t>
        <a:bodyPr/>
        <a:lstStyle/>
        <a:p>
          <a:endParaRPr lang="en-US"/>
        </a:p>
      </dgm:t>
    </dgm:pt>
  </dgm:ptLst>
  <dgm:cxnLst>
    <dgm:cxn modelId="{41965A3B-0AC7-4275-A686-F1470E6EEA4F}" type="presOf" srcId="{D09E0998-AD8F-4921-8DF9-1DDE451C8CC0}" destId="{F1A0EB02-8037-4F89-8026-A7DA99CFEE45}" srcOrd="0" destOrd="3" presId="urn:microsoft.com/office/officeart/2005/8/layout/vList5"/>
    <dgm:cxn modelId="{C2398585-B291-4EC8-BF19-CA3D5F2B2275}" type="presOf" srcId="{C274F073-4936-4602-B18E-9B7F6CB313A5}" destId="{F1A0EB02-8037-4F89-8026-A7DA99CFEE45}" srcOrd="0" destOrd="6" presId="urn:microsoft.com/office/officeart/2005/8/layout/vList5"/>
    <dgm:cxn modelId="{667F57BA-76F7-4CD1-86C0-8F35D8D6BCE8}" srcId="{8D6D26A5-62C7-45EB-9531-C85F1879241F}" destId="{B31983F5-C174-45D4-BA93-1EDF648CC48E}" srcOrd="1" destOrd="0" parTransId="{F65308B5-0457-464E-A5FA-877C0CB9CDD0}" sibTransId="{5E120038-9AF2-4427-BC11-F9C1AD0AE472}"/>
    <dgm:cxn modelId="{9E7F6A1E-A1C4-4D9A-A62B-10442C88DF5E}" srcId="{8D6D26A5-62C7-45EB-9531-C85F1879241F}" destId="{D09E0998-AD8F-4921-8DF9-1DDE451C8CC0}" srcOrd="3" destOrd="0" parTransId="{DC50FDEC-3DD5-43D2-92F4-9BBA6A6728AD}" sibTransId="{F97B4BCF-B1B7-4D81-A784-DB4D8A2DD48E}"/>
    <dgm:cxn modelId="{A2524FE7-E2DF-4DDB-A8AD-A084CBC65F1A}" srcId="{8D6D26A5-62C7-45EB-9531-C85F1879241F}" destId="{E6D60F85-EE1D-4597-9445-43C54D54BFE3}" srcOrd="4" destOrd="0" parTransId="{2622F679-B6A2-4B69-AD7E-A12698B06547}" sibTransId="{47F37D23-A725-4574-B181-567381CB1E57}"/>
    <dgm:cxn modelId="{9C44480B-2DDF-4D63-97B7-D9D4EC544D59}" srcId="{8D6D26A5-62C7-45EB-9531-C85F1879241F}" destId="{6FAD9F4E-EC1C-498C-A125-88A44A089E1B}" srcOrd="5" destOrd="0" parTransId="{39CB5E13-A63C-4B72-B034-4E7B45566210}" sibTransId="{017667C3-94C1-4E24-BB30-68E245383123}"/>
    <dgm:cxn modelId="{50DB84FE-4229-463B-AFB1-15D178C8E80A}" srcId="{8D6D26A5-62C7-45EB-9531-C85F1879241F}" destId="{DA60841E-6A62-4568-9E7F-A6D242D5C913}" srcOrd="8" destOrd="0" parTransId="{B1362836-C9A9-4D21-BBC3-8B99D9591541}" sibTransId="{D565CDF6-B8F8-42E6-85A2-DA73E46EBF08}"/>
    <dgm:cxn modelId="{A2C96514-113A-4232-B48E-607CCDFC3C9C}" type="presOf" srcId="{E6D60F85-EE1D-4597-9445-43C54D54BFE3}" destId="{F1A0EB02-8037-4F89-8026-A7DA99CFEE45}" srcOrd="0" destOrd="4" presId="urn:microsoft.com/office/officeart/2005/8/layout/vList5"/>
    <dgm:cxn modelId="{6B19CEEC-ED22-4380-B2B4-751F4889ABE9}" type="presOf" srcId="{B31983F5-C174-45D4-BA93-1EDF648CC48E}" destId="{F1A0EB02-8037-4F89-8026-A7DA99CFEE45}" srcOrd="0" destOrd="1" presId="urn:microsoft.com/office/officeart/2005/8/layout/vList5"/>
    <dgm:cxn modelId="{D3EB2E51-B1A2-4C18-BFF0-022D2FB98721}" type="presOf" srcId="{DA60841E-6A62-4568-9E7F-A6D242D5C913}" destId="{F1A0EB02-8037-4F89-8026-A7DA99CFEE45}" srcOrd="0" destOrd="8" presId="urn:microsoft.com/office/officeart/2005/8/layout/vList5"/>
    <dgm:cxn modelId="{23D29DF3-F41F-450B-A893-7B0B23CA0B58}" srcId="{8D6D26A5-62C7-45EB-9531-C85F1879241F}" destId="{47034EC9-30F0-4285-87E0-0C8BA1F9CEDC}" srcOrd="9" destOrd="0" parTransId="{401727E8-46EE-41A4-BAAF-3BA1753FE8AE}" sibTransId="{E63D2A55-7855-4297-B1C9-0C665A64A098}"/>
    <dgm:cxn modelId="{35DDA05C-273B-4425-BB0E-10A3ABCA94BF}" type="presOf" srcId="{A556DFAD-6063-40D5-896A-04500B9ADA0D}" destId="{F1A0EB02-8037-4F89-8026-A7DA99CFEE45}" srcOrd="0" destOrd="2" presId="urn:microsoft.com/office/officeart/2005/8/layout/vList5"/>
    <dgm:cxn modelId="{250C6C36-181A-4BDE-A7D9-CDDA9E748005}" type="presOf" srcId="{0D295D90-F92F-47DB-8CB5-70DB0F3A24B7}" destId="{F1A0EB02-8037-4F89-8026-A7DA99CFEE45}" srcOrd="0" destOrd="0" presId="urn:microsoft.com/office/officeart/2005/8/layout/vList5"/>
    <dgm:cxn modelId="{3561DC9B-A3DA-4158-BCD4-F28CC3646BD6}" type="presOf" srcId="{47034EC9-30F0-4285-87E0-0C8BA1F9CEDC}" destId="{F1A0EB02-8037-4F89-8026-A7DA99CFEE45}" srcOrd="0" destOrd="9" presId="urn:microsoft.com/office/officeart/2005/8/layout/vList5"/>
    <dgm:cxn modelId="{88716B0E-4A40-4ED4-B900-D05A4B870865}" srcId="{8D6D26A5-62C7-45EB-9531-C85F1879241F}" destId="{A556DFAD-6063-40D5-896A-04500B9ADA0D}" srcOrd="2" destOrd="0" parTransId="{3533E843-7629-426A-BC6D-6503935681AE}" sibTransId="{860EE144-B852-4562-8638-7496AD9AB518}"/>
    <dgm:cxn modelId="{4618BA02-D1B7-482C-9C06-FCE66ADAD3B9}" type="presOf" srcId="{6FAD9F4E-EC1C-498C-A125-88A44A089E1B}" destId="{F1A0EB02-8037-4F89-8026-A7DA99CFEE45}" srcOrd="0" destOrd="5" presId="urn:microsoft.com/office/officeart/2005/8/layout/vList5"/>
    <dgm:cxn modelId="{9846130D-0241-43F0-A5C3-7592771F6AB9}" srcId="{8D6D26A5-62C7-45EB-9531-C85F1879241F}" destId="{51C162B5-62EE-49AE-B321-64F0F56690F7}" srcOrd="7" destOrd="0" parTransId="{8983FF81-A30A-46C3-A460-806F6C926BE0}" sibTransId="{5DBB4EA2-BBF8-40C2-B875-D8EB65715C2B}"/>
    <dgm:cxn modelId="{0E46AF54-36DF-480F-B203-3290A790D6DD}" type="presOf" srcId="{AF508471-6BF0-4E4D-9C49-5C04E4F1A8A2}" destId="{D5CC919E-8CCC-4B1A-8D10-6F2C091922D1}"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6"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7EB4009D-7A79-4E68-9640-E965396AD746}" type="presOf" srcId="{51C162B5-62EE-49AE-B321-64F0F56690F7}" destId="{F1A0EB02-8037-4F89-8026-A7DA99CFEE45}" srcOrd="0" destOrd="7" presId="urn:microsoft.com/office/officeart/2005/8/layout/vList5"/>
    <dgm:cxn modelId="{490C55E8-42F9-4068-A7DC-621D45D6B3A9}" type="presOf" srcId="{8D6D26A5-62C7-45EB-9531-C85F1879241F}" destId="{AEC6E17D-F1BC-406A-B364-F3D4F5F76DD5}" srcOrd="0" destOrd="0" presId="urn:microsoft.com/office/officeart/2005/8/layout/vList5"/>
    <dgm:cxn modelId="{4188A000-2E33-46B0-B9EB-6A2E2189773F}" type="presParOf" srcId="{D5CC919E-8CCC-4B1A-8D10-6F2C091922D1}" destId="{68BFF038-1D82-498E-BFBE-D15BC7CCD2BC}" srcOrd="0" destOrd="0" presId="urn:microsoft.com/office/officeart/2005/8/layout/vList5"/>
    <dgm:cxn modelId="{0C95BB83-616D-46B9-9CC8-833280939024}" type="presParOf" srcId="{68BFF038-1D82-498E-BFBE-D15BC7CCD2BC}" destId="{AEC6E17D-F1BC-406A-B364-F3D4F5F76DD5}" srcOrd="0" destOrd="0" presId="urn:microsoft.com/office/officeart/2005/8/layout/vList5"/>
    <dgm:cxn modelId="{EC91AC8C-E499-4C08-8DC0-0D581D9FE49D}"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Trong các yếu tố cấu thành lực lượng sản xuất, yếu tố nào là yếu tố động nhất, luôn đổi mới theo tiến trình phát triển khách quan của sản xuất vật chất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custT="1"/>
      <dgm:spPr/>
      <dgm:t>
        <a:bodyPr/>
        <a:lstStyle/>
        <a:p>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custT="1"/>
      <dgm:spPr/>
      <dgm:t>
        <a:bodyPr/>
        <a:lstStyle/>
        <a:p>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custT="1"/>
      <dgm:spPr/>
      <dgm:t>
        <a:bodyPr/>
        <a:lstStyle/>
        <a:p>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custT="1"/>
      <dgm:spPr/>
      <dgm:t>
        <a:bodyPr/>
        <a:lstStyle/>
        <a:p>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endParaRPr lang="en-US"/>
        </a:p>
      </dgm:t>
    </dgm:pt>
    <dgm:pt modelId="{4F1B8562-1621-4021-96B3-76B3EDC923ED}" type="sibTrans" cxnId="{A73F99B4-E04B-4F9F-B020-D67EB0FBF7CF}">
      <dgm:prSet/>
      <dgm:spPr/>
      <dgm:t>
        <a:bodyPr/>
        <a:lstStyle/>
        <a:p>
          <a:endParaRPr lang="en-US"/>
        </a:p>
      </dgm:t>
    </dgm:pt>
    <dgm:pt modelId="{B31983F5-C174-45D4-BA93-1EDF648CC48E}">
      <dgm:prSet phldrT="[Text]" custT="1"/>
      <dgm:spPr>
        <a:solidFill>
          <a:srgbClr val="002060"/>
        </a:solidFill>
      </dgm:spPr>
      <dgm:t>
        <a:bodyPr/>
        <a:lstStyle/>
        <a:p>
          <a:pPr algn="just"/>
          <a:r>
            <a:rPr lang="vi-VN" sz="3200" dirty="0">
              <a:solidFill>
                <a:schemeClr val="bg1"/>
              </a:solidFill>
              <a:latin typeface="Arial" panose="020B0604020202020204" pitchFamily="34" charset="0"/>
              <a:cs typeface="Arial" panose="020B0604020202020204" pitchFamily="34" charset="0"/>
            </a:rPr>
            <a:t>a. Đối tượng lao động</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endParaRPr lang="en-US"/>
        </a:p>
      </dgm:t>
    </dgm:pt>
    <dgm:pt modelId="{5E120038-9AF2-4427-BC11-F9C1AD0AE472}" type="sibTrans" cxnId="{667F57BA-76F7-4CD1-86C0-8F35D8D6BCE8}">
      <dgm:prSet/>
      <dgm:spPr/>
      <dgm:t>
        <a:bodyPr/>
        <a:lstStyle/>
        <a:p>
          <a:endParaRPr lang="en-US"/>
        </a:p>
      </dgm:t>
    </dgm:pt>
    <dgm:pt modelId="{1D2914DE-EAD9-495D-A901-1E8EFF67F533}">
      <dgm:prSet custT="1"/>
      <dgm:spPr/>
      <dgm:t>
        <a:bodyPr/>
        <a:lstStyle/>
        <a:p>
          <a:r>
            <a:rPr lang="en-US" sz="3200" dirty="0">
              <a:solidFill>
                <a:schemeClr val="bg1"/>
              </a:solidFill>
              <a:latin typeface="Arial" panose="020B0604020202020204" pitchFamily="34" charset="0"/>
              <a:cs typeface="Arial" panose="020B0604020202020204" pitchFamily="34" charset="0"/>
            </a:rPr>
            <a:t>b. Công cụ lao động</a:t>
          </a:r>
        </a:p>
      </dgm:t>
    </dgm:pt>
    <dgm:pt modelId="{1BD1066A-4005-444D-85F2-E012FC7A1F7D}" type="parTrans" cxnId="{8041DE2E-ED75-4EA2-B347-3BB617CEEA82}">
      <dgm:prSet/>
      <dgm:spPr/>
      <dgm:t>
        <a:bodyPr/>
        <a:lstStyle/>
        <a:p>
          <a:endParaRPr lang="en-US"/>
        </a:p>
      </dgm:t>
    </dgm:pt>
    <dgm:pt modelId="{889CB31F-7836-4BD9-923A-4E42CDF08EC6}" type="sibTrans" cxnId="{8041DE2E-ED75-4EA2-B347-3BB617CEEA82}">
      <dgm:prSet/>
      <dgm:spPr/>
      <dgm:t>
        <a:bodyPr/>
        <a:lstStyle/>
        <a:p>
          <a:endParaRPr lang="en-US"/>
        </a:p>
      </dgm:t>
    </dgm:pt>
    <dgm:pt modelId="{407DB8FF-8C18-40B1-BED5-0B160CCF7327}">
      <dgm:prSet custT="1"/>
      <dgm:spPr/>
      <dgm:t>
        <a:bodyPr/>
        <a:lstStyle/>
        <a:p>
          <a:r>
            <a:rPr lang="vi-VN" sz="3200" dirty="0">
              <a:solidFill>
                <a:schemeClr val="bg1"/>
              </a:solidFill>
              <a:latin typeface="Arial" panose="020B0604020202020204" pitchFamily="34" charset="0"/>
              <a:cs typeface="Arial" panose="020B0604020202020204" pitchFamily="34" charset="0"/>
            </a:rPr>
            <a:t>c. Người lao động</a:t>
          </a:r>
          <a:endParaRPr lang="en-US" sz="3200" dirty="0">
            <a:solidFill>
              <a:schemeClr val="bg1"/>
            </a:solidFill>
            <a:latin typeface="Arial" panose="020B0604020202020204" pitchFamily="34" charset="0"/>
            <a:cs typeface="Arial" panose="020B0604020202020204" pitchFamily="34" charset="0"/>
          </a:endParaRPr>
        </a:p>
      </dgm:t>
    </dgm:pt>
    <dgm:pt modelId="{549651DB-29DD-482F-8B25-F056B561B602}" type="parTrans" cxnId="{699DBAB4-8502-458D-8EC1-0EF57641DAAD}">
      <dgm:prSet/>
      <dgm:spPr/>
      <dgm:t>
        <a:bodyPr/>
        <a:lstStyle/>
        <a:p>
          <a:endParaRPr lang="en-US"/>
        </a:p>
      </dgm:t>
    </dgm:pt>
    <dgm:pt modelId="{E90A112C-567B-4E84-8FEC-B4366758AE48}" type="sibTrans" cxnId="{699DBAB4-8502-458D-8EC1-0EF57641DAAD}">
      <dgm:prSet/>
      <dgm:spPr/>
      <dgm:t>
        <a:bodyPr/>
        <a:lstStyle/>
        <a:p>
          <a:endParaRPr lang="en-US"/>
        </a:p>
      </dgm:t>
    </dgm:pt>
    <dgm:pt modelId="{F7107E48-C86A-48F1-81DB-E8BAF1426358}">
      <dgm:prSet custT="1"/>
      <dgm:spPr/>
      <dgm:t>
        <a:bodyPr/>
        <a:lstStyle/>
        <a:p>
          <a:r>
            <a:rPr lang="en-US" sz="3200" dirty="0">
              <a:solidFill>
                <a:schemeClr val="bg1"/>
              </a:solidFill>
              <a:latin typeface="Arial" panose="020B0604020202020204" pitchFamily="34" charset="0"/>
              <a:cs typeface="Arial" panose="020B0604020202020204" pitchFamily="34" charset="0"/>
            </a:rPr>
            <a:t>d. Tất cả các đáp án đều sai</a:t>
          </a:r>
        </a:p>
      </dgm:t>
    </dgm:pt>
    <dgm:pt modelId="{1C419FC7-3810-44FA-B01E-4957D173E284}" type="parTrans" cxnId="{B063C406-ED49-4C7A-A1E0-AD6F8515C4A4}">
      <dgm:prSet/>
      <dgm:spPr/>
      <dgm:t>
        <a:bodyPr/>
        <a:lstStyle/>
        <a:p>
          <a:endParaRPr lang="en-US"/>
        </a:p>
      </dgm:t>
    </dgm:pt>
    <dgm:pt modelId="{EA18EF10-7688-40E5-A4CB-620EE1DA654C}" type="sibTrans" cxnId="{B063C406-ED49-4C7A-A1E0-AD6F8515C4A4}">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CEC97AE6-530E-4442-9503-55F376DA763D}" type="presOf" srcId="{B31983F5-C174-45D4-BA93-1EDF648CC48E}" destId="{F1A0EB02-8037-4F89-8026-A7DA99CFEE45}" srcOrd="0" destOrd="1" presId="urn:microsoft.com/office/officeart/2005/8/layout/vList5"/>
    <dgm:cxn modelId="{E1FA7D14-6656-45FC-88AB-51412B56AF06}" type="presOf" srcId="{AF508471-6BF0-4E4D-9C49-5C04E4F1A8A2}" destId="{D5CC919E-8CCC-4B1A-8D10-6F2C091922D1}" srcOrd="0" destOrd="0" presId="urn:microsoft.com/office/officeart/2005/8/layout/vList5"/>
    <dgm:cxn modelId="{667F57BA-76F7-4CD1-86C0-8F35D8D6BCE8}" srcId="{8D6D26A5-62C7-45EB-9531-C85F1879241F}" destId="{B31983F5-C174-45D4-BA93-1EDF648CC48E}" srcOrd="1" destOrd="0" parTransId="{F65308B5-0457-464E-A5FA-877C0CB9CDD0}" sibTransId="{5E120038-9AF2-4427-BC11-F9C1AD0AE472}"/>
    <dgm:cxn modelId="{50DB84FE-4229-463B-AFB1-15D178C8E80A}" srcId="{8D6D26A5-62C7-45EB-9531-C85F1879241F}" destId="{DA60841E-6A62-4568-9E7F-A6D242D5C913}" srcOrd="7" destOrd="0" parTransId="{B1362836-C9A9-4D21-BBC3-8B99D9591541}" sibTransId="{D565CDF6-B8F8-42E6-85A2-DA73E46EBF08}"/>
    <dgm:cxn modelId="{973C577D-C693-4AE6-B27D-CCC102AA6123}" type="presOf" srcId="{C274F073-4936-4602-B18E-9B7F6CB313A5}" destId="{F1A0EB02-8037-4F89-8026-A7DA99CFEE45}" srcOrd="0" destOrd="5" presId="urn:microsoft.com/office/officeart/2005/8/layout/vList5"/>
    <dgm:cxn modelId="{B9092013-895F-41BB-AE15-FA9A17392564}" type="presOf" srcId="{51C162B5-62EE-49AE-B321-64F0F56690F7}" destId="{F1A0EB02-8037-4F89-8026-A7DA99CFEE45}" srcOrd="0" destOrd="6" presId="urn:microsoft.com/office/officeart/2005/8/layout/vList5"/>
    <dgm:cxn modelId="{23D29DF3-F41F-450B-A893-7B0B23CA0B58}" srcId="{8D6D26A5-62C7-45EB-9531-C85F1879241F}" destId="{47034EC9-30F0-4285-87E0-0C8BA1F9CEDC}" srcOrd="8" destOrd="0" parTransId="{401727E8-46EE-41A4-BAAF-3BA1753FE8AE}" sibTransId="{E63D2A55-7855-4297-B1C9-0C665A64A098}"/>
    <dgm:cxn modelId="{61D53459-3687-40B0-B6E7-BD7B6FCF9C7D}" type="presOf" srcId="{8D6D26A5-62C7-45EB-9531-C85F1879241F}" destId="{AEC6E17D-F1BC-406A-B364-F3D4F5F76DD5}" srcOrd="0" destOrd="0" presId="urn:microsoft.com/office/officeart/2005/8/layout/vList5"/>
    <dgm:cxn modelId="{B063C406-ED49-4C7A-A1E0-AD6F8515C4A4}" srcId="{8D6D26A5-62C7-45EB-9531-C85F1879241F}" destId="{F7107E48-C86A-48F1-81DB-E8BAF1426358}" srcOrd="4" destOrd="0" parTransId="{1C419FC7-3810-44FA-B01E-4957D173E284}" sibTransId="{EA18EF10-7688-40E5-A4CB-620EE1DA654C}"/>
    <dgm:cxn modelId="{7895C304-A68B-482F-956F-E21BA55060EC}" type="presOf" srcId="{1D2914DE-EAD9-495D-A901-1E8EFF67F533}" destId="{F1A0EB02-8037-4F89-8026-A7DA99CFEE45}" srcOrd="0" destOrd="2" presId="urn:microsoft.com/office/officeart/2005/8/layout/vList5"/>
    <dgm:cxn modelId="{699DBAB4-8502-458D-8EC1-0EF57641DAAD}" srcId="{8D6D26A5-62C7-45EB-9531-C85F1879241F}" destId="{407DB8FF-8C18-40B1-BED5-0B160CCF7327}" srcOrd="3" destOrd="0" parTransId="{549651DB-29DD-482F-8B25-F056B561B602}" sibTransId="{E90A112C-567B-4E84-8FEC-B4366758AE48}"/>
    <dgm:cxn modelId="{9846130D-0241-43F0-A5C3-7592771F6AB9}" srcId="{8D6D26A5-62C7-45EB-9531-C85F1879241F}" destId="{51C162B5-62EE-49AE-B321-64F0F56690F7}" srcOrd="6" destOrd="0" parTransId="{8983FF81-A30A-46C3-A460-806F6C926BE0}" sibTransId="{5DBB4EA2-BBF8-40C2-B875-D8EB65715C2B}"/>
    <dgm:cxn modelId="{F41ECD24-8E65-4902-9074-5F28A79A1A6D}" type="presOf" srcId="{47034EC9-30F0-4285-87E0-0C8BA1F9CEDC}" destId="{F1A0EB02-8037-4F89-8026-A7DA99CFEE45}" srcOrd="0" destOrd="8" presId="urn:microsoft.com/office/officeart/2005/8/layout/vList5"/>
    <dgm:cxn modelId="{5172A01A-A82D-4851-8455-C12F42E92C56}" type="presOf" srcId="{DA60841E-6A62-4568-9E7F-A6D242D5C913}" destId="{F1A0EB02-8037-4F89-8026-A7DA99CFEE45}" srcOrd="0" destOrd="7" presId="urn:microsoft.com/office/officeart/2005/8/layout/vList5"/>
    <dgm:cxn modelId="{3DA70EB8-4A99-4EA7-A7DD-FEB995940327}" type="presOf" srcId="{F7107E48-C86A-48F1-81DB-E8BAF1426358}" destId="{F1A0EB02-8037-4F89-8026-A7DA99CFEE45}" srcOrd="0" destOrd="4"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5"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7238E3C0-19C3-46C5-9B6E-385ECF4105AF}" type="presOf" srcId="{0D295D90-F92F-47DB-8CB5-70DB0F3A24B7}" destId="{F1A0EB02-8037-4F89-8026-A7DA99CFEE45}" srcOrd="0" destOrd="0" presId="urn:microsoft.com/office/officeart/2005/8/layout/vList5"/>
    <dgm:cxn modelId="{B12B03D9-EECA-474B-91D6-98FC8B21A6A8}" type="presOf" srcId="{407DB8FF-8C18-40B1-BED5-0B160CCF7327}" destId="{F1A0EB02-8037-4F89-8026-A7DA99CFEE45}" srcOrd="0" destOrd="3" presId="urn:microsoft.com/office/officeart/2005/8/layout/vList5"/>
    <dgm:cxn modelId="{8041DE2E-ED75-4EA2-B347-3BB617CEEA82}" srcId="{8D6D26A5-62C7-45EB-9531-C85F1879241F}" destId="{1D2914DE-EAD9-495D-A901-1E8EFF67F533}" srcOrd="2" destOrd="0" parTransId="{1BD1066A-4005-444D-85F2-E012FC7A1F7D}" sibTransId="{889CB31F-7836-4BD9-923A-4E42CDF08EC6}"/>
    <dgm:cxn modelId="{4AEEA003-8AF1-467A-8D6E-8C32CD061468}" type="presParOf" srcId="{D5CC919E-8CCC-4B1A-8D10-6F2C091922D1}" destId="{68BFF038-1D82-498E-BFBE-D15BC7CCD2BC}" srcOrd="0" destOrd="0" presId="urn:microsoft.com/office/officeart/2005/8/layout/vList5"/>
    <dgm:cxn modelId="{910285BC-2F2E-43FC-AB5A-02C4694684E2}" type="presParOf" srcId="{68BFF038-1D82-498E-BFBE-D15BC7CCD2BC}" destId="{AEC6E17D-F1BC-406A-B364-F3D4F5F76DD5}" srcOrd="0" destOrd="0" presId="urn:microsoft.com/office/officeart/2005/8/layout/vList5"/>
    <dgm:cxn modelId="{2C09E7B9-D2A8-4EEF-8E0E-DE551C5222EB}"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a:solidFill>
                <a:srgbClr val="FFFF00"/>
              </a:solidFill>
            </a:rPr>
            <a:t>Theo </a:t>
          </a:r>
          <a:r>
            <a:rPr lang="en-US" dirty="0" err="1">
              <a:solidFill>
                <a:srgbClr val="FFFF00"/>
              </a:solidFill>
            </a:rPr>
            <a:t>quan</a:t>
          </a:r>
          <a:r>
            <a:rPr lang="en-US" dirty="0">
              <a:solidFill>
                <a:srgbClr val="FFFF00"/>
              </a:solidFill>
            </a:rPr>
            <a:t> </a:t>
          </a:r>
          <a:r>
            <a:rPr lang="en-US" dirty="0" err="1">
              <a:solidFill>
                <a:srgbClr val="FFFF00"/>
              </a:solidFill>
            </a:rPr>
            <a:t>điểm</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a:t>
          </a:r>
          <a:r>
            <a:rPr lang="en-US" dirty="0" err="1">
              <a:solidFill>
                <a:srgbClr val="FFFF00"/>
              </a:solidFill>
            </a:rPr>
            <a:t>Lênin</a:t>
          </a:r>
          <a:r>
            <a:rPr lang="en-US" dirty="0">
              <a:solidFill>
                <a:srgbClr val="FFFF00"/>
              </a:solidFill>
            </a:rPr>
            <a:t>, </a:t>
          </a:r>
          <a:r>
            <a:rPr lang="en-US" dirty="0" err="1">
              <a:solidFill>
                <a:srgbClr val="FFFF00"/>
              </a:solidFill>
            </a:rPr>
            <a:t>nhận</a:t>
          </a:r>
          <a:r>
            <a:rPr lang="en-US" dirty="0">
              <a:solidFill>
                <a:srgbClr val="FFFF00"/>
              </a:solidFill>
            </a:rPr>
            <a:t> </a:t>
          </a:r>
          <a:r>
            <a:rPr lang="en-US" dirty="0" err="1">
              <a:solidFill>
                <a:srgbClr val="FFFF00"/>
              </a:solidFill>
            </a:rPr>
            <a:t>định</a:t>
          </a:r>
          <a:r>
            <a:rPr lang="en-US" dirty="0">
              <a:solidFill>
                <a:srgbClr val="FFFF00"/>
              </a:solidFill>
            </a:rPr>
            <a:t> </a:t>
          </a:r>
          <a:r>
            <a:rPr lang="en-US" dirty="0" err="1">
              <a:solidFill>
                <a:srgbClr val="FFFF00"/>
              </a:solidFill>
            </a:rPr>
            <a:t>nào</a:t>
          </a:r>
          <a:r>
            <a:rPr lang="en-US" dirty="0">
              <a:solidFill>
                <a:srgbClr val="FFFF00"/>
              </a:solidFill>
            </a:rPr>
            <a:t> </a:t>
          </a:r>
          <a:r>
            <a:rPr lang="en-US" dirty="0" err="1">
              <a:solidFill>
                <a:srgbClr val="FFFF00"/>
              </a:solidFill>
            </a:rPr>
            <a:t>sau</a:t>
          </a:r>
          <a:r>
            <a:rPr lang="en-US" dirty="0">
              <a:solidFill>
                <a:srgbClr val="FFFF00"/>
              </a:solidFill>
            </a:rPr>
            <a:t> </a:t>
          </a:r>
          <a:r>
            <a:rPr lang="en-US" dirty="0" err="1">
              <a:solidFill>
                <a:srgbClr val="FFFF00"/>
              </a:solidFill>
            </a:rPr>
            <a:t>đây</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đúng</a:t>
          </a:r>
          <a:r>
            <a:rPr lang="en-US" dirty="0">
              <a:solidFill>
                <a:srgbClr val="FFFF00"/>
              </a:solidFill>
            </a:rPr>
            <a:t>? </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7034EC9-30F0-4285-87E0-0C8BA1F9CEDC}">
      <dgm:prSet custT="1"/>
      <dgm:spPr/>
      <dgm:t>
        <a:bodyPr/>
        <a:lstStyle/>
        <a:p>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endParaRPr lang="en-US"/>
        </a:p>
      </dgm:t>
    </dgm:pt>
    <dgm:pt modelId="{E63D2A55-7855-4297-B1C9-0C665A64A098}" type="sibTrans" cxnId="{23D29DF3-F41F-450B-A893-7B0B23CA0B58}">
      <dgm:prSet/>
      <dgm:spPr/>
      <dgm:t>
        <a:bodyPr/>
        <a:lstStyle/>
        <a:p>
          <a:endParaRPr lang="en-US"/>
        </a:p>
      </dgm:t>
    </dgm:pt>
    <dgm:pt modelId="{DA60841E-6A62-4568-9E7F-A6D242D5C913}">
      <dgm:prSet custT="1"/>
      <dgm:spPr/>
      <dgm:t>
        <a:bodyPr/>
        <a:lstStyle/>
        <a:p>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endParaRPr lang="en-US"/>
        </a:p>
      </dgm:t>
    </dgm:pt>
    <dgm:pt modelId="{D565CDF6-B8F8-42E6-85A2-DA73E46EBF08}" type="sibTrans" cxnId="{50DB84FE-4229-463B-AFB1-15D178C8E80A}">
      <dgm:prSet/>
      <dgm:spPr/>
      <dgm:t>
        <a:bodyPr/>
        <a:lstStyle/>
        <a:p>
          <a:endParaRPr lang="en-US"/>
        </a:p>
      </dgm:t>
    </dgm:pt>
    <dgm:pt modelId="{C274F073-4936-4602-B18E-9B7F6CB313A5}">
      <dgm:prSet custT="1"/>
      <dgm:spPr/>
      <dgm:t>
        <a:bodyPr/>
        <a:lstStyle/>
        <a:p>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endParaRPr lang="en-US"/>
        </a:p>
      </dgm:t>
    </dgm:pt>
    <dgm:pt modelId="{1D664D6F-B957-4E17-8B68-CE954603238B}" type="sibTrans" cxnId="{A106A57D-9A31-4B98-A021-E6975F893E28}">
      <dgm:prSet/>
      <dgm:spPr/>
      <dgm:t>
        <a:bodyPr/>
        <a:lstStyle/>
        <a:p>
          <a:endParaRPr lang="en-US"/>
        </a:p>
      </dgm:t>
    </dgm:pt>
    <dgm:pt modelId="{51C162B5-62EE-49AE-B321-64F0F56690F7}">
      <dgm:prSet custT="1"/>
      <dgm:spPr/>
      <dgm:t>
        <a:bodyPr/>
        <a:lstStyle/>
        <a:p>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endParaRPr lang="en-US"/>
        </a:p>
      </dgm:t>
    </dgm:pt>
    <dgm:pt modelId="{5DBB4EA2-BBF8-40C2-B875-D8EB65715C2B}" type="sibTrans" cxnId="{9846130D-0241-43F0-A5C3-7592771F6AB9}">
      <dgm:prSet/>
      <dgm:spPr/>
      <dgm:t>
        <a:bodyPr/>
        <a:lstStyle/>
        <a:p>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endParaRPr lang="en-US"/>
        </a:p>
      </dgm:t>
    </dgm:pt>
    <dgm:pt modelId="{4F1B8562-1621-4021-96B3-76B3EDC923ED}" type="sibTrans" cxnId="{A73F99B4-E04B-4F9F-B020-D67EB0FBF7CF}">
      <dgm:prSet/>
      <dgm:spPr/>
      <dgm:t>
        <a:bodyPr/>
        <a:lstStyle/>
        <a:p>
          <a:endParaRPr lang="en-US"/>
        </a:p>
      </dgm:t>
    </dgm:pt>
    <dgm:pt modelId="{B31983F5-C174-45D4-BA93-1EDF648CC48E}">
      <dgm:prSet phldrT="[Text]" custT="1"/>
      <dgm:spPr>
        <a:solidFill>
          <a:srgbClr val="002060"/>
        </a:solidFill>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Chủ</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nghĩa</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xã</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hội</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là</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giai</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đoạn</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cao</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của</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Chủ</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nghĩa</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cộng</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sản</a:t>
          </a:r>
          <a:r>
            <a:rPr lang="en-US" sz="3200" dirty="0">
              <a:solidFill>
                <a:schemeClr val="bg1"/>
              </a:solidFill>
              <a:latin typeface="Arial" panose="020B0604020202020204" pitchFamily="34" charset="0"/>
              <a:cs typeface="Arial" panose="020B0604020202020204" pitchFamily="34" charset="0"/>
            </a:rPr>
            <a:t>.</a:t>
          </a:r>
        </a:p>
      </dgm:t>
    </dgm:pt>
    <dgm:pt modelId="{F65308B5-0457-464E-A5FA-877C0CB9CDD0}" type="parTrans" cxnId="{667F57BA-76F7-4CD1-86C0-8F35D8D6BCE8}">
      <dgm:prSet/>
      <dgm:spPr/>
      <dgm:t>
        <a:bodyPr/>
        <a:lstStyle/>
        <a:p>
          <a:endParaRPr lang="en-US"/>
        </a:p>
      </dgm:t>
    </dgm:pt>
    <dgm:pt modelId="{5E120038-9AF2-4427-BC11-F9C1AD0AE472}" type="sibTrans" cxnId="{667F57BA-76F7-4CD1-86C0-8F35D8D6BCE8}">
      <dgm:prSet/>
      <dgm:spPr/>
      <dgm:t>
        <a:bodyPr/>
        <a:lstStyle/>
        <a:p>
          <a:endParaRPr lang="en-US"/>
        </a:p>
      </dgm:t>
    </dgm:pt>
    <dgm:pt modelId="{406E0DF4-8892-4050-9EFC-5392D7867F96}">
      <dgm:prSet custT="1"/>
      <dgm:spPr/>
      <dgm:t>
        <a:bodyPr/>
        <a:lstStyle/>
        <a:p>
          <a:r>
            <a:rPr lang="vi-VN" sz="3200" dirty="0">
              <a:solidFill>
                <a:schemeClr val="bg1"/>
              </a:solidFill>
              <a:latin typeface="Arial" panose="020B0604020202020204" pitchFamily="34" charset="0"/>
              <a:cs typeface="Arial" panose="020B0604020202020204" pitchFamily="34" charset="0"/>
            </a:rPr>
            <a:t>b. Chủ nghĩa xã hội là thời kỳ quá độ từ xã hội chủ nghĩa lên chủ nghĩa tư bản.</a:t>
          </a:r>
          <a:endParaRPr lang="en-US" sz="3200" dirty="0">
            <a:solidFill>
              <a:schemeClr val="bg1"/>
            </a:solidFill>
            <a:latin typeface="Arial" panose="020B0604020202020204" pitchFamily="34" charset="0"/>
            <a:cs typeface="Arial" panose="020B0604020202020204" pitchFamily="34" charset="0"/>
          </a:endParaRPr>
        </a:p>
      </dgm:t>
    </dgm:pt>
    <dgm:pt modelId="{1CE31097-3073-44A9-B3B3-9AB37F7B1B3C}" type="parTrans" cxnId="{95703AD3-CBBE-4F91-8669-0359DA7AAD04}">
      <dgm:prSet/>
      <dgm:spPr/>
      <dgm:t>
        <a:bodyPr/>
        <a:lstStyle/>
        <a:p>
          <a:endParaRPr lang="en-US"/>
        </a:p>
      </dgm:t>
    </dgm:pt>
    <dgm:pt modelId="{A424DD88-E4FE-424C-8082-88B83D4B8064}" type="sibTrans" cxnId="{95703AD3-CBBE-4F91-8669-0359DA7AAD04}">
      <dgm:prSet/>
      <dgm:spPr/>
      <dgm:t>
        <a:bodyPr/>
        <a:lstStyle/>
        <a:p>
          <a:endParaRPr lang="en-US"/>
        </a:p>
      </dgm:t>
    </dgm:pt>
    <dgm:pt modelId="{62CA2313-F338-4BE0-AAA4-A19E9131B480}">
      <dgm:prSet custT="1"/>
      <dgm:spPr/>
      <dgm:t>
        <a:bodyPr/>
        <a:lstStyle/>
        <a:p>
          <a:r>
            <a:rPr lang="en-US" sz="3200" dirty="0">
              <a:solidFill>
                <a:schemeClr val="bg1"/>
              </a:solidFill>
              <a:latin typeface="Arial" panose="020B0604020202020204" pitchFamily="34" charset="0"/>
              <a:cs typeface="Arial" panose="020B0604020202020204" pitchFamily="34" charset="0"/>
            </a:rPr>
            <a:t>c. Chủ nghĩa xã hội là giai đoạn thấp của Chủ nghĩa cộng sản.</a:t>
          </a:r>
        </a:p>
      </dgm:t>
    </dgm:pt>
    <dgm:pt modelId="{2C89D4D5-9EA4-4EC1-B76B-FB87BDA693E0}" type="parTrans" cxnId="{1DAD0D9B-0DC1-4E13-B4D5-EA4C40EF34C3}">
      <dgm:prSet/>
      <dgm:spPr/>
      <dgm:t>
        <a:bodyPr/>
        <a:lstStyle/>
        <a:p>
          <a:endParaRPr lang="en-US"/>
        </a:p>
      </dgm:t>
    </dgm:pt>
    <dgm:pt modelId="{1F5AE48C-E1ED-41BC-8C7D-3B6019FBC5EB}" type="sibTrans" cxnId="{1DAD0D9B-0DC1-4E13-B4D5-EA4C40EF34C3}">
      <dgm:prSet/>
      <dgm:spPr/>
      <dgm:t>
        <a:bodyPr/>
        <a:lstStyle/>
        <a:p>
          <a:endParaRPr lang="en-US"/>
        </a:p>
      </dgm:t>
    </dgm:pt>
    <dgm:pt modelId="{131C3747-2866-479E-9E34-3E7FDF5772BB}">
      <dgm:prSet custT="1"/>
      <dgm:spPr/>
      <dgm:t>
        <a:bodyPr/>
        <a:lstStyle/>
        <a:p>
          <a:r>
            <a:rPr lang="en-US" sz="3200" dirty="0">
              <a:solidFill>
                <a:schemeClr val="bg1"/>
              </a:solidFill>
              <a:latin typeface="Arial" panose="020B0604020202020204" pitchFamily="34" charset="0"/>
              <a:cs typeface="Arial" panose="020B0604020202020204" pitchFamily="34" charset="0"/>
            </a:rPr>
            <a:t>d. Tất cả các đáp án của câu này đều sai</a:t>
          </a:r>
        </a:p>
      </dgm:t>
    </dgm:pt>
    <dgm:pt modelId="{0B99CDCF-C159-4221-A923-8446F7E8D66B}" type="parTrans" cxnId="{144604B4-98D3-43F4-829F-73DED09EE4E5}">
      <dgm:prSet/>
      <dgm:spPr/>
      <dgm:t>
        <a:bodyPr/>
        <a:lstStyle/>
        <a:p>
          <a:endParaRPr lang="en-US"/>
        </a:p>
      </dgm:t>
    </dgm:pt>
    <dgm:pt modelId="{69EE4B58-B92A-4AD4-B6F9-6E0636E06E5A}" type="sibTrans" cxnId="{144604B4-98D3-43F4-829F-73DED09EE4E5}">
      <dgm:prSet/>
      <dgm:spPr/>
      <dgm:t>
        <a:bodyPr/>
        <a:lstStyle/>
        <a:p>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endParaRPr lang="en-US"/>
        </a:p>
      </dgm:t>
    </dgm:pt>
    <dgm:pt modelId="{3CBA2C1E-96A1-48F5-92E9-569388700AFB}" type="sibTrans" cxnId="{D5AE2824-2B66-4E20-90ED-B8707B73EDCE}">
      <dgm:prSet/>
      <dgm:spPr/>
      <dgm:t>
        <a:bodyPr/>
        <a:lstStyle/>
        <a:p>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endParaRPr lang="en-US"/>
        </a:p>
      </dgm:t>
    </dgm:pt>
    <dgm:pt modelId="{E18B56C7-C0C7-4C35-B26B-B662D5746E2C}" type="sibTrans" cxnId="{83347C59-F0CB-41E6-8B2E-66C4CDFFA55B}">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7DD3FA8E-4413-472C-A5C7-6D69F69ECCB1}" type="presOf" srcId="{62CA2313-F338-4BE0-AAA4-A19E9131B480}" destId="{F1A0EB02-8037-4F89-8026-A7DA99CFEE45}" srcOrd="0" destOrd="5"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58FC3ED5-D25C-4F73-A9C7-811D10FBD71B}" type="presOf" srcId="{47034EC9-30F0-4285-87E0-0C8BA1F9CEDC}" destId="{F1A0EB02-8037-4F89-8026-A7DA99CFEE45}" srcOrd="0" destOrd="10" presId="urn:microsoft.com/office/officeart/2005/8/layout/vList5"/>
    <dgm:cxn modelId="{49A78818-1287-46EF-88A6-F08A9447B24C}" type="presOf" srcId="{8D6D26A5-62C7-45EB-9531-C85F1879241F}" destId="{AEC6E17D-F1BC-406A-B364-F3D4F5F76DD5}" srcOrd="0" destOrd="0"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A37B020B-ECAC-4347-AFAE-A3EA3DDCE315}" type="presOf" srcId="{C274F073-4936-4602-B18E-9B7F6CB313A5}" destId="{F1A0EB02-8037-4F89-8026-A7DA99CFEE45}" srcOrd="0" destOrd="7" presId="urn:microsoft.com/office/officeart/2005/8/layout/vList5"/>
    <dgm:cxn modelId="{1D8C997B-DB49-48A6-B08F-094E24F915B6}" type="presOf" srcId="{0D295D90-F92F-47DB-8CB5-70DB0F3A24B7}" destId="{F1A0EB02-8037-4F89-8026-A7DA99CFEE45}" srcOrd="0" destOrd="0"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1BA33FDE-C00F-4B68-876C-305F30A4DC2C}" type="presOf" srcId="{DA60841E-6A62-4568-9E7F-A6D242D5C913}" destId="{F1A0EB02-8037-4F89-8026-A7DA99CFEE45}" srcOrd="0" destOrd="9" presId="urn:microsoft.com/office/officeart/2005/8/layout/vList5"/>
    <dgm:cxn modelId="{BDDBE29E-8793-4A3E-9F69-56E61869A594}" type="presOf" srcId="{51C162B5-62EE-49AE-B321-64F0F56690F7}" destId="{F1A0EB02-8037-4F89-8026-A7DA99CFEE45}" srcOrd="0" destOrd="8" presId="urn:microsoft.com/office/officeart/2005/8/layout/vList5"/>
    <dgm:cxn modelId="{AC6BBA5E-A91B-42AB-BF78-7DA1129A76C6}" type="presOf" srcId="{6CCCB4C9-E223-43A4-ACB3-F35959F2EC17}" destId="{F1A0EB02-8037-4F89-8026-A7DA99CFEE45}" srcOrd="0" destOrd="1" presId="urn:microsoft.com/office/officeart/2005/8/layout/vList5"/>
    <dgm:cxn modelId="{CD55D546-EC7C-4318-A325-245CD26D45CC}" type="presOf" srcId="{AF508471-6BF0-4E4D-9C49-5C04E4F1A8A2}" destId="{D5CC919E-8CCC-4B1A-8D10-6F2C091922D1}" srcOrd="0" destOrd="0"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12D9095E-A518-439B-B17D-373005339449}" type="presOf" srcId="{406E0DF4-8892-4050-9EFC-5392D7867F96}" destId="{F1A0EB02-8037-4F89-8026-A7DA99CFEE45}" srcOrd="0" destOrd="4"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D982226C-E6F8-46EB-BF67-CB0E7133BEA9}" type="presOf" srcId="{C505E477-07BE-4342-A6FA-DC107A22F81A}" destId="{F1A0EB02-8037-4F89-8026-A7DA99CFEE45}" srcOrd="0" destOrd="2" presId="urn:microsoft.com/office/officeart/2005/8/layout/vList5"/>
    <dgm:cxn modelId="{1DAD0D9B-0DC1-4E13-B4D5-EA4C40EF34C3}" srcId="{8D6D26A5-62C7-45EB-9531-C85F1879241F}" destId="{62CA2313-F338-4BE0-AAA4-A19E9131B480}" srcOrd="5" destOrd="0" parTransId="{2C89D4D5-9EA4-4EC1-B76B-FB87BDA693E0}" sibTransId="{1F5AE48C-E1ED-41BC-8C7D-3B6019FBC5EB}"/>
    <dgm:cxn modelId="{83347C59-F0CB-41E6-8B2E-66C4CDFFA55B}" srcId="{8D6D26A5-62C7-45EB-9531-C85F1879241F}" destId="{C505E477-07BE-4342-A6FA-DC107A22F81A}" srcOrd="2" destOrd="0" parTransId="{8E1500FB-30EE-45BF-BF2A-8F78C6FF5F03}" sibTransId="{E18B56C7-C0C7-4C35-B26B-B662D5746E2C}"/>
    <dgm:cxn modelId="{144604B4-98D3-43F4-829F-73DED09EE4E5}" srcId="{8D6D26A5-62C7-45EB-9531-C85F1879241F}" destId="{131C3747-2866-479E-9E34-3E7FDF5772BB}" srcOrd="6" destOrd="0" parTransId="{0B99CDCF-C159-4221-A923-8446F7E8D66B}" sibTransId="{69EE4B58-B92A-4AD4-B6F9-6E0636E06E5A}"/>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065EE47A-3034-4675-B460-36EA370BAB95}" type="presOf" srcId="{B31983F5-C174-45D4-BA93-1EDF648CC48E}" destId="{F1A0EB02-8037-4F89-8026-A7DA99CFEE45}" srcOrd="0" destOrd="3"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95703AD3-CBBE-4F91-8669-0359DA7AAD04}" srcId="{8D6D26A5-62C7-45EB-9531-C85F1879241F}" destId="{406E0DF4-8892-4050-9EFC-5392D7867F96}" srcOrd="4" destOrd="0" parTransId="{1CE31097-3073-44A9-B3B3-9AB37F7B1B3C}" sibTransId="{A424DD88-E4FE-424C-8082-88B83D4B8064}"/>
    <dgm:cxn modelId="{505742F9-1731-4409-A76E-37182F61DA08}" type="presOf" srcId="{131C3747-2866-479E-9E34-3E7FDF5772BB}" destId="{F1A0EB02-8037-4F89-8026-A7DA99CFEE45}" srcOrd="0" destOrd="6" presId="urn:microsoft.com/office/officeart/2005/8/layout/vList5"/>
    <dgm:cxn modelId="{3E1910A3-7527-4C99-BC7A-FEC3D4658EF9}" type="presParOf" srcId="{D5CC919E-8CCC-4B1A-8D10-6F2C091922D1}" destId="{68BFF038-1D82-498E-BFBE-D15BC7CCD2BC}" srcOrd="0" destOrd="0" presId="urn:microsoft.com/office/officeart/2005/8/layout/vList5"/>
    <dgm:cxn modelId="{B5FC78B9-4B61-484B-899E-D57531134ACB}" type="presParOf" srcId="{68BFF038-1D82-498E-BFBE-D15BC7CCD2BC}" destId="{AEC6E17D-F1BC-406A-B364-F3D4F5F76DD5}" srcOrd="0" destOrd="0" presId="urn:microsoft.com/office/officeart/2005/8/layout/vList5"/>
    <dgm:cxn modelId="{581B24EA-F4C8-4C8E-8C54-18D5C153959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err="1">
              <a:solidFill>
                <a:srgbClr val="FFFF00"/>
              </a:solidFill>
            </a:rPr>
            <a:t>Chọn</a:t>
          </a:r>
          <a:r>
            <a:rPr lang="en-US" dirty="0">
              <a:solidFill>
                <a:srgbClr val="FFFF00"/>
              </a:solidFill>
            </a:rPr>
            <a:t> </a:t>
          </a:r>
          <a:r>
            <a:rPr lang="en-US" dirty="0" err="1">
              <a:solidFill>
                <a:srgbClr val="FFFF00"/>
              </a:solidFill>
            </a:rPr>
            <a:t>câu</a:t>
          </a:r>
          <a:r>
            <a:rPr lang="en-US" dirty="0">
              <a:solidFill>
                <a:srgbClr val="FFFF00"/>
              </a:solidFill>
            </a:rPr>
            <a:t> </a:t>
          </a:r>
          <a:r>
            <a:rPr lang="en-US" dirty="0" err="1">
              <a:solidFill>
                <a:srgbClr val="FFFF00"/>
              </a:solidFill>
            </a:rPr>
            <a:t>đúng</a:t>
          </a:r>
          <a:r>
            <a:rPr lang="en-US" dirty="0">
              <a:solidFill>
                <a:srgbClr val="FFFF00"/>
              </a:solidFill>
            </a:rPr>
            <a:t> </a:t>
          </a:r>
          <a:r>
            <a:rPr lang="en-US" dirty="0" err="1">
              <a:solidFill>
                <a:srgbClr val="FFFF00"/>
              </a:solidFill>
            </a:rPr>
            <a:t>nhất</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vi-VN" sz="3200" dirty="0">
              <a:solidFill>
                <a:schemeClr val="bg1"/>
              </a:solidFill>
              <a:latin typeface="Arial" panose="020B0604020202020204" pitchFamily="34" charset="0"/>
              <a:cs typeface="Arial" panose="020B0604020202020204" pitchFamily="34" charset="0"/>
            </a:rPr>
            <a:t>a. Hàng hóa là sản phẩm của lao động để thỏa mãn nhu cầu của con người</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81BA7DC8-9556-4F77-93C3-6CFA656061F4}">
      <dgm:prSet custT="1"/>
      <dgm:spPr/>
      <dgm:t>
        <a:bodyPr/>
        <a:lstStyle/>
        <a:p>
          <a:pPr algn="just"/>
          <a:r>
            <a:rPr lang="vi-VN" sz="3200" dirty="0">
              <a:solidFill>
                <a:schemeClr val="bg1"/>
              </a:solidFill>
              <a:latin typeface="Arial" panose="020B0604020202020204" pitchFamily="34" charset="0"/>
              <a:cs typeface="Arial" panose="020B0604020202020204" pitchFamily="34" charset="0"/>
            </a:rPr>
            <a:t>b. Hàng hóa là sản phẩm được bán trên thị trường</a:t>
          </a:r>
          <a:endParaRPr lang="en-US" sz="3200" dirty="0">
            <a:solidFill>
              <a:schemeClr val="bg1"/>
            </a:solidFill>
            <a:latin typeface="Arial" panose="020B0604020202020204" pitchFamily="34" charset="0"/>
            <a:cs typeface="Arial" panose="020B0604020202020204" pitchFamily="34" charset="0"/>
          </a:endParaRPr>
        </a:p>
      </dgm:t>
    </dgm:pt>
    <dgm:pt modelId="{278B6145-EA79-41C7-9E58-89EBE5C9F828}" type="parTrans" cxnId="{E7EF0BF9-EF59-401A-8C73-54DE1C6F453B}">
      <dgm:prSet/>
      <dgm:spPr/>
      <dgm:t>
        <a:bodyPr/>
        <a:lstStyle/>
        <a:p>
          <a:pPr algn="just"/>
          <a:endParaRPr lang="en-US"/>
        </a:p>
      </dgm:t>
    </dgm:pt>
    <dgm:pt modelId="{9AEB9529-9151-4E09-B2EF-8F5059659D1F}" type="sibTrans" cxnId="{E7EF0BF9-EF59-401A-8C73-54DE1C6F453B}">
      <dgm:prSet/>
      <dgm:spPr/>
      <dgm:t>
        <a:bodyPr/>
        <a:lstStyle/>
        <a:p>
          <a:pPr algn="just"/>
          <a:endParaRPr lang="en-US"/>
        </a:p>
      </dgm:t>
    </dgm:pt>
    <dgm:pt modelId="{5BEAA4D7-C957-4B36-9A40-5018EF913AA9}">
      <dgm:prSet custT="1"/>
      <dgm:spPr/>
      <dgm:t>
        <a:bodyPr/>
        <a:lstStyle/>
        <a:p>
          <a:pPr algn="just"/>
          <a:r>
            <a:rPr lang="vi-VN" sz="3200" dirty="0">
              <a:solidFill>
                <a:schemeClr val="bg1"/>
              </a:solidFill>
              <a:latin typeface="Arial" panose="020B0604020202020204" pitchFamily="34" charset="0"/>
              <a:cs typeface="Arial" panose="020B0604020202020204" pitchFamily="34" charset="0"/>
            </a:rPr>
            <a:t>c. Hàng hóa là sản phẩm để trao đổi mua bán với người khác</a:t>
          </a:r>
          <a:endParaRPr lang="en-US" sz="3200" dirty="0">
            <a:solidFill>
              <a:schemeClr val="bg1"/>
            </a:solidFill>
            <a:latin typeface="Arial" panose="020B0604020202020204" pitchFamily="34" charset="0"/>
            <a:cs typeface="Arial" panose="020B0604020202020204" pitchFamily="34" charset="0"/>
          </a:endParaRPr>
        </a:p>
      </dgm:t>
    </dgm:pt>
    <dgm:pt modelId="{EE298237-0145-465A-BD0B-CBFD51D40E32}" type="parTrans" cxnId="{80717C11-5993-4B8F-BA27-EF6E0891BD8A}">
      <dgm:prSet/>
      <dgm:spPr/>
      <dgm:t>
        <a:bodyPr/>
        <a:lstStyle/>
        <a:p>
          <a:pPr algn="just"/>
          <a:endParaRPr lang="en-US"/>
        </a:p>
      </dgm:t>
    </dgm:pt>
    <dgm:pt modelId="{1C335975-1F2D-4199-803C-E37B93A39D99}" type="sibTrans" cxnId="{80717C11-5993-4B8F-BA27-EF6E0891BD8A}">
      <dgm:prSet/>
      <dgm:spPr/>
      <dgm:t>
        <a:bodyPr/>
        <a:lstStyle/>
        <a:p>
          <a:pPr algn="just"/>
          <a:endParaRPr lang="en-US"/>
        </a:p>
      </dgm:t>
    </dgm:pt>
    <dgm:pt modelId="{F81DAFDD-5541-4C97-A4B3-B601D1EBA0CC}">
      <dgm:prSet custT="1"/>
      <dgm:spPr/>
      <dgm:t>
        <a:bodyPr/>
        <a:lstStyle/>
        <a:p>
          <a:pPr algn="just"/>
          <a:r>
            <a:rPr lang="vi-VN" sz="3200" dirty="0">
              <a:solidFill>
                <a:schemeClr val="bg1"/>
              </a:solidFill>
              <a:latin typeface="Arial" panose="020B0604020202020204" pitchFamily="34" charset="0"/>
              <a:cs typeface="Arial" panose="020B0604020202020204" pitchFamily="34" charset="0"/>
            </a:rPr>
            <a:t>d. Hàng hóa là sản phẩm của lao động, có thể thỏa mãn nhu cầu nào đó của con người thông qua trao đổi, mua bán</a:t>
          </a:r>
          <a:endParaRPr lang="en-US" sz="3200" dirty="0">
            <a:solidFill>
              <a:schemeClr val="bg1"/>
            </a:solidFill>
            <a:latin typeface="Arial" panose="020B0604020202020204" pitchFamily="34" charset="0"/>
            <a:cs typeface="Arial" panose="020B0604020202020204" pitchFamily="34" charset="0"/>
          </a:endParaRPr>
        </a:p>
      </dgm:t>
    </dgm:pt>
    <dgm:pt modelId="{76010907-E2E3-42FF-B96E-3F4203F369D7}" type="parTrans" cxnId="{42C9CBD3-39E7-4986-9C54-F97F61A18FD6}">
      <dgm:prSet/>
      <dgm:spPr/>
      <dgm:t>
        <a:bodyPr/>
        <a:lstStyle/>
        <a:p>
          <a:pPr algn="just"/>
          <a:endParaRPr lang="en-US"/>
        </a:p>
      </dgm:t>
    </dgm:pt>
    <dgm:pt modelId="{0EB3EB01-82DA-42E5-9A1F-38CF4D0629A9}" type="sibTrans" cxnId="{42C9CBD3-39E7-4986-9C54-F97F61A18FD6}">
      <dgm:prSet/>
      <dgm:spPr/>
      <dgm:t>
        <a:bodyPr/>
        <a:lstStyle/>
        <a:p>
          <a:pPr algn="just"/>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7081CC3D-6178-4090-8115-85AC6DAECEFF}" type="presOf" srcId="{51C162B5-62EE-49AE-B321-64F0F56690F7}" destId="{F1A0EB02-8037-4F89-8026-A7DA99CFEE45}" srcOrd="0" destOrd="8"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D23123BD-63F1-4961-A8E1-00C6D7DD1231}" type="presOf" srcId="{47034EC9-30F0-4285-87E0-0C8BA1F9CEDC}" destId="{F1A0EB02-8037-4F89-8026-A7DA99CFEE45}" srcOrd="0" destOrd="10"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193ADAC8-3ED5-4DA7-824F-94B1D239D7FA}" type="presOf" srcId="{8D6D26A5-62C7-45EB-9531-C85F1879241F}" destId="{AEC6E17D-F1BC-406A-B364-F3D4F5F76DD5}" srcOrd="0" destOrd="0" presId="urn:microsoft.com/office/officeart/2005/8/layout/vList5"/>
    <dgm:cxn modelId="{80717C11-5993-4B8F-BA27-EF6E0891BD8A}" srcId="{8D6D26A5-62C7-45EB-9531-C85F1879241F}" destId="{5BEAA4D7-C957-4B36-9A40-5018EF913AA9}" srcOrd="5" destOrd="0" parTransId="{EE298237-0145-465A-BD0B-CBFD51D40E32}" sibTransId="{1C335975-1F2D-4199-803C-E37B93A39D99}"/>
    <dgm:cxn modelId="{C1048FC2-3DE0-465B-8A5D-363D8611D11A}" type="presOf" srcId="{C274F073-4936-4602-B18E-9B7F6CB313A5}" destId="{F1A0EB02-8037-4F89-8026-A7DA99CFEE45}" srcOrd="0" destOrd="7" presId="urn:microsoft.com/office/officeart/2005/8/layout/vList5"/>
    <dgm:cxn modelId="{9998979F-1D77-4074-A41E-E3743785B3FB}" type="presOf" srcId="{B31983F5-C174-45D4-BA93-1EDF648CC48E}" destId="{F1A0EB02-8037-4F89-8026-A7DA99CFEE45}" srcOrd="0" destOrd="3"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BB515317-BC12-4A72-BDB4-F01501070BDA}" type="presOf" srcId="{0D295D90-F92F-47DB-8CB5-70DB0F3A24B7}" destId="{F1A0EB02-8037-4F89-8026-A7DA99CFEE45}" srcOrd="0" destOrd="0" presId="urn:microsoft.com/office/officeart/2005/8/layout/vList5"/>
    <dgm:cxn modelId="{D0035CB2-1AE7-4FA7-A54A-41D2B3E74425}" type="presOf" srcId="{5BEAA4D7-C957-4B36-9A40-5018EF913AA9}" destId="{F1A0EB02-8037-4F89-8026-A7DA99CFEE45}" srcOrd="0" destOrd="5" presId="urn:microsoft.com/office/officeart/2005/8/layout/vList5"/>
    <dgm:cxn modelId="{246197B2-39A5-44CA-A488-77AF927A502D}" type="presOf" srcId="{C505E477-07BE-4342-A6FA-DC107A22F81A}" destId="{F1A0EB02-8037-4F89-8026-A7DA99CFEE45}" srcOrd="0" destOrd="2" presId="urn:microsoft.com/office/officeart/2005/8/layout/vList5"/>
    <dgm:cxn modelId="{AF82AED9-C529-45EA-9062-A98B9EEA490F}" type="presOf" srcId="{DA60841E-6A62-4568-9E7F-A6D242D5C913}" destId="{F1A0EB02-8037-4F89-8026-A7DA99CFEE45}" srcOrd="0" destOrd="9"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E7EF0BF9-EF59-401A-8C73-54DE1C6F453B}" srcId="{8D6D26A5-62C7-45EB-9531-C85F1879241F}" destId="{81BA7DC8-9556-4F77-93C3-6CFA656061F4}" srcOrd="4" destOrd="0" parTransId="{278B6145-EA79-41C7-9E58-89EBE5C9F828}" sibTransId="{9AEB9529-9151-4E09-B2EF-8F5059659D1F}"/>
    <dgm:cxn modelId="{79174FF1-FD73-4D85-9594-F632C29F1915}" type="presOf" srcId="{81BA7DC8-9556-4F77-93C3-6CFA656061F4}" destId="{F1A0EB02-8037-4F89-8026-A7DA99CFEE45}" srcOrd="0" destOrd="4"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B4EA690D-C05C-4086-ACDD-03BEB313B83A}" type="presOf" srcId="{AF508471-6BF0-4E4D-9C49-5C04E4F1A8A2}" destId="{D5CC919E-8CCC-4B1A-8D10-6F2C091922D1}" srcOrd="0" destOrd="0"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890F104A-6C5D-485A-81D1-84D00ACC726A}" type="presOf" srcId="{6CCCB4C9-E223-43A4-ACB3-F35959F2EC17}" destId="{F1A0EB02-8037-4F89-8026-A7DA99CFEE45}" srcOrd="0" destOrd="1" presId="urn:microsoft.com/office/officeart/2005/8/layout/vList5"/>
    <dgm:cxn modelId="{42C9CBD3-39E7-4986-9C54-F97F61A18FD6}" srcId="{8D6D26A5-62C7-45EB-9531-C85F1879241F}" destId="{F81DAFDD-5541-4C97-A4B3-B601D1EBA0CC}" srcOrd="6" destOrd="0" parTransId="{76010907-E2E3-42FF-B96E-3F4203F369D7}" sibTransId="{0EB3EB01-82DA-42E5-9A1F-38CF4D0629A9}"/>
    <dgm:cxn modelId="{58B88AC7-0F6B-4EC3-A9D9-A8524905E952}" type="presOf" srcId="{F81DAFDD-5541-4C97-A4B3-B601D1EBA0CC}" destId="{F1A0EB02-8037-4F89-8026-A7DA99CFEE45}" srcOrd="0" destOrd="6" presId="urn:microsoft.com/office/officeart/2005/8/layout/vList5"/>
    <dgm:cxn modelId="{6FFA0557-9E54-4740-9FD5-B1DC529D711E}" type="presParOf" srcId="{D5CC919E-8CCC-4B1A-8D10-6F2C091922D1}" destId="{68BFF038-1D82-498E-BFBE-D15BC7CCD2BC}" srcOrd="0" destOrd="0" presId="urn:microsoft.com/office/officeart/2005/8/layout/vList5"/>
    <dgm:cxn modelId="{10093241-81B3-459D-86D3-5F5311525E54}" type="presParOf" srcId="{68BFF038-1D82-498E-BFBE-D15BC7CCD2BC}" destId="{AEC6E17D-F1BC-406A-B364-F3D4F5F76DD5}" srcOrd="0" destOrd="0" presId="urn:microsoft.com/office/officeart/2005/8/layout/vList5"/>
    <dgm:cxn modelId="{988F720A-ECBC-434A-A23B-18D99E0B523D}"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a:solidFill>
                <a:srgbClr val="FFFF00"/>
              </a:solidFill>
            </a:rPr>
            <a:t>Chọn đáp án đúng điền vào chỗ trống: </a:t>
          </a:r>
          <a:r>
            <a:rPr lang="vi-VN" i="1" dirty="0">
              <a:solidFill>
                <a:srgbClr val="FFFF00"/>
              </a:solidFill>
            </a:rPr>
            <a:t>Người lao động được tự do về thân thể và không có tư liệu sản xuất, phải bán sức lao động và làm thuê cho nhà tư bản là điều kiện để …...</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Sản</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xuất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hàng</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hóa</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ra</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đời</a:t>
          </a:r>
          <a:r>
            <a:rPr lang="en-US" sz="3200" dirty="0">
              <a:solidFill>
                <a:schemeClr val="bg1"/>
              </a:solidFill>
              <a:latin typeface="Arial" panose="020B0604020202020204" pitchFamily="34" charset="0"/>
              <a:cs typeface="Arial" panose="020B0604020202020204" pitchFamily="34" charset="0"/>
            </a:rPr>
            <a:t>. </a:t>
          </a: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EA029703-2284-4C01-8603-E0357BD8367A}">
      <dgm:prSet custT="1"/>
      <dgm:spPr/>
      <dgm:t>
        <a:bodyPr/>
        <a:lstStyle/>
        <a:p>
          <a:r>
            <a:rPr lang="en-US" sz="3200" dirty="0">
              <a:solidFill>
                <a:schemeClr val="bg1"/>
              </a:solidFill>
              <a:latin typeface="Arial" panose="020B0604020202020204" pitchFamily="34" charset="0"/>
              <a:cs typeface="Arial" panose="020B0604020202020204" pitchFamily="34" charset="0"/>
            </a:rPr>
            <a:t>b. Sức lao động trở thành hàng hóa.</a:t>
          </a:r>
        </a:p>
      </dgm:t>
    </dgm:pt>
    <dgm:pt modelId="{2E5B5185-66AD-440A-8B10-F95159874166}" type="parTrans" cxnId="{4F24BF22-4659-4F9F-A83E-F9F402AB5F5E}">
      <dgm:prSet/>
      <dgm:spPr/>
      <dgm:t>
        <a:bodyPr/>
        <a:lstStyle/>
        <a:p>
          <a:endParaRPr lang="en-US"/>
        </a:p>
      </dgm:t>
    </dgm:pt>
    <dgm:pt modelId="{8E4B27C3-2115-4463-958F-A20013A4B900}" type="sibTrans" cxnId="{4F24BF22-4659-4F9F-A83E-F9F402AB5F5E}">
      <dgm:prSet/>
      <dgm:spPr/>
      <dgm:t>
        <a:bodyPr/>
        <a:lstStyle/>
        <a:p>
          <a:endParaRPr lang="en-US"/>
        </a:p>
      </dgm:t>
    </dgm:pt>
    <dgm:pt modelId="{6BF94DE1-6790-4C6F-8589-7FFFF0FE3DDE}">
      <dgm:prSet custT="1"/>
      <dgm:spPr/>
      <dgm:t>
        <a:bodyPr/>
        <a:lstStyle/>
        <a:p>
          <a:r>
            <a:rPr lang="en-US" sz="3200" dirty="0">
              <a:solidFill>
                <a:schemeClr val="bg1"/>
              </a:solidFill>
              <a:latin typeface="Arial" panose="020B0604020202020204" pitchFamily="34" charset="0"/>
              <a:cs typeface="Arial" panose="020B0604020202020204" pitchFamily="34" charset="0"/>
            </a:rPr>
            <a:t>c. Sản phẩm trở thành hàng hóa</a:t>
          </a:r>
        </a:p>
      </dgm:t>
    </dgm:pt>
    <dgm:pt modelId="{699B16B3-E400-4E6E-BF39-2B75E72995C0}" type="parTrans" cxnId="{7FBF9637-9113-4E8E-B798-EF50D81103DC}">
      <dgm:prSet/>
      <dgm:spPr/>
      <dgm:t>
        <a:bodyPr/>
        <a:lstStyle/>
        <a:p>
          <a:endParaRPr lang="en-US"/>
        </a:p>
      </dgm:t>
    </dgm:pt>
    <dgm:pt modelId="{A7D42A72-75C6-400E-AA0F-176373223803}" type="sibTrans" cxnId="{7FBF9637-9113-4E8E-B798-EF50D81103DC}">
      <dgm:prSet/>
      <dgm:spPr/>
      <dgm:t>
        <a:bodyPr/>
        <a:lstStyle/>
        <a:p>
          <a:endParaRPr lang="en-US"/>
        </a:p>
      </dgm:t>
    </dgm:pt>
    <dgm:pt modelId="{77913F79-2514-44B8-9130-ED1A0729FC65}">
      <dgm:prSet custT="1"/>
      <dgm:spPr/>
      <dgm:t>
        <a:bodyPr/>
        <a:lstStyle/>
        <a:p>
          <a:r>
            <a:rPr lang="en-US" sz="3200" dirty="0">
              <a:solidFill>
                <a:schemeClr val="bg1"/>
              </a:solidFill>
              <a:latin typeface="Arial" panose="020B0604020202020204" pitchFamily="34" charset="0"/>
              <a:cs typeface="Arial" panose="020B0604020202020204" pitchFamily="34" charset="0"/>
            </a:rPr>
            <a:t>d. Tất cả các đáp án của câu này đều sai</a:t>
          </a:r>
        </a:p>
      </dgm:t>
    </dgm:pt>
    <dgm:pt modelId="{0F9ADF11-DED5-4431-B564-53D16F91C808}" type="parTrans" cxnId="{4CEFF1A7-DA36-4799-A500-22D0608EC4F7}">
      <dgm:prSet/>
      <dgm:spPr/>
      <dgm:t>
        <a:bodyPr/>
        <a:lstStyle/>
        <a:p>
          <a:endParaRPr lang="en-US"/>
        </a:p>
      </dgm:t>
    </dgm:pt>
    <dgm:pt modelId="{F0CF13F0-EA8A-4FAD-B176-0D5FEF3A774B}" type="sibTrans" cxnId="{4CEFF1A7-DA36-4799-A500-22D0608EC4F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667F57BA-76F7-4CD1-86C0-8F35D8D6BCE8}" srcId="{8D6D26A5-62C7-45EB-9531-C85F1879241F}" destId="{B31983F5-C174-45D4-BA93-1EDF648CC48E}" srcOrd="3" destOrd="0" parTransId="{F65308B5-0457-464E-A5FA-877C0CB9CDD0}" sibTransId="{5E120038-9AF2-4427-BC11-F9C1AD0AE472}"/>
    <dgm:cxn modelId="{8EB2606C-24EE-45E6-8DDE-2C032B4B5599}" type="presOf" srcId="{DA60841E-6A62-4568-9E7F-A6D242D5C913}" destId="{F1A0EB02-8037-4F89-8026-A7DA99CFEE45}" srcOrd="0" destOrd="9" presId="urn:microsoft.com/office/officeart/2005/8/layout/vList5"/>
    <dgm:cxn modelId="{ECD65838-56C9-4E40-8957-14ECC2A3B7D4}" type="presOf" srcId="{EA029703-2284-4C01-8603-E0357BD8367A}" destId="{F1A0EB02-8037-4F89-8026-A7DA99CFEE45}" srcOrd="0" destOrd="4" presId="urn:microsoft.com/office/officeart/2005/8/layout/vList5"/>
    <dgm:cxn modelId="{24E538B7-BA0F-4B3B-97C9-D95BC0F44E7B}" type="presOf" srcId="{C505E477-07BE-4342-A6FA-DC107A22F81A}" destId="{F1A0EB02-8037-4F89-8026-A7DA99CFEE45}" srcOrd="0" destOrd="2"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DADF7773-4E79-4AAB-B7F2-B661D46D0FBB}" type="presOf" srcId="{6CCCB4C9-E223-43A4-ACB3-F35959F2EC17}" destId="{F1A0EB02-8037-4F89-8026-A7DA99CFEE45}" srcOrd="0" destOrd="1" presId="urn:microsoft.com/office/officeart/2005/8/layout/vList5"/>
    <dgm:cxn modelId="{D7988108-8046-4886-B236-E7149BE8C1D1}" type="presOf" srcId="{51C162B5-62EE-49AE-B321-64F0F56690F7}" destId="{F1A0EB02-8037-4F89-8026-A7DA99CFEE45}" srcOrd="0" destOrd="8" presId="urn:microsoft.com/office/officeart/2005/8/layout/vList5"/>
    <dgm:cxn modelId="{1112157A-3152-46BF-8308-A47882BAFE08}" type="presOf" srcId="{AF508471-6BF0-4E4D-9C49-5C04E4F1A8A2}" destId="{D5CC919E-8CCC-4B1A-8D10-6F2C091922D1}" srcOrd="0" destOrd="0"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FF8B08B7-C5A5-4758-9A61-525E4CF45765}" type="presOf" srcId="{47034EC9-30F0-4285-87E0-0C8BA1F9CEDC}" destId="{F1A0EB02-8037-4F89-8026-A7DA99CFEE45}" srcOrd="0" destOrd="10" presId="urn:microsoft.com/office/officeart/2005/8/layout/vList5"/>
    <dgm:cxn modelId="{7FBF9637-9113-4E8E-B798-EF50D81103DC}" srcId="{8D6D26A5-62C7-45EB-9531-C85F1879241F}" destId="{6BF94DE1-6790-4C6F-8589-7FFFF0FE3DDE}" srcOrd="5" destOrd="0" parTransId="{699B16B3-E400-4E6E-BF39-2B75E72995C0}" sibTransId="{A7D42A72-75C6-400E-AA0F-176373223803}"/>
    <dgm:cxn modelId="{FC936F7B-4F57-4CCE-87A6-D7AAE5DE68C4}" type="presOf" srcId="{B31983F5-C174-45D4-BA93-1EDF648CC48E}" destId="{F1A0EB02-8037-4F89-8026-A7DA99CFEE45}" srcOrd="0" destOrd="3"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4F24BF22-4659-4F9F-A83E-F9F402AB5F5E}" srcId="{8D6D26A5-62C7-45EB-9531-C85F1879241F}" destId="{EA029703-2284-4C01-8603-E0357BD8367A}" srcOrd="4" destOrd="0" parTransId="{2E5B5185-66AD-440A-8B10-F95159874166}" sibTransId="{8E4B27C3-2115-4463-958F-A20013A4B900}"/>
    <dgm:cxn modelId="{7129B386-63CD-4F7D-81D8-38C153C7C682}" type="presOf" srcId="{77913F79-2514-44B8-9130-ED1A0729FC65}" destId="{F1A0EB02-8037-4F89-8026-A7DA99CFEE45}" srcOrd="0" destOrd="6" presId="urn:microsoft.com/office/officeart/2005/8/layout/vList5"/>
    <dgm:cxn modelId="{1AB0E5A0-F601-4C54-8E39-56ACB9551884}" type="presOf" srcId="{0D295D90-F92F-47DB-8CB5-70DB0F3A24B7}" destId="{F1A0EB02-8037-4F89-8026-A7DA99CFEE45}" srcOrd="0" destOrd="0" presId="urn:microsoft.com/office/officeart/2005/8/layout/vList5"/>
    <dgm:cxn modelId="{7BD62D49-95FF-408D-8D3B-D5D00DA9D2B1}" type="presOf" srcId="{C274F073-4936-4602-B18E-9B7F6CB313A5}" destId="{F1A0EB02-8037-4F89-8026-A7DA99CFEE45}" srcOrd="0" destOrd="7"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928FE70B-A3B9-4D0C-8C24-72EAB9847BBC}" type="presOf" srcId="{8D6D26A5-62C7-45EB-9531-C85F1879241F}" destId="{AEC6E17D-F1BC-406A-B364-F3D4F5F76DD5}" srcOrd="0" destOrd="0" presId="urn:microsoft.com/office/officeart/2005/8/layout/vList5"/>
    <dgm:cxn modelId="{1728C261-C881-41FE-8376-2619FBC841C8}" type="presOf" srcId="{6BF94DE1-6790-4C6F-8589-7FFFF0FE3DDE}" destId="{F1A0EB02-8037-4F89-8026-A7DA99CFEE45}" srcOrd="0" destOrd="5"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4CEFF1A7-DA36-4799-A500-22D0608EC4F7}" srcId="{8D6D26A5-62C7-45EB-9531-C85F1879241F}" destId="{77913F79-2514-44B8-9130-ED1A0729FC65}" srcOrd="6" destOrd="0" parTransId="{0F9ADF11-DED5-4431-B564-53D16F91C808}" sibTransId="{F0CF13F0-EA8A-4FAD-B176-0D5FEF3A774B}"/>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0EE5DF03-B168-4228-8F21-AA3D4AC60356}" type="presParOf" srcId="{D5CC919E-8CCC-4B1A-8D10-6F2C091922D1}" destId="{68BFF038-1D82-498E-BFBE-D15BC7CCD2BC}" srcOrd="0" destOrd="0" presId="urn:microsoft.com/office/officeart/2005/8/layout/vList5"/>
    <dgm:cxn modelId="{9FA1B44A-B3CA-43B8-9E35-4048EF22BC5E}" type="presParOf" srcId="{68BFF038-1D82-498E-BFBE-D15BC7CCD2BC}" destId="{AEC6E17D-F1BC-406A-B364-F3D4F5F76DD5}" srcOrd="0" destOrd="0" presId="urn:microsoft.com/office/officeart/2005/8/layout/vList5"/>
    <dgm:cxn modelId="{7049C602-A2DC-4CF5-A5C5-004612B7CA63}"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a:solidFill>
                <a:srgbClr val="FFFF00"/>
              </a:solidFill>
            </a:rPr>
            <a:t>Điền cụm từ đúng nhất vào chỗ trống</a:t>
          </a:r>
          <a:r>
            <a:rPr lang="vi-VN" i="1" dirty="0">
              <a:solidFill>
                <a:srgbClr val="FFFF00"/>
              </a:solidFill>
            </a:rPr>
            <a:t>: Sức lao động chỉ trở thành hàng hóa khi người lao động được tự do về thân thể, họ không có tư liệu sản xuất và phải bán ....... của mình, trở thành những người làm thuê.</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Sức</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lao</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động</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DA86B6FB-6FF0-4041-9A7B-D4342A8E4E10}">
      <dgm:prSet custT="1"/>
      <dgm:spPr/>
      <dgm:t>
        <a:bodyPr/>
        <a:lstStyle/>
        <a:p>
          <a:r>
            <a:rPr lang="en-US" sz="3200" dirty="0">
              <a:solidFill>
                <a:schemeClr val="bg1"/>
              </a:solidFill>
              <a:latin typeface="Arial" panose="020B0604020202020204" pitchFamily="34" charset="0"/>
              <a:cs typeface="Arial" panose="020B0604020202020204" pitchFamily="34" charset="0"/>
            </a:rPr>
            <a:t>b. Khả năng lao động</a:t>
          </a:r>
        </a:p>
      </dgm:t>
    </dgm:pt>
    <dgm:pt modelId="{BBD70A8B-8B65-48DF-B835-6A5CB957E3EE}" type="parTrans" cxnId="{6BD1D155-B1AD-49FA-ACD0-F7359C54FE80}">
      <dgm:prSet/>
      <dgm:spPr/>
      <dgm:t>
        <a:bodyPr/>
        <a:lstStyle/>
        <a:p>
          <a:endParaRPr lang="en-US"/>
        </a:p>
      </dgm:t>
    </dgm:pt>
    <dgm:pt modelId="{8B7B44CC-A05F-409B-B432-36AD4A3353B8}" type="sibTrans" cxnId="{6BD1D155-B1AD-49FA-ACD0-F7359C54FE80}">
      <dgm:prSet/>
      <dgm:spPr/>
      <dgm:t>
        <a:bodyPr/>
        <a:lstStyle/>
        <a:p>
          <a:endParaRPr lang="en-US"/>
        </a:p>
      </dgm:t>
    </dgm:pt>
    <dgm:pt modelId="{DBB798C8-DC25-4C83-8CFD-39D18E2D5892}">
      <dgm:prSet custT="1"/>
      <dgm:spPr/>
      <dgm:t>
        <a:bodyPr/>
        <a:lstStyle/>
        <a:p>
          <a:r>
            <a:rPr lang="en-US" sz="3200" dirty="0">
              <a:solidFill>
                <a:schemeClr val="bg1"/>
              </a:solidFill>
              <a:latin typeface="Arial" panose="020B0604020202020204" pitchFamily="34" charset="0"/>
              <a:cs typeface="Arial" panose="020B0604020202020204" pitchFamily="34" charset="0"/>
            </a:rPr>
            <a:t>c. Sức khỏe</a:t>
          </a:r>
        </a:p>
      </dgm:t>
    </dgm:pt>
    <dgm:pt modelId="{07FA37E9-C07A-4FEE-A289-0C1C6AE745A9}" type="parTrans" cxnId="{0381BF93-2711-4BAA-B37B-7E8FC017D2DF}">
      <dgm:prSet/>
      <dgm:spPr/>
      <dgm:t>
        <a:bodyPr/>
        <a:lstStyle/>
        <a:p>
          <a:endParaRPr lang="en-US"/>
        </a:p>
      </dgm:t>
    </dgm:pt>
    <dgm:pt modelId="{DA6060B4-9B4D-46F1-B419-333C9120B05A}" type="sibTrans" cxnId="{0381BF93-2711-4BAA-B37B-7E8FC017D2DF}">
      <dgm:prSet/>
      <dgm:spPr/>
      <dgm:t>
        <a:bodyPr/>
        <a:lstStyle/>
        <a:p>
          <a:endParaRPr lang="en-US"/>
        </a:p>
      </dgm:t>
    </dgm:pt>
    <dgm:pt modelId="{74997B09-4210-43CE-87A5-F3126C345A7C}">
      <dgm:prSet custT="1"/>
      <dgm:spPr/>
      <dgm:t>
        <a:bodyPr/>
        <a:lstStyle/>
        <a:p>
          <a:r>
            <a:rPr lang="en-US" sz="3200" dirty="0">
              <a:solidFill>
                <a:schemeClr val="bg1"/>
              </a:solidFill>
              <a:latin typeface="Arial" panose="020B0604020202020204" pitchFamily="34" charset="0"/>
              <a:cs typeface="Arial" panose="020B0604020202020204" pitchFamily="34" charset="0"/>
            </a:rPr>
            <a:t>d. Tất cả các đáp án của câu này đều đúng</a:t>
          </a:r>
        </a:p>
      </dgm:t>
    </dgm:pt>
    <dgm:pt modelId="{3E29B12D-3C77-4E35-BCDA-567FD4847B87}" type="parTrans" cxnId="{BBDC8C1B-8784-4571-BDB5-5201AF824541}">
      <dgm:prSet/>
      <dgm:spPr/>
      <dgm:t>
        <a:bodyPr/>
        <a:lstStyle/>
        <a:p>
          <a:endParaRPr lang="en-US"/>
        </a:p>
      </dgm:t>
    </dgm:pt>
    <dgm:pt modelId="{F515007A-D32B-46AF-8CBF-757A078FB702}" type="sibTrans" cxnId="{BBDC8C1B-8784-4571-BDB5-5201AF82454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ECDB021C-F07C-4A9B-BD3A-E807E611DAAF}" type="presOf" srcId="{51C162B5-62EE-49AE-B321-64F0F56690F7}" destId="{F1A0EB02-8037-4F89-8026-A7DA99CFEE45}" srcOrd="0" destOrd="8" presId="urn:microsoft.com/office/officeart/2005/8/layout/vList5"/>
    <dgm:cxn modelId="{09E65690-2E5F-434A-9C21-271B5648C2D2}" type="presOf" srcId="{DA86B6FB-6FF0-4041-9A7B-D4342A8E4E10}" destId="{F1A0EB02-8037-4F89-8026-A7DA99CFEE45}" srcOrd="0" destOrd="4" presId="urn:microsoft.com/office/officeart/2005/8/layout/vList5"/>
    <dgm:cxn modelId="{5D6AC1C1-95F8-4992-9D2D-333DA1F7A579}" type="presOf" srcId="{74997B09-4210-43CE-87A5-F3126C345A7C}" destId="{F1A0EB02-8037-4F89-8026-A7DA99CFEE45}" srcOrd="0" destOrd="6" presId="urn:microsoft.com/office/officeart/2005/8/layout/vList5"/>
    <dgm:cxn modelId="{54A9A2EE-AA92-499D-B0BC-1C6643E9E270}" type="presOf" srcId="{C505E477-07BE-4342-A6FA-DC107A22F81A}" destId="{F1A0EB02-8037-4F89-8026-A7DA99CFEE45}" srcOrd="0" destOrd="2" presId="urn:microsoft.com/office/officeart/2005/8/layout/vList5"/>
    <dgm:cxn modelId="{9662C380-2AB9-4E68-B339-F890C3D0CB01}" type="presOf" srcId="{0D295D90-F92F-47DB-8CB5-70DB0F3A24B7}" destId="{F1A0EB02-8037-4F89-8026-A7DA99CFEE45}" srcOrd="0" destOrd="0"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4E3DF63D-4218-4490-BE31-A97E840B2389}" type="presOf" srcId="{B31983F5-C174-45D4-BA93-1EDF648CC48E}" destId="{F1A0EB02-8037-4F89-8026-A7DA99CFEE45}" srcOrd="0" destOrd="3" presId="urn:microsoft.com/office/officeart/2005/8/layout/vList5"/>
    <dgm:cxn modelId="{8CFDA86A-E2F0-41CF-84DE-96B42A23585E}" type="presOf" srcId="{AF508471-6BF0-4E4D-9C49-5C04E4F1A8A2}" destId="{D5CC919E-8CCC-4B1A-8D10-6F2C091922D1}" srcOrd="0" destOrd="0"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56216C35-EEFB-4D31-800C-BC586CB75A99}" type="presOf" srcId="{C274F073-4936-4602-B18E-9B7F6CB313A5}" destId="{F1A0EB02-8037-4F89-8026-A7DA99CFEE45}" srcOrd="0" destOrd="7" presId="urn:microsoft.com/office/officeart/2005/8/layout/vList5"/>
    <dgm:cxn modelId="{C41F534C-95A7-43B9-A5D0-954E1FC6B070}" type="presOf" srcId="{47034EC9-30F0-4285-87E0-0C8BA1F9CEDC}" destId="{F1A0EB02-8037-4F89-8026-A7DA99CFEE45}" srcOrd="0" destOrd="10" presId="urn:microsoft.com/office/officeart/2005/8/layout/vList5"/>
    <dgm:cxn modelId="{2B397D4F-0E0D-4F2D-9F39-863BCF28E82F}" type="presOf" srcId="{DBB798C8-DC25-4C83-8CFD-39D18E2D5892}" destId="{F1A0EB02-8037-4F89-8026-A7DA99CFEE45}" srcOrd="0" destOrd="5"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D5AE2824-2B66-4E20-90ED-B8707B73EDCE}" srcId="{8D6D26A5-62C7-45EB-9531-C85F1879241F}" destId="{6CCCB4C9-E223-43A4-ACB3-F35959F2EC17}" srcOrd="1" destOrd="0" parTransId="{AAF0EA3C-67C7-4253-B71B-6640DD89DE1C}" sibTransId="{3CBA2C1E-96A1-48F5-92E9-569388700AFB}"/>
    <dgm:cxn modelId="{AA2D972E-479F-4381-A791-6514BFCA2536}" type="presOf" srcId="{6CCCB4C9-E223-43A4-ACB3-F35959F2EC17}" destId="{F1A0EB02-8037-4F89-8026-A7DA99CFEE45}" srcOrd="0" destOrd="1"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DDD4114F-5EF6-4B64-A20F-7BD615667274}" type="presOf" srcId="{8D6D26A5-62C7-45EB-9531-C85F1879241F}" destId="{AEC6E17D-F1BC-406A-B364-F3D4F5F76DD5}" srcOrd="0" destOrd="0"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BBDC8C1B-8784-4571-BDB5-5201AF824541}" srcId="{8D6D26A5-62C7-45EB-9531-C85F1879241F}" destId="{74997B09-4210-43CE-87A5-F3126C345A7C}" srcOrd="6" destOrd="0" parTransId="{3E29B12D-3C77-4E35-BCDA-567FD4847B87}" sibTransId="{F515007A-D32B-46AF-8CBF-757A078FB702}"/>
    <dgm:cxn modelId="{83DA929E-3265-4730-8D5E-45294872FF72}" type="presOf" srcId="{DA60841E-6A62-4568-9E7F-A6D242D5C913}" destId="{F1A0EB02-8037-4F89-8026-A7DA99CFEE45}" srcOrd="0" destOrd="9" presId="urn:microsoft.com/office/officeart/2005/8/layout/vList5"/>
    <dgm:cxn modelId="{6BD1D155-B1AD-49FA-ACD0-F7359C54FE80}" srcId="{8D6D26A5-62C7-45EB-9531-C85F1879241F}" destId="{DA86B6FB-6FF0-4041-9A7B-D4342A8E4E10}" srcOrd="4" destOrd="0" parTransId="{BBD70A8B-8B65-48DF-B835-6A5CB957E3EE}" sibTransId="{8B7B44CC-A05F-409B-B432-36AD4A3353B8}"/>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0381BF93-2711-4BAA-B37B-7E8FC017D2DF}" srcId="{8D6D26A5-62C7-45EB-9531-C85F1879241F}" destId="{DBB798C8-DC25-4C83-8CFD-39D18E2D5892}" srcOrd="5" destOrd="0" parTransId="{07FA37E9-C07A-4FEE-A289-0C1C6AE745A9}" sibTransId="{DA6060B4-9B4D-46F1-B419-333C9120B05A}"/>
    <dgm:cxn modelId="{EB0B4B83-6708-466E-A180-71F592F9D4FC}" type="presParOf" srcId="{D5CC919E-8CCC-4B1A-8D10-6F2C091922D1}" destId="{68BFF038-1D82-498E-BFBE-D15BC7CCD2BC}" srcOrd="0" destOrd="0" presId="urn:microsoft.com/office/officeart/2005/8/layout/vList5"/>
    <dgm:cxn modelId="{3DBF8FB4-2E84-4F15-851C-8B66BD454833}" type="presParOf" srcId="{68BFF038-1D82-498E-BFBE-D15BC7CCD2BC}" destId="{AEC6E17D-F1BC-406A-B364-F3D4F5F76DD5}" srcOrd="0" destOrd="0" presId="urn:microsoft.com/office/officeart/2005/8/layout/vList5"/>
    <dgm:cxn modelId="{ED4BC752-8BF2-4FE0-831E-2736628B413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a:solidFill>
                <a:srgbClr val="FFFF00"/>
              </a:solidFill>
            </a:rPr>
            <a:t>Chọn cụm từ thích hợp điền vào chỗ trống: </a:t>
          </a:r>
          <a:r>
            <a:rPr lang="vi-VN" i="1" dirty="0">
              <a:solidFill>
                <a:srgbClr val="FFFF00"/>
              </a:solidFill>
            </a:rPr>
            <a:t>Học thuyết ……… là một trong những phát hiện vĩ đại của C. Mác, làm sáng tỏ bản chất của quan hệ sản xuất tư bản chủ nghĩa</a:t>
          </a:r>
          <a:r>
            <a:rPr lang="vi-VN"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Giá</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trị</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3E48C3AB-71DE-4705-B8B3-5BAF87305B19}">
      <dgm:prSet custT="1"/>
      <dgm:spPr/>
      <dgm:t>
        <a:bodyPr/>
        <a:lstStyle/>
        <a:p>
          <a:r>
            <a:rPr lang="vi-VN" sz="3200" dirty="0">
              <a:solidFill>
                <a:schemeClr val="bg1"/>
              </a:solidFill>
              <a:latin typeface="Arial" panose="020B0604020202020204" pitchFamily="34" charset="0"/>
              <a:cs typeface="Arial" panose="020B0604020202020204" pitchFamily="34" charset="0"/>
            </a:rPr>
            <a:t>b. Giá trị thặng dư</a:t>
          </a:r>
          <a:endParaRPr lang="en-US" sz="3200" dirty="0">
            <a:solidFill>
              <a:schemeClr val="bg1"/>
            </a:solidFill>
            <a:latin typeface="Arial" panose="020B0604020202020204" pitchFamily="34" charset="0"/>
            <a:cs typeface="Arial" panose="020B0604020202020204" pitchFamily="34" charset="0"/>
          </a:endParaRPr>
        </a:p>
      </dgm:t>
    </dgm:pt>
    <dgm:pt modelId="{DB45A212-B639-47F0-BF78-D39EC1EF1AC9}" type="parTrans" cxnId="{F71CF9F8-2CB8-46AF-97A9-E427E5AF268D}">
      <dgm:prSet/>
      <dgm:spPr/>
      <dgm:t>
        <a:bodyPr/>
        <a:lstStyle/>
        <a:p>
          <a:endParaRPr lang="en-US"/>
        </a:p>
      </dgm:t>
    </dgm:pt>
    <dgm:pt modelId="{2974FF8B-340C-434A-8D12-A5B7CFEF239C}" type="sibTrans" cxnId="{F71CF9F8-2CB8-46AF-97A9-E427E5AF268D}">
      <dgm:prSet/>
      <dgm:spPr/>
      <dgm:t>
        <a:bodyPr/>
        <a:lstStyle/>
        <a:p>
          <a:endParaRPr lang="en-US"/>
        </a:p>
      </dgm:t>
    </dgm:pt>
    <dgm:pt modelId="{7558DFB7-F3EB-494E-BEF2-B6915D307DBA}">
      <dgm:prSet custT="1"/>
      <dgm:spPr/>
      <dgm:t>
        <a:bodyPr/>
        <a:lstStyle/>
        <a:p>
          <a:r>
            <a:rPr lang="vi-VN" sz="3200" dirty="0">
              <a:solidFill>
                <a:schemeClr val="bg1"/>
              </a:solidFill>
              <a:latin typeface="Arial" panose="020B0604020202020204" pitchFamily="34" charset="0"/>
              <a:cs typeface="Arial" panose="020B0604020202020204" pitchFamily="34" charset="0"/>
            </a:rPr>
            <a:t>c.  Thặng dư</a:t>
          </a:r>
          <a:endParaRPr lang="en-US" sz="3200" dirty="0">
            <a:solidFill>
              <a:schemeClr val="bg1"/>
            </a:solidFill>
            <a:latin typeface="Arial" panose="020B0604020202020204" pitchFamily="34" charset="0"/>
            <a:cs typeface="Arial" panose="020B0604020202020204" pitchFamily="34" charset="0"/>
          </a:endParaRPr>
        </a:p>
      </dgm:t>
    </dgm:pt>
    <dgm:pt modelId="{BB8B5EC8-3B13-4C50-932F-86037217DB9A}" type="parTrans" cxnId="{931520A7-2B92-488F-BC37-943B6FD73114}">
      <dgm:prSet/>
      <dgm:spPr/>
      <dgm:t>
        <a:bodyPr/>
        <a:lstStyle/>
        <a:p>
          <a:endParaRPr lang="en-US"/>
        </a:p>
      </dgm:t>
    </dgm:pt>
    <dgm:pt modelId="{10C0B38A-B91C-4785-822E-3539BC112EE3}" type="sibTrans" cxnId="{931520A7-2B92-488F-BC37-943B6FD73114}">
      <dgm:prSet/>
      <dgm:spPr/>
      <dgm:t>
        <a:bodyPr/>
        <a:lstStyle/>
        <a:p>
          <a:endParaRPr lang="en-US"/>
        </a:p>
      </dgm:t>
    </dgm:pt>
    <dgm:pt modelId="{A33872CA-FEC1-4893-AACB-76D1755900C6}">
      <dgm:prSet custT="1"/>
      <dgm:spPr/>
      <dgm:t>
        <a:bodyPr/>
        <a:lstStyle/>
        <a:p>
          <a:r>
            <a:rPr lang="en-US" sz="3200" dirty="0">
              <a:solidFill>
                <a:schemeClr val="bg1"/>
              </a:solidFill>
              <a:latin typeface="Arial" panose="020B0604020202020204" pitchFamily="34" charset="0"/>
              <a:cs typeface="Arial" panose="020B0604020202020204" pitchFamily="34" charset="0"/>
            </a:rPr>
            <a:t>d.  Tất cả đáp án câu hỏi này đều sai</a:t>
          </a:r>
        </a:p>
      </dgm:t>
    </dgm:pt>
    <dgm:pt modelId="{4B6376B9-A55A-4F34-9E6E-30966AC3DD91}" type="parTrans" cxnId="{9494BDCC-CBFB-422B-89AB-D807FA1E41C2}">
      <dgm:prSet/>
      <dgm:spPr/>
      <dgm:t>
        <a:bodyPr/>
        <a:lstStyle/>
        <a:p>
          <a:endParaRPr lang="en-US"/>
        </a:p>
      </dgm:t>
    </dgm:pt>
    <dgm:pt modelId="{C528EAE9-409F-495D-B132-B30406CDC668}" type="sibTrans" cxnId="{9494BDCC-CBFB-422B-89AB-D807FA1E41C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931520A7-2B92-488F-BC37-943B6FD73114}" srcId="{8D6D26A5-62C7-45EB-9531-C85F1879241F}" destId="{7558DFB7-F3EB-494E-BEF2-B6915D307DBA}" srcOrd="5" destOrd="0" parTransId="{BB8B5EC8-3B13-4C50-932F-86037217DB9A}" sibTransId="{10C0B38A-B91C-4785-822E-3539BC112EE3}"/>
    <dgm:cxn modelId="{667F57BA-76F7-4CD1-86C0-8F35D8D6BCE8}" srcId="{8D6D26A5-62C7-45EB-9531-C85F1879241F}" destId="{B31983F5-C174-45D4-BA93-1EDF648CC48E}" srcOrd="3" destOrd="0" parTransId="{F65308B5-0457-464E-A5FA-877C0CB9CDD0}" sibTransId="{5E120038-9AF2-4427-BC11-F9C1AD0AE472}"/>
    <dgm:cxn modelId="{6C284723-396F-40A2-9E5E-643F647C16A9}" type="presOf" srcId="{A33872CA-FEC1-4893-AACB-76D1755900C6}" destId="{F1A0EB02-8037-4F89-8026-A7DA99CFEE45}" srcOrd="0" destOrd="6" presId="urn:microsoft.com/office/officeart/2005/8/layout/vList5"/>
    <dgm:cxn modelId="{9494BDCC-CBFB-422B-89AB-D807FA1E41C2}" srcId="{8D6D26A5-62C7-45EB-9531-C85F1879241F}" destId="{A33872CA-FEC1-4893-AACB-76D1755900C6}" srcOrd="6" destOrd="0" parTransId="{4B6376B9-A55A-4F34-9E6E-30966AC3DD91}" sibTransId="{C528EAE9-409F-495D-B132-B30406CDC668}"/>
    <dgm:cxn modelId="{50DB84FE-4229-463B-AFB1-15D178C8E80A}" srcId="{8D6D26A5-62C7-45EB-9531-C85F1879241F}" destId="{DA60841E-6A62-4568-9E7F-A6D242D5C913}" srcOrd="9" destOrd="0" parTransId="{B1362836-C9A9-4D21-BBC3-8B99D9591541}" sibTransId="{D565CDF6-B8F8-42E6-85A2-DA73E46EBF08}"/>
    <dgm:cxn modelId="{1488D308-3285-4F8A-A5A1-5D86AC94864C}" type="presOf" srcId="{AF508471-6BF0-4E4D-9C49-5C04E4F1A8A2}" destId="{D5CC919E-8CCC-4B1A-8D10-6F2C091922D1}" srcOrd="0" destOrd="0"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C71E0326-F805-462E-A444-4BBFEAA8EF5D}" type="presOf" srcId="{6CCCB4C9-E223-43A4-ACB3-F35959F2EC17}" destId="{F1A0EB02-8037-4F89-8026-A7DA99CFEE45}" srcOrd="0" destOrd="1"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C2A3CD81-114C-4C63-A8D5-0CB8948174F3}" type="presOf" srcId="{C274F073-4936-4602-B18E-9B7F6CB313A5}" destId="{F1A0EB02-8037-4F89-8026-A7DA99CFEE45}" srcOrd="0" destOrd="7" presId="urn:microsoft.com/office/officeart/2005/8/layout/vList5"/>
    <dgm:cxn modelId="{2F5FF5A7-743B-462F-9C07-2FEA534B61E0}" type="presOf" srcId="{8D6D26A5-62C7-45EB-9531-C85F1879241F}" destId="{AEC6E17D-F1BC-406A-B364-F3D4F5F76DD5}" srcOrd="0" destOrd="0" presId="urn:microsoft.com/office/officeart/2005/8/layout/vList5"/>
    <dgm:cxn modelId="{85678E3D-17F8-4EB3-8C70-B94D52C7D2A6}" type="presOf" srcId="{DA60841E-6A62-4568-9E7F-A6D242D5C913}" destId="{F1A0EB02-8037-4F89-8026-A7DA99CFEE45}" srcOrd="0" destOrd="9"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59FFA992-B93E-4DE4-BF86-8441A789BFC3}" type="presOf" srcId="{7558DFB7-F3EB-494E-BEF2-B6915D307DBA}" destId="{F1A0EB02-8037-4F89-8026-A7DA99CFEE45}" srcOrd="0" destOrd="5" presId="urn:microsoft.com/office/officeart/2005/8/layout/vList5"/>
    <dgm:cxn modelId="{0CF1E890-64BB-418A-ADCC-370B1513A3D9}" type="presOf" srcId="{51C162B5-62EE-49AE-B321-64F0F56690F7}" destId="{F1A0EB02-8037-4F89-8026-A7DA99CFEE45}" srcOrd="0" destOrd="8" presId="urn:microsoft.com/office/officeart/2005/8/layout/vList5"/>
    <dgm:cxn modelId="{8E993695-4F3F-4D4F-B50E-69EFC32E65A0}" type="presOf" srcId="{C505E477-07BE-4342-A6FA-DC107A22F81A}" destId="{F1A0EB02-8037-4F89-8026-A7DA99CFEE45}" srcOrd="0" destOrd="2"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6C9D8EFE-DE37-4081-8755-DD90535D63AA}" type="presOf" srcId="{B31983F5-C174-45D4-BA93-1EDF648CC48E}" destId="{F1A0EB02-8037-4F89-8026-A7DA99CFEE45}" srcOrd="0" destOrd="3" presId="urn:microsoft.com/office/officeart/2005/8/layout/vList5"/>
    <dgm:cxn modelId="{A106A57D-9A31-4B98-A021-E6975F893E28}" srcId="{8D6D26A5-62C7-45EB-9531-C85F1879241F}" destId="{C274F073-4936-4602-B18E-9B7F6CB313A5}" srcOrd="7" destOrd="0" parTransId="{281724D8-A6CD-4D62-AC47-3EA84734CBA8}" sibTransId="{1D664D6F-B957-4E17-8B68-CE954603238B}"/>
    <dgm:cxn modelId="{F71CF9F8-2CB8-46AF-97A9-E427E5AF268D}" srcId="{8D6D26A5-62C7-45EB-9531-C85F1879241F}" destId="{3E48C3AB-71DE-4705-B8B3-5BAF87305B19}" srcOrd="4" destOrd="0" parTransId="{DB45A212-B639-47F0-BF78-D39EC1EF1AC9}" sibTransId="{2974FF8B-340C-434A-8D12-A5B7CFEF239C}"/>
    <dgm:cxn modelId="{A053911B-F0C5-4A88-9F86-190AEB35A34D}" type="presOf" srcId="{3E48C3AB-71DE-4705-B8B3-5BAF87305B19}" destId="{F1A0EB02-8037-4F89-8026-A7DA99CFEE45}" srcOrd="0" destOrd="4"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641922F8-4A81-450C-9446-301E9D9EE895}" type="presOf" srcId="{47034EC9-30F0-4285-87E0-0C8BA1F9CEDC}" destId="{F1A0EB02-8037-4F89-8026-A7DA99CFEE45}" srcOrd="0" destOrd="10" presId="urn:microsoft.com/office/officeart/2005/8/layout/vList5"/>
    <dgm:cxn modelId="{F9447AF2-B8E1-4B4E-B903-4D2B94198760}" type="presOf" srcId="{0D295D90-F92F-47DB-8CB5-70DB0F3A24B7}" destId="{F1A0EB02-8037-4F89-8026-A7DA99CFEE45}" srcOrd="0" destOrd="0" presId="urn:microsoft.com/office/officeart/2005/8/layout/vList5"/>
    <dgm:cxn modelId="{527585BE-491C-4EBB-9DA7-CE265BDA8444}" type="presParOf" srcId="{D5CC919E-8CCC-4B1A-8D10-6F2C091922D1}" destId="{68BFF038-1D82-498E-BFBE-D15BC7CCD2BC}" srcOrd="0" destOrd="0" presId="urn:microsoft.com/office/officeart/2005/8/layout/vList5"/>
    <dgm:cxn modelId="{1818E1F7-EA83-49EA-AD3C-6F7499C48BF8}" type="presParOf" srcId="{68BFF038-1D82-498E-BFBE-D15BC7CCD2BC}" destId="{AEC6E17D-F1BC-406A-B364-F3D4F5F76DD5}" srcOrd="0" destOrd="0" presId="urn:microsoft.com/office/officeart/2005/8/layout/vList5"/>
    <dgm:cxn modelId="{7E52559D-C9F9-46BF-AFB5-C542D83FB89B}"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a:solidFill>
                <a:srgbClr val="FFFF00"/>
              </a:solidFill>
            </a:rPr>
            <a:t>Một bộ phận của giá trị mới dôi ra ngoài giá trị sức lao động do công nhân làm thuê tạo ra và bị nhà tư bản chiếm không được gọi là?</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Giá</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trị</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của</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hàng</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hóa</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A85A887F-EA8F-4A11-8D32-EA32781D4C1D}">
      <dgm:prSet custT="1"/>
      <dgm:spPr/>
      <dgm:t>
        <a:bodyPr/>
        <a:lstStyle/>
        <a:p>
          <a:r>
            <a:rPr lang="vi-VN" sz="3200" dirty="0">
              <a:solidFill>
                <a:schemeClr val="bg1"/>
              </a:solidFill>
              <a:latin typeface="Arial" panose="020B0604020202020204" pitchFamily="34" charset="0"/>
              <a:cs typeface="Arial" panose="020B0604020202020204" pitchFamily="34" charset="0"/>
            </a:rPr>
            <a:t>b. Giá trị thặng dư</a:t>
          </a:r>
          <a:endParaRPr lang="en-US" sz="3200" dirty="0">
            <a:solidFill>
              <a:schemeClr val="bg1"/>
            </a:solidFill>
            <a:latin typeface="Arial" panose="020B0604020202020204" pitchFamily="34" charset="0"/>
            <a:cs typeface="Arial" panose="020B0604020202020204" pitchFamily="34" charset="0"/>
          </a:endParaRPr>
        </a:p>
      </dgm:t>
    </dgm:pt>
    <dgm:pt modelId="{B31A37FF-D243-43C9-87FE-FB37D7C6F6D6}" type="parTrans" cxnId="{D4B21556-1D51-4256-BF47-897D8157D97E}">
      <dgm:prSet/>
      <dgm:spPr/>
      <dgm:t>
        <a:bodyPr/>
        <a:lstStyle/>
        <a:p>
          <a:endParaRPr lang="en-US"/>
        </a:p>
      </dgm:t>
    </dgm:pt>
    <dgm:pt modelId="{C57383E3-31A1-4655-A481-20387FAF10FA}" type="sibTrans" cxnId="{D4B21556-1D51-4256-BF47-897D8157D97E}">
      <dgm:prSet/>
      <dgm:spPr/>
      <dgm:t>
        <a:bodyPr/>
        <a:lstStyle/>
        <a:p>
          <a:endParaRPr lang="en-US"/>
        </a:p>
      </dgm:t>
    </dgm:pt>
    <dgm:pt modelId="{CFC76CA9-16CC-42E6-BA40-D7CC51CA7B4A}">
      <dgm:prSet custT="1"/>
      <dgm:spPr/>
      <dgm:t>
        <a:bodyPr/>
        <a:lstStyle/>
        <a:p>
          <a:r>
            <a:rPr lang="en-US" sz="3200" dirty="0">
              <a:solidFill>
                <a:schemeClr val="bg1"/>
              </a:solidFill>
              <a:latin typeface="Arial" panose="020B0604020202020204" pitchFamily="34" charset="0"/>
              <a:cs typeface="Arial" panose="020B0604020202020204" pitchFamily="34" charset="0"/>
            </a:rPr>
            <a:t>c. Giá trị sử dụng của hàng hóa</a:t>
          </a:r>
        </a:p>
      </dgm:t>
    </dgm:pt>
    <dgm:pt modelId="{27F80096-85E8-4A3B-A710-7EC3BB61BCF7}" type="parTrans" cxnId="{9A7859FE-2F35-4B20-8C93-36105DE88747}">
      <dgm:prSet/>
      <dgm:spPr/>
      <dgm:t>
        <a:bodyPr/>
        <a:lstStyle/>
        <a:p>
          <a:endParaRPr lang="en-US"/>
        </a:p>
      </dgm:t>
    </dgm:pt>
    <dgm:pt modelId="{F6925A5F-0E71-4261-B844-C4AE96B91E9D}" type="sibTrans" cxnId="{9A7859FE-2F35-4B20-8C93-36105DE88747}">
      <dgm:prSet/>
      <dgm:spPr/>
      <dgm:t>
        <a:bodyPr/>
        <a:lstStyle/>
        <a:p>
          <a:endParaRPr lang="en-US"/>
        </a:p>
      </dgm:t>
    </dgm:pt>
    <dgm:pt modelId="{B2BCAC61-856A-489F-B328-5DF0A79042EB}">
      <dgm:prSet custT="1"/>
      <dgm:spPr/>
      <dgm:t>
        <a:bodyPr/>
        <a:lstStyle/>
        <a:p>
          <a:r>
            <a:rPr lang="en-US" sz="3200" dirty="0">
              <a:solidFill>
                <a:schemeClr val="bg1"/>
              </a:solidFill>
              <a:latin typeface="Arial" panose="020B0604020202020204" pitchFamily="34" charset="0"/>
              <a:cs typeface="Arial" panose="020B0604020202020204" pitchFamily="34" charset="0"/>
            </a:rPr>
            <a:t>d. Giá cả của hàng hóa</a:t>
          </a:r>
        </a:p>
      </dgm:t>
    </dgm:pt>
    <dgm:pt modelId="{CB5F3B1B-31E0-4097-B003-5FA9CF3D58EE}" type="parTrans" cxnId="{C782694F-E070-4B7F-9903-4C6B72F2120D}">
      <dgm:prSet/>
      <dgm:spPr/>
      <dgm:t>
        <a:bodyPr/>
        <a:lstStyle/>
        <a:p>
          <a:endParaRPr lang="en-US"/>
        </a:p>
      </dgm:t>
    </dgm:pt>
    <dgm:pt modelId="{4A2C6DE6-5DE4-4078-9D66-7630DDF3E5E2}" type="sibTrans" cxnId="{C782694F-E070-4B7F-9903-4C6B72F2120D}">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C782694F-E070-4B7F-9903-4C6B72F2120D}" srcId="{8D6D26A5-62C7-45EB-9531-C85F1879241F}" destId="{B2BCAC61-856A-489F-B328-5DF0A79042EB}" srcOrd="6" destOrd="0" parTransId="{CB5F3B1B-31E0-4097-B003-5FA9CF3D58EE}" sibTransId="{4A2C6DE6-5DE4-4078-9D66-7630DDF3E5E2}"/>
    <dgm:cxn modelId="{667F57BA-76F7-4CD1-86C0-8F35D8D6BCE8}" srcId="{8D6D26A5-62C7-45EB-9531-C85F1879241F}" destId="{B31983F5-C174-45D4-BA93-1EDF648CC48E}" srcOrd="3" destOrd="0" parTransId="{F65308B5-0457-464E-A5FA-877C0CB9CDD0}" sibTransId="{5E120038-9AF2-4427-BC11-F9C1AD0AE472}"/>
    <dgm:cxn modelId="{C65C65DB-757C-4C3D-83DF-56D92DDBC07A}" type="presOf" srcId="{DA60841E-6A62-4568-9E7F-A6D242D5C913}" destId="{F1A0EB02-8037-4F89-8026-A7DA99CFEE45}" srcOrd="0" destOrd="9" presId="urn:microsoft.com/office/officeart/2005/8/layout/vList5"/>
    <dgm:cxn modelId="{D4B21556-1D51-4256-BF47-897D8157D97E}" srcId="{8D6D26A5-62C7-45EB-9531-C85F1879241F}" destId="{A85A887F-EA8F-4A11-8D32-EA32781D4C1D}" srcOrd="4" destOrd="0" parTransId="{B31A37FF-D243-43C9-87FE-FB37D7C6F6D6}" sibTransId="{C57383E3-31A1-4655-A481-20387FAF10FA}"/>
    <dgm:cxn modelId="{14702FF2-BF3D-4D6F-8F6B-F38A0EB8170A}" type="presOf" srcId="{AF508471-6BF0-4E4D-9C49-5C04E4F1A8A2}" destId="{D5CC919E-8CCC-4B1A-8D10-6F2C091922D1}" srcOrd="0" destOrd="0"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E4322D5C-4C13-48D4-8530-77D92A96C868}" type="presOf" srcId="{CFC76CA9-16CC-42E6-BA40-D7CC51CA7B4A}" destId="{F1A0EB02-8037-4F89-8026-A7DA99CFEE45}" srcOrd="0" destOrd="5" presId="urn:microsoft.com/office/officeart/2005/8/layout/vList5"/>
    <dgm:cxn modelId="{9A7859FE-2F35-4B20-8C93-36105DE88747}" srcId="{8D6D26A5-62C7-45EB-9531-C85F1879241F}" destId="{CFC76CA9-16CC-42E6-BA40-D7CC51CA7B4A}" srcOrd="5" destOrd="0" parTransId="{27F80096-85E8-4A3B-A710-7EC3BB61BCF7}" sibTransId="{F6925A5F-0E71-4261-B844-C4AE96B91E9D}"/>
    <dgm:cxn modelId="{6DAFC7F1-5928-4624-89B5-2EDD6EEB8C0C}" type="presOf" srcId="{B2BCAC61-856A-489F-B328-5DF0A79042EB}" destId="{F1A0EB02-8037-4F89-8026-A7DA99CFEE45}" srcOrd="0" destOrd="6" presId="urn:microsoft.com/office/officeart/2005/8/layout/vList5"/>
    <dgm:cxn modelId="{D6422D06-854B-48CE-B638-9636AD45ED60}" type="presOf" srcId="{47034EC9-30F0-4285-87E0-0C8BA1F9CEDC}" destId="{F1A0EB02-8037-4F89-8026-A7DA99CFEE45}" srcOrd="0" destOrd="10"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607E7A35-9FB6-4D10-B842-98BE3C2DB802}" type="presOf" srcId="{51C162B5-62EE-49AE-B321-64F0F56690F7}" destId="{F1A0EB02-8037-4F89-8026-A7DA99CFEE45}" srcOrd="0" destOrd="8" presId="urn:microsoft.com/office/officeart/2005/8/layout/vList5"/>
    <dgm:cxn modelId="{681D4668-2B39-4153-8878-EE247CF30DC1}" type="presOf" srcId="{6CCCB4C9-E223-43A4-ACB3-F35959F2EC17}" destId="{F1A0EB02-8037-4F89-8026-A7DA99CFEE45}" srcOrd="0" destOrd="1"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17248DAD-05EF-44D5-9F26-5D3225807876}" type="presOf" srcId="{C274F073-4936-4602-B18E-9B7F6CB313A5}" destId="{F1A0EB02-8037-4F89-8026-A7DA99CFEE45}" srcOrd="0" destOrd="7" presId="urn:microsoft.com/office/officeart/2005/8/layout/vList5"/>
    <dgm:cxn modelId="{09F97E55-88CA-4979-890C-2F46BD1863E2}" type="presOf" srcId="{C505E477-07BE-4342-A6FA-DC107A22F81A}" destId="{F1A0EB02-8037-4F89-8026-A7DA99CFEE45}" srcOrd="0" destOrd="2"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7483B4C0-F6CA-49E0-81BA-EF06CFC95C0B}" type="presOf" srcId="{8D6D26A5-62C7-45EB-9531-C85F1879241F}" destId="{AEC6E17D-F1BC-406A-B364-F3D4F5F76DD5}" srcOrd="0" destOrd="0" presId="urn:microsoft.com/office/officeart/2005/8/layout/vList5"/>
    <dgm:cxn modelId="{4E13B7D5-3C3D-46F5-B5D5-1AC73646922D}" type="presOf" srcId="{A85A887F-EA8F-4A11-8D32-EA32781D4C1D}" destId="{F1A0EB02-8037-4F89-8026-A7DA99CFEE45}" srcOrd="0" destOrd="4"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591BB15B-FA6E-4CCE-A366-E6ECEF6D6FF8}" type="presOf" srcId="{B31983F5-C174-45D4-BA93-1EDF648CC48E}" destId="{F1A0EB02-8037-4F89-8026-A7DA99CFEE45}" srcOrd="0" destOrd="3"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D60E6256-22B5-4AD3-B143-54D9E3C87C8D}" type="presOf" srcId="{0D295D90-F92F-47DB-8CB5-70DB0F3A24B7}" destId="{F1A0EB02-8037-4F89-8026-A7DA99CFEE45}" srcOrd="0" destOrd="0" presId="urn:microsoft.com/office/officeart/2005/8/layout/vList5"/>
    <dgm:cxn modelId="{467D12AB-E7D7-4B77-B96D-651597D8C7F4}" type="presParOf" srcId="{D5CC919E-8CCC-4B1A-8D10-6F2C091922D1}" destId="{68BFF038-1D82-498E-BFBE-D15BC7CCD2BC}" srcOrd="0" destOrd="0" presId="urn:microsoft.com/office/officeart/2005/8/layout/vList5"/>
    <dgm:cxn modelId="{7F92EC5E-9CE0-4283-8B14-28045D876D38}" type="presParOf" srcId="{68BFF038-1D82-498E-BFBE-D15BC7CCD2BC}" destId="{AEC6E17D-F1BC-406A-B364-F3D4F5F76DD5}" srcOrd="0" destOrd="0" presId="urn:microsoft.com/office/officeart/2005/8/layout/vList5"/>
    <dgm:cxn modelId="{5DB8D7B7-55D6-4BF5-AC38-E12604E4C373}"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a:solidFill>
                <a:srgbClr val="FFFF00"/>
              </a:solidFill>
            </a:rPr>
            <a:t>Bản chất của chủ nghĩa tư bản chính là quan hệ bóc lột của tư bản đối với công nhân làm thuê nhằm chiếm đoạt ?</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Giá</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trị</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của</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hàng</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hóa</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A4AD665C-D7DC-40B3-B505-16A92122A92E}">
      <dgm:prSet custT="1"/>
      <dgm:spPr/>
      <dgm:t>
        <a:bodyPr/>
        <a:lstStyle/>
        <a:p>
          <a:r>
            <a:rPr lang="vi-VN" sz="3200" dirty="0">
              <a:solidFill>
                <a:schemeClr val="bg1"/>
              </a:solidFill>
              <a:latin typeface="Arial" panose="020B0604020202020204" pitchFamily="34" charset="0"/>
              <a:cs typeface="Arial" panose="020B0604020202020204" pitchFamily="34" charset="0"/>
            </a:rPr>
            <a:t>b. Giá trị thặng dư. </a:t>
          </a:r>
          <a:endParaRPr lang="en-US" sz="3200" dirty="0">
            <a:solidFill>
              <a:schemeClr val="bg1"/>
            </a:solidFill>
            <a:latin typeface="Arial" panose="020B0604020202020204" pitchFamily="34" charset="0"/>
            <a:cs typeface="Arial" panose="020B0604020202020204" pitchFamily="34" charset="0"/>
          </a:endParaRPr>
        </a:p>
      </dgm:t>
    </dgm:pt>
    <dgm:pt modelId="{98177624-8EAA-4250-9142-D62EB479603C}" type="parTrans" cxnId="{D4A868E4-C07A-4D0C-A286-D2B902CF0F0F}">
      <dgm:prSet/>
      <dgm:spPr/>
      <dgm:t>
        <a:bodyPr/>
        <a:lstStyle/>
        <a:p>
          <a:endParaRPr lang="en-US"/>
        </a:p>
      </dgm:t>
    </dgm:pt>
    <dgm:pt modelId="{12C63B1A-B733-434F-8A5B-08F3CE82116B}" type="sibTrans" cxnId="{D4A868E4-C07A-4D0C-A286-D2B902CF0F0F}">
      <dgm:prSet/>
      <dgm:spPr/>
      <dgm:t>
        <a:bodyPr/>
        <a:lstStyle/>
        <a:p>
          <a:endParaRPr lang="en-US"/>
        </a:p>
      </dgm:t>
    </dgm:pt>
    <dgm:pt modelId="{841ADBE8-8406-4017-BF37-2D2AF878E602}">
      <dgm:prSet custT="1"/>
      <dgm:spPr/>
      <dgm:t>
        <a:bodyPr/>
        <a:lstStyle/>
        <a:p>
          <a:r>
            <a:rPr lang="en-US" sz="3200" dirty="0">
              <a:solidFill>
                <a:schemeClr val="bg1"/>
              </a:solidFill>
              <a:latin typeface="Arial" panose="020B0604020202020204" pitchFamily="34" charset="0"/>
              <a:cs typeface="Arial" panose="020B0604020202020204" pitchFamily="34" charset="0"/>
            </a:rPr>
            <a:t>c. Giá trị sử dụng của hàng hóa</a:t>
          </a:r>
        </a:p>
      </dgm:t>
    </dgm:pt>
    <dgm:pt modelId="{508F7456-16AE-490A-B842-D8DAABE9E2F1}" type="parTrans" cxnId="{68BF32E2-E85D-407A-BFC0-14F85723EEDE}">
      <dgm:prSet/>
      <dgm:spPr/>
      <dgm:t>
        <a:bodyPr/>
        <a:lstStyle/>
        <a:p>
          <a:endParaRPr lang="en-US"/>
        </a:p>
      </dgm:t>
    </dgm:pt>
    <dgm:pt modelId="{9B7CCE42-9541-480D-A886-4DE67FF1AA96}" type="sibTrans" cxnId="{68BF32E2-E85D-407A-BFC0-14F85723EEDE}">
      <dgm:prSet/>
      <dgm:spPr/>
      <dgm:t>
        <a:bodyPr/>
        <a:lstStyle/>
        <a:p>
          <a:endParaRPr lang="en-US"/>
        </a:p>
      </dgm:t>
    </dgm:pt>
    <dgm:pt modelId="{35080D5A-8FF2-4295-8DAA-CEBEF35931CC}">
      <dgm:prSet custT="1"/>
      <dgm:spPr/>
      <dgm:t>
        <a:bodyPr/>
        <a:lstStyle/>
        <a:p>
          <a:r>
            <a:rPr lang="en-US" sz="3200" dirty="0">
              <a:solidFill>
                <a:schemeClr val="bg1"/>
              </a:solidFill>
              <a:latin typeface="Arial" panose="020B0604020202020204" pitchFamily="34" charset="0"/>
              <a:cs typeface="Arial" panose="020B0604020202020204" pitchFamily="34" charset="0"/>
            </a:rPr>
            <a:t>d. Giá cả của hàng hóa</a:t>
          </a:r>
        </a:p>
      </dgm:t>
    </dgm:pt>
    <dgm:pt modelId="{4F62A60C-4B97-4479-802C-ACBE6E4A0FD5}" type="parTrans" cxnId="{5BFA601E-7D38-429C-86E4-AB99BF7BBCAB}">
      <dgm:prSet/>
      <dgm:spPr/>
      <dgm:t>
        <a:bodyPr/>
        <a:lstStyle/>
        <a:p>
          <a:endParaRPr lang="en-US"/>
        </a:p>
      </dgm:t>
    </dgm:pt>
    <dgm:pt modelId="{295CE954-63A8-407F-BEAF-51302ED8B460}" type="sibTrans" cxnId="{5BFA601E-7D38-429C-86E4-AB99BF7BBCAB}">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667F57BA-76F7-4CD1-86C0-8F35D8D6BCE8}" srcId="{8D6D26A5-62C7-45EB-9531-C85F1879241F}" destId="{B31983F5-C174-45D4-BA93-1EDF648CC48E}" srcOrd="3" destOrd="0" parTransId="{F65308B5-0457-464E-A5FA-877C0CB9CDD0}" sibTransId="{5E120038-9AF2-4427-BC11-F9C1AD0AE472}"/>
    <dgm:cxn modelId="{F8211B6E-A226-4C1D-ACDB-3643CC57DCA5}" type="presOf" srcId="{A4AD665C-D7DC-40B3-B505-16A92122A92E}" destId="{F1A0EB02-8037-4F89-8026-A7DA99CFEE45}" srcOrd="0" destOrd="4" presId="urn:microsoft.com/office/officeart/2005/8/layout/vList5"/>
    <dgm:cxn modelId="{0407F74E-E48D-4F88-8FB8-DA7EB9C59C21}" type="presOf" srcId="{47034EC9-30F0-4285-87E0-0C8BA1F9CEDC}" destId="{F1A0EB02-8037-4F89-8026-A7DA99CFEE45}" srcOrd="0" destOrd="10" presId="urn:microsoft.com/office/officeart/2005/8/layout/vList5"/>
    <dgm:cxn modelId="{4E1CF81E-0C1A-4411-BAEE-7F93F4DBAEA1}" type="presOf" srcId="{841ADBE8-8406-4017-BF37-2D2AF878E602}" destId="{F1A0EB02-8037-4F89-8026-A7DA99CFEE45}" srcOrd="0" destOrd="5"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68BF32E2-E85D-407A-BFC0-14F85723EEDE}" srcId="{8D6D26A5-62C7-45EB-9531-C85F1879241F}" destId="{841ADBE8-8406-4017-BF37-2D2AF878E602}" srcOrd="5" destOrd="0" parTransId="{508F7456-16AE-490A-B842-D8DAABE9E2F1}" sibTransId="{9B7CCE42-9541-480D-A886-4DE67FF1AA96}"/>
    <dgm:cxn modelId="{23D29DF3-F41F-450B-A893-7B0B23CA0B58}" srcId="{8D6D26A5-62C7-45EB-9531-C85F1879241F}" destId="{47034EC9-30F0-4285-87E0-0C8BA1F9CEDC}" srcOrd="10" destOrd="0" parTransId="{401727E8-46EE-41A4-BAAF-3BA1753FE8AE}" sibTransId="{E63D2A55-7855-4297-B1C9-0C665A64A098}"/>
    <dgm:cxn modelId="{CDE7AAD5-69A3-4B62-BC4A-3DFC807D18AE}" type="presOf" srcId="{8D6D26A5-62C7-45EB-9531-C85F1879241F}" destId="{AEC6E17D-F1BC-406A-B364-F3D4F5F76DD5}" srcOrd="0" destOrd="0" presId="urn:microsoft.com/office/officeart/2005/8/layout/vList5"/>
    <dgm:cxn modelId="{57AF6960-001C-47C5-AA16-4462567D007A}" type="presOf" srcId="{C274F073-4936-4602-B18E-9B7F6CB313A5}" destId="{F1A0EB02-8037-4F89-8026-A7DA99CFEE45}" srcOrd="0" destOrd="7" presId="urn:microsoft.com/office/officeart/2005/8/layout/vList5"/>
    <dgm:cxn modelId="{80235177-8EBC-4DE5-B65B-407DE5385231}" type="presOf" srcId="{B31983F5-C174-45D4-BA93-1EDF648CC48E}" destId="{F1A0EB02-8037-4F89-8026-A7DA99CFEE45}" srcOrd="0" destOrd="3" presId="urn:microsoft.com/office/officeart/2005/8/layout/vList5"/>
    <dgm:cxn modelId="{887B7376-E528-4C91-9B22-FF10F9708934}" type="presOf" srcId="{0D295D90-F92F-47DB-8CB5-70DB0F3A24B7}" destId="{F1A0EB02-8037-4F89-8026-A7DA99CFEE45}" srcOrd="0" destOrd="0"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5BFA601E-7D38-429C-86E4-AB99BF7BBCAB}" srcId="{8D6D26A5-62C7-45EB-9531-C85F1879241F}" destId="{35080D5A-8FF2-4295-8DAA-CEBEF35931CC}" srcOrd="6" destOrd="0" parTransId="{4F62A60C-4B97-4479-802C-ACBE6E4A0FD5}" sibTransId="{295CE954-63A8-407F-BEAF-51302ED8B460}"/>
    <dgm:cxn modelId="{ADA016FD-6296-4FF0-9EAA-926B0C84EAF1}" type="presOf" srcId="{AF508471-6BF0-4E4D-9C49-5C04E4F1A8A2}" destId="{D5CC919E-8CCC-4B1A-8D10-6F2C091922D1}" srcOrd="0" destOrd="0" presId="urn:microsoft.com/office/officeart/2005/8/layout/vList5"/>
    <dgm:cxn modelId="{D8D6D5F9-B654-49AB-B7AC-7568F4220557}" type="presOf" srcId="{DA60841E-6A62-4568-9E7F-A6D242D5C913}" destId="{F1A0EB02-8037-4F89-8026-A7DA99CFEE45}" srcOrd="0" destOrd="9"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D4A868E4-C07A-4D0C-A286-D2B902CF0F0F}" srcId="{8D6D26A5-62C7-45EB-9531-C85F1879241F}" destId="{A4AD665C-D7DC-40B3-B505-16A92122A92E}" srcOrd="4" destOrd="0" parTransId="{98177624-8EAA-4250-9142-D62EB479603C}" sibTransId="{12C63B1A-B733-434F-8A5B-08F3CE82116B}"/>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3A7FB560-E4DE-425D-A3BC-B57C19870DAA}" type="presOf" srcId="{51C162B5-62EE-49AE-B321-64F0F56690F7}" destId="{F1A0EB02-8037-4F89-8026-A7DA99CFEE45}" srcOrd="0" destOrd="8"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BC9CF825-A620-4737-82BB-8FCA5B7F23FF}" type="presOf" srcId="{C505E477-07BE-4342-A6FA-DC107A22F81A}" destId="{F1A0EB02-8037-4F89-8026-A7DA99CFEE45}" srcOrd="0" destOrd="2" presId="urn:microsoft.com/office/officeart/2005/8/layout/vList5"/>
    <dgm:cxn modelId="{471AC653-F539-4C72-81D5-6CCC8DCBBA6F}" type="presOf" srcId="{6CCCB4C9-E223-43A4-ACB3-F35959F2EC17}" destId="{F1A0EB02-8037-4F89-8026-A7DA99CFEE45}" srcOrd="0" destOrd="1" presId="urn:microsoft.com/office/officeart/2005/8/layout/vList5"/>
    <dgm:cxn modelId="{4AB9693D-246D-4053-9ECA-0D13868AA44C}" type="presOf" srcId="{35080D5A-8FF2-4295-8DAA-CEBEF35931CC}" destId="{F1A0EB02-8037-4F89-8026-A7DA99CFEE45}" srcOrd="0" destOrd="6" presId="urn:microsoft.com/office/officeart/2005/8/layout/vList5"/>
    <dgm:cxn modelId="{FC50EE95-0F95-4582-813E-4108B33B740B}" type="presParOf" srcId="{D5CC919E-8CCC-4B1A-8D10-6F2C091922D1}" destId="{68BFF038-1D82-498E-BFBE-D15BC7CCD2BC}" srcOrd="0" destOrd="0" presId="urn:microsoft.com/office/officeart/2005/8/layout/vList5"/>
    <dgm:cxn modelId="{A2431A7D-3362-4EF1-9A09-17DDC5A39784}" type="presParOf" srcId="{68BFF038-1D82-498E-BFBE-D15BC7CCD2BC}" destId="{AEC6E17D-F1BC-406A-B364-F3D4F5F76DD5}" srcOrd="0" destOrd="0" presId="urn:microsoft.com/office/officeart/2005/8/layout/vList5"/>
    <dgm:cxn modelId="{1B922677-5E4D-437F-ACBA-7F62447B4BB2}"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a:solidFill>
                <a:srgbClr val="FFFF00"/>
              </a:solidFill>
            </a:rPr>
            <a:t>Theo </a:t>
          </a:r>
          <a:r>
            <a:rPr lang="en-US" dirty="0" err="1">
              <a:solidFill>
                <a:srgbClr val="FFFF00"/>
              </a:solidFill>
            </a:rPr>
            <a:t>quan</a:t>
          </a:r>
          <a:r>
            <a:rPr lang="en-US" dirty="0">
              <a:solidFill>
                <a:srgbClr val="FFFF00"/>
              </a:solidFill>
            </a:rPr>
            <a:t> </a:t>
          </a:r>
          <a:r>
            <a:rPr lang="en-US" dirty="0" err="1">
              <a:solidFill>
                <a:srgbClr val="FFFF00"/>
              </a:solidFill>
            </a:rPr>
            <a:t>điểm</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a:t>
          </a:r>
          <a:r>
            <a:rPr lang="en-US" dirty="0" err="1">
              <a:solidFill>
                <a:srgbClr val="FFFF00"/>
              </a:solidFill>
            </a:rPr>
            <a:t>Lênin</a:t>
          </a:r>
          <a:r>
            <a:rPr lang="en-US" dirty="0">
              <a:solidFill>
                <a:srgbClr val="FFFF00"/>
              </a:solidFill>
            </a:rPr>
            <a:t>, </a:t>
          </a:r>
          <a:r>
            <a:rPr lang="en-US" dirty="0" err="1">
              <a:solidFill>
                <a:srgbClr val="FFFF00"/>
              </a:solidFill>
            </a:rPr>
            <a:t>giai</a:t>
          </a:r>
          <a:r>
            <a:rPr lang="en-US" dirty="0">
              <a:solidFill>
                <a:srgbClr val="FFFF00"/>
              </a:solidFill>
            </a:rPr>
            <a:t> </a:t>
          </a:r>
          <a:r>
            <a:rPr lang="en-US" dirty="0" err="1">
              <a:solidFill>
                <a:srgbClr val="FFFF00"/>
              </a:solidFill>
            </a:rPr>
            <a:t>cấp</a:t>
          </a:r>
          <a:r>
            <a:rPr lang="en-US" dirty="0">
              <a:solidFill>
                <a:srgbClr val="FFFF00"/>
              </a:solidFill>
            </a:rPr>
            <a:t> </a:t>
          </a:r>
          <a:r>
            <a:rPr lang="en-US" dirty="0" err="1">
              <a:solidFill>
                <a:srgbClr val="FFFF00"/>
              </a:solidFill>
            </a:rPr>
            <a:t>công</a:t>
          </a:r>
          <a:r>
            <a:rPr lang="en-US" dirty="0">
              <a:solidFill>
                <a:srgbClr val="FFFF00"/>
              </a:solidFill>
            </a:rPr>
            <a:t> </a:t>
          </a:r>
          <a:r>
            <a:rPr lang="en-US" dirty="0" err="1">
              <a:solidFill>
                <a:srgbClr val="FFFF00"/>
              </a:solidFill>
            </a:rPr>
            <a:t>nhân</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giai</a:t>
          </a:r>
          <a:r>
            <a:rPr lang="en-US" dirty="0">
              <a:solidFill>
                <a:srgbClr val="FFFF00"/>
              </a:solidFill>
            </a:rPr>
            <a:t> </a:t>
          </a:r>
          <a:r>
            <a:rPr lang="en-US" dirty="0" err="1">
              <a:solidFill>
                <a:srgbClr val="FFFF00"/>
              </a:solidFill>
            </a:rPr>
            <a:t>cấp</a:t>
          </a:r>
          <a:r>
            <a:rPr lang="en-US" dirty="0">
              <a:solidFill>
                <a:srgbClr val="FFFF00"/>
              </a:solidFill>
            </a:rPr>
            <a:t> </a:t>
          </a:r>
          <a:r>
            <a:rPr lang="en-US" dirty="0" err="1">
              <a:solidFill>
                <a:srgbClr val="FFFF00"/>
              </a:solidFill>
            </a:rPr>
            <a:t>tiên</a:t>
          </a:r>
          <a:r>
            <a:rPr lang="en-US" dirty="0">
              <a:solidFill>
                <a:srgbClr val="FFFF00"/>
              </a:solidFill>
            </a:rPr>
            <a:t> </a:t>
          </a:r>
          <a:r>
            <a:rPr lang="en-US" dirty="0" err="1">
              <a:solidFill>
                <a:srgbClr val="FFFF00"/>
              </a:solidFill>
            </a:rPr>
            <a:t>tiến</a:t>
          </a:r>
          <a:r>
            <a:rPr lang="en-US" dirty="0">
              <a:solidFill>
                <a:srgbClr val="FFFF00"/>
              </a:solidFill>
            </a:rPr>
            <a:t> </a:t>
          </a:r>
          <a:r>
            <a:rPr lang="en-US" dirty="0" err="1">
              <a:solidFill>
                <a:srgbClr val="FFFF00"/>
              </a:solidFill>
            </a:rPr>
            <a:t>vì</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vi-VN" sz="3200" dirty="0">
              <a:solidFill>
                <a:schemeClr val="bg1"/>
              </a:solidFill>
              <a:latin typeface="Arial" panose="020B0604020202020204" pitchFamily="34" charset="0"/>
              <a:cs typeface="Arial" panose="020B0604020202020204" pitchFamily="34" charset="0"/>
            </a:rPr>
            <a:t>a. Giai cấp công nhân đại biểu cho phương thức sản xuất hiện đại nhất, gắn với khoa học và công nghệ tiên tiến - xu hướng của xã hội tương lai.</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F2F5D629-AB92-4BD2-9D4D-3FA4D7531BA7}">
      <dgm:prSet custT="1"/>
      <dgm:spPr/>
      <dgm:t>
        <a:bodyPr/>
        <a:lstStyle/>
        <a:p>
          <a:r>
            <a:rPr lang="en-US" sz="3200" dirty="0">
              <a:solidFill>
                <a:schemeClr val="bg1"/>
              </a:solidFill>
              <a:latin typeface="Arial" panose="020B0604020202020204" pitchFamily="34" charset="0"/>
              <a:cs typeface="Arial" panose="020B0604020202020204" pitchFamily="34" charset="0"/>
            </a:rPr>
            <a:t>b. Giai cấp công nhân có tinh thần cách mạng triệt để</a:t>
          </a:r>
        </a:p>
      </dgm:t>
    </dgm:pt>
    <dgm:pt modelId="{A4E8C9FE-154B-4CCE-A7D8-C92D8DF9A918}" type="parTrans" cxnId="{FCB1F9E6-ABB6-4E24-A2AA-FC4CB8980C84}">
      <dgm:prSet/>
      <dgm:spPr/>
      <dgm:t>
        <a:bodyPr/>
        <a:lstStyle/>
        <a:p>
          <a:endParaRPr lang="en-US"/>
        </a:p>
      </dgm:t>
    </dgm:pt>
    <dgm:pt modelId="{F76BA4A0-7615-4AE4-BCFF-DCE774C2324E}" type="sibTrans" cxnId="{FCB1F9E6-ABB6-4E24-A2AA-FC4CB8980C84}">
      <dgm:prSet/>
      <dgm:spPr/>
      <dgm:t>
        <a:bodyPr/>
        <a:lstStyle/>
        <a:p>
          <a:endParaRPr lang="en-US"/>
        </a:p>
      </dgm:t>
    </dgm:pt>
    <dgm:pt modelId="{4A305D57-DC14-41E5-AD25-79278FE48F26}">
      <dgm:prSet custT="1"/>
      <dgm:spPr/>
      <dgm:t>
        <a:bodyPr/>
        <a:lstStyle/>
        <a:p>
          <a:r>
            <a:rPr lang="en-US" sz="3200" dirty="0">
              <a:solidFill>
                <a:schemeClr val="bg1"/>
              </a:solidFill>
              <a:latin typeface="Arial" panose="020B0604020202020204" pitchFamily="34" charset="0"/>
              <a:cs typeface="Arial" panose="020B0604020202020204" pitchFamily="34" charset="0"/>
            </a:rPr>
            <a:t>c. Giai cấp công nhân có tinh thần quốc tế vô sản </a:t>
          </a:r>
        </a:p>
      </dgm:t>
    </dgm:pt>
    <dgm:pt modelId="{27F7D222-C176-4AA2-9C73-5A2459E0C5F8}" type="parTrans" cxnId="{A21E66BE-E24F-4B84-B543-3D4C01178B06}">
      <dgm:prSet/>
      <dgm:spPr/>
      <dgm:t>
        <a:bodyPr/>
        <a:lstStyle/>
        <a:p>
          <a:endParaRPr lang="en-US"/>
        </a:p>
      </dgm:t>
    </dgm:pt>
    <dgm:pt modelId="{55DEF27E-423B-4F9A-94FA-FB91D6265D6B}" type="sibTrans" cxnId="{A21E66BE-E24F-4B84-B543-3D4C01178B06}">
      <dgm:prSet/>
      <dgm:spPr/>
      <dgm:t>
        <a:bodyPr/>
        <a:lstStyle/>
        <a:p>
          <a:endParaRPr lang="en-US"/>
        </a:p>
      </dgm:t>
    </dgm:pt>
    <dgm:pt modelId="{2D281B42-F2C6-4A21-83C4-28EAED773CBD}">
      <dgm:prSet custT="1"/>
      <dgm:spPr/>
      <dgm:t>
        <a:bodyPr/>
        <a:lstStyle/>
        <a:p>
          <a:r>
            <a:rPr lang="en-US" sz="3200" dirty="0">
              <a:solidFill>
                <a:schemeClr val="bg1"/>
              </a:solidFill>
              <a:latin typeface="Arial" panose="020B0604020202020204" pitchFamily="34" charset="0"/>
              <a:cs typeface="Arial" panose="020B0604020202020204" pitchFamily="34" charset="0"/>
            </a:rPr>
            <a:t>d. Giai cấp công nhân lao động trong hệ thống sản xuất có tính chất dây chuyền với yêu cầu nghiêm ngặt về kỷ luật lao động.</a:t>
          </a:r>
        </a:p>
      </dgm:t>
    </dgm:pt>
    <dgm:pt modelId="{0DD0F7C3-2080-4976-8A32-FE6BF29ACB66}" type="parTrans" cxnId="{69599894-3AB7-4674-8C15-473BBF0CD182}">
      <dgm:prSet/>
      <dgm:spPr/>
      <dgm:t>
        <a:bodyPr/>
        <a:lstStyle/>
        <a:p>
          <a:endParaRPr lang="en-US"/>
        </a:p>
      </dgm:t>
    </dgm:pt>
    <dgm:pt modelId="{7A1311D8-9B3E-4ED3-B6B2-CC060F1692F5}" type="sibTrans" cxnId="{69599894-3AB7-4674-8C15-473BBF0CD18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8409A088-C10C-41DB-B225-9E90172CDD87}" type="presOf" srcId="{AF508471-6BF0-4E4D-9C49-5C04E4F1A8A2}" destId="{D5CC919E-8CCC-4B1A-8D10-6F2C091922D1}" srcOrd="0" destOrd="0" presId="urn:microsoft.com/office/officeart/2005/8/layout/vList5"/>
    <dgm:cxn modelId="{B6BE2278-DE98-4644-8A7F-ABD9C3F13D2F}" type="presOf" srcId="{47034EC9-30F0-4285-87E0-0C8BA1F9CEDC}" destId="{F1A0EB02-8037-4F89-8026-A7DA99CFEE45}" srcOrd="0" destOrd="10" presId="urn:microsoft.com/office/officeart/2005/8/layout/vList5"/>
    <dgm:cxn modelId="{08F6559D-FE06-4B2D-A19A-9F35C0EBD5B4}" type="presOf" srcId="{F2F5D629-AB92-4BD2-9D4D-3FA4D7531BA7}" destId="{F1A0EB02-8037-4F89-8026-A7DA99CFEE45}" srcOrd="0" destOrd="4" presId="urn:microsoft.com/office/officeart/2005/8/layout/vList5"/>
    <dgm:cxn modelId="{69599894-3AB7-4674-8C15-473BBF0CD182}" srcId="{8D6D26A5-62C7-45EB-9531-C85F1879241F}" destId="{2D281B42-F2C6-4A21-83C4-28EAED773CBD}" srcOrd="6" destOrd="0" parTransId="{0DD0F7C3-2080-4976-8A32-FE6BF29ACB66}" sibTransId="{7A1311D8-9B3E-4ED3-B6B2-CC060F1692F5}"/>
    <dgm:cxn modelId="{667F57BA-76F7-4CD1-86C0-8F35D8D6BCE8}" srcId="{8D6D26A5-62C7-45EB-9531-C85F1879241F}" destId="{B31983F5-C174-45D4-BA93-1EDF648CC48E}" srcOrd="3" destOrd="0" parTransId="{F65308B5-0457-464E-A5FA-877C0CB9CDD0}" sibTransId="{5E120038-9AF2-4427-BC11-F9C1AD0AE472}"/>
    <dgm:cxn modelId="{4AC331AF-25C4-493D-803B-DF3A376BD73D}" type="presOf" srcId="{4A305D57-DC14-41E5-AD25-79278FE48F26}" destId="{F1A0EB02-8037-4F89-8026-A7DA99CFEE45}" srcOrd="0" destOrd="5" presId="urn:microsoft.com/office/officeart/2005/8/layout/vList5"/>
    <dgm:cxn modelId="{8A84790A-231A-4CDD-B0DB-37997BBE2B6E}" type="presOf" srcId="{C505E477-07BE-4342-A6FA-DC107A22F81A}" destId="{F1A0EB02-8037-4F89-8026-A7DA99CFEE45}" srcOrd="0" destOrd="2"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F435D26E-1457-445D-BA21-2B50D181950D}" type="presOf" srcId="{6CCCB4C9-E223-43A4-ACB3-F35959F2EC17}" destId="{F1A0EB02-8037-4F89-8026-A7DA99CFEE45}" srcOrd="0" destOrd="1" presId="urn:microsoft.com/office/officeart/2005/8/layout/vList5"/>
    <dgm:cxn modelId="{543531E4-4961-41D0-810E-3E08FDDF17B9}" type="presOf" srcId="{DA60841E-6A62-4568-9E7F-A6D242D5C913}" destId="{F1A0EB02-8037-4F89-8026-A7DA99CFEE45}" srcOrd="0" destOrd="9" presId="urn:microsoft.com/office/officeart/2005/8/layout/vList5"/>
    <dgm:cxn modelId="{A21E66BE-E24F-4B84-B543-3D4C01178B06}" srcId="{8D6D26A5-62C7-45EB-9531-C85F1879241F}" destId="{4A305D57-DC14-41E5-AD25-79278FE48F26}" srcOrd="5" destOrd="0" parTransId="{27F7D222-C176-4AA2-9C73-5A2459E0C5F8}" sibTransId="{55DEF27E-423B-4F9A-94FA-FB91D6265D6B}"/>
    <dgm:cxn modelId="{FCB1F9E6-ABB6-4E24-A2AA-FC4CB8980C84}" srcId="{8D6D26A5-62C7-45EB-9531-C85F1879241F}" destId="{F2F5D629-AB92-4BD2-9D4D-3FA4D7531BA7}" srcOrd="4" destOrd="0" parTransId="{A4E8C9FE-154B-4CCE-A7D8-C92D8DF9A918}" sibTransId="{F76BA4A0-7615-4AE4-BCFF-DCE774C2324E}"/>
    <dgm:cxn modelId="{23D29DF3-F41F-450B-A893-7B0B23CA0B58}" srcId="{8D6D26A5-62C7-45EB-9531-C85F1879241F}" destId="{47034EC9-30F0-4285-87E0-0C8BA1F9CEDC}" srcOrd="10" destOrd="0" parTransId="{401727E8-46EE-41A4-BAAF-3BA1753FE8AE}" sibTransId="{E63D2A55-7855-4297-B1C9-0C665A64A098}"/>
    <dgm:cxn modelId="{8228845A-C9A0-4E90-8D57-7DB355EC697B}" type="presOf" srcId="{B31983F5-C174-45D4-BA93-1EDF648CC48E}" destId="{F1A0EB02-8037-4F89-8026-A7DA99CFEE45}" srcOrd="0" destOrd="3"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9846130D-0241-43F0-A5C3-7592771F6AB9}" srcId="{8D6D26A5-62C7-45EB-9531-C85F1879241F}" destId="{51C162B5-62EE-49AE-B321-64F0F56690F7}" srcOrd="8" destOrd="0" parTransId="{8983FF81-A30A-46C3-A460-806F6C926BE0}" sibTransId="{5DBB4EA2-BBF8-40C2-B875-D8EB65715C2B}"/>
    <dgm:cxn modelId="{BF4DEB2B-AC25-45EB-BD39-6E31A3F0BFE5}" type="presOf" srcId="{51C162B5-62EE-49AE-B321-64F0F56690F7}" destId="{F1A0EB02-8037-4F89-8026-A7DA99CFEE45}" srcOrd="0" destOrd="8"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BB7B94D8-FEA4-4274-80F1-936AD48825E9}" type="presOf" srcId="{0D295D90-F92F-47DB-8CB5-70DB0F3A24B7}" destId="{F1A0EB02-8037-4F89-8026-A7DA99CFEE45}" srcOrd="0" destOrd="0" presId="urn:microsoft.com/office/officeart/2005/8/layout/vList5"/>
    <dgm:cxn modelId="{19669C35-3A17-4BE7-9269-3F117BC80361}" type="presOf" srcId="{2D281B42-F2C6-4A21-83C4-28EAED773CBD}" destId="{F1A0EB02-8037-4F89-8026-A7DA99CFEE45}" srcOrd="0" destOrd="6"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F838A71B-4AD8-44E1-9BED-8EFD5B983341}" type="presOf" srcId="{8D6D26A5-62C7-45EB-9531-C85F1879241F}" destId="{AEC6E17D-F1BC-406A-B364-F3D4F5F76DD5}" srcOrd="0" destOrd="0" presId="urn:microsoft.com/office/officeart/2005/8/layout/vList5"/>
    <dgm:cxn modelId="{0F718262-1785-400C-8BE8-766A64DC43FD}" type="presOf" srcId="{C274F073-4936-4602-B18E-9B7F6CB313A5}" destId="{F1A0EB02-8037-4F89-8026-A7DA99CFEE45}" srcOrd="0" destOrd="7" presId="urn:microsoft.com/office/officeart/2005/8/layout/vList5"/>
    <dgm:cxn modelId="{1ADAD308-4CE6-4E2A-9065-69E7E400595C}" type="presParOf" srcId="{D5CC919E-8CCC-4B1A-8D10-6F2C091922D1}" destId="{68BFF038-1D82-498E-BFBE-D15BC7CCD2BC}" srcOrd="0" destOrd="0" presId="urn:microsoft.com/office/officeart/2005/8/layout/vList5"/>
    <dgm:cxn modelId="{BCB835C1-BFE7-48DA-AE9C-BBCD5C5582D7}" type="presParOf" srcId="{68BFF038-1D82-498E-BFBE-D15BC7CCD2BC}" destId="{AEC6E17D-F1BC-406A-B364-F3D4F5F76DD5}" srcOrd="0" destOrd="0" presId="urn:microsoft.com/office/officeart/2005/8/layout/vList5"/>
    <dgm:cxn modelId="{6B2A0C69-4063-43CB-BC9C-B35B03E0A3C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a:solidFill>
                <a:srgbClr val="FFFF00"/>
              </a:solidFill>
            </a:rPr>
            <a:t> Theo </a:t>
          </a:r>
          <a:r>
            <a:rPr lang="en-US" dirty="0" err="1">
              <a:solidFill>
                <a:srgbClr val="FFFF00"/>
              </a:solidFill>
            </a:rPr>
            <a:t>quan</a:t>
          </a:r>
          <a:r>
            <a:rPr lang="en-US" dirty="0">
              <a:solidFill>
                <a:srgbClr val="FFFF00"/>
              </a:solidFill>
            </a:rPr>
            <a:t> </a:t>
          </a:r>
          <a:r>
            <a:rPr lang="en-US" dirty="0" err="1">
              <a:solidFill>
                <a:srgbClr val="FFFF00"/>
              </a:solidFill>
            </a:rPr>
            <a:t>điểm</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Mác</a:t>
          </a:r>
          <a:r>
            <a:rPr lang="en-US" dirty="0">
              <a:solidFill>
                <a:srgbClr val="FFFF00"/>
              </a:solidFill>
            </a:rPr>
            <a:t>- </a:t>
          </a:r>
          <a:r>
            <a:rPr lang="en-US" dirty="0" err="1">
              <a:solidFill>
                <a:srgbClr val="FFFF00"/>
              </a:solidFill>
            </a:rPr>
            <a:t>Lênin</a:t>
          </a:r>
          <a:r>
            <a:rPr lang="en-US" dirty="0">
              <a:solidFill>
                <a:srgbClr val="FFFF00"/>
              </a:solidFill>
            </a:rPr>
            <a:t>, </a:t>
          </a:r>
          <a:r>
            <a:rPr lang="en-US" dirty="0" err="1">
              <a:solidFill>
                <a:srgbClr val="FFFF00"/>
              </a:solidFill>
            </a:rPr>
            <a:t>quá</a:t>
          </a:r>
          <a:r>
            <a:rPr lang="en-US" dirty="0">
              <a:solidFill>
                <a:srgbClr val="FFFF00"/>
              </a:solidFill>
            </a:rPr>
            <a:t> </a:t>
          </a:r>
          <a:r>
            <a:rPr lang="en-US" dirty="0" err="1">
              <a:solidFill>
                <a:srgbClr val="FFFF00"/>
              </a:solidFill>
            </a:rPr>
            <a:t>trình</a:t>
          </a:r>
          <a:r>
            <a:rPr lang="en-US" dirty="0">
              <a:solidFill>
                <a:srgbClr val="FFFF00"/>
              </a:solidFill>
            </a:rPr>
            <a:t> </a:t>
          </a:r>
          <a:r>
            <a:rPr lang="en-US" dirty="0" err="1">
              <a:solidFill>
                <a:srgbClr val="FFFF00"/>
              </a:solidFill>
            </a:rPr>
            <a:t>sản</a:t>
          </a:r>
          <a:r>
            <a:rPr lang="en-US" dirty="0">
              <a:solidFill>
                <a:srgbClr val="FFFF00"/>
              </a:solidFill>
            </a:rPr>
            <a:t> </a:t>
          </a:r>
          <a:r>
            <a:rPr lang="en-US" dirty="0" err="1">
              <a:solidFill>
                <a:srgbClr val="FFFF00"/>
              </a:solidFill>
            </a:rPr>
            <a:t>xuất</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sự</a:t>
          </a:r>
          <a:r>
            <a:rPr lang="en-US" dirty="0">
              <a:solidFill>
                <a:srgbClr val="FFFF00"/>
              </a:solidFill>
            </a:rPr>
            <a:t> </a:t>
          </a:r>
          <a:r>
            <a:rPr lang="en-US" dirty="0" err="1">
              <a:solidFill>
                <a:srgbClr val="FFFF00"/>
              </a:solidFill>
            </a:rPr>
            <a:t>kết</a:t>
          </a:r>
          <a:r>
            <a:rPr lang="en-US" dirty="0">
              <a:solidFill>
                <a:srgbClr val="FFFF00"/>
              </a:solidFill>
            </a:rPr>
            <a:t> </a:t>
          </a:r>
          <a:r>
            <a:rPr lang="en-US" dirty="0" err="1">
              <a:solidFill>
                <a:srgbClr val="FFFF00"/>
              </a:solidFill>
            </a:rPr>
            <a:t>hợp</a:t>
          </a:r>
          <a:r>
            <a:rPr lang="en-US" dirty="0">
              <a:solidFill>
                <a:srgbClr val="FFFF00"/>
              </a:solidFill>
            </a:rPr>
            <a:t> </a:t>
          </a:r>
          <a:r>
            <a:rPr lang="en-US" dirty="0" err="1">
              <a:solidFill>
                <a:srgbClr val="FFFF00"/>
              </a:solidFill>
            </a:rPr>
            <a:t>giữa</a:t>
          </a:r>
          <a:r>
            <a:rPr lang="en-US" dirty="0">
              <a:solidFill>
                <a:srgbClr val="FFFF00"/>
              </a:solidFill>
            </a:rPr>
            <a:t> </a:t>
          </a:r>
          <a:r>
            <a:rPr lang="en-US" dirty="0" err="1">
              <a:solidFill>
                <a:srgbClr val="FFFF00"/>
              </a:solidFill>
            </a:rPr>
            <a:t>các</a:t>
          </a:r>
          <a:r>
            <a:rPr lang="en-US" dirty="0">
              <a:solidFill>
                <a:srgbClr val="FFFF00"/>
              </a:solidFill>
            </a:rPr>
            <a:t> </a:t>
          </a:r>
          <a:r>
            <a:rPr lang="en-US" dirty="0" err="1">
              <a:solidFill>
                <a:srgbClr val="FFFF00"/>
              </a:solidFill>
            </a:rPr>
            <a:t>yếu</a:t>
          </a:r>
          <a:r>
            <a:rPr lang="en-US" dirty="0">
              <a:solidFill>
                <a:srgbClr val="FFFF00"/>
              </a:solidFill>
            </a:rPr>
            <a:t> </a:t>
          </a:r>
          <a:r>
            <a:rPr lang="en-US" dirty="0" err="1">
              <a:solidFill>
                <a:srgbClr val="FFFF00"/>
              </a:solidFill>
            </a:rPr>
            <a:t>tố</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Sức</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lao</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động</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với</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công</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cụ</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lao</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động</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04496431-17E3-42C7-AEB1-D3FFF6FFA215}">
      <dgm:prSet custT="1"/>
      <dgm:spPr/>
      <dgm:t>
        <a:bodyPr/>
        <a:lstStyle/>
        <a:p>
          <a:r>
            <a:rPr lang="vi-VN" sz="3200" dirty="0">
              <a:solidFill>
                <a:schemeClr val="bg1"/>
              </a:solidFill>
              <a:latin typeface="Arial" panose="020B0604020202020204" pitchFamily="34" charset="0"/>
              <a:cs typeface="Arial" panose="020B0604020202020204" pitchFamily="34" charset="0"/>
            </a:rPr>
            <a:t>b.Sức lao động với đối tượng  lao động</a:t>
          </a:r>
          <a:endParaRPr lang="en-US" sz="3200" dirty="0">
            <a:solidFill>
              <a:schemeClr val="bg1"/>
            </a:solidFill>
            <a:latin typeface="Arial" panose="020B0604020202020204" pitchFamily="34" charset="0"/>
            <a:cs typeface="Arial" panose="020B0604020202020204" pitchFamily="34" charset="0"/>
          </a:endParaRPr>
        </a:p>
      </dgm:t>
    </dgm:pt>
    <dgm:pt modelId="{75CE99E7-CFC1-40B2-966B-4E17C7C95888}" type="parTrans" cxnId="{84E4219C-E1BF-495B-BAA0-327FCFA1E3F7}">
      <dgm:prSet/>
      <dgm:spPr/>
      <dgm:t>
        <a:bodyPr/>
        <a:lstStyle/>
        <a:p>
          <a:endParaRPr lang="en-US"/>
        </a:p>
      </dgm:t>
    </dgm:pt>
    <dgm:pt modelId="{393092BD-EE9D-408D-BB98-42F17CDDE0B5}" type="sibTrans" cxnId="{84E4219C-E1BF-495B-BAA0-327FCFA1E3F7}">
      <dgm:prSet/>
      <dgm:spPr/>
      <dgm:t>
        <a:bodyPr/>
        <a:lstStyle/>
        <a:p>
          <a:endParaRPr lang="en-US"/>
        </a:p>
      </dgm:t>
    </dgm:pt>
    <dgm:pt modelId="{62DA508B-81A8-49CD-B26F-99324B0AEBDE}">
      <dgm:prSet custT="1"/>
      <dgm:spPr/>
      <dgm:t>
        <a:bodyPr/>
        <a:lstStyle/>
        <a:p>
          <a:r>
            <a:rPr lang="vi-VN" sz="3200" dirty="0">
              <a:solidFill>
                <a:schemeClr val="bg1"/>
              </a:solidFill>
              <a:latin typeface="Arial" panose="020B0604020202020204" pitchFamily="34" charset="0"/>
              <a:cs typeface="Arial" panose="020B0604020202020204" pitchFamily="34" charset="0"/>
            </a:rPr>
            <a:t>c. Sức lao động với đối tượng lao động và công cụ lao động</a:t>
          </a:r>
          <a:endParaRPr lang="en-US" sz="3200" dirty="0">
            <a:solidFill>
              <a:schemeClr val="bg1"/>
            </a:solidFill>
            <a:latin typeface="Arial" panose="020B0604020202020204" pitchFamily="34" charset="0"/>
            <a:cs typeface="Arial" panose="020B0604020202020204" pitchFamily="34" charset="0"/>
          </a:endParaRPr>
        </a:p>
      </dgm:t>
    </dgm:pt>
    <dgm:pt modelId="{9B0ED23B-26B2-4799-908E-C3435C44400C}" type="parTrans" cxnId="{72D977F0-C02C-4A5F-9140-ECA120D20D9F}">
      <dgm:prSet/>
      <dgm:spPr/>
      <dgm:t>
        <a:bodyPr/>
        <a:lstStyle/>
        <a:p>
          <a:endParaRPr lang="en-US"/>
        </a:p>
      </dgm:t>
    </dgm:pt>
    <dgm:pt modelId="{D5981554-63C5-4FF7-AF38-5CE9494DAFAD}" type="sibTrans" cxnId="{72D977F0-C02C-4A5F-9140-ECA120D20D9F}">
      <dgm:prSet/>
      <dgm:spPr/>
      <dgm:t>
        <a:bodyPr/>
        <a:lstStyle/>
        <a:p>
          <a:endParaRPr lang="en-US"/>
        </a:p>
      </dgm:t>
    </dgm:pt>
    <dgm:pt modelId="{5AEF7C27-EF7C-490A-AC07-3B4BE43888C0}">
      <dgm:prSet custT="1"/>
      <dgm:spPr/>
      <dgm:t>
        <a:bodyPr/>
        <a:lstStyle/>
        <a:p>
          <a:r>
            <a:rPr lang="vi-VN" sz="3200" dirty="0">
              <a:solidFill>
                <a:schemeClr val="bg1"/>
              </a:solidFill>
              <a:latin typeface="Arial" panose="020B0604020202020204" pitchFamily="34" charset="0"/>
              <a:cs typeface="Arial" panose="020B0604020202020204" pitchFamily="34" charset="0"/>
            </a:rPr>
            <a:t>d. Lao động với đối tượng lao động và công cụ lao động</a:t>
          </a:r>
          <a:endParaRPr lang="en-US" sz="3200" dirty="0">
            <a:solidFill>
              <a:schemeClr val="bg1"/>
            </a:solidFill>
            <a:latin typeface="Arial" panose="020B0604020202020204" pitchFamily="34" charset="0"/>
            <a:cs typeface="Arial" panose="020B0604020202020204" pitchFamily="34" charset="0"/>
          </a:endParaRPr>
        </a:p>
      </dgm:t>
    </dgm:pt>
    <dgm:pt modelId="{9BD879EC-3148-46E4-8FD3-DB6059F4A06C}" type="parTrans" cxnId="{5AED0E7A-A246-4E65-ACC1-C4F75C7C5927}">
      <dgm:prSet/>
      <dgm:spPr/>
      <dgm:t>
        <a:bodyPr/>
        <a:lstStyle/>
        <a:p>
          <a:endParaRPr lang="en-US"/>
        </a:p>
      </dgm:t>
    </dgm:pt>
    <dgm:pt modelId="{060969D0-CDC6-4786-AF0C-CA3349A2CA2B}" type="sibTrans" cxnId="{5AED0E7A-A246-4E65-ACC1-C4F75C7C592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866B77E5-B5B8-4D19-B9AC-D60373879692}" type="presOf" srcId="{C505E477-07BE-4342-A6FA-DC107A22F81A}" destId="{F1A0EB02-8037-4F89-8026-A7DA99CFEE45}" srcOrd="0" destOrd="2" presId="urn:microsoft.com/office/officeart/2005/8/layout/vList5"/>
    <dgm:cxn modelId="{A106A57D-9A31-4B98-A021-E6975F893E28}" srcId="{8D6D26A5-62C7-45EB-9531-C85F1879241F}" destId="{C274F073-4936-4602-B18E-9B7F6CB313A5}" srcOrd="7" destOrd="0" parTransId="{281724D8-A6CD-4D62-AC47-3EA84734CBA8}" sibTransId="{1D664D6F-B957-4E17-8B68-CE954603238B}"/>
    <dgm:cxn modelId="{524B1996-90F8-4327-ABA7-26759AC8FE33}" type="presOf" srcId="{51C162B5-62EE-49AE-B321-64F0F56690F7}" destId="{F1A0EB02-8037-4F89-8026-A7DA99CFEE45}" srcOrd="0" destOrd="8" presId="urn:microsoft.com/office/officeart/2005/8/layout/vList5"/>
    <dgm:cxn modelId="{11B93EBF-DDEE-4875-9ED9-59DA7380AD59}" type="presOf" srcId="{6CCCB4C9-E223-43A4-ACB3-F35959F2EC17}" destId="{F1A0EB02-8037-4F89-8026-A7DA99CFEE45}" srcOrd="0" destOrd="1" presId="urn:microsoft.com/office/officeart/2005/8/layout/vList5"/>
    <dgm:cxn modelId="{5AED0E7A-A246-4E65-ACC1-C4F75C7C5927}" srcId="{8D6D26A5-62C7-45EB-9531-C85F1879241F}" destId="{5AEF7C27-EF7C-490A-AC07-3B4BE43888C0}" srcOrd="6" destOrd="0" parTransId="{9BD879EC-3148-46E4-8FD3-DB6059F4A06C}" sibTransId="{060969D0-CDC6-4786-AF0C-CA3349A2CA2B}"/>
    <dgm:cxn modelId="{B21CBE01-31FE-4269-BC5D-32B91461BE61}" type="presOf" srcId="{04496431-17E3-42C7-AEB1-D3FFF6FFA215}" destId="{F1A0EB02-8037-4F89-8026-A7DA99CFEE45}" srcOrd="0" destOrd="4"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667F57BA-76F7-4CD1-86C0-8F35D8D6BCE8}" srcId="{8D6D26A5-62C7-45EB-9531-C85F1879241F}" destId="{B31983F5-C174-45D4-BA93-1EDF648CC48E}" srcOrd="3" destOrd="0" parTransId="{F65308B5-0457-464E-A5FA-877C0CB9CDD0}" sibTransId="{5E120038-9AF2-4427-BC11-F9C1AD0AE472}"/>
    <dgm:cxn modelId="{84E4219C-E1BF-495B-BAA0-327FCFA1E3F7}" srcId="{8D6D26A5-62C7-45EB-9531-C85F1879241F}" destId="{04496431-17E3-42C7-AEB1-D3FFF6FFA215}" srcOrd="4" destOrd="0" parTransId="{75CE99E7-CFC1-40B2-966B-4E17C7C95888}" sibTransId="{393092BD-EE9D-408D-BB98-42F17CDDE0B5}"/>
    <dgm:cxn modelId="{A73F99B4-E04B-4F9F-B020-D67EB0FBF7CF}" srcId="{8D6D26A5-62C7-45EB-9531-C85F1879241F}" destId="{0D295D90-F92F-47DB-8CB5-70DB0F3A24B7}" srcOrd="0" destOrd="0" parTransId="{C26F8410-F605-4E87-B739-E000A4D31B9D}" sibTransId="{4F1B8562-1621-4021-96B3-76B3EDC923ED}"/>
    <dgm:cxn modelId="{9846130D-0241-43F0-A5C3-7592771F6AB9}" srcId="{8D6D26A5-62C7-45EB-9531-C85F1879241F}" destId="{51C162B5-62EE-49AE-B321-64F0F56690F7}" srcOrd="8" destOrd="0" parTransId="{8983FF81-A30A-46C3-A460-806F6C926BE0}" sibTransId="{5DBB4EA2-BBF8-40C2-B875-D8EB65715C2B}"/>
    <dgm:cxn modelId="{48130D11-2400-473A-A4CA-BD2428F24C3E}" type="presOf" srcId="{DA60841E-6A62-4568-9E7F-A6D242D5C913}" destId="{F1A0EB02-8037-4F89-8026-A7DA99CFEE45}" srcOrd="0" destOrd="9" presId="urn:microsoft.com/office/officeart/2005/8/layout/vList5"/>
    <dgm:cxn modelId="{72D977F0-C02C-4A5F-9140-ECA120D20D9F}" srcId="{8D6D26A5-62C7-45EB-9531-C85F1879241F}" destId="{62DA508B-81A8-49CD-B26F-99324B0AEBDE}" srcOrd="5" destOrd="0" parTransId="{9B0ED23B-26B2-4799-908E-C3435C44400C}" sibTransId="{D5981554-63C5-4FF7-AF38-5CE9494DAFAD}"/>
    <dgm:cxn modelId="{23D29DF3-F41F-450B-A893-7B0B23CA0B58}" srcId="{8D6D26A5-62C7-45EB-9531-C85F1879241F}" destId="{47034EC9-30F0-4285-87E0-0C8BA1F9CEDC}" srcOrd="10" destOrd="0" parTransId="{401727E8-46EE-41A4-BAAF-3BA1753FE8AE}" sibTransId="{E63D2A55-7855-4297-B1C9-0C665A64A098}"/>
    <dgm:cxn modelId="{1FF15762-19BE-45DB-9AF8-6D4D10974CE8}" type="presOf" srcId="{B31983F5-C174-45D4-BA93-1EDF648CC48E}" destId="{F1A0EB02-8037-4F89-8026-A7DA99CFEE45}" srcOrd="0" destOrd="3" presId="urn:microsoft.com/office/officeart/2005/8/layout/vList5"/>
    <dgm:cxn modelId="{317BE36F-8E3B-4CB4-AF84-CB7263233B35}" type="presOf" srcId="{C274F073-4936-4602-B18E-9B7F6CB313A5}" destId="{F1A0EB02-8037-4F89-8026-A7DA99CFEE45}" srcOrd="0" destOrd="7" presId="urn:microsoft.com/office/officeart/2005/8/layout/vList5"/>
    <dgm:cxn modelId="{F5AA5F9F-D098-4F05-9E96-C7930E489ABE}" type="presOf" srcId="{47034EC9-30F0-4285-87E0-0C8BA1F9CEDC}" destId="{F1A0EB02-8037-4F89-8026-A7DA99CFEE45}" srcOrd="0" destOrd="10" presId="urn:microsoft.com/office/officeart/2005/8/layout/vList5"/>
    <dgm:cxn modelId="{78C1A9E0-B62E-46A1-9DE5-BF7A735E0936}" type="presOf" srcId="{0D295D90-F92F-47DB-8CB5-70DB0F3A24B7}" destId="{F1A0EB02-8037-4F89-8026-A7DA99CFEE45}" srcOrd="0" destOrd="0" presId="urn:microsoft.com/office/officeart/2005/8/layout/vList5"/>
    <dgm:cxn modelId="{68485ABC-4F02-4867-82AE-F1F8D97F1BAB}" type="presOf" srcId="{AF508471-6BF0-4E4D-9C49-5C04E4F1A8A2}" destId="{D5CC919E-8CCC-4B1A-8D10-6F2C091922D1}" srcOrd="0" destOrd="0" presId="urn:microsoft.com/office/officeart/2005/8/layout/vList5"/>
    <dgm:cxn modelId="{D61B8984-A830-42BA-BFEE-314B6E6AA57B}"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83347C59-F0CB-41E6-8B2E-66C4CDFFA55B}" srcId="{8D6D26A5-62C7-45EB-9531-C85F1879241F}" destId="{C505E477-07BE-4342-A6FA-DC107A22F81A}" srcOrd="2" destOrd="0" parTransId="{8E1500FB-30EE-45BF-BF2A-8F78C6FF5F03}" sibTransId="{E18B56C7-C0C7-4C35-B26B-B662D5746E2C}"/>
    <dgm:cxn modelId="{9A1C1AAF-3EEB-4F2B-9266-69A96EB793EA}" type="presOf" srcId="{5AEF7C27-EF7C-490A-AC07-3B4BE43888C0}" destId="{F1A0EB02-8037-4F89-8026-A7DA99CFEE45}" srcOrd="0" destOrd="6" presId="urn:microsoft.com/office/officeart/2005/8/layout/vList5"/>
    <dgm:cxn modelId="{9AAC81DE-49C3-4326-B0CB-9D3D56AE97F2}" type="presOf" srcId="{62DA508B-81A8-49CD-B26F-99324B0AEBDE}" destId="{F1A0EB02-8037-4F89-8026-A7DA99CFEE45}" srcOrd="0" destOrd="5"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CC7D61A9-F651-4AFB-99FC-40836D462267}" type="presParOf" srcId="{D5CC919E-8CCC-4B1A-8D10-6F2C091922D1}" destId="{68BFF038-1D82-498E-BFBE-D15BC7CCD2BC}" srcOrd="0" destOrd="0" presId="urn:microsoft.com/office/officeart/2005/8/layout/vList5"/>
    <dgm:cxn modelId="{865CF151-6780-45CD-ABFC-EF24227D226F}" type="presParOf" srcId="{68BFF038-1D82-498E-BFBE-D15BC7CCD2BC}" destId="{AEC6E17D-F1BC-406A-B364-F3D4F5F76DD5}" srcOrd="0" destOrd="0" presId="urn:microsoft.com/office/officeart/2005/8/layout/vList5"/>
    <dgm:cxn modelId="{9B0033A8-E6E4-40C5-83AC-E2BED10260C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a:solidFill>
                <a:srgbClr val="FFFF00"/>
              </a:solidFill>
            </a:rPr>
            <a:t> </a:t>
          </a:r>
          <a:r>
            <a:rPr lang="vi-VN" dirty="0">
              <a:solidFill>
                <a:srgbClr val="FFFF00"/>
              </a:solidFill>
            </a:rPr>
            <a:t>Học thuyết kinh tế nào của C.Mác được coi là hòn đá tảng?</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Học</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thuyết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giá</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trị</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lao</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động</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A78A705B-34C0-4131-8934-A2B845EF93A2}">
      <dgm:prSet custT="1"/>
      <dgm:spPr/>
      <dgm:t>
        <a:bodyPr/>
        <a:lstStyle/>
        <a:p>
          <a:r>
            <a:rPr lang="vi-VN" sz="3200" dirty="0">
              <a:solidFill>
                <a:schemeClr val="bg1"/>
              </a:solidFill>
              <a:latin typeface="Arial" panose="020B0604020202020204" pitchFamily="34" charset="0"/>
              <a:cs typeface="Arial" panose="020B0604020202020204" pitchFamily="34" charset="0"/>
            </a:rPr>
            <a:t>b. Học thuyết giá trị thặng dư</a:t>
          </a:r>
          <a:endParaRPr lang="en-US" sz="3200" dirty="0">
            <a:solidFill>
              <a:schemeClr val="bg1"/>
            </a:solidFill>
            <a:latin typeface="Arial" panose="020B0604020202020204" pitchFamily="34" charset="0"/>
            <a:cs typeface="Arial" panose="020B0604020202020204" pitchFamily="34" charset="0"/>
          </a:endParaRPr>
        </a:p>
      </dgm:t>
    </dgm:pt>
    <dgm:pt modelId="{40EC6653-C828-40E7-9F01-5BCA124088CB}" type="parTrans" cxnId="{6968EAE1-7211-4DF6-B356-7225EFC4AC6C}">
      <dgm:prSet/>
      <dgm:spPr/>
      <dgm:t>
        <a:bodyPr/>
        <a:lstStyle/>
        <a:p>
          <a:endParaRPr lang="en-US"/>
        </a:p>
      </dgm:t>
    </dgm:pt>
    <dgm:pt modelId="{519A0249-B03F-4543-82E8-624DCFB3673A}" type="sibTrans" cxnId="{6968EAE1-7211-4DF6-B356-7225EFC4AC6C}">
      <dgm:prSet/>
      <dgm:spPr/>
      <dgm:t>
        <a:bodyPr/>
        <a:lstStyle/>
        <a:p>
          <a:endParaRPr lang="en-US"/>
        </a:p>
      </dgm:t>
    </dgm:pt>
    <dgm:pt modelId="{9CABABD0-56DB-4D63-8934-3C918AF04968}">
      <dgm:prSet custT="1"/>
      <dgm:spPr/>
      <dgm:t>
        <a:bodyPr/>
        <a:lstStyle/>
        <a:p>
          <a:r>
            <a:rPr lang="vi-VN" sz="3200" dirty="0">
              <a:solidFill>
                <a:schemeClr val="bg1"/>
              </a:solidFill>
              <a:latin typeface="Arial" panose="020B0604020202020204" pitchFamily="34" charset="0"/>
              <a:cs typeface="Arial" panose="020B0604020202020204" pitchFamily="34" charset="0"/>
            </a:rPr>
            <a:t>c. Học thuyết tích luỹ tư sản</a:t>
          </a:r>
          <a:endParaRPr lang="en-US" sz="3200" dirty="0">
            <a:solidFill>
              <a:schemeClr val="bg1"/>
            </a:solidFill>
            <a:latin typeface="Arial" panose="020B0604020202020204" pitchFamily="34" charset="0"/>
            <a:cs typeface="Arial" panose="020B0604020202020204" pitchFamily="34" charset="0"/>
          </a:endParaRPr>
        </a:p>
      </dgm:t>
    </dgm:pt>
    <dgm:pt modelId="{8F62A67B-4D06-4392-B0DD-CC370DEA7A0D}" type="parTrans" cxnId="{5469BA0F-C01F-4BD7-BC19-E7A5AEA7989E}">
      <dgm:prSet/>
      <dgm:spPr/>
      <dgm:t>
        <a:bodyPr/>
        <a:lstStyle/>
        <a:p>
          <a:endParaRPr lang="en-US"/>
        </a:p>
      </dgm:t>
    </dgm:pt>
    <dgm:pt modelId="{848C29D4-7C94-4144-8506-D597E05DF8DE}" type="sibTrans" cxnId="{5469BA0F-C01F-4BD7-BC19-E7A5AEA7989E}">
      <dgm:prSet/>
      <dgm:spPr/>
      <dgm:t>
        <a:bodyPr/>
        <a:lstStyle/>
        <a:p>
          <a:endParaRPr lang="en-US"/>
        </a:p>
      </dgm:t>
    </dgm:pt>
    <dgm:pt modelId="{13ADABD2-5F3C-475C-9792-84835158AE00}">
      <dgm:prSet custT="1"/>
      <dgm:spPr/>
      <dgm:t>
        <a:bodyPr/>
        <a:lstStyle/>
        <a:p>
          <a:r>
            <a:rPr lang="vi-VN" sz="3200" dirty="0">
              <a:solidFill>
                <a:schemeClr val="bg1"/>
              </a:solidFill>
              <a:latin typeface="Arial" panose="020B0604020202020204" pitchFamily="34" charset="0"/>
              <a:cs typeface="Arial" panose="020B0604020202020204" pitchFamily="34" charset="0"/>
            </a:rPr>
            <a:t>d. Học thuyết tái sản xuất tư bản xã hội</a:t>
          </a:r>
          <a:endParaRPr lang="en-US" sz="3200" dirty="0">
            <a:solidFill>
              <a:schemeClr val="bg1"/>
            </a:solidFill>
            <a:latin typeface="Arial" panose="020B0604020202020204" pitchFamily="34" charset="0"/>
            <a:cs typeface="Arial" panose="020B0604020202020204" pitchFamily="34" charset="0"/>
          </a:endParaRPr>
        </a:p>
      </dgm:t>
    </dgm:pt>
    <dgm:pt modelId="{8E6EEDF8-FA06-48C1-9DAA-15B895684860}" type="parTrans" cxnId="{A922D160-36AC-4226-AE28-6FBC661168FF}">
      <dgm:prSet/>
      <dgm:spPr/>
      <dgm:t>
        <a:bodyPr/>
        <a:lstStyle/>
        <a:p>
          <a:endParaRPr lang="en-US"/>
        </a:p>
      </dgm:t>
    </dgm:pt>
    <dgm:pt modelId="{93FE7177-7A12-4FA7-8DA9-CE945F0E0F3D}" type="sibTrans" cxnId="{A922D160-36AC-4226-AE28-6FBC661168F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9B9C0111-BA8C-4D9F-94D3-D49B66B886A2}" type="presOf" srcId="{C274F073-4936-4602-B18E-9B7F6CB313A5}" destId="{F1A0EB02-8037-4F89-8026-A7DA99CFEE45}" srcOrd="0" destOrd="7" presId="urn:microsoft.com/office/officeart/2005/8/layout/vList5"/>
    <dgm:cxn modelId="{31EFAE59-4B53-4D8C-BEB1-BCFCA852276A}" type="presOf" srcId="{0D295D90-F92F-47DB-8CB5-70DB0F3A24B7}" destId="{F1A0EB02-8037-4F89-8026-A7DA99CFEE45}" srcOrd="0" destOrd="0"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13389946-23CF-41BB-9D4A-9F775E908943}" type="presOf" srcId="{9CABABD0-56DB-4D63-8934-3C918AF04968}" destId="{F1A0EB02-8037-4F89-8026-A7DA99CFEE45}" srcOrd="0" destOrd="5" presId="urn:microsoft.com/office/officeart/2005/8/layout/vList5"/>
    <dgm:cxn modelId="{A922D160-36AC-4226-AE28-6FBC661168FF}" srcId="{8D6D26A5-62C7-45EB-9531-C85F1879241F}" destId="{13ADABD2-5F3C-475C-9792-84835158AE00}" srcOrd="6" destOrd="0" parTransId="{8E6EEDF8-FA06-48C1-9DAA-15B895684860}" sibTransId="{93FE7177-7A12-4FA7-8DA9-CE945F0E0F3D}"/>
    <dgm:cxn modelId="{50DB84FE-4229-463B-AFB1-15D178C8E80A}" srcId="{8D6D26A5-62C7-45EB-9531-C85F1879241F}" destId="{DA60841E-6A62-4568-9E7F-A6D242D5C913}" srcOrd="9" destOrd="0" parTransId="{B1362836-C9A9-4D21-BBC3-8B99D9591541}" sibTransId="{D565CDF6-B8F8-42E6-85A2-DA73E46EBF08}"/>
    <dgm:cxn modelId="{FACA4D70-6252-4356-9BD6-776DABE32FE5}" type="presOf" srcId="{AF508471-6BF0-4E4D-9C49-5C04E4F1A8A2}" destId="{D5CC919E-8CCC-4B1A-8D10-6F2C091922D1}" srcOrd="0" destOrd="0" presId="urn:microsoft.com/office/officeart/2005/8/layout/vList5"/>
    <dgm:cxn modelId="{B53C1795-88BE-46E9-9819-D81CC2E4972E}" type="presOf" srcId="{13ADABD2-5F3C-475C-9792-84835158AE00}" destId="{F1A0EB02-8037-4F89-8026-A7DA99CFEE45}" srcOrd="0" destOrd="6" presId="urn:microsoft.com/office/officeart/2005/8/layout/vList5"/>
    <dgm:cxn modelId="{E53BEBBC-B1AD-41B0-BEA5-0EFE243CA977}" type="presOf" srcId="{C505E477-07BE-4342-A6FA-DC107A22F81A}" destId="{F1A0EB02-8037-4F89-8026-A7DA99CFEE45}" srcOrd="0" destOrd="2" presId="urn:microsoft.com/office/officeart/2005/8/layout/vList5"/>
    <dgm:cxn modelId="{4BDA26A4-8AA3-4511-B4C7-84C6C717ACFD}" type="presOf" srcId="{8D6D26A5-62C7-45EB-9531-C85F1879241F}" destId="{AEC6E17D-F1BC-406A-B364-F3D4F5F76DD5}" srcOrd="0" destOrd="0"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6968EAE1-7211-4DF6-B356-7225EFC4AC6C}" srcId="{8D6D26A5-62C7-45EB-9531-C85F1879241F}" destId="{A78A705B-34C0-4131-8934-A2B845EF93A2}" srcOrd="4" destOrd="0" parTransId="{40EC6653-C828-40E7-9F01-5BCA124088CB}" sibTransId="{519A0249-B03F-4543-82E8-624DCFB3673A}"/>
    <dgm:cxn modelId="{D5AE2824-2B66-4E20-90ED-B8707B73EDCE}" srcId="{8D6D26A5-62C7-45EB-9531-C85F1879241F}" destId="{6CCCB4C9-E223-43A4-ACB3-F35959F2EC17}" srcOrd="1" destOrd="0" parTransId="{AAF0EA3C-67C7-4253-B71B-6640DD89DE1C}" sibTransId="{3CBA2C1E-96A1-48F5-92E9-569388700AFB}"/>
    <dgm:cxn modelId="{97138F6E-B9C3-454C-B306-154047343830}" type="presOf" srcId="{DA60841E-6A62-4568-9E7F-A6D242D5C913}" destId="{F1A0EB02-8037-4F89-8026-A7DA99CFEE45}" srcOrd="0" destOrd="9" presId="urn:microsoft.com/office/officeart/2005/8/layout/vList5"/>
    <dgm:cxn modelId="{2602F781-0440-4F08-9C4B-48A04877B726}" type="presOf" srcId="{6CCCB4C9-E223-43A4-ACB3-F35959F2EC17}" destId="{F1A0EB02-8037-4F89-8026-A7DA99CFEE45}" srcOrd="0" destOrd="1"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EF391522-E23C-4880-A17C-8785A190B7AA}" type="presOf" srcId="{51C162B5-62EE-49AE-B321-64F0F56690F7}" destId="{F1A0EB02-8037-4F89-8026-A7DA99CFEE45}" srcOrd="0" destOrd="8"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3EBAFF26-9863-4041-B91B-773A6D9BF479}" type="presOf" srcId="{47034EC9-30F0-4285-87E0-0C8BA1F9CEDC}" destId="{F1A0EB02-8037-4F89-8026-A7DA99CFEE45}" srcOrd="0" destOrd="10" presId="urn:microsoft.com/office/officeart/2005/8/layout/vList5"/>
    <dgm:cxn modelId="{E8A498CD-2B17-4B3C-A377-BF65F428211E}" type="presOf" srcId="{A78A705B-34C0-4131-8934-A2B845EF93A2}" destId="{F1A0EB02-8037-4F89-8026-A7DA99CFEE45}" srcOrd="0" destOrd="4"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5469BA0F-C01F-4BD7-BC19-E7A5AEA7989E}" srcId="{8D6D26A5-62C7-45EB-9531-C85F1879241F}" destId="{9CABABD0-56DB-4D63-8934-3C918AF04968}" srcOrd="5" destOrd="0" parTransId="{8F62A67B-4D06-4392-B0DD-CC370DEA7A0D}" sibTransId="{848C29D4-7C94-4144-8506-D597E05DF8DE}"/>
    <dgm:cxn modelId="{A73F99B4-E04B-4F9F-B020-D67EB0FBF7CF}" srcId="{8D6D26A5-62C7-45EB-9531-C85F1879241F}" destId="{0D295D90-F92F-47DB-8CB5-70DB0F3A24B7}" srcOrd="0" destOrd="0" parTransId="{C26F8410-F605-4E87-B739-E000A4D31B9D}" sibTransId="{4F1B8562-1621-4021-96B3-76B3EDC923ED}"/>
    <dgm:cxn modelId="{72D45FFB-ABF2-4348-BDF5-EA2F23E0A9A0}" type="presOf" srcId="{B31983F5-C174-45D4-BA93-1EDF648CC48E}" destId="{F1A0EB02-8037-4F89-8026-A7DA99CFEE45}" srcOrd="0" destOrd="3" presId="urn:microsoft.com/office/officeart/2005/8/layout/vList5"/>
    <dgm:cxn modelId="{9F41013A-7A20-40E0-BCFF-BCDDABC19BAB}" type="presParOf" srcId="{D5CC919E-8CCC-4B1A-8D10-6F2C091922D1}" destId="{68BFF038-1D82-498E-BFBE-D15BC7CCD2BC}" srcOrd="0" destOrd="0" presId="urn:microsoft.com/office/officeart/2005/8/layout/vList5"/>
    <dgm:cxn modelId="{72D49C7C-E46F-48A2-8C5D-DEA3B3EAD034}" type="presParOf" srcId="{68BFF038-1D82-498E-BFBE-D15BC7CCD2BC}" destId="{AEC6E17D-F1BC-406A-B364-F3D4F5F76DD5}" srcOrd="0" destOrd="0" presId="urn:microsoft.com/office/officeart/2005/8/layout/vList5"/>
    <dgm:cxn modelId="{2C9EACDD-D9DA-46D2-A062-F8CD3161A5CC}"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a:solidFill>
                <a:srgbClr val="FFFF00"/>
              </a:solidFill>
            </a:rPr>
            <a:t> </a:t>
          </a:r>
          <a:r>
            <a:rPr lang="vi-VN" dirty="0">
              <a:solidFill>
                <a:srgbClr val="FFFF00"/>
              </a:solidFill>
            </a:rPr>
            <a:t>Học thuyết kinh tế nào của C.Mác được coi là hòn đá tảng?</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Học</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thuyết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giá</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trị</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lao</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động</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A78A705B-34C0-4131-8934-A2B845EF93A2}">
      <dgm:prSet custT="1"/>
      <dgm:spPr/>
      <dgm:t>
        <a:bodyPr/>
        <a:lstStyle/>
        <a:p>
          <a:r>
            <a:rPr lang="vi-VN" sz="3200" dirty="0">
              <a:solidFill>
                <a:schemeClr val="bg1"/>
              </a:solidFill>
              <a:latin typeface="Arial" panose="020B0604020202020204" pitchFamily="34" charset="0"/>
              <a:cs typeface="Arial" panose="020B0604020202020204" pitchFamily="34" charset="0"/>
            </a:rPr>
            <a:t>b. Học thuyết giá trị thặng dư</a:t>
          </a:r>
          <a:endParaRPr lang="en-US" sz="3200" dirty="0">
            <a:solidFill>
              <a:schemeClr val="bg1"/>
            </a:solidFill>
            <a:latin typeface="Arial" panose="020B0604020202020204" pitchFamily="34" charset="0"/>
            <a:cs typeface="Arial" panose="020B0604020202020204" pitchFamily="34" charset="0"/>
          </a:endParaRPr>
        </a:p>
      </dgm:t>
    </dgm:pt>
    <dgm:pt modelId="{40EC6653-C828-40E7-9F01-5BCA124088CB}" type="parTrans" cxnId="{6968EAE1-7211-4DF6-B356-7225EFC4AC6C}">
      <dgm:prSet/>
      <dgm:spPr/>
      <dgm:t>
        <a:bodyPr/>
        <a:lstStyle/>
        <a:p>
          <a:endParaRPr lang="en-US"/>
        </a:p>
      </dgm:t>
    </dgm:pt>
    <dgm:pt modelId="{519A0249-B03F-4543-82E8-624DCFB3673A}" type="sibTrans" cxnId="{6968EAE1-7211-4DF6-B356-7225EFC4AC6C}">
      <dgm:prSet/>
      <dgm:spPr/>
      <dgm:t>
        <a:bodyPr/>
        <a:lstStyle/>
        <a:p>
          <a:endParaRPr lang="en-US"/>
        </a:p>
      </dgm:t>
    </dgm:pt>
    <dgm:pt modelId="{9CABABD0-56DB-4D63-8934-3C918AF04968}">
      <dgm:prSet custT="1"/>
      <dgm:spPr/>
      <dgm:t>
        <a:bodyPr/>
        <a:lstStyle/>
        <a:p>
          <a:r>
            <a:rPr lang="vi-VN" sz="3200" dirty="0">
              <a:solidFill>
                <a:schemeClr val="bg1"/>
              </a:solidFill>
              <a:latin typeface="Arial" panose="020B0604020202020204" pitchFamily="34" charset="0"/>
              <a:cs typeface="Arial" panose="020B0604020202020204" pitchFamily="34" charset="0"/>
            </a:rPr>
            <a:t>c. Học thuyết tích luỹ tư sản</a:t>
          </a:r>
          <a:endParaRPr lang="en-US" sz="3200" dirty="0">
            <a:solidFill>
              <a:schemeClr val="bg1"/>
            </a:solidFill>
            <a:latin typeface="Arial" panose="020B0604020202020204" pitchFamily="34" charset="0"/>
            <a:cs typeface="Arial" panose="020B0604020202020204" pitchFamily="34" charset="0"/>
          </a:endParaRPr>
        </a:p>
      </dgm:t>
    </dgm:pt>
    <dgm:pt modelId="{8F62A67B-4D06-4392-B0DD-CC370DEA7A0D}" type="parTrans" cxnId="{5469BA0F-C01F-4BD7-BC19-E7A5AEA7989E}">
      <dgm:prSet/>
      <dgm:spPr/>
      <dgm:t>
        <a:bodyPr/>
        <a:lstStyle/>
        <a:p>
          <a:endParaRPr lang="en-US"/>
        </a:p>
      </dgm:t>
    </dgm:pt>
    <dgm:pt modelId="{848C29D4-7C94-4144-8506-D597E05DF8DE}" type="sibTrans" cxnId="{5469BA0F-C01F-4BD7-BC19-E7A5AEA7989E}">
      <dgm:prSet/>
      <dgm:spPr/>
      <dgm:t>
        <a:bodyPr/>
        <a:lstStyle/>
        <a:p>
          <a:endParaRPr lang="en-US"/>
        </a:p>
      </dgm:t>
    </dgm:pt>
    <dgm:pt modelId="{13ADABD2-5F3C-475C-9792-84835158AE00}">
      <dgm:prSet custT="1"/>
      <dgm:spPr/>
      <dgm:t>
        <a:bodyPr/>
        <a:lstStyle/>
        <a:p>
          <a:r>
            <a:rPr lang="vi-VN" sz="3200" dirty="0">
              <a:solidFill>
                <a:schemeClr val="bg1"/>
              </a:solidFill>
              <a:latin typeface="Arial" panose="020B0604020202020204" pitchFamily="34" charset="0"/>
              <a:cs typeface="Arial" panose="020B0604020202020204" pitchFamily="34" charset="0"/>
            </a:rPr>
            <a:t>d. Học thuyết tái sản xuất tư bản xã hội</a:t>
          </a:r>
          <a:endParaRPr lang="en-US" sz="3200" dirty="0">
            <a:solidFill>
              <a:schemeClr val="bg1"/>
            </a:solidFill>
            <a:latin typeface="Arial" panose="020B0604020202020204" pitchFamily="34" charset="0"/>
            <a:cs typeface="Arial" panose="020B0604020202020204" pitchFamily="34" charset="0"/>
          </a:endParaRPr>
        </a:p>
      </dgm:t>
    </dgm:pt>
    <dgm:pt modelId="{8E6EEDF8-FA06-48C1-9DAA-15B895684860}" type="parTrans" cxnId="{A922D160-36AC-4226-AE28-6FBC661168FF}">
      <dgm:prSet/>
      <dgm:spPr/>
      <dgm:t>
        <a:bodyPr/>
        <a:lstStyle/>
        <a:p>
          <a:endParaRPr lang="en-US"/>
        </a:p>
      </dgm:t>
    </dgm:pt>
    <dgm:pt modelId="{93FE7177-7A12-4FA7-8DA9-CE945F0E0F3D}" type="sibTrans" cxnId="{A922D160-36AC-4226-AE28-6FBC661168F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EC3D0DFC-E090-407B-8463-EE282E2BCC6C}" type="presOf" srcId="{51C162B5-62EE-49AE-B321-64F0F56690F7}" destId="{F1A0EB02-8037-4F89-8026-A7DA99CFEE45}" srcOrd="0" destOrd="8"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9C33F67C-210F-44A9-8E0D-BC8A2A9ED5DD}" type="presOf" srcId="{9CABABD0-56DB-4D63-8934-3C918AF04968}" destId="{F1A0EB02-8037-4F89-8026-A7DA99CFEE45}" srcOrd="0" destOrd="5" presId="urn:microsoft.com/office/officeart/2005/8/layout/vList5"/>
    <dgm:cxn modelId="{3ECD9B25-0EB7-4BEE-993C-74B28F75A796}" type="presOf" srcId="{47034EC9-30F0-4285-87E0-0C8BA1F9CEDC}" destId="{F1A0EB02-8037-4F89-8026-A7DA99CFEE45}" srcOrd="0" destOrd="10" presId="urn:microsoft.com/office/officeart/2005/8/layout/vList5"/>
    <dgm:cxn modelId="{A922D160-36AC-4226-AE28-6FBC661168FF}" srcId="{8D6D26A5-62C7-45EB-9531-C85F1879241F}" destId="{13ADABD2-5F3C-475C-9792-84835158AE00}" srcOrd="6" destOrd="0" parTransId="{8E6EEDF8-FA06-48C1-9DAA-15B895684860}" sibTransId="{93FE7177-7A12-4FA7-8DA9-CE945F0E0F3D}"/>
    <dgm:cxn modelId="{50DB84FE-4229-463B-AFB1-15D178C8E80A}" srcId="{8D6D26A5-62C7-45EB-9531-C85F1879241F}" destId="{DA60841E-6A62-4568-9E7F-A6D242D5C913}" srcOrd="9" destOrd="0" parTransId="{B1362836-C9A9-4D21-BBC3-8B99D9591541}" sibTransId="{D565CDF6-B8F8-42E6-85A2-DA73E46EBF08}"/>
    <dgm:cxn modelId="{98E938F0-CA47-4507-A5CE-9D4B6AF188C8}" type="presOf" srcId="{AF508471-6BF0-4E4D-9C49-5C04E4F1A8A2}" destId="{D5CC919E-8CCC-4B1A-8D10-6F2C091922D1}" srcOrd="0" destOrd="0"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BADC8042-B8A3-4A2C-8C66-1227E54B4ED6}" type="presOf" srcId="{A78A705B-34C0-4131-8934-A2B845EF93A2}" destId="{F1A0EB02-8037-4F89-8026-A7DA99CFEE45}" srcOrd="0" destOrd="4" presId="urn:microsoft.com/office/officeart/2005/8/layout/vList5"/>
    <dgm:cxn modelId="{6968EAE1-7211-4DF6-B356-7225EFC4AC6C}" srcId="{8D6D26A5-62C7-45EB-9531-C85F1879241F}" destId="{A78A705B-34C0-4131-8934-A2B845EF93A2}" srcOrd="4" destOrd="0" parTransId="{40EC6653-C828-40E7-9F01-5BCA124088CB}" sibTransId="{519A0249-B03F-4543-82E8-624DCFB3673A}"/>
    <dgm:cxn modelId="{652FD274-A45A-4726-B5F8-B8658819AC59}" type="presOf" srcId="{C505E477-07BE-4342-A6FA-DC107A22F81A}" destId="{F1A0EB02-8037-4F89-8026-A7DA99CFEE45}" srcOrd="0" destOrd="2"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B132442A-7E98-4E2E-8A32-C35991F6F44E}" type="presOf" srcId="{DA60841E-6A62-4568-9E7F-A6D242D5C913}" destId="{F1A0EB02-8037-4F89-8026-A7DA99CFEE45}" srcOrd="0" destOrd="9"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615263A0-43B1-4202-B0AC-592D1BC6C89C}" type="presOf" srcId="{0D295D90-F92F-47DB-8CB5-70DB0F3A24B7}" destId="{F1A0EB02-8037-4F89-8026-A7DA99CFEE45}" srcOrd="0" destOrd="0" presId="urn:microsoft.com/office/officeart/2005/8/layout/vList5"/>
    <dgm:cxn modelId="{EDCB10F3-D2E5-49DD-AC22-C526E1F6BE21}" type="presOf" srcId="{13ADABD2-5F3C-475C-9792-84835158AE00}" destId="{F1A0EB02-8037-4F89-8026-A7DA99CFEE45}" srcOrd="0" destOrd="6"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743382C8-8EFB-4F08-BC49-9397D8D63614}" type="presOf" srcId="{C274F073-4936-4602-B18E-9B7F6CB313A5}" destId="{F1A0EB02-8037-4F89-8026-A7DA99CFEE45}" srcOrd="0" destOrd="7" presId="urn:microsoft.com/office/officeart/2005/8/layout/vList5"/>
    <dgm:cxn modelId="{0B258D29-B7CA-46C6-8D9D-54E358712C8A}" type="presOf" srcId="{6CCCB4C9-E223-43A4-ACB3-F35959F2EC17}" destId="{F1A0EB02-8037-4F89-8026-A7DA99CFEE45}" srcOrd="0" destOrd="1" presId="urn:microsoft.com/office/officeart/2005/8/layout/vList5"/>
    <dgm:cxn modelId="{4DC180DC-EB5D-43C1-AB38-56E8BBF45505}" type="presOf" srcId="{B31983F5-C174-45D4-BA93-1EDF648CC48E}"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5469BA0F-C01F-4BD7-BC19-E7A5AEA7989E}" srcId="{8D6D26A5-62C7-45EB-9531-C85F1879241F}" destId="{9CABABD0-56DB-4D63-8934-3C918AF04968}" srcOrd="5" destOrd="0" parTransId="{8F62A67B-4D06-4392-B0DD-CC370DEA7A0D}" sibTransId="{848C29D4-7C94-4144-8506-D597E05DF8DE}"/>
    <dgm:cxn modelId="{A73F99B4-E04B-4F9F-B020-D67EB0FBF7CF}" srcId="{8D6D26A5-62C7-45EB-9531-C85F1879241F}" destId="{0D295D90-F92F-47DB-8CB5-70DB0F3A24B7}" srcOrd="0" destOrd="0" parTransId="{C26F8410-F605-4E87-B739-E000A4D31B9D}" sibTransId="{4F1B8562-1621-4021-96B3-76B3EDC923ED}"/>
    <dgm:cxn modelId="{6CF6448F-43CF-49EA-812E-0A5FD4B39871}" type="presOf" srcId="{8D6D26A5-62C7-45EB-9531-C85F1879241F}" destId="{AEC6E17D-F1BC-406A-B364-F3D4F5F76DD5}" srcOrd="0" destOrd="0" presId="urn:microsoft.com/office/officeart/2005/8/layout/vList5"/>
    <dgm:cxn modelId="{152FD927-6F02-42CC-A448-A1A53C02F1AC}" type="presParOf" srcId="{D5CC919E-8CCC-4B1A-8D10-6F2C091922D1}" destId="{68BFF038-1D82-498E-BFBE-D15BC7CCD2BC}" srcOrd="0" destOrd="0" presId="urn:microsoft.com/office/officeart/2005/8/layout/vList5"/>
    <dgm:cxn modelId="{880709BC-399A-4469-A55C-8ECE9A3B4DDE}" type="presParOf" srcId="{68BFF038-1D82-498E-BFBE-D15BC7CCD2BC}" destId="{AEC6E17D-F1BC-406A-B364-F3D4F5F76DD5}" srcOrd="0" destOrd="0" presId="urn:microsoft.com/office/officeart/2005/8/layout/vList5"/>
    <dgm:cxn modelId="{0FF6E9CA-41DB-4F60-84F7-ED79D7FBF42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a:solidFill>
                <a:srgbClr val="FFFF00"/>
              </a:solidFill>
            </a:rPr>
            <a:t> </a:t>
          </a:r>
          <a:r>
            <a:rPr lang="vi-VN" dirty="0">
              <a:solidFill>
                <a:srgbClr val="FFFF00"/>
              </a:solidFill>
            </a:rPr>
            <a:t>Học thuyết kinh tế nào của C.Mác được coi là hòn đá tảng?</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200" dirty="0">
              <a:solidFill>
                <a:schemeClr val="bg1"/>
              </a:solidFill>
              <a:latin typeface="Arial" panose="020B0604020202020204" pitchFamily="34" charset="0"/>
              <a:cs typeface="Arial" panose="020B0604020202020204" pitchFamily="34" charset="0"/>
            </a:rPr>
            <a:t>a. </a:t>
          </a:r>
          <a:r>
            <a:rPr lang="en-US" sz="3200" dirty="0" err="1">
              <a:solidFill>
                <a:schemeClr val="bg1"/>
              </a:solidFill>
              <a:latin typeface="Arial" panose="020B0604020202020204" pitchFamily="34" charset="0"/>
              <a:cs typeface="Arial" panose="020B0604020202020204" pitchFamily="34" charset="0"/>
            </a:rPr>
            <a:t>Học</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thuyết</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giá</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trị</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lao</a:t>
          </a:r>
          <a:r>
            <a:rPr lang="en-US" sz="3200" dirty="0">
              <a:solidFill>
                <a:schemeClr val="bg1"/>
              </a:solidFill>
              <a:latin typeface="Arial" panose="020B0604020202020204" pitchFamily="34" charset="0"/>
              <a:cs typeface="Arial" panose="020B0604020202020204" pitchFamily="34" charset="0"/>
            </a:rPr>
            <a:t> </a:t>
          </a:r>
          <a:r>
            <a:rPr lang="en-US" sz="3200" dirty="0" err="1">
              <a:solidFill>
                <a:schemeClr val="bg1"/>
              </a:solidFill>
              <a:latin typeface="Arial" panose="020B0604020202020204" pitchFamily="34" charset="0"/>
              <a:cs typeface="Arial" panose="020B0604020202020204" pitchFamily="34" charset="0"/>
            </a:rPr>
            <a:t>động</a:t>
          </a:r>
          <a:endParaRPr lang="en-US" sz="32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2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A78A705B-34C0-4131-8934-A2B845EF93A2}">
      <dgm:prSet custT="1"/>
      <dgm:spPr/>
      <dgm:t>
        <a:bodyPr/>
        <a:lstStyle/>
        <a:p>
          <a:r>
            <a:rPr lang="vi-VN" sz="3200" dirty="0">
              <a:solidFill>
                <a:schemeClr val="bg1"/>
              </a:solidFill>
              <a:latin typeface="Arial" panose="020B0604020202020204" pitchFamily="34" charset="0"/>
              <a:cs typeface="Arial" panose="020B0604020202020204" pitchFamily="34" charset="0"/>
            </a:rPr>
            <a:t>b. Học thuyết giá trị thặng dư</a:t>
          </a:r>
          <a:endParaRPr lang="en-US" sz="3200" dirty="0">
            <a:solidFill>
              <a:schemeClr val="bg1"/>
            </a:solidFill>
            <a:latin typeface="Arial" panose="020B0604020202020204" pitchFamily="34" charset="0"/>
            <a:cs typeface="Arial" panose="020B0604020202020204" pitchFamily="34" charset="0"/>
          </a:endParaRPr>
        </a:p>
      </dgm:t>
    </dgm:pt>
    <dgm:pt modelId="{40EC6653-C828-40E7-9F01-5BCA124088CB}" type="parTrans" cxnId="{6968EAE1-7211-4DF6-B356-7225EFC4AC6C}">
      <dgm:prSet/>
      <dgm:spPr/>
      <dgm:t>
        <a:bodyPr/>
        <a:lstStyle/>
        <a:p>
          <a:endParaRPr lang="en-US"/>
        </a:p>
      </dgm:t>
    </dgm:pt>
    <dgm:pt modelId="{519A0249-B03F-4543-82E8-624DCFB3673A}" type="sibTrans" cxnId="{6968EAE1-7211-4DF6-B356-7225EFC4AC6C}">
      <dgm:prSet/>
      <dgm:spPr/>
      <dgm:t>
        <a:bodyPr/>
        <a:lstStyle/>
        <a:p>
          <a:endParaRPr lang="en-US"/>
        </a:p>
      </dgm:t>
    </dgm:pt>
    <dgm:pt modelId="{9CABABD0-56DB-4D63-8934-3C918AF04968}">
      <dgm:prSet custT="1"/>
      <dgm:spPr/>
      <dgm:t>
        <a:bodyPr/>
        <a:lstStyle/>
        <a:p>
          <a:r>
            <a:rPr lang="vi-VN" sz="3200" dirty="0">
              <a:solidFill>
                <a:schemeClr val="bg1"/>
              </a:solidFill>
              <a:latin typeface="Arial" panose="020B0604020202020204" pitchFamily="34" charset="0"/>
              <a:cs typeface="Arial" panose="020B0604020202020204" pitchFamily="34" charset="0"/>
            </a:rPr>
            <a:t>c. Học thuyết tích luỹ tư sản</a:t>
          </a:r>
          <a:endParaRPr lang="en-US" sz="3200" dirty="0">
            <a:solidFill>
              <a:schemeClr val="bg1"/>
            </a:solidFill>
            <a:latin typeface="Arial" panose="020B0604020202020204" pitchFamily="34" charset="0"/>
            <a:cs typeface="Arial" panose="020B0604020202020204" pitchFamily="34" charset="0"/>
          </a:endParaRPr>
        </a:p>
      </dgm:t>
    </dgm:pt>
    <dgm:pt modelId="{8F62A67B-4D06-4392-B0DD-CC370DEA7A0D}" type="parTrans" cxnId="{5469BA0F-C01F-4BD7-BC19-E7A5AEA7989E}">
      <dgm:prSet/>
      <dgm:spPr/>
      <dgm:t>
        <a:bodyPr/>
        <a:lstStyle/>
        <a:p>
          <a:endParaRPr lang="en-US"/>
        </a:p>
      </dgm:t>
    </dgm:pt>
    <dgm:pt modelId="{848C29D4-7C94-4144-8506-D597E05DF8DE}" type="sibTrans" cxnId="{5469BA0F-C01F-4BD7-BC19-E7A5AEA7989E}">
      <dgm:prSet/>
      <dgm:spPr/>
      <dgm:t>
        <a:bodyPr/>
        <a:lstStyle/>
        <a:p>
          <a:endParaRPr lang="en-US"/>
        </a:p>
      </dgm:t>
    </dgm:pt>
    <dgm:pt modelId="{13ADABD2-5F3C-475C-9792-84835158AE00}">
      <dgm:prSet custT="1"/>
      <dgm:spPr/>
      <dgm:t>
        <a:bodyPr/>
        <a:lstStyle/>
        <a:p>
          <a:r>
            <a:rPr lang="vi-VN" sz="3200" dirty="0">
              <a:solidFill>
                <a:schemeClr val="bg1"/>
              </a:solidFill>
              <a:latin typeface="Arial" panose="020B0604020202020204" pitchFamily="34" charset="0"/>
              <a:cs typeface="Arial" panose="020B0604020202020204" pitchFamily="34" charset="0"/>
            </a:rPr>
            <a:t>d. Học thuyết tái sản xuất tư bản xã hội</a:t>
          </a:r>
          <a:endParaRPr lang="en-US" sz="3200" dirty="0">
            <a:solidFill>
              <a:schemeClr val="bg1"/>
            </a:solidFill>
            <a:latin typeface="Arial" panose="020B0604020202020204" pitchFamily="34" charset="0"/>
            <a:cs typeface="Arial" panose="020B0604020202020204" pitchFamily="34" charset="0"/>
          </a:endParaRPr>
        </a:p>
      </dgm:t>
    </dgm:pt>
    <dgm:pt modelId="{8E6EEDF8-FA06-48C1-9DAA-15B895684860}" type="parTrans" cxnId="{A922D160-36AC-4226-AE28-6FBC661168FF}">
      <dgm:prSet/>
      <dgm:spPr/>
      <dgm:t>
        <a:bodyPr/>
        <a:lstStyle/>
        <a:p>
          <a:endParaRPr lang="en-US"/>
        </a:p>
      </dgm:t>
    </dgm:pt>
    <dgm:pt modelId="{93FE7177-7A12-4FA7-8DA9-CE945F0E0F3D}" type="sibTrans" cxnId="{A922D160-36AC-4226-AE28-6FBC661168F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372">
        <dgm:presLayoutVars>
          <dgm:bulletEnabled val="1"/>
        </dgm:presLayoutVars>
      </dgm:prSet>
      <dgm:spPr/>
      <dgm:t>
        <a:bodyPr/>
        <a:lstStyle/>
        <a:p>
          <a:endParaRPr lang="en-US"/>
        </a:p>
      </dgm:t>
    </dgm:pt>
  </dgm:ptLst>
  <dgm:cxnLst>
    <dgm:cxn modelId="{667F57BA-76F7-4CD1-86C0-8F35D8D6BCE8}" srcId="{8D6D26A5-62C7-45EB-9531-C85F1879241F}" destId="{B31983F5-C174-45D4-BA93-1EDF648CC48E}" srcOrd="3" destOrd="0" parTransId="{F65308B5-0457-464E-A5FA-877C0CB9CDD0}" sibTransId="{5E120038-9AF2-4427-BC11-F9C1AD0AE472}"/>
    <dgm:cxn modelId="{EB2A5B89-9AEF-49C0-B763-21B16A1712DD}" type="presOf" srcId="{13ADABD2-5F3C-475C-9792-84835158AE00}" destId="{F1A0EB02-8037-4F89-8026-A7DA99CFEE45}" srcOrd="0" destOrd="6" presId="urn:microsoft.com/office/officeart/2005/8/layout/vList5"/>
    <dgm:cxn modelId="{3064931E-9E4D-4C9B-97BC-38066E952AB9}" type="presOf" srcId="{9CABABD0-56DB-4D63-8934-3C918AF04968}" destId="{F1A0EB02-8037-4F89-8026-A7DA99CFEE45}" srcOrd="0" destOrd="5" presId="urn:microsoft.com/office/officeart/2005/8/layout/vList5"/>
    <dgm:cxn modelId="{A922D160-36AC-4226-AE28-6FBC661168FF}" srcId="{8D6D26A5-62C7-45EB-9531-C85F1879241F}" destId="{13ADABD2-5F3C-475C-9792-84835158AE00}" srcOrd="6" destOrd="0" parTransId="{8E6EEDF8-FA06-48C1-9DAA-15B895684860}" sibTransId="{93FE7177-7A12-4FA7-8DA9-CE945F0E0F3D}"/>
    <dgm:cxn modelId="{50DB84FE-4229-463B-AFB1-15D178C8E80A}" srcId="{8D6D26A5-62C7-45EB-9531-C85F1879241F}" destId="{DA60841E-6A62-4568-9E7F-A6D242D5C913}" srcOrd="9" destOrd="0" parTransId="{B1362836-C9A9-4D21-BBC3-8B99D9591541}" sibTransId="{D565CDF6-B8F8-42E6-85A2-DA73E46EBF08}"/>
    <dgm:cxn modelId="{502FB330-FA05-49CC-A3E1-122F1CE09785}" type="presOf" srcId="{6CCCB4C9-E223-43A4-ACB3-F35959F2EC17}" destId="{F1A0EB02-8037-4F89-8026-A7DA99CFEE45}" srcOrd="0" destOrd="1" presId="urn:microsoft.com/office/officeart/2005/8/layout/vList5"/>
    <dgm:cxn modelId="{320386EE-2A8D-464B-A78A-728860187604}" type="presOf" srcId="{A78A705B-34C0-4131-8934-A2B845EF93A2}" destId="{F1A0EB02-8037-4F89-8026-A7DA99CFEE45}" srcOrd="0" destOrd="4" presId="urn:microsoft.com/office/officeart/2005/8/layout/vList5"/>
    <dgm:cxn modelId="{D2BFC474-71C7-4537-9076-A19EDD1AEC9B}" type="presOf" srcId="{47034EC9-30F0-4285-87E0-0C8BA1F9CEDC}" destId="{F1A0EB02-8037-4F89-8026-A7DA99CFEE45}" srcOrd="0" destOrd="10"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6968EAE1-7211-4DF6-B356-7225EFC4AC6C}" srcId="{8D6D26A5-62C7-45EB-9531-C85F1879241F}" destId="{A78A705B-34C0-4131-8934-A2B845EF93A2}" srcOrd="4" destOrd="0" parTransId="{40EC6653-C828-40E7-9F01-5BCA124088CB}" sibTransId="{519A0249-B03F-4543-82E8-624DCFB3673A}"/>
    <dgm:cxn modelId="{2B99EAB3-06EA-452D-81F9-2A171DBF8708}" type="presOf" srcId="{C274F073-4936-4602-B18E-9B7F6CB313A5}" destId="{F1A0EB02-8037-4F89-8026-A7DA99CFEE45}" srcOrd="0" destOrd="7" presId="urn:microsoft.com/office/officeart/2005/8/layout/vList5"/>
    <dgm:cxn modelId="{5B522849-E5F3-425A-ABCA-25C62BA62BFC}" type="presOf" srcId="{B31983F5-C174-45D4-BA93-1EDF648CC48E}" destId="{F1A0EB02-8037-4F89-8026-A7DA99CFEE45}" srcOrd="0" destOrd="3" presId="urn:microsoft.com/office/officeart/2005/8/layout/vList5"/>
    <dgm:cxn modelId="{6DDACC2C-0712-4307-9D2E-84C64B43CB99}" type="presOf" srcId="{DA60841E-6A62-4568-9E7F-A6D242D5C913}" destId="{F1A0EB02-8037-4F89-8026-A7DA99CFEE45}" srcOrd="0" destOrd="9"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9846130D-0241-43F0-A5C3-7592771F6AB9}" srcId="{8D6D26A5-62C7-45EB-9531-C85F1879241F}" destId="{51C162B5-62EE-49AE-B321-64F0F56690F7}" srcOrd="8" destOrd="0" parTransId="{8983FF81-A30A-46C3-A460-806F6C926BE0}" sibTransId="{5DBB4EA2-BBF8-40C2-B875-D8EB65715C2B}"/>
    <dgm:cxn modelId="{A5F5B85E-5EB0-4A4B-AA61-D6D5875FB3ED}" type="presOf" srcId="{51C162B5-62EE-49AE-B321-64F0F56690F7}" destId="{F1A0EB02-8037-4F89-8026-A7DA99CFEE45}" srcOrd="0" destOrd="8" presId="urn:microsoft.com/office/officeart/2005/8/layout/vList5"/>
    <dgm:cxn modelId="{0F4CD189-D8AA-4DC8-8C1A-764935651356}" type="presOf" srcId="{0D295D90-F92F-47DB-8CB5-70DB0F3A24B7}" destId="{F1A0EB02-8037-4F89-8026-A7DA99CFEE45}" srcOrd="0" destOrd="0"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B87CE5DD-7CD7-4A90-9989-5FC0D1047352}" type="presOf" srcId="{AF508471-6BF0-4E4D-9C49-5C04E4F1A8A2}" destId="{D5CC919E-8CCC-4B1A-8D10-6F2C091922D1}" srcOrd="0" destOrd="0" presId="urn:microsoft.com/office/officeart/2005/8/layout/vList5"/>
    <dgm:cxn modelId="{228AE9DD-2952-4A4E-B25A-68D797446C34}"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5469BA0F-C01F-4BD7-BC19-E7A5AEA7989E}" srcId="{8D6D26A5-62C7-45EB-9531-C85F1879241F}" destId="{9CABABD0-56DB-4D63-8934-3C918AF04968}" srcOrd="5" destOrd="0" parTransId="{8F62A67B-4D06-4392-B0DD-CC370DEA7A0D}" sibTransId="{848C29D4-7C94-4144-8506-D597E05DF8DE}"/>
    <dgm:cxn modelId="{A73F99B4-E04B-4F9F-B020-D67EB0FBF7CF}" srcId="{8D6D26A5-62C7-45EB-9531-C85F1879241F}" destId="{0D295D90-F92F-47DB-8CB5-70DB0F3A24B7}" srcOrd="0" destOrd="0" parTransId="{C26F8410-F605-4E87-B739-E000A4D31B9D}" sibTransId="{4F1B8562-1621-4021-96B3-76B3EDC923ED}"/>
    <dgm:cxn modelId="{449A682F-7FF6-4C37-8DE1-97B0133EAFB8}" type="presOf" srcId="{C505E477-07BE-4342-A6FA-DC107A22F81A}" destId="{F1A0EB02-8037-4F89-8026-A7DA99CFEE45}" srcOrd="0" destOrd="2" presId="urn:microsoft.com/office/officeart/2005/8/layout/vList5"/>
    <dgm:cxn modelId="{C9E851E0-06E3-4332-A409-AFF4665F1977}" type="presParOf" srcId="{D5CC919E-8CCC-4B1A-8D10-6F2C091922D1}" destId="{68BFF038-1D82-498E-BFBE-D15BC7CCD2BC}" srcOrd="0" destOrd="0" presId="urn:microsoft.com/office/officeart/2005/8/layout/vList5"/>
    <dgm:cxn modelId="{8489FB2A-6888-4F78-9FB6-CD26D2222E03}" type="presParOf" srcId="{68BFF038-1D82-498E-BFBE-D15BC7CCD2BC}" destId="{AEC6E17D-F1BC-406A-B364-F3D4F5F76DD5}" srcOrd="0" destOrd="0" presId="urn:microsoft.com/office/officeart/2005/8/layout/vList5"/>
    <dgm:cxn modelId="{0B7AB819-F854-4407-8D0A-20D1C40D22A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a:solidFill>
                <a:srgbClr val="FFFF00"/>
              </a:solidFill>
            </a:rPr>
            <a:t>"Sản xuất và trao đổi hàng hóa phải dựa trên cơ sở hao phí sức lao động xã hội cần thiết" là nội dung quy luật:</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Gíá</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trị</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9822FA4F-A67F-416A-AC2F-1ABC16AEEC97}">
      <dgm:prSet custT="1"/>
      <dgm:spPr/>
      <dgm:t>
        <a:bodyPr/>
        <a:lstStyle/>
        <a:p>
          <a:r>
            <a:rPr lang="en-US" sz="3600" dirty="0">
              <a:solidFill>
                <a:schemeClr val="bg1"/>
              </a:solidFill>
              <a:latin typeface="Arial" panose="020B0604020202020204" pitchFamily="34" charset="0"/>
              <a:cs typeface="Arial" panose="020B0604020202020204" pitchFamily="34" charset="0"/>
            </a:rPr>
            <a:t>b. Sản xuất</a:t>
          </a:r>
        </a:p>
      </dgm:t>
    </dgm:pt>
    <dgm:pt modelId="{FD3F5BAD-8800-4CF4-8690-7F5761D5B959}" type="parTrans" cxnId="{3350202E-0841-4251-9ECD-773B0D71B7D7}">
      <dgm:prSet/>
      <dgm:spPr/>
      <dgm:t>
        <a:bodyPr/>
        <a:lstStyle/>
        <a:p>
          <a:endParaRPr lang="en-US"/>
        </a:p>
      </dgm:t>
    </dgm:pt>
    <dgm:pt modelId="{923624EA-51EA-471B-9414-A6187DEEDA58}" type="sibTrans" cxnId="{3350202E-0841-4251-9ECD-773B0D71B7D7}">
      <dgm:prSet/>
      <dgm:spPr/>
      <dgm:t>
        <a:bodyPr/>
        <a:lstStyle/>
        <a:p>
          <a:endParaRPr lang="en-US"/>
        </a:p>
      </dgm:t>
    </dgm:pt>
    <dgm:pt modelId="{9042BCC3-B726-4C3F-878B-B26CC204AC83}">
      <dgm:prSet custT="1"/>
      <dgm:spPr/>
      <dgm:t>
        <a:bodyPr/>
        <a:lstStyle/>
        <a:p>
          <a:r>
            <a:rPr lang="en-US" sz="3600" dirty="0">
              <a:solidFill>
                <a:schemeClr val="bg1"/>
              </a:solidFill>
              <a:latin typeface="Arial" panose="020B0604020202020204" pitchFamily="34" charset="0"/>
              <a:cs typeface="Arial" panose="020B0604020202020204" pitchFamily="34" charset="0"/>
            </a:rPr>
            <a:t>c. Kinh tế</a:t>
          </a:r>
        </a:p>
      </dgm:t>
    </dgm:pt>
    <dgm:pt modelId="{BDB7FBE4-C6BD-46B6-929F-F5A32BFF5ACB}" type="parTrans" cxnId="{38FD1754-804B-4B2A-9E59-014728C1F92C}">
      <dgm:prSet/>
      <dgm:spPr/>
      <dgm:t>
        <a:bodyPr/>
        <a:lstStyle/>
        <a:p>
          <a:endParaRPr lang="en-US"/>
        </a:p>
      </dgm:t>
    </dgm:pt>
    <dgm:pt modelId="{446D55A1-9AEA-47EB-82B8-FC6A7B11A639}" type="sibTrans" cxnId="{38FD1754-804B-4B2A-9E59-014728C1F92C}">
      <dgm:prSet/>
      <dgm:spPr/>
      <dgm:t>
        <a:bodyPr/>
        <a:lstStyle/>
        <a:p>
          <a:endParaRPr lang="en-US"/>
        </a:p>
      </dgm:t>
    </dgm:pt>
    <dgm:pt modelId="{014B293C-84BA-4C06-8463-436927EF6C8D}">
      <dgm:prSet custT="1"/>
      <dgm:spPr/>
      <dgm:t>
        <a:bodyPr/>
        <a:lstStyle/>
        <a:p>
          <a:r>
            <a:rPr lang="en-US" sz="3600" dirty="0">
              <a:solidFill>
                <a:schemeClr val="bg1"/>
              </a:solidFill>
              <a:latin typeface="Arial" panose="020B0604020202020204" pitchFamily="34" charset="0"/>
              <a:cs typeface="Arial" panose="020B0604020202020204" pitchFamily="34" charset="0"/>
            </a:rPr>
            <a:t>d. Mua bán</a:t>
          </a:r>
        </a:p>
      </dgm:t>
    </dgm:pt>
    <dgm:pt modelId="{4BBBC039-5D77-4E7D-81EE-FEA50D3988EB}" type="parTrans" cxnId="{8EFEDDFF-39A4-4931-A8C0-2DE5CD2F261A}">
      <dgm:prSet/>
      <dgm:spPr/>
      <dgm:t>
        <a:bodyPr/>
        <a:lstStyle/>
        <a:p>
          <a:endParaRPr lang="en-US"/>
        </a:p>
      </dgm:t>
    </dgm:pt>
    <dgm:pt modelId="{AE58EAC2-FCEE-428B-9A8E-77A6A7D57BC3}" type="sibTrans" cxnId="{8EFEDDFF-39A4-4931-A8C0-2DE5CD2F261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38FD1754-804B-4B2A-9E59-014728C1F92C}" srcId="{8D6D26A5-62C7-45EB-9531-C85F1879241F}" destId="{9042BCC3-B726-4C3F-878B-B26CC204AC83}" srcOrd="5" destOrd="0" parTransId="{BDB7FBE4-C6BD-46B6-929F-F5A32BFF5ACB}" sibTransId="{446D55A1-9AEA-47EB-82B8-FC6A7B11A639}"/>
    <dgm:cxn modelId="{55BCABE4-F991-4C6E-8BE9-0074D5046F11}" type="presOf" srcId="{0D295D90-F92F-47DB-8CB5-70DB0F3A24B7}" destId="{F1A0EB02-8037-4F89-8026-A7DA99CFEE45}" srcOrd="0" destOrd="0" presId="urn:microsoft.com/office/officeart/2005/8/layout/vList5"/>
    <dgm:cxn modelId="{4D9CD520-5B20-4D78-9DFE-8A81F7BD78BE}" type="presOf" srcId="{51C162B5-62EE-49AE-B321-64F0F56690F7}" destId="{F1A0EB02-8037-4F89-8026-A7DA99CFEE45}" srcOrd="0" destOrd="8" presId="urn:microsoft.com/office/officeart/2005/8/layout/vList5"/>
    <dgm:cxn modelId="{C6BC808F-97E8-472E-89EE-67C8A78BD1F9}" type="presOf" srcId="{C505E477-07BE-4342-A6FA-DC107A22F81A}" destId="{F1A0EB02-8037-4F89-8026-A7DA99CFEE45}" srcOrd="0" destOrd="2"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F6335B3C-64D6-4BA4-B036-3506F6B61914}" type="presOf" srcId="{B31983F5-C174-45D4-BA93-1EDF648CC48E}" destId="{F1A0EB02-8037-4F89-8026-A7DA99CFEE45}" srcOrd="0" destOrd="3" presId="urn:microsoft.com/office/officeart/2005/8/layout/vList5"/>
    <dgm:cxn modelId="{965E74A3-6870-4037-85D8-7EF5A3943B2F}" type="presOf" srcId="{DA60841E-6A62-4568-9E7F-A6D242D5C913}" destId="{F1A0EB02-8037-4F89-8026-A7DA99CFEE45}" srcOrd="0" destOrd="9"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9DD4C2F9-36EB-42D4-A891-66FFBDDA9FEB}" type="presOf" srcId="{6CCCB4C9-E223-43A4-ACB3-F35959F2EC17}" destId="{F1A0EB02-8037-4F89-8026-A7DA99CFEE45}" srcOrd="0" destOrd="1" presId="urn:microsoft.com/office/officeart/2005/8/layout/vList5"/>
    <dgm:cxn modelId="{CBE215D9-8163-41A8-B486-D60B52A0FB23}" type="presOf" srcId="{9042BCC3-B726-4C3F-878B-B26CC204AC83}" destId="{F1A0EB02-8037-4F89-8026-A7DA99CFEE45}" srcOrd="0" destOrd="5" presId="urn:microsoft.com/office/officeart/2005/8/layout/vList5"/>
    <dgm:cxn modelId="{FDD6CA28-CC1C-472C-81F5-D9C11034937B}" type="presOf" srcId="{47034EC9-30F0-4285-87E0-0C8BA1F9CEDC}" destId="{F1A0EB02-8037-4F89-8026-A7DA99CFEE45}" srcOrd="0" destOrd="10"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563C9A80-6C6A-4942-9029-97F0C90935A4}" type="presOf" srcId="{AF508471-6BF0-4E4D-9C49-5C04E4F1A8A2}" destId="{D5CC919E-8CCC-4B1A-8D10-6F2C091922D1}" srcOrd="0" destOrd="0" presId="urn:microsoft.com/office/officeart/2005/8/layout/vList5"/>
    <dgm:cxn modelId="{166929F3-7FEE-4943-879E-A146A4058049}" type="presOf" srcId="{C274F073-4936-4602-B18E-9B7F6CB313A5}" destId="{F1A0EB02-8037-4F89-8026-A7DA99CFEE45}" srcOrd="0" destOrd="7" presId="urn:microsoft.com/office/officeart/2005/8/layout/vList5"/>
    <dgm:cxn modelId="{05D9D937-9DCE-43FD-A469-8C9972CECABD}" type="presOf" srcId="{8D6D26A5-62C7-45EB-9531-C85F1879241F}" destId="{AEC6E17D-F1BC-406A-B364-F3D4F5F76DD5}" srcOrd="0" destOrd="0" presId="urn:microsoft.com/office/officeart/2005/8/layout/vList5"/>
    <dgm:cxn modelId="{3350202E-0841-4251-9ECD-773B0D71B7D7}" srcId="{8D6D26A5-62C7-45EB-9531-C85F1879241F}" destId="{9822FA4F-A67F-416A-AC2F-1ABC16AEEC97}" srcOrd="4" destOrd="0" parTransId="{FD3F5BAD-8800-4CF4-8690-7F5761D5B959}" sibTransId="{923624EA-51EA-471B-9414-A6187DEEDA58}"/>
    <dgm:cxn modelId="{D5AE2824-2B66-4E20-90ED-B8707B73EDCE}" srcId="{8D6D26A5-62C7-45EB-9531-C85F1879241F}" destId="{6CCCB4C9-E223-43A4-ACB3-F35959F2EC17}" srcOrd="1" destOrd="0" parTransId="{AAF0EA3C-67C7-4253-B71B-6640DD89DE1C}" sibTransId="{3CBA2C1E-96A1-48F5-92E9-569388700AFB}"/>
    <dgm:cxn modelId="{44AE5076-8535-4FA8-8D07-5D19FCEB64DC}" type="presOf" srcId="{9822FA4F-A67F-416A-AC2F-1ABC16AEEC97}" destId="{F1A0EB02-8037-4F89-8026-A7DA99CFEE45}" srcOrd="0" destOrd="4"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8EFEDDFF-39A4-4931-A8C0-2DE5CD2F261A}" srcId="{8D6D26A5-62C7-45EB-9531-C85F1879241F}" destId="{014B293C-84BA-4C06-8463-436927EF6C8D}" srcOrd="6" destOrd="0" parTransId="{4BBBC039-5D77-4E7D-81EE-FEA50D3988EB}" sibTransId="{AE58EAC2-FCEE-428B-9A8E-77A6A7D57BC3}"/>
    <dgm:cxn modelId="{004C0456-80E5-4BC8-A4A9-91294EB84071}" type="presOf" srcId="{014B293C-84BA-4C06-8463-436927EF6C8D}" destId="{F1A0EB02-8037-4F89-8026-A7DA99CFEE45}" srcOrd="0" destOrd="6" presId="urn:microsoft.com/office/officeart/2005/8/layout/vList5"/>
    <dgm:cxn modelId="{3F9B95AE-F3FD-4522-AE44-A0EB58B6DF07}" type="presParOf" srcId="{D5CC919E-8CCC-4B1A-8D10-6F2C091922D1}" destId="{68BFF038-1D82-498E-BFBE-D15BC7CCD2BC}" srcOrd="0" destOrd="0" presId="urn:microsoft.com/office/officeart/2005/8/layout/vList5"/>
    <dgm:cxn modelId="{17CB8E69-0470-4F22-B412-F7A95FF21136}" type="presParOf" srcId="{68BFF038-1D82-498E-BFBE-D15BC7CCD2BC}" destId="{AEC6E17D-F1BC-406A-B364-F3D4F5F76DD5}" srcOrd="0" destOrd="0" presId="urn:microsoft.com/office/officeart/2005/8/layout/vList5"/>
    <dgm:cxn modelId="{769AB1F9-6F73-411E-871D-F00829EFADFE}"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a:solidFill>
                <a:srgbClr val="FFFF00"/>
              </a:solidFill>
            </a:rPr>
            <a:t>Sứ mệnh lịch sử của giai cấp công nhân là giành lấy chính quyền, xóa bỏ chế độ tư hữu tư bản chủ nghĩa, tổ chức xây dựng chế độ xã hội mới với chế độ…... xã hội chủ nghĩa về tư liệu sản xuất : </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Sở</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hữu</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04CCA6E7-E76F-419F-9C78-2D405F59FEE2}">
      <dgm:prSet custT="1"/>
      <dgm:spPr/>
      <dgm:t>
        <a:bodyPr/>
        <a:lstStyle/>
        <a:p>
          <a:r>
            <a:rPr lang="en-US" sz="3600" dirty="0">
              <a:solidFill>
                <a:schemeClr val="bg1"/>
              </a:solidFill>
              <a:latin typeface="Arial" panose="020B0604020202020204" pitchFamily="34" charset="0"/>
              <a:cs typeface="Arial" panose="020B0604020202020204" pitchFamily="34" charset="0"/>
            </a:rPr>
            <a:t>b. Chiếm hữu</a:t>
          </a:r>
        </a:p>
      </dgm:t>
    </dgm:pt>
    <dgm:pt modelId="{C0266778-9745-4E16-8A59-D05C503C8206}" type="parTrans" cxnId="{75918312-0F2C-4F0A-86FB-5CC4FA5E2BD3}">
      <dgm:prSet/>
      <dgm:spPr/>
      <dgm:t>
        <a:bodyPr/>
        <a:lstStyle/>
        <a:p>
          <a:endParaRPr lang="en-US"/>
        </a:p>
      </dgm:t>
    </dgm:pt>
    <dgm:pt modelId="{3F952270-D56C-4090-9786-E307360BB186}" type="sibTrans" cxnId="{75918312-0F2C-4F0A-86FB-5CC4FA5E2BD3}">
      <dgm:prSet/>
      <dgm:spPr/>
      <dgm:t>
        <a:bodyPr/>
        <a:lstStyle/>
        <a:p>
          <a:endParaRPr lang="en-US"/>
        </a:p>
      </dgm:t>
    </dgm:pt>
    <dgm:pt modelId="{3BDF6FFD-7D96-484A-9EF9-EB3BA89211EC}">
      <dgm:prSet custT="1"/>
      <dgm:spPr/>
      <dgm:t>
        <a:bodyPr/>
        <a:lstStyle/>
        <a:p>
          <a:r>
            <a:rPr lang="en-US" sz="3600" dirty="0">
              <a:solidFill>
                <a:schemeClr val="bg1"/>
              </a:solidFill>
              <a:latin typeface="Arial" panose="020B0604020202020204" pitchFamily="34" charset="0"/>
              <a:cs typeface="Arial" panose="020B0604020202020204" pitchFamily="34" charset="0"/>
            </a:rPr>
            <a:t>c. Công hữu</a:t>
          </a:r>
        </a:p>
      </dgm:t>
    </dgm:pt>
    <dgm:pt modelId="{DEACED87-B08F-497E-85C2-11E029A178EB}" type="parTrans" cxnId="{5B27ECBE-80BF-4A87-B197-346DEC190604}">
      <dgm:prSet/>
      <dgm:spPr/>
      <dgm:t>
        <a:bodyPr/>
        <a:lstStyle/>
        <a:p>
          <a:endParaRPr lang="en-US"/>
        </a:p>
      </dgm:t>
    </dgm:pt>
    <dgm:pt modelId="{5A6AAAB9-6791-407F-B42E-F82B9E366659}" type="sibTrans" cxnId="{5B27ECBE-80BF-4A87-B197-346DEC190604}">
      <dgm:prSet/>
      <dgm:spPr/>
      <dgm:t>
        <a:bodyPr/>
        <a:lstStyle/>
        <a:p>
          <a:endParaRPr lang="en-US"/>
        </a:p>
      </dgm:t>
    </dgm:pt>
    <dgm:pt modelId="{4219D256-F30A-4A59-8DE7-A0C8FCBA9262}">
      <dgm:prSet custT="1"/>
      <dgm:spPr/>
      <dgm:t>
        <a:bodyPr/>
        <a:lstStyle/>
        <a:p>
          <a:r>
            <a:rPr lang="vi-VN" sz="3600" dirty="0">
              <a:solidFill>
                <a:schemeClr val="bg1"/>
              </a:solidFill>
              <a:latin typeface="Arial" panose="020B0604020202020204" pitchFamily="34" charset="0"/>
              <a:cs typeface="Arial" panose="020B0604020202020204" pitchFamily="34" charset="0"/>
            </a:rPr>
            <a:t>d. Tư hữu</a:t>
          </a:r>
          <a:endParaRPr lang="en-US" sz="3600" dirty="0">
            <a:solidFill>
              <a:schemeClr val="bg1"/>
            </a:solidFill>
            <a:latin typeface="Arial" panose="020B0604020202020204" pitchFamily="34" charset="0"/>
            <a:cs typeface="Arial" panose="020B0604020202020204" pitchFamily="34" charset="0"/>
          </a:endParaRPr>
        </a:p>
      </dgm:t>
    </dgm:pt>
    <dgm:pt modelId="{F700303E-144B-418A-A2D4-5E5E4647AEAC}" type="parTrans" cxnId="{59A2C178-F0F6-48BE-93D2-26F0B94CD1DA}">
      <dgm:prSet/>
      <dgm:spPr/>
      <dgm:t>
        <a:bodyPr/>
        <a:lstStyle/>
        <a:p>
          <a:endParaRPr lang="en-US"/>
        </a:p>
      </dgm:t>
    </dgm:pt>
    <dgm:pt modelId="{0D81E90B-F126-4EDE-AFAC-5CB5325CFF97}" type="sibTrans" cxnId="{59A2C178-F0F6-48BE-93D2-26F0B94CD1D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75918312-0F2C-4F0A-86FB-5CC4FA5E2BD3}" srcId="{8D6D26A5-62C7-45EB-9531-C85F1879241F}" destId="{04CCA6E7-E76F-419F-9C78-2D405F59FEE2}" srcOrd="4" destOrd="0" parTransId="{C0266778-9745-4E16-8A59-D05C503C8206}" sibTransId="{3F952270-D56C-4090-9786-E307360BB186}"/>
    <dgm:cxn modelId="{667F57BA-76F7-4CD1-86C0-8F35D8D6BCE8}" srcId="{8D6D26A5-62C7-45EB-9531-C85F1879241F}" destId="{B31983F5-C174-45D4-BA93-1EDF648CC48E}" srcOrd="3" destOrd="0" parTransId="{F65308B5-0457-464E-A5FA-877C0CB9CDD0}" sibTransId="{5E120038-9AF2-4427-BC11-F9C1AD0AE472}"/>
    <dgm:cxn modelId="{387D2F85-53CD-4E8C-9728-1DA341E41AEB}" type="presOf" srcId="{3BDF6FFD-7D96-484A-9EF9-EB3BA89211EC}" destId="{F1A0EB02-8037-4F89-8026-A7DA99CFEE45}" srcOrd="0" destOrd="5" presId="urn:microsoft.com/office/officeart/2005/8/layout/vList5"/>
    <dgm:cxn modelId="{5B27ECBE-80BF-4A87-B197-346DEC190604}" srcId="{8D6D26A5-62C7-45EB-9531-C85F1879241F}" destId="{3BDF6FFD-7D96-484A-9EF9-EB3BA89211EC}" srcOrd="5" destOrd="0" parTransId="{DEACED87-B08F-497E-85C2-11E029A178EB}" sibTransId="{5A6AAAB9-6791-407F-B42E-F82B9E366659}"/>
    <dgm:cxn modelId="{E4458A6F-7563-4A69-8A5F-F3DEF5C4DA3E}" type="presOf" srcId="{C505E477-07BE-4342-A6FA-DC107A22F81A}" destId="{F1A0EB02-8037-4F89-8026-A7DA99CFEE45}" srcOrd="0" destOrd="2"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59A2C178-F0F6-48BE-93D2-26F0B94CD1DA}" srcId="{8D6D26A5-62C7-45EB-9531-C85F1879241F}" destId="{4219D256-F30A-4A59-8DE7-A0C8FCBA9262}" srcOrd="6" destOrd="0" parTransId="{F700303E-144B-418A-A2D4-5E5E4647AEAC}" sibTransId="{0D81E90B-F126-4EDE-AFAC-5CB5325CFF97}"/>
    <dgm:cxn modelId="{23D29DF3-F41F-450B-A893-7B0B23CA0B58}" srcId="{8D6D26A5-62C7-45EB-9531-C85F1879241F}" destId="{47034EC9-30F0-4285-87E0-0C8BA1F9CEDC}" srcOrd="10" destOrd="0" parTransId="{401727E8-46EE-41A4-BAAF-3BA1753FE8AE}" sibTransId="{E63D2A55-7855-4297-B1C9-0C665A64A098}"/>
    <dgm:cxn modelId="{D5AE2824-2B66-4E20-90ED-B8707B73EDCE}" srcId="{8D6D26A5-62C7-45EB-9531-C85F1879241F}" destId="{6CCCB4C9-E223-43A4-ACB3-F35959F2EC17}" srcOrd="1" destOrd="0" parTransId="{AAF0EA3C-67C7-4253-B71B-6640DD89DE1C}" sibTransId="{3CBA2C1E-96A1-48F5-92E9-569388700AFB}"/>
    <dgm:cxn modelId="{FB1B60B6-C3C2-415A-82E2-3D09299D3B29}" type="presOf" srcId="{DA60841E-6A62-4568-9E7F-A6D242D5C913}" destId="{F1A0EB02-8037-4F89-8026-A7DA99CFEE45}" srcOrd="0" destOrd="9" presId="urn:microsoft.com/office/officeart/2005/8/layout/vList5"/>
    <dgm:cxn modelId="{1E5C15C5-973C-4626-AB59-13B411DA47BD}" type="presOf" srcId="{51C162B5-62EE-49AE-B321-64F0F56690F7}" destId="{F1A0EB02-8037-4F89-8026-A7DA99CFEE45}" srcOrd="0" destOrd="8" presId="urn:microsoft.com/office/officeart/2005/8/layout/vList5"/>
    <dgm:cxn modelId="{0B0B263C-305F-4156-9DEC-0BB611742440}" type="presOf" srcId="{04CCA6E7-E76F-419F-9C78-2D405F59FEE2}" destId="{F1A0EB02-8037-4F89-8026-A7DA99CFEE45}" srcOrd="0" destOrd="4" presId="urn:microsoft.com/office/officeart/2005/8/layout/vList5"/>
    <dgm:cxn modelId="{9942FECC-F26E-4D09-82E7-204219C6474E}" type="presOf" srcId="{6CCCB4C9-E223-43A4-ACB3-F35959F2EC17}" destId="{F1A0EB02-8037-4F89-8026-A7DA99CFEE45}" srcOrd="0" destOrd="1"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7C1E2B2B-A082-4285-89F4-B87785E7FECC}" type="presOf" srcId="{8D6D26A5-62C7-45EB-9531-C85F1879241F}" destId="{AEC6E17D-F1BC-406A-B364-F3D4F5F76DD5}" srcOrd="0" destOrd="0" presId="urn:microsoft.com/office/officeart/2005/8/layout/vList5"/>
    <dgm:cxn modelId="{41820EE7-7B0B-48CA-8285-1F697575200D}" type="presOf" srcId="{B31983F5-C174-45D4-BA93-1EDF648CC48E}" destId="{F1A0EB02-8037-4F89-8026-A7DA99CFEE45}" srcOrd="0" destOrd="3" presId="urn:microsoft.com/office/officeart/2005/8/layout/vList5"/>
    <dgm:cxn modelId="{142D8718-164A-4046-819E-B1D16D832484}" type="presOf" srcId="{4219D256-F30A-4A59-8DE7-A0C8FCBA9262}" destId="{F1A0EB02-8037-4F89-8026-A7DA99CFEE45}" srcOrd="0" destOrd="6" presId="urn:microsoft.com/office/officeart/2005/8/layout/vList5"/>
    <dgm:cxn modelId="{AB34A1B5-F736-433D-B619-E217DA520436}" type="presOf" srcId="{C274F073-4936-4602-B18E-9B7F6CB313A5}" destId="{F1A0EB02-8037-4F89-8026-A7DA99CFEE45}" srcOrd="0" destOrd="7" presId="urn:microsoft.com/office/officeart/2005/8/layout/vList5"/>
    <dgm:cxn modelId="{E21BA427-AFA8-49B5-AA13-4CBCBC122CE6}" type="presOf" srcId="{AF508471-6BF0-4E4D-9C49-5C04E4F1A8A2}" destId="{D5CC919E-8CCC-4B1A-8D10-6F2C091922D1}" srcOrd="0" destOrd="0"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B0B19961-C67E-41F5-8065-2E37098A8E21}" type="presOf" srcId="{47034EC9-30F0-4285-87E0-0C8BA1F9CEDC}" destId="{F1A0EB02-8037-4F89-8026-A7DA99CFEE45}" srcOrd="0" destOrd="10" presId="urn:microsoft.com/office/officeart/2005/8/layout/vList5"/>
    <dgm:cxn modelId="{21DE5FA4-BC1D-491D-A9C2-5ED50BD7D817}" type="presOf" srcId="{0D295D90-F92F-47DB-8CB5-70DB0F3A24B7}" destId="{F1A0EB02-8037-4F89-8026-A7DA99CFEE45}" srcOrd="0" destOrd="0" presId="urn:microsoft.com/office/officeart/2005/8/layout/vList5"/>
    <dgm:cxn modelId="{725E5F7D-0299-41BE-B55C-BFF428066B61}" type="presParOf" srcId="{D5CC919E-8CCC-4B1A-8D10-6F2C091922D1}" destId="{68BFF038-1D82-498E-BFBE-D15BC7CCD2BC}" srcOrd="0" destOrd="0" presId="urn:microsoft.com/office/officeart/2005/8/layout/vList5"/>
    <dgm:cxn modelId="{CCF632E2-FDE2-4ED9-B5D8-A655E5F45714}" type="presParOf" srcId="{68BFF038-1D82-498E-BFBE-D15BC7CCD2BC}" destId="{AEC6E17D-F1BC-406A-B364-F3D4F5F76DD5}" srcOrd="0" destOrd="0" presId="urn:microsoft.com/office/officeart/2005/8/layout/vList5"/>
    <dgm:cxn modelId="{A524EFC7-AE39-419E-813A-3A1641C3555D}"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err="1">
              <a:solidFill>
                <a:srgbClr val="FFFF00"/>
              </a:solidFill>
            </a:rPr>
            <a:t>Sứ</a:t>
          </a:r>
          <a:r>
            <a:rPr lang="en-US" dirty="0">
              <a:solidFill>
                <a:srgbClr val="FFFF00"/>
              </a:solidFill>
            </a:rPr>
            <a:t> </a:t>
          </a:r>
          <a:r>
            <a:rPr lang="en-US" dirty="0" err="1">
              <a:solidFill>
                <a:srgbClr val="FFFF00"/>
              </a:solidFill>
            </a:rPr>
            <a:t>mệnh</a:t>
          </a:r>
          <a:r>
            <a:rPr lang="en-US" dirty="0">
              <a:solidFill>
                <a:srgbClr val="FFFF00"/>
              </a:solidFill>
            </a:rPr>
            <a:t> </a:t>
          </a:r>
          <a:r>
            <a:rPr lang="en-US" dirty="0" err="1">
              <a:solidFill>
                <a:srgbClr val="FFFF00"/>
              </a:solidFill>
            </a:rPr>
            <a:t>lịch</a:t>
          </a:r>
          <a:r>
            <a:rPr lang="en-US" dirty="0">
              <a:solidFill>
                <a:srgbClr val="FFFF00"/>
              </a:solidFill>
            </a:rPr>
            <a:t> </a:t>
          </a:r>
          <a:r>
            <a:rPr lang="en-US" dirty="0" err="1">
              <a:solidFill>
                <a:srgbClr val="FFFF00"/>
              </a:solidFill>
            </a:rPr>
            <a:t>sử</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giai</a:t>
          </a:r>
          <a:r>
            <a:rPr lang="en-US" dirty="0">
              <a:solidFill>
                <a:srgbClr val="FFFF00"/>
              </a:solidFill>
            </a:rPr>
            <a:t> </a:t>
          </a:r>
          <a:r>
            <a:rPr lang="en-US" dirty="0" err="1">
              <a:solidFill>
                <a:srgbClr val="FFFF00"/>
              </a:solidFill>
            </a:rPr>
            <a:t>cấp</a:t>
          </a:r>
          <a:r>
            <a:rPr lang="en-US" dirty="0">
              <a:solidFill>
                <a:srgbClr val="FFFF00"/>
              </a:solidFill>
            </a:rPr>
            <a:t> </a:t>
          </a:r>
          <a:r>
            <a:rPr lang="en-US" dirty="0" err="1">
              <a:solidFill>
                <a:srgbClr val="FFFF00"/>
              </a:solidFill>
            </a:rPr>
            <a:t>công</a:t>
          </a:r>
          <a:r>
            <a:rPr lang="en-US" dirty="0">
              <a:solidFill>
                <a:srgbClr val="FFFF00"/>
              </a:solidFill>
            </a:rPr>
            <a:t> </a:t>
          </a:r>
          <a:r>
            <a:rPr lang="en-US" dirty="0" err="1">
              <a:solidFill>
                <a:srgbClr val="FFFF00"/>
              </a:solidFill>
            </a:rPr>
            <a:t>nhân</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lãnh</a:t>
          </a:r>
          <a:r>
            <a:rPr lang="en-US" dirty="0">
              <a:solidFill>
                <a:srgbClr val="FFFF00"/>
              </a:solidFill>
            </a:rPr>
            <a:t> </a:t>
          </a:r>
          <a:r>
            <a:rPr lang="en-US" dirty="0" err="1">
              <a:solidFill>
                <a:srgbClr val="FFFF00"/>
              </a:solidFill>
            </a:rPr>
            <a:t>đạo</a:t>
          </a:r>
          <a:r>
            <a:rPr lang="en-US" dirty="0">
              <a:solidFill>
                <a:srgbClr val="FFFF00"/>
              </a:solidFill>
            </a:rPr>
            <a:t> </a:t>
          </a:r>
          <a:r>
            <a:rPr lang="en-US" dirty="0" err="1">
              <a:solidFill>
                <a:srgbClr val="FFFF00"/>
              </a:solidFill>
            </a:rPr>
            <a:t>nhân</a:t>
          </a:r>
          <a:r>
            <a:rPr lang="en-US" dirty="0">
              <a:solidFill>
                <a:srgbClr val="FFFF00"/>
              </a:solidFill>
            </a:rPr>
            <a:t> </a:t>
          </a:r>
          <a:r>
            <a:rPr lang="en-US" dirty="0" err="1">
              <a:solidFill>
                <a:srgbClr val="FFFF00"/>
              </a:solidFill>
            </a:rPr>
            <a:t>dân</a:t>
          </a:r>
          <a:r>
            <a:rPr lang="en-US" dirty="0">
              <a:solidFill>
                <a:srgbClr val="FFFF00"/>
              </a:solidFill>
            </a:rPr>
            <a:t> </a:t>
          </a:r>
          <a:r>
            <a:rPr lang="en-US" dirty="0" err="1">
              <a:solidFill>
                <a:srgbClr val="FFFF00"/>
              </a:solidFill>
            </a:rPr>
            <a:t>lao</a:t>
          </a:r>
          <a:r>
            <a:rPr lang="en-US" dirty="0">
              <a:solidFill>
                <a:srgbClr val="FFFF00"/>
              </a:solidFill>
            </a:rPr>
            <a:t> </a:t>
          </a:r>
          <a:r>
            <a:rPr lang="en-US" dirty="0" err="1">
              <a:solidFill>
                <a:srgbClr val="FFFF00"/>
              </a:solidFill>
            </a:rPr>
            <a:t>động</a:t>
          </a:r>
          <a:r>
            <a:rPr lang="en-US" dirty="0">
              <a:solidFill>
                <a:srgbClr val="FFFF00"/>
              </a:solidFill>
            </a:rPr>
            <a:t> </a:t>
          </a:r>
          <a:r>
            <a:rPr lang="en-US" dirty="0" err="1">
              <a:solidFill>
                <a:srgbClr val="FFFF00"/>
              </a:solidFill>
            </a:rPr>
            <a:t>đấu</a:t>
          </a:r>
          <a:r>
            <a:rPr lang="en-US" dirty="0">
              <a:solidFill>
                <a:srgbClr val="FFFF00"/>
              </a:solidFill>
            </a:rPr>
            <a:t> </a:t>
          </a:r>
          <a:r>
            <a:rPr lang="en-US" dirty="0" err="1">
              <a:solidFill>
                <a:srgbClr val="FFFF00"/>
              </a:solidFill>
            </a:rPr>
            <a:t>tranh</a:t>
          </a:r>
          <a:r>
            <a:rPr lang="en-US" dirty="0">
              <a:solidFill>
                <a:srgbClr val="FFFF00"/>
              </a:solidFill>
            </a:rPr>
            <a:t>: </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vi-VN" sz="3600" dirty="0">
              <a:solidFill>
                <a:schemeClr val="bg1"/>
              </a:solidFill>
              <a:latin typeface="Arial" panose="020B0604020202020204" pitchFamily="34" charset="0"/>
              <a:cs typeface="Arial" panose="020B0604020202020204" pitchFamily="34" charset="0"/>
            </a:rPr>
            <a:t>a. Xóa bỏ chế độ tư bản chủ nghĩa</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4D21EDBC-8377-497A-8651-A2701A37D6AA}">
      <dgm:prSet custT="1"/>
      <dgm:spPr/>
      <dgm:t>
        <a:bodyPr/>
        <a:lstStyle/>
        <a:p>
          <a:r>
            <a:rPr lang="en-US" sz="3600" dirty="0">
              <a:solidFill>
                <a:schemeClr val="bg1"/>
              </a:solidFill>
              <a:latin typeface="Arial" panose="020B0604020202020204" pitchFamily="34" charset="0"/>
              <a:cs typeface="Arial" panose="020B0604020202020204" pitchFamily="34" charset="0"/>
            </a:rPr>
            <a:t>b. Xóa bỏ mọi chế độ áp bức bóc lột</a:t>
          </a:r>
        </a:p>
      </dgm:t>
    </dgm:pt>
    <dgm:pt modelId="{3D5F4500-D472-41EB-BDF8-1AC1D6135971}" type="parTrans" cxnId="{A0E845B4-51AF-4FE0-AF34-11FE60B54B4D}">
      <dgm:prSet/>
      <dgm:spPr/>
      <dgm:t>
        <a:bodyPr/>
        <a:lstStyle/>
        <a:p>
          <a:endParaRPr lang="en-US"/>
        </a:p>
      </dgm:t>
    </dgm:pt>
    <dgm:pt modelId="{D34C10AC-EFB8-4A12-9D03-7460FCF742C0}" type="sibTrans" cxnId="{A0E845B4-51AF-4FE0-AF34-11FE60B54B4D}">
      <dgm:prSet/>
      <dgm:spPr/>
      <dgm:t>
        <a:bodyPr/>
        <a:lstStyle/>
        <a:p>
          <a:endParaRPr lang="en-US"/>
        </a:p>
      </dgm:t>
    </dgm:pt>
    <dgm:pt modelId="{28ABE747-6728-4EAD-818E-0B03712CC23B}">
      <dgm:prSet custT="1"/>
      <dgm:spPr/>
      <dgm:t>
        <a:bodyPr/>
        <a:lstStyle/>
        <a:p>
          <a:r>
            <a:rPr lang="en-US" sz="3600" dirty="0">
              <a:solidFill>
                <a:schemeClr val="bg1"/>
              </a:solidFill>
              <a:latin typeface="Arial" panose="020B0604020202020204" pitchFamily="34" charset="0"/>
              <a:cs typeface="Arial" panose="020B0604020202020204" pitchFamily="34" charset="0"/>
            </a:rPr>
            <a:t>c. Xây dựng xã hội mới - xã hội Xã hội chủ nghĩa</a:t>
          </a:r>
        </a:p>
      </dgm:t>
    </dgm:pt>
    <dgm:pt modelId="{862E3D1B-00CB-47E8-8E98-93E394DB31C9}" type="parTrans" cxnId="{5CF6696D-D4BE-4CE6-BA05-B5D77D9CF5E8}">
      <dgm:prSet/>
      <dgm:spPr/>
      <dgm:t>
        <a:bodyPr/>
        <a:lstStyle/>
        <a:p>
          <a:endParaRPr lang="en-US"/>
        </a:p>
      </dgm:t>
    </dgm:pt>
    <dgm:pt modelId="{A2658EB9-3595-4793-B32B-19B514A60CAE}" type="sibTrans" cxnId="{5CF6696D-D4BE-4CE6-BA05-B5D77D9CF5E8}">
      <dgm:prSet/>
      <dgm:spPr/>
      <dgm:t>
        <a:bodyPr/>
        <a:lstStyle/>
        <a:p>
          <a:endParaRPr lang="en-US"/>
        </a:p>
      </dgm:t>
    </dgm:pt>
    <dgm:pt modelId="{E0E76886-380B-4BEC-B89D-5E5B30115039}">
      <dgm:prSet custT="1"/>
      <dgm:spPr/>
      <dgm:t>
        <a:bodyPr/>
        <a:lstStyle/>
        <a:p>
          <a:r>
            <a:rPr lang="en-US" sz="3600" dirty="0">
              <a:solidFill>
                <a:schemeClr val="bg1"/>
              </a:solidFill>
              <a:latin typeface="Arial" panose="020B0604020202020204" pitchFamily="34" charset="0"/>
              <a:cs typeface="Arial" panose="020B0604020202020204" pitchFamily="34" charset="0"/>
            </a:rPr>
            <a:t>d. Tất cả các câu đều đúng</a:t>
          </a:r>
        </a:p>
      </dgm:t>
    </dgm:pt>
    <dgm:pt modelId="{4C55AE40-3F3A-4D14-9AC6-0C590470CB26}" type="parTrans" cxnId="{288B0E16-8CFB-46C7-9C3A-47AF29043A9F}">
      <dgm:prSet/>
      <dgm:spPr/>
      <dgm:t>
        <a:bodyPr/>
        <a:lstStyle/>
        <a:p>
          <a:endParaRPr lang="en-US"/>
        </a:p>
      </dgm:t>
    </dgm:pt>
    <dgm:pt modelId="{90B2E2C3-C1DC-4993-82E3-E35C5F944CF9}" type="sibTrans" cxnId="{288B0E16-8CFB-46C7-9C3A-47AF29043A9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604AC388-6AC4-4EE3-B198-208C85036FBA}" type="presOf" srcId="{6CCCB4C9-E223-43A4-ACB3-F35959F2EC17}" destId="{F1A0EB02-8037-4F89-8026-A7DA99CFEE45}" srcOrd="0" destOrd="1"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5F08D2A6-2B65-43EB-8098-F53FD36FFF39}" type="presOf" srcId="{51C162B5-62EE-49AE-B321-64F0F56690F7}" destId="{F1A0EB02-8037-4F89-8026-A7DA99CFEE45}" srcOrd="0" destOrd="8"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CE454919-86A0-4723-B900-4B41CDF5C6CC}" type="presOf" srcId="{8D6D26A5-62C7-45EB-9531-C85F1879241F}" destId="{AEC6E17D-F1BC-406A-B364-F3D4F5F76DD5}" srcOrd="0" destOrd="0" presId="urn:microsoft.com/office/officeart/2005/8/layout/vList5"/>
    <dgm:cxn modelId="{288B0E16-8CFB-46C7-9C3A-47AF29043A9F}" srcId="{8D6D26A5-62C7-45EB-9531-C85F1879241F}" destId="{E0E76886-380B-4BEC-B89D-5E5B30115039}" srcOrd="6" destOrd="0" parTransId="{4C55AE40-3F3A-4D14-9AC6-0C590470CB26}" sibTransId="{90B2E2C3-C1DC-4993-82E3-E35C5F944CF9}"/>
    <dgm:cxn modelId="{4E971A82-4F20-4998-96C1-005214CE3313}" type="presOf" srcId="{C274F073-4936-4602-B18E-9B7F6CB313A5}" destId="{F1A0EB02-8037-4F89-8026-A7DA99CFEE45}" srcOrd="0" destOrd="7"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5CF6696D-D4BE-4CE6-BA05-B5D77D9CF5E8}" srcId="{8D6D26A5-62C7-45EB-9531-C85F1879241F}" destId="{28ABE747-6728-4EAD-818E-0B03712CC23B}" srcOrd="5" destOrd="0" parTransId="{862E3D1B-00CB-47E8-8E98-93E394DB31C9}" sibTransId="{A2658EB9-3595-4793-B32B-19B514A60CAE}"/>
    <dgm:cxn modelId="{00334959-E56B-4555-995C-D6C4F1210AA3}" type="presOf" srcId="{4D21EDBC-8377-497A-8651-A2701A37D6AA}" destId="{F1A0EB02-8037-4F89-8026-A7DA99CFEE45}" srcOrd="0" destOrd="4" presId="urn:microsoft.com/office/officeart/2005/8/layout/vList5"/>
    <dgm:cxn modelId="{E9BE7848-EC79-4BF2-B074-293AA728AA82}" type="presOf" srcId="{C505E477-07BE-4342-A6FA-DC107A22F81A}" destId="{F1A0EB02-8037-4F89-8026-A7DA99CFEE45}" srcOrd="0" destOrd="2" presId="urn:microsoft.com/office/officeart/2005/8/layout/vList5"/>
    <dgm:cxn modelId="{717D422A-A054-4B8F-8080-E755DDEC9E3B}" type="presOf" srcId="{AF508471-6BF0-4E4D-9C49-5C04E4F1A8A2}" destId="{D5CC919E-8CCC-4B1A-8D10-6F2C091922D1}" srcOrd="0" destOrd="0"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9DB95F7F-0D43-4A58-B23E-BAB68B8C1BB2}" type="presOf" srcId="{E0E76886-380B-4BEC-B89D-5E5B30115039}" destId="{F1A0EB02-8037-4F89-8026-A7DA99CFEE45}" srcOrd="0" destOrd="6"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8DDB56C3-3072-43B9-94DB-87FAB16648E4}" type="presOf" srcId="{B31983F5-C174-45D4-BA93-1EDF648CC48E}" destId="{F1A0EB02-8037-4F89-8026-A7DA99CFEE45}" srcOrd="0" destOrd="3" presId="urn:microsoft.com/office/officeart/2005/8/layout/vList5"/>
    <dgm:cxn modelId="{582929B3-A202-4708-94D4-AD066B020452}" type="presOf" srcId="{DA60841E-6A62-4568-9E7F-A6D242D5C913}" destId="{F1A0EB02-8037-4F89-8026-A7DA99CFEE45}" srcOrd="0" destOrd="9"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6A56A7E2-AF81-4E00-9F30-9687CF23368C}" type="presOf" srcId="{0D295D90-F92F-47DB-8CB5-70DB0F3A24B7}" destId="{F1A0EB02-8037-4F89-8026-A7DA99CFEE45}" srcOrd="0" destOrd="0" presId="urn:microsoft.com/office/officeart/2005/8/layout/vList5"/>
    <dgm:cxn modelId="{A0E845B4-51AF-4FE0-AF34-11FE60B54B4D}" srcId="{8D6D26A5-62C7-45EB-9531-C85F1879241F}" destId="{4D21EDBC-8377-497A-8651-A2701A37D6AA}" srcOrd="4" destOrd="0" parTransId="{3D5F4500-D472-41EB-BDF8-1AC1D6135971}" sibTransId="{D34C10AC-EFB8-4A12-9D03-7460FCF742C0}"/>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33BCB793-DA9A-4E0C-BC64-23D48048428B}" type="presOf" srcId="{47034EC9-30F0-4285-87E0-0C8BA1F9CEDC}" destId="{F1A0EB02-8037-4F89-8026-A7DA99CFEE45}" srcOrd="0" destOrd="10" presId="urn:microsoft.com/office/officeart/2005/8/layout/vList5"/>
    <dgm:cxn modelId="{A8AF659D-C4C8-4D66-92A9-D80375BE2207}" type="presOf" srcId="{28ABE747-6728-4EAD-818E-0B03712CC23B}" destId="{F1A0EB02-8037-4F89-8026-A7DA99CFEE45}" srcOrd="0" destOrd="5" presId="urn:microsoft.com/office/officeart/2005/8/layout/vList5"/>
    <dgm:cxn modelId="{71CA32C7-1A8F-4098-92BC-9C97A61C88EC}" type="presParOf" srcId="{D5CC919E-8CCC-4B1A-8D10-6F2C091922D1}" destId="{68BFF038-1D82-498E-BFBE-D15BC7CCD2BC}" srcOrd="0" destOrd="0" presId="urn:microsoft.com/office/officeart/2005/8/layout/vList5"/>
    <dgm:cxn modelId="{67C33865-ECD5-4AB5-BBCC-7917FB6596F3}" type="presParOf" srcId="{68BFF038-1D82-498E-BFBE-D15BC7CCD2BC}" destId="{AEC6E17D-F1BC-406A-B364-F3D4F5F76DD5}" srcOrd="0" destOrd="0" presId="urn:microsoft.com/office/officeart/2005/8/layout/vList5"/>
    <dgm:cxn modelId="{B6AD426E-1B66-4A61-94A2-327DDB60F59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err="1">
              <a:solidFill>
                <a:srgbClr val="FFFF00"/>
              </a:solidFill>
            </a:rPr>
            <a:t>Đặc</a:t>
          </a:r>
          <a:r>
            <a:rPr lang="en-US" dirty="0">
              <a:solidFill>
                <a:srgbClr val="FFFF00"/>
              </a:solidFill>
            </a:rPr>
            <a:t> </a:t>
          </a:r>
          <a:r>
            <a:rPr lang="en-US" dirty="0" err="1">
              <a:solidFill>
                <a:srgbClr val="FFFF00"/>
              </a:solidFill>
            </a:rPr>
            <a:t>điểm</a:t>
          </a:r>
          <a:r>
            <a:rPr lang="en-US" dirty="0">
              <a:solidFill>
                <a:srgbClr val="FFFF00"/>
              </a:solidFill>
            </a:rPr>
            <a:t> </a:t>
          </a:r>
          <a:r>
            <a:rPr lang="en-US" dirty="0" err="1">
              <a:solidFill>
                <a:srgbClr val="FFFF00"/>
              </a:solidFill>
            </a:rPr>
            <a:t>về</a:t>
          </a:r>
          <a:r>
            <a:rPr lang="en-US" dirty="0">
              <a:solidFill>
                <a:srgbClr val="FFFF00"/>
              </a:solidFill>
            </a:rPr>
            <a:t> </a:t>
          </a:r>
          <a:r>
            <a:rPr lang="en-US" dirty="0" err="1">
              <a:solidFill>
                <a:srgbClr val="FFFF00"/>
              </a:solidFill>
            </a:rPr>
            <a:t>mặt</a:t>
          </a:r>
          <a:r>
            <a:rPr lang="en-US" dirty="0">
              <a:solidFill>
                <a:srgbClr val="FFFF00"/>
              </a:solidFill>
            </a:rPr>
            <a:t> </a:t>
          </a:r>
          <a:r>
            <a:rPr lang="en-US" dirty="0" err="1">
              <a:solidFill>
                <a:srgbClr val="FFFF00"/>
              </a:solidFill>
            </a:rPr>
            <a:t>kinh</a:t>
          </a:r>
          <a:r>
            <a:rPr lang="en-US" dirty="0">
              <a:solidFill>
                <a:srgbClr val="FFFF00"/>
              </a:solidFill>
            </a:rPr>
            <a:t> </a:t>
          </a:r>
          <a:r>
            <a:rPr lang="en-US" dirty="0" err="1">
              <a:solidFill>
                <a:srgbClr val="FFFF00"/>
              </a:solidFill>
            </a:rPr>
            <a:t>tế</a:t>
          </a:r>
          <a:r>
            <a:rPr lang="en-US" dirty="0">
              <a:solidFill>
                <a:srgbClr val="FFFF00"/>
              </a:solidFill>
            </a:rPr>
            <a:t> </a:t>
          </a:r>
          <a:r>
            <a:rPr lang="en-US" dirty="0" err="1">
              <a:solidFill>
                <a:srgbClr val="FFFF00"/>
              </a:solidFill>
            </a:rPr>
            <a:t>trong</a:t>
          </a:r>
          <a:r>
            <a:rPr lang="en-US" dirty="0">
              <a:solidFill>
                <a:srgbClr val="FFFF00"/>
              </a:solidFill>
            </a:rPr>
            <a:t> </a:t>
          </a:r>
          <a:r>
            <a:rPr lang="en-US" dirty="0" err="1">
              <a:solidFill>
                <a:srgbClr val="FFFF00"/>
              </a:solidFill>
            </a:rPr>
            <a:t>thời</a:t>
          </a:r>
          <a:r>
            <a:rPr lang="en-US" dirty="0">
              <a:solidFill>
                <a:srgbClr val="FFFF00"/>
              </a:solidFill>
            </a:rPr>
            <a:t> </a:t>
          </a:r>
          <a:r>
            <a:rPr lang="en-US" dirty="0" err="1">
              <a:solidFill>
                <a:srgbClr val="FFFF00"/>
              </a:solidFill>
            </a:rPr>
            <a:t>kỳ</a:t>
          </a:r>
          <a:r>
            <a:rPr lang="en-US" dirty="0">
              <a:solidFill>
                <a:srgbClr val="FFFF00"/>
              </a:solidFill>
            </a:rPr>
            <a:t> </a:t>
          </a:r>
          <a:r>
            <a:rPr lang="en-US" dirty="0" err="1">
              <a:solidFill>
                <a:srgbClr val="FFFF00"/>
              </a:solidFill>
            </a:rPr>
            <a:t>quá</a:t>
          </a:r>
          <a:r>
            <a:rPr lang="en-US" dirty="0">
              <a:solidFill>
                <a:srgbClr val="FFFF00"/>
              </a:solidFill>
            </a:rPr>
            <a:t> </a:t>
          </a:r>
          <a:r>
            <a:rPr lang="en-US" dirty="0" err="1">
              <a:solidFill>
                <a:srgbClr val="FFFF00"/>
              </a:solidFill>
            </a:rPr>
            <a:t>độ</a:t>
          </a:r>
          <a:r>
            <a:rPr lang="en-US" dirty="0">
              <a:solidFill>
                <a:srgbClr val="FFFF00"/>
              </a:solidFill>
            </a:rPr>
            <a:t> </a:t>
          </a:r>
          <a:r>
            <a:rPr lang="en-US" dirty="0" err="1">
              <a:solidFill>
                <a:srgbClr val="FFFF00"/>
              </a:solidFill>
            </a:rPr>
            <a:t>lên</a:t>
          </a:r>
          <a:r>
            <a:rPr lang="en-US" dirty="0">
              <a:solidFill>
                <a:srgbClr val="FFFF00"/>
              </a:solidFill>
            </a:rPr>
            <a:t>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xã</a:t>
          </a:r>
          <a:r>
            <a:rPr lang="en-US" dirty="0">
              <a:solidFill>
                <a:srgbClr val="FFFF00"/>
              </a:solidFill>
            </a:rPr>
            <a:t> </a:t>
          </a:r>
          <a:r>
            <a:rPr lang="en-US" dirty="0" err="1">
              <a:solidFill>
                <a:srgbClr val="FFFF00"/>
              </a:solidFill>
            </a:rPr>
            <a:t>hội</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gì</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Tồn</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tại</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nhiều</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giai</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cấp</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bóc</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lột</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23CB3858-2070-4011-8682-266008F0F6DB}">
      <dgm:prSet custT="1"/>
      <dgm:spPr/>
      <dgm:t>
        <a:bodyPr/>
        <a:lstStyle/>
        <a:p>
          <a:r>
            <a:rPr lang="en-US" sz="3600" dirty="0">
              <a:solidFill>
                <a:schemeClr val="bg1"/>
              </a:solidFill>
              <a:latin typeface="Arial" panose="020B0604020202020204" pitchFamily="34" charset="0"/>
              <a:cs typeface="Arial" panose="020B0604020202020204" pitchFamily="34" charset="0"/>
            </a:rPr>
            <a:t>b. Tồn tại nhiều thành phần kinh tế, vừa thống nhất và vừa cạnh tranh với nhau</a:t>
          </a:r>
        </a:p>
      </dgm:t>
    </dgm:pt>
    <dgm:pt modelId="{E86EC12C-A9D1-4B8A-ABEA-4B85F3D9604B}" type="parTrans" cxnId="{D1244FD6-6945-4FDE-893C-2AEE345131F4}">
      <dgm:prSet/>
      <dgm:spPr/>
      <dgm:t>
        <a:bodyPr/>
        <a:lstStyle/>
        <a:p>
          <a:endParaRPr lang="en-US"/>
        </a:p>
      </dgm:t>
    </dgm:pt>
    <dgm:pt modelId="{DE324044-BC72-43A7-B733-72BB5C9C826E}" type="sibTrans" cxnId="{D1244FD6-6945-4FDE-893C-2AEE345131F4}">
      <dgm:prSet/>
      <dgm:spPr/>
      <dgm:t>
        <a:bodyPr/>
        <a:lstStyle/>
        <a:p>
          <a:endParaRPr lang="en-US"/>
        </a:p>
      </dgm:t>
    </dgm:pt>
    <dgm:pt modelId="{45617410-AE86-4E7F-A5A5-FBF62E797A7F}">
      <dgm:prSet custT="1"/>
      <dgm:spPr/>
      <dgm:t>
        <a:bodyPr/>
        <a:lstStyle/>
        <a:p>
          <a:r>
            <a:rPr lang="vi-VN" sz="3600" dirty="0">
              <a:solidFill>
                <a:schemeClr val="bg1"/>
              </a:solidFill>
              <a:latin typeface="Arial" panose="020B0604020202020204" pitchFamily="34" charset="0"/>
              <a:cs typeface="Arial" panose="020B0604020202020204" pitchFamily="34" charset="0"/>
            </a:rPr>
            <a:t>c. Tồn tại nhiều hệ tư tưởng, tầng lớp khác nhau</a:t>
          </a:r>
          <a:endParaRPr lang="en-US" sz="3600" dirty="0">
            <a:solidFill>
              <a:schemeClr val="bg1"/>
            </a:solidFill>
            <a:latin typeface="Arial" panose="020B0604020202020204" pitchFamily="34" charset="0"/>
            <a:cs typeface="Arial" panose="020B0604020202020204" pitchFamily="34" charset="0"/>
          </a:endParaRPr>
        </a:p>
      </dgm:t>
    </dgm:pt>
    <dgm:pt modelId="{F4D1963A-87C4-4F2C-9C90-9E5AD195FDAD}" type="parTrans" cxnId="{206FEBE4-DDD4-4CD0-9076-7AAACBF61836}">
      <dgm:prSet/>
      <dgm:spPr/>
      <dgm:t>
        <a:bodyPr/>
        <a:lstStyle/>
        <a:p>
          <a:endParaRPr lang="en-US"/>
        </a:p>
      </dgm:t>
    </dgm:pt>
    <dgm:pt modelId="{D6D1D0AF-F47A-469E-87C3-ABDFEF2216C2}" type="sibTrans" cxnId="{206FEBE4-DDD4-4CD0-9076-7AAACBF61836}">
      <dgm:prSet/>
      <dgm:spPr/>
      <dgm:t>
        <a:bodyPr/>
        <a:lstStyle/>
        <a:p>
          <a:endParaRPr lang="en-US"/>
        </a:p>
      </dgm:t>
    </dgm:pt>
    <dgm:pt modelId="{553FB00C-8106-4C23-A95B-4EE2FBFD1597}">
      <dgm:prSet custT="1"/>
      <dgm:spPr/>
      <dgm:t>
        <a:bodyPr/>
        <a:lstStyle/>
        <a:p>
          <a:r>
            <a:rPr lang="en-US" sz="3600" dirty="0">
              <a:solidFill>
                <a:schemeClr val="bg1"/>
              </a:solidFill>
              <a:latin typeface="Arial" panose="020B0604020202020204" pitchFamily="34" charset="0"/>
              <a:cs typeface="Arial" panose="020B0604020202020204" pitchFamily="34" charset="0"/>
            </a:rPr>
            <a:t>d. Nền kinh tế phát triển mạnh mẽ</a:t>
          </a:r>
        </a:p>
      </dgm:t>
    </dgm:pt>
    <dgm:pt modelId="{CD7D945A-B16A-4A79-B4A2-6F7708B23FC6}" type="parTrans" cxnId="{86B2D26B-78EC-4D38-B530-B1B7DE406877}">
      <dgm:prSet/>
      <dgm:spPr/>
      <dgm:t>
        <a:bodyPr/>
        <a:lstStyle/>
        <a:p>
          <a:endParaRPr lang="en-US"/>
        </a:p>
      </dgm:t>
    </dgm:pt>
    <dgm:pt modelId="{C5CC08BD-ED9A-4884-9896-CD8A316BE5D8}" type="sibTrans" cxnId="{86B2D26B-78EC-4D38-B530-B1B7DE40687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A106A57D-9A31-4B98-A021-E6975F893E28}" srcId="{8D6D26A5-62C7-45EB-9531-C85F1879241F}" destId="{C274F073-4936-4602-B18E-9B7F6CB313A5}" srcOrd="7" destOrd="0" parTransId="{281724D8-A6CD-4D62-AC47-3EA84734CBA8}" sibTransId="{1D664D6F-B957-4E17-8B68-CE954603238B}"/>
    <dgm:cxn modelId="{E4E07B23-3303-4B0E-ABBD-C621E7353FDF}" type="presOf" srcId="{C274F073-4936-4602-B18E-9B7F6CB313A5}" destId="{F1A0EB02-8037-4F89-8026-A7DA99CFEE45}" srcOrd="0" destOrd="7" presId="urn:microsoft.com/office/officeart/2005/8/layout/vList5"/>
    <dgm:cxn modelId="{76730DBC-A37B-4678-A049-A4FC9C8990B6}" type="presOf" srcId="{0D295D90-F92F-47DB-8CB5-70DB0F3A24B7}" destId="{F1A0EB02-8037-4F89-8026-A7DA99CFEE45}" srcOrd="0" destOrd="0"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EF4CB60D-F5CC-4BFF-9FBF-B92F81045A15}" type="presOf" srcId="{8D6D26A5-62C7-45EB-9531-C85F1879241F}" destId="{AEC6E17D-F1BC-406A-B364-F3D4F5F76DD5}" srcOrd="0" destOrd="0" presId="urn:microsoft.com/office/officeart/2005/8/layout/vList5"/>
    <dgm:cxn modelId="{D69BEABC-7794-4646-A5F9-F2E4B6DF39C9}" type="presOf" srcId="{B31983F5-C174-45D4-BA93-1EDF648CC48E}" destId="{F1A0EB02-8037-4F89-8026-A7DA99CFEE45}" srcOrd="0" destOrd="3"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86B2D26B-78EC-4D38-B530-B1B7DE406877}" srcId="{8D6D26A5-62C7-45EB-9531-C85F1879241F}" destId="{553FB00C-8106-4C23-A95B-4EE2FBFD1597}" srcOrd="6" destOrd="0" parTransId="{CD7D945A-B16A-4A79-B4A2-6F7708B23FC6}" sibTransId="{C5CC08BD-ED9A-4884-9896-CD8A316BE5D8}"/>
    <dgm:cxn modelId="{9846130D-0241-43F0-A5C3-7592771F6AB9}" srcId="{8D6D26A5-62C7-45EB-9531-C85F1879241F}" destId="{51C162B5-62EE-49AE-B321-64F0F56690F7}" srcOrd="8" destOrd="0" parTransId="{8983FF81-A30A-46C3-A460-806F6C926BE0}" sibTransId="{5DBB4EA2-BBF8-40C2-B875-D8EB65715C2B}"/>
    <dgm:cxn modelId="{4F5F17F9-1EE5-4930-B25B-FB163EF23459}" type="presOf" srcId="{47034EC9-30F0-4285-87E0-0C8BA1F9CEDC}" destId="{F1A0EB02-8037-4F89-8026-A7DA99CFEE45}" srcOrd="0" destOrd="10"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15A0D005-92BF-4B0F-888B-954982A78538}" type="presOf" srcId="{AF508471-6BF0-4E4D-9C49-5C04E4F1A8A2}" destId="{D5CC919E-8CCC-4B1A-8D10-6F2C091922D1}" srcOrd="0" destOrd="0" presId="urn:microsoft.com/office/officeart/2005/8/layout/vList5"/>
    <dgm:cxn modelId="{51656304-1D00-4DE7-8F0A-2FC9A5359D71}" type="presOf" srcId="{45617410-AE86-4E7F-A5A5-FBF62E797A7F}" destId="{F1A0EB02-8037-4F89-8026-A7DA99CFEE45}" srcOrd="0" destOrd="5" presId="urn:microsoft.com/office/officeart/2005/8/layout/vList5"/>
    <dgm:cxn modelId="{6586CB84-7EDB-4F27-8D19-91B0B74C0AED}" type="presOf" srcId="{51C162B5-62EE-49AE-B321-64F0F56690F7}" destId="{F1A0EB02-8037-4F89-8026-A7DA99CFEE45}" srcOrd="0" destOrd="8"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8C991676-A2CF-42FF-9753-21A01276E9D5}" type="presOf" srcId="{23CB3858-2070-4011-8682-266008F0F6DB}" destId="{F1A0EB02-8037-4F89-8026-A7DA99CFEE45}" srcOrd="0" destOrd="4" presId="urn:microsoft.com/office/officeart/2005/8/layout/vList5"/>
    <dgm:cxn modelId="{3F573756-6C76-4217-B759-BA4191D53224}" type="presOf" srcId="{553FB00C-8106-4C23-A95B-4EE2FBFD1597}" destId="{F1A0EB02-8037-4F89-8026-A7DA99CFEE45}" srcOrd="0" destOrd="6"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9D44EF2E-D3D4-4F78-A5B1-B4757C3A9F4C}" type="presOf" srcId="{6CCCB4C9-E223-43A4-ACB3-F35959F2EC17}"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67F57BA-76F7-4CD1-86C0-8F35D8D6BCE8}" srcId="{8D6D26A5-62C7-45EB-9531-C85F1879241F}" destId="{B31983F5-C174-45D4-BA93-1EDF648CC48E}" srcOrd="3" destOrd="0" parTransId="{F65308B5-0457-464E-A5FA-877C0CB9CDD0}" sibTransId="{5E120038-9AF2-4427-BC11-F9C1AD0AE472}"/>
    <dgm:cxn modelId="{206FEBE4-DDD4-4CD0-9076-7AAACBF61836}" srcId="{8D6D26A5-62C7-45EB-9531-C85F1879241F}" destId="{45617410-AE86-4E7F-A5A5-FBF62E797A7F}" srcOrd="5" destOrd="0" parTransId="{F4D1963A-87C4-4F2C-9C90-9E5AD195FDAD}" sibTransId="{D6D1D0AF-F47A-469E-87C3-ABDFEF2216C2}"/>
    <dgm:cxn modelId="{6DC7A074-6600-431C-8937-DC71ED3D180F}" type="presOf" srcId="{C505E477-07BE-4342-A6FA-DC107A22F81A}" destId="{F1A0EB02-8037-4F89-8026-A7DA99CFEE45}" srcOrd="0" destOrd="2" presId="urn:microsoft.com/office/officeart/2005/8/layout/vList5"/>
    <dgm:cxn modelId="{EDC4AF9C-8085-45AE-8032-B8E8A9ED14F8}" type="presOf" srcId="{DA60841E-6A62-4568-9E7F-A6D242D5C913}" destId="{F1A0EB02-8037-4F89-8026-A7DA99CFEE45}" srcOrd="0" destOrd="9" presId="urn:microsoft.com/office/officeart/2005/8/layout/vList5"/>
    <dgm:cxn modelId="{D1244FD6-6945-4FDE-893C-2AEE345131F4}" srcId="{8D6D26A5-62C7-45EB-9531-C85F1879241F}" destId="{23CB3858-2070-4011-8682-266008F0F6DB}" srcOrd="4" destOrd="0" parTransId="{E86EC12C-A9D1-4B8A-ABEA-4B85F3D9604B}" sibTransId="{DE324044-BC72-43A7-B733-72BB5C9C826E}"/>
    <dgm:cxn modelId="{02366D10-21CA-4FD9-8844-A81564858A6B}" type="presParOf" srcId="{D5CC919E-8CCC-4B1A-8D10-6F2C091922D1}" destId="{68BFF038-1D82-498E-BFBE-D15BC7CCD2BC}" srcOrd="0" destOrd="0" presId="urn:microsoft.com/office/officeart/2005/8/layout/vList5"/>
    <dgm:cxn modelId="{B69E8D7B-A21F-4429-9E1D-6C1450781F68}" type="presParOf" srcId="{68BFF038-1D82-498E-BFBE-D15BC7CCD2BC}" destId="{AEC6E17D-F1BC-406A-B364-F3D4F5F76DD5}" srcOrd="0" destOrd="0" presId="urn:microsoft.com/office/officeart/2005/8/layout/vList5"/>
    <dgm:cxn modelId="{ED763F95-51D0-4E28-A3EC-ECAEC9D2AE10}"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Trong kinh tế hàng hóa, người sản xuất phải điều chỉnh làm cho hao phí lao</a:t>
          </a:r>
          <a:endParaRPr lang="en-US" dirty="0">
            <a:solidFill>
              <a:srgbClr val="FFFF00"/>
            </a:solidFill>
          </a:endParaRPr>
        </a:p>
        <a:p>
          <a:r>
            <a:rPr lang="en-US" dirty="0">
              <a:solidFill>
                <a:srgbClr val="FFFF00"/>
              </a:solidFill>
            </a:rPr>
            <a:t> </a:t>
          </a:r>
          <a:r>
            <a:rPr lang="en-US" dirty="0" err="1">
              <a:solidFill>
                <a:srgbClr val="FFFF00"/>
              </a:solidFill>
            </a:rPr>
            <a:t>động</a:t>
          </a:r>
          <a:r>
            <a:rPr lang="en-US" dirty="0">
              <a:solidFill>
                <a:srgbClr val="FFFF00"/>
              </a:solidFill>
            </a:rPr>
            <a:t> </a:t>
          </a:r>
          <a:r>
            <a:rPr lang="en-US" dirty="0" err="1">
              <a:solidFill>
                <a:srgbClr val="FFFF00"/>
              </a:solidFill>
            </a:rPr>
            <a:t>cá</a:t>
          </a:r>
          <a:r>
            <a:rPr lang="en-US" dirty="0">
              <a:solidFill>
                <a:srgbClr val="FFFF00"/>
              </a:solidFill>
            </a:rPr>
            <a:t> </a:t>
          </a:r>
          <a:r>
            <a:rPr lang="en-US" dirty="0" err="1">
              <a:solidFill>
                <a:srgbClr val="FFFF00"/>
              </a:solidFill>
            </a:rPr>
            <a:t>biệt</a:t>
          </a:r>
          <a:r>
            <a:rPr lang="en-US" dirty="0">
              <a:solidFill>
                <a:srgbClr val="FFFF00"/>
              </a:solidFill>
            </a:rPr>
            <a:t> </a:t>
          </a:r>
          <a:r>
            <a:rPr lang="en-US" dirty="0" err="1">
              <a:solidFill>
                <a:srgbClr val="FFFF00"/>
              </a:solidFill>
            </a:rPr>
            <a:t>của</a:t>
          </a:r>
          <a:r>
            <a:rPr lang="en-US" dirty="0">
              <a:solidFill>
                <a:srgbClr val="FFFF00"/>
              </a:solidFill>
            </a:rPr>
            <a:t> </a:t>
          </a:r>
          <a:r>
            <a:rPr lang="en-US" dirty="0" err="1">
              <a:solidFill>
                <a:srgbClr val="FFFF00"/>
              </a:solidFill>
            </a:rPr>
            <a:t>mình</a:t>
          </a:r>
          <a:r>
            <a:rPr lang="en-US" dirty="0">
              <a:solidFill>
                <a:srgbClr val="FFFF00"/>
              </a:solidFill>
            </a:rPr>
            <a:t> </a:t>
          </a:r>
          <a:r>
            <a:rPr lang="en-US" dirty="0" err="1">
              <a:solidFill>
                <a:srgbClr val="FFFF00"/>
              </a:solidFill>
            </a:rPr>
            <a:t>phù</a:t>
          </a:r>
          <a:r>
            <a:rPr lang="en-US" dirty="0">
              <a:solidFill>
                <a:srgbClr val="FFFF00"/>
              </a:solidFill>
            </a:rPr>
            <a:t> </a:t>
          </a:r>
          <a:r>
            <a:rPr lang="en-US" dirty="0" err="1">
              <a:solidFill>
                <a:srgbClr val="FFFF00"/>
              </a:solidFill>
            </a:rPr>
            <a:t>hợp</a:t>
          </a:r>
          <a:r>
            <a:rPr lang="en-US" dirty="0">
              <a:solidFill>
                <a:srgbClr val="FFFF00"/>
              </a:solidFill>
            </a:rPr>
            <a:t> </a:t>
          </a:r>
          <a:r>
            <a:rPr lang="en-US" dirty="0" err="1">
              <a:solidFill>
                <a:srgbClr val="FFFF00"/>
              </a:solidFill>
            </a:rPr>
            <a:t>với</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Mức</a:t>
          </a:r>
          <a:r>
            <a:rPr lang="en-US" sz="3600" dirty="0">
              <a:solidFill>
                <a:schemeClr val="bg1"/>
              </a:solidFill>
              <a:latin typeface="Arial" panose="020B0604020202020204" pitchFamily="34" charset="0"/>
              <a:cs typeface="Arial" panose="020B0604020202020204" pitchFamily="34" charset="0"/>
            </a:rPr>
            <a:t> chi </a:t>
          </a:r>
          <a:r>
            <a:rPr lang="en-US" sz="3600" dirty="0" err="1">
              <a:solidFill>
                <a:schemeClr val="bg1"/>
              </a:solidFill>
              <a:latin typeface="Arial" panose="020B0604020202020204" pitchFamily="34" charset="0"/>
              <a:cs typeface="Arial" panose="020B0604020202020204" pitchFamily="34" charset="0"/>
            </a:rPr>
            <a:t>phí</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mà</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xã</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hội</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chấp</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nhận</a:t>
          </a:r>
          <a:r>
            <a:rPr lang="en-US" sz="3600" dirty="0">
              <a:solidFill>
                <a:schemeClr val="bg1"/>
              </a:solidFill>
              <a:latin typeface="Arial" panose="020B0604020202020204" pitchFamily="34" charset="0"/>
              <a:cs typeface="Arial" panose="020B0604020202020204" pitchFamily="34" charset="0"/>
            </a:rPr>
            <a:t> </a:t>
          </a: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3B60CF40-4DF3-4CF5-9C45-AE5AE5C2060D}">
      <dgm:prSet custT="1"/>
      <dgm:spPr/>
      <dgm:t>
        <a:bodyPr/>
        <a:lstStyle/>
        <a:p>
          <a:r>
            <a:rPr lang="it-IT" sz="3600" dirty="0">
              <a:solidFill>
                <a:schemeClr val="bg1"/>
              </a:solidFill>
              <a:latin typeface="Arial" panose="020B0604020202020204" pitchFamily="34" charset="0"/>
              <a:cs typeface="Arial" panose="020B0604020202020204" pitchFamily="34" charset="0"/>
            </a:rPr>
            <a:t>b. Mức chi phí phù hợp</a:t>
          </a:r>
          <a:endParaRPr lang="en-US" sz="3600" dirty="0">
            <a:solidFill>
              <a:schemeClr val="bg1"/>
            </a:solidFill>
            <a:latin typeface="Arial" panose="020B0604020202020204" pitchFamily="34" charset="0"/>
            <a:cs typeface="Arial" panose="020B0604020202020204" pitchFamily="34" charset="0"/>
          </a:endParaRPr>
        </a:p>
      </dgm:t>
    </dgm:pt>
    <dgm:pt modelId="{83F853DB-F801-484B-8CB3-B5193B813D45}" type="parTrans" cxnId="{3324FDC9-824D-4D00-8703-91E96030165E}">
      <dgm:prSet/>
      <dgm:spPr/>
      <dgm:t>
        <a:bodyPr/>
        <a:lstStyle/>
        <a:p>
          <a:endParaRPr lang="en-US"/>
        </a:p>
      </dgm:t>
    </dgm:pt>
    <dgm:pt modelId="{1E9E348E-C812-43A7-9AB4-4BFC573D8866}" type="sibTrans" cxnId="{3324FDC9-824D-4D00-8703-91E96030165E}">
      <dgm:prSet/>
      <dgm:spPr/>
      <dgm:t>
        <a:bodyPr/>
        <a:lstStyle/>
        <a:p>
          <a:endParaRPr lang="en-US"/>
        </a:p>
      </dgm:t>
    </dgm:pt>
    <dgm:pt modelId="{3FF7531F-8090-4AF1-B8D3-5A5BBFB60D6B}">
      <dgm:prSet custT="1"/>
      <dgm:spPr/>
      <dgm:t>
        <a:bodyPr/>
        <a:lstStyle/>
        <a:p>
          <a:r>
            <a:rPr lang="en-US" sz="3600" dirty="0">
              <a:solidFill>
                <a:schemeClr val="bg1"/>
              </a:solidFill>
              <a:latin typeface="Arial" panose="020B0604020202020204" pitchFamily="34" charset="0"/>
              <a:cs typeface="Arial" panose="020B0604020202020204" pitchFamily="34" charset="0"/>
            </a:rPr>
            <a:t>c. Mức chi phí của nhà sản xuất</a:t>
          </a:r>
        </a:p>
      </dgm:t>
    </dgm:pt>
    <dgm:pt modelId="{82625774-EB4A-4923-81A7-28D82BD1FEE6}" type="parTrans" cxnId="{5B71D1F3-2D35-4C44-B354-0EA3B025F3C0}">
      <dgm:prSet/>
      <dgm:spPr/>
      <dgm:t>
        <a:bodyPr/>
        <a:lstStyle/>
        <a:p>
          <a:endParaRPr lang="en-US"/>
        </a:p>
      </dgm:t>
    </dgm:pt>
    <dgm:pt modelId="{894424F5-7E10-4B49-952A-DA14316C5EC2}" type="sibTrans" cxnId="{5B71D1F3-2D35-4C44-B354-0EA3B025F3C0}">
      <dgm:prSet/>
      <dgm:spPr/>
      <dgm:t>
        <a:bodyPr/>
        <a:lstStyle/>
        <a:p>
          <a:endParaRPr lang="en-US"/>
        </a:p>
      </dgm:t>
    </dgm:pt>
    <dgm:pt modelId="{C4B80A1D-39A8-414F-92C6-7B21B9372EFA}">
      <dgm:prSet custT="1"/>
      <dgm:spPr/>
      <dgm:t>
        <a:bodyPr/>
        <a:lstStyle/>
        <a:p>
          <a:r>
            <a:rPr lang="en-US" sz="3600" dirty="0">
              <a:solidFill>
                <a:schemeClr val="bg1"/>
              </a:solidFill>
              <a:latin typeface="Arial" panose="020B0604020202020204" pitchFamily="34" charset="0"/>
              <a:cs typeface="Arial" panose="020B0604020202020204" pitchFamily="34" charset="0"/>
            </a:rPr>
            <a:t>d. Mức chi phí của mỗi ngành nghề</a:t>
          </a:r>
        </a:p>
      </dgm:t>
    </dgm:pt>
    <dgm:pt modelId="{7D775FDD-23B3-4181-9922-5E991C460BB5}" type="parTrans" cxnId="{904335F6-842C-4D3C-80E2-64863B86A918}">
      <dgm:prSet/>
      <dgm:spPr/>
      <dgm:t>
        <a:bodyPr/>
        <a:lstStyle/>
        <a:p>
          <a:endParaRPr lang="en-US"/>
        </a:p>
      </dgm:t>
    </dgm:pt>
    <dgm:pt modelId="{4B58F4E6-AAE5-4EF8-A150-93BF50E59277}" type="sibTrans" cxnId="{904335F6-842C-4D3C-80E2-64863B86A918}">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545F177F-0B28-4A8E-892B-88B0AD4E6060}" type="presOf" srcId="{B31983F5-C174-45D4-BA93-1EDF648CC48E}" destId="{F1A0EB02-8037-4F89-8026-A7DA99CFEE45}" srcOrd="0" destOrd="3"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50DB84FE-4229-463B-AFB1-15D178C8E80A}" srcId="{8D6D26A5-62C7-45EB-9531-C85F1879241F}" destId="{DA60841E-6A62-4568-9E7F-A6D242D5C913}" srcOrd="9" destOrd="0" parTransId="{B1362836-C9A9-4D21-BBC3-8B99D9591541}" sibTransId="{D565CDF6-B8F8-42E6-85A2-DA73E46EBF08}"/>
    <dgm:cxn modelId="{12C56704-DF34-40D1-AAAD-91FD0877846D}" type="presOf" srcId="{47034EC9-30F0-4285-87E0-0C8BA1F9CEDC}" destId="{F1A0EB02-8037-4F89-8026-A7DA99CFEE45}" srcOrd="0" destOrd="10" presId="urn:microsoft.com/office/officeart/2005/8/layout/vList5"/>
    <dgm:cxn modelId="{28F52197-4913-4F2A-A4D4-B8557100CDA7}" type="presOf" srcId="{AF508471-6BF0-4E4D-9C49-5C04E4F1A8A2}" destId="{D5CC919E-8CCC-4B1A-8D10-6F2C091922D1}" srcOrd="0" destOrd="0" presId="urn:microsoft.com/office/officeart/2005/8/layout/vList5"/>
    <dgm:cxn modelId="{C06B8AED-6AFA-4487-B156-3A95D863804F}" type="presOf" srcId="{C505E477-07BE-4342-A6FA-DC107A22F81A}" destId="{F1A0EB02-8037-4F89-8026-A7DA99CFEE45}" srcOrd="0" destOrd="2"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D8F81AF9-6266-465E-93DF-481D318A7C43}" type="presOf" srcId="{3B60CF40-4DF3-4CF5-9C45-AE5AE5C2060D}" destId="{F1A0EB02-8037-4F89-8026-A7DA99CFEE45}" srcOrd="0" destOrd="4" presId="urn:microsoft.com/office/officeart/2005/8/layout/vList5"/>
    <dgm:cxn modelId="{5B71D1F3-2D35-4C44-B354-0EA3B025F3C0}" srcId="{8D6D26A5-62C7-45EB-9531-C85F1879241F}" destId="{3FF7531F-8090-4AF1-B8D3-5A5BBFB60D6B}" srcOrd="5" destOrd="0" parTransId="{82625774-EB4A-4923-81A7-28D82BD1FEE6}" sibTransId="{894424F5-7E10-4B49-952A-DA14316C5EC2}"/>
    <dgm:cxn modelId="{D5AE2824-2B66-4E20-90ED-B8707B73EDCE}" srcId="{8D6D26A5-62C7-45EB-9531-C85F1879241F}" destId="{6CCCB4C9-E223-43A4-ACB3-F35959F2EC17}" srcOrd="1" destOrd="0" parTransId="{AAF0EA3C-67C7-4253-B71B-6640DD89DE1C}" sibTransId="{3CBA2C1E-96A1-48F5-92E9-569388700AFB}"/>
    <dgm:cxn modelId="{A4995D60-D156-4B15-99D6-BB0EF590CB74}" type="presOf" srcId="{6CCCB4C9-E223-43A4-ACB3-F35959F2EC17}" destId="{F1A0EB02-8037-4F89-8026-A7DA99CFEE45}" srcOrd="0" destOrd="1"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3E158BCC-C0AB-4904-9A83-47A51BF45E3E}" type="presOf" srcId="{C4B80A1D-39A8-414F-92C6-7B21B9372EFA}" destId="{F1A0EB02-8037-4F89-8026-A7DA99CFEE45}" srcOrd="0" destOrd="6" presId="urn:microsoft.com/office/officeart/2005/8/layout/vList5"/>
    <dgm:cxn modelId="{904335F6-842C-4D3C-80E2-64863B86A918}" srcId="{8D6D26A5-62C7-45EB-9531-C85F1879241F}" destId="{C4B80A1D-39A8-414F-92C6-7B21B9372EFA}" srcOrd="6" destOrd="0" parTransId="{7D775FDD-23B3-4181-9922-5E991C460BB5}" sibTransId="{4B58F4E6-AAE5-4EF8-A150-93BF50E59277}"/>
    <dgm:cxn modelId="{855DF1AD-D671-414E-BAE7-F32E4E02F463}" type="presOf" srcId="{C274F073-4936-4602-B18E-9B7F6CB313A5}" destId="{F1A0EB02-8037-4F89-8026-A7DA99CFEE45}" srcOrd="0" destOrd="7" presId="urn:microsoft.com/office/officeart/2005/8/layout/vList5"/>
    <dgm:cxn modelId="{D9511213-AB18-40F5-9C0D-C8C4EE4AFB90}" type="presOf" srcId="{3FF7531F-8090-4AF1-B8D3-5A5BBFB60D6B}" destId="{F1A0EB02-8037-4F89-8026-A7DA99CFEE45}" srcOrd="0" destOrd="5" presId="urn:microsoft.com/office/officeart/2005/8/layout/vList5"/>
    <dgm:cxn modelId="{3324FDC9-824D-4D00-8703-91E96030165E}" srcId="{8D6D26A5-62C7-45EB-9531-C85F1879241F}" destId="{3B60CF40-4DF3-4CF5-9C45-AE5AE5C2060D}" srcOrd="4" destOrd="0" parTransId="{83F853DB-F801-484B-8CB3-B5193B813D45}" sibTransId="{1E9E348E-C812-43A7-9AB4-4BFC573D8866}"/>
    <dgm:cxn modelId="{83347C59-F0CB-41E6-8B2E-66C4CDFFA55B}" srcId="{8D6D26A5-62C7-45EB-9531-C85F1879241F}" destId="{C505E477-07BE-4342-A6FA-DC107A22F81A}" srcOrd="2" destOrd="0" parTransId="{8E1500FB-30EE-45BF-BF2A-8F78C6FF5F03}" sibTransId="{E18B56C7-C0C7-4C35-B26B-B662D5746E2C}"/>
    <dgm:cxn modelId="{00C7E62B-ACDA-42BB-B694-076AECA9B060}" type="presOf" srcId="{51C162B5-62EE-49AE-B321-64F0F56690F7}" destId="{F1A0EB02-8037-4F89-8026-A7DA99CFEE45}" srcOrd="0" destOrd="8"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6AB4AA21-8D09-4877-B7EA-DE11F9081A6F}" type="presOf" srcId="{DA60841E-6A62-4568-9E7F-A6D242D5C913}" destId="{F1A0EB02-8037-4F89-8026-A7DA99CFEE45}" srcOrd="0" destOrd="9" presId="urn:microsoft.com/office/officeart/2005/8/layout/vList5"/>
    <dgm:cxn modelId="{6803A244-F74A-4ECE-A7DA-22DDE0103181}" type="presOf" srcId="{0D295D90-F92F-47DB-8CB5-70DB0F3A24B7}" destId="{F1A0EB02-8037-4F89-8026-A7DA99CFEE45}" srcOrd="0" destOrd="0" presId="urn:microsoft.com/office/officeart/2005/8/layout/vList5"/>
    <dgm:cxn modelId="{FBCD24E3-EBE6-4583-8F5E-268EC15AD6AF}" type="presOf" srcId="{8D6D26A5-62C7-45EB-9531-C85F1879241F}" destId="{AEC6E17D-F1BC-406A-B364-F3D4F5F76DD5}" srcOrd="0" destOrd="0" presId="urn:microsoft.com/office/officeart/2005/8/layout/vList5"/>
    <dgm:cxn modelId="{5FAA6B41-ABC2-427E-89FC-1B6971438B88}" type="presParOf" srcId="{D5CC919E-8CCC-4B1A-8D10-6F2C091922D1}" destId="{68BFF038-1D82-498E-BFBE-D15BC7CCD2BC}" srcOrd="0" destOrd="0" presId="urn:microsoft.com/office/officeart/2005/8/layout/vList5"/>
    <dgm:cxn modelId="{D0F5EC7F-C9EF-4E56-ABE7-F7CDF11B0A21}" type="presParOf" srcId="{68BFF038-1D82-498E-BFBE-D15BC7CCD2BC}" destId="{AEC6E17D-F1BC-406A-B364-F3D4F5F76DD5}" srcOrd="0" destOrd="0" presId="urn:microsoft.com/office/officeart/2005/8/layout/vList5"/>
    <dgm:cxn modelId="{AA995218-FBBC-4697-A16B-2081B08F988C}"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err="1">
              <a:solidFill>
                <a:srgbClr val="FFFF00"/>
              </a:solidFill>
            </a:rPr>
            <a:t>Vì</a:t>
          </a:r>
          <a:r>
            <a:rPr lang="en-US" dirty="0">
              <a:solidFill>
                <a:srgbClr val="FFFF00"/>
              </a:solidFill>
            </a:rPr>
            <a:t> </a:t>
          </a:r>
          <a:r>
            <a:rPr lang="en-US" dirty="0" err="1">
              <a:solidFill>
                <a:srgbClr val="FFFF00"/>
              </a:solidFill>
            </a:rPr>
            <a:t>sao</a:t>
          </a:r>
          <a:r>
            <a:rPr lang="en-US" dirty="0">
              <a:solidFill>
                <a:srgbClr val="FFFF00"/>
              </a:solidFill>
            </a:rPr>
            <a:t> </a:t>
          </a:r>
          <a:r>
            <a:rPr lang="en-US" dirty="0" err="1">
              <a:solidFill>
                <a:srgbClr val="FFFF00"/>
              </a:solidFill>
            </a:rPr>
            <a:t>hàng</a:t>
          </a:r>
          <a:r>
            <a:rPr lang="en-US" dirty="0">
              <a:solidFill>
                <a:srgbClr val="FFFF00"/>
              </a:solidFill>
            </a:rPr>
            <a:t> </a:t>
          </a:r>
          <a:r>
            <a:rPr lang="en-US" dirty="0" err="1">
              <a:solidFill>
                <a:srgbClr val="FFFF00"/>
              </a:solidFill>
            </a:rPr>
            <a:t>hóa</a:t>
          </a:r>
          <a:r>
            <a:rPr lang="en-US" dirty="0">
              <a:solidFill>
                <a:srgbClr val="FFFF00"/>
              </a:solidFill>
            </a:rPr>
            <a:t> </a:t>
          </a:r>
          <a:r>
            <a:rPr lang="en-US" dirty="0" err="1">
              <a:solidFill>
                <a:srgbClr val="FFFF00"/>
              </a:solidFill>
            </a:rPr>
            <a:t>có</a:t>
          </a:r>
          <a:r>
            <a:rPr lang="en-US" dirty="0">
              <a:solidFill>
                <a:srgbClr val="FFFF00"/>
              </a:solidFill>
            </a:rPr>
            <a:t> </a:t>
          </a:r>
          <a:r>
            <a:rPr lang="en-US" dirty="0" err="1">
              <a:solidFill>
                <a:srgbClr val="FFFF00"/>
              </a:solidFill>
            </a:rPr>
            <a:t>hai</a:t>
          </a:r>
          <a:r>
            <a:rPr lang="en-US" dirty="0">
              <a:solidFill>
                <a:srgbClr val="FFFF00"/>
              </a:solidFill>
            </a:rPr>
            <a:t> </a:t>
          </a:r>
          <a:r>
            <a:rPr lang="en-US" dirty="0" err="1">
              <a:solidFill>
                <a:srgbClr val="FFFF00"/>
              </a:solidFill>
            </a:rPr>
            <a:t>thuộc</a:t>
          </a:r>
          <a:r>
            <a:rPr lang="en-US" dirty="0">
              <a:solidFill>
                <a:srgbClr val="FFFF00"/>
              </a:solidFill>
            </a:rPr>
            <a:t> </a:t>
          </a:r>
          <a:r>
            <a:rPr lang="en-US" dirty="0" err="1">
              <a:solidFill>
                <a:srgbClr val="FFFF00"/>
              </a:solidFill>
            </a:rPr>
            <a:t>tính</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giá</a:t>
          </a:r>
          <a:r>
            <a:rPr lang="en-US" dirty="0">
              <a:solidFill>
                <a:srgbClr val="FFFF00"/>
              </a:solidFill>
            </a:rPr>
            <a:t> </a:t>
          </a:r>
          <a:r>
            <a:rPr lang="en-US" dirty="0" err="1">
              <a:solidFill>
                <a:srgbClr val="FFFF00"/>
              </a:solidFill>
            </a:rPr>
            <a:t>trị</a:t>
          </a:r>
          <a:r>
            <a:rPr lang="en-US" dirty="0">
              <a:solidFill>
                <a:srgbClr val="FFFF00"/>
              </a:solidFill>
            </a:rPr>
            <a:t> </a:t>
          </a:r>
          <a:r>
            <a:rPr lang="en-US" dirty="0" err="1">
              <a:solidFill>
                <a:srgbClr val="FFFF00"/>
              </a:solidFill>
            </a:rPr>
            <a:t>và</a:t>
          </a:r>
          <a:r>
            <a:rPr lang="en-US" dirty="0">
              <a:solidFill>
                <a:srgbClr val="FFFF00"/>
              </a:solidFill>
            </a:rPr>
            <a:t> </a:t>
          </a:r>
          <a:r>
            <a:rPr lang="en-US" dirty="0" err="1">
              <a:solidFill>
                <a:srgbClr val="FFFF00"/>
              </a:solidFill>
            </a:rPr>
            <a:t>giá</a:t>
          </a:r>
          <a:r>
            <a:rPr lang="en-US" dirty="0">
              <a:solidFill>
                <a:srgbClr val="FFFF00"/>
              </a:solidFill>
            </a:rPr>
            <a:t> </a:t>
          </a:r>
          <a:r>
            <a:rPr lang="en-US" dirty="0" err="1">
              <a:solidFill>
                <a:srgbClr val="FFFF00"/>
              </a:solidFill>
            </a:rPr>
            <a:t>trị</a:t>
          </a:r>
          <a:r>
            <a:rPr lang="en-US" dirty="0">
              <a:solidFill>
                <a:srgbClr val="FFFF00"/>
              </a:solidFill>
            </a:rPr>
            <a:t> </a:t>
          </a:r>
          <a:r>
            <a:rPr lang="en-US" dirty="0" err="1">
              <a:solidFill>
                <a:srgbClr val="FFFF00"/>
              </a:solidFill>
            </a:rPr>
            <a:t>sử</a:t>
          </a:r>
          <a:r>
            <a:rPr lang="en-US" dirty="0">
              <a:solidFill>
                <a:srgbClr val="FFFF00"/>
              </a:solidFill>
            </a:rPr>
            <a:t> </a:t>
          </a:r>
          <a:r>
            <a:rPr lang="en-US" dirty="0" err="1">
              <a:solidFill>
                <a:srgbClr val="FFFF00"/>
              </a:solidFill>
            </a:rPr>
            <a:t>dụng</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err="1">
              <a:solidFill>
                <a:schemeClr val="bg1"/>
              </a:solidFill>
              <a:latin typeface="Arial" panose="020B0604020202020204" pitchFamily="34" charset="0"/>
              <a:cs typeface="Arial" panose="020B0604020202020204" pitchFamily="34" charset="0"/>
            </a:rPr>
            <a:t>a.Vì</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lao</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động</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sản</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xuất</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hàng</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hóa</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có</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tính</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chất</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hai</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mặt</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5DF3F78A-A3A1-445B-87D9-AC49B458DDC0}">
      <dgm:prSet custT="1"/>
      <dgm:spPr/>
      <dgm:t>
        <a:bodyPr/>
        <a:lstStyle/>
        <a:p>
          <a:r>
            <a:rPr lang="vi-VN" sz="3600" dirty="0">
              <a:solidFill>
                <a:schemeClr val="bg1"/>
              </a:solidFill>
              <a:latin typeface="Arial" panose="020B0604020202020204" pitchFamily="34" charset="0"/>
              <a:cs typeface="Arial" panose="020B0604020202020204" pitchFamily="34" charset="0"/>
            </a:rPr>
            <a:t>b. Vì có hai loại lao động là lao động trừu tượng và lao động cụ thể</a:t>
          </a:r>
          <a:endParaRPr lang="en-US" sz="3600" dirty="0">
            <a:solidFill>
              <a:schemeClr val="bg1"/>
            </a:solidFill>
            <a:latin typeface="Arial" panose="020B0604020202020204" pitchFamily="34" charset="0"/>
            <a:cs typeface="Arial" panose="020B0604020202020204" pitchFamily="34" charset="0"/>
          </a:endParaRPr>
        </a:p>
      </dgm:t>
    </dgm:pt>
    <dgm:pt modelId="{87030907-E86D-47FF-8E88-401CA45F738B}" type="parTrans" cxnId="{E9A685BC-A825-4772-AC97-35B89EACF5A7}">
      <dgm:prSet/>
      <dgm:spPr/>
      <dgm:t>
        <a:bodyPr/>
        <a:lstStyle/>
        <a:p>
          <a:endParaRPr lang="en-US"/>
        </a:p>
      </dgm:t>
    </dgm:pt>
    <dgm:pt modelId="{5D5F476E-7BE5-4101-A476-53A23CA430A3}" type="sibTrans" cxnId="{E9A685BC-A825-4772-AC97-35B89EACF5A7}">
      <dgm:prSet/>
      <dgm:spPr/>
      <dgm:t>
        <a:bodyPr/>
        <a:lstStyle/>
        <a:p>
          <a:endParaRPr lang="en-US"/>
        </a:p>
      </dgm:t>
    </dgm:pt>
    <dgm:pt modelId="{FCCD476D-04FA-4150-9CE2-17B5E5C75920}">
      <dgm:prSet custT="1"/>
      <dgm:spPr/>
      <dgm:t>
        <a:bodyPr/>
        <a:lstStyle/>
        <a:p>
          <a:r>
            <a:rPr lang="vi-VN" sz="3600" dirty="0">
              <a:solidFill>
                <a:schemeClr val="bg1"/>
              </a:solidFill>
              <a:latin typeface="Arial" panose="020B0604020202020204" pitchFamily="34" charset="0"/>
              <a:cs typeface="Arial" panose="020B0604020202020204" pitchFamily="34" charset="0"/>
            </a:rPr>
            <a:t>c. Vì hàng hóa được trao đổi trên thị trường</a:t>
          </a:r>
          <a:endParaRPr lang="en-US" sz="3600" dirty="0">
            <a:solidFill>
              <a:schemeClr val="bg1"/>
            </a:solidFill>
            <a:latin typeface="Arial" panose="020B0604020202020204" pitchFamily="34" charset="0"/>
            <a:cs typeface="Arial" panose="020B0604020202020204" pitchFamily="34" charset="0"/>
          </a:endParaRPr>
        </a:p>
      </dgm:t>
    </dgm:pt>
    <dgm:pt modelId="{41C5578D-C232-4358-B7B1-FD88587C34BC}" type="parTrans" cxnId="{33E657D6-D196-45AC-B50A-D4433DC732CE}">
      <dgm:prSet/>
      <dgm:spPr/>
      <dgm:t>
        <a:bodyPr/>
        <a:lstStyle/>
        <a:p>
          <a:endParaRPr lang="en-US"/>
        </a:p>
      </dgm:t>
    </dgm:pt>
    <dgm:pt modelId="{28E49849-3C78-484A-9A01-0866D61361DB}" type="sibTrans" cxnId="{33E657D6-D196-45AC-B50A-D4433DC732CE}">
      <dgm:prSet/>
      <dgm:spPr/>
      <dgm:t>
        <a:bodyPr/>
        <a:lstStyle/>
        <a:p>
          <a:endParaRPr lang="en-US"/>
        </a:p>
      </dgm:t>
    </dgm:pt>
    <dgm:pt modelId="{82CFE633-AC23-4D51-8F10-96547C0B1C3F}">
      <dgm:prSet custT="1"/>
      <dgm:spPr/>
      <dgm:t>
        <a:bodyPr/>
        <a:lstStyle/>
        <a:p>
          <a:r>
            <a:rPr lang="vi-VN" sz="3600" dirty="0">
              <a:solidFill>
                <a:schemeClr val="bg1"/>
              </a:solidFill>
              <a:latin typeface="Arial" panose="020B0604020202020204" pitchFamily="34" charset="0"/>
              <a:cs typeface="Arial" panose="020B0604020202020204" pitchFamily="34" charset="0"/>
            </a:rPr>
            <a:t>d. Vì hàng hóa là sản phẩm lao động của con người</a:t>
          </a:r>
          <a:endParaRPr lang="en-US" sz="3600" dirty="0">
            <a:solidFill>
              <a:schemeClr val="bg1"/>
            </a:solidFill>
            <a:latin typeface="Arial" panose="020B0604020202020204" pitchFamily="34" charset="0"/>
            <a:cs typeface="Arial" panose="020B0604020202020204" pitchFamily="34" charset="0"/>
          </a:endParaRPr>
        </a:p>
      </dgm:t>
    </dgm:pt>
    <dgm:pt modelId="{2E014E68-4855-4519-81AC-448315849906}" type="parTrans" cxnId="{A76DC495-BCDE-4AC9-A942-9611014325E4}">
      <dgm:prSet/>
      <dgm:spPr/>
      <dgm:t>
        <a:bodyPr/>
        <a:lstStyle/>
        <a:p>
          <a:endParaRPr lang="en-US"/>
        </a:p>
      </dgm:t>
    </dgm:pt>
    <dgm:pt modelId="{EB1932BB-2708-46F5-A85E-C9944FECC0B1}" type="sibTrans" cxnId="{A76DC495-BCDE-4AC9-A942-9611014325E4}">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1D8F84E2-F47D-48EB-998B-C6191F8203A5}" type="presOf" srcId="{5DF3F78A-A3A1-445B-87D9-AC49B458DDC0}" destId="{F1A0EB02-8037-4F89-8026-A7DA99CFEE45}" srcOrd="0" destOrd="4"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36A00496-F6DA-4A0A-B69B-1DC9F7E0AE39}" type="presOf" srcId="{AF508471-6BF0-4E4D-9C49-5C04E4F1A8A2}" destId="{D5CC919E-8CCC-4B1A-8D10-6F2C091922D1}" srcOrd="0" destOrd="0" presId="urn:microsoft.com/office/officeart/2005/8/layout/vList5"/>
    <dgm:cxn modelId="{5BD2C1C3-FA4C-4ECD-8726-5895D5D74625}" type="presOf" srcId="{6CCCB4C9-E223-43A4-ACB3-F35959F2EC17}" destId="{F1A0EB02-8037-4F89-8026-A7DA99CFEE45}" srcOrd="0" destOrd="1" presId="urn:microsoft.com/office/officeart/2005/8/layout/vList5"/>
    <dgm:cxn modelId="{0F7BF62D-4C03-48E4-976D-890E67677B2F}" type="presOf" srcId="{82CFE633-AC23-4D51-8F10-96547C0B1C3F}" destId="{F1A0EB02-8037-4F89-8026-A7DA99CFEE45}" srcOrd="0" destOrd="6"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E9A685BC-A825-4772-AC97-35B89EACF5A7}" srcId="{8D6D26A5-62C7-45EB-9531-C85F1879241F}" destId="{5DF3F78A-A3A1-445B-87D9-AC49B458DDC0}" srcOrd="4" destOrd="0" parTransId="{87030907-E86D-47FF-8E88-401CA45F738B}" sibTransId="{5D5F476E-7BE5-4101-A476-53A23CA430A3}"/>
    <dgm:cxn modelId="{67E9F304-96C0-4CCD-B4D7-65CD78C9732E}" type="presOf" srcId="{B31983F5-C174-45D4-BA93-1EDF648CC48E}" destId="{F1A0EB02-8037-4F89-8026-A7DA99CFEE45}" srcOrd="0" destOrd="3" presId="urn:microsoft.com/office/officeart/2005/8/layout/vList5"/>
    <dgm:cxn modelId="{40DAF2B4-B724-48A3-BB1E-647E596FFC55}" type="presOf" srcId="{C505E477-07BE-4342-A6FA-DC107A22F81A}" destId="{F1A0EB02-8037-4F89-8026-A7DA99CFEE45}" srcOrd="0" destOrd="2" presId="urn:microsoft.com/office/officeart/2005/8/layout/vList5"/>
    <dgm:cxn modelId="{17571312-FDB0-4B16-9E50-37691F9168AA}" type="presOf" srcId="{FCCD476D-04FA-4150-9CE2-17B5E5C75920}" destId="{F1A0EB02-8037-4F89-8026-A7DA99CFEE45}" srcOrd="0" destOrd="5"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A76DC495-BCDE-4AC9-A942-9611014325E4}" srcId="{8D6D26A5-62C7-45EB-9531-C85F1879241F}" destId="{82CFE633-AC23-4D51-8F10-96547C0B1C3F}" srcOrd="6" destOrd="0" parTransId="{2E014E68-4855-4519-81AC-448315849906}" sibTransId="{EB1932BB-2708-46F5-A85E-C9944FECC0B1}"/>
    <dgm:cxn modelId="{7828E84E-D2DE-48CF-A270-DAE8C14255B0}" type="presOf" srcId="{47034EC9-30F0-4285-87E0-0C8BA1F9CEDC}" destId="{F1A0EB02-8037-4F89-8026-A7DA99CFEE45}" srcOrd="0" destOrd="10" presId="urn:microsoft.com/office/officeart/2005/8/layout/vList5"/>
    <dgm:cxn modelId="{44740E7F-3CAC-487A-9D90-BC0137B98527}" type="presOf" srcId="{DA60841E-6A62-4568-9E7F-A6D242D5C913}" destId="{F1A0EB02-8037-4F89-8026-A7DA99CFEE45}" srcOrd="0" destOrd="9"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B1F9A17B-7CDA-4C5A-B767-653E442DDEDF}" type="presOf" srcId="{0D295D90-F92F-47DB-8CB5-70DB0F3A24B7}" destId="{F1A0EB02-8037-4F89-8026-A7DA99CFEE45}" srcOrd="0" destOrd="0"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498BCA4E-03A1-469B-BF96-0459B746E93A}" type="presOf" srcId="{C274F073-4936-4602-B18E-9B7F6CB313A5}" destId="{F1A0EB02-8037-4F89-8026-A7DA99CFEE45}" srcOrd="0" destOrd="7"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33E657D6-D196-45AC-B50A-D4433DC732CE}" srcId="{8D6D26A5-62C7-45EB-9531-C85F1879241F}" destId="{FCCD476D-04FA-4150-9CE2-17B5E5C75920}" srcOrd="5" destOrd="0" parTransId="{41C5578D-C232-4358-B7B1-FD88587C34BC}" sibTransId="{28E49849-3C78-484A-9A01-0866D61361DB}"/>
    <dgm:cxn modelId="{BBB791BB-CAAB-47B0-9C72-FE15A0A650BA}" type="presOf" srcId="{8D6D26A5-62C7-45EB-9531-C85F1879241F}" destId="{AEC6E17D-F1BC-406A-B364-F3D4F5F76DD5}" srcOrd="0" destOrd="0"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ECA26137-70AF-447F-8433-DCE9A8DB3062}" type="presOf" srcId="{51C162B5-62EE-49AE-B321-64F0F56690F7}" destId="{F1A0EB02-8037-4F89-8026-A7DA99CFEE45}" srcOrd="0" destOrd="8" presId="urn:microsoft.com/office/officeart/2005/8/layout/vList5"/>
    <dgm:cxn modelId="{EC0BF03C-174F-4E2C-BECF-009D6200ECA6}" type="presParOf" srcId="{D5CC919E-8CCC-4B1A-8D10-6F2C091922D1}" destId="{68BFF038-1D82-498E-BFBE-D15BC7CCD2BC}" srcOrd="0" destOrd="0" presId="urn:microsoft.com/office/officeart/2005/8/layout/vList5"/>
    <dgm:cxn modelId="{D49418F8-E9B7-45C7-BC58-B0182140D621}" type="presParOf" srcId="{68BFF038-1D82-498E-BFBE-D15BC7CCD2BC}" destId="{AEC6E17D-F1BC-406A-B364-F3D4F5F76DD5}" srcOrd="0" destOrd="0" presId="urn:microsoft.com/office/officeart/2005/8/layout/vList5"/>
    <dgm:cxn modelId="{F4DE6E3D-6269-4F43-9C3B-26974DDE60FB}"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err="1">
              <a:solidFill>
                <a:srgbClr val="FFFF00"/>
              </a:solidFill>
            </a:rPr>
            <a:t>Nguyên</a:t>
          </a:r>
          <a:r>
            <a:rPr lang="en-US" dirty="0">
              <a:solidFill>
                <a:srgbClr val="FFFF00"/>
              </a:solidFill>
            </a:rPr>
            <a:t> </a:t>
          </a:r>
          <a:r>
            <a:rPr lang="en-US" dirty="0" err="1">
              <a:solidFill>
                <a:srgbClr val="FFFF00"/>
              </a:solidFill>
            </a:rPr>
            <a:t>tắc</a:t>
          </a:r>
          <a:r>
            <a:rPr lang="en-US" dirty="0">
              <a:solidFill>
                <a:srgbClr val="FFFF00"/>
              </a:solidFill>
            </a:rPr>
            <a:t> </a:t>
          </a:r>
          <a:r>
            <a:rPr lang="en-US" dirty="0" err="1">
              <a:solidFill>
                <a:srgbClr val="FFFF00"/>
              </a:solidFill>
            </a:rPr>
            <a:t>thực</a:t>
          </a:r>
          <a:r>
            <a:rPr lang="en-US" dirty="0">
              <a:solidFill>
                <a:srgbClr val="FFFF00"/>
              </a:solidFill>
            </a:rPr>
            <a:t> </a:t>
          </a:r>
          <a:r>
            <a:rPr lang="en-US" dirty="0" err="1">
              <a:solidFill>
                <a:srgbClr val="FFFF00"/>
              </a:solidFill>
            </a:rPr>
            <a:t>hiện</a:t>
          </a:r>
          <a:r>
            <a:rPr lang="en-US" dirty="0">
              <a:solidFill>
                <a:srgbClr val="FFFF00"/>
              </a:solidFill>
            </a:rPr>
            <a:t> </a:t>
          </a:r>
          <a:r>
            <a:rPr lang="en-US" dirty="0" err="1">
              <a:solidFill>
                <a:srgbClr val="FFFF00"/>
              </a:solidFill>
            </a:rPr>
            <a:t>phân</a:t>
          </a:r>
          <a:r>
            <a:rPr lang="en-US" dirty="0">
              <a:solidFill>
                <a:srgbClr val="FFFF00"/>
              </a:solidFill>
            </a:rPr>
            <a:t> </a:t>
          </a:r>
          <a:r>
            <a:rPr lang="en-US" dirty="0" err="1">
              <a:solidFill>
                <a:srgbClr val="FFFF00"/>
              </a:solidFill>
            </a:rPr>
            <a:t>phối</a:t>
          </a:r>
          <a:r>
            <a:rPr lang="en-US" dirty="0">
              <a:solidFill>
                <a:srgbClr val="FFFF00"/>
              </a:solidFill>
            </a:rPr>
            <a:t> </a:t>
          </a:r>
          <a:r>
            <a:rPr lang="en-US" dirty="0" err="1">
              <a:solidFill>
                <a:srgbClr val="FFFF00"/>
              </a:solidFill>
            </a:rPr>
            <a:t>trong</a:t>
          </a:r>
          <a:r>
            <a:rPr lang="en-US" dirty="0">
              <a:solidFill>
                <a:srgbClr val="FFFF00"/>
              </a:solidFill>
            </a:rPr>
            <a:t> </a:t>
          </a:r>
          <a:r>
            <a:rPr lang="en-US" dirty="0" err="1">
              <a:solidFill>
                <a:srgbClr val="FFFF00"/>
              </a:solidFill>
            </a:rPr>
            <a:t>xã</a:t>
          </a:r>
          <a:r>
            <a:rPr lang="en-US" dirty="0">
              <a:solidFill>
                <a:srgbClr val="FFFF00"/>
              </a:solidFill>
            </a:rPr>
            <a:t> </a:t>
          </a:r>
          <a:r>
            <a:rPr lang="en-US" dirty="0" err="1">
              <a:solidFill>
                <a:srgbClr val="FFFF00"/>
              </a:solidFill>
            </a:rPr>
            <a:t>hội</a:t>
          </a:r>
          <a:r>
            <a:rPr lang="en-US" dirty="0">
              <a:solidFill>
                <a:srgbClr val="FFFF00"/>
              </a:solidFill>
            </a:rPr>
            <a:t> </a:t>
          </a:r>
          <a:r>
            <a:rPr lang="en-US" dirty="0" err="1">
              <a:solidFill>
                <a:srgbClr val="FFFF00"/>
              </a:solidFill>
            </a:rPr>
            <a:t>cộng</a:t>
          </a:r>
          <a:r>
            <a:rPr lang="en-US" dirty="0">
              <a:solidFill>
                <a:srgbClr val="FFFF00"/>
              </a:solidFill>
            </a:rPr>
            <a:t> </a:t>
          </a:r>
          <a:r>
            <a:rPr lang="en-US" dirty="0" err="1">
              <a:solidFill>
                <a:srgbClr val="FFFF00"/>
              </a:solidFill>
            </a:rPr>
            <a:t>sản</a:t>
          </a:r>
          <a:r>
            <a:rPr lang="en-US" dirty="0">
              <a:solidFill>
                <a:srgbClr val="FFFF00"/>
              </a:solidFill>
            </a:rPr>
            <a:t>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là</a:t>
          </a:r>
          <a:r>
            <a:rPr lang="en-US" dirty="0">
              <a:solidFill>
                <a:srgbClr val="FFFF00"/>
              </a:solidFill>
            </a:rPr>
            <a:t> </a:t>
          </a:r>
          <a:r>
            <a:rPr lang="en-US" dirty="0" err="1">
              <a:solidFill>
                <a:srgbClr val="FFFF00"/>
              </a:solidFill>
            </a:rPr>
            <a:t>gì</a:t>
          </a:r>
          <a:r>
            <a:rPr lang="en-US" dirty="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vi-VN" sz="3600" dirty="0">
              <a:solidFill>
                <a:schemeClr val="bg1"/>
              </a:solidFill>
              <a:latin typeface="Arial" panose="020B0604020202020204" pitchFamily="34" charset="0"/>
              <a:cs typeface="Arial" panose="020B0604020202020204" pitchFamily="34" charset="0"/>
            </a:rPr>
            <a:t>a. Làm theo năng lực, hưởng theo nhu cầu</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48F5A902-DB26-4EEF-905E-0E00C4B70941}">
      <dgm:prSet custT="1"/>
      <dgm:spPr/>
      <dgm:t>
        <a:bodyPr/>
        <a:lstStyle/>
        <a:p>
          <a:r>
            <a:rPr lang="vi-VN" sz="3600" dirty="0" err="1">
              <a:solidFill>
                <a:schemeClr val="bg1"/>
              </a:solidFill>
              <a:latin typeface="Arial" panose="020B0604020202020204" pitchFamily="34" charset="0"/>
              <a:cs typeface="Arial" panose="020B0604020202020204" pitchFamily="34" charset="0"/>
            </a:rPr>
            <a:t>b. Làm theo năng lực, hưởng theo hiểu quả công việc</a:t>
          </a:r>
          <a:endParaRPr lang="en-US" sz="3600" dirty="0" err="1">
            <a:solidFill>
              <a:schemeClr val="bg1"/>
            </a:solidFill>
            <a:latin typeface="Arial" panose="020B0604020202020204" pitchFamily="34" charset="0"/>
            <a:cs typeface="Arial" panose="020B0604020202020204" pitchFamily="34" charset="0"/>
          </a:endParaRPr>
        </a:p>
      </dgm:t>
    </dgm:pt>
    <dgm:pt modelId="{CBB8204D-C3BD-47F5-826B-87AD28A32ACF}" type="parTrans" cxnId="{838AB10F-3EEB-489B-BCEA-D8A1AEAD6BB4}">
      <dgm:prSet/>
      <dgm:spPr/>
      <dgm:t>
        <a:bodyPr/>
        <a:lstStyle/>
        <a:p>
          <a:endParaRPr lang="en-US"/>
        </a:p>
      </dgm:t>
    </dgm:pt>
    <dgm:pt modelId="{80167C05-E5F6-4349-BA18-C4524D45DA87}" type="sibTrans" cxnId="{838AB10F-3EEB-489B-BCEA-D8A1AEAD6BB4}">
      <dgm:prSet/>
      <dgm:spPr/>
      <dgm:t>
        <a:bodyPr/>
        <a:lstStyle/>
        <a:p>
          <a:endParaRPr lang="en-US"/>
        </a:p>
      </dgm:t>
    </dgm:pt>
    <dgm:pt modelId="{8F219765-5A05-4CF7-AEBB-EFCDA021B12B}">
      <dgm:prSet custT="1"/>
      <dgm:spPr/>
      <dgm:t>
        <a:bodyPr/>
        <a:lstStyle/>
        <a:p>
          <a:r>
            <a:rPr lang="vi-VN" sz="3600" dirty="0" err="1">
              <a:solidFill>
                <a:schemeClr val="bg1"/>
              </a:solidFill>
              <a:latin typeface="Arial" panose="020B0604020202020204" pitchFamily="34" charset="0"/>
              <a:cs typeface="Arial" panose="020B0604020202020204" pitchFamily="34" charset="0"/>
            </a:rPr>
            <a:t>c. Làm theo năng lực, hưởng theo lao động</a:t>
          </a:r>
          <a:endParaRPr lang="en-US" sz="3600" dirty="0" err="1">
            <a:solidFill>
              <a:schemeClr val="bg1"/>
            </a:solidFill>
            <a:latin typeface="Arial" panose="020B0604020202020204" pitchFamily="34" charset="0"/>
            <a:cs typeface="Arial" panose="020B0604020202020204" pitchFamily="34" charset="0"/>
          </a:endParaRPr>
        </a:p>
      </dgm:t>
    </dgm:pt>
    <dgm:pt modelId="{2EBF9509-BF07-4462-9B57-FCDB9B75EF4C}" type="parTrans" cxnId="{B1BAC9C5-3B48-4E56-98BC-AA7E9B32354C}">
      <dgm:prSet/>
      <dgm:spPr/>
      <dgm:t>
        <a:bodyPr/>
        <a:lstStyle/>
        <a:p>
          <a:endParaRPr lang="en-US"/>
        </a:p>
      </dgm:t>
    </dgm:pt>
    <dgm:pt modelId="{1E08A396-2FB1-4EAE-BC79-3B560772C2F3}" type="sibTrans" cxnId="{B1BAC9C5-3B48-4E56-98BC-AA7E9B32354C}">
      <dgm:prSet/>
      <dgm:spPr/>
      <dgm:t>
        <a:bodyPr/>
        <a:lstStyle/>
        <a:p>
          <a:endParaRPr lang="en-US"/>
        </a:p>
      </dgm:t>
    </dgm:pt>
    <dgm:pt modelId="{85889390-9D17-4A6F-B194-DC46C778210D}">
      <dgm:prSet custT="1"/>
      <dgm:spPr/>
      <dgm:t>
        <a:bodyPr/>
        <a:lstStyle/>
        <a:p>
          <a:r>
            <a:rPr lang="en-US" sz="3600" dirty="0" err="1">
              <a:solidFill>
                <a:schemeClr val="bg1"/>
              </a:solidFill>
              <a:latin typeface="Arial" panose="020B0604020202020204" pitchFamily="34" charset="0"/>
              <a:cs typeface="Arial" panose="020B0604020202020204" pitchFamily="34" charset="0"/>
            </a:rPr>
            <a:t>d. Tất cả các đáp án của câu này đều đúng</a:t>
          </a:r>
        </a:p>
      </dgm:t>
    </dgm:pt>
    <dgm:pt modelId="{0E137A93-65C0-43A9-B323-017AEA8CFC86}" type="parTrans" cxnId="{FA431C18-3064-4EF6-A86D-F8E519C4A4CD}">
      <dgm:prSet/>
      <dgm:spPr/>
      <dgm:t>
        <a:bodyPr/>
        <a:lstStyle/>
        <a:p>
          <a:endParaRPr lang="en-US"/>
        </a:p>
      </dgm:t>
    </dgm:pt>
    <dgm:pt modelId="{523F6C1F-EEC4-45BB-8ADB-453CC39C6DBB}" type="sibTrans" cxnId="{FA431C18-3064-4EF6-A86D-F8E519C4A4CD}">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63400953-2949-4690-A85D-9B8A5E2068D6}" type="presOf" srcId="{C505E477-07BE-4342-A6FA-DC107A22F81A}" destId="{F1A0EB02-8037-4F89-8026-A7DA99CFEE45}" srcOrd="0" destOrd="2" presId="urn:microsoft.com/office/officeart/2005/8/layout/vList5"/>
    <dgm:cxn modelId="{A007B418-7C87-4762-9BD6-E502909C2A46}" type="presOf" srcId="{DA60841E-6A62-4568-9E7F-A6D242D5C913}" destId="{F1A0EB02-8037-4F89-8026-A7DA99CFEE45}" srcOrd="0" destOrd="9"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117F9741-C843-4F96-AAA5-CEE008A83E4E}" type="presOf" srcId="{C274F073-4936-4602-B18E-9B7F6CB313A5}" destId="{F1A0EB02-8037-4F89-8026-A7DA99CFEE45}" srcOrd="0" destOrd="7" presId="urn:microsoft.com/office/officeart/2005/8/layout/vList5"/>
    <dgm:cxn modelId="{AD0C2E10-EC37-4A44-BF2D-9148C1DC682D}" type="presOf" srcId="{8F219765-5A05-4CF7-AEBB-EFCDA021B12B}" destId="{F1A0EB02-8037-4F89-8026-A7DA99CFEE45}" srcOrd="0" destOrd="5"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23D29DF3-F41F-450B-A893-7B0B23CA0B58}" srcId="{8D6D26A5-62C7-45EB-9531-C85F1879241F}" destId="{47034EC9-30F0-4285-87E0-0C8BA1F9CEDC}" srcOrd="10" destOrd="0" parTransId="{401727E8-46EE-41A4-BAAF-3BA1753FE8AE}" sibTransId="{E63D2A55-7855-4297-B1C9-0C665A64A098}"/>
    <dgm:cxn modelId="{76D89509-8A2F-4785-8A8D-CF39BF0945EC}" type="presOf" srcId="{B31983F5-C174-45D4-BA93-1EDF648CC48E}" destId="{F1A0EB02-8037-4F89-8026-A7DA99CFEE45}" srcOrd="0" destOrd="3"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B63374D9-E5FB-441F-A645-377A489D2652}" type="presOf" srcId="{51C162B5-62EE-49AE-B321-64F0F56690F7}" destId="{F1A0EB02-8037-4F89-8026-A7DA99CFEE45}" srcOrd="0" destOrd="8" presId="urn:microsoft.com/office/officeart/2005/8/layout/vList5"/>
    <dgm:cxn modelId="{838AB10F-3EEB-489B-BCEA-D8A1AEAD6BB4}" srcId="{8D6D26A5-62C7-45EB-9531-C85F1879241F}" destId="{48F5A902-DB26-4EEF-905E-0E00C4B70941}" srcOrd="4" destOrd="0" parTransId="{CBB8204D-C3BD-47F5-826B-87AD28A32ACF}" sibTransId="{80167C05-E5F6-4349-BA18-C4524D45DA87}"/>
    <dgm:cxn modelId="{7A748D03-FC0C-4BB2-B2A1-8C6F944CE598}" type="presOf" srcId="{AF508471-6BF0-4E4D-9C49-5C04E4F1A8A2}" destId="{D5CC919E-8CCC-4B1A-8D10-6F2C091922D1}" srcOrd="0" destOrd="0" presId="urn:microsoft.com/office/officeart/2005/8/layout/vList5"/>
    <dgm:cxn modelId="{B1BAC9C5-3B48-4E56-98BC-AA7E9B32354C}" srcId="{8D6D26A5-62C7-45EB-9531-C85F1879241F}" destId="{8F219765-5A05-4CF7-AEBB-EFCDA021B12B}" srcOrd="5" destOrd="0" parTransId="{2EBF9509-BF07-4462-9B57-FCDB9B75EF4C}" sibTransId="{1E08A396-2FB1-4EAE-BC79-3B560772C2F3}"/>
    <dgm:cxn modelId="{ED29CBE6-8A90-42D0-8ACB-7B0CAC4EA724}" type="presOf" srcId="{47034EC9-30F0-4285-87E0-0C8BA1F9CEDC}" destId="{F1A0EB02-8037-4F89-8026-A7DA99CFEE45}" srcOrd="0" destOrd="10"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58F0A999-0E1E-4BB6-8D90-90F16991E684}" type="presOf" srcId="{6CCCB4C9-E223-43A4-ACB3-F35959F2EC17}" destId="{F1A0EB02-8037-4F89-8026-A7DA99CFEE45}" srcOrd="0" destOrd="1" presId="urn:microsoft.com/office/officeart/2005/8/layout/vList5"/>
    <dgm:cxn modelId="{B44CA348-6F41-44AA-BE8E-08946E752738}" type="presOf" srcId="{48F5A902-DB26-4EEF-905E-0E00C4B70941}" destId="{F1A0EB02-8037-4F89-8026-A7DA99CFEE45}" srcOrd="0" destOrd="4" presId="urn:microsoft.com/office/officeart/2005/8/layout/vList5"/>
    <dgm:cxn modelId="{6EE1FCAC-1B78-47D8-AD32-2F8029762CCA}" type="presOf" srcId="{8D6D26A5-62C7-45EB-9531-C85F1879241F}" destId="{AEC6E17D-F1BC-406A-B364-F3D4F5F76DD5}" srcOrd="0" destOrd="0"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F9FC0989-B711-440A-BFFB-1959D241954F}" type="presOf" srcId="{0D295D90-F92F-47DB-8CB5-70DB0F3A24B7}" destId="{F1A0EB02-8037-4F89-8026-A7DA99CFEE45}" srcOrd="0" destOrd="0" presId="urn:microsoft.com/office/officeart/2005/8/layout/vList5"/>
    <dgm:cxn modelId="{A8A883C8-8A31-471A-A1AC-4D6360EBC159}" type="presOf" srcId="{85889390-9D17-4A6F-B194-DC46C778210D}" destId="{F1A0EB02-8037-4F89-8026-A7DA99CFEE45}" srcOrd="0" destOrd="6" presId="urn:microsoft.com/office/officeart/2005/8/layout/vList5"/>
    <dgm:cxn modelId="{FA431C18-3064-4EF6-A86D-F8E519C4A4CD}" srcId="{8D6D26A5-62C7-45EB-9531-C85F1879241F}" destId="{85889390-9D17-4A6F-B194-DC46C778210D}" srcOrd="6" destOrd="0" parTransId="{0E137A93-65C0-43A9-B323-017AEA8CFC86}" sibTransId="{523F6C1F-EEC4-45BB-8ADB-453CC39C6DBB}"/>
    <dgm:cxn modelId="{F19BA2F4-8107-48DD-9901-B7463D07214A}" type="presParOf" srcId="{D5CC919E-8CCC-4B1A-8D10-6F2C091922D1}" destId="{68BFF038-1D82-498E-BFBE-D15BC7CCD2BC}" srcOrd="0" destOrd="0" presId="urn:microsoft.com/office/officeart/2005/8/layout/vList5"/>
    <dgm:cxn modelId="{9B01233E-06C2-4603-BD66-28838A17AF16}" type="presParOf" srcId="{68BFF038-1D82-498E-BFBE-D15BC7CCD2BC}" destId="{AEC6E17D-F1BC-406A-B364-F3D4F5F76DD5}" srcOrd="0" destOrd="0" presId="urn:microsoft.com/office/officeart/2005/8/layout/vList5"/>
    <dgm:cxn modelId="{CC99FC56-E480-487E-B30B-6607933A4A6D}"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Học thuyết nào của C. Mác đã vạch rõ bản chất bóc lột của xã hội tư bản?</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Học</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thuyết</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chủ</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nghĩa</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duy</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vật</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lịch</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sử</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B191A1FB-7971-4126-A8A9-B452801E74F0}">
      <dgm:prSet custT="1"/>
      <dgm:spPr/>
      <dgm:t>
        <a:bodyPr/>
        <a:lstStyle/>
        <a:p>
          <a:r>
            <a:rPr lang="vi-VN" sz="3600" dirty="0">
              <a:solidFill>
                <a:schemeClr val="bg1"/>
              </a:solidFill>
              <a:latin typeface="Arial" panose="020B0604020202020204" pitchFamily="34" charset="0"/>
              <a:cs typeface="Arial" panose="020B0604020202020204" pitchFamily="34" charset="0"/>
            </a:rPr>
            <a:t>b. Học thuyết giá trị thặng dư</a:t>
          </a:r>
          <a:endParaRPr lang="en-US" sz="3600" dirty="0">
            <a:solidFill>
              <a:schemeClr val="bg1"/>
            </a:solidFill>
            <a:latin typeface="Arial" panose="020B0604020202020204" pitchFamily="34" charset="0"/>
            <a:cs typeface="Arial" panose="020B0604020202020204" pitchFamily="34" charset="0"/>
          </a:endParaRPr>
        </a:p>
      </dgm:t>
    </dgm:pt>
    <dgm:pt modelId="{913B6541-F2C4-4CD7-9DD2-897AEB52EB5D}" type="parTrans" cxnId="{0119BC76-9BEF-4806-B1BA-5A39D9EAC7C8}">
      <dgm:prSet/>
      <dgm:spPr/>
      <dgm:t>
        <a:bodyPr/>
        <a:lstStyle/>
        <a:p>
          <a:endParaRPr lang="en-US"/>
        </a:p>
      </dgm:t>
    </dgm:pt>
    <dgm:pt modelId="{19508D75-3664-45D7-9699-67855F92FD57}" type="sibTrans" cxnId="{0119BC76-9BEF-4806-B1BA-5A39D9EAC7C8}">
      <dgm:prSet/>
      <dgm:spPr/>
      <dgm:t>
        <a:bodyPr/>
        <a:lstStyle/>
        <a:p>
          <a:endParaRPr lang="en-US"/>
        </a:p>
      </dgm:t>
    </dgm:pt>
    <dgm:pt modelId="{155BDB58-DEF5-4EB6-983E-385A3A03ACAA}">
      <dgm:prSet custT="1"/>
      <dgm:spPr/>
      <dgm:t>
        <a:bodyPr/>
        <a:lstStyle/>
        <a:p>
          <a:r>
            <a:rPr lang="en-US" sz="3600" dirty="0">
              <a:solidFill>
                <a:schemeClr val="bg1"/>
              </a:solidFill>
              <a:latin typeface="Arial" panose="020B0604020202020204" pitchFamily="34" charset="0"/>
              <a:cs typeface="Arial" panose="020B0604020202020204" pitchFamily="34" charset="0"/>
            </a:rPr>
            <a:t>c. Học thuyết hình thái kinh tế – xã hội                           </a:t>
          </a:r>
        </a:p>
      </dgm:t>
    </dgm:pt>
    <dgm:pt modelId="{4F47C285-0EE1-43AE-856B-746FDEAC0B88}" type="parTrans" cxnId="{7A05C9F8-E8BF-44E1-818C-494FB5F201E9}">
      <dgm:prSet/>
      <dgm:spPr/>
      <dgm:t>
        <a:bodyPr/>
        <a:lstStyle/>
        <a:p>
          <a:endParaRPr lang="en-US"/>
        </a:p>
      </dgm:t>
    </dgm:pt>
    <dgm:pt modelId="{0A249520-F78A-4DBF-9642-498E99602F9A}" type="sibTrans" cxnId="{7A05C9F8-E8BF-44E1-818C-494FB5F201E9}">
      <dgm:prSet/>
      <dgm:spPr/>
      <dgm:t>
        <a:bodyPr/>
        <a:lstStyle/>
        <a:p>
          <a:endParaRPr lang="en-US"/>
        </a:p>
      </dgm:t>
    </dgm:pt>
    <dgm:pt modelId="{49C01132-A0E1-4265-855F-14338492832F}">
      <dgm:prSet custT="1"/>
      <dgm:spPr/>
      <dgm:t>
        <a:bodyPr/>
        <a:lstStyle/>
        <a:p>
          <a:r>
            <a:rPr lang="en-US" sz="3600" dirty="0">
              <a:solidFill>
                <a:schemeClr val="bg1"/>
              </a:solidFill>
              <a:latin typeface="Arial" panose="020B0604020202020204" pitchFamily="34" charset="0"/>
              <a:cs typeface="Arial" panose="020B0604020202020204" pitchFamily="34" charset="0"/>
            </a:rPr>
            <a:t>d. Tất cả các đáp án của câu này đều đúng</a:t>
          </a:r>
        </a:p>
      </dgm:t>
    </dgm:pt>
    <dgm:pt modelId="{AE048148-56BF-4C41-801E-9194E459011C}" type="parTrans" cxnId="{360D121B-3F63-4256-8761-36D18C064599}">
      <dgm:prSet/>
      <dgm:spPr/>
      <dgm:t>
        <a:bodyPr/>
        <a:lstStyle/>
        <a:p>
          <a:endParaRPr lang="en-US"/>
        </a:p>
      </dgm:t>
    </dgm:pt>
    <dgm:pt modelId="{0E42B5AB-1D3C-48F6-BF0A-439F8334DA8E}" type="sibTrans" cxnId="{360D121B-3F63-4256-8761-36D18C064599}">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41CE5EE4-F3AE-4D7F-90EE-534B73BF3127}" type="presOf" srcId="{B31983F5-C174-45D4-BA93-1EDF648CC48E}" destId="{F1A0EB02-8037-4F89-8026-A7DA99CFEE45}" srcOrd="0" destOrd="3" presId="urn:microsoft.com/office/officeart/2005/8/layout/vList5"/>
    <dgm:cxn modelId="{B036B9E8-1C82-425A-ADAF-870B08328445}" type="presOf" srcId="{AF508471-6BF0-4E4D-9C49-5C04E4F1A8A2}" destId="{D5CC919E-8CCC-4B1A-8D10-6F2C091922D1}" srcOrd="0" destOrd="0" presId="urn:microsoft.com/office/officeart/2005/8/layout/vList5"/>
    <dgm:cxn modelId="{56A6F1FC-E2EC-48BF-B2F2-6ED2C549682A}" type="presOf" srcId="{C274F073-4936-4602-B18E-9B7F6CB313A5}" destId="{F1A0EB02-8037-4F89-8026-A7DA99CFEE45}" srcOrd="0" destOrd="7" presId="urn:microsoft.com/office/officeart/2005/8/layout/vList5"/>
    <dgm:cxn modelId="{9E9E20B9-8180-4F23-B521-B9F5CECF7270}" type="presOf" srcId="{DA60841E-6A62-4568-9E7F-A6D242D5C913}" destId="{F1A0EB02-8037-4F89-8026-A7DA99CFEE45}" srcOrd="0" destOrd="9" presId="urn:microsoft.com/office/officeart/2005/8/layout/vList5"/>
    <dgm:cxn modelId="{8EC28FB2-BD94-4B9A-AB83-B2281BC2D96D}" type="presOf" srcId="{47034EC9-30F0-4285-87E0-0C8BA1F9CEDC}" destId="{F1A0EB02-8037-4F89-8026-A7DA99CFEE45}" srcOrd="0" destOrd="10"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0119BC76-9BEF-4806-B1BA-5A39D9EAC7C8}" srcId="{8D6D26A5-62C7-45EB-9531-C85F1879241F}" destId="{B191A1FB-7971-4126-A8A9-B452801E74F0}" srcOrd="4" destOrd="0" parTransId="{913B6541-F2C4-4CD7-9DD2-897AEB52EB5D}" sibTransId="{19508D75-3664-45D7-9699-67855F92FD57}"/>
    <dgm:cxn modelId="{7A05C9F8-E8BF-44E1-818C-494FB5F201E9}" srcId="{8D6D26A5-62C7-45EB-9531-C85F1879241F}" destId="{155BDB58-DEF5-4EB6-983E-385A3A03ACAA}" srcOrd="5" destOrd="0" parTransId="{4F47C285-0EE1-43AE-856B-746FDEAC0B88}" sibTransId="{0A249520-F78A-4DBF-9642-498E99602F9A}"/>
    <dgm:cxn modelId="{50DB84FE-4229-463B-AFB1-15D178C8E80A}" srcId="{8D6D26A5-62C7-45EB-9531-C85F1879241F}" destId="{DA60841E-6A62-4568-9E7F-A6D242D5C913}" srcOrd="9" destOrd="0" parTransId="{B1362836-C9A9-4D21-BBC3-8B99D9591541}" sibTransId="{D565CDF6-B8F8-42E6-85A2-DA73E46EBF08}"/>
    <dgm:cxn modelId="{E6CFE3E8-3981-467D-B2FD-4BDE2FDA55BC}" type="presOf" srcId="{C505E477-07BE-4342-A6FA-DC107A22F81A}" destId="{F1A0EB02-8037-4F89-8026-A7DA99CFEE45}" srcOrd="0" destOrd="2"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289594A7-C5AA-412A-BB92-EDD6D42FA34D}" type="presOf" srcId="{155BDB58-DEF5-4EB6-983E-385A3A03ACAA}" destId="{F1A0EB02-8037-4F89-8026-A7DA99CFEE45}" srcOrd="0" destOrd="5" presId="urn:microsoft.com/office/officeart/2005/8/layout/vList5"/>
    <dgm:cxn modelId="{252BF1C6-2381-4A68-95BA-EFFAB07762DB}" type="presOf" srcId="{6CCCB4C9-E223-43A4-ACB3-F35959F2EC17}" destId="{F1A0EB02-8037-4F89-8026-A7DA99CFEE45}" srcOrd="0" destOrd="1" presId="urn:microsoft.com/office/officeart/2005/8/layout/vList5"/>
    <dgm:cxn modelId="{E7A6A3F2-CE53-49C2-8FA0-925C68544575}" type="presOf" srcId="{0D295D90-F92F-47DB-8CB5-70DB0F3A24B7}" destId="{F1A0EB02-8037-4F89-8026-A7DA99CFEE45}" srcOrd="0" destOrd="0"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9846130D-0241-43F0-A5C3-7592771F6AB9}" srcId="{8D6D26A5-62C7-45EB-9531-C85F1879241F}" destId="{51C162B5-62EE-49AE-B321-64F0F56690F7}" srcOrd="8" destOrd="0" parTransId="{8983FF81-A30A-46C3-A460-806F6C926BE0}" sibTransId="{5DBB4EA2-BBF8-40C2-B875-D8EB65715C2B}"/>
    <dgm:cxn modelId="{83347C59-F0CB-41E6-8B2E-66C4CDFFA55B}" srcId="{8D6D26A5-62C7-45EB-9531-C85F1879241F}" destId="{C505E477-07BE-4342-A6FA-DC107A22F81A}" srcOrd="2" destOrd="0" parTransId="{8E1500FB-30EE-45BF-BF2A-8F78C6FF5F03}" sibTransId="{E18B56C7-C0C7-4C35-B26B-B662D5746E2C}"/>
    <dgm:cxn modelId="{8C53AB59-49C6-4699-93B0-8B9696B4F14D}" type="presOf" srcId="{49C01132-A0E1-4265-855F-14338492832F}" destId="{F1A0EB02-8037-4F89-8026-A7DA99CFEE45}" srcOrd="0" destOrd="6"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E11679E4-7061-45C7-9B17-E0685D6414EA}" type="presOf" srcId="{B191A1FB-7971-4126-A8A9-B452801E74F0}" destId="{F1A0EB02-8037-4F89-8026-A7DA99CFEE45}" srcOrd="0" destOrd="4" presId="urn:microsoft.com/office/officeart/2005/8/layout/vList5"/>
    <dgm:cxn modelId="{9017E3DC-C77F-4EEF-A520-616AFD3ACDA4}" type="presOf" srcId="{51C162B5-62EE-49AE-B321-64F0F56690F7}" destId="{F1A0EB02-8037-4F89-8026-A7DA99CFEE45}" srcOrd="0" destOrd="8" presId="urn:microsoft.com/office/officeart/2005/8/layout/vList5"/>
    <dgm:cxn modelId="{15CFA3DE-C873-4BC6-87B2-39C8EE0B068D}" type="presOf" srcId="{8D6D26A5-62C7-45EB-9531-C85F1879241F}" destId="{AEC6E17D-F1BC-406A-B364-F3D4F5F76DD5}" srcOrd="0" destOrd="0" presId="urn:microsoft.com/office/officeart/2005/8/layout/vList5"/>
    <dgm:cxn modelId="{360D121B-3F63-4256-8761-36D18C064599}" srcId="{8D6D26A5-62C7-45EB-9531-C85F1879241F}" destId="{49C01132-A0E1-4265-855F-14338492832F}" srcOrd="6" destOrd="0" parTransId="{AE048148-56BF-4C41-801E-9194E459011C}" sibTransId="{0E42B5AB-1D3C-48F6-BF0A-439F8334DA8E}"/>
    <dgm:cxn modelId="{7FB5A0DD-E78F-4C60-B8A7-6508301E3E05}" type="presParOf" srcId="{D5CC919E-8CCC-4B1A-8D10-6F2C091922D1}" destId="{68BFF038-1D82-498E-BFBE-D15BC7CCD2BC}" srcOrd="0" destOrd="0" presId="urn:microsoft.com/office/officeart/2005/8/layout/vList5"/>
    <dgm:cxn modelId="{EE664BEC-CFC0-491E-8C91-1B62392FF207}" type="presParOf" srcId="{68BFF038-1D82-498E-BFBE-D15BC7CCD2BC}" destId="{AEC6E17D-F1BC-406A-B364-F3D4F5F76DD5}" srcOrd="0" destOrd="0" presId="urn:microsoft.com/office/officeart/2005/8/layout/vList5"/>
    <dgm:cxn modelId="{33DEF615-9C72-4DAA-B64D-61A0C36AB552}"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err="1">
              <a:solidFill>
                <a:srgbClr val="FFFF00"/>
              </a:solidFill>
            </a:rPr>
            <a:t>Quy</a:t>
          </a:r>
          <a:r>
            <a:rPr lang="en-US" dirty="0">
              <a:solidFill>
                <a:srgbClr val="FFFF00"/>
              </a:solidFill>
            </a:rPr>
            <a:t> </a:t>
          </a:r>
          <a:r>
            <a:rPr lang="en-US" dirty="0" err="1">
              <a:solidFill>
                <a:srgbClr val="FFFF00"/>
              </a:solidFill>
            </a:rPr>
            <a:t>luật</a:t>
          </a:r>
          <a:r>
            <a:rPr lang="en-US" dirty="0">
              <a:solidFill>
                <a:srgbClr val="FFFF00"/>
              </a:solidFill>
            </a:rPr>
            <a:t> </a:t>
          </a:r>
          <a:r>
            <a:rPr lang="en-US" dirty="0" err="1">
              <a:solidFill>
                <a:srgbClr val="FFFF00"/>
              </a:solidFill>
            </a:rPr>
            <a:t>giá</a:t>
          </a:r>
          <a:r>
            <a:rPr lang="en-US" dirty="0">
              <a:solidFill>
                <a:srgbClr val="FFFF00"/>
              </a:solidFill>
            </a:rPr>
            <a:t> </a:t>
          </a:r>
          <a:r>
            <a:rPr lang="en-US" dirty="0" err="1">
              <a:solidFill>
                <a:srgbClr val="FFFF00"/>
              </a:solidFill>
            </a:rPr>
            <a:t>trị</a:t>
          </a:r>
          <a:r>
            <a:rPr lang="en-US" dirty="0">
              <a:solidFill>
                <a:srgbClr val="FFFF00"/>
              </a:solidFill>
            </a:rPr>
            <a:t> </a:t>
          </a:r>
          <a:r>
            <a:rPr lang="en-US" dirty="0" err="1">
              <a:solidFill>
                <a:srgbClr val="FFFF00"/>
              </a:solidFill>
            </a:rPr>
            <a:t>có</a:t>
          </a:r>
          <a:r>
            <a:rPr lang="en-US" dirty="0">
              <a:solidFill>
                <a:srgbClr val="FFFF00"/>
              </a:solidFill>
            </a:rPr>
            <a:t> </a:t>
          </a:r>
          <a:r>
            <a:rPr lang="en-US" dirty="0" err="1">
              <a:solidFill>
                <a:srgbClr val="FFFF00"/>
              </a:solidFill>
            </a:rPr>
            <a:t>những</a:t>
          </a:r>
          <a:r>
            <a:rPr lang="en-US" dirty="0">
              <a:solidFill>
                <a:srgbClr val="FFFF00"/>
              </a:solidFill>
            </a:rPr>
            <a:t> </a:t>
          </a:r>
          <a:r>
            <a:rPr lang="en-US" dirty="0" err="1">
              <a:solidFill>
                <a:srgbClr val="FFFF00"/>
              </a:solidFill>
            </a:rPr>
            <a:t>tác</a:t>
          </a:r>
          <a:r>
            <a:rPr lang="en-US" dirty="0">
              <a:solidFill>
                <a:srgbClr val="FFFF00"/>
              </a:solidFill>
            </a:rPr>
            <a:t> </a:t>
          </a:r>
          <a:r>
            <a:rPr lang="en-US" dirty="0" err="1">
              <a:solidFill>
                <a:srgbClr val="FFFF00"/>
              </a:solidFill>
            </a:rPr>
            <a:t>động</a:t>
          </a:r>
          <a:r>
            <a:rPr lang="en-US" dirty="0">
              <a:solidFill>
                <a:srgbClr val="FFFF00"/>
              </a:solidFill>
            </a:rPr>
            <a:t> </a:t>
          </a:r>
          <a:r>
            <a:rPr lang="en-US" dirty="0" err="1">
              <a:solidFill>
                <a:srgbClr val="FFFF00"/>
              </a:solidFill>
            </a:rPr>
            <a:t>tiêu</a:t>
          </a:r>
          <a:r>
            <a:rPr lang="en-US" dirty="0">
              <a:solidFill>
                <a:srgbClr val="FFFF00"/>
              </a:solidFill>
            </a:rPr>
            <a:t> </a:t>
          </a:r>
          <a:r>
            <a:rPr lang="en-US" dirty="0" err="1">
              <a:solidFill>
                <a:srgbClr val="FFFF00"/>
              </a:solidFill>
            </a:rPr>
            <a:t>cực</a:t>
          </a:r>
          <a:r>
            <a:rPr lang="en-US" dirty="0">
              <a:solidFill>
                <a:srgbClr val="FFFF00"/>
              </a:solidFill>
            </a:rPr>
            <a:t> </a:t>
          </a:r>
          <a:r>
            <a:rPr lang="en-US" dirty="0" err="1">
              <a:solidFill>
                <a:srgbClr val="FFFF00"/>
              </a:solidFill>
            </a:rPr>
            <a:t>nào</a:t>
          </a:r>
          <a:r>
            <a:rPr lang="en-US" dirty="0">
              <a:solidFill>
                <a:srgbClr val="FFFF00"/>
              </a:solidFill>
            </a:rPr>
            <a:t>? </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Phân</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hóa</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giàu</a:t>
          </a:r>
          <a:r>
            <a:rPr lang="en-US" sz="3600" dirty="0">
              <a:solidFill>
                <a:schemeClr val="bg1"/>
              </a:solidFill>
              <a:latin typeface="Arial" panose="020B0604020202020204" pitchFamily="34" charset="0"/>
              <a:cs typeface="Arial" panose="020B0604020202020204" pitchFamily="34" charset="0"/>
            </a:rPr>
            <a:t> - </a:t>
          </a:r>
          <a:r>
            <a:rPr lang="en-US" sz="3600" dirty="0" err="1">
              <a:solidFill>
                <a:schemeClr val="bg1"/>
              </a:solidFill>
              <a:latin typeface="Arial" panose="020B0604020202020204" pitchFamily="34" charset="0"/>
              <a:cs typeface="Arial" panose="020B0604020202020204" pitchFamily="34" charset="0"/>
            </a:rPr>
            <a:t>nghèo</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trong</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xã</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hội</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D7195AE6-3333-4554-B993-82AAC886499D}">
      <dgm:prSet custT="1"/>
      <dgm:spPr/>
      <dgm:t>
        <a:bodyPr/>
        <a:lstStyle/>
        <a:p>
          <a:r>
            <a:rPr lang="en-US" sz="3600" dirty="0">
              <a:solidFill>
                <a:schemeClr val="bg1"/>
              </a:solidFill>
              <a:latin typeface="Arial" panose="020B0604020202020204" pitchFamily="34" charset="0"/>
              <a:cs typeface="Arial" panose="020B0604020202020204" pitchFamily="34" charset="0"/>
            </a:rPr>
            <a:t>b. Tiềm ẩn khung hoảng kinh tế</a:t>
          </a:r>
        </a:p>
      </dgm:t>
    </dgm:pt>
    <dgm:pt modelId="{AF2DDC0B-4FE2-4FBB-A7C8-E66533EB57A2}" type="parTrans" cxnId="{59164F7B-F8FF-489E-AC5D-1F572F184607}">
      <dgm:prSet/>
      <dgm:spPr/>
      <dgm:t>
        <a:bodyPr/>
        <a:lstStyle/>
        <a:p>
          <a:endParaRPr lang="en-US"/>
        </a:p>
      </dgm:t>
    </dgm:pt>
    <dgm:pt modelId="{52DB63BE-7F2C-480F-A81A-8CB5416D87BD}" type="sibTrans" cxnId="{59164F7B-F8FF-489E-AC5D-1F572F184607}">
      <dgm:prSet/>
      <dgm:spPr/>
      <dgm:t>
        <a:bodyPr/>
        <a:lstStyle/>
        <a:p>
          <a:endParaRPr lang="en-US"/>
        </a:p>
      </dgm:t>
    </dgm:pt>
    <dgm:pt modelId="{E35B9C87-9888-452A-A4D7-7DD813BE3FDF}">
      <dgm:prSet custT="1"/>
      <dgm:spPr/>
      <dgm:t>
        <a:bodyPr/>
        <a:lstStyle/>
        <a:p>
          <a:r>
            <a:rPr lang="vi-VN" sz="3600" dirty="0">
              <a:solidFill>
                <a:schemeClr val="bg1"/>
              </a:solidFill>
              <a:latin typeface="Arial" panose="020B0604020202020204" pitchFamily="34" charset="0"/>
              <a:cs typeface="Arial" panose="020B0604020202020204" pitchFamily="34" charset="0"/>
            </a:rPr>
            <a:t>c. Ô nhiễm môi trường </a:t>
          </a:r>
          <a:endParaRPr lang="en-US" sz="3600" dirty="0">
            <a:solidFill>
              <a:schemeClr val="bg1"/>
            </a:solidFill>
            <a:latin typeface="Arial" panose="020B0604020202020204" pitchFamily="34" charset="0"/>
            <a:cs typeface="Arial" panose="020B0604020202020204" pitchFamily="34" charset="0"/>
          </a:endParaRPr>
        </a:p>
      </dgm:t>
    </dgm:pt>
    <dgm:pt modelId="{DE2147E5-9AAC-47A9-B027-4CAB075C3B13}" type="parTrans" cxnId="{D4EB46A7-63BE-41FD-9C6D-E57212C604B5}">
      <dgm:prSet/>
      <dgm:spPr/>
      <dgm:t>
        <a:bodyPr/>
        <a:lstStyle/>
        <a:p>
          <a:endParaRPr lang="en-US"/>
        </a:p>
      </dgm:t>
    </dgm:pt>
    <dgm:pt modelId="{7E56E17A-F9B0-43DB-8019-27ADD37B2770}" type="sibTrans" cxnId="{D4EB46A7-63BE-41FD-9C6D-E57212C604B5}">
      <dgm:prSet/>
      <dgm:spPr/>
      <dgm:t>
        <a:bodyPr/>
        <a:lstStyle/>
        <a:p>
          <a:endParaRPr lang="en-US"/>
        </a:p>
      </dgm:t>
    </dgm:pt>
    <dgm:pt modelId="{9B9D18B6-B1C1-4AD6-995A-862C8144150B}">
      <dgm:prSet custT="1"/>
      <dgm:spPr/>
      <dgm:t>
        <a:bodyPr/>
        <a:lstStyle/>
        <a:p>
          <a:r>
            <a:rPr lang="en-US" sz="3600" dirty="0">
              <a:solidFill>
                <a:schemeClr val="bg1"/>
              </a:solidFill>
              <a:latin typeface="Arial" panose="020B0604020202020204" pitchFamily="34" charset="0"/>
              <a:cs typeface="Arial" panose="020B0604020202020204" pitchFamily="34" charset="0"/>
            </a:rPr>
            <a:t>d. Tất cả các đáp án của câu này đều đúng</a:t>
          </a:r>
        </a:p>
      </dgm:t>
    </dgm:pt>
    <dgm:pt modelId="{087A9D85-63DC-4BAF-BCAA-6EB5BA06A8BD}" type="parTrans" cxnId="{DC27BDB3-2C7D-4763-88D7-621B7D18493A}">
      <dgm:prSet/>
      <dgm:spPr/>
      <dgm:t>
        <a:bodyPr/>
        <a:lstStyle/>
        <a:p>
          <a:endParaRPr lang="en-US"/>
        </a:p>
      </dgm:t>
    </dgm:pt>
    <dgm:pt modelId="{ADE8AEA9-287A-4347-B2E6-B6827ABCC8C9}" type="sibTrans" cxnId="{DC27BDB3-2C7D-4763-88D7-621B7D18493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D4EB46A7-63BE-41FD-9C6D-E57212C604B5}" srcId="{8D6D26A5-62C7-45EB-9531-C85F1879241F}" destId="{E35B9C87-9888-452A-A4D7-7DD813BE3FDF}" srcOrd="5" destOrd="0" parTransId="{DE2147E5-9AAC-47A9-B027-4CAB075C3B13}" sibTransId="{7E56E17A-F9B0-43DB-8019-27ADD37B2770}"/>
    <dgm:cxn modelId="{77816277-B854-4A40-BCDB-4B433589CDE0}" type="presOf" srcId="{DA60841E-6A62-4568-9E7F-A6D242D5C913}" destId="{F1A0EB02-8037-4F89-8026-A7DA99CFEE45}" srcOrd="0" destOrd="9" presId="urn:microsoft.com/office/officeart/2005/8/layout/vList5"/>
    <dgm:cxn modelId="{63EE8DD3-B6FB-4E99-9354-3020415BA112}" type="presOf" srcId="{AF508471-6BF0-4E4D-9C49-5C04E4F1A8A2}" destId="{D5CC919E-8CCC-4B1A-8D10-6F2C091922D1}" srcOrd="0" destOrd="0" presId="urn:microsoft.com/office/officeart/2005/8/layout/vList5"/>
    <dgm:cxn modelId="{DC27BDB3-2C7D-4763-88D7-621B7D18493A}" srcId="{8D6D26A5-62C7-45EB-9531-C85F1879241F}" destId="{9B9D18B6-B1C1-4AD6-995A-862C8144150B}" srcOrd="6" destOrd="0" parTransId="{087A9D85-63DC-4BAF-BCAA-6EB5BA06A8BD}" sibTransId="{ADE8AEA9-287A-4347-B2E6-B6827ABCC8C9}"/>
    <dgm:cxn modelId="{10D662A1-2B76-4572-9528-109CC83E2424}" type="presOf" srcId="{8D6D26A5-62C7-45EB-9531-C85F1879241F}" destId="{AEC6E17D-F1BC-406A-B364-F3D4F5F76DD5}" srcOrd="0" destOrd="0"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F92A8EB5-A3E5-4AF6-BF45-ED83688191AB}" type="presOf" srcId="{C505E477-07BE-4342-A6FA-DC107A22F81A}" destId="{F1A0EB02-8037-4F89-8026-A7DA99CFEE45}" srcOrd="0" destOrd="2" presId="urn:microsoft.com/office/officeart/2005/8/layout/vList5"/>
    <dgm:cxn modelId="{50DB84FE-4229-463B-AFB1-15D178C8E80A}" srcId="{8D6D26A5-62C7-45EB-9531-C85F1879241F}" destId="{DA60841E-6A62-4568-9E7F-A6D242D5C913}" srcOrd="9" destOrd="0" parTransId="{B1362836-C9A9-4D21-BBC3-8B99D9591541}" sibTransId="{D565CDF6-B8F8-42E6-85A2-DA73E46EBF08}"/>
    <dgm:cxn modelId="{49C894B2-F9EE-458D-992D-32CA34863D62}" type="presOf" srcId="{0D295D90-F92F-47DB-8CB5-70DB0F3A24B7}" destId="{F1A0EB02-8037-4F89-8026-A7DA99CFEE45}" srcOrd="0" destOrd="0" presId="urn:microsoft.com/office/officeart/2005/8/layout/vList5"/>
    <dgm:cxn modelId="{23D29DF3-F41F-450B-A893-7B0B23CA0B58}" srcId="{8D6D26A5-62C7-45EB-9531-C85F1879241F}" destId="{47034EC9-30F0-4285-87E0-0C8BA1F9CEDC}" srcOrd="10" destOrd="0" parTransId="{401727E8-46EE-41A4-BAAF-3BA1753FE8AE}" sibTransId="{E63D2A55-7855-4297-B1C9-0C665A64A098}"/>
    <dgm:cxn modelId="{9E49BCCF-5269-40B2-A452-DF5739740715}" type="presOf" srcId="{6CCCB4C9-E223-43A4-ACB3-F35959F2EC17}" destId="{F1A0EB02-8037-4F89-8026-A7DA99CFEE45}" srcOrd="0" destOrd="1" presId="urn:microsoft.com/office/officeart/2005/8/layout/vList5"/>
    <dgm:cxn modelId="{66FB9FED-1A75-476E-A3F8-03BEF1E5303B}" type="presOf" srcId="{B31983F5-C174-45D4-BA93-1EDF648CC48E}" destId="{F1A0EB02-8037-4F89-8026-A7DA99CFEE45}" srcOrd="0" destOrd="3"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1F808C29-62FD-4FD7-8D83-F6C8CA355AC4}" type="presOf" srcId="{E35B9C87-9888-452A-A4D7-7DD813BE3FDF}" destId="{F1A0EB02-8037-4F89-8026-A7DA99CFEE45}" srcOrd="0" destOrd="5" presId="urn:microsoft.com/office/officeart/2005/8/layout/vList5"/>
    <dgm:cxn modelId="{46B4E33D-04B8-45E0-8F5B-69E3CC78D6EA}" type="presOf" srcId="{C274F073-4936-4602-B18E-9B7F6CB313A5}" destId="{F1A0EB02-8037-4F89-8026-A7DA99CFEE45}" srcOrd="0" destOrd="7" presId="urn:microsoft.com/office/officeart/2005/8/layout/vList5"/>
    <dgm:cxn modelId="{C8331078-EDE5-45F6-A978-F81098D1FB56}" type="presOf" srcId="{51C162B5-62EE-49AE-B321-64F0F56690F7}" destId="{F1A0EB02-8037-4F89-8026-A7DA99CFEE45}" srcOrd="0" destOrd="8" presId="urn:microsoft.com/office/officeart/2005/8/layout/vList5"/>
    <dgm:cxn modelId="{9846130D-0241-43F0-A5C3-7592771F6AB9}" srcId="{8D6D26A5-62C7-45EB-9531-C85F1879241F}" destId="{51C162B5-62EE-49AE-B321-64F0F56690F7}" srcOrd="8" destOrd="0" parTransId="{8983FF81-A30A-46C3-A460-806F6C926BE0}" sibTransId="{5DBB4EA2-BBF8-40C2-B875-D8EB65715C2B}"/>
    <dgm:cxn modelId="{59164F7B-F8FF-489E-AC5D-1F572F184607}" srcId="{8D6D26A5-62C7-45EB-9531-C85F1879241F}" destId="{D7195AE6-3333-4554-B993-82AAC886499D}" srcOrd="4" destOrd="0" parTransId="{AF2DDC0B-4FE2-4FBB-A7C8-E66533EB57A2}" sibTransId="{52DB63BE-7F2C-480F-A81A-8CB5416D87BD}"/>
    <dgm:cxn modelId="{13946E1B-0DE7-413A-B72D-BE6079E09849}" type="presOf" srcId="{47034EC9-30F0-4285-87E0-0C8BA1F9CEDC}" destId="{F1A0EB02-8037-4F89-8026-A7DA99CFEE45}" srcOrd="0" destOrd="10"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7" destOrd="0" parTransId="{281724D8-A6CD-4D62-AC47-3EA84734CBA8}" sibTransId="{1D664D6F-B957-4E17-8B68-CE954603238B}"/>
    <dgm:cxn modelId="{20517015-1E5D-49F8-BFD7-24716055131C}" type="presOf" srcId="{9B9D18B6-B1C1-4AD6-995A-862C8144150B}" destId="{F1A0EB02-8037-4F89-8026-A7DA99CFEE45}" srcOrd="0" destOrd="6"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44BF53F4-E41A-488C-8E21-822B1472EAAA}" type="presOf" srcId="{D7195AE6-3333-4554-B993-82AAC886499D}" destId="{F1A0EB02-8037-4F89-8026-A7DA99CFEE45}" srcOrd="0" destOrd="4" presId="urn:microsoft.com/office/officeart/2005/8/layout/vList5"/>
    <dgm:cxn modelId="{C57EDBF3-3FDC-4107-93B0-E9382BF5AD0F}" type="presParOf" srcId="{D5CC919E-8CCC-4B1A-8D10-6F2C091922D1}" destId="{68BFF038-1D82-498E-BFBE-D15BC7CCD2BC}" srcOrd="0" destOrd="0" presId="urn:microsoft.com/office/officeart/2005/8/layout/vList5"/>
    <dgm:cxn modelId="{3916B088-0164-4221-8648-5C5EF5DFF1E9}" type="presParOf" srcId="{68BFF038-1D82-498E-BFBE-D15BC7CCD2BC}" destId="{AEC6E17D-F1BC-406A-B364-F3D4F5F76DD5}" srcOrd="0" destOrd="0" presId="urn:microsoft.com/office/officeart/2005/8/layout/vList5"/>
    <dgm:cxn modelId="{3CD3B6F4-E400-41A0-A9EA-D9DB33B33BA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Bộ phận của Chủ nghĩa Mác-Lênin nghiên cứu về bản chất của Chủ nghĩa tư bản là</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Triết</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học</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Mác-Lênin</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EE310C7B-E7F3-43E6-B771-78C0474182F1}">
      <dgm:prSet custT="1"/>
      <dgm:spPr/>
      <dgm:t>
        <a:bodyPr/>
        <a:lstStyle/>
        <a:p>
          <a:r>
            <a:rPr lang="en-US" sz="3600" dirty="0">
              <a:solidFill>
                <a:schemeClr val="bg1"/>
              </a:solidFill>
              <a:latin typeface="Arial" panose="020B0604020202020204" pitchFamily="34" charset="0"/>
              <a:cs typeface="Arial" panose="020B0604020202020204" pitchFamily="34" charset="0"/>
            </a:rPr>
            <a:t>b. Kinh tế chính trị Mác-Lênin</a:t>
          </a:r>
        </a:p>
      </dgm:t>
    </dgm:pt>
    <dgm:pt modelId="{5ABBC31A-EC68-4741-90E0-F2FE459DC8E3}" type="parTrans" cxnId="{4402F3C1-E29D-4A54-9B07-42F8BCFF47E8}">
      <dgm:prSet/>
      <dgm:spPr/>
      <dgm:t>
        <a:bodyPr/>
        <a:lstStyle/>
        <a:p>
          <a:endParaRPr lang="en-US"/>
        </a:p>
      </dgm:t>
    </dgm:pt>
    <dgm:pt modelId="{27B76C63-F784-44D1-9B6E-D5497E8343BC}" type="sibTrans" cxnId="{4402F3C1-E29D-4A54-9B07-42F8BCFF47E8}">
      <dgm:prSet/>
      <dgm:spPr/>
      <dgm:t>
        <a:bodyPr/>
        <a:lstStyle/>
        <a:p>
          <a:endParaRPr lang="en-US"/>
        </a:p>
      </dgm:t>
    </dgm:pt>
    <dgm:pt modelId="{3A31EFCC-E599-48F4-84D9-62F79A387B95}">
      <dgm:prSet custT="1"/>
      <dgm:spPr/>
      <dgm:t>
        <a:bodyPr/>
        <a:lstStyle/>
        <a:p>
          <a:r>
            <a:rPr lang="en-US" sz="3600" dirty="0">
              <a:solidFill>
                <a:schemeClr val="bg1"/>
              </a:solidFill>
              <a:latin typeface="Arial" panose="020B0604020202020204" pitchFamily="34" charset="0"/>
              <a:cs typeface="Arial" panose="020B0604020202020204" pitchFamily="34" charset="0"/>
            </a:rPr>
            <a:t>c. Chủ nghĩa xã hội khoa học</a:t>
          </a:r>
        </a:p>
      </dgm:t>
    </dgm:pt>
    <dgm:pt modelId="{103C636B-FCE0-4281-8E18-BB6D2B945287}" type="parTrans" cxnId="{CAA4879B-C944-4747-A367-463FC12D9018}">
      <dgm:prSet/>
      <dgm:spPr/>
      <dgm:t>
        <a:bodyPr/>
        <a:lstStyle/>
        <a:p>
          <a:endParaRPr lang="en-US"/>
        </a:p>
      </dgm:t>
    </dgm:pt>
    <dgm:pt modelId="{C3F0A2FD-0B04-40F1-A7D1-B715A194F17A}" type="sibTrans" cxnId="{CAA4879B-C944-4747-A367-463FC12D9018}">
      <dgm:prSet/>
      <dgm:spPr/>
      <dgm:t>
        <a:bodyPr/>
        <a:lstStyle/>
        <a:p>
          <a:endParaRPr lang="en-US"/>
        </a:p>
      </dgm:t>
    </dgm:pt>
    <dgm:pt modelId="{BB45AA04-2DEE-4CF6-9BD7-6B85C537B5F6}">
      <dgm:prSet custT="1"/>
      <dgm:spPr/>
      <dgm:t>
        <a:bodyPr/>
        <a:lstStyle/>
        <a:p>
          <a:r>
            <a:rPr lang="en-US" sz="3600" dirty="0">
              <a:solidFill>
                <a:schemeClr val="bg1"/>
              </a:solidFill>
              <a:latin typeface="Arial" panose="020B0604020202020204" pitchFamily="34" charset="0"/>
              <a:cs typeface="Arial" panose="020B0604020202020204" pitchFamily="34" charset="0"/>
            </a:rPr>
            <a:t>d. Tuyên ngôn Đảng cộng sản</a:t>
          </a:r>
        </a:p>
      </dgm:t>
    </dgm:pt>
    <dgm:pt modelId="{8F0713FB-1C2F-4E6B-87BF-0034CB7C75CA}" type="parTrans" cxnId="{88C81AF0-E486-44F5-8400-6D33E9C62EAB}">
      <dgm:prSet/>
      <dgm:spPr/>
      <dgm:t>
        <a:bodyPr/>
        <a:lstStyle/>
        <a:p>
          <a:endParaRPr lang="en-US"/>
        </a:p>
      </dgm:t>
    </dgm:pt>
    <dgm:pt modelId="{4F961888-4597-4EE8-87D6-430A71F7A3BA}" type="sibTrans" cxnId="{88C81AF0-E486-44F5-8400-6D33E9C62EAB}">
      <dgm:prSet/>
      <dgm:spPr/>
      <dgm:t>
        <a:bodyPr/>
        <a:lstStyle/>
        <a:p>
          <a:endParaRPr lang="en-US"/>
        </a:p>
      </dgm:t>
    </dgm:pt>
    <dgm:pt modelId="{200057AD-3191-4B40-AE67-22A3EBEB4C13}">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C387637D-5B2B-49E9-800E-9DC3FDC3A66B}" type="parTrans" cxnId="{967E6008-AC30-494A-861D-62A25A7810BC}">
      <dgm:prSet/>
      <dgm:spPr/>
      <dgm:t>
        <a:bodyPr/>
        <a:lstStyle/>
        <a:p>
          <a:endParaRPr lang="en-US"/>
        </a:p>
      </dgm:t>
    </dgm:pt>
    <dgm:pt modelId="{F2BB62E5-8F91-45AA-899B-D5D171A16936}" type="sibTrans" cxnId="{967E6008-AC30-494A-861D-62A25A7810B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CAA4879B-C944-4747-A367-463FC12D9018}" srcId="{8D6D26A5-62C7-45EB-9531-C85F1879241F}" destId="{3A31EFCC-E599-48F4-84D9-62F79A387B95}" srcOrd="5" destOrd="0" parTransId="{103C636B-FCE0-4281-8E18-BB6D2B945287}" sibTransId="{C3F0A2FD-0B04-40F1-A7D1-B715A194F17A}"/>
    <dgm:cxn modelId="{E6945E95-3A62-4EE3-8E45-715F9087D2E4}" type="presOf" srcId="{3A31EFCC-E599-48F4-84D9-62F79A387B95}" destId="{F1A0EB02-8037-4F89-8026-A7DA99CFEE45}" srcOrd="0" destOrd="5"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B0A7456E-31EB-423A-828A-A72357CB28AC}" type="presOf" srcId="{BB45AA04-2DEE-4CF6-9BD7-6B85C537B5F6}" destId="{F1A0EB02-8037-4F89-8026-A7DA99CFEE45}" srcOrd="0" destOrd="6" presId="urn:microsoft.com/office/officeart/2005/8/layout/vList5"/>
    <dgm:cxn modelId="{8AA10B3E-3B8E-4901-BB25-C244153AEBE6}" type="presOf" srcId="{DA60841E-6A62-4568-9E7F-A6D242D5C913}" destId="{F1A0EB02-8037-4F89-8026-A7DA99CFEE45}" srcOrd="0" destOrd="10" presId="urn:microsoft.com/office/officeart/2005/8/layout/vList5"/>
    <dgm:cxn modelId="{50DB84FE-4229-463B-AFB1-15D178C8E80A}" srcId="{8D6D26A5-62C7-45EB-9531-C85F1879241F}" destId="{DA60841E-6A62-4568-9E7F-A6D242D5C913}" srcOrd="10" destOrd="0" parTransId="{B1362836-C9A9-4D21-BBC3-8B99D9591541}" sibTransId="{D565CDF6-B8F8-42E6-85A2-DA73E46EBF08}"/>
    <dgm:cxn modelId="{5EE9D47F-AE91-4260-9C1D-9BCB939FCF7E}" type="presOf" srcId="{C274F073-4936-4602-B18E-9B7F6CB313A5}" destId="{F1A0EB02-8037-4F89-8026-A7DA99CFEE45}" srcOrd="0" destOrd="8" presId="urn:microsoft.com/office/officeart/2005/8/layout/vList5"/>
    <dgm:cxn modelId="{8784ED33-3DAE-497A-8FAC-1695BF9C10B4}" type="presOf" srcId="{6CCCB4C9-E223-43A4-ACB3-F35959F2EC17}" destId="{F1A0EB02-8037-4F89-8026-A7DA99CFEE45}" srcOrd="0" destOrd="1" presId="urn:microsoft.com/office/officeart/2005/8/layout/vList5"/>
    <dgm:cxn modelId="{1AEEE8A4-452A-4ABF-943C-D72B896A7CE7}" type="presOf" srcId="{C505E477-07BE-4342-A6FA-DC107A22F81A}" destId="{F1A0EB02-8037-4F89-8026-A7DA99CFEE45}" srcOrd="0" destOrd="2" presId="urn:microsoft.com/office/officeart/2005/8/layout/vList5"/>
    <dgm:cxn modelId="{E4DA734F-ED0F-422F-ACA7-85E14EF6867E}" type="presOf" srcId="{8D6D26A5-62C7-45EB-9531-C85F1879241F}" destId="{AEC6E17D-F1BC-406A-B364-F3D4F5F76DD5}" srcOrd="0" destOrd="0" presId="urn:microsoft.com/office/officeart/2005/8/layout/vList5"/>
    <dgm:cxn modelId="{C1AF231A-BD95-465B-A414-4F7766D3C304}" type="presOf" srcId="{AF508471-6BF0-4E4D-9C49-5C04E4F1A8A2}" destId="{D5CC919E-8CCC-4B1A-8D10-6F2C091922D1}" srcOrd="0" destOrd="0" presId="urn:microsoft.com/office/officeart/2005/8/layout/vList5"/>
    <dgm:cxn modelId="{23D29DF3-F41F-450B-A893-7B0B23CA0B58}" srcId="{8D6D26A5-62C7-45EB-9531-C85F1879241F}" destId="{47034EC9-30F0-4285-87E0-0C8BA1F9CEDC}" srcOrd="11" destOrd="0" parTransId="{401727E8-46EE-41A4-BAAF-3BA1753FE8AE}" sibTransId="{E63D2A55-7855-4297-B1C9-0C665A64A098}"/>
    <dgm:cxn modelId="{9D55C9B1-699B-4DDE-92C9-FDE93C22BBFE}" type="presOf" srcId="{EE310C7B-E7F3-43E6-B771-78C0474182F1}" destId="{F1A0EB02-8037-4F89-8026-A7DA99CFEE45}" srcOrd="0" destOrd="4" presId="urn:microsoft.com/office/officeart/2005/8/layout/vList5"/>
    <dgm:cxn modelId="{C60F957D-0214-488D-A2D9-E32B2381A5EF}" type="presOf" srcId="{0D295D90-F92F-47DB-8CB5-70DB0F3A24B7}" destId="{F1A0EB02-8037-4F89-8026-A7DA99CFEE45}" srcOrd="0" destOrd="0" presId="urn:microsoft.com/office/officeart/2005/8/layout/vList5"/>
    <dgm:cxn modelId="{967E6008-AC30-494A-861D-62A25A7810BC}" srcId="{8D6D26A5-62C7-45EB-9531-C85F1879241F}" destId="{200057AD-3191-4B40-AE67-22A3EBEB4C13}" srcOrd="7" destOrd="0" parTransId="{C387637D-5B2B-49E9-800E-9DC3FDC3A66B}" sibTransId="{F2BB62E5-8F91-45AA-899B-D5D171A16936}"/>
    <dgm:cxn modelId="{D5AE2824-2B66-4E20-90ED-B8707B73EDCE}" srcId="{8D6D26A5-62C7-45EB-9531-C85F1879241F}" destId="{6CCCB4C9-E223-43A4-ACB3-F35959F2EC17}" srcOrd="1" destOrd="0" parTransId="{AAF0EA3C-67C7-4253-B71B-6640DD89DE1C}" sibTransId="{3CBA2C1E-96A1-48F5-92E9-569388700AFB}"/>
    <dgm:cxn modelId="{9846130D-0241-43F0-A5C3-7592771F6AB9}" srcId="{8D6D26A5-62C7-45EB-9531-C85F1879241F}" destId="{51C162B5-62EE-49AE-B321-64F0F56690F7}" srcOrd="9" destOrd="0" parTransId="{8983FF81-A30A-46C3-A460-806F6C926BE0}" sibTransId="{5DBB4EA2-BBF8-40C2-B875-D8EB65715C2B}"/>
    <dgm:cxn modelId="{88C81AF0-E486-44F5-8400-6D33E9C62EAB}" srcId="{8D6D26A5-62C7-45EB-9531-C85F1879241F}" destId="{BB45AA04-2DEE-4CF6-9BD7-6B85C537B5F6}" srcOrd="6" destOrd="0" parTransId="{8F0713FB-1C2F-4E6B-87BF-0034CB7C75CA}" sibTransId="{4F961888-4597-4EE8-87D6-430A71F7A3BA}"/>
    <dgm:cxn modelId="{4402F3C1-E29D-4A54-9B07-42F8BCFF47E8}" srcId="{8D6D26A5-62C7-45EB-9531-C85F1879241F}" destId="{EE310C7B-E7F3-43E6-B771-78C0474182F1}" srcOrd="4" destOrd="0" parTransId="{5ABBC31A-EC68-4741-90E0-F2FE459DC8E3}" sibTransId="{27B76C63-F784-44D1-9B6E-D5497E8343BC}"/>
    <dgm:cxn modelId="{83347C59-F0CB-41E6-8B2E-66C4CDFFA55B}" srcId="{8D6D26A5-62C7-45EB-9531-C85F1879241F}" destId="{C505E477-07BE-4342-A6FA-DC107A22F81A}" srcOrd="2" destOrd="0" parTransId="{8E1500FB-30EE-45BF-BF2A-8F78C6FF5F03}" sibTransId="{E18B56C7-C0C7-4C35-B26B-B662D5746E2C}"/>
    <dgm:cxn modelId="{6B113213-A3FA-4871-BFBA-B12CFED0939F}" type="presOf" srcId="{47034EC9-30F0-4285-87E0-0C8BA1F9CEDC}" destId="{F1A0EB02-8037-4F89-8026-A7DA99CFEE45}" srcOrd="0" destOrd="1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8"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F84ECF3C-7A17-411C-B5F5-33CC15383631}" type="presOf" srcId="{200057AD-3191-4B40-AE67-22A3EBEB4C13}" destId="{F1A0EB02-8037-4F89-8026-A7DA99CFEE45}" srcOrd="0" destOrd="7" presId="urn:microsoft.com/office/officeart/2005/8/layout/vList5"/>
    <dgm:cxn modelId="{F098B8D7-4E8B-4B00-811E-C838EB527386}" type="presOf" srcId="{51C162B5-62EE-49AE-B321-64F0F56690F7}" destId="{F1A0EB02-8037-4F89-8026-A7DA99CFEE45}" srcOrd="0" destOrd="9" presId="urn:microsoft.com/office/officeart/2005/8/layout/vList5"/>
    <dgm:cxn modelId="{AB8855D9-3504-4487-8007-59D18E48E026}" type="presOf" srcId="{B31983F5-C174-45D4-BA93-1EDF648CC48E}" destId="{F1A0EB02-8037-4F89-8026-A7DA99CFEE45}" srcOrd="0" destOrd="3" presId="urn:microsoft.com/office/officeart/2005/8/layout/vList5"/>
    <dgm:cxn modelId="{5A305F88-2F98-4135-95EC-E94B54297559}" type="presParOf" srcId="{D5CC919E-8CCC-4B1A-8D10-6F2C091922D1}" destId="{68BFF038-1D82-498E-BFBE-D15BC7CCD2BC}" srcOrd="0" destOrd="0" presId="urn:microsoft.com/office/officeart/2005/8/layout/vList5"/>
    <dgm:cxn modelId="{364619D5-E122-4452-9B35-C836EB8C1483}" type="presParOf" srcId="{68BFF038-1D82-498E-BFBE-D15BC7CCD2BC}" destId="{AEC6E17D-F1BC-406A-B364-F3D4F5F76DD5}" srcOrd="0" destOrd="0" presId="urn:microsoft.com/office/officeart/2005/8/layout/vList5"/>
    <dgm:cxn modelId="{590C9A4E-322D-48CF-91E9-3CDC5A035E9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Theo chủ nghĩa Mác, thời kỳ có sự cải biến cách mạng sâu sắc, toàn diện từ chủ nghĩa tư bản lên chủ nghĩa cộng sản là thời kỳ nào ?</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Thời</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kỳ</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quá</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độ</a:t>
          </a:r>
          <a:r>
            <a:rPr lang="en-US" sz="3600" dirty="0">
              <a:solidFill>
                <a:schemeClr val="bg1"/>
              </a:solidFill>
              <a:latin typeface="Arial" panose="020B0604020202020204" pitchFamily="34" charset="0"/>
              <a:cs typeface="Arial" panose="020B0604020202020204" pitchFamily="34" charset="0"/>
            </a:rPr>
            <a:t> </a:t>
          </a: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200057AD-3191-4B40-AE67-22A3EBEB4C13}">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C387637D-5B2B-49E9-800E-9DC3FDC3A66B}" type="parTrans" cxnId="{967E6008-AC30-494A-861D-62A25A7810BC}">
      <dgm:prSet/>
      <dgm:spPr/>
      <dgm:t>
        <a:bodyPr/>
        <a:lstStyle/>
        <a:p>
          <a:endParaRPr lang="en-US"/>
        </a:p>
      </dgm:t>
    </dgm:pt>
    <dgm:pt modelId="{F2BB62E5-8F91-45AA-899B-D5D171A16936}" type="sibTrans" cxnId="{967E6008-AC30-494A-861D-62A25A7810BC}">
      <dgm:prSet/>
      <dgm:spPr/>
      <dgm:t>
        <a:bodyPr/>
        <a:lstStyle/>
        <a:p>
          <a:endParaRPr lang="en-US"/>
        </a:p>
      </dgm:t>
    </dgm:pt>
    <dgm:pt modelId="{79093CF4-9D73-415F-9347-001401BD64F3}">
      <dgm:prSet custT="1"/>
      <dgm:spPr/>
      <dgm:t>
        <a:bodyPr/>
        <a:lstStyle/>
        <a:p>
          <a:r>
            <a:rPr lang="en-US" sz="3600" dirty="0">
              <a:solidFill>
                <a:schemeClr val="bg1"/>
              </a:solidFill>
              <a:latin typeface="Arial" panose="020B0604020202020204" pitchFamily="34" charset="0"/>
              <a:cs typeface="Arial" panose="020B0604020202020204" pitchFamily="34" charset="0"/>
            </a:rPr>
            <a:t>b. </a:t>
          </a:r>
          <a:r>
            <a:rPr lang="en-US" sz="3600" dirty="0" err="1">
              <a:solidFill>
                <a:schemeClr val="bg1"/>
              </a:solidFill>
              <a:latin typeface="Arial" panose="020B0604020202020204" pitchFamily="34" charset="0"/>
              <a:cs typeface="Arial" panose="020B0604020202020204" pitchFamily="34" charset="0"/>
            </a:rPr>
            <a:t>Thời</a:t>
          </a:r>
          <a:r>
            <a:rPr lang="en-US" sz="3600" dirty="0">
              <a:solidFill>
                <a:schemeClr val="bg1"/>
              </a:solidFill>
              <a:latin typeface="Arial" panose="020B0604020202020204" pitchFamily="34" charset="0"/>
              <a:cs typeface="Arial" panose="020B0604020202020204" pitchFamily="34" charset="0"/>
            </a:rPr>
            <a:t> kỳ khủng hoảng</a:t>
          </a:r>
        </a:p>
      </dgm:t>
    </dgm:pt>
    <dgm:pt modelId="{E138AD16-E3D2-4F01-A268-A0E1576BE355}" type="parTrans" cxnId="{93363C18-213F-4151-819B-DFE47AA484C9}">
      <dgm:prSet/>
      <dgm:spPr/>
      <dgm:t>
        <a:bodyPr/>
        <a:lstStyle/>
        <a:p>
          <a:endParaRPr lang="en-US"/>
        </a:p>
      </dgm:t>
    </dgm:pt>
    <dgm:pt modelId="{176CC732-DB89-4169-9705-4B9D73915D11}" type="sibTrans" cxnId="{93363C18-213F-4151-819B-DFE47AA484C9}">
      <dgm:prSet/>
      <dgm:spPr/>
      <dgm:t>
        <a:bodyPr/>
        <a:lstStyle/>
        <a:p>
          <a:endParaRPr lang="en-US"/>
        </a:p>
      </dgm:t>
    </dgm:pt>
    <dgm:pt modelId="{FAE97889-5F14-453E-A6C1-9E2D61F2DE76}">
      <dgm:prSet custT="1"/>
      <dgm:spPr/>
      <dgm:t>
        <a:bodyPr/>
        <a:lstStyle/>
        <a:p>
          <a:r>
            <a:rPr lang="en-US" sz="3600" dirty="0">
              <a:solidFill>
                <a:schemeClr val="bg1"/>
              </a:solidFill>
              <a:latin typeface="Arial" panose="020B0604020202020204" pitchFamily="34" charset="0"/>
              <a:cs typeface="Arial" panose="020B0604020202020204" pitchFamily="34" charset="0"/>
            </a:rPr>
            <a:t>c. </a:t>
          </a:r>
          <a:r>
            <a:rPr lang="en-US" sz="3600" dirty="0" err="1">
              <a:solidFill>
                <a:schemeClr val="bg1"/>
              </a:solidFill>
              <a:latin typeface="Arial" panose="020B0604020202020204" pitchFamily="34" charset="0"/>
              <a:cs typeface="Arial" panose="020B0604020202020204" pitchFamily="34" charset="0"/>
            </a:rPr>
            <a:t>Thời</a:t>
          </a:r>
          <a:r>
            <a:rPr lang="en-US" sz="3600" dirty="0">
              <a:solidFill>
                <a:schemeClr val="bg1"/>
              </a:solidFill>
              <a:latin typeface="Arial" panose="020B0604020202020204" pitchFamily="34" charset="0"/>
              <a:cs typeface="Arial" panose="020B0604020202020204" pitchFamily="34" charset="0"/>
            </a:rPr>
            <a:t> kỳ cách mạng</a:t>
          </a:r>
        </a:p>
      </dgm:t>
    </dgm:pt>
    <dgm:pt modelId="{AEEEE308-D06D-450E-914B-29A75E0929D1}" type="parTrans" cxnId="{11AFB153-ECB7-4827-A2C0-50E46256AB70}">
      <dgm:prSet/>
      <dgm:spPr/>
      <dgm:t>
        <a:bodyPr/>
        <a:lstStyle/>
        <a:p>
          <a:endParaRPr lang="en-US"/>
        </a:p>
      </dgm:t>
    </dgm:pt>
    <dgm:pt modelId="{E4500EEF-7DD1-4CAE-876D-ABBBA79624D8}" type="sibTrans" cxnId="{11AFB153-ECB7-4827-A2C0-50E46256AB70}">
      <dgm:prSet/>
      <dgm:spPr/>
      <dgm:t>
        <a:bodyPr/>
        <a:lstStyle/>
        <a:p>
          <a:endParaRPr lang="en-US"/>
        </a:p>
      </dgm:t>
    </dgm:pt>
    <dgm:pt modelId="{A556E160-775F-4171-82A6-D9186A561148}">
      <dgm:prSet custT="1"/>
      <dgm:spPr/>
      <dgm:t>
        <a:bodyPr/>
        <a:lstStyle/>
        <a:p>
          <a:r>
            <a:rPr lang="en-US" sz="3600" dirty="0">
              <a:solidFill>
                <a:schemeClr val="bg1"/>
              </a:solidFill>
              <a:latin typeface="Arial" panose="020B0604020202020204" pitchFamily="34" charset="0"/>
              <a:cs typeface="Arial" panose="020B0604020202020204" pitchFamily="34" charset="0"/>
            </a:rPr>
            <a:t>d. </a:t>
          </a:r>
          <a:r>
            <a:rPr lang="en-US" sz="3600" dirty="0" err="1">
              <a:solidFill>
                <a:schemeClr val="bg1"/>
              </a:solidFill>
              <a:latin typeface="Arial" panose="020B0604020202020204" pitchFamily="34" charset="0"/>
              <a:cs typeface="Arial" panose="020B0604020202020204" pitchFamily="34" charset="0"/>
            </a:rPr>
            <a:t>Thời</a:t>
          </a:r>
          <a:r>
            <a:rPr lang="en-US" sz="3600" dirty="0">
              <a:solidFill>
                <a:schemeClr val="bg1"/>
              </a:solidFill>
              <a:latin typeface="Arial" panose="020B0604020202020204" pitchFamily="34" charset="0"/>
              <a:cs typeface="Arial" panose="020B0604020202020204" pitchFamily="34" charset="0"/>
            </a:rPr>
            <a:t> kỳ đấu tranh giải phóng</a:t>
          </a:r>
        </a:p>
      </dgm:t>
    </dgm:pt>
    <dgm:pt modelId="{D7D4F9EB-09B1-4EEB-9594-F053FC227401}" type="parTrans" cxnId="{BC60B9EF-2079-4001-82AF-8D709F8881B3}">
      <dgm:prSet/>
      <dgm:spPr/>
      <dgm:t>
        <a:bodyPr/>
        <a:lstStyle/>
        <a:p>
          <a:endParaRPr lang="en-US"/>
        </a:p>
      </dgm:t>
    </dgm:pt>
    <dgm:pt modelId="{0955CFE9-28C3-4A30-BD79-C44DF16254E5}" type="sibTrans" cxnId="{BC60B9EF-2079-4001-82AF-8D709F8881B3}">
      <dgm:prSet/>
      <dgm:spPr/>
      <dgm:t>
        <a:bodyPr/>
        <a:lstStyle/>
        <a:p>
          <a:endParaRPr lang="en-US"/>
        </a:p>
      </dgm:t>
    </dgm:pt>
    <dgm:pt modelId="{29671EC6-A3FC-41C1-BA46-AB878A325E54}">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B5A34207-9EE1-487F-A9D3-1AE7105599CB}" type="parTrans" cxnId="{9C1E1149-19A8-4D4D-9DF1-B71D243C74FD}">
      <dgm:prSet/>
      <dgm:spPr/>
      <dgm:t>
        <a:bodyPr/>
        <a:lstStyle/>
        <a:p>
          <a:endParaRPr lang="en-US"/>
        </a:p>
      </dgm:t>
    </dgm:pt>
    <dgm:pt modelId="{44F0A0F4-DC34-4E89-938D-AA0103C11641}" type="sibTrans" cxnId="{9C1E1149-19A8-4D4D-9DF1-B71D243C74FD}">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A0C78A1F-C0CF-4F9C-9015-AD85FAB8D6A8}" type="presOf" srcId="{6CCCB4C9-E223-43A4-ACB3-F35959F2EC17}" destId="{F1A0EB02-8037-4F89-8026-A7DA99CFEE45}" srcOrd="0" destOrd="1" presId="urn:microsoft.com/office/officeart/2005/8/layout/vList5"/>
    <dgm:cxn modelId="{93D9A0CA-0AA6-474F-B6EB-235F7EFADDD4}" type="presOf" srcId="{C505E477-07BE-4342-A6FA-DC107A22F81A}" destId="{F1A0EB02-8037-4F89-8026-A7DA99CFEE45}" srcOrd="0" destOrd="2"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EF5F2440-681D-4923-BB68-17AB6F6C6A6D}" type="presOf" srcId="{FAE97889-5F14-453E-A6C1-9E2D61F2DE76}" destId="{F1A0EB02-8037-4F89-8026-A7DA99CFEE45}" srcOrd="0" destOrd="5" presId="urn:microsoft.com/office/officeart/2005/8/layout/vList5"/>
    <dgm:cxn modelId="{065D7585-7749-4DEA-B46C-6E3E7A589CCE}" type="presOf" srcId="{79093CF4-9D73-415F-9347-001401BD64F3}" destId="{F1A0EB02-8037-4F89-8026-A7DA99CFEE45}" srcOrd="0" destOrd="4" presId="urn:microsoft.com/office/officeart/2005/8/layout/vList5"/>
    <dgm:cxn modelId="{50DB84FE-4229-463B-AFB1-15D178C8E80A}" srcId="{8D6D26A5-62C7-45EB-9531-C85F1879241F}" destId="{DA60841E-6A62-4568-9E7F-A6D242D5C913}" srcOrd="11" destOrd="0" parTransId="{B1362836-C9A9-4D21-BBC3-8B99D9591541}" sibTransId="{D565CDF6-B8F8-42E6-85A2-DA73E46EBF08}"/>
    <dgm:cxn modelId="{5A7CC51E-A4E0-4CA9-BF7C-CEC45AD5FF50}" type="presOf" srcId="{A556E160-775F-4171-82A6-D9186A561148}" destId="{F1A0EB02-8037-4F89-8026-A7DA99CFEE45}" srcOrd="0" destOrd="6" presId="urn:microsoft.com/office/officeart/2005/8/layout/vList5"/>
    <dgm:cxn modelId="{9CCCAD93-0B49-4061-A93B-3200EA2AFE54}" type="presOf" srcId="{51C162B5-62EE-49AE-B321-64F0F56690F7}" destId="{F1A0EB02-8037-4F89-8026-A7DA99CFEE45}" srcOrd="0" destOrd="10" presId="urn:microsoft.com/office/officeart/2005/8/layout/vList5"/>
    <dgm:cxn modelId="{23D29DF3-F41F-450B-A893-7B0B23CA0B58}" srcId="{8D6D26A5-62C7-45EB-9531-C85F1879241F}" destId="{47034EC9-30F0-4285-87E0-0C8BA1F9CEDC}" srcOrd="12" destOrd="0" parTransId="{401727E8-46EE-41A4-BAAF-3BA1753FE8AE}" sibTransId="{E63D2A55-7855-4297-B1C9-0C665A64A098}"/>
    <dgm:cxn modelId="{93363C18-213F-4151-819B-DFE47AA484C9}" srcId="{8D6D26A5-62C7-45EB-9531-C85F1879241F}" destId="{79093CF4-9D73-415F-9347-001401BD64F3}" srcOrd="4" destOrd="0" parTransId="{E138AD16-E3D2-4F01-A268-A0E1576BE355}" sibTransId="{176CC732-DB89-4169-9705-4B9D73915D11}"/>
    <dgm:cxn modelId="{D5AE2824-2B66-4E20-90ED-B8707B73EDCE}" srcId="{8D6D26A5-62C7-45EB-9531-C85F1879241F}" destId="{6CCCB4C9-E223-43A4-ACB3-F35959F2EC17}" srcOrd="1" destOrd="0" parTransId="{AAF0EA3C-67C7-4253-B71B-6640DD89DE1C}" sibTransId="{3CBA2C1E-96A1-48F5-92E9-569388700AFB}"/>
    <dgm:cxn modelId="{36D4BBEF-921E-47D8-8D75-883176658400}" type="presOf" srcId="{C274F073-4936-4602-B18E-9B7F6CB313A5}" destId="{F1A0EB02-8037-4F89-8026-A7DA99CFEE45}" srcOrd="0" destOrd="9" presId="urn:microsoft.com/office/officeart/2005/8/layout/vList5"/>
    <dgm:cxn modelId="{C8B437EF-E600-4E8F-AB97-0BD277C46111}" type="presOf" srcId="{47034EC9-30F0-4285-87E0-0C8BA1F9CEDC}" destId="{F1A0EB02-8037-4F89-8026-A7DA99CFEE45}" srcOrd="0" destOrd="12" presId="urn:microsoft.com/office/officeart/2005/8/layout/vList5"/>
    <dgm:cxn modelId="{967E6008-AC30-494A-861D-62A25A7810BC}" srcId="{8D6D26A5-62C7-45EB-9531-C85F1879241F}" destId="{200057AD-3191-4B40-AE67-22A3EBEB4C13}" srcOrd="8" destOrd="0" parTransId="{C387637D-5B2B-49E9-800E-9DC3FDC3A66B}" sibTransId="{F2BB62E5-8F91-45AA-899B-D5D171A16936}"/>
    <dgm:cxn modelId="{D4C14FA1-F831-4CA6-847E-B27DA297DE94}" type="presOf" srcId="{AF508471-6BF0-4E4D-9C49-5C04E4F1A8A2}" destId="{D5CC919E-8CCC-4B1A-8D10-6F2C091922D1}" srcOrd="0" destOrd="0" presId="urn:microsoft.com/office/officeart/2005/8/layout/vList5"/>
    <dgm:cxn modelId="{9846130D-0241-43F0-A5C3-7592771F6AB9}" srcId="{8D6D26A5-62C7-45EB-9531-C85F1879241F}" destId="{51C162B5-62EE-49AE-B321-64F0F56690F7}" srcOrd="10" destOrd="0" parTransId="{8983FF81-A30A-46C3-A460-806F6C926BE0}" sibTransId="{5DBB4EA2-BBF8-40C2-B875-D8EB65715C2B}"/>
    <dgm:cxn modelId="{D98298AC-8AAB-4E4F-AA8B-0B1ECA38AC9A}" type="presOf" srcId="{8D6D26A5-62C7-45EB-9531-C85F1879241F}" destId="{AEC6E17D-F1BC-406A-B364-F3D4F5F76DD5}" srcOrd="0" destOrd="0" presId="urn:microsoft.com/office/officeart/2005/8/layout/vList5"/>
    <dgm:cxn modelId="{9C1E1149-19A8-4D4D-9DF1-B71D243C74FD}" srcId="{8D6D26A5-62C7-45EB-9531-C85F1879241F}" destId="{29671EC6-A3FC-41C1-BA46-AB878A325E54}" srcOrd="7" destOrd="0" parTransId="{B5A34207-9EE1-487F-A9D3-1AE7105599CB}" sibTransId="{44F0A0F4-DC34-4E89-938D-AA0103C11641}"/>
    <dgm:cxn modelId="{69BC681A-DC1C-41A2-881B-5E83E3C9CAE0}" type="presOf" srcId="{DA60841E-6A62-4568-9E7F-A6D242D5C913}" destId="{F1A0EB02-8037-4F89-8026-A7DA99CFEE45}" srcOrd="0" destOrd="11" presId="urn:microsoft.com/office/officeart/2005/8/layout/vList5"/>
    <dgm:cxn modelId="{AFF3E107-3C3D-4765-9D25-0FC7ADEB2F08}" type="presOf" srcId="{B31983F5-C174-45D4-BA93-1EDF648CC48E}" destId="{F1A0EB02-8037-4F89-8026-A7DA99CFEE45}" srcOrd="0" destOrd="3"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11AFB153-ECB7-4827-A2C0-50E46256AB70}" srcId="{8D6D26A5-62C7-45EB-9531-C85F1879241F}" destId="{FAE97889-5F14-453E-A6C1-9E2D61F2DE76}" srcOrd="5" destOrd="0" parTransId="{AEEEE308-D06D-450E-914B-29A75E0929D1}" sibTransId="{E4500EEF-7DD1-4CAE-876D-ABBBA79624D8}"/>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9" destOrd="0" parTransId="{281724D8-A6CD-4D62-AC47-3EA84734CBA8}" sibTransId="{1D664D6F-B957-4E17-8B68-CE954603238B}"/>
    <dgm:cxn modelId="{A73F99B4-E04B-4F9F-B020-D67EB0FBF7CF}" srcId="{8D6D26A5-62C7-45EB-9531-C85F1879241F}" destId="{0D295D90-F92F-47DB-8CB5-70DB0F3A24B7}" srcOrd="0" destOrd="0" parTransId="{C26F8410-F605-4E87-B739-E000A4D31B9D}" sibTransId="{4F1B8562-1621-4021-96B3-76B3EDC923ED}"/>
    <dgm:cxn modelId="{B962EB87-D341-4F1F-9B44-7EE0742686C5}" type="presOf" srcId="{200057AD-3191-4B40-AE67-22A3EBEB4C13}" destId="{F1A0EB02-8037-4F89-8026-A7DA99CFEE45}" srcOrd="0" destOrd="8" presId="urn:microsoft.com/office/officeart/2005/8/layout/vList5"/>
    <dgm:cxn modelId="{BC60B9EF-2079-4001-82AF-8D709F8881B3}" srcId="{8D6D26A5-62C7-45EB-9531-C85F1879241F}" destId="{A556E160-775F-4171-82A6-D9186A561148}" srcOrd="6" destOrd="0" parTransId="{D7D4F9EB-09B1-4EEB-9594-F053FC227401}" sibTransId="{0955CFE9-28C3-4A30-BD79-C44DF16254E5}"/>
    <dgm:cxn modelId="{77B03F1A-04E9-4F62-BFEF-5F9586E4028C}" type="presOf" srcId="{29671EC6-A3FC-41C1-BA46-AB878A325E54}" destId="{F1A0EB02-8037-4F89-8026-A7DA99CFEE45}" srcOrd="0" destOrd="7" presId="urn:microsoft.com/office/officeart/2005/8/layout/vList5"/>
    <dgm:cxn modelId="{FF27121B-37AC-496B-B35C-BDE38815A465}" type="presOf" srcId="{0D295D90-F92F-47DB-8CB5-70DB0F3A24B7}" destId="{F1A0EB02-8037-4F89-8026-A7DA99CFEE45}" srcOrd="0" destOrd="0" presId="urn:microsoft.com/office/officeart/2005/8/layout/vList5"/>
    <dgm:cxn modelId="{346C8C38-025F-4126-A98C-F4E6B10F2C71}" type="presParOf" srcId="{D5CC919E-8CCC-4B1A-8D10-6F2C091922D1}" destId="{68BFF038-1D82-498E-BFBE-D15BC7CCD2BC}" srcOrd="0" destOrd="0" presId="urn:microsoft.com/office/officeart/2005/8/layout/vList5"/>
    <dgm:cxn modelId="{79A1C486-1A0D-4B67-B372-342604D5B5DC}" type="presParOf" srcId="{68BFF038-1D82-498E-BFBE-D15BC7CCD2BC}" destId="{AEC6E17D-F1BC-406A-B364-F3D4F5F76DD5}" srcOrd="0" destOrd="0" presId="urn:microsoft.com/office/officeart/2005/8/layout/vList5"/>
    <dgm:cxn modelId="{661B0F22-0F03-491E-AE76-BFB8EE7D3A9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Có chế độ công hữu về tư liệu sản xuất; không còn chế độ người bóc lột người. Cách tổ chức lao động và kỷ luật lao động trên tinh thần tự giác, tự nguyện. Đây là một trong những đặc trưng của xã hội nào ?</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Về</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xã</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hội</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xã</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hội</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chủ</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nghĩa</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200057AD-3191-4B40-AE67-22A3EBEB4C13}">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C387637D-5B2B-49E9-800E-9DC3FDC3A66B}" type="parTrans" cxnId="{967E6008-AC30-494A-861D-62A25A7810BC}">
      <dgm:prSet/>
      <dgm:spPr/>
      <dgm:t>
        <a:bodyPr/>
        <a:lstStyle/>
        <a:p>
          <a:endParaRPr lang="en-US"/>
        </a:p>
      </dgm:t>
    </dgm:pt>
    <dgm:pt modelId="{F2BB62E5-8F91-45AA-899B-D5D171A16936}" type="sibTrans" cxnId="{967E6008-AC30-494A-861D-62A25A7810BC}">
      <dgm:prSet/>
      <dgm:spPr/>
      <dgm:t>
        <a:bodyPr/>
        <a:lstStyle/>
        <a:p>
          <a:endParaRPr lang="en-US"/>
        </a:p>
      </dgm:t>
    </dgm:pt>
    <dgm:pt modelId="{29671EC6-A3FC-41C1-BA46-AB878A325E54}">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B5A34207-9EE1-487F-A9D3-1AE7105599CB}" type="parTrans" cxnId="{9C1E1149-19A8-4D4D-9DF1-B71D243C74FD}">
      <dgm:prSet/>
      <dgm:spPr/>
      <dgm:t>
        <a:bodyPr/>
        <a:lstStyle/>
        <a:p>
          <a:endParaRPr lang="en-US"/>
        </a:p>
      </dgm:t>
    </dgm:pt>
    <dgm:pt modelId="{44F0A0F4-DC34-4E89-938D-AA0103C11641}" type="sibTrans" cxnId="{9C1E1149-19A8-4D4D-9DF1-B71D243C74FD}">
      <dgm:prSet/>
      <dgm:spPr/>
      <dgm:t>
        <a:bodyPr/>
        <a:lstStyle/>
        <a:p>
          <a:endParaRPr lang="en-US"/>
        </a:p>
      </dgm:t>
    </dgm:pt>
    <dgm:pt modelId="{813D824F-1BC1-42A1-9B6D-3D695BDEEF9F}">
      <dgm:prSet custT="1"/>
      <dgm:spPr/>
      <dgm:t>
        <a:bodyPr/>
        <a:lstStyle/>
        <a:p>
          <a:r>
            <a:rPr lang="vi-VN" sz="3600" dirty="0">
              <a:solidFill>
                <a:schemeClr val="bg1"/>
              </a:solidFill>
              <a:latin typeface="Arial" panose="020B0604020202020204" pitchFamily="34" charset="0"/>
              <a:cs typeface="Arial" panose="020B0604020202020204" pitchFamily="34" charset="0"/>
            </a:rPr>
            <a:t>b. Xã hội tư bản chủ nghĩa</a:t>
          </a:r>
          <a:endParaRPr lang="en-US" sz="3600" dirty="0">
            <a:solidFill>
              <a:schemeClr val="bg1"/>
            </a:solidFill>
            <a:latin typeface="Arial" panose="020B0604020202020204" pitchFamily="34" charset="0"/>
            <a:cs typeface="Arial" panose="020B0604020202020204" pitchFamily="34" charset="0"/>
          </a:endParaRPr>
        </a:p>
      </dgm:t>
    </dgm:pt>
    <dgm:pt modelId="{6AB7EA76-5E57-4F5E-B992-6C5A5859A857}" type="parTrans" cxnId="{C3BE26F1-2F7F-469E-8612-C3B77AA9A489}">
      <dgm:prSet/>
      <dgm:spPr/>
      <dgm:t>
        <a:bodyPr/>
        <a:lstStyle/>
        <a:p>
          <a:endParaRPr lang="en-US"/>
        </a:p>
      </dgm:t>
    </dgm:pt>
    <dgm:pt modelId="{7D183226-9B7B-4E0D-8E89-1572701ABC99}" type="sibTrans" cxnId="{C3BE26F1-2F7F-469E-8612-C3B77AA9A489}">
      <dgm:prSet/>
      <dgm:spPr/>
      <dgm:t>
        <a:bodyPr/>
        <a:lstStyle/>
        <a:p>
          <a:endParaRPr lang="en-US"/>
        </a:p>
      </dgm:t>
    </dgm:pt>
    <dgm:pt modelId="{852212E9-04D2-4656-B12E-C203BF99A6CC}">
      <dgm:prSet custT="1"/>
      <dgm:spPr/>
      <dgm:t>
        <a:bodyPr/>
        <a:lstStyle/>
        <a:p>
          <a:r>
            <a:rPr lang="en-US" sz="3600" dirty="0">
              <a:solidFill>
                <a:schemeClr val="bg1"/>
              </a:solidFill>
              <a:latin typeface="Arial" panose="020B0604020202020204" pitchFamily="34" charset="0"/>
              <a:cs typeface="Arial" panose="020B0604020202020204" pitchFamily="34" charset="0"/>
            </a:rPr>
            <a:t>c. Xã hội phát triển</a:t>
          </a:r>
        </a:p>
      </dgm:t>
    </dgm:pt>
    <dgm:pt modelId="{71376822-67D7-4B93-B38E-41FB471D4A2D}" type="parTrans" cxnId="{431E8394-911C-441A-A346-3E851357D641}">
      <dgm:prSet/>
      <dgm:spPr/>
      <dgm:t>
        <a:bodyPr/>
        <a:lstStyle/>
        <a:p>
          <a:endParaRPr lang="en-US"/>
        </a:p>
      </dgm:t>
    </dgm:pt>
    <dgm:pt modelId="{D1D7F2B1-B822-4657-9431-B603DEC5F6E8}" type="sibTrans" cxnId="{431E8394-911C-441A-A346-3E851357D641}">
      <dgm:prSet/>
      <dgm:spPr/>
      <dgm:t>
        <a:bodyPr/>
        <a:lstStyle/>
        <a:p>
          <a:endParaRPr lang="en-US"/>
        </a:p>
      </dgm:t>
    </dgm:pt>
    <dgm:pt modelId="{4613CE96-CA89-465C-85E6-B4CAD572131A}">
      <dgm:prSet custT="1"/>
      <dgm:spPr/>
      <dgm:t>
        <a:bodyPr/>
        <a:lstStyle/>
        <a:p>
          <a:r>
            <a:rPr lang="en-US" sz="3600" dirty="0">
              <a:solidFill>
                <a:schemeClr val="bg1"/>
              </a:solidFill>
              <a:latin typeface="Arial" panose="020B0604020202020204" pitchFamily="34" charset="0"/>
              <a:cs typeface="Arial" panose="020B0604020202020204" pitchFamily="34" charset="0"/>
            </a:rPr>
            <a:t>d. Xã hội phong kiến</a:t>
          </a:r>
        </a:p>
      </dgm:t>
    </dgm:pt>
    <dgm:pt modelId="{DF561DA1-6A48-4329-B2D7-D93819449919}" type="parTrans" cxnId="{A5F78098-4BFC-4426-A136-FD1A2D376D6C}">
      <dgm:prSet/>
      <dgm:spPr/>
      <dgm:t>
        <a:bodyPr/>
        <a:lstStyle/>
        <a:p>
          <a:endParaRPr lang="en-US"/>
        </a:p>
      </dgm:t>
    </dgm:pt>
    <dgm:pt modelId="{52861188-E238-423A-A2F1-8D37A7AE1A97}" type="sibTrans" cxnId="{A5F78098-4BFC-4426-A136-FD1A2D376D6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E1455009-5ECC-43A1-B3DD-4CCF1CB365D4}" type="presOf" srcId="{C505E477-07BE-4342-A6FA-DC107A22F81A}" destId="{F1A0EB02-8037-4F89-8026-A7DA99CFEE45}" srcOrd="0" destOrd="2" presId="urn:microsoft.com/office/officeart/2005/8/layout/vList5"/>
    <dgm:cxn modelId="{88441A37-F470-41C9-A30D-D1C0843A94E7}" type="presOf" srcId="{852212E9-04D2-4656-B12E-C203BF99A6CC}" destId="{F1A0EB02-8037-4F89-8026-A7DA99CFEE45}" srcOrd="0" destOrd="5" presId="urn:microsoft.com/office/officeart/2005/8/layout/vList5"/>
    <dgm:cxn modelId="{635560AF-1400-444A-9661-E76BAE9C7DB1}" type="presOf" srcId="{AF508471-6BF0-4E4D-9C49-5C04E4F1A8A2}" destId="{D5CC919E-8CCC-4B1A-8D10-6F2C091922D1}" srcOrd="0" destOrd="0"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68C243C3-FDF8-4779-90C4-2BB81E34F4EA}" type="presOf" srcId="{29671EC6-A3FC-41C1-BA46-AB878A325E54}" destId="{F1A0EB02-8037-4F89-8026-A7DA99CFEE45}" srcOrd="0" destOrd="7" presId="urn:microsoft.com/office/officeart/2005/8/layout/vList5"/>
    <dgm:cxn modelId="{ACF2949A-D752-448D-8ADB-98B5931F308B}" type="presOf" srcId="{B31983F5-C174-45D4-BA93-1EDF648CC48E}" destId="{F1A0EB02-8037-4F89-8026-A7DA99CFEE45}" srcOrd="0" destOrd="3" presId="urn:microsoft.com/office/officeart/2005/8/layout/vList5"/>
    <dgm:cxn modelId="{C3BE26F1-2F7F-469E-8612-C3B77AA9A489}" srcId="{8D6D26A5-62C7-45EB-9531-C85F1879241F}" destId="{813D824F-1BC1-42A1-9B6D-3D695BDEEF9F}" srcOrd="4" destOrd="0" parTransId="{6AB7EA76-5E57-4F5E-B992-6C5A5859A857}" sibTransId="{7D183226-9B7B-4E0D-8E89-1572701ABC99}"/>
    <dgm:cxn modelId="{50DB84FE-4229-463B-AFB1-15D178C8E80A}" srcId="{8D6D26A5-62C7-45EB-9531-C85F1879241F}" destId="{DA60841E-6A62-4568-9E7F-A6D242D5C913}" srcOrd="11" destOrd="0" parTransId="{B1362836-C9A9-4D21-BBC3-8B99D9591541}" sibTransId="{D565CDF6-B8F8-42E6-85A2-DA73E46EBF08}"/>
    <dgm:cxn modelId="{23D29DF3-F41F-450B-A893-7B0B23CA0B58}" srcId="{8D6D26A5-62C7-45EB-9531-C85F1879241F}" destId="{47034EC9-30F0-4285-87E0-0C8BA1F9CEDC}" srcOrd="12" destOrd="0" parTransId="{401727E8-46EE-41A4-BAAF-3BA1753FE8AE}" sibTransId="{E63D2A55-7855-4297-B1C9-0C665A64A098}"/>
    <dgm:cxn modelId="{E0590E14-4D5A-44DC-A620-669004F77E87}" type="presOf" srcId="{DA60841E-6A62-4568-9E7F-A6D242D5C913}" destId="{F1A0EB02-8037-4F89-8026-A7DA99CFEE45}" srcOrd="0" destOrd="11" presId="urn:microsoft.com/office/officeart/2005/8/layout/vList5"/>
    <dgm:cxn modelId="{A029C0E6-A9AB-4C61-9807-8C2BFF5875EA}" type="presOf" srcId="{C274F073-4936-4602-B18E-9B7F6CB313A5}" destId="{F1A0EB02-8037-4F89-8026-A7DA99CFEE45}" srcOrd="0" destOrd="9" presId="urn:microsoft.com/office/officeart/2005/8/layout/vList5"/>
    <dgm:cxn modelId="{46587F35-A47C-41AA-B83D-FD6AE837B611}" type="presOf" srcId="{0D295D90-F92F-47DB-8CB5-70DB0F3A24B7}" destId="{F1A0EB02-8037-4F89-8026-A7DA99CFEE45}" srcOrd="0" destOrd="0" presId="urn:microsoft.com/office/officeart/2005/8/layout/vList5"/>
    <dgm:cxn modelId="{0500F625-C4FD-42B5-BC43-39388F60FE01}" type="presOf" srcId="{200057AD-3191-4B40-AE67-22A3EBEB4C13}" destId="{F1A0EB02-8037-4F89-8026-A7DA99CFEE45}" srcOrd="0" destOrd="8" presId="urn:microsoft.com/office/officeart/2005/8/layout/vList5"/>
    <dgm:cxn modelId="{0B4D505B-43E5-4AD9-8FA2-6395F124EC87}" type="presOf" srcId="{4613CE96-CA89-465C-85E6-B4CAD572131A}" destId="{F1A0EB02-8037-4F89-8026-A7DA99CFEE45}" srcOrd="0" destOrd="6"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967E6008-AC30-494A-861D-62A25A7810BC}" srcId="{8D6D26A5-62C7-45EB-9531-C85F1879241F}" destId="{200057AD-3191-4B40-AE67-22A3EBEB4C13}" srcOrd="8" destOrd="0" parTransId="{C387637D-5B2B-49E9-800E-9DC3FDC3A66B}" sibTransId="{F2BB62E5-8F91-45AA-899B-D5D171A16936}"/>
    <dgm:cxn modelId="{9846130D-0241-43F0-A5C3-7592771F6AB9}" srcId="{8D6D26A5-62C7-45EB-9531-C85F1879241F}" destId="{51C162B5-62EE-49AE-B321-64F0F56690F7}" srcOrd="10" destOrd="0" parTransId="{8983FF81-A30A-46C3-A460-806F6C926BE0}" sibTransId="{5DBB4EA2-BBF8-40C2-B875-D8EB65715C2B}"/>
    <dgm:cxn modelId="{9C1E1149-19A8-4D4D-9DF1-B71D243C74FD}" srcId="{8D6D26A5-62C7-45EB-9531-C85F1879241F}" destId="{29671EC6-A3FC-41C1-BA46-AB878A325E54}" srcOrd="7" destOrd="0" parTransId="{B5A34207-9EE1-487F-A9D3-1AE7105599CB}" sibTransId="{44F0A0F4-DC34-4E89-938D-AA0103C11641}"/>
    <dgm:cxn modelId="{431E8394-911C-441A-A346-3E851357D641}" srcId="{8D6D26A5-62C7-45EB-9531-C85F1879241F}" destId="{852212E9-04D2-4656-B12E-C203BF99A6CC}" srcOrd="5" destOrd="0" parTransId="{71376822-67D7-4B93-B38E-41FB471D4A2D}" sibTransId="{D1D7F2B1-B822-4657-9431-B603DEC5F6E8}"/>
    <dgm:cxn modelId="{494CB342-4671-4A5A-AA47-FA2C83B789D4}" type="presOf" srcId="{47034EC9-30F0-4285-87E0-0C8BA1F9CEDC}" destId="{F1A0EB02-8037-4F89-8026-A7DA99CFEE45}" srcOrd="0" destOrd="12" presId="urn:microsoft.com/office/officeart/2005/8/layout/vList5"/>
    <dgm:cxn modelId="{145B8762-5A18-41A9-BDAE-137C8EE78CC6}" type="presOf" srcId="{8D6D26A5-62C7-45EB-9531-C85F1879241F}" destId="{AEC6E17D-F1BC-406A-B364-F3D4F5F76DD5}" srcOrd="0" destOrd="0"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91C485F6-E6E0-40A2-8037-CAB793DD7399}" type="presOf" srcId="{813D824F-1BC1-42A1-9B6D-3D695BDEEF9F}" destId="{F1A0EB02-8037-4F89-8026-A7DA99CFEE45}" srcOrd="0" destOrd="4"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9" destOrd="0" parTransId="{281724D8-A6CD-4D62-AC47-3EA84734CBA8}" sibTransId="{1D664D6F-B957-4E17-8B68-CE954603238B}"/>
    <dgm:cxn modelId="{A5F78098-4BFC-4426-A136-FD1A2D376D6C}" srcId="{8D6D26A5-62C7-45EB-9531-C85F1879241F}" destId="{4613CE96-CA89-465C-85E6-B4CAD572131A}" srcOrd="6" destOrd="0" parTransId="{DF561DA1-6A48-4329-B2D7-D93819449919}" sibTransId="{52861188-E238-423A-A2F1-8D37A7AE1A97}"/>
    <dgm:cxn modelId="{A73F99B4-E04B-4F9F-B020-D67EB0FBF7CF}" srcId="{8D6D26A5-62C7-45EB-9531-C85F1879241F}" destId="{0D295D90-F92F-47DB-8CB5-70DB0F3A24B7}" srcOrd="0" destOrd="0" parTransId="{C26F8410-F605-4E87-B739-E000A4D31B9D}" sibTransId="{4F1B8562-1621-4021-96B3-76B3EDC923ED}"/>
    <dgm:cxn modelId="{00BB1641-8918-4BC0-A390-E6D2CCD0BC41}" type="presOf" srcId="{51C162B5-62EE-49AE-B321-64F0F56690F7}" destId="{F1A0EB02-8037-4F89-8026-A7DA99CFEE45}" srcOrd="0" destOrd="10" presId="urn:microsoft.com/office/officeart/2005/8/layout/vList5"/>
    <dgm:cxn modelId="{C218C987-E574-409D-AE6A-0360595E3452}" type="presOf" srcId="{6CCCB4C9-E223-43A4-ACB3-F35959F2EC17}" destId="{F1A0EB02-8037-4F89-8026-A7DA99CFEE45}" srcOrd="0" destOrd="1" presId="urn:microsoft.com/office/officeart/2005/8/layout/vList5"/>
    <dgm:cxn modelId="{34C205D5-6FB4-49D4-8846-710575B95679}" type="presParOf" srcId="{D5CC919E-8CCC-4B1A-8D10-6F2C091922D1}" destId="{68BFF038-1D82-498E-BFBE-D15BC7CCD2BC}" srcOrd="0" destOrd="0" presId="urn:microsoft.com/office/officeart/2005/8/layout/vList5"/>
    <dgm:cxn modelId="{8E0E3151-5493-4FA8-814A-A3820E1E9BFD}" type="presParOf" srcId="{68BFF038-1D82-498E-BFBE-D15BC7CCD2BC}" destId="{AEC6E17D-F1BC-406A-B364-F3D4F5F76DD5}" srcOrd="0" destOrd="0" presId="urn:microsoft.com/office/officeart/2005/8/layout/vList5"/>
    <dgm:cxn modelId="{0EE8F2CC-8B4C-4F87-8412-F91E4C55B26B}"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Quy luật giá trị chỉ ra rằng: Sản xuất và trao đổi hàng hoá phải dựa trên cơ sở nào ?</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Hao</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phí</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sức</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lao</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động</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xã</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hội</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cần</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thiết</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200057AD-3191-4B40-AE67-22A3EBEB4C13}">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C387637D-5B2B-49E9-800E-9DC3FDC3A66B}" type="parTrans" cxnId="{967E6008-AC30-494A-861D-62A25A7810BC}">
      <dgm:prSet/>
      <dgm:spPr/>
      <dgm:t>
        <a:bodyPr/>
        <a:lstStyle/>
        <a:p>
          <a:endParaRPr lang="en-US"/>
        </a:p>
      </dgm:t>
    </dgm:pt>
    <dgm:pt modelId="{F2BB62E5-8F91-45AA-899B-D5D171A16936}" type="sibTrans" cxnId="{967E6008-AC30-494A-861D-62A25A7810BC}">
      <dgm:prSet/>
      <dgm:spPr/>
      <dgm:t>
        <a:bodyPr/>
        <a:lstStyle/>
        <a:p>
          <a:endParaRPr lang="en-US"/>
        </a:p>
      </dgm:t>
    </dgm:pt>
    <dgm:pt modelId="{29671EC6-A3FC-41C1-BA46-AB878A325E54}">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B5A34207-9EE1-487F-A9D3-1AE7105599CB}" type="parTrans" cxnId="{9C1E1149-19A8-4D4D-9DF1-B71D243C74FD}">
      <dgm:prSet/>
      <dgm:spPr/>
      <dgm:t>
        <a:bodyPr/>
        <a:lstStyle/>
        <a:p>
          <a:endParaRPr lang="en-US"/>
        </a:p>
      </dgm:t>
    </dgm:pt>
    <dgm:pt modelId="{44F0A0F4-DC34-4E89-938D-AA0103C11641}" type="sibTrans" cxnId="{9C1E1149-19A8-4D4D-9DF1-B71D243C74FD}">
      <dgm:prSet/>
      <dgm:spPr/>
      <dgm:t>
        <a:bodyPr/>
        <a:lstStyle/>
        <a:p>
          <a:endParaRPr lang="en-US"/>
        </a:p>
      </dgm:t>
    </dgm:pt>
    <dgm:pt modelId="{031ADCCD-E470-4CD7-B87B-A75403B738C0}">
      <dgm:prSet custT="1"/>
      <dgm:spPr/>
      <dgm:t>
        <a:bodyPr/>
        <a:lstStyle/>
        <a:p>
          <a:r>
            <a:rPr lang="en-US" sz="3600" dirty="0">
              <a:solidFill>
                <a:schemeClr val="bg1"/>
              </a:solidFill>
              <a:latin typeface="Arial" panose="020B0604020202020204" pitchFamily="34" charset="0"/>
              <a:cs typeface="Arial" panose="020B0604020202020204" pitchFamily="34" charset="0"/>
            </a:rPr>
            <a:t>b. </a:t>
          </a:r>
          <a:r>
            <a:rPr lang="en-US" sz="3600" dirty="0" err="1">
              <a:solidFill>
                <a:schemeClr val="bg1"/>
              </a:solidFill>
              <a:latin typeface="Arial" panose="020B0604020202020204" pitchFamily="34" charset="0"/>
              <a:cs typeface="Arial" panose="020B0604020202020204" pitchFamily="34" charset="0"/>
            </a:rPr>
            <a:t>Nguồn</a:t>
          </a:r>
          <a:r>
            <a:rPr lang="en-US" sz="3600" dirty="0">
              <a:solidFill>
                <a:schemeClr val="bg1"/>
              </a:solidFill>
              <a:latin typeface="Arial" panose="020B0604020202020204" pitchFamily="34" charset="0"/>
              <a:cs typeface="Arial" panose="020B0604020202020204" pitchFamily="34" charset="0"/>
            </a:rPr>
            <a:t> tài nguyên</a:t>
          </a:r>
        </a:p>
      </dgm:t>
    </dgm:pt>
    <dgm:pt modelId="{84D4280A-7103-4536-BF6C-B54C37C7CA41}" type="parTrans" cxnId="{21C268E2-AE9D-499F-A99F-46D6397B84D2}">
      <dgm:prSet/>
      <dgm:spPr/>
      <dgm:t>
        <a:bodyPr/>
        <a:lstStyle/>
        <a:p>
          <a:endParaRPr lang="en-US"/>
        </a:p>
      </dgm:t>
    </dgm:pt>
    <dgm:pt modelId="{507C6BF5-FFC9-4AA0-AF56-00B7DAE9B7CD}" type="sibTrans" cxnId="{21C268E2-AE9D-499F-A99F-46D6397B84D2}">
      <dgm:prSet/>
      <dgm:spPr/>
      <dgm:t>
        <a:bodyPr/>
        <a:lstStyle/>
        <a:p>
          <a:endParaRPr lang="en-US"/>
        </a:p>
      </dgm:t>
    </dgm:pt>
    <dgm:pt modelId="{CB03D771-8E73-4CE2-A505-BF5446B14C51}">
      <dgm:prSet custT="1"/>
      <dgm:spPr/>
      <dgm:t>
        <a:bodyPr/>
        <a:lstStyle/>
        <a:p>
          <a:r>
            <a:rPr lang="en-US" sz="3600" dirty="0">
              <a:solidFill>
                <a:schemeClr val="bg1"/>
              </a:solidFill>
              <a:latin typeface="Arial" panose="020B0604020202020204" pitchFamily="34" charset="0"/>
              <a:cs typeface="Arial" panose="020B0604020202020204" pitchFamily="34" charset="0"/>
            </a:rPr>
            <a:t>c. </a:t>
          </a:r>
          <a:r>
            <a:rPr lang="en-US" sz="3600" dirty="0" err="1">
              <a:solidFill>
                <a:schemeClr val="bg1"/>
              </a:solidFill>
              <a:latin typeface="Arial" panose="020B0604020202020204" pitchFamily="34" charset="0"/>
              <a:cs typeface="Arial" panose="020B0604020202020204" pitchFamily="34" charset="0"/>
            </a:rPr>
            <a:t>Nguồn</a:t>
          </a:r>
          <a:r>
            <a:rPr lang="en-US" sz="3600" dirty="0">
              <a:solidFill>
                <a:schemeClr val="bg1"/>
              </a:solidFill>
              <a:latin typeface="Arial" panose="020B0604020202020204" pitchFamily="34" charset="0"/>
              <a:cs typeface="Arial" panose="020B0604020202020204" pitchFamily="34" charset="0"/>
            </a:rPr>
            <a:t> nhân lực</a:t>
          </a:r>
        </a:p>
      </dgm:t>
    </dgm:pt>
    <dgm:pt modelId="{08210EB1-73CA-453A-9E45-F5BEDDB368B9}" type="parTrans" cxnId="{6B1B40BF-CFDB-4A1C-9226-F90D8475245C}">
      <dgm:prSet/>
      <dgm:spPr/>
      <dgm:t>
        <a:bodyPr/>
        <a:lstStyle/>
        <a:p>
          <a:endParaRPr lang="en-US"/>
        </a:p>
      </dgm:t>
    </dgm:pt>
    <dgm:pt modelId="{6C6A80E9-4ECC-4739-832F-9A0806A33DFA}" type="sibTrans" cxnId="{6B1B40BF-CFDB-4A1C-9226-F90D8475245C}">
      <dgm:prSet/>
      <dgm:spPr/>
      <dgm:t>
        <a:bodyPr/>
        <a:lstStyle/>
        <a:p>
          <a:endParaRPr lang="en-US"/>
        </a:p>
      </dgm:t>
    </dgm:pt>
    <dgm:pt modelId="{ABADF16B-6140-4D76-8DF7-CF10B4D678E3}">
      <dgm:prSet custT="1"/>
      <dgm:spPr/>
      <dgm:t>
        <a:bodyPr/>
        <a:lstStyle/>
        <a:p>
          <a:r>
            <a:rPr lang="en-US" sz="3600" dirty="0">
              <a:solidFill>
                <a:schemeClr val="bg1"/>
              </a:solidFill>
              <a:latin typeface="Arial" panose="020B0604020202020204" pitchFamily="34" charset="0"/>
              <a:cs typeface="Arial" panose="020B0604020202020204" pitchFamily="34" charset="0"/>
            </a:rPr>
            <a:t>d. </a:t>
          </a:r>
          <a:r>
            <a:rPr lang="en-US" sz="3600" dirty="0" err="1">
              <a:solidFill>
                <a:schemeClr val="bg1"/>
              </a:solidFill>
              <a:latin typeface="Arial" panose="020B0604020202020204" pitchFamily="34" charset="0"/>
              <a:cs typeface="Arial" panose="020B0604020202020204" pitchFamily="34" charset="0"/>
            </a:rPr>
            <a:t>Thuận</a:t>
          </a:r>
          <a:r>
            <a:rPr lang="en-US" sz="3600" dirty="0">
              <a:solidFill>
                <a:schemeClr val="bg1"/>
              </a:solidFill>
              <a:latin typeface="Arial" panose="020B0604020202020204" pitchFamily="34" charset="0"/>
              <a:cs typeface="Arial" panose="020B0604020202020204" pitchFamily="34" charset="0"/>
            </a:rPr>
            <a:t> mua, vừa bán</a:t>
          </a:r>
        </a:p>
      </dgm:t>
    </dgm:pt>
    <dgm:pt modelId="{F2D47423-F5FE-482E-BB07-B84E38A6A9F6}" type="parTrans" cxnId="{61CD17CD-2960-41B9-9FC5-1793B09E5860}">
      <dgm:prSet/>
      <dgm:spPr/>
      <dgm:t>
        <a:bodyPr/>
        <a:lstStyle/>
        <a:p>
          <a:endParaRPr lang="en-US"/>
        </a:p>
      </dgm:t>
    </dgm:pt>
    <dgm:pt modelId="{24854773-0C1A-423D-9A89-E32D75A430DC}" type="sibTrans" cxnId="{61CD17CD-2960-41B9-9FC5-1793B09E5860}">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A106A57D-9A31-4B98-A021-E6975F893E28}" srcId="{8D6D26A5-62C7-45EB-9531-C85F1879241F}" destId="{C274F073-4936-4602-B18E-9B7F6CB313A5}" srcOrd="9" destOrd="0" parTransId="{281724D8-A6CD-4D62-AC47-3EA84734CBA8}" sibTransId="{1D664D6F-B957-4E17-8B68-CE954603238B}"/>
    <dgm:cxn modelId="{10F630E2-9A20-4D7E-A5AF-DC09D823A984}" type="presOf" srcId="{29671EC6-A3FC-41C1-BA46-AB878A325E54}" destId="{F1A0EB02-8037-4F89-8026-A7DA99CFEE45}" srcOrd="0" destOrd="7"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61CD17CD-2960-41B9-9FC5-1793B09E5860}" srcId="{8D6D26A5-62C7-45EB-9531-C85F1879241F}" destId="{ABADF16B-6140-4D76-8DF7-CF10B4D678E3}" srcOrd="6" destOrd="0" parTransId="{F2D47423-F5FE-482E-BB07-B84E38A6A9F6}" sibTransId="{24854773-0C1A-423D-9A89-E32D75A430DC}"/>
    <dgm:cxn modelId="{BDE4BB38-E5C4-4AC4-960C-B0856C7398A5}" type="presOf" srcId="{C505E477-07BE-4342-A6FA-DC107A22F81A}" destId="{F1A0EB02-8037-4F89-8026-A7DA99CFEE45}" srcOrd="0" destOrd="2" presId="urn:microsoft.com/office/officeart/2005/8/layout/vList5"/>
    <dgm:cxn modelId="{27E1758A-BFB8-41E0-8A8A-13D3A8103AD9}" type="presOf" srcId="{ABADF16B-6140-4D76-8DF7-CF10B4D678E3}" destId="{F1A0EB02-8037-4F89-8026-A7DA99CFEE45}" srcOrd="0" destOrd="6" presId="urn:microsoft.com/office/officeart/2005/8/layout/vList5"/>
    <dgm:cxn modelId="{99A5757D-22CC-41F8-8241-63D1DFD44FCF}" type="presOf" srcId="{B31983F5-C174-45D4-BA93-1EDF648CC48E}" destId="{F1A0EB02-8037-4F89-8026-A7DA99CFEE45}" srcOrd="0" destOrd="3" presId="urn:microsoft.com/office/officeart/2005/8/layout/vList5"/>
    <dgm:cxn modelId="{21C268E2-AE9D-499F-A99F-46D6397B84D2}" srcId="{8D6D26A5-62C7-45EB-9531-C85F1879241F}" destId="{031ADCCD-E470-4CD7-B87B-A75403B738C0}" srcOrd="4" destOrd="0" parTransId="{84D4280A-7103-4536-BF6C-B54C37C7CA41}" sibTransId="{507C6BF5-FFC9-4AA0-AF56-00B7DAE9B7CD}"/>
    <dgm:cxn modelId="{967E6008-AC30-494A-861D-62A25A7810BC}" srcId="{8D6D26A5-62C7-45EB-9531-C85F1879241F}" destId="{200057AD-3191-4B40-AE67-22A3EBEB4C13}" srcOrd="8" destOrd="0" parTransId="{C387637D-5B2B-49E9-800E-9DC3FDC3A66B}" sibTransId="{F2BB62E5-8F91-45AA-899B-D5D171A16936}"/>
    <dgm:cxn modelId="{83347C59-F0CB-41E6-8B2E-66C4CDFFA55B}" srcId="{8D6D26A5-62C7-45EB-9531-C85F1879241F}" destId="{C505E477-07BE-4342-A6FA-DC107A22F81A}" srcOrd="2" destOrd="0" parTransId="{8E1500FB-30EE-45BF-BF2A-8F78C6FF5F03}" sibTransId="{E18B56C7-C0C7-4C35-B26B-B662D5746E2C}"/>
    <dgm:cxn modelId="{6B1B40BF-CFDB-4A1C-9226-F90D8475245C}" srcId="{8D6D26A5-62C7-45EB-9531-C85F1879241F}" destId="{CB03D771-8E73-4CE2-A505-BF5446B14C51}" srcOrd="5" destOrd="0" parTransId="{08210EB1-73CA-453A-9E45-F5BEDDB368B9}" sibTransId="{6C6A80E9-4ECC-4739-832F-9A0806A33DFA}"/>
    <dgm:cxn modelId="{9846130D-0241-43F0-A5C3-7592771F6AB9}" srcId="{8D6D26A5-62C7-45EB-9531-C85F1879241F}" destId="{51C162B5-62EE-49AE-B321-64F0F56690F7}" srcOrd="10" destOrd="0" parTransId="{8983FF81-A30A-46C3-A460-806F6C926BE0}" sibTransId="{5DBB4EA2-BBF8-40C2-B875-D8EB65715C2B}"/>
    <dgm:cxn modelId="{C60E1955-62DF-4954-8D06-97C6406CD662}" type="presOf" srcId="{AF508471-6BF0-4E4D-9C49-5C04E4F1A8A2}" destId="{D5CC919E-8CCC-4B1A-8D10-6F2C091922D1}" srcOrd="0" destOrd="0" presId="urn:microsoft.com/office/officeart/2005/8/layout/vList5"/>
    <dgm:cxn modelId="{A3141DFC-9D1D-4322-A380-559AFAAE7157}" type="presOf" srcId="{031ADCCD-E470-4CD7-B87B-A75403B738C0}" destId="{F1A0EB02-8037-4F89-8026-A7DA99CFEE45}" srcOrd="0" destOrd="4" presId="urn:microsoft.com/office/officeart/2005/8/layout/vList5"/>
    <dgm:cxn modelId="{23D29DF3-F41F-450B-A893-7B0B23CA0B58}" srcId="{8D6D26A5-62C7-45EB-9531-C85F1879241F}" destId="{47034EC9-30F0-4285-87E0-0C8BA1F9CEDC}" srcOrd="12" destOrd="0" parTransId="{401727E8-46EE-41A4-BAAF-3BA1753FE8AE}" sibTransId="{E63D2A55-7855-4297-B1C9-0C665A64A098}"/>
    <dgm:cxn modelId="{9C1E1149-19A8-4D4D-9DF1-B71D243C74FD}" srcId="{8D6D26A5-62C7-45EB-9531-C85F1879241F}" destId="{29671EC6-A3FC-41C1-BA46-AB878A325E54}" srcOrd="7" destOrd="0" parTransId="{B5A34207-9EE1-487F-A9D3-1AE7105599CB}" sibTransId="{44F0A0F4-DC34-4E89-938D-AA0103C11641}"/>
    <dgm:cxn modelId="{DCAB10A0-F19F-43DC-ADFF-4F869BC535B7}" type="presOf" srcId="{6CCCB4C9-E223-43A4-ACB3-F35959F2EC17}" destId="{F1A0EB02-8037-4F89-8026-A7DA99CFEE45}" srcOrd="0" destOrd="1" presId="urn:microsoft.com/office/officeart/2005/8/layout/vList5"/>
    <dgm:cxn modelId="{A2ECA1BD-0274-4E00-9C4A-28AD444B53A5}" type="presOf" srcId="{0D295D90-F92F-47DB-8CB5-70DB0F3A24B7}" destId="{F1A0EB02-8037-4F89-8026-A7DA99CFEE45}" srcOrd="0" destOrd="0"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DAFD4A05-A75E-44F9-8EFB-9D7F587D27F1}" type="presOf" srcId="{200057AD-3191-4B40-AE67-22A3EBEB4C13}" destId="{F1A0EB02-8037-4F89-8026-A7DA99CFEE45}" srcOrd="0" destOrd="8" presId="urn:microsoft.com/office/officeart/2005/8/layout/vList5"/>
    <dgm:cxn modelId="{BE93050D-7117-4B3E-8EF3-F75912189096}" type="presOf" srcId="{CB03D771-8E73-4CE2-A505-BF5446B14C51}" destId="{F1A0EB02-8037-4F89-8026-A7DA99CFEE45}" srcOrd="0" destOrd="5" presId="urn:microsoft.com/office/officeart/2005/8/layout/vList5"/>
    <dgm:cxn modelId="{9E8F9F49-9891-4144-BF20-1E6CB91BADE0}" type="presOf" srcId="{DA60841E-6A62-4568-9E7F-A6D242D5C913}" destId="{F1A0EB02-8037-4F89-8026-A7DA99CFEE45}" srcOrd="0" destOrd="11" presId="urn:microsoft.com/office/officeart/2005/8/layout/vList5"/>
    <dgm:cxn modelId="{50DB84FE-4229-463B-AFB1-15D178C8E80A}" srcId="{8D6D26A5-62C7-45EB-9531-C85F1879241F}" destId="{DA60841E-6A62-4568-9E7F-A6D242D5C913}" srcOrd="11" destOrd="0" parTransId="{B1362836-C9A9-4D21-BBC3-8B99D9591541}" sibTransId="{D565CDF6-B8F8-42E6-85A2-DA73E46EBF08}"/>
    <dgm:cxn modelId="{7525AED5-63FD-4D12-A744-057E904CD66B}" type="presOf" srcId="{C274F073-4936-4602-B18E-9B7F6CB313A5}" destId="{F1A0EB02-8037-4F89-8026-A7DA99CFEE45}" srcOrd="0" destOrd="9" presId="urn:microsoft.com/office/officeart/2005/8/layout/vList5"/>
    <dgm:cxn modelId="{12871D00-5ACE-4481-9804-25B31D8999C1}" type="presOf" srcId="{47034EC9-30F0-4285-87E0-0C8BA1F9CEDC}" destId="{F1A0EB02-8037-4F89-8026-A7DA99CFEE45}" srcOrd="0" destOrd="1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667F57BA-76F7-4CD1-86C0-8F35D8D6BCE8}" srcId="{8D6D26A5-62C7-45EB-9531-C85F1879241F}" destId="{B31983F5-C174-45D4-BA93-1EDF648CC48E}" srcOrd="3" destOrd="0" parTransId="{F65308B5-0457-464E-A5FA-877C0CB9CDD0}" sibTransId="{5E120038-9AF2-4427-BC11-F9C1AD0AE472}"/>
    <dgm:cxn modelId="{D711E8BC-83D8-4E5D-94AF-8BFB7EBC10FF}" type="presOf" srcId="{8D6D26A5-62C7-45EB-9531-C85F1879241F}" destId="{AEC6E17D-F1BC-406A-B364-F3D4F5F76DD5}" srcOrd="0" destOrd="0" presId="urn:microsoft.com/office/officeart/2005/8/layout/vList5"/>
    <dgm:cxn modelId="{C61A90D9-81B8-498C-BA85-2FAACD7F6CA3}" type="presOf" srcId="{51C162B5-62EE-49AE-B321-64F0F56690F7}" destId="{F1A0EB02-8037-4F89-8026-A7DA99CFEE45}" srcOrd="0" destOrd="10" presId="urn:microsoft.com/office/officeart/2005/8/layout/vList5"/>
    <dgm:cxn modelId="{26561535-3E47-4E25-8741-6D83FF383423}" type="presParOf" srcId="{D5CC919E-8CCC-4B1A-8D10-6F2C091922D1}" destId="{68BFF038-1D82-498E-BFBE-D15BC7CCD2BC}" srcOrd="0" destOrd="0" presId="urn:microsoft.com/office/officeart/2005/8/layout/vList5"/>
    <dgm:cxn modelId="{F027228B-CCE4-412F-B492-64A00C9A659B}" type="presParOf" srcId="{68BFF038-1D82-498E-BFBE-D15BC7CCD2BC}" destId="{AEC6E17D-F1BC-406A-B364-F3D4F5F76DD5}" srcOrd="0" destOrd="0" presId="urn:microsoft.com/office/officeart/2005/8/layout/vList5"/>
    <dgm:cxn modelId="{53E212D8-F2FE-452C-9D70-AA37AD15045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Giai cấp nào là giai cấp không có tư liệu sản xuất, họ phải bán sức lao động cho nhà tư bản, trở thành người làm thuê và bị bóc lột giá trị thặng dư</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vi-VN" sz="3600" dirty="0">
              <a:solidFill>
                <a:schemeClr val="bg1"/>
              </a:solidFill>
              <a:latin typeface="Arial" panose="020B0604020202020204" pitchFamily="34" charset="0"/>
              <a:cs typeface="Arial" panose="020B0604020202020204" pitchFamily="34" charset="0"/>
            </a:rPr>
            <a:t>a. Tư sản</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200057AD-3191-4B40-AE67-22A3EBEB4C13}">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C387637D-5B2B-49E9-800E-9DC3FDC3A66B}" type="parTrans" cxnId="{967E6008-AC30-494A-861D-62A25A7810BC}">
      <dgm:prSet/>
      <dgm:spPr/>
      <dgm:t>
        <a:bodyPr/>
        <a:lstStyle/>
        <a:p>
          <a:endParaRPr lang="en-US"/>
        </a:p>
      </dgm:t>
    </dgm:pt>
    <dgm:pt modelId="{F2BB62E5-8F91-45AA-899B-D5D171A16936}" type="sibTrans" cxnId="{967E6008-AC30-494A-861D-62A25A7810BC}">
      <dgm:prSet/>
      <dgm:spPr/>
      <dgm:t>
        <a:bodyPr/>
        <a:lstStyle/>
        <a:p>
          <a:endParaRPr lang="en-US"/>
        </a:p>
      </dgm:t>
    </dgm:pt>
    <dgm:pt modelId="{29671EC6-A3FC-41C1-BA46-AB878A325E54}">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B5A34207-9EE1-487F-A9D3-1AE7105599CB}" type="parTrans" cxnId="{9C1E1149-19A8-4D4D-9DF1-B71D243C74FD}">
      <dgm:prSet/>
      <dgm:spPr/>
      <dgm:t>
        <a:bodyPr/>
        <a:lstStyle/>
        <a:p>
          <a:endParaRPr lang="en-US"/>
        </a:p>
      </dgm:t>
    </dgm:pt>
    <dgm:pt modelId="{44F0A0F4-DC34-4E89-938D-AA0103C11641}" type="sibTrans" cxnId="{9C1E1149-19A8-4D4D-9DF1-B71D243C74FD}">
      <dgm:prSet/>
      <dgm:spPr/>
      <dgm:t>
        <a:bodyPr/>
        <a:lstStyle/>
        <a:p>
          <a:endParaRPr lang="en-US"/>
        </a:p>
      </dgm:t>
    </dgm:pt>
    <dgm:pt modelId="{3535BA04-A555-4607-A94B-8744A9DA82B3}">
      <dgm:prSet custT="1"/>
      <dgm:spPr/>
      <dgm:t>
        <a:bodyPr/>
        <a:lstStyle/>
        <a:p>
          <a:r>
            <a:rPr lang="en-US" sz="3600" dirty="0">
              <a:solidFill>
                <a:schemeClr val="bg1"/>
              </a:solidFill>
              <a:latin typeface="Arial" panose="020B0604020202020204" pitchFamily="34" charset="0"/>
              <a:cs typeface="Arial" panose="020B0604020202020204" pitchFamily="34" charset="0"/>
            </a:rPr>
            <a:t>b. Công nhân</a:t>
          </a:r>
        </a:p>
      </dgm:t>
    </dgm:pt>
    <dgm:pt modelId="{99D142FA-4C81-46B9-BFF7-EAF2D00F2336}" type="parTrans" cxnId="{1152677D-F405-41CA-B2A1-855E542B9D9D}">
      <dgm:prSet/>
      <dgm:spPr/>
      <dgm:t>
        <a:bodyPr/>
        <a:lstStyle/>
        <a:p>
          <a:endParaRPr lang="en-US"/>
        </a:p>
      </dgm:t>
    </dgm:pt>
    <dgm:pt modelId="{9F7C86D8-6A9F-4991-9D94-98353D57A369}" type="sibTrans" cxnId="{1152677D-F405-41CA-B2A1-855E542B9D9D}">
      <dgm:prSet/>
      <dgm:spPr/>
      <dgm:t>
        <a:bodyPr/>
        <a:lstStyle/>
        <a:p>
          <a:endParaRPr lang="en-US"/>
        </a:p>
      </dgm:t>
    </dgm:pt>
    <dgm:pt modelId="{5EF012B9-128C-4C6C-8839-673AEEFA150E}">
      <dgm:prSet custT="1"/>
      <dgm:spPr/>
      <dgm:t>
        <a:bodyPr/>
        <a:lstStyle/>
        <a:p>
          <a:r>
            <a:rPr lang="en-US" sz="3600" dirty="0">
              <a:solidFill>
                <a:schemeClr val="bg1"/>
              </a:solidFill>
              <a:latin typeface="Arial" panose="020B0604020202020204" pitchFamily="34" charset="0"/>
              <a:cs typeface="Arial" panose="020B0604020202020204" pitchFamily="34" charset="0"/>
            </a:rPr>
            <a:t>c. Địa chủ</a:t>
          </a:r>
        </a:p>
      </dgm:t>
    </dgm:pt>
    <dgm:pt modelId="{F517ABE3-F5C8-4878-9D72-D61822AFDE33}" type="parTrans" cxnId="{974EE0D4-CE05-4B07-99F1-B0ED3D48927B}">
      <dgm:prSet/>
      <dgm:spPr/>
      <dgm:t>
        <a:bodyPr/>
        <a:lstStyle/>
        <a:p>
          <a:endParaRPr lang="en-US"/>
        </a:p>
      </dgm:t>
    </dgm:pt>
    <dgm:pt modelId="{A6FAE872-E427-4DE9-9825-82C7DCFC99D6}" type="sibTrans" cxnId="{974EE0D4-CE05-4B07-99F1-B0ED3D48927B}">
      <dgm:prSet/>
      <dgm:spPr/>
      <dgm:t>
        <a:bodyPr/>
        <a:lstStyle/>
        <a:p>
          <a:endParaRPr lang="en-US"/>
        </a:p>
      </dgm:t>
    </dgm:pt>
    <dgm:pt modelId="{3F5D16D7-575A-4753-A280-C813749187F8}">
      <dgm:prSet custT="1"/>
      <dgm:spPr/>
      <dgm:t>
        <a:bodyPr/>
        <a:lstStyle/>
        <a:p>
          <a:r>
            <a:rPr lang="en-US" sz="3600" dirty="0">
              <a:solidFill>
                <a:schemeClr val="bg1"/>
              </a:solidFill>
              <a:latin typeface="Arial" panose="020B0604020202020204" pitchFamily="34" charset="0"/>
              <a:cs typeface="Arial" panose="020B0604020202020204" pitchFamily="34" charset="0"/>
            </a:rPr>
            <a:t>d. Nông dân</a:t>
          </a:r>
        </a:p>
      </dgm:t>
    </dgm:pt>
    <dgm:pt modelId="{048D6AFC-8475-458D-A2A8-A03BA109524F}" type="parTrans" cxnId="{9210D803-EB4C-444E-97F8-A0D5BE21DC3B}">
      <dgm:prSet/>
      <dgm:spPr/>
      <dgm:t>
        <a:bodyPr/>
        <a:lstStyle/>
        <a:p>
          <a:endParaRPr lang="en-US"/>
        </a:p>
      </dgm:t>
    </dgm:pt>
    <dgm:pt modelId="{9B192DF8-D9C6-4831-A345-D8F26CE846AF}" type="sibTrans" cxnId="{9210D803-EB4C-444E-97F8-A0D5BE21DC3B}">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E59C188B-D888-428C-8BA6-D2B5FE580B40}" type="presOf" srcId="{200057AD-3191-4B40-AE67-22A3EBEB4C13}" destId="{F1A0EB02-8037-4F89-8026-A7DA99CFEE45}" srcOrd="0" destOrd="8" presId="urn:microsoft.com/office/officeart/2005/8/layout/vList5"/>
    <dgm:cxn modelId="{700ABD20-1CB6-430C-937C-B8E391AB969A}" type="presOf" srcId="{29671EC6-A3FC-41C1-BA46-AB878A325E54}" destId="{F1A0EB02-8037-4F89-8026-A7DA99CFEE45}" srcOrd="0" destOrd="7" presId="urn:microsoft.com/office/officeart/2005/8/layout/vList5"/>
    <dgm:cxn modelId="{1303D386-F861-476C-A1AE-58C8320C5D04}" type="presOf" srcId="{DA60841E-6A62-4568-9E7F-A6D242D5C913}" destId="{F1A0EB02-8037-4F89-8026-A7DA99CFEE45}" srcOrd="0" destOrd="11" presId="urn:microsoft.com/office/officeart/2005/8/layout/vList5"/>
    <dgm:cxn modelId="{2F098359-0341-4B7D-AD82-BF8B1325A12F}" type="presOf" srcId="{5EF012B9-128C-4C6C-8839-673AEEFA150E}" destId="{F1A0EB02-8037-4F89-8026-A7DA99CFEE45}" srcOrd="0" destOrd="5" presId="urn:microsoft.com/office/officeart/2005/8/layout/vList5"/>
    <dgm:cxn modelId="{727489A8-09F3-429C-8F11-D2ADC961B1B4}" type="presOf" srcId="{0D295D90-F92F-47DB-8CB5-70DB0F3A24B7}" destId="{F1A0EB02-8037-4F89-8026-A7DA99CFEE45}" srcOrd="0" destOrd="0" presId="urn:microsoft.com/office/officeart/2005/8/layout/vList5"/>
    <dgm:cxn modelId="{667F57BA-76F7-4CD1-86C0-8F35D8D6BCE8}" srcId="{8D6D26A5-62C7-45EB-9531-C85F1879241F}" destId="{B31983F5-C174-45D4-BA93-1EDF648CC48E}" srcOrd="3" destOrd="0" parTransId="{F65308B5-0457-464E-A5FA-877C0CB9CDD0}" sibTransId="{5E120038-9AF2-4427-BC11-F9C1AD0AE472}"/>
    <dgm:cxn modelId="{4CC156BB-A003-417B-9AA0-5D28440F46C7}" type="presOf" srcId="{8D6D26A5-62C7-45EB-9531-C85F1879241F}" destId="{AEC6E17D-F1BC-406A-B364-F3D4F5F76DD5}" srcOrd="0" destOrd="0" presId="urn:microsoft.com/office/officeart/2005/8/layout/vList5"/>
    <dgm:cxn modelId="{50DB84FE-4229-463B-AFB1-15D178C8E80A}" srcId="{8D6D26A5-62C7-45EB-9531-C85F1879241F}" destId="{DA60841E-6A62-4568-9E7F-A6D242D5C913}" srcOrd="11" destOrd="0" parTransId="{B1362836-C9A9-4D21-BBC3-8B99D9591541}" sibTransId="{D565CDF6-B8F8-42E6-85A2-DA73E46EBF08}"/>
    <dgm:cxn modelId="{CCD6321D-D9C9-49B0-B9CF-B1240266362A}" type="presOf" srcId="{51C162B5-62EE-49AE-B321-64F0F56690F7}" destId="{F1A0EB02-8037-4F89-8026-A7DA99CFEE45}" srcOrd="0" destOrd="10" presId="urn:microsoft.com/office/officeart/2005/8/layout/vList5"/>
    <dgm:cxn modelId="{720A50BA-C350-4688-9244-6BFA363EBD06}" type="presOf" srcId="{47034EC9-30F0-4285-87E0-0C8BA1F9CEDC}" destId="{F1A0EB02-8037-4F89-8026-A7DA99CFEE45}" srcOrd="0" destOrd="12" presId="urn:microsoft.com/office/officeart/2005/8/layout/vList5"/>
    <dgm:cxn modelId="{9210D803-EB4C-444E-97F8-A0D5BE21DC3B}" srcId="{8D6D26A5-62C7-45EB-9531-C85F1879241F}" destId="{3F5D16D7-575A-4753-A280-C813749187F8}" srcOrd="6" destOrd="0" parTransId="{048D6AFC-8475-458D-A2A8-A03BA109524F}" sibTransId="{9B192DF8-D9C6-4831-A345-D8F26CE846AF}"/>
    <dgm:cxn modelId="{23D29DF3-F41F-450B-A893-7B0B23CA0B58}" srcId="{8D6D26A5-62C7-45EB-9531-C85F1879241F}" destId="{47034EC9-30F0-4285-87E0-0C8BA1F9CEDC}" srcOrd="12" destOrd="0" parTransId="{401727E8-46EE-41A4-BAAF-3BA1753FE8AE}" sibTransId="{E63D2A55-7855-4297-B1C9-0C665A64A098}"/>
    <dgm:cxn modelId="{DAD62248-7653-4C7A-BB36-F86E21B0A2DE}" type="presOf" srcId="{3F5D16D7-575A-4753-A280-C813749187F8}" destId="{F1A0EB02-8037-4F89-8026-A7DA99CFEE45}" srcOrd="0" destOrd="6" presId="urn:microsoft.com/office/officeart/2005/8/layout/vList5"/>
    <dgm:cxn modelId="{8836D59F-4393-4FAC-ABA5-A680DDE853C6}" type="presOf" srcId="{C505E477-07BE-4342-A6FA-DC107A22F81A}" destId="{F1A0EB02-8037-4F89-8026-A7DA99CFEE45}" srcOrd="0" destOrd="2"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967E6008-AC30-494A-861D-62A25A7810BC}" srcId="{8D6D26A5-62C7-45EB-9531-C85F1879241F}" destId="{200057AD-3191-4B40-AE67-22A3EBEB4C13}" srcOrd="8" destOrd="0" parTransId="{C387637D-5B2B-49E9-800E-9DC3FDC3A66B}" sibTransId="{F2BB62E5-8F91-45AA-899B-D5D171A16936}"/>
    <dgm:cxn modelId="{DC75B501-7A08-4138-9B5E-E337AFE01C48}" type="presOf" srcId="{AF508471-6BF0-4E4D-9C49-5C04E4F1A8A2}" destId="{D5CC919E-8CCC-4B1A-8D10-6F2C091922D1}" srcOrd="0" destOrd="0" presId="urn:microsoft.com/office/officeart/2005/8/layout/vList5"/>
    <dgm:cxn modelId="{1152677D-F405-41CA-B2A1-855E542B9D9D}" srcId="{8D6D26A5-62C7-45EB-9531-C85F1879241F}" destId="{3535BA04-A555-4607-A94B-8744A9DA82B3}" srcOrd="4" destOrd="0" parTransId="{99D142FA-4C81-46B9-BFF7-EAF2D00F2336}" sibTransId="{9F7C86D8-6A9F-4991-9D94-98353D57A369}"/>
    <dgm:cxn modelId="{9846130D-0241-43F0-A5C3-7592771F6AB9}" srcId="{8D6D26A5-62C7-45EB-9531-C85F1879241F}" destId="{51C162B5-62EE-49AE-B321-64F0F56690F7}" srcOrd="10" destOrd="0" parTransId="{8983FF81-A30A-46C3-A460-806F6C926BE0}" sibTransId="{5DBB4EA2-BBF8-40C2-B875-D8EB65715C2B}"/>
    <dgm:cxn modelId="{9C1E1149-19A8-4D4D-9DF1-B71D243C74FD}" srcId="{8D6D26A5-62C7-45EB-9531-C85F1879241F}" destId="{29671EC6-A3FC-41C1-BA46-AB878A325E54}" srcOrd="7" destOrd="0" parTransId="{B5A34207-9EE1-487F-A9D3-1AE7105599CB}" sibTransId="{44F0A0F4-DC34-4E89-938D-AA0103C11641}"/>
    <dgm:cxn modelId="{974EE0D4-CE05-4B07-99F1-B0ED3D48927B}" srcId="{8D6D26A5-62C7-45EB-9531-C85F1879241F}" destId="{5EF012B9-128C-4C6C-8839-673AEEFA150E}" srcOrd="5" destOrd="0" parTransId="{F517ABE3-F5C8-4878-9D72-D61822AFDE33}" sibTransId="{A6FAE872-E427-4DE9-9825-82C7DCFC99D6}"/>
    <dgm:cxn modelId="{D6FB05BD-40C8-4B82-96BF-F72E22298516}" type="presOf" srcId="{3535BA04-A555-4607-A94B-8744A9DA82B3}" destId="{F1A0EB02-8037-4F89-8026-A7DA99CFEE45}" srcOrd="0" destOrd="4" presId="urn:microsoft.com/office/officeart/2005/8/layout/vList5"/>
    <dgm:cxn modelId="{DAEBBF39-C054-4D2F-958B-D1A0D70DCE68}" type="presOf" srcId="{B31983F5-C174-45D4-BA93-1EDF648CC48E}" destId="{F1A0EB02-8037-4F89-8026-A7DA99CFEE45}" srcOrd="0" destOrd="3"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9" destOrd="0" parTransId="{281724D8-A6CD-4D62-AC47-3EA84734CBA8}" sibTransId="{1D664D6F-B957-4E17-8B68-CE954603238B}"/>
    <dgm:cxn modelId="{B9929BFD-8DEC-429A-BF15-9824156A91CB}" type="presOf" srcId="{C274F073-4936-4602-B18E-9B7F6CB313A5}" destId="{F1A0EB02-8037-4F89-8026-A7DA99CFEE45}" srcOrd="0" destOrd="9"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57DE500A-EACD-4632-8A96-B1B4A3A9BBDC}" type="presOf" srcId="{6CCCB4C9-E223-43A4-ACB3-F35959F2EC17}" destId="{F1A0EB02-8037-4F89-8026-A7DA99CFEE45}" srcOrd="0" destOrd="1" presId="urn:microsoft.com/office/officeart/2005/8/layout/vList5"/>
    <dgm:cxn modelId="{27AA7BE5-B57B-4E61-981B-E583382D731E}" type="presParOf" srcId="{D5CC919E-8CCC-4B1A-8D10-6F2C091922D1}" destId="{68BFF038-1D82-498E-BFBE-D15BC7CCD2BC}" srcOrd="0" destOrd="0" presId="urn:microsoft.com/office/officeart/2005/8/layout/vList5"/>
    <dgm:cxn modelId="{ACA7E5F5-0118-4440-8F25-F20FA9FBDEF8}" type="presParOf" srcId="{68BFF038-1D82-498E-BFBE-D15BC7CCD2BC}" destId="{AEC6E17D-F1BC-406A-B364-F3D4F5F76DD5}" srcOrd="0" destOrd="0" presId="urn:microsoft.com/office/officeart/2005/8/layout/vList5"/>
    <dgm:cxn modelId="{0AE278F1-B1F5-4EF4-A6A5-D459FDF6E29B}"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Trong quá trình lao động, sức lao động tạo ra một lượng giá trị mới lớn hơn giá trị của bản thân nó, phần giá trị dôi ra so với giá trị sức lao động là giá trị thặng dư, đây là thuộc tính nào của hàng hóa sức lao động ?</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Giá</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trị</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200057AD-3191-4B40-AE67-22A3EBEB4C13}">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C387637D-5B2B-49E9-800E-9DC3FDC3A66B}" type="parTrans" cxnId="{967E6008-AC30-494A-861D-62A25A7810BC}">
      <dgm:prSet/>
      <dgm:spPr/>
      <dgm:t>
        <a:bodyPr/>
        <a:lstStyle/>
        <a:p>
          <a:endParaRPr lang="en-US"/>
        </a:p>
      </dgm:t>
    </dgm:pt>
    <dgm:pt modelId="{F2BB62E5-8F91-45AA-899B-D5D171A16936}" type="sibTrans" cxnId="{967E6008-AC30-494A-861D-62A25A7810BC}">
      <dgm:prSet/>
      <dgm:spPr/>
      <dgm:t>
        <a:bodyPr/>
        <a:lstStyle/>
        <a:p>
          <a:endParaRPr lang="en-US"/>
        </a:p>
      </dgm:t>
    </dgm:pt>
    <dgm:pt modelId="{29671EC6-A3FC-41C1-BA46-AB878A325E54}">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B5A34207-9EE1-487F-A9D3-1AE7105599CB}" type="parTrans" cxnId="{9C1E1149-19A8-4D4D-9DF1-B71D243C74FD}">
      <dgm:prSet/>
      <dgm:spPr/>
      <dgm:t>
        <a:bodyPr/>
        <a:lstStyle/>
        <a:p>
          <a:endParaRPr lang="en-US"/>
        </a:p>
      </dgm:t>
    </dgm:pt>
    <dgm:pt modelId="{44F0A0F4-DC34-4E89-938D-AA0103C11641}" type="sibTrans" cxnId="{9C1E1149-19A8-4D4D-9DF1-B71D243C74FD}">
      <dgm:prSet/>
      <dgm:spPr/>
      <dgm:t>
        <a:bodyPr/>
        <a:lstStyle/>
        <a:p>
          <a:endParaRPr lang="en-US"/>
        </a:p>
      </dgm:t>
    </dgm:pt>
    <dgm:pt modelId="{06AC7C11-B3A1-48C6-A09F-7D4BFD512300}">
      <dgm:prSet custT="1"/>
      <dgm:spPr/>
      <dgm:t>
        <a:bodyPr/>
        <a:lstStyle/>
        <a:p>
          <a:r>
            <a:rPr lang="en-US" sz="3600" dirty="0">
              <a:solidFill>
                <a:schemeClr val="bg1"/>
              </a:solidFill>
              <a:latin typeface="Arial" panose="020B0604020202020204" pitchFamily="34" charset="0"/>
              <a:cs typeface="Arial" panose="020B0604020202020204" pitchFamily="34" charset="0"/>
            </a:rPr>
            <a:t>b. Giá trị sử dụng</a:t>
          </a:r>
        </a:p>
      </dgm:t>
    </dgm:pt>
    <dgm:pt modelId="{FE812C5C-FC28-4208-A7C3-12A26C0EF1EA}" type="parTrans" cxnId="{2724FE79-C636-4715-8778-74CE58BB249E}">
      <dgm:prSet/>
      <dgm:spPr/>
      <dgm:t>
        <a:bodyPr/>
        <a:lstStyle/>
        <a:p>
          <a:endParaRPr lang="en-US"/>
        </a:p>
      </dgm:t>
    </dgm:pt>
    <dgm:pt modelId="{CA65C958-8229-421B-8CB6-6F898E9C849A}" type="sibTrans" cxnId="{2724FE79-C636-4715-8778-74CE58BB249E}">
      <dgm:prSet/>
      <dgm:spPr/>
      <dgm:t>
        <a:bodyPr/>
        <a:lstStyle/>
        <a:p>
          <a:endParaRPr lang="en-US"/>
        </a:p>
      </dgm:t>
    </dgm:pt>
    <dgm:pt modelId="{85E13DE4-BF2A-4358-ACA2-EA2FDA9631C0}">
      <dgm:prSet custT="1"/>
      <dgm:spPr/>
      <dgm:t>
        <a:bodyPr/>
        <a:lstStyle/>
        <a:p>
          <a:r>
            <a:rPr lang="en-US" sz="3600" dirty="0">
              <a:solidFill>
                <a:schemeClr val="bg1"/>
              </a:solidFill>
              <a:latin typeface="Arial" panose="020B0604020202020204" pitchFamily="34" charset="0"/>
              <a:cs typeface="Arial" panose="020B0604020202020204" pitchFamily="34" charset="0"/>
            </a:rPr>
            <a:t>c. Thời gian lao động xã hội cần thiết</a:t>
          </a:r>
        </a:p>
      </dgm:t>
    </dgm:pt>
    <dgm:pt modelId="{15D98840-FB91-4F24-B725-58651CAB7766}" type="parTrans" cxnId="{D62355C3-9687-4C03-A235-8AC75EA7CC00}">
      <dgm:prSet/>
      <dgm:spPr/>
      <dgm:t>
        <a:bodyPr/>
        <a:lstStyle/>
        <a:p>
          <a:endParaRPr lang="en-US"/>
        </a:p>
      </dgm:t>
    </dgm:pt>
    <dgm:pt modelId="{FAA3050C-69C3-4C65-9FAE-7B6F5FC85636}" type="sibTrans" cxnId="{D62355C3-9687-4C03-A235-8AC75EA7CC00}">
      <dgm:prSet/>
      <dgm:spPr/>
      <dgm:t>
        <a:bodyPr/>
        <a:lstStyle/>
        <a:p>
          <a:endParaRPr lang="en-US"/>
        </a:p>
      </dgm:t>
    </dgm:pt>
    <dgm:pt modelId="{36702CDD-FEBA-46D9-9ED1-14A05CE51F2B}">
      <dgm:prSet custT="1"/>
      <dgm:spPr/>
      <dgm:t>
        <a:bodyPr/>
        <a:lstStyle/>
        <a:p>
          <a:r>
            <a:rPr lang="en-US" sz="3600" dirty="0">
              <a:solidFill>
                <a:schemeClr val="bg1"/>
              </a:solidFill>
              <a:latin typeface="Arial" panose="020B0604020202020204" pitchFamily="34" charset="0"/>
              <a:cs typeface="Arial" panose="020B0604020202020204" pitchFamily="34" charset="0"/>
            </a:rPr>
            <a:t>d. Giá trị trao đổi</a:t>
          </a:r>
        </a:p>
      </dgm:t>
    </dgm:pt>
    <dgm:pt modelId="{B252AC59-9EDF-4E05-BAD7-47B11E008284}" type="parTrans" cxnId="{84100080-8F8A-4439-8CF7-64C6B71C7936}">
      <dgm:prSet/>
      <dgm:spPr/>
      <dgm:t>
        <a:bodyPr/>
        <a:lstStyle/>
        <a:p>
          <a:endParaRPr lang="en-US"/>
        </a:p>
      </dgm:t>
    </dgm:pt>
    <dgm:pt modelId="{B305ACFD-054E-4F98-8D64-A7F982E028B0}" type="sibTrans" cxnId="{84100080-8F8A-4439-8CF7-64C6B71C7936}">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EF77EB64-DA62-485D-A3B0-5EF7D4B94FBA}" type="presOf" srcId="{85E13DE4-BF2A-4358-ACA2-EA2FDA9631C0}" destId="{F1A0EB02-8037-4F89-8026-A7DA99CFEE45}" srcOrd="0" destOrd="5" presId="urn:microsoft.com/office/officeart/2005/8/layout/vList5"/>
    <dgm:cxn modelId="{73F0C02B-9F1D-442B-A97D-9074E9300DF6}" type="presOf" srcId="{47034EC9-30F0-4285-87E0-0C8BA1F9CEDC}" destId="{F1A0EB02-8037-4F89-8026-A7DA99CFEE45}" srcOrd="0" destOrd="12" presId="urn:microsoft.com/office/officeart/2005/8/layout/vList5"/>
    <dgm:cxn modelId="{D62355C3-9687-4C03-A235-8AC75EA7CC00}" srcId="{8D6D26A5-62C7-45EB-9531-C85F1879241F}" destId="{85E13DE4-BF2A-4358-ACA2-EA2FDA9631C0}" srcOrd="5" destOrd="0" parTransId="{15D98840-FB91-4F24-B725-58651CAB7766}" sibTransId="{FAA3050C-69C3-4C65-9FAE-7B6F5FC85636}"/>
    <dgm:cxn modelId="{360E7103-FE02-4F20-99B9-A23C388A9F5A}" type="presOf" srcId="{DA60841E-6A62-4568-9E7F-A6D242D5C913}" destId="{F1A0EB02-8037-4F89-8026-A7DA99CFEE45}" srcOrd="0" destOrd="11" presId="urn:microsoft.com/office/officeart/2005/8/layout/vList5"/>
    <dgm:cxn modelId="{C0637480-960A-4BD9-817B-AA287235EA88}" type="presOf" srcId="{AF508471-6BF0-4E4D-9C49-5C04E4F1A8A2}" destId="{D5CC919E-8CCC-4B1A-8D10-6F2C091922D1}" srcOrd="0" destOrd="0" presId="urn:microsoft.com/office/officeart/2005/8/layout/vList5"/>
    <dgm:cxn modelId="{2724FE79-C636-4715-8778-74CE58BB249E}" srcId="{8D6D26A5-62C7-45EB-9531-C85F1879241F}" destId="{06AC7C11-B3A1-48C6-A09F-7D4BFD512300}" srcOrd="4" destOrd="0" parTransId="{FE812C5C-FC28-4208-A7C3-12A26C0EF1EA}" sibTransId="{CA65C958-8229-421B-8CB6-6F898E9C849A}"/>
    <dgm:cxn modelId="{667F57BA-76F7-4CD1-86C0-8F35D8D6BCE8}" srcId="{8D6D26A5-62C7-45EB-9531-C85F1879241F}" destId="{B31983F5-C174-45D4-BA93-1EDF648CC48E}" srcOrd="3" destOrd="0" parTransId="{F65308B5-0457-464E-A5FA-877C0CB9CDD0}" sibTransId="{5E120038-9AF2-4427-BC11-F9C1AD0AE472}"/>
    <dgm:cxn modelId="{7D3045DD-8F78-4177-9E54-2C4BFE9A0124}" type="presOf" srcId="{29671EC6-A3FC-41C1-BA46-AB878A325E54}" destId="{F1A0EB02-8037-4F89-8026-A7DA99CFEE45}" srcOrd="0" destOrd="7" presId="urn:microsoft.com/office/officeart/2005/8/layout/vList5"/>
    <dgm:cxn modelId="{A450E7D9-DB13-4E73-89DB-C491D40E2550}" type="presOf" srcId="{B31983F5-C174-45D4-BA93-1EDF648CC48E}" destId="{F1A0EB02-8037-4F89-8026-A7DA99CFEE45}" srcOrd="0" destOrd="3" presId="urn:microsoft.com/office/officeart/2005/8/layout/vList5"/>
    <dgm:cxn modelId="{50DB84FE-4229-463B-AFB1-15D178C8E80A}" srcId="{8D6D26A5-62C7-45EB-9531-C85F1879241F}" destId="{DA60841E-6A62-4568-9E7F-A6D242D5C913}" srcOrd="11" destOrd="0" parTransId="{B1362836-C9A9-4D21-BBC3-8B99D9591541}" sibTransId="{D565CDF6-B8F8-42E6-85A2-DA73E46EBF08}"/>
    <dgm:cxn modelId="{4E4367BB-6674-448B-BE31-E3BC7025D742}" type="presOf" srcId="{51C162B5-62EE-49AE-B321-64F0F56690F7}" destId="{F1A0EB02-8037-4F89-8026-A7DA99CFEE45}" srcOrd="0" destOrd="10" presId="urn:microsoft.com/office/officeart/2005/8/layout/vList5"/>
    <dgm:cxn modelId="{23D29DF3-F41F-450B-A893-7B0B23CA0B58}" srcId="{8D6D26A5-62C7-45EB-9531-C85F1879241F}" destId="{47034EC9-30F0-4285-87E0-0C8BA1F9CEDC}" srcOrd="12" destOrd="0" parTransId="{401727E8-46EE-41A4-BAAF-3BA1753FE8AE}" sibTransId="{E63D2A55-7855-4297-B1C9-0C665A64A098}"/>
    <dgm:cxn modelId="{B594DFCA-4067-4E3F-9DE0-6D82350EEE2A}" type="presOf" srcId="{8D6D26A5-62C7-45EB-9531-C85F1879241F}" destId="{AEC6E17D-F1BC-406A-B364-F3D4F5F76DD5}" srcOrd="0" destOrd="0" presId="urn:microsoft.com/office/officeart/2005/8/layout/vList5"/>
    <dgm:cxn modelId="{5875D29F-7AD1-4838-A930-AC4EF8EC891C}" type="presOf" srcId="{0D295D90-F92F-47DB-8CB5-70DB0F3A24B7}" destId="{F1A0EB02-8037-4F89-8026-A7DA99CFEE45}" srcOrd="0" destOrd="0" presId="urn:microsoft.com/office/officeart/2005/8/layout/vList5"/>
    <dgm:cxn modelId="{74531131-5BAE-4BF0-BFD3-7CE39D60C7D6}" type="presOf" srcId="{C274F073-4936-4602-B18E-9B7F6CB313A5}" destId="{F1A0EB02-8037-4F89-8026-A7DA99CFEE45}" srcOrd="0" destOrd="9"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967E6008-AC30-494A-861D-62A25A7810BC}" srcId="{8D6D26A5-62C7-45EB-9531-C85F1879241F}" destId="{200057AD-3191-4B40-AE67-22A3EBEB4C13}" srcOrd="8" destOrd="0" parTransId="{C387637D-5B2B-49E9-800E-9DC3FDC3A66B}" sibTransId="{F2BB62E5-8F91-45AA-899B-D5D171A16936}"/>
    <dgm:cxn modelId="{0148ED31-0705-4758-8D73-51A78EBFABAC}" type="presOf" srcId="{36702CDD-FEBA-46D9-9ED1-14A05CE51F2B}" destId="{F1A0EB02-8037-4F89-8026-A7DA99CFEE45}" srcOrd="0" destOrd="6" presId="urn:microsoft.com/office/officeart/2005/8/layout/vList5"/>
    <dgm:cxn modelId="{9846130D-0241-43F0-A5C3-7592771F6AB9}" srcId="{8D6D26A5-62C7-45EB-9531-C85F1879241F}" destId="{51C162B5-62EE-49AE-B321-64F0F56690F7}" srcOrd="10" destOrd="0" parTransId="{8983FF81-A30A-46C3-A460-806F6C926BE0}" sibTransId="{5DBB4EA2-BBF8-40C2-B875-D8EB65715C2B}"/>
    <dgm:cxn modelId="{9C1E1149-19A8-4D4D-9DF1-B71D243C74FD}" srcId="{8D6D26A5-62C7-45EB-9531-C85F1879241F}" destId="{29671EC6-A3FC-41C1-BA46-AB878A325E54}" srcOrd="7" destOrd="0" parTransId="{B5A34207-9EE1-487F-A9D3-1AE7105599CB}" sibTransId="{44F0A0F4-DC34-4E89-938D-AA0103C11641}"/>
    <dgm:cxn modelId="{91E6D55D-647B-43CA-8D30-61C2578F7027}" type="presOf" srcId="{200057AD-3191-4B40-AE67-22A3EBEB4C13}" destId="{F1A0EB02-8037-4F89-8026-A7DA99CFEE45}" srcOrd="0" destOrd="8"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9" destOrd="0" parTransId="{281724D8-A6CD-4D62-AC47-3EA84734CBA8}" sibTransId="{1D664D6F-B957-4E17-8B68-CE954603238B}"/>
    <dgm:cxn modelId="{D69AF9D3-A5CB-4D61-B9D2-BBC1BD3FE270}" type="presOf" srcId="{06AC7C11-B3A1-48C6-A09F-7D4BFD512300}" destId="{F1A0EB02-8037-4F89-8026-A7DA99CFEE45}" srcOrd="0" destOrd="4"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84100080-8F8A-4439-8CF7-64C6B71C7936}" srcId="{8D6D26A5-62C7-45EB-9531-C85F1879241F}" destId="{36702CDD-FEBA-46D9-9ED1-14A05CE51F2B}" srcOrd="6" destOrd="0" parTransId="{B252AC59-9EDF-4E05-BAD7-47B11E008284}" sibTransId="{B305ACFD-054E-4F98-8D64-A7F982E028B0}"/>
    <dgm:cxn modelId="{F5A362D2-A67E-42B1-9ABD-581138B261E7}" type="presOf" srcId="{6CCCB4C9-E223-43A4-ACB3-F35959F2EC17}" destId="{F1A0EB02-8037-4F89-8026-A7DA99CFEE45}" srcOrd="0" destOrd="1" presId="urn:microsoft.com/office/officeart/2005/8/layout/vList5"/>
    <dgm:cxn modelId="{575F7A29-B4C4-44C9-A963-7880EC1A35E9}" type="presOf" srcId="{C505E477-07BE-4342-A6FA-DC107A22F81A}" destId="{F1A0EB02-8037-4F89-8026-A7DA99CFEE45}" srcOrd="0" destOrd="2" presId="urn:microsoft.com/office/officeart/2005/8/layout/vList5"/>
    <dgm:cxn modelId="{8EA32DE0-2CB7-4C68-B5F6-8BEDB43DDD19}" type="presParOf" srcId="{D5CC919E-8CCC-4B1A-8D10-6F2C091922D1}" destId="{68BFF038-1D82-498E-BFBE-D15BC7CCD2BC}" srcOrd="0" destOrd="0" presId="urn:microsoft.com/office/officeart/2005/8/layout/vList5"/>
    <dgm:cxn modelId="{580F04CD-8F98-415D-A6E3-344A2D02C850}" type="presParOf" srcId="{68BFF038-1D82-498E-BFBE-D15BC7CCD2BC}" destId="{AEC6E17D-F1BC-406A-B364-F3D4F5F76DD5}" srcOrd="0" destOrd="0" presId="urn:microsoft.com/office/officeart/2005/8/layout/vList5"/>
    <dgm:cxn modelId="{9F212202-6D57-43FA-9971-4AEA522EF206}"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a:solidFill>
                <a:srgbClr val="FFFF00"/>
              </a:solidFill>
            </a:rPr>
            <a:t> Lao động xã hội cần thiết của người sản xuất hàng hóa kết tinh trong hàng hóa được gọi là?</a:t>
          </a:r>
          <a:endParaRPr lang="en-US" i="1" dirty="0">
            <a:solidFill>
              <a:schemeClr val="bg1"/>
            </a:solidFill>
          </a:endParaRPr>
        </a:p>
      </dgm:t>
    </dgm:pt>
    <dgm:pt modelId="{6D40A9E5-9B80-47A3-87E7-3B218C729BC2}" type="sibTrans" cxnId="{D90975F9-0F0F-4426-A678-DE5D572393A3}">
      <dgm:prSet/>
      <dgm:spPr/>
      <dgm:t>
        <a:bodyPr/>
        <a:lstStyle/>
        <a:p>
          <a:pPr algn="just"/>
          <a:endParaRPr lang="en-US"/>
        </a:p>
      </dgm:t>
    </dgm:pt>
    <dgm:pt modelId="{EBFBBD4C-66B5-474F-ACFD-265FCEFB024C}" type="parTrans" cxnId="{D90975F9-0F0F-4426-A678-DE5D572393A3}">
      <dgm:prSet/>
      <dgm:spPr/>
      <dgm:t>
        <a:bodyPr/>
        <a:lstStyle/>
        <a:p>
          <a:pPr algn="just"/>
          <a:endParaRPr lang="en-US"/>
        </a:p>
      </dgm:t>
    </dgm:pt>
    <dgm:pt modelId="{47034EC9-30F0-4285-87E0-0C8BA1F9CEDC}">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401727E8-46EE-41A4-BAAF-3BA1753FE8AE}" type="parTrans" cxnId="{23D29DF3-F41F-450B-A893-7B0B23CA0B58}">
      <dgm:prSet/>
      <dgm:spPr/>
      <dgm:t>
        <a:bodyPr/>
        <a:lstStyle/>
        <a:p>
          <a:pPr algn="just"/>
          <a:endParaRPr lang="en-US"/>
        </a:p>
      </dgm:t>
    </dgm:pt>
    <dgm:pt modelId="{E63D2A55-7855-4297-B1C9-0C665A64A098}" type="sibTrans" cxnId="{23D29DF3-F41F-450B-A893-7B0B23CA0B58}">
      <dgm:prSet/>
      <dgm:spPr/>
      <dgm:t>
        <a:bodyPr/>
        <a:lstStyle/>
        <a:p>
          <a:pPr algn="just"/>
          <a:endParaRPr lang="en-US"/>
        </a:p>
      </dgm:t>
    </dgm:pt>
    <dgm:pt modelId="{DA60841E-6A62-4568-9E7F-A6D242D5C913}">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B1362836-C9A9-4D21-BBC3-8B99D9591541}" type="parTrans" cxnId="{50DB84FE-4229-463B-AFB1-15D178C8E80A}">
      <dgm:prSet/>
      <dgm:spPr/>
      <dgm:t>
        <a:bodyPr/>
        <a:lstStyle/>
        <a:p>
          <a:pPr algn="just"/>
          <a:endParaRPr lang="en-US"/>
        </a:p>
      </dgm:t>
    </dgm:pt>
    <dgm:pt modelId="{D565CDF6-B8F8-42E6-85A2-DA73E46EBF08}" type="sibTrans" cxnId="{50DB84FE-4229-463B-AFB1-15D178C8E80A}">
      <dgm:prSet/>
      <dgm:spPr/>
      <dgm:t>
        <a:bodyPr/>
        <a:lstStyle/>
        <a:p>
          <a:pPr algn="just"/>
          <a:endParaRPr lang="en-US"/>
        </a:p>
      </dgm:t>
    </dgm:pt>
    <dgm:pt modelId="{C274F073-4936-4602-B18E-9B7F6CB313A5}">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281724D8-A6CD-4D62-AC47-3EA84734CBA8}" type="parTrans" cxnId="{A106A57D-9A31-4B98-A021-E6975F893E28}">
      <dgm:prSet/>
      <dgm:spPr/>
      <dgm:t>
        <a:bodyPr/>
        <a:lstStyle/>
        <a:p>
          <a:pPr algn="just"/>
          <a:endParaRPr lang="en-US"/>
        </a:p>
      </dgm:t>
    </dgm:pt>
    <dgm:pt modelId="{1D664D6F-B957-4E17-8B68-CE954603238B}" type="sibTrans" cxnId="{A106A57D-9A31-4B98-A021-E6975F893E28}">
      <dgm:prSet/>
      <dgm:spPr/>
      <dgm:t>
        <a:bodyPr/>
        <a:lstStyle/>
        <a:p>
          <a:pPr algn="just"/>
          <a:endParaRPr lang="en-US"/>
        </a:p>
      </dgm:t>
    </dgm:pt>
    <dgm:pt modelId="{51C162B5-62EE-49AE-B321-64F0F56690F7}">
      <dgm:prSet custT="1"/>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983FF81-A30A-46C3-A460-806F6C926BE0}" type="parTrans" cxnId="{9846130D-0241-43F0-A5C3-7592771F6AB9}">
      <dgm:prSet/>
      <dgm:spPr/>
      <dgm:t>
        <a:bodyPr/>
        <a:lstStyle/>
        <a:p>
          <a:pPr algn="just"/>
          <a:endParaRPr lang="en-US"/>
        </a:p>
      </dgm:t>
    </dgm:pt>
    <dgm:pt modelId="{5DBB4EA2-BBF8-40C2-B875-D8EB65715C2B}" type="sibTrans" cxnId="{9846130D-0241-43F0-A5C3-7592771F6AB9}">
      <dgm:prSet/>
      <dgm:spPr/>
      <dgm:t>
        <a:bodyPr/>
        <a:lstStyle/>
        <a:p>
          <a:pPr algn="just"/>
          <a:endParaRPr lang="en-US"/>
        </a:p>
      </dgm:t>
    </dgm:pt>
    <dgm:pt modelId="{0D295D90-F92F-47DB-8CB5-70DB0F3A24B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C26F8410-F605-4E87-B739-E000A4D31B9D}" type="parTrans" cxnId="{A73F99B4-E04B-4F9F-B020-D67EB0FBF7CF}">
      <dgm:prSet/>
      <dgm:spPr/>
      <dgm:t>
        <a:bodyPr/>
        <a:lstStyle/>
        <a:p>
          <a:pPr algn="just"/>
          <a:endParaRPr lang="en-US"/>
        </a:p>
      </dgm:t>
    </dgm:pt>
    <dgm:pt modelId="{4F1B8562-1621-4021-96B3-76B3EDC923ED}" type="sibTrans" cxnId="{A73F99B4-E04B-4F9F-B020-D67EB0FBF7CF}">
      <dgm:prSet/>
      <dgm:spPr/>
      <dgm:t>
        <a:bodyPr/>
        <a:lstStyle/>
        <a:p>
          <a:pPr algn="just"/>
          <a:endParaRPr lang="en-US"/>
        </a:p>
      </dgm:t>
    </dgm:pt>
    <dgm:pt modelId="{B31983F5-C174-45D4-BA93-1EDF648CC48E}">
      <dgm:prSet phldrT="[Text]" custT="1"/>
      <dgm:spPr>
        <a:solidFill>
          <a:srgbClr val="002060"/>
        </a:solidFill>
      </dgm:spPr>
      <dgm:t>
        <a:bodyPr/>
        <a:lstStyle/>
        <a:p>
          <a:pPr algn="just"/>
          <a:r>
            <a:rPr lang="en-US" sz="3600" dirty="0">
              <a:solidFill>
                <a:schemeClr val="bg1"/>
              </a:solidFill>
              <a:latin typeface="Arial" panose="020B0604020202020204" pitchFamily="34" charset="0"/>
              <a:cs typeface="Arial" panose="020B0604020202020204" pitchFamily="34" charset="0"/>
            </a:rPr>
            <a:t>a. </a:t>
          </a:r>
          <a:r>
            <a:rPr lang="en-US" sz="3600" dirty="0" err="1">
              <a:solidFill>
                <a:schemeClr val="bg1"/>
              </a:solidFill>
              <a:latin typeface="Arial" panose="020B0604020202020204" pitchFamily="34" charset="0"/>
              <a:cs typeface="Arial" panose="020B0604020202020204" pitchFamily="34" charset="0"/>
            </a:rPr>
            <a:t>Giá</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trị</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của</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hàng</a:t>
          </a:r>
          <a:r>
            <a:rPr lang="en-US" sz="3600" dirty="0">
              <a:solidFill>
                <a:schemeClr val="bg1"/>
              </a:solidFill>
              <a:latin typeface="Arial" panose="020B0604020202020204" pitchFamily="34" charset="0"/>
              <a:cs typeface="Arial" panose="020B0604020202020204" pitchFamily="34" charset="0"/>
            </a:rPr>
            <a:t> </a:t>
          </a:r>
          <a:r>
            <a:rPr lang="en-US" sz="3600" dirty="0" err="1">
              <a:solidFill>
                <a:schemeClr val="bg1"/>
              </a:solidFill>
              <a:latin typeface="Arial" panose="020B0604020202020204" pitchFamily="34" charset="0"/>
              <a:cs typeface="Arial" panose="020B0604020202020204" pitchFamily="34" charset="0"/>
            </a:rPr>
            <a:t>hóa</a:t>
          </a:r>
          <a:endParaRPr lang="en-US" sz="3600" dirty="0">
            <a:solidFill>
              <a:schemeClr val="bg1"/>
            </a:solidFill>
            <a:latin typeface="Arial" panose="020B0604020202020204" pitchFamily="34" charset="0"/>
            <a:cs typeface="Arial" panose="020B0604020202020204" pitchFamily="34" charset="0"/>
          </a:endParaRPr>
        </a:p>
      </dgm:t>
    </dgm:pt>
    <dgm:pt modelId="{F65308B5-0457-464E-A5FA-877C0CB9CDD0}" type="parTrans" cxnId="{667F57BA-76F7-4CD1-86C0-8F35D8D6BCE8}">
      <dgm:prSet/>
      <dgm:spPr/>
      <dgm:t>
        <a:bodyPr/>
        <a:lstStyle/>
        <a:p>
          <a:pPr algn="just"/>
          <a:endParaRPr lang="en-US"/>
        </a:p>
      </dgm:t>
    </dgm:pt>
    <dgm:pt modelId="{5E120038-9AF2-4427-BC11-F9C1AD0AE472}" type="sibTrans" cxnId="{667F57BA-76F7-4CD1-86C0-8F35D8D6BCE8}">
      <dgm:prSet/>
      <dgm:spPr/>
      <dgm:t>
        <a:bodyPr/>
        <a:lstStyle/>
        <a:p>
          <a:pPr algn="just"/>
          <a:endParaRPr lang="en-US"/>
        </a:p>
      </dgm:t>
    </dgm:pt>
    <dgm:pt modelId="{6CCCB4C9-E223-43A4-ACB3-F35959F2EC17}">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AAF0EA3C-67C7-4253-B71B-6640DD89DE1C}" type="parTrans" cxnId="{D5AE2824-2B66-4E20-90ED-B8707B73EDCE}">
      <dgm:prSet/>
      <dgm:spPr/>
      <dgm:t>
        <a:bodyPr/>
        <a:lstStyle/>
        <a:p>
          <a:pPr algn="just"/>
          <a:endParaRPr lang="en-US"/>
        </a:p>
      </dgm:t>
    </dgm:pt>
    <dgm:pt modelId="{3CBA2C1E-96A1-48F5-92E9-569388700AFB}" type="sibTrans" cxnId="{D5AE2824-2B66-4E20-90ED-B8707B73EDCE}">
      <dgm:prSet/>
      <dgm:spPr/>
      <dgm:t>
        <a:bodyPr/>
        <a:lstStyle/>
        <a:p>
          <a:pPr algn="just"/>
          <a:endParaRPr lang="en-US"/>
        </a:p>
      </dgm:t>
    </dgm:pt>
    <dgm:pt modelId="{C505E477-07BE-4342-A6FA-DC107A22F81A}">
      <dgm:prSet phldrT="[Text]" custT="1"/>
      <dgm:spPr>
        <a:solidFill>
          <a:srgbClr val="002060"/>
        </a:solidFill>
      </dgm:spPr>
      <dgm:t>
        <a:bodyPr/>
        <a:lstStyle/>
        <a:p>
          <a:pPr algn="just"/>
          <a:endParaRPr lang="en-US" sz="3600" dirty="0">
            <a:solidFill>
              <a:schemeClr val="bg1"/>
            </a:solidFill>
            <a:latin typeface="Arial" panose="020B0604020202020204" pitchFamily="34" charset="0"/>
            <a:cs typeface="Arial" panose="020B0604020202020204" pitchFamily="34" charset="0"/>
          </a:endParaRPr>
        </a:p>
      </dgm:t>
    </dgm:pt>
    <dgm:pt modelId="{8E1500FB-30EE-45BF-BF2A-8F78C6FF5F03}" type="parTrans" cxnId="{83347C59-F0CB-41E6-8B2E-66C4CDFFA55B}">
      <dgm:prSet/>
      <dgm:spPr/>
      <dgm:t>
        <a:bodyPr/>
        <a:lstStyle/>
        <a:p>
          <a:pPr algn="just"/>
          <a:endParaRPr lang="en-US"/>
        </a:p>
      </dgm:t>
    </dgm:pt>
    <dgm:pt modelId="{E18B56C7-C0C7-4C35-B26B-B662D5746E2C}" type="sibTrans" cxnId="{83347C59-F0CB-41E6-8B2E-66C4CDFFA55B}">
      <dgm:prSet/>
      <dgm:spPr/>
      <dgm:t>
        <a:bodyPr/>
        <a:lstStyle/>
        <a:p>
          <a:pPr algn="just"/>
          <a:endParaRPr lang="en-US"/>
        </a:p>
      </dgm:t>
    </dgm:pt>
    <dgm:pt modelId="{200057AD-3191-4B40-AE67-22A3EBEB4C13}">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C387637D-5B2B-49E9-800E-9DC3FDC3A66B}" type="parTrans" cxnId="{967E6008-AC30-494A-861D-62A25A7810BC}">
      <dgm:prSet/>
      <dgm:spPr/>
      <dgm:t>
        <a:bodyPr/>
        <a:lstStyle/>
        <a:p>
          <a:endParaRPr lang="en-US"/>
        </a:p>
      </dgm:t>
    </dgm:pt>
    <dgm:pt modelId="{F2BB62E5-8F91-45AA-899B-D5D171A16936}" type="sibTrans" cxnId="{967E6008-AC30-494A-861D-62A25A7810BC}">
      <dgm:prSet/>
      <dgm:spPr/>
      <dgm:t>
        <a:bodyPr/>
        <a:lstStyle/>
        <a:p>
          <a:endParaRPr lang="en-US"/>
        </a:p>
      </dgm:t>
    </dgm:pt>
    <dgm:pt modelId="{29671EC6-A3FC-41C1-BA46-AB878A325E54}">
      <dgm:prSet custT="1"/>
      <dgm:spPr/>
      <dgm:t>
        <a:bodyPr/>
        <a:lstStyle/>
        <a:p>
          <a:endParaRPr lang="en-US" sz="3600" dirty="0">
            <a:solidFill>
              <a:schemeClr val="bg1"/>
            </a:solidFill>
            <a:latin typeface="Arial" panose="020B0604020202020204" pitchFamily="34" charset="0"/>
            <a:cs typeface="Arial" panose="020B0604020202020204" pitchFamily="34" charset="0"/>
          </a:endParaRPr>
        </a:p>
      </dgm:t>
    </dgm:pt>
    <dgm:pt modelId="{B5A34207-9EE1-487F-A9D3-1AE7105599CB}" type="parTrans" cxnId="{9C1E1149-19A8-4D4D-9DF1-B71D243C74FD}">
      <dgm:prSet/>
      <dgm:spPr/>
      <dgm:t>
        <a:bodyPr/>
        <a:lstStyle/>
        <a:p>
          <a:endParaRPr lang="en-US"/>
        </a:p>
      </dgm:t>
    </dgm:pt>
    <dgm:pt modelId="{44F0A0F4-DC34-4E89-938D-AA0103C11641}" type="sibTrans" cxnId="{9C1E1149-19A8-4D4D-9DF1-B71D243C74FD}">
      <dgm:prSet/>
      <dgm:spPr/>
      <dgm:t>
        <a:bodyPr/>
        <a:lstStyle/>
        <a:p>
          <a:endParaRPr lang="en-US"/>
        </a:p>
      </dgm:t>
    </dgm:pt>
    <dgm:pt modelId="{FF48DB85-7F75-4700-A325-D5B37DB73EFA}">
      <dgm:prSet custT="1"/>
      <dgm:spPr/>
      <dgm:t>
        <a:bodyPr/>
        <a:lstStyle/>
        <a:p>
          <a:r>
            <a:rPr lang="vi-VN" sz="3600" dirty="0">
              <a:solidFill>
                <a:schemeClr val="bg1"/>
              </a:solidFill>
              <a:latin typeface="Arial" panose="020B0604020202020204" pitchFamily="34" charset="0"/>
              <a:cs typeface="Arial" panose="020B0604020202020204" pitchFamily="34" charset="0"/>
            </a:rPr>
            <a:t>b. Giá trị thặng dư</a:t>
          </a:r>
          <a:endParaRPr lang="en-US" sz="3600" dirty="0">
            <a:solidFill>
              <a:schemeClr val="bg1"/>
            </a:solidFill>
            <a:latin typeface="Arial" panose="020B0604020202020204" pitchFamily="34" charset="0"/>
            <a:cs typeface="Arial" panose="020B0604020202020204" pitchFamily="34" charset="0"/>
          </a:endParaRPr>
        </a:p>
      </dgm:t>
    </dgm:pt>
    <dgm:pt modelId="{DA69A4A0-DBEE-48D8-A7C0-76B4695FA683}" type="parTrans" cxnId="{1FF8536A-7C5C-46AD-A6AB-C2A24C267859}">
      <dgm:prSet/>
      <dgm:spPr/>
      <dgm:t>
        <a:bodyPr/>
        <a:lstStyle/>
        <a:p>
          <a:endParaRPr lang="en-US"/>
        </a:p>
      </dgm:t>
    </dgm:pt>
    <dgm:pt modelId="{46236B02-253E-4CF7-9330-615A563FCA9B}" type="sibTrans" cxnId="{1FF8536A-7C5C-46AD-A6AB-C2A24C267859}">
      <dgm:prSet/>
      <dgm:spPr/>
      <dgm:t>
        <a:bodyPr/>
        <a:lstStyle/>
        <a:p>
          <a:endParaRPr lang="en-US"/>
        </a:p>
      </dgm:t>
    </dgm:pt>
    <dgm:pt modelId="{CFD6C175-F401-4070-B0CB-390B8B3B9F95}">
      <dgm:prSet custT="1"/>
      <dgm:spPr/>
      <dgm:t>
        <a:bodyPr/>
        <a:lstStyle/>
        <a:p>
          <a:r>
            <a:rPr lang="en-US" sz="3600" dirty="0">
              <a:solidFill>
                <a:schemeClr val="bg1"/>
              </a:solidFill>
              <a:latin typeface="Arial" panose="020B0604020202020204" pitchFamily="34" charset="0"/>
              <a:cs typeface="Arial" panose="020B0604020202020204" pitchFamily="34" charset="0"/>
            </a:rPr>
            <a:t>c. Giá trị sử dụng của hàng hóa</a:t>
          </a:r>
        </a:p>
      </dgm:t>
    </dgm:pt>
    <dgm:pt modelId="{730EE713-686C-4460-A964-7C3CEDD36149}" type="parTrans" cxnId="{1D536CB9-752F-4B6F-99B3-0B8CD19FE15D}">
      <dgm:prSet/>
      <dgm:spPr/>
      <dgm:t>
        <a:bodyPr/>
        <a:lstStyle/>
        <a:p>
          <a:endParaRPr lang="en-US"/>
        </a:p>
      </dgm:t>
    </dgm:pt>
    <dgm:pt modelId="{8C0D3287-08DF-45CC-8D9B-6F7A86037A0B}" type="sibTrans" cxnId="{1D536CB9-752F-4B6F-99B3-0B8CD19FE15D}">
      <dgm:prSet/>
      <dgm:spPr/>
      <dgm:t>
        <a:bodyPr/>
        <a:lstStyle/>
        <a:p>
          <a:endParaRPr lang="en-US"/>
        </a:p>
      </dgm:t>
    </dgm:pt>
    <dgm:pt modelId="{CDB22E62-C623-43A4-ABD3-FF9579506E82}">
      <dgm:prSet custT="1"/>
      <dgm:spPr/>
      <dgm:t>
        <a:bodyPr/>
        <a:lstStyle/>
        <a:p>
          <a:r>
            <a:rPr lang="en-US" sz="3600" dirty="0">
              <a:solidFill>
                <a:schemeClr val="bg1"/>
              </a:solidFill>
              <a:latin typeface="Arial" panose="020B0604020202020204" pitchFamily="34" charset="0"/>
              <a:cs typeface="Arial" panose="020B0604020202020204" pitchFamily="34" charset="0"/>
            </a:rPr>
            <a:t>d. Giá cả của hàng hóa</a:t>
          </a:r>
        </a:p>
      </dgm:t>
    </dgm:pt>
    <dgm:pt modelId="{30D9C0ED-D388-4F5E-9A36-61E33ADE9D34}" type="parTrans" cxnId="{688F1371-6F85-43D2-8F1C-D53C7DD76822}">
      <dgm:prSet/>
      <dgm:spPr/>
      <dgm:t>
        <a:bodyPr/>
        <a:lstStyle/>
        <a:p>
          <a:endParaRPr lang="en-US"/>
        </a:p>
      </dgm:t>
    </dgm:pt>
    <dgm:pt modelId="{323FE7B9-D4E2-4741-9513-A19624D205C2}" type="sibTrans" cxnId="{688F1371-6F85-43D2-8F1C-D53C7DD7682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t>
        <a:bodyPr/>
        <a:lstStyle/>
        <a:p>
          <a:endParaRPr lang="en-US"/>
        </a:p>
      </dgm:t>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218663">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308134" custScaleY="125000" custLinFactNeighborX="-1861" custLinFactNeighborY="61">
        <dgm:presLayoutVars>
          <dgm:bulletEnabled val="1"/>
        </dgm:presLayoutVars>
      </dgm:prSet>
      <dgm:spPr/>
      <dgm:t>
        <a:bodyPr/>
        <a:lstStyle/>
        <a:p>
          <a:endParaRPr lang="en-US"/>
        </a:p>
      </dgm:t>
    </dgm:pt>
  </dgm:ptLst>
  <dgm:cxnLst>
    <dgm:cxn modelId="{667F57BA-76F7-4CD1-86C0-8F35D8D6BCE8}" srcId="{8D6D26A5-62C7-45EB-9531-C85F1879241F}" destId="{B31983F5-C174-45D4-BA93-1EDF648CC48E}" srcOrd="3" destOrd="0" parTransId="{F65308B5-0457-464E-A5FA-877C0CB9CDD0}" sibTransId="{5E120038-9AF2-4427-BC11-F9C1AD0AE472}"/>
    <dgm:cxn modelId="{0264EC09-FB7B-4EDF-8F28-A6F49EA6F4CE}" type="presOf" srcId="{0D295D90-F92F-47DB-8CB5-70DB0F3A24B7}" destId="{F1A0EB02-8037-4F89-8026-A7DA99CFEE45}" srcOrd="0" destOrd="0" presId="urn:microsoft.com/office/officeart/2005/8/layout/vList5"/>
    <dgm:cxn modelId="{C8D8958A-9F3A-4220-8C38-CE1211FB9382}" type="presOf" srcId="{8D6D26A5-62C7-45EB-9531-C85F1879241F}" destId="{AEC6E17D-F1BC-406A-B364-F3D4F5F76DD5}" srcOrd="0" destOrd="0" presId="urn:microsoft.com/office/officeart/2005/8/layout/vList5"/>
    <dgm:cxn modelId="{50DB84FE-4229-463B-AFB1-15D178C8E80A}" srcId="{8D6D26A5-62C7-45EB-9531-C85F1879241F}" destId="{DA60841E-6A62-4568-9E7F-A6D242D5C913}" srcOrd="11" destOrd="0" parTransId="{B1362836-C9A9-4D21-BBC3-8B99D9591541}" sibTransId="{D565CDF6-B8F8-42E6-85A2-DA73E46EBF08}"/>
    <dgm:cxn modelId="{CCB7F5F4-C5C5-43CA-86FE-A3C8E6358062}" type="presOf" srcId="{29671EC6-A3FC-41C1-BA46-AB878A325E54}" destId="{F1A0EB02-8037-4F89-8026-A7DA99CFEE45}" srcOrd="0" destOrd="7" presId="urn:microsoft.com/office/officeart/2005/8/layout/vList5"/>
    <dgm:cxn modelId="{23D29DF3-F41F-450B-A893-7B0B23CA0B58}" srcId="{8D6D26A5-62C7-45EB-9531-C85F1879241F}" destId="{47034EC9-30F0-4285-87E0-0C8BA1F9CEDC}" srcOrd="12" destOrd="0" parTransId="{401727E8-46EE-41A4-BAAF-3BA1753FE8AE}" sibTransId="{E63D2A55-7855-4297-B1C9-0C665A64A098}"/>
    <dgm:cxn modelId="{9F20D700-5743-4CA5-B0B4-F89883CA5909}" type="presOf" srcId="{200057AD-3191-4B40-AE67-22A3EBEB4C13}" destId="{F1A0EB02-8037-4F89-8026-A7DA99CFEE45}" srcOrd="0" destOrd="8" presId="urn:microsoft.com/office/officeart/2005/8/layout/vList5"/>
    <dgm:cxn modelId="{68425AA5-8DCA-4601-883A-8F9BBB989D48}" type="presOf" srcId="{C505E477-07BE-4342-A6FA-DC107A22F81A}" destId="{F1A0EB02-8037-4F89-8026-A7DA99CFEE45}" srcOrd="0" destOrd="2" presId="urn:microsoft.com/office/officeart/2005/8/layout/vList5"/>
    <dgm:cxn modelId="{523F48DF-E25C-4BF9-963F-2035254CE6FB}" type="presOf" srcId="{47034EC9-30F0-4285-87E0-0C8BA1F9CEDC}" destId="{F1A0EB02-8037-4F89-8026-A7DA99CFEE45}" srcOrd="0" destOrd="12" presId="urn:microsoft.com/office/officeart/2005/8/layout/vList5"/>
    <dgm:cxn modelId="{D5AE2824-2B66-4E20-90ED-B8707B73EDCE}" srcId="{8D6D26A5-62C7-45EB-9531-C85F1879241F}" destId="{6CCCB4C9-E223-43A4-ACB3-F35959F2EC17}" srcOrd="1" destOrd="0" parTransId="{AAF0EA3C-67C7-4253-B71B-6640DD89DE1C}" sibTransId="{3CBA2C1E-96A1-48F5-92E9-569388700AFB}"/>
    <dgm:cxn modelId="{A7E48192-A41F-4C15-AED8-C661DD13FB03}" type="presOf" srcId="{FF48DB85-7F75-4700-A325-D5B37DB73EFA}" destId="{F1A0EB02-8037-4F89-8026-A7DA99CFEE45}" srcOrd="0" destOrd="4" presId="urn:microsoft.com/office/officeart/2005/8/layout/vList5"/>
    <dgm:cxn modelId="{967E6008-AC30-494A-861D-62A25A7810BC}" srcId="{8D6D26A5-62C7-45EB-9531-C85F1879241F}" destId="{200057AD-3191-4B40-AE67-22A3EBEB4C13}" srcOrd="8" destOrd="0" parTransId="{C387637D-5B2B-49E9-800E-9DC3FDC3A66B}" sibTransId="{F2BB62E5-8F91-45AA-899B-D5D171A16936}"/>
    <dgm:cxn modelId="{F511C472-0909-4CAD-B05F-1EF72BB3DE8B}" type="presOf" srcId="{CDB22E62-C623-43A4-ABD3-FF9579506E82}" destId="{F1A0EB02-8037-4F89-8026-A7DA99CFEE45}" srcOrd="0" destOrd="6" presId="urn:microsoft.com/office/officeart/2005/8/layout/vList5"/>
    <dgm:cxn modelId="{1D536CB9-752F-4B6F-99B3-0B8CD19FE15D}" srcId="{8D6D26A5-62C7-45EB-9531-C85F1879241F}" destId="{CFD6C175-F401-4070-B0CB-390B8B3B9F95}" srcOrd="5" destOrd="0" parTransId="{730EE713-686C-4460-A964-7C3CEDD36149}" sibTransId="{8C0D3287-08DF-45CC-8D9B-6F7A86037A0B}"/>
    <dgm:cxn modelId="{9846130D-0241-43F0-A5C3-7592771F6AB9}" srcId="{8D6D26A5-62C7-45EB-9531-C85F1879241F}" destId="{51C162B5-62EE-49AE-B321-64F0F56690F7}" srcOrd="10" destOrd="0" parTransId="{8983FF81-A30A-46C3-A460-806F6C926BE0}" sibTransId="{5DBB4EA2-BBF8-40C2-B875-D8EB65715C2B}"/>
    <dgm:cxn modelId="{9C1E1149-19A8-4D4D-9DF1-B71D243C74FD}" srcId="{8D6D26A5-62C7-45EB-9531-C85F1879241F}" destId="{29671EC6-A3FC-41C1-BA46-AB878A325E54}" srcOrd="7" destOrd="0" parTransId="{B5A34207-9EE1-487F-A9D3-1AE7105599CB}" sibTransId="{44F0A0F4-DC34-4E89-938D-AA0103C11641}"/>
    <dgm:cxn modelId="{4393CD57-F625-4E34-B674-41C5CD7119D9}" type="presOf" srcId="{B31983F5-C174-45D4-BA93-1EDF648CC48E}" destId="{F1A0EB02-8037-4F89-8026-A7DA99CFEE45}" srcOrd="0" destOrd="3" presId="urn:microsoft.com/office/officeart/2005/8/layout/vList5"/>
    <dgm:cxn modelId="{688F1371-6F85-43D2-8F1C-D53C7DD76822}" srcId="{8D6D26A5-62C7-45EB-9531-C85F1879241F}" destId="{CDB22E62-C623-43A4-ABD3-FF9579506E82}" srcOrd="6" destOrd="0" parTransId="{30D9C0ED-D388-4F5E-9A36-61E33ADE9D34}" sibTransId="{323FE7B9-D4E2-4741-9513-A19624D205C2}"/>
    <dgm:cxn modelId="{92FD6B90-B24F-47BD-BED1-6E81C5DB8050}" type="presOf" srcId="{CFD6C175-F401-4070-B0CB-390B8B3B9F95}" destId="{F1A0EB02-8037-4F89-8026-A7DA99CFEE45}" srcOrd="0" destOrd="5" presId="urn:microsoft.com/office/officeart/2005/8/layout/vList5"/>
    <dgm:cxn modelId="{83347C59-F0CB-41E6-8B2E-66C4CDFFA55B}" srcId="{8D6D26A5-62C7-45EB-9531-C85F1879241F}" destId="{C505E477-07BE-4342-A6FA-DC107A22F81A}" srcOrd="2" destOrd="0" parTransId="{8E1500FB-30EE-45BF-BF2A-8F78C6FF5F03}" sibTransId="{E18B56C7-C0C7-4C35-B26B-B662D5746E2C}"/>
    <dgm:cxn modelId="{D90975F9-0F0F-4426-A678-DE5D572393A3}" srcId="{AF508471-6BF0-4E4D-9C49-5C04E4F1A8A2}" destId="{8D6D26A5-62C7-45EB-9531-C85F1879241F}" srcOrd="0" destOrd="0" parTransId="{EBFBBD4C-66B5-474F-ACFD-265FCEFB024C}" sibTransId="{6D40A9E5-9B80-47A3-87E7-3B218C729BC2}"/>
    <dgm:cxn modelId="{A106A57D-9A31-4B98-A021-E6975F893E28}" srcId="{8D6D26A5-62C7-45EB-9531-C85F1879241F}" destId="{C274F073-4936-4602-B18E-9B7F6CB313A5}" srcOrd="9" destOrd="0" parTransId="{281724D8-A6CD-4D62-AC47-3EA84734CBA8}" sibTransId="{1D664D6F-B957-4E17-8B68-CE954603238B}"/>
    <dgm:cxn modelId="{9D9A0351-42C5-43B9-8189-80DB7C389DC0}" type="presOf" srcId="{C274F073-4936-4602-B18E-9B7F6CB313A5}" destId="{F1A0EB02-8037-4F89-8026-A7DA99CFEE45}" srcOrd="0" destOrd="9" presId="urn:microsoft.com/office/officeart/2005/8/layout/vList5"/>
    <dgm:cxn modelId="{A73F99B4-E04B-4F9F-B020-D67EB0FBF7CF}" srcId="{8D6D26A5-62C7-45EB-9531-C85F1879241F}" destId="{0D295D90-F92F-47DB-8CB5-70DB0F3A24B7}" srcOrd="0" destOrd="0" parTransId="{C26F8410-F605-4E87-B739-E000A4D31B9D}" sibTransId="{4F1B8562-1621-4021-96B3-76B3EDC923ED}"/>
    <dgm:cxn modelId="{1FF8536A-7C5C-46AD-A6AB-C2A24C267859}" srcId="{8D6D26A5-62C7-45EB-9531-C85F1879241F}" destId="{FF48DB85-7F75-4700-A325-D5B37DB73EFA}" srcOrd="4" destOrd="0" parTransId="{DA69A4A0-DBEE-48D8-A7C0-76B4695FA683}" sibTransId="{46236B02-253E-4CF7-9330-615A563FCA9B}"/>
    <dgm:cxn modelId="{79B7EE40-2075-40EE-9A4A-58B0A4199C9E}" type="presOf" srcId="{AF508471-6BF0-4E4D-9C49-5C04E4F1A8A2}" destId="{D5CC919E-8CCC-4B1A-8D10-6F2C091922D1}" srcOrd="0" destOrd="0" presId="urn:microsoft.com/office/officeart/2005/8/layout/vList5"/>
    <dgm:cxn modelId="{5B457755-92C7-497E-9CA5-529A682481A1}" type="presOf" srcId="{51C162B5-62EE-49AE-B321-64F0F56690F7}" destId="{F1A0EB02-8037-4F89-8026-A7DA99CFEE45}" srcOrd="0" destOrd="10" presId="urn:microsoft.com/office/officeart/2005/8/layout/vList5"/>
    <dgm:cxn modelId="{D1FC698E-8687-4EEF-A5D7-D5ABDD440967}" type="presOf" srcId="{DA60841E-6A62-4568-9E7F-A6D242D5C913}" destId="{F1A0EB02-8037-4F89-8026-A7DA99CFEE45}" srcOrd="0" destOrd="11" presId="urn:microsoft.com/office/officeart/2005/8/layout/vList5"/>
    <dgm:cxn modelId="{6B719AEE-9EA5-4A57-BBC2-3B3EF183E124}" type="presOf" srcId="{6CCCB4C9-E223-43A4-ACB3-F35959F2EC17}" destId="{F1A0EB02-8037-4F89-8026-A7DA99CFEE45}" srcOrd="0" destOrd="1" presId="urn:microsoft.com/office/officeart/2005/8/layout/vList5"/>
    <dgm:cxn modelId="{5F62AA4F-E54A-4A1C-B027-6B383F5A013E}" type="presParOf" srcId="{D5CC919E-8CCC-4B1A-8D10-6F2C091922D1}" destId="{68BFF038-1D82-498E-BFBE-D15BC7CCD2BC}" srcOrd="0" destOrd="0" presId="urn:microsoft.com/office/officeart/2005/8/layout/vList5"/>
    <dgm:cxn modelId="{163F6DA6-EF8E-412C-B967-F9F3E4788188}" type="presParOf" srcId="{68BFF038-1D82-498E-BFBE-D15BC7CCD2BC}" destId="{AEC6E17D-F1BC-406A-B364-F3D4F5F76DD5}" srcOrd="0" destOrd="0" presId="urn:microsoft.com/office/officeart/2005/8/layout/vList5"/>
    <dgm:cxn modelId="{D39B3224-C6A0-466D-B6F2-13D75B3694D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00E44-68BC-49FD-A8C4-9424B63C4BD5}">
      <dsp:nvSpPr>
        <dsp:cNvPr id="0" name=""/>
        <dsp:cNvSpPr/>
      </dsp:nvSpPr>
      <dsp:spPr>
        <a:xfrm>
          <a:off x="6471" y="1787154"/>
          <a:ext cx="946626" cy="347152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a:solidFill>
                <a:srgbClr val="FFFF00"/>
              </a:solidFill>
              <a:latin typeface="Arial" pitchFamily="34" charset="0"/>
              <a:cs typeface="Arial" pitchFamily="34" charset="0"/>
            </a:rPr>
            <a:t>- Hai </a:t>
          </a:r>
          <a:r>
            <a:rPr lang="en-US" sz="2400" b="1" kern="1200" dirty="0" err="1">
              <a:solidFill>
                <a:srgbClr val="FFFF00"/>
              </a:solidFill>
              <a:latin typeface="Arial" pitchFamily="34" charset="0"/>
              <a:cs typeface="Arial" pitchFamily="34" charset="0"/>
            </a:rPr>
            <a:t>thuộc</a:t>
          </a:r>
          <a:r>
            <a:rPr lang="en-US" sz="2400" b="1" kern="1200" dirty="0">
              <a:solidFill>
                <a:srgbClr val="FFFF00"/>
              </a:solidFill>
              <a:latin typeface="Arial" pitchFamily="34" charset="0"/>
              <a:cs typeface="Arial" pitchFamily="34" charset="0"/>
            </a:rPr>
            <a:t> </a:t>
          </a:r>
          <a:r>
            <a:rPr lang="en-US" sz="2400" b="1" kern="1200" dirty="0" err="1">
              <a:solidFill>
                <a:srgbClr val="FFFF00"/>
              </a:solidFill>
              <a:latin typeface="Arial" pitchFamily="34" charset="0"/>
              <a:cs typeface="Arial" pitchFamily="34" charset="0"/>
            </a:rPr>
            <a:t>tính</a:t>
          </a:r>
          <a:r>
            <a:rPr lang="en-US" sz="2400" b="1" kern="1200" dirty="0">
              <a:solidFill>
                <a:srgbClr val="FFFF00"/>
              </a:solidFill>
              <a:latin typeface="Arial" pitchFamily="34" charset="0"/>
              <a:cs typeface="Arial" pitchFamily="34" charset="0"/>
            </a:rPr>
            <a:t> </a:t>
          </a:r>
          <a:r>
            <a:rPr lang="en-US" sz="2400" b="1" kern="1200" dirty="0" err="1">
              <a:solidFill>
                <a:srgbClr val="FFFF00"/>
              </a:solidFill>
              <a:latin typeface="Arial" pitchFamily="34" charset="0"/>
              <a:cs typeface="Arial" pitchFamily="34" charset="0"/>
            </a:rPr>
            <a:t>của</a:t>
          </a:r>
          <a:r>
            <a:rPr lang="en-US" sz="2400" b="1" kern="1200" dirty="0">
              <a:solidFill>
                <a:srgbClr val="FFFF00"/>
              </a:solidFill>
              <a:latin typeface="Arial" pitchFamily="34" charset="0"/>
              <a:cs typeface="Arial" pitchFamily="34" charset="0"/>
            </a:rPr>
            <a:t> </a:t>
          </a:r>
          <a:r>
            <a:rPr lang="en-US" sz="2400" b="1" kern="1200" dirty="0">
              <a:solidFill>
                <a:srgbClr val="FFFF00"/>
              </a:solidFill>
              <a:latin typeface="+mn-lt"/>
            </a:rPr>
            <a:t>h</a:t>
          </a:r>
          <a:r>
            <a:rPr lang="vi-VN" sz="2400" b="1" kern="1200" dirty="0">
              <a:solidFill>
                <a:srgbClr val="FFFF00"/>
              </a:solidFill>
              <a:latin typeface="+mn-lt"/>
            </a:rPr>
            <a:t>àng hoá sức lao động</a:t>
          </a:r>
          <a:endParaRPr lang="en-US" sz="2400" kern="1200" dirty="0">
            <a:solidFill>
              <a:srgbClr val="FFFF00"/>
            </a:solidFill>
          </a:endParaRPr>
        </a:p>
      </dsp:txBody>
      <dsp:txXfrm>
        <a:off x="34197" y="1814880"/>
        <a:ext cx="891174" cy="3416076"/>
      </dsp:txXfrm>
    </dsp:sp>
    <dsp:sp modelId="{330CF636-11DD-472C-B889-27651F1E7619}">
      <dsp:nvSpPr>
        <dsp:cNvPr id="0" name=""/>
        <dsp:cNvSpPr/>
      </dsp:nvSpPr>
      <dsp:spPr>
        <a:xfrm rot="17182730">
          <a:off x="471025" y="2871600"/>
          <a:ext cx="1342794" cy="14334"/>
        </a:xfrm>
        <a:custGeom>
          <a:avLst/>
          <a:gdLst/>
          <a:ahLst/>
          <a:cxnLst/>
          <a:rect l="0" t="0" r="0" b="0"/>
          <a:pathLst>
            <a:path>
              <a:moveTo>
                <a:pt x="0" y="7167"/>
              </a:moveTo>
              <a:lnTo>
                <a:pt x="1342794"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1108853" y="2845198"/>
        <a:ext cx="67139" cy="67139"/>
      </dsp:txXfrm>
    </dsp:sp>
    <dsp:sp modelId="{739DD40D-A34D-4D0F-B31D-57A3D2CAED00}">
      <dsp:nvSpPr>
        <dsp:cNvPr id="0" name=""/>
        <dsp:cNvSpPr/>
      </dsp:nvSpPr>
      <dsp:spPr>
        <a:xfrm>
          <a:off x="1331748" y="1804385"/>
          <a:ext cx="946626" cy="860464"/>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a:solidFill>
                <a:srgbClr val="FF0000"/>
              </a:solidFill>
            </a:rPr>
            <a:t>Giá</a:t>
          </a:r>
          <a:r>
            <a:rPr lang="en-US" sz="2400" b="1" kern="1200" dirty="0">
              <a:solidFill>
                <a:srgbClr val="FF0000"/>
              </a:solidFill>
            </a:rPr>
            <a:t> </a:t>
          </a:r>
          <a:r>
            <a:rPr lang="en-US" sz="2400" b="1" kern="1200" dirty="0" err="1">
              <a:solidFill>
                <a:srgbClr val="FF0000"/>
              </a:solidFill>
            </a:rPr>
            <a:t>trị</a:t>
          </a:r>
          <a:endParaRPr lang="en-US" sz="2400" b="1" kern="1200" dirty="0">
            <a:solidFill>
              <a:srgbClr val="FF0000"/>
            </a:solidFill>
          </a:endParaRPr>
        </a:p>
      </dsp:txBody>
      <dsp:txXfrm>
        <a:off x="1356950" y="1829587"/>
        <a:ext cx="896222" cy="810060"/>
      </dsp:txXfrm>
    </dsp:sp>
    <dsp:sp modelId="{676F2A58-1C0E-42FF-825D-EC8D48418EDB}">
      <dsp:nvSpPr>
        <dsp:cNvPr id="0" name=""/>
        <dsp:cNvSpPr/>
      </dsp:nvSpPr>
      <dsp:spPr>
        <a:xfrm rot="18071576">
          <a:off x="2102151" y="1914750"/>
          <a:ext cx="731096" cy="14334"/>
        </a:xfrm>
        <a:custGeom>
          <a:avLst/>
          <a:gdLst/>
          <a:ahLst/>
          <a:cxnLst/>
          <a:rect l="0" t="0" r="0" b="0"/>
          <a:pathLst>
            <a:path>
              <a:moveTo>
                <a:pt x="0" y="7167"/>
              </a:moveTo>
              <a:lnTo>
                <a:pt x="731096"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2449422" y="1903639"/>
        <a:ext cx="36554" cy="36554"/>
      </dsp:txXfrm>
    </dsp:sp>
    <dsp:sp modelId="{2F960BFC-44EB-45FA-BF38-1E84DDE3D774}">
      <dsp:nvSpPr>
        <dsp:cNvPr id="0" name=""/>
        <dsp:cNvSpPr/>
      </dsp:nvSpPr>
      <dsp:spPr>
        <a:xfrm>
          <a:off x="2657024" y="684916"/>
          <a:ext cx="5530984" cy="18485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a:latin typeface="+mn-lt"/>
            </a:rPr>
            <a:t>Là</a:t>
          </a:r>
          <a:r>
            <a:rPr lang="en-US" sz="2400" b="1" kern="1200" dirty="0">
              <a:latin typeface="+mn-lt"/>
            </a:rPr>
            <a:t> t</a:t>
          </a:r>
          <a:r>
            <a:rPr lang="vi-VN" sz="2400" b="1" kern="1200" dirty="0">
              <a:latin typeface="+mn-lt"/>
            </a:rPr>
            <a:t>hời gian lao động xã hội cần thiết để sản xuất và</a:t>
          </a:r>
          <a:r>
            <a:rPr lang="en-US" sz="2400" b="1" kern="1200" dirty="0">
              <a:latin typeface="+mn-lt"/>
            </a:rPr>
            <a:t> t</a:t>
          </a:r>
          <a:r>
            <a:rPr lang="vi-VN" sz="2400" b="1" kern="1200" dirty="0">
              <a:latin typeface="+mn-lt"/>
            </a:rPr>
            <a:t>ái sản xuất ra sức lao động</a:t>
          </a:r>
          <a:endParaRPr lang="en-US" sz="2400" kern="1200" dirty="0"/>
        </a:p>
      </dsp:txBody>
      <dsp:txXfrm>
        <a:off x="2711168" y="739060"/>
        <a:ext cx="5422696" cy="1740311"/>
      </dsp:txXfrm>
    </dsp:sp>
    <dsp:sp modelId="{E79D13BD-B8D6-4A3D-AD0F-EAA210AC0850}">
      <dsp:nvSpPr>
        <dsp:cNvPr id="0" name=""/>
        <dsp:cNvSpPr/>
      </dsp:nvSpPr>
      <dsp:spPr>
        <a:xfrm rot="4332853">
          <a:off x="1770428" y="2923835"/>
          <a:ext cx="1462679" cy="14334"/>
        </a:xfrm>
        <a:custGeom>
          <a:avLst/>
          <a:gdLst/>
          <a:ahLst/>
          <a:cxnLst/>
          <a:rect l="0" t="0" r="0" b="0"/>
          <a:pathLst>
            <a:path>
              <a:moveTo>
                <a:pt x="0" y="7167"/>
              </a:moveTo>
              <a:lnTo>
                <a:pt x="1462679"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2465201" y="2894435"/>
        <a:ext cx="73133" cy="73133"/>
      </dsp:txXfrm>
    </dsp:sp>
    <dsp:sp modelId="{5C8B8D71-34DA-40C4-AD16-C080354CC333}">
      <dsp:nvSpPr>
        <dsp:cNvPr id="0" name=""/>
        <dsp:cNvSpPr/>
      </dsp:nvSpPr>
      <dsp:spPr>
        <a:xfrm>
          <a:off x="2725162" y="3037486"/>
          <a:ext cx="5207475" cy="117980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a:latin typeface="+mn-lt"/>
            </a:rPr>
            <a:t>Xác</a:t>
          </a:r>
          <a:r>
            <a:rPr lang="en-US" sz="2400" b="1" kern="1200" dirty="0">
              <a:latin typeface="+mn-lt"/>
            </a:rPr>
            <a:t> </a:t>
          </a:r>
          <a:r>
            <a:rPr lang="en-US" sz="2400" b="1" kern="1200" dirty="0" err="1">
              <a:latin typeface="+mn-lt"/>
            </a:rPr>
            <a:t>định</a:t>
          </a:r>
          <a:r>
            <a:rPr lang="en-US" sz="2400" b="1" kern="1200" dirty="0">
              <a:latin typeface="+mn-lt"/>
            </a:rPr>
            <a:t> </a:t>
          </a:r>
          <a:r>
            <a:rPr lang="en-US" sz="2400" b="1" kern="1200" dirty="0" err="1">
              <a:latin typeface="+mn-lt"/>
            </a:rPr>
            <a:t>toàn</a:t>
          </a:r>
          <a:r>
            <a:rPr lang="en-US" sz="2400" b="1" kern="1200" dirty="0">
              <a:latin typeface="+mn-lt"/>
            </a:rPr>
            <a:t> </a:t>
          </a:r>
          <a:r>
            <a:rPr lang="en-US" sz="2400" b="1" kern="1200" dirty="0" err="1">
              <a:latin typeface="+mn-lt"/>
            </a:rPr>
            <a:t>bộ</a:t>
          </a:r>
          <a:r>
            <a:rPr lang="en-US" sz="2400" b="1" kern="1200" dirty="0">
              <a:latin typeface="+mn-lt"/>
            </a:rPr>
            <a:t> g</a:t>
          </a:r>
          <a:r>
            <a:rPr lang="vi-VN" sz="2400" b="1" kern="1200" dirty="0">
              <a:latin typeface="+mn-lt"/>
            </a:rPr>
            <a:t>iá trị tư liệu sinh hoạt (vật chất, tinh thần) cần thiết</a:t>
          </a:r>
          <a:endParaRPr lang="en-US" sz="2400" kern="1200" dirty="0"/>
        </a:p>
      </dsp:txBody>
      <dsp:txXfrm>
        <a:off x="2759717" y="3072041"/>
        <a:ext cx="5138365" cy="1110693"/>
      </dsp:txXfrm>
    </dsp:sp>
    <dsp:sp modelId="{7C715E46-BDDC-4B37-BAAF-04014A7BE4E4}">
      <dsp:nvSpPr>
        <dsp:cNvPr id="0" name=""/>
        <dsp:cNvSpPr/>
      </dsp:nvSpPr>
      <dsp:spPr>
        <a:xfrm rot="4129469">
          <a:off x="618304" y="4004480"/>
          <a:ext cx="1048236" cy="14334"/>
        </a:xfrm>
        <a:custGeom>
          <a:avLst/>
          <a:gdLst/>
          <a:ahLst/>
          <a:cxnLst/>
          <a:rect l="0" t="0" r="0" b="0"/>
          <a:pathLst>
            <a:path>
              <a:moveTo>
                <a:pt x="0" y="7167"/>
              </a:moveTo>
              <a:lnTo>
                <a:pt x="1048236"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1116217" y="3985441"/>
        <a:ext cx="52411" cy="52411"/>
      </dsp:txXfrm>
    </dsp:sp>
    <dsp:sp modelId="{0E2D2CF7-6999-4FA4-99BE-7F6EAD18B7E1}">
      <dsp:nvSpPr>
        <dsp:cNvPr id="0" name=""/>
        <dsp:cNvSpPr/>
      </dsp:nvSpPr>
      <dsp:spPr>
        <a:xfrm>
          <a:off x="1331748" y="3759300"/>
          <a:ext cx="946626" cy="1482151"/>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a:solidFill>
                <a:srgbClr val="FF0000"/>
              </a:solidFill>
            </a:rPr>
            <a:t>Giá</a:t>
          </a:r>
          <a:r>
            <a:rPr lang="en-US" sz="2400" b="1" kern="1200" dirty="0">
              <a:solidFill>
                <a:srgbClr val="FF0000"/>
              </a:solidFill>
            </a:rPr>
            <a:t> </a:t>
          </a:r>
          <a:r>
            <a:rPr lang="en-US" sz="2400" b="1" kern="1200" dirty="0" err="1">
              <a:solidFill>
                <a:srgbClr val="FF0000"/>
              </a:solidFill>
            </a:rPr>
            <a:t>trị</a:t>
          </a:r>
          <a:r>
            <a:rPr lang="en-US" sz="2400" b="1" kern="1200" dirty="0">
              <a:solidFill>
                <a:srgbClr val="FF0000"/>
              </a:solidFill>
            </a:rPr>
            <a:t> </a:t>
          </a:r>
          <a:r>
            <a:rPr lang="en-US" sz="2400" b="1" kern="1200" dirty="0" err="1">
              <a:solidFill>
                <a:srgbClr val="FF0000"/>
              </a:solidFill>
            </a:rPr>
            <a:t>sử</a:t>
          </a:r>
          <a:r>
            <a:rPr lang="en-US" sz="2400" b="1" kern="1200" dirty="0">
              <a:solidFill>
                <a:srgbClr val="FF0000"/>
              </a:solidFill>
            </a:rPr>
            <a:t> </a:t>
          </a:r>
          <a:r>
            <a:rPr lang="en-US" sz="2400" b="1" kern="1200" dirty="0" err="1">
              <a:solidFill>
                <a:srgbClr val="FF0000"/>
              </a:solidFill>
            </a:rPr>
            <a:t>dụng</a:t>
          </a:r>
          <a:endParaRPr lang="en-US" sz="2400" b="1" kern="1200" dirty="0">
            <a:solidFill>
              <a:srgbClr val="FF0000"/>
            </a:solidFill>
          </a:endParaRPr>
        </a:p>
      </dsp:txBody>
      <dsp:txXfrm>
        <a:off x="1359474" y="3787026"/>
        <a:ext cx="891174" cy="1426699"/>
      </dsp:txXfrm>
    </dsp:sp>
    <dsp:sp modelId="{4DCD0B74-8B24-4519-84FC-DDEC4614CE04}">
      <dsp:nvSpPr>
        <dsp:cNvPr id="0" name=""/>
        <dsp:cNvSpPr/>
      </dsp:nvSpPr>
      <dsp:spPr>
        <a:xfrm rot="4234459">
          <a:off x="1995943" y="4892290"/>
          <a:ext cx="846340" cy="14334"/>
        </a:xfrm>
        <a:custGeom>
          <a:avLst/>
          <a:gdLst/>
          <a:ahLst/>
          <a:cxnLst/>
          <a:rect l="0" t="0" r="0" b="0"/>
          <a:pathLst>
            <a:path>
              <a:moveTo>
                <a:pt x="0" y="7167"/>
              </a:moveTo>
              <a:lnTo>
                <a:pt x="846340"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2397955" y="4878298"/>
        <a:ext cx="42317" cy="42317"/>
      </dsp:txXfrm>
    </dsp:sp>
    <dsp:sp modelId="{E270EF48-3C73-49B5-887C-8F0EDD760E82}">
      <dsp:nvSpPr>
        <dsp:cNvPr id="0" name=""/>
        <dsp:cNvSpPr/>
      </dsp:nvSpPr>
      <dsp:spPr>
        <a:xfrm>
          <a:off x="2559853" y="4653476"/>
          <a:ext cx="6175703" cy="129012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a:latin typeface="Arial" charset="0"/>
            </a:rPr>
            <a:t>Thể hiện trong quá trình lao động</a:t>
          </a:r>
          <a:r>
            <a:rPr lang="en-US" sz="2400" kern="1200" dirty="0">
              <a:latin typeface="Arial" charset="0"/>
            </a:rPr>
            <a:t>,</a:t>
          </a:r>
          <a:r>
            <a:rPr lang="vi-VN" sz="2400" kern="1200" dirty="0">
              <a:latin typeface="Arial" charset="0"/>
            </a:rPr>
            <a:t> </a:t>
          </a:r>
          <a:r>
            <a:rPr lang="en-US" sz="2400" kern="1200" dirty="0" err="1">
              <a:latin typeface="Arial" charset="0"/>
            </a:rPr>
            <a:t>có</a:t>
          </a:r>
          <a:r>
            <a:rPr lang="en-US" sz="2400" kern="1200" dirty="0">
              <a:latin typeface="Arial" charset="0"/>
            </a:rPr>
            <a:t> </a:t>
          </a:r>
          <a:r>
            <a:rPr lang="en-US" sz="2400" kern="1200" dirty="0" err="1">
              <a:latin typeface="Arial" charset="0"/>
            </a:rPr>
            <a:t>khả</a:t>
          </a:r>
          <a:r>
            <a:rPr lang="en-US" sz="2400" kern="1200" dirty="0">
              <a:latin typeface="Arial" charset="0"/>
            </a:rPr>
            <a:t> </a:t>
          </a:r>
          <a:r>
            <a:rPr lang="en-US" sz="2400" kern="1200" dirty="0" err="1">
              <a:latin typeface="Arial" charset="0"/>
            </a:rPr>
            <a:t>năng</a:t>
          </a:r>
          <a:r>
            <a:rPr lang="en-US" sz="2400" kern="1200" dirty="0">
              <a:latin typeface="Arial" charset="0"/>
            </a:rPr>
            <a:t> </a:t>
          </a:r>
          <a:r>
            <a:rPr lang="en-US" sz="2400" kern="1200" dirty="0" err="1">
              <a:latin typeface="Arial" charset="0"/>
            </a:rPr>
            <a:t>tạo</a:t>
          </a:r>
          <a:r>
            <a:rPr lang="en-US" sz="2400" kern="1200" dirty="0">
              <a:latin typeface="Arial" charset="0"/>
            </a:rPr>
            <a:t> </a:t>
          </a:r>
          <a:r>
            <a:rPr lang="en-US" sz="2400" kern="1200" dirty="0" err="1">
              <a:latin typeface="Arial" charset="0"/>
            </a:rPr>
            <a:t>ra</a:t>
          </a:r>
          <a:r>
            <a:rPr lang="en-US" sz="2400" kern="1200" dirty="0">
              <a:latin typeface="Arial" charset="0"/>
            </a:rPr>
            <a:t> </a:t>
          </a:r>
          <a:r>
            <a:rPr lang="en-US" sz="2400" kern="1200" dirty="0" err="1">
              <a:latin typeface="Arial" charset="0"/>
            </a:rPr>
            <a:t>một</a:t>
          </a:r>
          <a:r>
            <a:rPr lang="en-US" sz="2400" kern="1200" dirty="0">
              <a:latin typeface="Arial" charset="0"/>
            </a:rPr>
            <a:t> </a:t>
          </a:r>
          <a:r>
            <a:rPr lang="en-US" sz="2400" kern="1200" dirty="0" err="1">
              <a:latin typeface="Arial" charset="0"/>
            </a:rPr>
            <a:t>lượng</a:t>
          </a:r>
          <a:r>
            <a:rPr lang="en-US" sz="2400" kern="1200" dirty="0">
              <a:latin typeface="Arial" charset="0"/>
            </a:rPr>
            <a:t> </a:t>
          </a:r>
          <a:r>
            <a:rPr lang="en-US" sz="2400" kern="1200" dirty="0" err="1">
              <a:latin typeface="Arial" charset="0"/>
            </a:rPr>
            <a:t>giá</a:t>
          </a:r>
          <a:r>
            <a:rPr lang="en-US" sz="2400" kern="1200" dirty="0">
              <a:latin typeface="Arial" charset="0"/>
            </a:rPr>
            <a:t> </a:t>
          </a:r>
          <a:r>
            <a:rPr lang="en-US" sz="2400" kern="1200" dirty="0" err="1">
              <a:latin typeface="Arial" charset="0"/>
            </a:rPr>
            <a:t>trị</a:t>
          </a:r>
          <a:r>
            <a:rPr lang="en-US" sz="2400" kern="1200" dirty="0">
              <a:latin typeface="Arial" charset="0"/>
            </a:rPr>
            <a:t> </a:t>
          </a:r>
          <a:r>
            <a:rPr lang="en-US" sz="2400" kern="1200" dirty="0" err="1">
              <a:latin typeface="Arial" charset="0"/>
            </a:rPr>
            <a:t>mới</a:t>
          </a:r>
          <a:r>
            <a:rPr lang="en-US" sz="2400" kern="1200" dirty="0">
              <a:latin typeface="Arial" charset="0"/>
            </a:rPr>
            <a:t> </a:t>
          </a:r>
          <a:r>
            <a:rPr lang="en-US" sz="2400" kern="1200" dirty="0" err="1">
              <a:latin typeface="Arial" charset="0"/>
            </a:rPr>
            <a:t>lớn</a:t>
          </a:r>
          <a:r>
            <a:rPr lang="en-US" sz="2400" kern="1200" dirty="0">
              <a:latin typeface="Arial" charset="0"/>
            </a:rPr>
            <a:t> </a:t>
          </a:r>
          <a:r>
            <a:rPr lang="en-US" sz="2400" kern="1200" dirty="0" err="1">
              <a:latin typeface="Arial" charset="0"/>
            </a:rPr>
            <a:t>hơn</a:t>
          </a:r>
          <a:r>
            <a:rPr lang="en-US" sz="2400" kern="1200" dirty="0">
              <a:latin typeface="Arial" charset="0"/>
            </a:rPr>
            <a:t> </a:t>
          </a:r>
          <a:r>
            <a:rPr lang="en-US" sz="2400" kern="1200" dirty="0" err="1">
              <a:latin typeface="Arial" charset="0"/>
            </a:rPr>
            <a:t>giá</a:t>
          </a:r>
          <a:r>
            <a:rPr lang="en-US" sz="2400" kern="1200" dirty="0">
              <a:latin typeface="Arial" charset="0"/>
            </a:rPr>
            <a:t> </a:t>
          </a:r>
          <a:r>
            <a:rPr lang="en-US" sz="2400" kern="1200" dirty="0" err="1">
              <a:latin typeface="Arial" charset="0"/>
            </a:rPr>
            <a:t>trị</a:t>
          </a:r>
          <a:r>
            <a:rPr lang="en-US" sz="2400" kern="1200" dirty="0">
              <a:latin typeface="Arial" charset="0"/>
            </a:rPr>
            <a:t> </a:t>
          </a:r>
          <a:r>
            <a:rPr lang="en-US" sz="2400" kern="1200" dirty="0" err="1">
              <a:latin typeface="Arial" charset="0"/>
            </a:rPr>
            <a:t>bản</a:t>
          </a:r>
          <a:r>
            <a:rPr lang="en-US" sz="2400" kern="1200" dirty="0">
              <a:latin typeface="Arial" charset="0"/>
            </a:rPr>
            <a:t> </a:t>
          </a:r>
          <a:r>
            <a:rPr lang="en-US" sz="2400" kern="1200" dirty="0" err="1">
              <a:latin typeface="Arial" charset="0"/>
            </a:rPr>
            <a:t>thân</a:t>
          </a:r>
          <a:r>
            <a:rPr lang="en-US" sz="2400" kern="1200" dirty="0">
              <a:latin typeface="Arial" charset="0"/>
            </a:rPr>
            <a:t> </a:t>
          </a:r>
          <a:r>
            <a:rPr lang="en-US" sz="2400" kern="1200" dirty="0" err="1">
              <a:latin typeface="Arial" charset="0"/>
            </a:rPr>
            <a:t>nó</a:t>
          </a:r>
          <a:r>
            <a:rPr lang="en-US" sz="2400" kern="1200" dirty="0">
              <a:latin typeface="Arial" charset="0"/>
            </a:rPr>
            <a:t>. </a:t>
          </a:r>
          <a:r>
            <a:rPr lang="en-US" sz="2400" kern="1200" dirty="0" err="1">
              <a:latin typeface="Arial" charset="0"/>
            </a:rPr>
            <a:t>Đó</a:t>
          </a:r>
          <a:r>
            <a:rPr lang="en-US" sz="2400" kern="1200" dirty="0">
              <a:latin typeface="Arial" charset="0"/>
            </a:rPr>
            <a:t> </a:t>
          </a:r>
          <a:r>
            <a:rPr lang="en-US" sz="2400" kern="1200" dirty="0" err="1">
              <a:latin typeface="Arial" charset="0"/>
            </a:rPr>
            <a:t>chính</a:t>
          </a:r>
          <a:r>
            <a:rPr lang="en-US" sz="2400" kern="1200" dirty="0">
              <a:latin typeface="Arial" charset="0"/>
            </a:rPr>
            <a:t> </a:t>
          </a:r>
          <a:r>
            <a:rPr lang="en-US" sz="2400" kern="1200" dirty="0" err="1">
              <a:latin typeface="Arial" charset="0"/>
            </a:rPr>
            <a:t>là</a:t>
          </a:r>
          <a:r>
            <a:rPr lang="en-US" sz="2400" kern="1200" dirty="0">
              <a:latin typeface="Arial" charset="0"/>
            </a:rPr>
            <a:t> </a:t>
          </a:r>
          <a:r>
            <a:rPr lang="en-US" sz="2400" kern="1200" dirty="0" err="1">
              <a:latin typeface="Arial" charset="0"/>
            </a:rPr>
            <a:t>nguồn</a:t>
          </a:r>
          <a:r>
            <a:rPr lang="en-US" sz="2400" kern="1200" dirty="0">
              <a:latin typeface="Arial" charset="0"/>
            </a:rPr>
            <a:t> </a:t>
          </a:r>
          <a:r>
            <a:rPr lang="en-US" sz="2400" kern="1200" dirty="0" err="1">
              <a:latin typeface="Arial" charset="0"/>
            </a:rPr>
            <a:t>gốc</a:t>
          </a:r>
          <a:r>
            <a:rPr lang="en-US" sz="2400" kern="1200" dirty="0">
              <a:latin typeface="Arial" charset="0"/>
            </a:rPr>
            <a:t> </a:t>
          </a:r>
          <a:r>
            <a:rPr lang="en-US" sz="2400" kern="1200" dirty="0" err="1">
              <a:latin typeface="Arial" charset="0"/>
            </a:rPr>
            <a:t>của</a:t>
          </a:r>
          <a:r>
            <a:rPr lang="en-US" sz="2400" kern="1200" dirty="0">
              <a:latin typeface="Arial" charset="0"/>
            </a:rPr>
            <a:t> </a:t>
          </a:r>
          <a:r>
            <a:rPr lang="en-US" sz="2400" kern="1200" dirty="0" err="1">
              <a:latin typeface="Arial" charset="0"/>
            </a:rPr>
            <a:t>giá</a:t>
          </a:r>
          <a:r>
            <a:rPr lang="en-US" sz="2400" kern="1200" dirty="0">
              <a:latin typeface="Arial" charset="0"/>
            </a:rPr>
            <a:t> </a:t>
          </a:r>
          <a:r>
            <a:rPr lang="en-US" sz="2400" kern="1200" dirty="0" err="1">
              <a:latin typeface="Arial" charset="0"/>
            </a:rPr>
            <a:t>trị</a:t>
          </a:r>
          <a:r>
            <a:rPr lang="en-US" sz="2400" kern="1200" dirty="0">
              <a:latin typeface="Arial" charset="0"/>
            </a:rPr>
            <a:t> </a:t>
          </a:r>
          <a:r>
            <a:rPr lang="en-US" sz="2400" kern="1200" dirty="0" err="1">
              <a:latin typeface="Arial" charset="0"/>
            </a:rPr>
            <a:t>thặng</a:t>
          </a:r>
          <a:r>
            <a:rPr lang="en-US" sz="2400" kern="1200" dirty="0">
              <a:latin typeface="Arial" charset="0"/>
            </a:rPr>
            <a:t> </a:t>
          </a:r>
          <a:r>
            <a:rPr lang="en-US" sz="2400" kern="1200" dirty="0" err="1">
              <a:latin typeface="Arial" charset="0"/>
            </a:rPr>
            <a:t>dư</a:t>
          </a:r>
          <a:endParaRPr lang="en-US" sz="2400" kern="1200" dirty="0"/>
        </a:p>
      </dsp:txBody>
      <dsp:txXfrm>
        <a:off x="2597639" y="4691262"/>
        <a:ext cx="6100131" cy="1214551"/>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92C516-F807-4579-AB45-E98A2E99A7FF}">
      <dsp:nvSpPr>
        <dsp:cNvPr id="0" name=""/>
        <dsp:cNvSpPr/>
      </dsp:nvSpPr>
      <dsp:spPr>
        <a:xfrm>
          <a:off x="0" y="265964"/>
          <a:ext cx="11745533" cy="1220949"/>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kern="1200" dirty="0"/>
            <a:t>Hai phương pháp để sản xuất ra giái trị thặng dư: Phương pháp sản xuất giá trị thặng dư tuyệt đối và phương pháp sản xuất giá trị thặng dư tương đối.</a:t>
          </a:r>
          <a:endParaRPr lang="en-US" sz="2800" kern="1200" dirty="0"/>
        </a:p>
      </dsp:txBody>
      <dsp:txXfrm>
        <a:off x="59602" y="325566"/>
        <a:ext cx="11626329" cy="1101745"/>
      </dsp:txXfrm>
    </dsp:sp>
    <dsp:sp modelId="{99B9AD9F-58A7-4A8D-9992-B154708855D5}">
      <dsp:nvSpPr>
        <dsp:cNvPr id="0" name=""/>
        <dsp:cNvSpPr/>
      </dsp:nvSpPr>
      <dsp:spPr>
        <a:xfrm>
          <a:off x="0" y="1851008"/>
          <a:ext cx="11745533" cy="1216800"/>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kern="1200" dirty="0"/>
            <a:t>Sản xuất ra giá trị thặng dư là quy luật kinh tế tuyệt đối, là cơ sở tồn tại và phát triển của chủ nghĩa tư bản. </a:t>
          </a:r>
          <a:endParaRPr lang="en-US" sz="2800" kern="1200" dirty="0"/>
        </a:p>
      </dsp:txBody>
      <dsp:txXfrm>
        <a:off x="59399" y="1910407"/>
        <a:ext cx="11626735" cy="1098002"/>
      </dsp:txXfrm>
    </dsp:sp>
    <dsp:sp modelId="{69E0E5B1-BC93-40DA-9524-391C5A76CB1B}">
      <dsp:nvSpPr>
        <dsp:cNvPr id="0" name=""/>
        <dsp:cNvSpPr/>
      </dsp:nvSpPr>
      <dsp:spPr>
        <a:xfrm>
          <a:off x="0" y="3176526"/>
          <a:ext cx="11745533" cy="1216800"/>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kern="1200" dirty="0"/>
            <a:t>Học thuyết giá trị thặng dư đã vạch rõ bản chất của nền sản xuất TBCN</a:t>
          </a:r>
          <a:endParaRPr lang="en-US" sz="2800" kern="1200" dirty="0"/>
        </a:p>
      </dsp:txBody>
      <dsp:txXfrm>
        <a:off x="59399" y="3235925"/>
        <a:ext cx="11626735" cy="1098002"/>
      </dsp:txXfrm>
    </dsp:sp>
    <dsp:sp modelId="{6410E6C8-56F3-43CE-8481-A2996C6D8F51}">
      <dsp:nvSpPr>
        <dsp:cNvPr id="0" name=""/>
        <dsp:cNvSpPr/>
      </dsp:nvSpPr>
      <dsp:spPr>
        <a:xfrm>
          <a:off x="0" y="4540469"/>
          <a:ext cx="11745533" cy="1216800"/>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kern="1200"/>
            <a:t>Nó trang bị cho cả giai cấp công nhân và các chủ doanh nghiệp về nguồn gốc của giá trị thặng dư</a:t>
          </a:r>
          <a:endParaRPr lang="en-US" sz="2800" kern="1200" dirty="0"/>
        </a:p>
      </dsp:txBody>
      <dsp:txXfrm>
        <a:off x="59399" y="4599868"/>
        <a:ext cx="11626735" cy="1098002"/>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D3A35C-C0C7-4A37-8A45-931D83B54E22}">
      <dsp:nvSpPr>
        <dsp:cNvPr id="0" name=""/>
        <dsp:cNvSpPr/>
      </dsp:nvSpPr>
      <dsp:spPr>
        <a:xfrm>
          <a:off x="0" y="639426"/>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04A44E-9799-4AB9-AD01-C46B9A181AFA}">
      <dsp:nvSpPr>
        <dsp:cNvPr id="0" name=""/>
        <dsp:cNvSpPr/>
      </dsp:nvSpPr>
      <dsp:spPr>
        <a:xfrm>
          <a:off x="585397" y="19730"/>
          <a:ext cx="11377902" cy="693495"/>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lvl="0" algn="l" defTabSz="1066800">
            <a:lnSpc>
              <a:spcPct val="90000"/>
            </a:lnSpc>
            <a:spcBef>
              <a:spcPct val="0"/>
            </a:spcBef>
            <a:spcAft>
              <a:spcPct val="35000"/>
            </a:spcAft>
          </a:pPr>
          <a:r>
            <a:rPr lang="vi-VN" sz="2400" kern="1200" dirty="0"/>
            <a:t>Một là, sự tích tụ, tập trung sản xuất và tập trung tư bản với quy mô lớn với sự liên minh giữa các nhà tư bản </a:t>
          </a:r>
          <a:endParaRPr lang="en-US" sz="2400" kern="1200" dirty="0"/>
        </a:p>
      </dsp:txBody>
      <dsp:txXfrm>
        <a:off x="619251" y="53584"/>
        <a:ext cx="11310194" cy="625787"/>
      </dsp:txXfrm>
    </dsp:sp>
    <dsp:sp modelId="{D64A8EEA-8EF1-44F8-8255-3D7909A96559}">
      <dsp:nvSpPr>
        <dsp:cNvPr id="0" name=""/>
        <dsp:cNvSpPr/>
      </dsp:nvSpPr>
      <dsp:spPr>
        <a:xfrm>
          <a:off x="0" y="1714096"/>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155EFB-E8DD-4717-AFB1-804C9997EA51}">
      <dsp:nvSpPr>
        <dsp:cNvPr id="0" name=""/>
        <dsp:cNvSpPr/>
      </dsp:nvSpPr>
      <dsp:spPr>
        <a:xfrm>
          <a:off x="585397" y="1082724"/>
          <a:ext cx="11377902" cy="705172"/>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lvl="0" algn="l" defTabSz="1066800">
            <a:lnSpc>
              <a:spcPct val="90000"/>
            </a:lnSpc>
            <a:spcBef>
              <a:spcPct val="0"/>
            </a:spcBef>
            <a:spcAft>
              <a:spcPct val="35000"/>
            </a:spcAft>
          </a:pPr>
          <a:r>
            <a:rPr lang="vi-VN" sz="2400" kern="1200" dirty="0"/>
            <a:t>Hai là, sự tích tụ và tập trung tư bản ngân hàng ra đời các tổ chức độc quyền ngân hàng.</a:t>
          </a:r>
          <a:endParaRPr lang="en-US" sz="2400" kern="1200" dirty="0"/>
        </a:p>
      </dsp:txBody>
      <dsp:txXfrm>
        <a:off x="619821" y="1117148"/>
        <a:ext cx="11309054" cy="636324"/>
      </dsp:txXfrm>
    </dsp:sp>
    <dsp:sp modelId="{E62134ED-5A64-45BC-B124-906F3B49BF16}">
      <dsp:nvSpPr>
        <dsp:cNvPr id="0" name=""/>
        <dsp:cNvSpPr/>
      </dsp:nvSpPr>
      <dsp:spPr>
        <a:xfrm>
          <a:off x="0" y="2737249"/>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AF11EC-1CBA-40DB-A0D7-040B99B64CFD}">
      <dsp:nvSpPr>
        <dsp:cNvPr id="0" name=""/>
        <dsp:cNvSpPr/>
      </dsp:nvSpPr>
      <dsp:spPr>
        <a:xfrm>
          <a:off x="585397" y="2157394"/>
          <a:ext cx="11377902" cy="653655"/>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lvl="0" algn="l" defTabSz="1066800">
            <a:lnSpc>
              <a:spcPct val="90000"/>
            </a:lnSpc>
            <a:spcBef>
              <a:spcPct val="0"/>
            </a:spcBef>
            <a:spcAft>
              <a:spcPct val="35000"/>
            </a:spcAft>
          </a:pPr>
          <a:r>
            <a:rPr lang="vi-VN" sz="2400" kern="1200" dirty="0"/>
            <a:t>Ba là, xuất khẩu tư bản là thủ đoạn để các nhà tư bản tài chính tiến hành khai thác sức lao động, tài nguyên thiên nhiên</a:t>
          </a:r>
          <a:endParaRPr lang="en-US" sz="2400" kern="1200" dirty="0"/>
        </a:p>
      </dsp:txBody>
      <dsp:txXfrm>
        <a:off x="617306" y="2189303"/>
        <a:ext cx="11314084" cy="589837"/>
      </dsp:txXfrm>
    </dsp:sp>
    <dsp:sp modelId="{390D29A4-8547-4B17-8998-BD80BE0CB19C}">
      <dsp:nvSpPr>
        <dsp:cNvPr id="0" name=""/>
        <dsp:cNvSpPr/>
      </dsp:nvSpPr>
      <dsp:spPr>
        <a:xfrm>
          <a:off x="0" y="3594410"/>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13FFCA-842E-44C0-B6A2-ED6167E18A0A}">
      <dsp:nvSpPr>
        <dsp:cNvPr id="0" name=""/>
        <dsp:cNvSpPr/>
      </dsp:nvSpPr>
      <dsp:spPr>
        <a:xfrm>
          <a:off x="533882" y="3425245"/>
          <a:ext cx="11377902" cy="487663"/>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lvl="0" algn="l" defTabSz="1066800">
            <a:lnSpc>
              <a:spcPct val="90000"/>
            </a:lnSpc>
            <a:spcBef>
              <a:spcPct val="0"/>
            </a:spcBef>
            <a:spcAft>
              <a:spcPct val="35000"/>
            </a:spcAft>
          </a:pPr>
          <a:r>
            <a:rPr lang="pt-BR" sz="2400" i="1" kern="1200" dirty="0"/>
            <a:t>Bốn là, </a:t>
          </a:r>
          <a:r>
            <a:rPr lang="pt-BR" sz="2400" kern="1200" dirty="0"/>
            <a:t>sự phân chia thị trường thế giới về kinh tế giữa các tổ chức độc quyền.</a:t>
          </a:r>
          <a:endParaRPr lang="en-US" sz="2400" kern="1200" dirty="0"/>
        </a:p>
      </dsp:txBody>
      <dsp:txXfrm>
        <a:off x="557688" y="3449051"/>
        <a:ext cx="11330290" cy="440051"/>
      </dsp:txXfrm>
    </dsp:sp>
    <dsp:sp modelId="{A7726E40-2E87-4642-91AF-EFCE80258788}">
      <dsp:nvSpPr>
        <dsp:cNvPr id="0" name=""/>
        <dsp:cNvSpPr/>
      </dsp:nvSpPr>
      <dsp:spPr>
        <a:xfrm>
          <a:off x="0" y="4868632"/>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B268E26-54AB-49BE-9006-2B7BC417A820}">
      <dsp:nvSpPr>
        <dsp:cNvPr id="0" name=""/>
        <dsp:cNvSpPr/>
      </dsp:nvSpPr>
      <dsp:spPr>
        <a:xfrm>
          <a:off x="508124" y="4399936"/>
          <a:ext cx="11377902" cy="904724"/>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lvl="0" algn="l" defTabSz="1066800">
            <a:lnSpc>
              <a:spcPct val="90000"/>
            </a:lnSpc>
            <a:spcBef>
              <a:spcPct val="0"/>
            </a:spcBef>
            <a:spcAft>
              <a:spcPct val="35000"/>
            </a:spcAft>
          </a:pPr>
          <a:r>
            <a:rPr lang="pt-BR" sz="2400" i="1" kern="1200" dirty="0"/>
            <a:t>Năm là, </a:t>
          </a:r>
          <a:r>
            <a:rPr lang="pt-BR" sz="2400" kern="1200" dirty="0"/>
            <a:t>sự phân chia thế giới về lãnh thổ, thực chất là phân chia thế giới về kinh tế giữa các cường quốc tư bản.</a:t>
          </a:r>
          <a:endParaRPr lang="en-US" sz="2400" kern="1200" dirty="0"/>
        </a:p>
      </dsp:txBody>
      <dsp:txXfrm>
        <a:off x="552289" y="4444101"/>
        <a:ext cx="11289572" cy="816394"/>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DC0E6-8542-417B-93C1-1FBCFBBE2286}">
      <dsp:nvSpPr>
        <dsp:cNvPr id="0" name=""/>
        <dsp:cNvSpPr/>
      </dsp:nvSpPr>
      <dsp:spPr>
        <a:xfrm>
          <a:off x="0" y="33681"/>
          <a:ext cx="11032901" cy="1367144"/>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lvl="0" algn="just" defTabSz="2533650">
            <a:lnSpc>
              <a:spcPct val="90000"/>
            </a:lnSpc>
            <a:spcBef>
              <a:spcPct val="0"/>
            </a:spcBef>
            <a:spcAft>
              <a:spcPct val="35000"/>
            </a:spcAft>
          </a:pPr>
          <a:r>
            <a:rPr lang="en-US" sz="5700" kern="1200" dirty="0"/>
            <a:t>3. </a:t>
          </a:r>
          <a:r>
            <a:rPr lang="en-US" sz="5700" kern="1200" dirty="0" err="1"/>
            <a:t>Chủ</a:t>
          </a:r>
          <a:r>
            <a:rPr lang="en-US" sz="5700" kern="1200" dirty="0"/>
            <a:t> </a:t>
          </a:r>
          <a:r>
            <a:rPr lang="en-US" sz="5700" kern="1200" dirty="0" err="1"/>
            <a:t>nghĩa</a:t>
          </a:r>
          <a:r>
            <a:rPr lang="en-US" sz="5700" kern="1200" dirty="0"/>
            <a:t> </a:t>
          </a:r>
          <a:r>
            <a:rPr lang="en-US" sz="5700" kern="1200" dirty="0" err="1"/>
            <a:t>xã</a:t>
          </a:r>
          <a:r>
            <a:rPr lang="en-US" sz="5700" kern="1200" dirty="0"/>
            <a:t> </a:t>
          </a:r>
          <a:r>
            <a:rPr lang="en-US" sz="5700" kern="1200" dirty="0" err="1"/>
            <a:t>hội</a:t>
          </a:r>
          <a:r>
            <a:rPr lang="en-US" sz="5700" kern="1200" dirty="0"/>
            <a:t> </a:t>
          </a:r>
          <a:r>
            <a:rPr lang="en-US" sz="5700" kern="1200" dirty="0" err="1"/>
            <a:t>khoa</a:t>
          </a:r>
          <a:r>
            <a:rPr lang="en-US" sz="5700" kern="1200" dirty="0"/>
            <a:t> </a:t>
          </a:r>
          <a:r>
            <a:rPr lang="en-US" sz="5700" kern="1200" dirty="0" err="1"/>
            <a:t>học</a:t>
          </a:r>
          <a:endParaRPr lang="en-US" sz="5700" kern="1200" dirty="0"/>
        </a:p>
      </dsp:txBody>
      <dsp:txXfrm>
        <a:off x="66738" y="100419"/>
        <a:ext cx="10899425" cy="1233668"/>
      </dsp:txXfrm>
    </dsp:sp>
    <dsp:sp modelId="{D8B61068-B3E2-4DF5-8C7E-B24290F8FEAD}">
      <dsp:nvSpPr>
        <dsp:cNvPr id="0" name=""/>
        <dsp:cNvSpPr/>
      </dsp:nvSpPr>
      <dsp:spPr>
        <a:xfrm>
          <a:off x="0" y="1400826"/>
          <a:ext cx="11032901" cy="444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295" tIns="72390" rIns="405384" bIns="72390" numCol="1" spcCol="1270" anchor="t" anchorCtr="0">
          <a:noAutofit/>
        </a:bodyPr>
        <a:lstStyle/>
        <a:p>
          <a:pPr marL="285750" lvl="1" indent="-285750" algn="just" defTabSz="1955800">
            <a:lnSpc>
              <a:spcPct val="90000"/>
            </a:lnSpc>
            <a:spcBef>
              <a:spcPct val="0"/>
            </a:spcBef>
            <a:spcAft>
              <a:spcPct val="20000"/>
            </a:spcAft>
            <a:buChar char="••"/>
          </a:pPr>
          <a:r>
            <a:rPr lang="pt-BR" sz="4400" b="1" i="1" kern="1200" dirty="0"/>
            <a:t>a) Sứ mệnh lịch sử của giai cấp công nhân</a:t>
          </a:r>
          <a:endParaRPr lang="en-US" sz="4400" kern="1200" dirty="0"/>
        </a:p>
        <a:p>
          <a:pPr marL="285750" lvl="1" indent="-285750" algn="just" defTabSz="1955800">
            <a:lnSpc>
              <a:spcPct val="90000"/>
            </a:lnSpc>
            <a:spcBef>
              <a:spcPct val="0"/>
            </a:spcBef>
            <a:spcAft>
              <a:spcPct val="20000"/>
            </a:spcAft>
            <a:buChar char="••"/>
          </a:pPr>
          <a:r>
            <a:rPr lang="pt-BR" sz="4400" b="1" i="1" kern="1200" dirty="0"/>
            <a:t>b) Cách mạng xã hội chủ nghĩa </a:t>
          </a:r>
          <a:endParaRPr lang="en-US" sz="4400" b="0" kern="1200" dirty="0"/>
        </a:p>
        <a:p>
          <a:pPr marL="285750" lvl="1" indent="-285750" algn="just" defTabSz="1955800">
            <a:lnSpc>
              <a:spcPct val="90000"/>
            </a:lnSpc>
            <a:spcBef>
              <a:spcPct val="0"/>
            </a:spcBef>
            <a:spcAft>
              <a:spcPct val="20000"/>
            </a:spcAft>
            <a:buChar char="••"/>
          </a:pPr>
          <a:r>
            <a:rPr lang="pt-BR" sz="4400" b="1" i="1" kern="1200" dirty="0"/>
            <a:t>c) Sự phát triển của hình thái kinh tế-xã hội cộng sản chủ nghĩa</a:t>
          </a:r>
          <a:endParaRPr lang="en-US" sz="4400" b="0" kern="1200" dirty="0"/>
        </a:p>
      </dsp:txBody>
      <dsp:txXfrm>
        <a:off x="0" y="1400826"/>
        <a:ext cx="11032901" cy="4447917"/>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6FCFF-724A-4FF0-9C37-0D8B335170CA}">
      <dsp:nvSpPr>
        <dsp:cNvPr id="0" name=""/>
        <dsp:cNvSpPr/>
      </dsp:nvSpPr>
      <dsp:spPr>
        <a:xfrm>
          <a:off x="0" y="6633"/>
          <a:ext cx="12093262" cy="10073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en-US" sz="4200" kern="1200" dirty="0"/>
            <a:t> </a:t>
          </a:r>
          <a:r>
            <a:rPr lang="en-US" sz="4200" kern="1200" dirty="0" err="1"/>
            <a:t>Về</a:t>
          </a:r>
          <a:r>
            <a:rPr lang="en-US" sz="4200" kern="1200" dirty="0"/>
            <a:t> </a:t>
          </a:r>
          <a:r>
            <a:rPr lang="en-US" sz="4200" kern="1200" dirty="0" err="1"/>
            <a:t>địa</a:t>
          </a:r>
          <a:r>
            <a:rPr lang="en-US" sz="4200" kern="1200" dirty="0"/>
            <a:t> </a:t>
          </a:r>
          <a:r>
            <a:rPr lang="en-US" sz="4200" kern="1200" dirty="0" err="1"/>
            <a:t>vị</a:t>
          </a:r>
          <a:r>
            <a:rPr lang="en-US" sz="4200" kern="1200" dirty="0"/>
            <a:t> </a:t>
          </a:r>
          <a:r>
            <a:rPr lang="en-US" sz="4200" kern="1200" dirty="0" err="1"/>
            <a:t>kinh</a:t>
          </a:r>
          <a:r>
            <a:rPr lang="en-US" sz="4200" kern="1200" dirty="0"/>
            <a:t> </a:t>
          </a:r>
          <a:r>
            <a:rPr lang="en-US" sz="4200" kern="1200" dirty="0" err="1"/>
            <a:t>tế</a:t>
          </a:r>
          <a:r>
            <a:rPr lang="en-US" sz="4200" kern="1200" dirty="0"/>
            <a:t> - </a:t>
          </a:r>
          <a:r>
            <a:rPr lang="en-US" sz="4200" kern="1200" dirty="0" err="1"/>
            <a:t>xã</a:t>
          </a:r>
          <a:r>
            <a:rPr lang="en-US" sz="4200" kern="1200" dirty="0"/>
            <a:t> </a:t>
          </a:r>
          <a:r>
            <a:rPr lang="en-US" sz="4200" kern="1200" dirty="0" err="1"/>
            <a:t>hội</a:t>
          </a:r>
          <a:r>
            <a:rPr lang="en-US" sz="4200" kern="1200" dirty="0"/>
            <a:t> </a:t>
          </a:r>
          <a:r>
            <a:rPr lang="en-US" sz="4200" kern="1200" dirty="0" err="1"/>
            <a:t>của</a:t>
          </a:r>
          <a:r>
            <a:rPr lang="en-US" sz="4200" kern="1200" dirty="0"/>
            <a:t> </a:t>
          </a:r>
          <a:r>
            <a:rPr lang="en-US" sz="4200" kern="1200" dirty="0" err="1"/>
            <a:t>giai</a:t>
          </a:r>
          <a:r>
            <a:rPr lang="en-US" sz="4200" kern="1200" dirty="0"/>
            <a:t> </a:t>
          </a:r>
          <a:r>
            <a:rPr lang="en-US" sz="4200" kern="1200" dirty="0" err="1"/>
            <a:t>cấp</a:t>
          </a:r>
          <a:r>
            <a:rPr lang="en-US" sz="4200" kern="1200" dirty="0"/>
            <a:t> </a:t>
          </a:r>
          <a:r>
            <a:rPr lang="en-US" sz="4200" kern="1200" dirty="0" err="1"/>
            <a:t>công</a:t>
          </a:r>
          <a:r>
            <a:rPr lang="en-US" sz="4200" kern="1200" dirty="0"/>
            <a:t> </a:t>
          </a:r>
          <a:r>
            <a:rPr lang="en-US" sz="4200" kern="1200" dirty="0" err="1"/>
            <a:t>nhân</a:t>
          </a:r>
          <a:endParaRPr lang="en-US" sz="4200" kern="1200" dirty="0"/>
        </a:p>
      </dsp:txBody>
      <dsp:txXfrm>
        <a:off x="49176" y="55809"/>
        <a:ext cx="11994910" cy="909018"/>
      </dsp:txXfrm>
    </dsp:sp>
    <dsp:sp modelId="{1902A112-94D7-4AB6-9D36-330F6F13B27A}">
      <dsp:nvSpPr>
        <dsp:cNvPr id="0" name=""/>
        <dsp:cNvSpPr/>
      </dsp:nvSpPr>
      <dsp:spPr>
        <a:xfrm>
          <a:off x="0" y="1014003"/>
          <a:ext cx="12093262" cy="1130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53340" rIns="298704" bIns="53340" numCol="1" spcCol="1270" anchor="t" anchorCtr="0">
          <a:noAutofit/>
        </a:bodyPr>
        <a:lstStyle/>
        <a:p>
          <a:pPr marL="285750" lvl="1" indent="-285750" algn="l" defTabSz="1466850">
            <a:lnSpc>
              <a:spcPct val="90000"/>
            </a:lnSpc>
            <a:spcBef>
              <a:spcPct val="0"/>
            </a:spcBef>
            <a:spcAft>
              <a:spcPct val="20000"/>
            </a:spcAft>
            <a:buChar char="••"/>
          </a:pPr>
          <a:r>
            <a:rPr lang="vi-VN" sz="3300" kern="1200" dirty="0"/>
            <a:t>Về phương thức lao động</a:t>
          </a:r>
          <a:endParaRPr lang="en-US" sz="3300" kern="1200" dirty="0"/>
        </a:p>
        <a:p>
          <a:pPr marL="285750" lvl="1" indent="-285750" algn="l" defTabSz="1466850">
            <a:lnSpc>
              <a:spcPct val="90000"/>
            </a:lnSpc>
            <a:spcBef>
              <a:spcPct val="0"/>
            </a:spcBef>
            <a:spcAft>
              <a:spcPct val="20000"/>
            </a:spcAft>
            <a:buChar char="••"/>
          </a:pPr>
          <a:r>
            <a:rPr lang="en-US" sz="3300" kern="1200" dirty="0" err="1"/>
            <a:t>Về</a:t>
          </a:r>
          <a:r>
            <a:rPr lang="en-US" sz="3300" kern="1200" dirty="0"/>
            <a:t> </a:t>
          </a:r>
          <a:r>
            <a:rPr lang="en-US" sz="3300" kern="1200" dirty="0" err="1"/>
            <a:t>địa</a:t>
          </a:r>
          <a:r>
            <a:rPr lang="en-US" sz="3300" kern="1200" dirty="0"/>
            <a:t> </a:t>
          </a:r>
          <a:r>
            <a:rPr lang="en-US" sz="3300" kern="1200" dirty="0" err="1"/>
            <a:t>vị</a:t>
          </a:r>
          <a:r>
            <a:rPr lang="en-US" sz="3300" kern="1200" dirty="0"/>
            <a:t> </a:t>
          </a:r>
          <a:r>
            <a:rPr lang="en-US" sz="3300" kern="1200" dirty="0" err="1"/>
            <a:t>của</a:t>
          </a:r>
          <a:r>
            <a:rPr lang="en-US" sz="3300" kern="1200" dirty="0"/>
            <a:t> </a:t>
          </a:r>
          <a:r>
            <a:rPr lang="en-US" sz="3300" kern="1200" dirty="0" err="1"/>
            <a:t>giai</a:t>
          </a:r>
          <a:r>
            <a:rPr lang="en-US" sz="3300" kern="1200" dirty="0"/>
            <a:t> </a:t>
          </a:r>
          <a:r>
            <a:rPr lang="en-US" sz="3300" kern="1200" dirty="0" err="1"/>
            <a:t>cấp</a:t>
          </a:r>
          <a:r>
            <a:rPr lang="en-US" sz="3300" kern="1200" dirty="0"/>
            <a:t> </a:t>
          </a:r>
          <a:r>
            <a:rPr lang="en-US" sz="3300" kern="1200" dirty="0" err="1"/>
            <a:t>công</a:t>
          </a:r>
          <a:r>
            <a:rPr lang="en-US" sz="3300" kern="1200" dirty="0"/>
            <a:t> </a:t>
          </a:r>
          <a:r>
            <a:rPr lang="en-US" sz="3300" kern="1200" dirty="0" err="1"/>
            <a:t>nhân</a:t>
          </a:r>
          <a:endParaRPr lang="en-US" sz="3300" kern="1200" dirty="0"/>
        </a:p>
      </dsp:txBody>
      <dsp:txXfrm>
        <a:off x="0" y="1014003"/>
        <a:ext cx="12093262" cy="1130220"/>
      </dsp:txXfrm>
    </dsp:sp>
    <dsp:sp modelId="{36337140-330C-4AAC-99CD-AEEB2903C959}">
      <dsp:nvSpPr>
        <dsp:cNvPr id="0" name=""/>
        <dsp:cNvSpPr/>
      </dsp:nvSpPr>
      <dsp:spPr>
        <a:xfrm>
          <a:off x="0" y="2144223"/>
          <a:ext cx="12093262" cy="10073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en-US" sz="4200" kern="1200" dirty="0" err="1"/>
            <a:t>Về</a:t>
          </a:r>
          <a:r>
            <a:rPr lang="en-US" sz="4200" kern="1200" dirty="0"/>
            <a:t> </a:t>
          </a:r>
          <a:r>
            <a:rPr lang="en-US" sz="4200" kern="1200" dirty="0" err="1"/>
            <a:t>đặc</a:t>
          </a:r>
          <a:r>
            <a:rPr lang="en-US" sz="4200" kern="1200" dirty="0"/>
            <a:t> </a:t>
          </a:r>
          <a:r>
            <a:rPr lang="en-US" sz="4200" kern="1200" dirty="0" err="1"/>
            <a:t>điểm</a:t>
          </a:r>
          <a:r>
            <a:rPr lang="en-US" sz="4200" kern="1200" dirty="0"/>
            <a:t> </a:t>
          </a:r>
          <a:r>
            <a:rPr lang="en-US" sz="4200" kern="1200" dirty="0" err="1"/>
            <a:t>chính</a:t>
          </a:r>
          <a:r>
            <a:rPr lang="en-US" sz="4200" kern="1200" dirty="0"/>
            <a:t> </a:t>
          </a:r>
          <a:r>
            <a:rPr lang="en-US" sz="4200" kern="1200" dirty="0" err="1"/>
            <a:t>trị</a:t>
          </a:r>
          <a:r>
            <a:rPr lang="en-US" sz="4200" kern="1200" dirty="0"/>
            <a:t> - </a:t>
          </a:r>
          <a:r>
            <a:rPr lang="en-US" sz="4200" kern="1200" dirty="0" err="1"/>
            <a:t>xã</a:t>
          </a:r>
          <a:r>
            <a:rPr lang="en-US" sz="4200" kern="1200" dirty="0"/>
            <a:t> </a:t>
          </a:r>
          <a:r>
            <a:rPr lang="en-US" sz="4200" kern="1200" dirty="0" err="1"/>
            <a:t>hội</a:t>
          </a:r>
          <a:r>
            <a:rPr lang="en-US" sz="4200" kern="1200" dirty="0"/>
            <a:t> </a:t>
          </a:r>
          <a:r>
            <a:rPr lang="en-US" sz="4200" kern="1200" dirty="0" err="1"/>
            <a:t>của</a:t>
          </a:r>
          <a:r>
            <a:rPr lang="en-US" sz="4200" kern="1200" dirty="0"/>
            <a:t> </a:t>
          </a:r>
          <a:r>
            <a:rPr lang="en-US" sz="4200" kern="1200" dirty="0" err="1"/>
            <a:t>giai</a:t>
          </a:r>
          <a:r>
            <a:rPr lang="en-US" sz="4200" kern="1200" dirty="0"/>
            <a:t> </a:t>
          </a:r>
          <a:r>
            <a:rPr lang="en-US" sz="4200" kern="1200" dirty="0" err="1"/>
            <a:t>cấp</a:t>
          </a:r>
          <a:r>
            <a:rPr lang="en-US" sz="4200" kern="1200" dirty="0"/>
            <a:t> </a:t>
          </a:r>
          <a:r>
            <a:rPr lang="en-US" sz="4200" kern="1200" dirty="0" err="1"/>
            <a:t>công</a:t>
          </a:r>
          <a:r>
            <a:rPr lang="en-US" sz="4200" kern="1200" dirty="0"/>
            <a:t> </a:t>
          </a:r>
          <a:r>
            <a:rPr lang="en-US" sz="4200" kern="1200" dirty="0" err="1"/>
            <a:t>nhân</a:t>
          </a:r>
          <a:endParaRPr lang="en-US" sz="4200" kern="1200" dirty="0"/>
        </a:p>
      </dsp:txBody>
      <dsp:txXfrm>
        <a:off x="49176" y="2193399"/>
        <a:ext cx="11994910" cy="909018"/>
      </dsp:txXfrm>
    </dsp:sp>
    <dsp:sp modelId="{901C76B0-1A24-45C4-AA6E-CC8A9A822D27}">
      <dsp:nvSpPr>
        <dsp:cNvPr id="0" name=""/>
        <dsp:cNvSpPr/>
      </dsp:nvSpPr>
      <dsp:spPr>
        <a:xfrm>
          <a:off x="0" y="3151593"/>
          <a:ext cx="12093262" cy="2260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53340" rIns="298704" bIns="53340" numCol="1" spcCol="1270" anchor="t" anchorCtr="0">
          <a:noAutofit/>
        </a:bodyPr>
        <a:lstStyle/>
        <a:p>
          <a:pPr marL="285750" lvl="1" indent="-285750" algn="l" defTabSz="1466850">
            <a:lnSpc>
              <a:spcPct val="90000"/>
            </a:lnSpc>
            <a:spcBef>
              <a:spcPct val="0"/>
            </a:spcBef>
            <a:spcAft>
              <a:spcPct val="20000"/>
            </a:spcAft>
            <a:buChar char="••"/>
          </a:pPr>
          <a:r>
            <a:rPr lang="en-US" sz="3300" kern="1200" dirty="0" err="1"/>
            <a:t>Giai</a:t>
          </a:r>
          <a:r>
            <a:rPr lang="en-US" sz="3300" kern="1200" dirty="0"/>
            <a:t> </a:t>
          </a:r>
          <a:r>
            <a:rPr lang="en-US" sz="3300" kern="1200" dirty="0" err="1"/>
            <a:t>cấp</a:t>
          </a:r>
          <a:r>
            <a:rPr lang="en-US" sz="3300" kern="1200" dirty="0"/>
            <a:t> </a:t>
          </a:r>
          <a:r>
            <a:rPr lang="en-US" sz="3300" kern="1200" dirty="0" err="1"/>
            <a:t>công</a:t>
          </a:r>
          <a:r>
            <a:rPr lang="en-US" sz="3300" kern="1200" dirty="0"/>
            <a:t> </a:t>
          </a:r>
          <a:r>
            <a:rPr lang="en-US" sz="3300" kern="1200" dirty="0" err="1"/>
            <a:t>nhân</a:t>
          </a:r>
          <a:r>
            <a:rPr lang="en-US" sz="3300" kern="1200" dirty="0"/>
            <a:t> </a:t>
          </a:r>
          <a:r>
            <a:rPr lang="en-US" sz="3300" kern="1200" dirty="0" err="1"/>
            <a:t>là</a:t>
          </a:r>
          <a:r>
            <a:rPr lang="en-US" sz="3300" kern="1200" dirty="0"/>
            <a:t> </a:t>
          </a:r>
          <a:r>
            <a:rPr lang="en-US" sz="3300" kern="1200" dirty="0" err="1"/>
            <a:t>giai</a:t>
          </a:r>
          <a:r>
            <a:rPr lang="en-US" sz="3300" kern="1200" dirty="0"/>
            <a:t> </a:t>
          </a:r>
          <a:r>
            <a:rPr lang="en-US" sz="3300" kern="1200" dirty="0" err="1"/>
            <a:t>cấp</a:t>
          </a:r>
          <a:r>
            <a:rPr lang="en-US" sz="3300" kern="1200" dirty="0"/>
            <a:t> </a:t>
          </a:r>
          <a:r>
            <a:rPr lang="en-US" sz="3300" kern="1200" dirty="0" err="1"/>
            <a:t>tiên</a:t>
          </a:r>
          <a:r>
            <a:rPr lang="en-US" sz="3300" kern="1200" dirty="0"/>
            <a:t> </a:t>
          </a:r>
          <a:r>
            <a:rPr lang="en-US" sz="3300" kern="1200" dirty="0" err="1"/>
            <a:t>tiến</a:t>
          </a:r>
          <a:r>
            <a:rPr lang="en-US" sz="3300" kern="1200" dirty="0"/>
            <a:t> </a:t>
          </a:r>
        </a:p>
        <a:p>
          <a:pPr marL="285750" lvl="1" indent="-285750" algn="l" defTabSz="1466850">
            <a:lnSpc>
              <a:spcPct val="90000"/>
            </a:lnSpc>
            <a:spcBef>
              <a:spcPct val="0"/>
            </a:spcBef>
            <a:spcAft>
              <a:spcPct val="20000"/>
            </a:spcAft>
            <a:buChar char="••"/>
          </a:pPr>
          <a:r>
            <a:rPr lang="pt-BR" sz="3300" kern="1200" dirty="0"/>
            <a:t>Giai cấp công nhân có tinh thần cách mạng triệt để</a:t>
          </a:r>
          <a:endParaRPr lang="en-US" sz="3300" kern="1200" dirty="0"/>
        </a:p>
        <a:p>
          <a:pPr marL="285750" lvl="1" indent="-285750" algn="l" defTabSz="1466850">
            <a:lnSpc>
              <a:spcPct val="90000"/>
            </a:lnSpc>
            <a:spcBef>
              <a:spcPct val="0"/>
            </a:spcBef>
            <a:spcAft>
              <a:spcPct val="20000"/>
            </a:spcAft>
            <a:buChar char="••"/>
          </a:pPr>
          <a:r>
            <a:rPr lang="pt-BR" sz="3300" kern="1200" dirty="0"/>
            <a:t>Giai cấp công nhân có ý thức tổ chức kỷ luật cao</a:t>
          </a:r>
          <a:endParaRPr lang="en-US" sz="3300" kern="1200" dirty="0"/>
        </a:p>
        <a:p>
          <a:pPr marL="285750" lvl="1" indent="-285750" algn="l" defTabSz="1466850">
            <a:lnSpc>
              <a:spcPct val="90000"/>
            </a:lnSpc>
            <a:spcBef>
              <a:spcPct val="0"/>
            </a:spcBef>
            <a:spcAft>
              <a:spcPct val="20000"/>
            </a:spcAft>
            <a:buChar char="••"/>
          </a:pPr>
          <a:r>
            <a:rPr lang="pt-BR" sz="3300" kern="1200" dirty="0"/>
            <a:t>Giai cấp công nhân có tinh thần quốc tế vô sản</a:t>
          </a:r>
          <a:endParaRPr lang="en-US" sz="3300" kern="1200" dirty="0"/>
        </a:p>
      </dsp:txBody>
      <dsp:txXfrm>
        <a:off x="0" y="3151593"/>
        <a:ext cx="12093262" cy="2260440"/>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6A52D-DE88-4F47-BF7C-6417890BD771}">
      <dsp:nvSpPr>
        <dsp:cNvPr id="0" name=""/>
        <dsp:cNvSpPr/>
      </dsp:nvSpPr>
      <dsp:spPr>
        <a:xfrm>
          <a:off x="0" y="1754"/>
          <a:ext cx="10972800" cy="1175264"/>
        </a:xfrm>
        <a:prstGeom prst="roundRect">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lvl="0" algn="l" defTabSz="2178050">
            <a:lnSpc>
              <a:spcPct val="90000"/>
            </a:lnSpc>
            <a:spcBef>
              <a:spcPct val="0"/>
            </a:spcBef>
            <a:spcAft>
              <a:spcPct val="35000"/>
            </a:spcAft>
          </a:pPr>
          <a:r>
            <a:rPr lang="en-US" sz="4900" kern="1200" dirty="0" err="1">
              <a:solidFill>
                <a:srgbClr val="FF0000"/>
              </a:solidFill>
            </a:rPr>
            <a:t>Sứ</a:t>
          </a:r>
          <a:r>
            <a:rPr lang="en-US" sz="4900" kern="1200" dirty="0">
              <a:solidFill>
                <a:srgbClr val="FF0000"/>
              </a:solidFill>
            </a:rPr>
            <a:t> </a:t>
          </a:r>
          <a:r>
            <a:rPr lang="en-US" sz="4900" kern="1200" dirty="0" err="1">
              <a:solidFill>
                <a:srgbClr val="FF0000"/>
              </a:solidFill>
            </a:rPr>
            <a:t>mệnh</a:t>
          </a:r>
          <a:r>
            <a:rPr lang="en-US" sz="4900" kern="1200" dirty="0">
              <a:solidFill>
                <a:srgbClr val="FF0000"/>
              </a:solidFill>
            </a:rPr>
            <a:t> </a:t>
          </a:r>
          <a:r>
            <a:rPr lang="en-US" sz="4900" kern="1200" dirty="0" err="1">
              <a:solidFill>
                <a:srgbClr val="FF0000"/>
              </a:solidFill>
            </a:rPr>
            <a:t>lịch</a:t>
          </a:r>
          <a:r>
            <a:rPr lang="en-US" sz="4900" kern="1200" dirty="0">
              <a:solidFill>
                <a:srgbClr val="FF0000"/>
              </a:solidFill>
            </a:rPr>
            <a:t> </a:t>
          </a:r>
          <a:r>
            <a:rPr lang="en-US" sz="4900" kern="1200" dirty="0" err="1">
              <a:solidFill>
                <a:srgbClr val="FF0000"/>
              </a:solidFill>
            </a:rPr>
            <a:t>sử</a:t>
          </a:r>
          <a:r>
            <a:rPr lang="en-US" sz="4900" kern="1200" dirty="0">
              <a:solidFill>
                <a:srgbClr val="FF0000"/>
              </a:solidFill>
            </a:rPr>
            <a:t> </a:t>
          </a:r>
          <a:r>
            <a:rPr lang="en-US" sz="4900" kern="1200" dirty="0" err="1">
              <a:solidFill>
                <a:srgbClr val="FF0000"/>
              </a:solidFill>
            </a:rPr>
            <a:t>của</a:t>
          </a:r>
          <a:r>
            <a:rPr lang="en-US" sz="4900" kern="1200" dirty="0">
              <a:solidFill>
                <a:srgbClr val="FF0000"/>
              </a:solidFill>
            </a:rPr>
            <a:t> </a:t>
          </a:r>
          <a:r>
            <a:rPr lang="en-US" sz="4900" kern="1200" dirty="0" err="1">
              <a:solidFill>
                <a:srgbClr val="FF0000"/>
              </a:solidFill>
            </a:rPr>
            <a:t>giai</a:t>
          </a:r>
          <a:r>
            <a:rPr lang="en-US" sz="4900" kern="1200" dirty="0">
              <a:solidFill>
                <a:srgbClr val="FF0000"/>
              </a:solidFill>
            </a:rPr>
            <a:t> </a:t>
          </a:r>
          <a:r>
            <a:rPr lang="en-US" sz="4900" kern="1200" dirty="0" err="1">
              <a:solidFill>
                <a:srgbClr val="FF0000"/>
              </a:solidFill>
            </a:rPr>
            <a:t>cấp</a:t>
          </a:r>
          <a:r>
            <a:rPr lang="en-US" sz="4900" kern="1200" dirty="0">
              <a:solidFill>
                <a:srgbClr val="FF0000"/>
              </a:solidFill>
            </a:rPr>
            <a:t> </a:t>
          </a:r>
          <a:r>
            <a:rPr lang="en-US" sz="4900" kern="1200" dirty="0" err="1">
              <a:solidFill>
                <a:srgbClr val="FF0000"/>
              </a:solidFill>
            </a:rPr>
            <a:t>công</a:t>
          </a:r>
          <a:r>
            <a:rPr lang="en-US" sz="4900" kern="1200" dirty="0">
              <a:solidFill>
                <a:srgbClr val="FF0000"/>
              </a:solidFill>
            </a:rPr>
            <a:t> </a:t>
          </a:r>
          <a:r>
            <a:rPr lang="en-US" sz="4900" kern="1200" dirty="0" err="1">
              <a:solidFill>
                <a:srgbClr val="FF0000"/>
              </a:solidFill>
            </a:rPr>
            <a:t>nhân</a:t>
          </a:r>
          <a:endParaRPr lang="en-US" sz="4900" kern="1200" dirty="0">
            <a:solidFill>
              <a:srgbClr val="FF0000"/>
            </a:solidFill>
          </a:endParaRPr>
        </a:p>
      </dsp:txBody>
      <dsp:txXfrm>
        <a:off x="57372" y="59126"/>
        <a:ext cx="10858056" cy="1060520"/>
      </dsp:txXfrm>
    </dsp:sp>
    <dsp:sp modelId="{85542AE8-7B17-449C-8DA4-1B82BAF9720B}">
      <dsp:nvSpPr>
        <dsp:cNvPr id="0" name=""/>
        <dsp:cNvSpPr/>
      </dsp:nvSpPr>
      <dsp:spPr>
        <a:xfrm>
          <a:off x="0" y="1177018"/>
          <a:ext cx="10972800" cy="3347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386" tIns="62230" rIns="348488" bIns="62230" numCol="1" spcCol="1270" anchor="t" anchorCtr="0">
          <a:noAutofit/>
        </a:bodyPr>
        <a:lstStyle/>
        <a:p>
          <a:pPr marL="285750" lvl="1" indent="-285750" algn="l" defTabSz="1689100">
            <a:lnSpc>
              <a:spcPct val="90000"/>
            </a:lnSpc>
            <a:spcBef>
              <a:spcPct val="0"/>
            </a:spcBef>
            <a:spcAft>
              <a:spcPct val="20000"/>
            </a:spcAft>
            <a:buChar char="••"/>
          </a:pPr>
          <a:r>
            <a:rPr lang="vi-VN" sz="3800" kern="1200" dirty="0"/>
            <a:t>Có sứ mệnh lịch sử lãnh đạo nhân dân lao động đấu tranh xóa bỏ chế độ tư bản chủ nghĩa</a:t>
          </a:r>
          <a:endParaRPr lang="en-US" sz="3800" kern="1200" dirty="0"/>
        </a:p>
        <a:p>
          <a:pPr marL="285750" lvl="1" indent="-285750" algn="l" defTabSz="1689100">
            <a:lnSpc>
              <a:spcPct val="90000"/>
            </a:lnSpc>
            <a:spcBef>
              <a:spcPct val="0"/>
            </a:spcBef>
            <a:spcAft>
              <a:spcPct val="20000"/>
            </a:spcAft>
            <a:buChar char="••"/>
          </a:pPr>
          <a:r>
            <a:rPr lang="vi-VN" sz="3800" kern="1200" dirty="0"/>
            <a:t>Xóa bỏ mọi chế độ áp bức bóc lột và xây dựng xã hội mới - xã hội xã hội chủ nghĩa và cộng sản chủ nghĩa.</a:t>
          </a:r>
          <a:endParaRPr lang="en-US" sz="3800" kern="1200" dirty="0"/>
        </a:p>
      </dsp:txBody>
      <dsp:txXfrm>
        <a:off x="0" y="1177018"/>
        <a:ext cx="10972800" cy="3347190"/>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284328"/>
          <a:ext cx="9803685" cy="1233764"/>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vi-VN" sz="3200" kern="1200" dirty="0"/>
            <a:t>- Tất yếu hình thành chính đảng của giai cấp công nhân</a:t>
          </a:r>
          <a:endParaRPr lang="en-US" sz="3200" kern="1200" dirty="0"/>
        </a:p>
      </dsp:txBody>
      <dsp:txXfrm>
        <a:off x="60227" y="344555"/>
        <a:ext cx="9683231" cy="1113310"/>
      </dsp:txXfrm>
    </dsp:sp>
    <dsp:sp modelId="{E9317040-01B8-4631-BE6F-BF533533946D}">
      <dsp:nvSpPr>
        <dsp:cNvPr id="0" name=""/>
        <dsp:cNvSpPr/>
      </dsp:nvSpPr>
      <dsp:spPr>
        <a:xfrm>
          <a:off x="0" y="1518093"/>
          <a:ext cx="9803685" cy="3775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1267" tIns="72390" rIns="405384" bIns="72390" numCol="1" spcCol="1270" anchor="t" anchorCtr="0">
          <a:noAutofit/>
        </a:bodyPr>
        <a:lstStyle/>
        <a:p>
          <a:pPr marL="285750" lvl="1" indent="-285750" algn="l" defTabSz="1955800">
            <a:lnSpc>
              <a:spcPct val="90000"/>
            </a:lnSpc>
            <a:spcBef>
              <a:spcPct val="0"/>
            </a:spcBef>
            <a:spcAft>
              <a:spcPct val="20000"/>
            </a:spcAft>
            <a:buChar char="••"/>
          </a:pPr>
          <a:r>
            <a:rPr lang="pt-BR" sz="4400" kern="1200" dirty="0"/>
            <a:t>Quy luật chung ra đời đảng cộng sản- chính đảng của giai cấp công nhân ở các nước tư bản phát triển. </a:t>
          </a:r>
          <a:endParaRPr lang="en-US" sz="4400" kern="1200" dirty="0"/>
        </a:p>
        <a:p>
          <a:pPr marL="285750" lvl="1" indent="-285750" algn="l" defTabSz="1955800">
            <a:lnSpc>
              <a:spcPct val="90000"/>
            </a:lnSpc>
            <a:spcBef>
              <a:spcPct val="0"/>
            </a:spcBef>
            <a:spcAft>
              <a:spcPct val="20000"/>
            </a:spcAft>
            <a:buChar char="••"/>
          </a:pPr>
          <a:r>
            <a:rPr lang="pt-BR" sz="4400" kern="1200"/>
            <a:t>Chủ nghĩa Mác-Lênin khẳng định Đảng là đội tiên phong của giai cấp công nhân. </a:t>
          </a:r>
          <a:endParaRPr lang="en-US" sz="4400" kern="1200" dirty="0"/>
        </a:p>
      </dsp:txBody>
      <dsp:txXfrm>
        <a:off x="0" y="1518093"/>
        <a:ext cx="9803685" cy="3775680"/>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23FC68-7FA1-44C5-B47A-82F72F2F2F73}">
      <dsp:nvSpPr>
        <dsp:cNvPr id="0" name=""/>
        <dsp:cNvSpPr/>
      </dsp:nvSpPr>
      <dsp:spPr>
        <a:xfrm>
          <a:off x="0" y="1733"/>
          <a:ext cx="11384924" cy="1133163"/>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i="1" kern="1200" dirty="0"/>
            <a:t>Cách mạng xã hội chủ nghĩa</a:t>
          </a:r>
          <a:r>
            <a:rPr lang="pt-BR" sz="2800" kern="1200" dirty="0"/>
            <a:t> là cuộc CM chính trị do giai cấp công nhân lãnh đạo giành chính quyền, thiết lập hệ thống chính trị của mình để cải tạo xã hội cũ, xây dựng XH mớii</a:t>
          </a:r>
          <a:endParaRPr lang="en-US" sz="2800" kern="1200" dirty="0"/>
        </a:p>
      </dsp:txBody>
      <dsp:txXfrm>
        <a:off x="55316" y="57049"/>
        <a:ext cx="11274292" cy="1022531"/>
      </dsp:txXfrm>
    </dsp:sp>
    <dsp:sp modelId="{81D02FCC-4856-40FC-935D-E85158DFDCA4}">
      <dsp:nvSpPr>
        <dsp:cNvPr id="0" name=""/>
        <dsp:cNvSpPr/>
      </dsp:nvSpPr>
      <dsp:spPr>
        <a:xfrm>
          <a:off x="0" y="1149128"/>
          <a:ext cx="11384924" cy="1133163"/>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i="1" kern="1200" dirty="0"/>
            <a:t>Động lực</a:t>
          </a:r>
          <a:r>
            <a:rPr lang="pt-BR" sz="2800" kern="1200" dirty="0"/>
            <a:t> của CMXHCN là khối đoàn kết, liên minh công nông, trí thức và các tầng lớp lao động khác do giai cấp công nhân lãnh đạo</a:t>
          </a:r>
          <a:endParaRPr lang="en-US" sz="2800" kern="1200" dirty="0"/>
        </a:p>
      </dsp:txBody>
      <dsp:txXfrm>
        <a:off x="55316" y="1204444"/>
        <a:ext cx="11274292" cy="1022531"/>
      </dsp:txXfrm>
    </dsp:sp>
    <dsp:sp modelId="{3F6CE084-77B1-4258-9950-8210F639FDC2}">
      <dsp:nvSpPr>
        <dsp:cNvPr id="0" name=""/>
        <dsp:cNvSpPr/>
      </dsp:nvSpPr>
      <dsp:spPr>
        <a:xfrm>
          <a:off x="0" y="2296522"/>
          <a:ext cx="11384924" cy="1133163"/>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i="1" kern="1200" dirty="0"/>
            <a:t>Trên lĩnh vực chính trị</a:t>
          </a:r>
          <a:r>
            <a:rPr lang="pt-BR" sz="2800" kern="1200" dirty="0"/>
            <a:t>, Đảng cộng sản lãnh đạo giai cấp công nhân và các lực lượng nhân dân lao động đấu tranh lật đổ chính quyền tư sản, thiết lập quyền lực chính trị về tay mình</a:t>
          </a:r>
          <a:endParaRPr lang="en-US" sz="2800" kern="1200" dirty="0"/>
        </a:p>
      </dsp:txBody>
      <dsp:txXfrm>
        <a:off x="55316" y="2351838"/>
        <a:ext cx="11274292" cy="1022531"/>
      </dsp:txXfrm>
    </dsp:sp>
    <dsp:sp modelId="{D5D23B2D-EE09-4216-B742-323698608FA7}">
      <dsp:nvSpPr>
        <dsp:cNvPr id="0" name=""/>
        <dsp:cNvSpPr/>
      </dsp:nvSpPr>
      <dsp:spPr>
        <a:xfrm>
          <a:off x="0" y="3443917"/>
          <a:ext cx="11384924" cy="1133163"/>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i="1" kern="1200"/>
            <a:t>Trên lĩnh vực kinh tế</a:t>
          </a:r>
          <a:r>
            <a:rPr lang="pt-BR" sz="2800" kern="1200"/>
            <a:t>, nhiệm vụ trọng tâm là phát triển lực lượng sản xuất, tiến hành công nghiệp hoá xã hội chủ nghĩa</a:t>
          </a:r>
          <a:endParaRPr lang="en-US" sz="2800" kern="1200" dirty="0"/>
        </a:p>
      </dsp:txBody>
      <dsp:txXfrm>
        <a:off x="55316" y="3499233"/>
        <a:ext cx="11274292" cy="1022531"/>
      </dsp:txXfrm>
    </dsp:sp>
    <dsp:sp modelId="{63E3869C-5632-4DE3-A640-5A7A05D8FA30}">
      <dsp:nvSpPr>
        <dsp:cNvPr id="0" name=""/>
        <dsp:cNvSpPr/>
      </dsp:nvSpPr>
      <dsp:spPr>
        <a:xfrm>
          <a:off x="0" y="4591311"/>
          <a:ext cx="11384924" cy="1133163"/>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i="1" kern="1200" dirty="0"/>
            <a:t>Trên lĩnh vực tư tưởng-văn </a:t>
          </a:r>
          <a:r>
            <a:rPr lang="vi-VN" sz="2800" i="1" kern="1200" dirty="0"/>
            <a:t>hóa, </a:t>
          </a:r>
          <a:r>
            <a:rPr lang="pt-BR" sz="2800" kern="1200" dirty="0"/>
            <a:t>là tiến hành giáo dục chủ nghĩa Mác - Lênin trở thành hệ tư tưởng chủ đạo trong xã hội, xây dựng nền văn hoá xã hội chủ nghĩa</a:t>
          </a:r>
          <a:endParaRPr lang="en-US" sz="2800" kern="1200" dirty="0"/>
        </a:p>
      </dsp:txBody>
      <dsp:txXfrm>
        <a:off x="55316" y="4646627"/>
        <a:ext cx="11274292" cy="1022531"/>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A091DC-EB8B-4BC6-86C2-451B644FA57C}">
      <dsp:nvSpPr>
        <dsp:cNvPr id="0" name=""/>
        <dsp:cNvSpPr/>
      </dsp:nvSpPr>
      <dsp:spPr>
        <a:xfrm>
          <a:off x="0" y="250581"/>
          <a:ext cx="10972800" cy="1216800"/>
        </a:xfrm>
        <a:prstGeom prst="roundRect">
          <a:avLst/>
        </a:prstGeom>
        <a:solidFill>
          <a:schemeClr val="bg2">
            <a:lumMod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pt-BR" sz="3200" i="1" kern="1200" dirty="0"/>
            <a:t>- Về thời kỳ quá độ từ chủ nghĩa tư bản lên chủ nghĩa xã hội</a:t>
          </a:r>
          <a:endParaRPr lang="en-US" sz="3200" kern="1200" dirty="0"/>
        </a:p>
      </dsp:txBody>
      <dsp:txXfrm>
        <a:off x="59399" y="309980"/>
        <a:ext cx="10854002" cy="1098002"/>
      </dsp:txXfrm>
    </dsp:sp>
    <dsp:sp modelId="{83435CBE-5EE0-4634-BBE8-3AF132BA81B2}">
      <dsp:nvSpPr>
        <dsp:cNvPr id="0" name=""/>
        <dsp:cNvSpPr/>
      </dsp:nvSpPr>
      <dsp:spPr>
        <a:xfrm>
          <a:off x="0" y="1654581"/>
          <a:ext cx="10972800" cy="1216800"/>
        </a:xfrm>
        <a:prstGeom prst="roundRect">
          <a:avLst/>
        </a:prstGeom>
        <a:solidFill>
          <a:schemeClr val="bg2">
            <a:lumMod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pt-BR" sz="3200" i="1" kern="1200" dirty="0"/>
            <a:t>- Về xã hội xã hội chủ nghĩa và cộng sản chủ nghĩa </a:t>
          </a:r>
          <a:endParaRPr lang="en-US" sz="3200" kern="1200" dirty="0"/>
        </a:p>
      </dsp:txBody>
      <dsp:txXfrm>
        <a:off x="59399" y="1713980"/>
        <a:ext cx="10854002" cy="1098002"/>
      </dsp:txXfrm>
    </dsp:sp>
    <dsp:sp modelId="{A9BBE378-A641-452E-8962-38CE61EDEA0E}">
      <dsp:nvSpPr>
        <dsp:cNvPr id="0" name=""/>
        <dsp:cNvSpPr/>
      </dsp:nvSpPr>
      <dsp:spPr>
        <a:xfrm>
          <a:off x="0" y="3058581"/>
          <a:ext cx="10972800" cy="1216800"/>
        </a:xfrm>
        <a:prstGeom prst="roundRect">
          <a:avLst/>
        </a:prstGeom>
        <a:solidFill>
          <a:schemeClr val="bg2">
            <a:lumMod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pt-BR" sz="3200" b="1" i="1" kern="1200" dirty="0"/>
            <a:t>- Về xã hội cộng sản chủ nghĩa</a:t>
          </a:r>
          <a:endParaRPr lang="en-US" sz="3200" kern="1200" dirty="0"/>
        </a:p>
      </dsp:txBody>
      <dsp:txXfrm>
        <a:off x="59399" y="3117980"/>
        <a:ext cx="10854002" cy="1098002"/>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8DA5AB-5579-40B7-A4DE-4F04E2C77B62}">
      <dsp:nvSpPr>
        <dsp:cNvPr id="0" name=""/>
        <dsp:cNvSpPr/>
      </dsp:nvSpPr>
      <dsp:spPr>
        <a:xfrm>
          <a:off x="-6348876" y="-971479"/>
          <a:ext cx="7559697" cy="7559697"/>
        </a:xfrm>
        <a:prstGeom prst="blockArc">
          <a:avLst>
            <a:gd name="adj1" fmla="val 18900000"/>
            <a:gd name="adj2" fmla="val 2700000"/>
            <a:gd name="adj3" fmla="val 28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D754D2-4492-44C6-9A85-1415C6007B98}">
      <dsp:nvSpPr>
        <dsp:cNvPr id="0" name=""/>
        <dsp:cNvSpPr/>
      </dsp:nvSpPr>
      <dsp:spPr>
        <a:xfrm>
          <a:off x="779603" y="561673"/>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lvl="0" algn="l" defTabSz="977900">
            <a:lnSpc>
              <a:spcPct val="90000"/>
            </a:lnSpc>
            <a:spcBef>
              <a:spcPct val="0"/>
            </a:spcBef>
            <a:spcAft>
              <a:spcPct val="35000"/>
            </a:spcAft>
          </a:pPr>
          <a:r>
            <a:rPr lang="vi-VN" sz="2200" kern="1200" dirty="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sz="2200" kern="1200" dirty="0"/>
        </a:p>
      </dsp:txBody>
      <dsp:txXfrm>
        <a:off x="779603" y="561673"/>
        <a:ext cx="9068921" cy="1123347"/>
      </dsp:txXfrm>
    </dsp:sp>
    <dsp:sp modelId="{EA9D3465-AC41-4E9D-A817-73C796CC690B}">
      <dsp:nvSpPr>
        <dsp:cNvPr id="0" name=""/>
        <dsp:cNvSpPr/>
      </dsp:nvSpPr>
      <dsp:spPr>
        <a:xfrm>
          <a:off x="77510" y="421255"/>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BF4DFB-1DFE-40EC-9314-6DD953AFE382}">
      <dsp:nvSpPr>
        <dsp:cNvPr id="0" name=""/>
        <dsp:cNvSpPr/>
      </dsp:nvSpPr>
      <dsp:spPr>
        <a:xfrm>
          <a:off x="1187940" y="2246695"/>
          <a:ext cx="8660584"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lvl="0" algn="l" defTabSz="977900">
            <a:lnSpc>
              <a:spcPct val="90000"/>
            </a:lnSpc>
            <a:spcBef>
              <a:spcPct val="0"/>
            </a:spcBef>
            <a:spcAft>
              <a:spcPct val="35000"/>
            </a:spcAft>
          </a:pPr>
          <a:r>
            <a:rPr lang="vi-VN" sz="2200" kern="1200" dirty="0"/>
            <a:t>Về kinh </a:t>
          </a:r>
          <a:r>
            <a:rPr lang="vi-VN" sz="2200" kern="1200"/>
            <a:t>tế: Trong thời kỳ quá độ cần thực hiện chính sách kinh tế nhiều thành phần, khuyến khích và tạo điều kiện cho sản xuất, kinh doanh theo nguyên tắc tự nguyện, cùng có lợi</a:t>
          </a:r>
          <a:endParaRPr lang="en-US" sz="2200" kern="1200" dirty="0"/>
        </a:p>
      </dsp:txBody>
      <dsp:txXfrm>
        <a:off x="1187940" y="2246695"/>
        <a:ext cx="8660584" cy="1123347"/>
      </dsp:txXfrm>
    </dsp:sp>
    <dsp:sp modelId="{22D288C2-B4AB-44C2-8E05-7310682EF04C}">
      <dsp:nvSpPr>
        <dsp:cNvPr id="0" name=""/>
        <dsp:cNvSpPr/>
      </dsp:nvSpPr>
      <dsp:spPr>
        <a:xfrm>
          <a:off x="485847" y="2106277"/>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E6D010-FAFB-45FB-BD88-A3CB1ED1F948}">
      <dsp:nvSpPr>
        <dsp:cNvPr id="0" name=""/>
        <dsp:cNvSpPr/>
      </dsp:nvSpPr>
      <dsp:spPr>
        <a:xfrm>
          <a:off x="779603" y="3931717"/>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lvl="0" algn="l" defTabSz="977900">
            <a:lnSpc>
              <a:spcPct val="90000"/>
            </a:lnSpc>
            <a:spcBef>
              <a:spcPct val="0"/>
            </a:spcBef>
            <a:spcAft>
              <a:spcPct val="35000"/>
            </a:spcAft>
          </a:pPr>
          <a:r>
            <a:rPr lang="pt-BR" sz="2200" i="1" kern="1200" dirty="0"/>
            <a:t>Về tư tưởng văn hoá</a:t>
          </a:r>
          <a:r>
            <a:rPr lang="pt-BR" sz="2200" kern="1200" dirty="0"/>
            <a:t>: cần có đẩy mạnh hoạt động đấu tranh tư tưởng, khắc phục những tệ nạn xã hội do xã hội cũ để lại; xây dựng nền văn hoá mới xã hội chủ nghĩa</a:t>
          </a:r>
          <a:endParaRPr lang="en-US" sz="2200" kern="1200" dirty="0"/>
        </a:p>
      </dsp:txBody>
      <dsp:txXfrm>
        <a:off x="779603" y="3931717"/>
        <a:ext cx="9068921" cy="1123347"/>
      </dsp:txXfrm>
    </dsp:sp>
    <dsp:sp modelId="{35AC6F6B-9310-4318-88FE-8A69936F1C05}">
      <dsp:nvSpPr>
        <dsp:cNvPr id="0" name=""/>
        <dsp:cNvSpPr/>
      </dsp:nvSpPr>
      <dsp:spPr>
        <a:xfrm>
          <a:off x="77510" y="3791298"/>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45400"/>
          <a:ext cx="12093262" cy="1102725"/>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pt-BR" sz="2900" b="1" kern="1200" dirty="0"/>
            <a:t>1. Bản chất khoa học và cách mạng của chủ nghĩa Mác - Lênin</a:t>
          </a:r>
          <a:endParaRPr lang="en-US" sz="2900" kern="1200" dirty="0"/>
        </a:p>
      </dsp:txBody>
      <dsp:txXfrm>
        <a:off x="53831" y="99231"/>
        <a:ext cx="11985600" cy="995063"/>
      </dsp:txXfrm>
    </dsp:sp>
    <dsp:sp modelId="{592512C0-9B34-4E4B-8971-6202879E671E}">
      <dsp:nvSpPr>
        <dsp:cNvPr id="0" name=""/>
        <dsp:cNvSpPr/>
      </dsp:nvSpPr>
      <dsp:spPr>
        <a:xfrm>
          <a:off x="0" y="1148125"/>
          <a:ext cx="12093262" cy="2701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pt-BR" sz="2300" i="1" kern="1200" dirty="0"/>
            <a:t>Chủ nghĩa Mác-Lênin </a:t>
          </a:r>
          <a:r>
            <a:rPr lang="vi-VN" sz="2300" i="1" kern="1200" dirty="0"/>
            <a:t>là một hệ thống lý luận khoa học, thể hiện trong toàn bộ </a:t>
          </a:r>
          <a:r>
            <a:rPr lang="pt-BR" sz="2300" i="1" kern="1200" dirty="0"/>
            <a:t>ba bộ phận cấu thành </a:t>
          </a:r>
          <a:r>
            <a:rPr lang="vi-VN" sz="2300" i="1" kern="1200" dirty="0"/>
            <a:t>học thuyết</a:t>
          </a:r>
          <a:endParaRPr lang="en-US" sz="2300" kern="1200" dirty="0"/>
        </a:p>
        <a:p>
          <a:pPr marL="228600" lvl="1" indent="-228600" algn="l" defTabSz="1022350">
            <a:lnSpc>
              <a:spcPct val="90000"/>
            </a:lnSpc>
            <a:spcBef>
              <a:spcPct val="0"/>
            </a:spcBef>
            <a:spcAft>
              <a:spcPct val="20000"/>
            </a:spcAft>
            <a:buChar char="••"/>
          </a:pPr>
          <a:r>
            <a:rPr lang="vi-VN" sz="2300" i="1" kern="1200" dirty="0"/>
            <a:t>Là học thuyết duy nhất nêu rõ mục tiêu, con đường, lực lượng, phương thức giải phóng xã hội, giải phóng giai cấp, giải phóng con người</a:t>
          </a:r>
          <a:endParaRPr lang="en-US" sz="2300" kern="1200" dirty="0"/>
        </a:p>
        <a:p>
          <a:pPr marL="228600" lvl="1" indent="-228600" algn="l" defTabSz="1022350">
            <a:lnSpc>
              <a:spcPct val="90000"/>
            </a:lnSpc>
            <a:spcBef>
              <a:spcPct val="0"/>
            </a:spcBef>
            <a:spcAft>
              <a:spcPct val="20000"/>
            </a:spcAft>
            <a:buChar char="••"/>
          </a:pPr>
          <a:r>
            <a:rPr lang="vi-VN" sz="2300" i="1" kern="1200" dirty="0"/>
            <a:t>Là một học thuyết mở, sống động, không ngừng tự phê phán, tự đổi mới, bổ sung và phát triển trong thực tiễn cách mạng</a:t>
          </a:r>
          <a:endParaRPr lang="en-US" sz="2300" kern="1200" dirty="0"/>
        </a:p>
        <a:p>
          <a:pPr marL="228600" lvl="1" indent="-228600" algn="l" defTabSz="1022350">
            <a:lnSpc>
              <a:spcPct val="90000"/>
            </a:lnSpc>
            <a:spcBef>
              <a:spcPct val="0"/>
            </a:spcBef>
            <a:spcAft>
              <a:spcPct val="20000"/>
            </a:spcAft>
            <a:buChar char="••"/>
          </a:pPr>
          <a:r>
            <a:rPr lang="vi-VN" sz="2300" i="1" kern="1200" dirty="0"/>
            <a:t>Là học thuyết </a:t>
          </a:r>
          <a:r>
            <a:rPr lang="pt-BR" sz="2300" i="1" kern="1200" dirty="0"/>
            <a:t>cách mạng, </a:t>
          </a:r>
          <a:r>
            <a:rPr lang="vi-VN" sz="2300" i="1" kern="1200" dirty="0"/>
            <a:t>có ý nghĩa thực tiễn, không chỉ giải thích thế giới mà là cải tạo xã hội, xây dựng chủ nghĩa xã hội hiện thực</a:t>
          </a:r>
          <a:r>
            <a:rPr lang="pt-BR" sz="2300" i="1" kern="1200" dirty="0"/>
            <a:t>.</a:t>
          </a:r>
          <a:endParaRPr lang="en-US" sz="2300" kern="1200" dirty="0"/>
        </a:p>
      </dsp:txBody>
      <dsp:txXfrm>
        <a:off x="0" y="1148125"/>
        <a:ext cx="12093262" cy="2701349"/>
      </dsp:txXfrm>
    </dsp:sp>
    <dsp:sp modelId="{DDA9A52F-EDC0-4C82-89C0-1EC9C2C9CB23}">
      <dsp:nvSpPr>
        <dsp:cNvPr id="0" name=""/>
        <dsp:cNvSpPr/>
      </dsp:nvSpPr>
      <dsp:spPr>
        <a:xfrm>
          <a:off x="0" y="3849475"/>
          <a:ext cx="12093262" cy="1102725"/>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vi-VN" sz="2900" b="1" kern="1200" dirty="0"/>
            <a:t>2. Chủ nghĩa Mác-Lênin là nền tảng tư tưởng, kim chỉ nam cho hành động của các Đảng Cộng sản</a:t>
          </a:r>
          <a:endParaRPr lang="en-US" sz="2900" kern="1200" dirty="0"/>
        </a:p>
      </dsp:txBody>
      <dsp:txXfrm>
        <a:off x="53831" y="3903306"/>
        <a:ext cx="11985600" cy="995063"/>
      </dsp:txXfrm>
    </dsp:sp>
    <dsp:sp modelId="{AFA8B044-D966-4FB6-AAA6-8654FA9B1CDE}">
      <dsp:nvSpPr>
        <dsp:cNvPr id="0" name=""/>
        <dsp:cNvSpPr/>
      </dsp:nvSpPr>
      <dsp:spPr>
        <a:xfrm>
          <a:off x="0" y="4952200"/>
          <a:ext cx="12093262" cy="690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vi-VN" sz="2300" kern="1200"/>
            <a:t>Chủ nghĩa Mác - Lênin là hệ tư tưởng</a:t>
          </a:r>
          <a:r>
            <a:rPr lang="pt-BR" sz="2300" kern="1200"/>
            <a:t>, </a:t>
          </a:r>
          <a:r>
            <a:rPr lang="vi-VN" sz="2300" kern="1200"/>
            <a:t>là cơ sở lý luận của các đảng cộng sản trong việc hoạch định Cương lĩnh, đường lối lãnh đạo cách mạng</a:t>
          </a:r>
          <a:endParaRPr lang="en-US" sz="2300" kern="1200" dirty="0"/>
        </a:p>
      </dsp:txBody>
      <dsp:txXfrm>
        <a:off x="0" y="4952200"/>
        <a:ext cx="12093262" cy="690344"/>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170507" y="-1125775"/>
          <a:ext cx="5413375" cy="7675509"/>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just"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just" defTabSz="1244600">
            <a:lnSpc>
              <a:spcPct val="90000"/>
            </a:lnSpc>
            <a:spcBef>
              <a:spcPct val="0"/>
            </a:spcBef>
            <a:spcAft>
              <a:spcPct val="15000"/>
            </a:spcAft>
            <a:buChar char="••"/>
          </a:pPr>
          <a:r>
            <a:rPr lang="vi-VN" sz="2800" kern="1200" dirty="0">
              <a:solidFill>
                <a:schemeClr val="bg1"/>
              </a:solidFill>
              <a:latin typeface="Arial" panose="020B0604020202020204" pitchFamily="34" charset="0"/>
              <a:cs typeface="Arial" panose="020B0604020202020204" pitchFamily="34" charset="0"/>
            </a:rPr>
            <a:t>a. Người công nhân không có tư liệu sản xuất, họ phải bán sức lao động  trở thành người làm thuê và bị toàn bộ giai cấp tư sản bóc lột.</a:t>
          </a: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r>
            <a:rPr lang="vi-VN" sz="2800" kern="1200" dirty="0">
              <a:solidFill>
                <a:schemeClr val="bg1"/>
              </a:solidFill>
              <a:latin typeface="Arial" panose="020B0604020202020204" pitchFamily="34" charset="0"/>
              <a:cs typeface="Arial" panose="020B0604020202020204" pitchFamily="34" charset="0"/>
            </a:rPr>
            <a:t>b. Người công nhân có tư liệu sản xuất, họ chỉ bán ít sức lao động cho nhà tư bản</a:t>
          </a: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r>
            <a:rPr lang="vi-VN" sz="2800" kern="1200" dirty="0">
              <a:solidFill>
                <a:schemeClr val="bg1"/>
              </a:solidFill>
              <a:latin typeface="Arial" panose="020B0604020202020204" pitchFamily="34" charset="0"/>
              <a:cs typeface="Arial" panose="020B0604020202020204" pitchFamily="34" charset="0"/>
            </a:rPr>
            <a:t>c. Người công nhân không có tư liệu sản xuất, họ bán nhiều sức lao động cho nhà tư bản</a:t>
          </a: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r>
            <a:rPr lang="vi-VN" sz="2800" kern="1200" dirty="0">
              <a:solidFill>
                <a:schemeClr val="bg1"/>
              </a:solidFill>
              <a:latin typeface="Arial" panose="020B0604020202020204" pitchFamily="34" charset="0"/>
              <a:cs typeface="Arial" panose="020B0604020202020204" pitchFamily="34" charset="0"/>
            </a:rPr>
            <a:t>d. Người công nhân có ít tư liệu sản xuất, họ bán một phần sức lao động của mình cho nhà tư bản.</a:t>
          </a: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dsp:txBody>
      <dsp:txXfrm rot="-5400000">
        <a:off x="3039441" y="269550"/>
        <a:ext cx="7411250" cy="4884857"/>
      </dsp:txXfrm>
    </dsp:sp>
    <dsp:sp modelId="{AEC6E17D-F1BC-406A-B364-F3D4F5F76DD5}">
      <dsp:nvSpPr>
        <dsp:cNvPr id="0" name=""/>
        <dsp:cNvSpPr/>
      </dsp:nvSpPr>
      <dsp:spPr>
        <a:xfrm>
          <a:off x="1680" y="2645"/>
          <a:ext cx="3063835"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lvl="0" algn="ctr" defTabSz="1466850">
            <a:lnSpc>
              <a:spcPct val="90000"/>
            </a:lnSpc>
            <a:spcBef>
              <a:spcPct val="0"/>
            </a:spcBef>
            <a:spcAft>
              <a:spcPct val="35000"/>
            </a:spcAft>
          </a:pPr>
          <a:r>
            <a:rPr lang="vi-VN" sz="3300" kern="1200" dirty="0">
              <a:solidFill>
                <a:srgbClr val="FFFF00"/>
              </a:solidFill>
            </a:rPr>
            <a:t>Hãy lựa chọn phương án trả lời đúng: "Địa vị của giai cấp công nhân trong quan hệ sản xuất tư bản chủ nghĩa là:......"</a:t>
          </a:r>
          <a:endParaRPr lang="en-US" sz="3300" i="1" kern="1200" dirty="0">
            <a:solidFill>
              <a:schemeClr val="bg1"/>
            </a:solidFill>
          </a:endParaRPr>
        </a:p>
      </dsp:txBody>
      <dsp:txXfrm>
        <a:off x="151244" y="152209"/>
        <a:ext cx="2764707" cy="5114247"/>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just"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just" defTabSz="1244600">
            <a:lnSpc>
              <a:spcPct val="90000"/>
            </a:lnSpc>
            <a:spcBef>
              <a:spcPct val="0"/>
            </a:spcBef>
            <a:spcAft>
              <a:spcPct val="15000"/>
            </a:spcAft>
            <a:buChar char="••"/>
          </a:pPr>
          <a:r>
            <a:rPr lang="en-US" sz="2800" kern="1200" dirty="0">
              <a:solidFill>
                <a:schemeClr val="bg1"/>
              </a:solidFill>
              <a:latin typeface="Arial" panose="020B0604020202020204" pitchFamily="34" charset="0"/>
              <a:cs typeface="Arial" panose="020B0604020202020204" pitchFamily="34" charset="0"/>
            </a:rPr>
            <a:t>a. </a:t>
          </a:r>
          <a:r>
            <a:rPr lang="en-US" sz="2800" kern="1200" dirty="0" err="1">
              <a:solidFill>
                <a:schemeClr val="bg1"/>
              </a:solidFill>
              <a:latin typeface="Arial" panose="020B0604020202020204" pitchFamily="34" charset="0"/>
              <a:cs typeface="Arial" panose="020B0604020202020204" pitchFamily="34" charset="0"/>
            </a:rPr>
            <a:t>Thực</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hiện</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nguyên</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tắc</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phân</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phối</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theo</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lao</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động</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và</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phân</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phối</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theo</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phúc</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lợi</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xã</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hội</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ngày</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càng</a:t>
          </a:r>
          <a:r>
            <a:rPr lang="en-US" sz="2800" kern="1200" dirty="0">
              <a:solidFill>
                <a:schemeClr val="bg1"/>
              </a:solidFill>
              <a:latin typeface="Arial" panose="020B0604020202020204" pitchFamily="34" charset="0"/>
              <a:cs typeface="Arial" panose="020B0604020202020204" pitchFamily="34" charset="0"/>
            </a:rPr>
            <a:t> </a:t>
          </a:r>
          <a:r>
            <a:rPr lang="en-US" sz="2800" kern="1200" dirty="0" err="1">
              <a:solidFill>
                <a:schemeClr val="bg1"/>
              </a:solidFill>
              <a:latin typeface="Arial" panose="020B0604020202020204" pitchFamily="34" charset="0"/>
              <a:cs typeface="Arial" panose="020B0604020202020204" pitchFamily="34" charset="0"/>
            </a:rPr>
            <a:t>tăng</a:t>
          </a: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r>
            <a:rPr lang="vi-VN" sz="2800" kern="1200" dirty="0">
              <a:solidFill>
                <a:schemeClr val="bg1"/>
              </a:solidFill>
              <a:latin typeface="Arial" panose="020B0604020202020204" pitchFamily="34" charset="0"/>
              <a:cs typeface="Arial" panose="020B0604020202020204" pitchFamily="34" charset="0"/>
            </a:rPr>
            <a:t>b. Làm theo năng lực, hưởng theo nhu cầu</a:t>
          </a: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r>
            <a:rPr lang="vi-VN" sz="2800" kern="1200" dirty="0">
              <a:solidFill>
                <a:schemeClr val="bg1"/>
              </a:solidFill>
              <a:latin typeface="Arial" panose="020B0604020202020204" pitchFamily="34" charset="0"/>
              <a:cs typeface="Arial" panose="020B0604020202020204" pitchFamily="34" charset="0"/>
            </a:rPr>
            <a:t>c. Con người có đầy đủ các điều kiện phát triển năng lực toàn diện</a:t>
          </a: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r>
            <a:rPr lang="vi-VN" sz="2800" kern="1200" dirty="0">
              <a:solidFill>
                <a:schemeClr val="bg1"/>
              </a:solidFill>
              <a:latin typeface="Arial" panose="020B0604020202020204" pitchFamily="34" charset="0"/>
              <a:cs typeface="Arial" panose="020B0604020202020204" pitchFamily="34" charset="0"/>
            </a:rPr>
            <a:t>d. Những thiết chế chính trị và pháp luật sẽ hoàn toàn mất đi, nhà nước trở thành không cần thiết, nó tự tiêu vong. </a:t>
          </a: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a:p>
          <a:pPr marL="285750" lvl="1" indent="-285750" algn="l" defTabSz="1244600">
            <a:lnSpc>
              <a:spcPct val="90000"/>
            </a:lnSpc>
            <a:spcBef>
              <a:spcPct val="0"/>
            </a:spcBef>
            <a:spcAft>
              <a:spcPct val="15000"/>
            </a:spcAft>
            <a:buChar char="••"/>
          </a:pPr>
          <a:endParaRPr lang="en-US" sz="28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lvl="0" algn="ctr" defTabSz="2044700">
            <a:lnSpc>
              <a:spcPct val="90000"/>
            </a:lnSpc>
            <a:spcBef>
              <a:spcPct val="0"/>
            </a:spcBef>
            <a:spcAft>
              <a:spcPct val="35000"/>
            </a:spcAft>
          </a:pPr>
          <a:r>
            <a:rPr lang="vi-VN" sz="4600" kern="1200" dirty="0">
              <a:solidFill>
                <a:srgbClr val="FFFF00"/>
              </a:solidFill>
            </a:rPr>
            <a:t>Hãy tìm ra đáp án sai về đặc trưng xã hội Cộng sản chủ nghĩa:</a:t>
          </a:r>
          <a:endParaRPr lang="en-US" sz="4600" i="1" kern="1200" dirty="0">
            <a:solidFill>
              <a:schemeClr val="bg1"/>
            </a:solidFill>
          </a:endParaRPr>
        </a:p>
      </dsp:txBody>
      <dsp:txXfrm>
        <a:off x="160352" y="161216"/>
        <a:ext cx="2931205" cy="5096233"/>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9"/>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a. Đối tượng lao động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b. Công cụ lao động</a:t>
          </a: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c. Người lao động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Tất cả các đáp án đều sai</a:t>
          </a:r>
        </a:p>
        <a:p>
          <a:pPr marL="285750" lvl="1" indent="-285750" algn="l"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46"/>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a:lnSpc>
              <a:spcPct val="90000"/>
            </a:lnSpc>
            <a:spcBef>
              <a:spcPct val="0"/>
            </a:spcBef>
            <a:spcAft>
              <a:spcPct val="35000"/>
            </a:spcAft>
          </a:pPr>
          <a:r>
            <a:rPr lang="vi-VN" sz="3100" kern="1200" dirty="0">
              <a:solidFill>
                <a:srgbClr val="FFFF00"/>
              </a:solidFill>
            </a:rPr>
            <a:t>Trong các yếu tố cấu thành lực lượng sản xuất, yếu tố nào là yếu tố động nhất, luôn đổi mới theo tiến trình phát triển khách quan của sản xuất vật chất ?</a:t>
          </a:r>
          <a:endParaRPr lang="en-US" sz="3100" i="1" kern="1200" dirty="0">
            <a:solidFill>
              <a:schemeClr val="bg1"/>
            </a:solidFill>
          </a:endParaRPr>
        </a:p>
      </dsp:txBody>
      <dsp:txXfrm>
        <a:off x="160352" y="161216"/>
        <a:ext cx="2931205" cy="5096233"/>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Chủ</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nghĩa</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xã</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hội</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là</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giai</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đoạn</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cao</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của</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Chủ</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nghĩa</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cộng</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sản</a:t>
          </a:r>
          <a:r>
            <a:rPr lang="en-US" sz="3200" kern="1200" dirty="0">
              <a:solidFill>
                <a:schemeClr val="bg1"/>
              </a:solidFill>
              <a:latin typeface="Arial" panose="020B0604020202020204" pitchFamily="34" charset="0"/>
              <a:cs typeface="Arial" panose="020B0604020202020204" pitchFamily="34" charset="0"/>
            </a:rPr>
            <a:t>.</a:t>
          </a: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Chủ nghĩa xã hội là thời kỳ quá độ từ xã hội chủ nghĩa lên chủ nghĩa tư bản.</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Chủ nghĩa xã hội là giai đoạn thấp của Chủ nghĩa cộng sản.</a:t>
          </a: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Tất cả các đáp án của câu này đều sai</a:t>
          </a:r>
        </a:p>
        <a:p>
          <a:pPr marL="285750" lvl="1" indent="-285750" algn="l"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lvl="0" algn="ctr" defTabSz="1822450">
            <a:lnSpc>
              <a:spcPct val="90000"/>
            </a:lnSpc>
            <a:spcBef>
              <a:spcPct val="0"/>
            </a:spcBef>
            <a:spcAft>
              <a:spcPct val="35000"/>
            </a:spcAft>
          </a:pPr>
          <a:r>
            <a:rPr lang="en-US" sz="4100" kern="1200" dirty="0">
              <a:solidFill>
                <a:srgbClr val="FFFF00"/>
              </a:solidFill>
            </a:rPr>
            <a:t>Theo </a:t>
          </a:r>
          <a:r>
            <a:rPr lang="en-US" sz="4100" kern="1200" dirty="0" err="1">
              <a:solidFill>
                <a:srgbClr val="FFFF00"/>
              </a:solidFill>
            </a:rPr>
            <a:t>quan</a:t>
          </a:r>
          <a:r>
            <a:rPr lang="en-US" sz="4100" kern="1200" dirty="0">
              <a:solidFill>
                <a:srgbClr val="FFFF00"/>
              </a:solidFill>
            </a:rPr>
            <a:t> </a:t>
          </a:r>
          <a:r>
            <a:rPr lang="en-US" sz="4100" kern="1200" dirty="0" err="1">
              <a:solidFill>
                <a:srgbClr val="FFFF00"/>
              </a:solidFill>
            </a:rPr>
            <a:t>điểm</a:t>
          </a:r>
          <a:r>
            <a:rPr lang="en-US" sz="4100" kern="1200" dirty="0">
              <a:solidFill>
                <a:srgbClr val="FFFF00"/>
              </a:solidFill>
            </a:rPr>
            <a:t> </a:t>
          </a:r>
          <a:r>
            <a:rPr lang="en-US" sz="4100" kern="1200" dirty="0" err="1">
              <a:solidFill>
                <a:srgbClr val="FFFF00"/>
              </a:solidFill>
            </a:rPr>
            <a:t>của</a:t>
          </a:r>
          <a:r>
            <a:rPr lang="en-US" sz="4100" kern="1200" dirty="0">
              <a:solidFill>
                <a:srgbClr val="FFFF00"/>
              </a:solidFill>
            </a:rPr>
            <a:t> </a:t>
          </a:r>
          <a:r>
            <a:rPr lang="en-US" sz="4100" kern="1200" dirty="0" err="1">
              <a:solidFill>
                <a:srgbClr val="FFFF00"/>
              </a:solidFill>
            </a:rPr>
            <a:t>chủ</a:t>
          </a:r>
          <a:r>
            <a:rPr lang="en-US" sz="4100" kern="1200" dirty="0">
              <a:solidFill>
                <a:srgbClr val="FFFF00"/>
              </a:solidFill>
            </a:rPr>
            <a:t> </a:t>
          </a:r>
          <a:r>
            <a:rPr lang="en-US" sz="4100" kern="1200" dirty="0" err="1">
              <a:solidFill>
                <a:srgbClr val="FFFF00"/>
              </a:solidFill>
            </a:rPr>
            <a:t>nghĩa</a:t>
          </a:r>
          <a:r>
            <a:rPr lang="en-US" sz="4100" kern="1200" dirty="0">
              <a:solidFill>
                <a:srgbClr val="FFFF00"/>
              </a:solidFill>
            </a:rPr>
            <a:t> </a:t>
          </a:r>
          <a:r>
            <a:rPr lang="en-US" sz="4100" kern="1200" dirty="0" err="1">
              <a:solidFill>
                <a:srgbClr val="FFFF00"/>
              </a:solidFill>
            </a:rPr>
            <a:t>Mác</a:t>
          </a:r>
          <a:r>
            <a:rPr lang="en-US" sz="4100" kern="1200" dirty="0">
              <a:solidFill>
                <a:srgbClr val="FFFF00"/>
              </a:solidFill>
            </a:rPr>
            <a:t>- </a:t>
          </a:r>
          <a:r>
            <a:rPr lang="en-US" sz="4100" kern="1200" dirty="0" err="1">
              <a:solidFill>
                <a:srgbClr val="FFFF00"/>
              </a:solidFill>
            </a:rPr>
            <a:t>Lênin</a:t>
          </a:r>
          <a:r>
            <a:rPr lang="en-US" sz="4100" kern="1200" dirty="0">
              <a:solidFill>
                <a:srgbClr val="FFFF00"/>
              </a:solidFill>
            </a:rPr>
            <a:t>, </a:t>
          </a:r>
          <a:r>
            <a:rPr lang="en-US" sz="4100" kern="1200" dirty="0" err="1">
              <a:solidFill>
                <a:srgbClr val="FFFF00"/>
              </a:solidFill>
            </a:rPr>
            <a:t>nhận</a:t>
          </a:r>
          <a:r>
            <a:rPr lang="en-US" sz="4100" kern="1200" dirty="0">
              <a:solidFill>
                <a:srgbClr val="FFFF00"/>
              </a:solidFill>
            </a:rPr>
            <a:t> </a:t>
          </a:r>
          <a:r>
            <a:rPr lang="en-US" sz="4100" kern="1200" dirty="0" err="1">
              <a:solidFill>
                <a:srgbClr val="FFFF00"/>
              </a:solidFill>
            </a:rPr>
            <a:t>định</a:t>
          </a:r>
          <a:r>
            <a:rPr lang="en-US" sz="4100" kern="1200" dirty="0">
              <a:solidFill>
                <a:srgbClr val="FFFF00"/>
              </a:solidFill>
            </a:rPr>
            <a:t> </a:t>
          </a:r>
          <a:r>
            <a:rPr lang="en-US" sz="4100" kern="1200" dirty="0" err="1">
              <a:solidFill>
                <a:srgbClr val="FFFF00"/>
              </a:solidFill>
            </a:rPr>
            <a:t>nào</a:t>
          </a:r>
          <a:r>
            <a:rPr lang="en-US" sz="4100" kern="1200" dirty="0">
              <a:solidFill>
                <a:srgbClr val="FFFF00"/>
              </a:solidFill>
            </a:rPr>
            <a:t> </a:t>
          </a:r>
          <a:r>
            <a:rPr lang="en-US" sz="4100" kern="1200" dirty="0" err="1">
              <a:solidFill>
                <a:srgbClr val="FFFF00"/>
              </a:solidFill>
            </a:rPr>
            <a:t>sau</a:t>
          </a:r>
          <a:r>
            <a:rPr lang="en-US" sz="4100" kern="1200" dirty="0">
              <a:solidFill>
                <a:srgbClr val="FFFF00"/>
              </a:solidFill>
            </a:rPr>
            <a:t> </a:t>
          </a:r>
          <a:r>
            <a:rPr lang="en-US" sz="4100" kern="1200" dirty="0" err="1">
              <a:solidFill>
                <a:srgbClr val="FFFF00"/>
              </a:solidFill>
            </a:rPr>
            <a:t>đây</a:t>
          </a:r>
          <a:r>
            <a:rPr lang="en-US" sz="4100" kern="1200" dirty="0">
              <a:solidFill>
                <a:srgbClr val="FFFF00"/>
              </a:solidFill>
            </a:rPr>
            <a:t> </a:t>
          </a:r>
          <a:r>
            <a:rPr lang="en-US" sz="4100" kern="1200" dirty="0" err="1">
              <a:solidFill>
                <a:srgbClr val="FFFF00"/>
              </a:solidFill>
            </a:rPr>
            <a:t>là</a:t>
          </a:r>
          <a:r>
            <a:rPr lang="en-US" sz="4100" kern="1200" dirty="0">
              <a:solidFill>
                <a:srgbClr val="FFFF00"/>
              </a:solidFill>
            </a:rPr>
            <a:t> </a:t>
          </a:r>
          <a:r>
            <a:rPr lang="en-US" sz="4100" kern="1200" dirty="0" err="1">
              <a:solidFill>
                <a:srgbClr val="FFFF00"/>
              </a:solidFill>
            </a:rPr>
            <a:t>đúng</a:t>
          </a:r>
          <a:r>
            <a:rPr lang="en-US" sz="4100" kern="1200" dirty="0">
              <a:solidFill>
                <a:srgbClr val="FFFF00"/>
              </a:solidFill>
            </a:rPr>
            <a:t>? </a:t>
          </a:r>
          <a:endParaRPr lang="en-US" sz="4100" i="1" kern="1200" dirty="0">
            <a:solidFill>
              <a:schemeClr val="bg1"/>
            </a:solidFill>
          </a:endParaRPr>
        </a:p>
      </dsp:txBody>
      <dsp:txXfrm>
        <a:off x="160352" y="161216"/>
        <a:ext cx="2931205" cy="5096233"/>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a. Hàng hóa là sản phẩm của lao động để thỏa mãn nhu cầu của con người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Hàng hóa là sản phẩm được bán trên thị trường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c. Hàng hóa là sản phẩm để trao đổi mua bán với người khác</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d. Hàng hóa là sản phẩm của lao động, có thể thỏa mãn nhu cầu nào đó của con người thông qua trao đổi, mua bán</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123825" rIns="247650" bIns="123825" numCol="1" spcCol="1270" anchor="ctr" anchorCtr="0">
          <a:noAutofit/>
        </a:bodyPr>
        <a:lstStyle/>
        <a:p>
          <a:pPr lvl="0" algn="just" defTabSz="2889250">
            <a:lnSpc>
              <a:spcPct val="90000"/>
            </a:lnSpc>
            <a:spcBef>
              <a:spcPct val="0"/>
            </a:spcBef>
            <a:spcAft>
              <a:spcPct val="35000"/>
            </a:spcAft>
          </a:pPr>
          <a:r>
            <a:rPr lang="en-US" sz="6500" kern="1200" dirty="0" err="1">
              <a:solidFill>
                <a:srgbClr val="FFFF00"/>
              </a:solidFill>
            </a:rPr>
            <a:t>Chọn</a:t>
          </a:r>
          <a:r>
            <a:rPr lang="en-US" sz="6500" kern="1200" dirty="0">
              <a:solidFill>
                <a:srgbClr val="FFFF00"/>
              </a:solidFill>
            </a:rPr>
            <a:t> </a:t>
          </a:r>
          <a:r>
            <a:rPr lang="en-US" sz="6500" kern="1200" dirty="0" err="1">
              <a:solidFill>
                <a:srgbClr val="FFFF00"/>
              </a:solidFill>
            </a:rPr>
            <a:t>câu</a:t>
          </a:r>
          <a:r>
            <a:rPr lang="en-US" sz="6500" kern="1200" dirty="0">
              <a:solidFill>
                <a:srgbClr val="FFFF00"/>
              </a:solidFill>
            </a:rPr>
            <a:t> </a:t>
          </a:r>
          <a:r>
            <a:rPr lang="en-US" sz="6500" kern="1200" dirty="0" err="1">
              <a:solidFill>
                <a:srgbClr val="FFFF00"/>
              </a:solidFill>
            </a:rPr>
            <a:t>đúng</a:t>
          </a:r>
          <a:r>
            <a:rPr lang="en-US" sz="6500" kern="1200" dirty="0">
              <a:solidFill>
                <a:srgbClr val="FFFF00"/>
              </a:solidFill>
            </a:rPr>
            <a:t> </a:t>
          </a:r>
          <a:r>
            <a:rPr lang="en-US" sz="6500" kern="1200" dirty="0" err="1">
              <a:solidFill>
                <a:srgbClr val="FFFF00"/>
              </a:solidFill>
            </a:rPr>
            <a:t>nhất</a:t>
          </a:r>
          <a:r>
            <a:rPr lang="en-US" sz="6500" kern="1200" dirty="0">
              <a:solidFill>
                <a:srgbClr val="FFFF00"/>
              </a:solidFill>
            </a:rPr>
            <a:t>?</a:t>
          </a:r>
          <a:endParaRPr lang="en-US" sz="6500" i="1" kern="1200" dirty="0">
            <a:solidFill>
              <a:schemeClr val="bg1"/>
            </a:solidFill>
          </a:endParaRPr>
        </a:p>
      </dsp:txBody>
      <dsp:txXfrm>
        <a:off x="160352" y="161216"/>
        <a:ext cx="2931205" cy="5096233"/>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Sản</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xuất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hàng</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hóa</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ra</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đời</a:t>
          </a:r>
          <a:r>
            <a:rPr lang="en-US" sz="3200" kern="1200" dirty="0">
              <a:solidFill>
                <a:schemeClr val="bg1"/>
              </a:solidFill>
              <a:latin typeface="Arial" panose="020B0604020202020204" pitchFamily="34" charset="0"/>
              <a:cs typeface="Arial" panose="020B0604020202020204" pitchFamily="34" charset="0"/>
            </a:rPr>
            <a:t>. </a:t>
          </a: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b. Sức lao động trở thành hàng hóa.</a:t>
          </a: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Sản phẩm trở thành hàng hóa</a:t>
          </a: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Tất cả các đáp án của câu này đều sai</a:t>
          </a: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just" defTabSz="1289050">
            <a:lnSpc>
              <a:spcPct val="90000"/>
            </a:lnSpc>
            <a:spcBef>
              <a:spcPct val="0"/>
            </a:spcBef>
            <a:spcAft>
              <a:spcPct val="35000"/>
            </a:spcAft>
          </a:pPr>
          <a:r>
            <a:rPr lang="vi-VN" sz="2900" kern="1200" dirty="0">
              <a:solidFill>
                <a:srgbClr val="FFFF00"/>
              </a:solidFill>
            </a:rPr>
            <a:t>Chọn đáp án đúng điền vào chỗ trống: </a:t>
          </a:r>
          <a:r>
            <a:rPr lang="vi-VN" sz="2900" i="1" kern="1200" dirty="0">
              <a:solidFill>
                <a:srgbClr val="FFFF00"/>
              </a:solidFill>
            </a:rPr>
            <a:t>Người lao động được tự do về thân thể và không có tư liệu sản xuất, phải bán sức lao động và làm thuê cho nhà tư bản là điều kiện để …...</a:t>
          </a:r>
          <a:endParaRPr lang="en-US" sz="2900" i="1" kern="1200" dirty="0">
            <a:solidFill>
              <a:schemeClr val="bg1"/>
            </a:solidFill>
          </a:endParaRPr>
        </a:p>
      </dsp:txBody>
      <dsp:txXfrm>
        <a:off x="160352" y="161216"/>
        <a:ext cx="2931205" cy="5096233"/>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Sức</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lao</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động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b. Khả năng lao động</a:t>
          </a: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Sức khỏe</a:t>
          </a: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Tất cả các đáp án của câu này đều đúng</a:t>
          </a: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lvl="0" algn="just" defTabSz="1200150">
            <a:lnSpc>
              <a:spcPct val="90000"/>
            </a:lnSpc>
            <a:spcBef>
              <a:spcPct val="0"/>
            </a:spcBef>
            <a:spcAft>
              <a:spcPct val="35000"/>
            </a:spcAft>
          </a:pPr>
          <a:r>
            <a:rPr lang="vi-VN" sz="2700" kern="1200" dirty="0">
              <a:solidFill>
                <a:srgbClr val="FFFF00"/>
              </a:solidFill>
            </a:rPr>
            <a:t>Điền cụm từ đúng nhất vào chỗ trống</a:t>
          </a:r>
          <a:r>
            <a:rPr lang="vi-VN" sz="2700" i="1" kern="1200" dirty="0">
              <a:solidFill>
                <a:srgbClr val="FFFF00"/>
              </a:solidFill>
            </a:rPr>
            <a:t>: Sức lao động chỉ trở thành hàng hóa khi người lao động được tự do về thân thể, họ không có tư liệu sản xuất và phải bán ....... của mình, trở thành những người làm thuê.</a:t>
          </a:r>
          <a:endParaRPr lang="en-US" sz="2700" i="1" kern="1200" dirty="0">
            <a:solidFill>
              <a:schemeClr val="bg1"/>
            </a:solidFill>
          </a:endParaRPr>
        </a:p>
      </dsp:txBody>
      <dsp:txXfrm>
        <a:off x="160352" y="161216"/>
        <a:ext cx="2931205" cy="5096233"/>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Giá</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trị</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Giá trị thặng dư</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c.  Thặng dư</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Tất cả đáp án câu hỏi này đều sai</a:t>
          </a: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just" defTabSz="1289050">
            <a:lnSpc>
              <a:spcPct val="90000"/>
            </a:lnSpc>
            <a:spcBef>
              <a:spcPct val="0"/>
            </a:spcBef>
            <a:spcAft>
              <a:spcPct val="35000"/>
            </a:spcAft>
          </a:pPr>
          <a:r>
            <a:rPr lang="vi-VN" sz="2900" kern="1200" dirty="0">
              <a:solidFill>
                <a:srgbClr val="FFFF00"/>
              </a:solidFill>
            </a:rPr>
            <a:t>Chọn cụm từ thích hợp điền vào chỗ trống: </a:t>
          </a:r>
          <a:r>
            <a:rPr lang="vi-VN" sz="2900" i="1" kern="1200" dirty="0">
              <a:solidFill>
                <a:srgbClr val="FFFF00"/>
              </a:solidFill>
            </a:rPr>
            <a:t>Học thuyết ……… là một trong những phát hiện vĩ đại của C. Mác, làm sáng tỏ bản chất của quan hệ sản xuất tư bản chủ nghĩa</a:t>
          </a:r>
          <a:r>
            <a:rPr lang="vi-VN" sz="2900" kern="1200" dirty="0">
              <a:solidFill>
                <a:srgbClr val="FFFF00"/>
              </a:solidFill>
            </a:rPr>
            <a:t>.</a:t>
          </a:r>
          <a:endParaRPr lang="en-US" sz="2900" i="1" kern="1200" dirty="0">
            <a:solidFill>
              <a:schemeClr val="bg1"/>
            </a:solidFill>
          </a:endParaRPr>
        </a:p>
      </dsp:txBody>
      <dsp:txXfrm>
        <a:off x="160352" y="161216"/>
        <a:ext cx="2931205" cy="5096233"/>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Giá</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trị</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của</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hàng</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hóa</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Giá trị thặng dư</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Giá trị sử dụng của hàng hóa</a:t>
          </a: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Giá cả của hàng hóa</a:t>
          </a: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lvl="0" algn="just" defTabSz="1511300">
            <a:lnSpc>
              <a:spcPct val="90000"/>
            </a:lnSpc>
            <a:spcBef>
              <a:spcPct val="0"/>
            </a:spcBef>
            <a:spcAft>
              <a:spcPct val="35000"/>
            </a:spcAft>
          </a:pPr>
          <a:r>
            <a:rPr lang="vi-VN" sz="3400" kern="1200" dirty="0">
              <a:solidFill>
                <a:srgbClr val="FFFF00"/>
              </a:solidFill>
            </a:rPr>
            <a:t>Một bộ phận của giá trị mới dôi ra ngoài giá trị sức lao động do công nhân làm thuê tạo ra và bị nhà tư bản chiếm không được gọi là?</a:t>
          </a:r>
          <a:endParaRPr lang="en-US" sz="3400" i="1" kern="1200" dirty="0">
            <a:solidFill>
              <a:schemeClr val="bg1"/>
            </a:solidFill>
          </a:endParaRPr>
        </a:p>
      </dsp:txBody>
      <dsp:txXfrm>
        <a:off x="160352" y="161216"/>
        <a:ext cx="2931205" cy="5096233"/>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Giá</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trị</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của</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hàng</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hóa</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Giá trị thặng dư. </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Giá trị sử dụng của hàng hóa</a:t>
          </a: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Giá cả của hàng hóa</a:t>
          </a: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lvl="0" algn="just" defTabSz="1555750">
            <a:lnSpc>
              <a:spcPct val="90000"/>
            </a:lnSpc>
            <a:spcBef>
              <a:spcPct val="0"/>
            </a:spcBef>
            <a:spcAft>
              <a:spcPct val="35000"/>
            </a:spcAft>
          </a:pPr>
          <a:r>
            <a:rPr lang="vi-VN" sz="3500" kern="1200" dirty="0">
              <a:solidFill>
                <a:srgbClr val="FFFF00"/>
              </a:solidFill>
            </a:rPr>
            <a:t>Bản chất của chủ nghĩa tư bản chính là quan hệ bóc lột của tư bản đối với công nhân làm thuê nhằm chiếm đoạt ?</a:t>
          </a:r>
          <a:endParaRPr lang="en-US" sz="3500" i="1" kern="1200" dirty="0">
            <a:solidFill>
              <a:schemeClr val="bg1"/>
            </a:solidFill>
          </a:endParaRPr>
        </a:p>
      </dsp:txBody>
      <dsp:txXfrm>
        <a:off x="160352" y="161216"/>
        <a:ext cx="2931205" cy="5096233"/>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94340" y="-1278692"/>
          <a:ext cx="5790022" cy="8358726"/>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a. Giai cấp công nhân đại biểu cho phương thức sản xuất hiện đại nhất, gắn với khoa học và công nghệ tiên tiến - xu hướng của xã hội tương lai.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b. Giai cấp công nhân có tinh thần cách mạng triệt để</a:t>
          </a: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c. Giai cấp công nhân có tinh thần quốc tế vô sản </a:t>
          </a:r>
        </a:p>
        <a:p>
          <a:pPr marL="285750" lvl="1" indent="-285750" algn="l"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d. Giai cấp công nhân lao động trong hệ thống sản xuất có tính chất dây chuyền với yêu cầu nghiêm ngặt về kỷ luật lao động.</a:t>
          </a: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309988" y="288306"/>
        <a:ext cx="8076080" cy="5224730"/>
      </dsp:txXfrm>
    </dsp:sp>
    <dsp:sp modelId="{AEC6E17D-F1BC-406A-B364-F3D4F5F76DD5}">
      <dsp:nvSpPr>
        <dsp:cNvPr id="0" name=""/>
        <dsp:cNvSpPr/>
      </dsp:nvSpPr>
      <dsp:spPr>
        <a:xfrm>
          <a:off x="1829" y="2829"/>
          <a:ext cx="3336555" cy="5790022"/>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81915" rIns="163830" bIns="81915" numCol="1" spcCol="1270" anchor="ctr" anchorCtr="0">
          <a:noAutofit/>
        </a:bodyPr>
        <a:lstStyle/>
        <a:p>
          <a:pPr lvl="0" algn="just" defTabSz="1911350">
            <a:lnSpc>
              <a:spcPct val="90000"/>
            </a:lnSpc>
            <a:spcBef>
              <a:spcPct val="0"/>
            </a:spcBef>
            <a:spcAft>
              <a:spcPct val="35000"/>
            </a:spcAft>
          </a:pPr>
          <a:r>
            <a:rPr lang="en-US" sz="4300" kern="1200" dirty="0">
              <a:solidFill>
                <a:srgbClr val="FFFF00"/>
              </a:solidFill>
            </a:rPr>
            <a:t>Theo </a:t>
          </a:r>
          <a:r>
            <a:rPr lang="en-US" sz="4300" kern="1200" dirty="0" err="1">
              <a:solidFill>
                <a:srgbClr val="FFFF00"/>
              </a:solidFill>
            </a:rPr>
            <a:t>quan</a:t>
          </a:r>
          <a:r>
            <a:rPr lang="en-US" sz="4300" kern="1200" dirty="0">
              <a:solidFill>
                <a:srgbClr val="FFFF00"/>
              </a:solidFill>
            </a:rPr>
            <a:t> </a:t>
          </a:r>
          <a:r>
            <a:rPr lang="en-US" sz="4300" kern="1200" dirty="0" err="1">
              <a:solidFill>
                <a:srgbClr val="FFFF00"/>
              </a:solidFill>
            </a:rPr>
            <a:t>điểm</a:t>
          </a:r>
          <a:r>
            <a:rPr lang="en-US" sz="4300" kern="1200" dirty="0">
              <a:solidFill>
                <a:srgbClr val="FFFF00"/>
              </a:solidFill>
            </a:rPr>
            <a:t> </a:t>
          </a:r>
          <a:r>
            <a:rPr lang="en-US" sz="4300" kern="1200" dirty="0" err="1">
              <a:solidFill>
                <a:srgbClr val="FFFF00"/>
              </a:solidFill>
            </a:rPr>
            <a:t>của</a:t>
          </a:r>
          <a:r>
            <a:rPr lang="en-US" sz="4300" kern="1200" dirty="0">
              <a:solidFill>
                <a:srgbClr val="FFFF00"/>
              </a:solidFill>
            </a:rPr>
            <a:t> </a:t>
          </a:r>
          <a:r>
            <a:rPr lang="en-US" sz="4300" kern="1200" dirty="0" err="1">
              <a:solidFill>
                <a:srgbClr val="FFFF00"/>
              </a:solidFill>
            </a:rPr>
            <a:t>chủ</a:t>
          </a:r>
          <a:r>
            <a:rPr lang="en-US" sz="4300" kern="1200" dirty="0">
              <a:solidFill>
                <a:srgbClr val="FFFF00"/>
              </a:solidFill>
            </a:rPr>
            <a:t> </a:t>
          </a:r>
          <a:r>
            <a:rPr lang="en-US" sz="4300" kern="1200" dirty="0" err="1">
              <a:solidFill>
                <a:srgbClr val="FFFF00"/>
              </a:solidFill>
            </a:rPr>
            <a:t>nghĩa</a:t>
          </a:r>
          <a:r>
            <a:rPr lang="en-US" sz="4300" kern="1200" dirty="0">
              <a:solidFill>
                <a:srgbClr val="FFFF00"/>
              </a:solidFill>
            </a:rPr>
            <a:t> </a:t>
          </a:r>
          <a:r>
            <a:rPr lang="en-US" sz="4300" kern="1200" dirty="0" err="1">
              <a:solidFill>
                <a:srgbClr val="FFFF00"/>
              </a:solidFill>
            </a:rPr>
            <a:t>Mác</a:t>
          </a:r>
          <a:r>
            <a:rPr lang="en-US" sz="4300" kern="1200" dirty="0">
              <a:solidFill>
                <a:srgbClr val="FFFF00"/>
              </a:solidFill>
            </a:rPr>
            <a:t>- </a:t>
          </a:r>
          <a:r>
            <a:rPr lang="en-US" sz="4300" kern="1200" dirty="0" err="1">
              <a:solidFill>
                <a:srgbClr val="FFFF00"/>
              </a:solidFill>
            </a:rPr>
            <a:t>Lênin</a:t>
          </a:r>
          <a:r>
            <a:rPr lang="en-US" sz="4300" kern="1200" dirty="0">
              <a:solidFill>
                <a:srgbClr val="FFFF00"/>
              </a:solidFill>
            </a:rPr>
            <a:t>, </a:t>
          </a:r>
          <a:r>
            <a:rPr lang="en-US" sz="4300" kern="1200" dirty="0" err="1">
              <a:solidFill>
                <a:srgbClr val="FFFF00"/>
              </a:solidFill>
            </a:rPr>
            <a:t>giai</a:t>
          </a:r>
          <a:r>
            <a:rPr lang="en-US" sz="4300" kern="1200" dirty="0">
              <a:solidFill>
                <a:srgbClr val="FFFF00"/>
              </a:solidFill>
            </a:rPr>
            <a:t> </a:t>
          </a:r>
          <a:r>
            <a:rPr lang="en-US" sz="4300" kern="1200" dirty="0" err="1">
              <a:solidFill>
                <a:srgbClr val="FFFF00"/>
              </a:solidFill>
            </a:rPr>
            <a:t>cấp</a:t>
          </a:r>
          <a:r>
            <a:rPr lang="en-US" sz="4300" kern="1200" dirty="0">
              <a:solidFill>
                <a:srgbClr val="FFFF00"/>
              </a:solidFill>
            </a:rPr>
            <a:t> </a:t>
          </a:r>
          <a:r>
            <a:rPr lang="en-US" sz="4300" kern="1200" dirty="0" err="1">
              <a:solidFill>
                <a:srgbClr val="FFFF00"/>
              </a:solidFill>
            </a:rPr>
            <a:t>công</a:t>
          </a:r>
          <a:r>
            <a:rPr lang="en-US" sz="4300" kern="1200" dirty="0">
              <a:solidFill>
                <a:srgbClr val="FFFF00"/>
              </a:solidFill>
            </a:rPr>
            <a:t> </a:t>
          </a:r>
          <a:r>
            <a:rPr lang="en-US" sz="4300" kern="1200" dirty="0" err="1">
              <a:solidFill>
                <a:srgbClr val="FFFF00"/>
              </a:solidFill>
            </a:rPr>
            <a:t>nhân</a:t>
          </a:r>
          <a:r>
            <a:rPr lang="en-US" sz="4300" kern="1200" dirty="0">
              <a:solidFill>
                <a:srgbClr val="FFFF00"/>
              </a:solidFill>
            </a:rPr>
            <a:t> </a:t>
          </a:r>
          <a:r>
            <a:rPr lang="en-US" sz="4300" kern="1200" dirty="0" err="1">
              <a:solidFill>
                <a:srgbClr val="FFFF00"/>
              </a:solidFill>
            </a:rPr>
            <a:t>là</a:t>
          </a:r>
          <a:r>
            <a:rPr lang="en-US" sz="4300" kern="1200" dirty="0">
              <a:solidFill>
                <a:srgbClr val="FFFF00"/>
              </a:solidFill>
            </a:rPr>
            <a:t> </a:t>
          </a:r>
          <a:r>
            <a:rPr lang="en-US" sz="4300" kern="1200" dirty="0" err="1">
              <a:solidFill>
                <a:srgbClr val="FFFF00"/>
              </a:solidFill>
            </a:rPr>
            <a:t>giai</a:t>
          </a:r>
          <a:r>
            <a:rPr lang="en-US" sz="4300" kern="1200" dirty="0">
              <a:solidFill>
                <a:srgbClr val="FFFF00"/>
              </a:solidFill>
            </a:rPr>
            <a:t> </a:t>
          </a:r>
          <a:r>
            <a:rPr lang="en-US" sz="4300" kern="1200" dirty="0" err="1">
              <a:solidFill>
                <a:srgbClr val="FFFF00"/>
              </a:solidFill>
            </a:rPr>
            <a:t>cấp</a:t>
          </a:r>
          <a:r>
            <a:rPr lang="en-US" sz="4300" kern="1200" dirty="0">
              <a:solidFill>
                <a:srgbClr val="FFFF00"/>
              </a:solidFill>
            </a:rPr>
            <a:t> </a:t>
          </a:r>
          <a:r>
            <a:rPr lang="en-US" sz="4300" kern="1200" dirty="0" err="1">
              <a:solidFill>
                <a:srgbClr val="FFFF00"/>
              </a:solidFill>
            </a:rPr>
            <a:t>tiên</a:t>
          </a:r>
          <a:r>
            <a:rPr lang="en-US" sz="4300" kern="1200" dirty="0">
              <a:solidFill>
                <a:srgbClr val="FFFF00"/>
              </a:solidFill>
            </a:rPr>
            <a:t> </a:t>
          </a:r>
          <a:r>
            <a:rPr lang="en-US" sz="4300" kern="1200" dirty="0" err="1">
              <a:solidFill>
                <a:srgbClr val="FFFF00"/>
              </a:solidFill>
            </a:rPr>
            <a:t>tiến</a:t>
          </a:r>
          <a:r>
            <a:rPr lang="en-US" sz="4300" kern="1200" dirty="0">
              <a:solidFill>
                <a:srgbClr val="FFFF00"/>
              </a:solidFill>
            </a:rPr>
            <a:t> </a:t>
          </a:r>
          <a:r>
            <a:rPr lang="en-US" sz="4300" kern="1200" dirty="0" err="1">
              <a:solidFill>
                <a:srgbClr val="FFFF00"/>
              </a:solidFill>
            </a:rPr>
            <a:t>vì</a:t>
          </a:r>
          <a:r>
            <a:rPr lang="en-US" sz="4300" kern="1200" dirty="0">
              <a:solidFill>
                <a:srgbClr val="FFFF00"/>
              </a:solidFill>
            </a:rPr>
            <a:t>:</a:t>
          </a:r>
          <a:endParaRPr lang="en-US" sz="4300" i="1" kern="1200" dirty="0">
            <a:solidFill>
              <a:schemeClr val="bg1"/>
            </a:solidFill>
          </a:endParaRPr>
        </a:p>
      </dsp:txBody>
      <dsp:txXfrm>
        <a:off x="164706" y="165706"/>
        <a:ext cx="3010801" cy="5464268"/>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Sức</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lao</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động</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với</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công</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cụ</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lao</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động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b.Sức lao động với đối tượng  lao động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c. Sức lao động với đối tượng lao động và công cụ lao động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d. Lao động với đối tượng lao động và công cụ lao động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74295" rIns="148590" bIns="74295" numCol="1" spcCol="1270" anchor="ctr" anchorCtr="0">
          <a:noAutofit/>
        </a:bodyPr>
        <a:lstStyle/>
        <a:p>
          <a:pPr lvl="0" algn="just" defTabSz="1733550">
            <a:lnSpc>
              <a:spcPct val="90000"/>
            </a:lnSpc>
            <a:spcBef>
              <a:spcPct val="0"/>
            </a:spcBef>
            <a:spcAft>
              <a:spcPct val="35000"/>
            </a:spcAft>
          </a:pPr>
          <a:r>
            <a:rPr lang="en-US" sz="3900" kern="1200" dirty="0">
              <a:solidFill>
                <a:srgbClr val="FFFF00"/>
              </a:solidFill>
            </a:rPr>
            <a:t> Theo </a:t>
          </a:r>
          <a:r>
            <a:rPr lang="en-US" sz="3900" kern="1200" dirty="0" err="1">
              <a:solidFill>
                <a:srgbClr val="FFFF00"/>
              </a:solidFill>
            </a:rPr>
            <a:t>quan</a:t>
          </a:r>
          <a:r>
            <a:rPr lang="en-US" sz="3900" kern="1200" dirty="0">
              <a:solidFill>
                <a:srgbClr val="FFFF00"/>
              </a:solidFill>
            </a:rPr>
            <a:t> </a:t>
          </a:r>
          <a:r>
            <a:rPr lang="en-US" sz="3900" kern="1200" dirty="0" err="1">
              <a:solidFill>
                <a:srgbClr val="FFFF00"/>
              </a:solidFill>
            </a:rPr>
            <a:t>điểm</a:t>
          </a:r>
          <a:r>
            <a:rPr lang="en-US" sz="3900" kern="1200" dirty="0">
              <a:solidFill>
                <a:srgbClr val="FFFF00"/>
              </a:solidFill>
            </a:rPr>
            <a:t> </a:t>
          </a:r>
          <a:r>
            <a:rPr lang="en-US" sz="3900" kern="1200" dirty="0" err="1">
              <a:solidFill>
                <a:srgbClr val="FFFF00"/>
              </a:solidFill>
            </a:rPr>
            <a:t>của</a:t>
          </a:r>
          <a:r>
            <a:rPr lang="en-US" sz="3900" kern="1200" dirty="0">
              <a:solidFill>
                <a:srgbClr val="FFFF00"/>
              </a:solidFill>
            </a:rPr>
            <a:t> </a:t>
          </a:r>
          <a:r>
            <a:rPr lang="en-US" sz="3900" kern="1200" dirty="0" err="1">
              <a:solidFill>
                <a:srgbClr val="FFFF00"/>
              </a:solidFill>
            </a:rPr>
            <a:t>chủ</a:t>
          </a:r>
          <a:r>
            <a:rPr lang="en-US" sz="3900" kern="1200" dirty="0">
              <a:solidFill>
                <a:srgbClr val="FFFF00"/>
              </a:solidFill>
            </a:rPr>
            <a:t> </a:t>
          </a:r>
          <a:r>
            <a:rPr lang="en-US" sz="3900" kern="1200" dirty="0" err="1">
              <a:solidFill>
                <a:srgbClr val="FFFF00"/>
              </a:solidFill>
            </a:rPr>
            <a:t>nghĩa</a:t>
          </a:r>
          <a:r>
            <a:rPr lang="en-US" sz="3900" kern="1200" dirty="0">
              <a:solidFill>
                <a:srgbClr val="FFFF00"/>
              </a:solidFill>
            </a:rPr>
            <a:t> </a:t>
          </a:r>
          <a:r>
            <a:rPr lang="en-US" sz="3900" kern="1200" dirty="0" err="1">
              <a:solidFill>
                <a:srgbClr val="FFFF00"/>
              </a:solidFill>
            </a:rPr>
            <a:t>Mác</a:t>
          </a:r>
          <a:r>
            <a:rPr lang="en-US" sz="3900" kern="1200" dirty="0">
              <a:solidFill>
                <a:srgbClr val="FFFF00"/>
              </a:solidFill>
            </a:rPr>
            <a:t>- </a:t>
          </a:r>
          <a:r>
            <a:rPr lang="en-US" sz="3900" kern="1200" dirty="0" err="1">
              <a:solidFill>
                <a:srgbClr val="FFFF00"/>
              </a:solidFill>
            </a:rPr>
            <a:t>Lênin</a:t>
          </a:r>
          <a:r>
            <a:rPr lang="en-US" sz="3900" kern="1200" dirty="0">
              <a:solidFill>
                <a:srgbClr val="FFFF00"/>
              </a:solidFill>
            </a:rPr>
            <a:t>, </a:t>
          </a:r>
          <a:r>
            <a:rPr lang="en-US" sz="3900" kern="1200" dirty="0" err="1">
              <a:solidFill>
                <a:srgbClr val="FFFF00"/>
              </a:solidFill>
            </a:rPr>
            <a:t>quá</a:t>
          </a:r>
          <a:r>
            <a:rPr lang="en-US" sz="3900" kern="1200" dirty="0">
              <a:solidFill>
                <a:srgbClr val="FFFF00"/>
              </a:solidFill>
            </a:rPr>
            <a:t> </a:t>
          </a:r>
          <a:r>
            <a:rPr lang="en-US" sz="3900" kern="1200" dirty="0" err="1">
              <a:solidFill>
                <a:srgbClr val="FFFF00"/>
              </a:solidFill>
            </a:rPr>
            <a:t>trình</a:t>
          </a:r>
          <a:r>
            <a:rPr lang="en-US" sz="3900" kern="1200" dirty="0">
              <a:solidFill>
                <a:srgbClr val="FFFF00"/>
              </a:solidFill>
            </a:rPr>
            <a:t> </a:t>
          </a:r>
          <a:r>
            <a:rPr lang="en-US" sz="3900" kern="1200" dirty="0" err="1">
              <a:solidFill>
                <a:srgbClr val="FFFF00"/>
              </a:solidFill>
            </a:rPr>
            <a:t>sản</a:t>
          </a:r>
          <a:r>
            <a:rPr lang="en-US" sz="3900" kern="1200" dirty="0">
              <a:solidFill>
                <a:srgbClr val="FFFF00"/>
              </a:solidFill>
            </a:rPr>
            <a:t> </a:t>
          </a:r>
          <a:r>
            <a:rPr lang="en-US" sz="3900" kern="1200" dirty="0" err="1">
              <a:solidFill>
                <a:srgbClr val="FFFF00"/>
              </a:solidFill>
            </a:rPr>
            <a:t>xuất</a:t>
          </a:r>
          <a:r>
            <a:rPr lang="en-US" sz="3900" kern="1200" dirty="0">
              <a:solidFill>
                <a:srgbClr val="FFFF00"/>
              </a:solidFill>
            </a:rPr>
            <a:t> </a:t>
          </a:r>
          <a:r>
            <a:rPr lang="en-US" sz="3900" kern="1200" dirty="0" err="1">
              <a:solidFill>
                <a:srgbClr val="FFFF00"/>
              </a:solidFill>
            </a:rPr>
            <a:t>là</a:t>
          </a:r>
          <a:r>
            <a:rPr lang="en-US" sz="3900" kern="1200" dirty="0">
              <a:solidFill>
                <a:srgbClr val="FFFF00"/>
              </a:solidFill>
            </a:rPr>
            <a:t> </a:t>
          </a:r>
          <a:r>
            <a:rPr lang="en-US" sz="3900" kern="1200" dirty="0" err="1">
              <a:solidFill>
                <a:srgbClr val="FFFF00"/>
              </a:solidFill>
            </a:rPr>
            <a:t>sự</a:t>
          </a:r>
          <a:r>
            <a:rPr lang="en-US" sz="3900" kern="1200" dirty="0">
              <a:solidFill>
                <a:srgbClr val="FFFF00"/>
              </a:solidFill>
            </a:rPr>
            <a:t> </a:t>
          </a:r>
          <a:r>
            <a:rPr lang="en-US" sz="3900" kern="1200" dirty="0" err="1">
              <a:solidFill>
                <a:srgbClr val="FFFF00"/>
              </a:solidFill>
            </a:rPr>
            <a:t>kết</a:t>
          </a:r>
          <a:r>
            <a:rPr lang="en-US" sz="3900" kern="1200" dirty="0">
              <a:solidFill>
                <a:srgbClr val="FFFF00"/>
              </a:solidFill>
            </a:rPr>
            <a:t> </a:t>
          </a:r>
          <a:r>
            <a:rPr lang="en-US" sz="3900" kern="1200" dirty="0" err="1">
              <a:solidFill>
                <a:srgbClr val="FFFF00"/>
              </a:solidFill>
            </a:rPr>
            <a:t>hợp</a:t>
          </a:r>
          <a:r>
            <a:rPr lang="en-US" sz="3900" kern="1200" dirty="0">
              <a:solidFill>
                <a:srgbClr val="FFFF00"/>
              </a:solidFill>
            </a:rPr>
            <a:t> </a:t>
          </a:r>
          <a:r>
            <a:rPr lang="en-US" sz="3900" kern="1200" dirty="0" err="1">
              <a:solidFill>
                <a:srgbClr val="FFFF00"/>
              </a:solidFill>
            </a:rPr>
            <a:t>giữa</a:t>
          </a:r>
          <a:r>
            <a:rPr lang="en-US" sz="3900" kern="1200" dirty="0">
              <a:solidFill>
                <a:srgbClr val="FFFF00"/>
              </a:solidFill>
            </a:rPr>
            <a:t> </a:t>
          </a:r>
          <a:r>
            <a:rPr lang="en-US" sz="3900" kern="1200" dirty="0" err="1">
              <a:solidFill>
                <a:srgbClr val="FFFF00"/>
              </a:solidFill>
            </a:rPr>
            <a:t>các</a:t>
          </a:r>
          <a:r>
            <a:rPr lang="en-US" sz="3900" kern="1200" dirty="0">
              <a:solidFill>
                <a:srgbClr val="FFFF00"/>
              </a:solidFill>
            </a:rPr>
            <a:t> </a:t>
          </a:r>
          <a:r>
            <a:rPr lang="en-US" sz="3900" kern="1200" dirty="0" err="1">
              <a:solidFill>
                <a:srgbClr val="FFFF00"/>
              </a:solidFill>
            </a:rPr>
            <a:t>yếu</a:t>
          </a:r>
          <a:r>
            <a:rPr lang="en-US" sz="3900" kern="1200" dirty="0">
              <a:solidFill>
                <a:srgbClr val="FFFF00"/>
              </a:solidFill>
            </a:rPr>
            <a:t> </a:t>
          </a:r>
          <a:r>
            <a:rPr lang="en-US" sz="3900" kern="1200" dirty="0" err="1">
              <a:solidFill>
                <a:srgbClr val="FFFF00"/>
              </a:solidFill>
            </a:rPr>
            <a:t>tố</a:t>
          </a:r>
          <a:r>
            <a:rPr lang="en-US" sz="3900" kern="1200" dirty="0">
              <a:solidFill>
                <a:srgbClr val="FFFF00"/>
              </a:solidFill>
            </a:rPr>
            <a:t>:</a:t>
          </a:r>
          <a:endParaRPr lang="en-US" sz="3900" i="1" kern="1200" dirty="0">
            <a:solidFill>
              <a:schemeClr val="bg1"/>
            </a:solidFill>
          </a:endParaRPr>
        </a:p>
      </dsp:txBody>
      <dsp:txXfrm>
        <a:off x="160352" y="161216"/>
        <a:ext cx="2931205" cy="5096233"/>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Học</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thuyết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giá</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trị</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lao</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động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Học thuyết giá trị thặng dư</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c. Học thuyết tích luỹ tư sản</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d. Học thuyết tái sản xuất tư bản xã hội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lvl="0" algn="just" defTabSz="2044700">
            <a:lnSpc>
              <a:spcPct val="90000"/>
            </a:lnSpc>
            <a:spcBef>
              <a:spcPct val="0"/>
            </a:spcBef>
            <a:spcAft>
              <a:spcPct val="35000"/>
            </a:spcAft>
          </a:pPr>
          <a:r>
            <a:rPr lang="en-US" sz="4600" kern="1200" dirty="0">
              <a:solidFill>
                <a:srgbClr val="FFFF00"/>
              </a:solidFill>
            </a:rPr>
            <a:t> </a:t>
          </a:r>
          <a:r>
            <a:rPr lang="vi-VN" sz="4600" kern="1200" dirty="0">
              <a:solidFill>
                <a:srgbClr val="FFFF00"/>
              </a:solidFill>
            </a:rPr>
            <a:t>Học thuyết kinh tế nào của C.Mác được coi là hòn đá tảng?</a:t>
          </a:r>
          <a:endParaRPr lang="en-US" sz="4600" i="1" kern="1200" dirty="0">
            <a:solidFill>
              <a:schemeClr val="bg1"/>
            </a:solidFill>
          </a:endParaRPr>
        </a:p>
      </dsp:txBody>
      <dsp:txXfrm>
        <a:off x="160352" y="161216"/>
        <a:ext cx="2931205" cy="5096233"/>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Học</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thuyết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giá</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trị</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lao</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động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Học thuyết giá trị thặng dư</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c. Học thuyết tích luỹ tư sản</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d. Học thuyết tái sản xuất tư bản xã hội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lvl="0" algn="just" defTabSz="2044700">
            <a:lnSpc>
              <a:spcPct val="90000"/>
            </a:lnSpc>
            <a:spcBef>
              <a:spcPct val="0"/>
            </a:spcBef>
            <a:spcAft>
              <a:spcPct val="35000"/>
            </a:spcAft>
          </a:pPr>
          <a:r>
            <a:rPr lang="en-US" sz="4600" kern="1200" dirty="0">
              <a:solidFill>
                <a:srgbClr val="FFFF00"/>
              </a:solidFill>
            </a:rPr>
            <a:t> </a:t>
          </a:r>
          <a:r>
            <a:rPr lang="vi-VN" sz="4600" kern="1200" dirty="0">
              <a:solidFill>
                <a:srgbClr val="FFFF00"/>
              </a:solidFill>
            </a:rPr>
            <a:t>Học thuyết kinh tế nào của C.Mác được coi là hòn đá tảng?</a:t>
          </a:r>
          <a:endParaRPr lang="en-US" sz="4600" i="1" kern="1200" dirty="0">
            <a:solidFill>
              <a:schemeClr val="bg1"/>
            </a:solidFill>
          </a:endParaRPr>
        </a:p>
      </dsp:txBody>
      <dsp:txXfrm>
        <a:off x="160352" y="161216"/>
        <a:ext cx="2931205" cy="5096233"/>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4"/>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r>
            <a:rPr lang="en-US" sz="3200" kern="1200" dirty="0">
              <a:solidFill>
                <a:schemeClr val="bg1"/>
              </a:solidFill>
              <a:latin typeface="Arial" panose="020B0604020202020204" pitchFamily="34" charset="0"/>
              <a:cs typeface="Arial" panose="020B0604020202020204" pitchFamily="34" charset="0"/>
            </a:rPr>
            <a:t>a. </a:t>
          </a:r>
          <a:r>
            <a:rPr lang="en-US" sz="3200" kern="1200" dirty="0" err="1">
              <a:solidFill>
                <a:schemeClr val="bg1"/>
              </a:solidFill>
              <a:latin typeface="Arial" panose="020B0604020202020204" pitchFamily="34" charset="0"/>
              <a:cs typeface="Arial" panose="020B0604020202020204" pitchFamily="34" charset="0"/>
            </a:rPr>
            <a:t>Học</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thuyết</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giá</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trị</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lao</a:t>
          </a:r>
          <a:r>
            <a:rPr lang="en-US" sz="3200" kern="1200" dirty="0">
              <a:solidFill>
                <a:schemeClr val="bg1"/>
              </a:solidFill>
              <a:latin typeface="Arial" panose="020B0604020202020204" pitchFamily="34" charset="0"/>
              <a:cs typeface="Arial" panose="020B0604020202020204" pitchFamily="34" charset="0"/>
            </a:rPr>
            <a:t> </a:t>
          </a:r>
          <a:r>
            <a:rPr lang="en-US" sz="3200" kern="1200" dirty="0" err="1">
              <a:solidFill>
                <a:schemeClr val="bg1"/>
              </a:solidFill>
              <a:latin typeface="Arial" panose="020B0604020202020204" pitchFamily="34" charset="0"/>
              <a:cs typeface="Arial" panose="020B0604020202020204" pitchFamily="34" charset="0"/>
            </a:rPr>
            <a:t>động</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b. Học thuyết giá trị thặng dư</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c. Học thuyết tích luỹ tư sản</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l" defTabSz="1422400">
            <a:lnSpc>
              <a:spcPct val="90000"/>
            </a:lnSpc>
            <a:spcBef>
              <a:spcPct val="0"/>
            </a:spcBef>
            <a:spcAft>
              <a:spcPct val="15000"/>
            </a:spcAft>
            <a:buChar char="••"/>
          </a:pPr>
          <a:r>
            <a:rPr lang="vi-VN" sz="3200" kern="1200" dirty="0">
              <a:solidFill>
                <a:schemeClr val="bg1"/>
              </a:solidFill>
              <a:latin typeface="Arial" panose="020B0604020202020204" pitchFamily="34" charset="0"/>
              <a:cs typeface="Arial" panose="020B0604020202020204" pitchFamily="34" charset="0"/>
            </a:rPr>
            <a:t>d. Học thuyết tái sản xuất tư bản xã hội</a:t>
          </a: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a:p>
          <a:pPr marL="285750" lvl="1" indent="-285750" algn="just" defTabSz="1422400">
            <a:lnSpc>
              <a:spcPct val="90000"/>
            </a:lnSpc>
            <a:spcBef>
              <a:spcPct val="0"/>
            </a:spcBef>
            <a:spcAft>
              <a:spcPct val="15000"/>
            </a:spcAft>
            <a:buChar char="••"/>
          </a:pPr>
          <a:endParaRPr lang="en-US" sz="3200" kern="1200" dirty="0">
            <a:solidFill>
              <a:schemeClr val="bg1"/>
            </a:solidFill>
            <a:latin typeface="Arial" panose="020B0604020202020204" pitchFamily="34" charset="0"/>
            <a:cs typeface="Arial" panose="020B0604020202020204" pitchFamily="34" charset="0"/>
          </a:endParaRPr>
        </a:p>
      </dsp:txBody>
      <dsp:txXfrm rot="-5400000">
        <a:off x="3222483" y="269551"/>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lvl="0" algn="just" defTabSz="2044700">
            <a:lnSpc>
              <a:spcPct val="90000"/>
            </a:lnSpc>
            <a:spcBef>
              <a:spcPct val="0"/>
            </a:spcBef>
            <a:spcAft>
              <a:spcPct val="35000"/>
            </a:spcAft>
          </a:pPr>
          <a:r>
            <a:rPr lang="en-US" sz="4600" kern="1200" dirty="0">
              <a:solidFill>
                <a:srgbClr val="FFFF00"/>
              </a:solidFill>
            </a:rPr>
            <a:t> </a:t>
          </a:r>
          <a:r>
            <a:rPr lang="vi-VN" sz="4600" kern="1200" dirty="0">
              <a:solidFill>
                <a:srgbClr val="FFFF00"/>
              </a:solidFill>
            </a:rPr>
            <a:t>Học thuyết kinh tế nào của C.Mác được coi là hòn đá tảng?</a:t>
          </a:r>
          <a:endParaRPr lang="en-US" sz="4600" i="1" kern="1200" dirty="0">
            <a:solidFill>
              <a:schemeClr val="bg1"/>
            </a:solidFill>
          </a:endParaRPr>
        </a:p>
      </dsp:txBody>
      <dsp:txXfrm>
        <a:off x="160352" y="161216"/>
        <a:ext cx="2931205" cy="5096233"/>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9"/>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a. </a:t>
          </a:r>
          <a:r>
            <a:rPr lang="en-US" sz="3600" kern="1200" dirty="0" err="1">
              <a:solidFill>
                <a:schemeClr val="bg1"/>
              </a:solidFill>
              <a:latin typeface="Arial" panose="020B0604020202020204" pitchFamily="34" charset="0"/>
              <a:cs typeface="Arial" panose="020B0604020202020204" pitchFamily="34" charset="0"/>
            </a:rPr>
            <a:t>Gíá</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trị</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b. Sản xuất</a:t>
          </a: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c. Kinh tế</a:t>
          </a: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d. Mua bán</a:t>
          </a: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dsp:txBody>
      <dsp:txXfrm rot="-5400000">
        <a:off x="3222483" y="269546"/>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just" defTabSz="1600200">
            <a:lnSpc>
              <a:spcPct val="90000"/>
            </a:lnSpc>
            <a:spcBef>
              <a:spcPct val="0"/>
            </a:spcBef>
            <a:spcAft>
              <a:spcPct val="35000"/>
            </a:spcAft>
          </a:pPr>
          <a:r>
            <a:rPr lang="vi-VN" sz="3600" kern="1200" dirty="0">
              <a:solidFill>
                <a:srgbClr val="FFFF00"/>
              </a:solidFill>
            </a:rPr>
            <a:t>"Sản xuất và trao đổi hàng hóa phải dựa trên cơ sở hao phí sức lao động xã hội cần thiết" là nội dung quy luật:</a:t>
          </a:r>
          <a:endParaRPr lang="en-US" sz="3600" i="1" kern="1200" dirty="0">
            <a:solidFill>
              <a:schemeClr val="bg1"/>
            </a:solidFill>
          </a:endParaRPr>
        </a:p>
      </dsp:txBody>
      <dsp:txXfrm>
        <a:off x="160352" y="161216"/>
        <a:ext cx="2931205" cy="5096233"/>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9"/>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a. </a:t>
          </a:r>
          <a:r>
            <a:rPr lang="en-US" sz="3600" kern="1200" dirty="0" err="1">
              <a:solidFill>
                <a:schemeClr val="bg1"/>
              </a:solidFill>
              <a:latin typeface="Arial" panose="020B0604020202020204" pitchFamily="34" charset="0"/>
              <a:cs typeface="Arial" panose="020B0604020202020204" pitchFamily="34" charset="0"/>
            </a:rPr>
            <a:t>Sở</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hữu</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b. Chiếm hữu</a:t>
          </a: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c. Công hữu</a:t>
          </a:r>
        </a:p>
        <a:p>
          <a:pPr marL="285750" lvl="1" indent="-285750" algn="l" defTabSz="1600200">
            <a:lnSpc>
              <a:spcPct val="90000"/>
            </a:lnSpc>
            <a:spcBef>
              <a:spcPct val="0"/>
            </a:spcBef>
            <a:spcAft>
              <a:spcPct val="15000"/>
            </a:spcAft>
            <a:buChar char="••"/>
          </a:pPr>
          <a:r>
            <a:rPr lang="vi-VN" sz="3600" kern="1200" dirty="0">
              <a:solidFill>
                <a:schemeClr val="bg1"/>
              </a:solidFill>
              <a:latin typeface="Arial" panose="020B0604020202020204" pitchFamily="34" charset="0"/>
              <a:cs typeface="Arial" panose="020B0604020202020204" pitchFamily="34" charset="0"/>
            </a:rPr>
            <a:t>d. Tư hữu</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dsp:txBody>
      <dsp:txXfrm rot="-5400000">
        <a:off x="3222483" y="269546"/>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just" defTabSz="1244600">
            <a:lnSpc>
              <a:spcPct val="90000"/>
            </a:lnSpc>
            <a:spcBef>
              <a:spcPct val="0"/>
            </a:spcBef>
            <a:spcAft>
              <a:spcPct val="35000"/>
            </a:spcAft>
          </a:pPr>
          <a:r>
            <a:rPr lang="vi-VN" sz="2800" kern="1200" dirty="0">
              <a:solidFill>
                <a:srgbClr val="FFFF00"/>
              </a:solidFill>
            </a:rPr>
            <a:t>Sứ mệnh lịch sử của giai cấp công nhân là giành lấy chính quyền, xóa bỏ chế độ tư hữu tư bản chủ nghĩa, tổ chức xây dựng chế độ xã hội mới với chế độ…... xã hội chủ nghĩa về tư liệu sản xuất : </a:t>
          </a:r>
          <a:endParaRPr lang="en-US" sz="2800" i="1" kern="1200" dirty="0">
            <a:solidFill>
              <a:schemeClr val="bg1"/>
            </a:solidFill>
          </a:endParaRPr>
        </a:p>
      </dsp:txBody>
      <dsp:txXfrm>
        <a:off x="160352" y="161216"/>
        <a:ext cx="2931205" cy="5096233"/>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9"/>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vi-VN" sz="3600" kern="1200" dirty="0">
              <a:solidFill>
                <a:schemeClr val="bg1"/>
              </a:solidFill>
              <a:latin typeface="Arial" panose="020B0604020202020204" pitchFamily="34" charset="0"/>
              <a:cs typeface="Arial" panose="020B0604020202020204" pitchFamily="34" charset="0"/>
            </a:rPr>
            <a:t>a. Xóa bỏ chế độ tư bản chủ nghĩa</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b. Xóa bỏ mọi chế độ áp bức bóc lột</a:t>
          </a: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c. Xây dựng xã hội mới - xã hội Xã hội chủ nghĩa</a:t>
          </a: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d. Tất cả các câu đều đúng</a:t>
          </a: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dsp:txBody>
      <dsp:txXfrm rot="-5400000">
        <a:off x="3222483" y="269546"/>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80010" rIns="160020" bIns="80010" numCol="1" spcCol="1270" anchor="ctr" anchorCtr="0">
          <a:noAutofit/>
        </a:bodyPr>
        <a:lstStyle/>
        <a:p>
          <a:pPr lvl="0" algn="just" defTabSz="1866900">
            <a:lnSpc>
              <a:spcPct val="90000"/>
            </a:lnSpc>
            <a:spcBef>
              <a:spcPct val="0"/>
            </a:spcBef>
            <a:spcAft>
              <a:spcPct val="35000"/>
            </a:spcAft>
          </a:pPr>
          <a:r>
            <a:rPr lang="en-US" sz="4200" kern="1200" dirty="0" err="1">
              <a:solidFill>
                <a:srgbClr val="FFFF00"/>
              </a:solidFill>
            </a:rPr>
            <a:t>Sứ</a:t>
          </a:r>
          <a:r>
            <a:rPr lang="en-US" sz="4200" kern="1200" dirty="0">
              <a:solidFill>
                <a:srgbClr val="FFFF00"/>
              </a:solidFill>
            </a:rPr>
            <a:t> </a:t>
          </a:r>
          <a:r>
            <a:rPr lang="en-US" sz="4200" kern="1200" dirty="0" err="1">
              <a:solidFill>
                <a:srgbClr val="FFFF00"/>
              </a:solidFill>
            </a:rPr>
            <a:t>mệnh</a:t>
          </a:r>
          <a:r>
            <a:rPr lang="en-US" sz="4200" kern="1200" dirty="0">
              <a:solidFill>
                <a:srgbClr val="FFFF00"/>
              </a:solidFill>
            </a:rPr>
            <a:t> </a:t>
          </a:r>
          <a:r>
            <a:rPr lang="en-US" sz="4200" kern="1200" dirty="0" err="1">
              <a:solidFill>
                <a:srgbClr val="FFFF00"/>
              </a:solidFill>
            </a:rPr>
            <a:t>lịch</a:t>
          </a:r>
          <a:r>
            <a:rPr lang="en-US" sz="4200" kern="1200" dirty="0">
              <a:solidFill>
                <a:srgbClr val="FFFF00"/>
              </a:solidFill>
            </a:rPr>
            <a:t> </a:t>
          </a:r>
          <a:r>
            <a:rPr lang="en-US" sz="4200" kern="1200" dirty="0" err="1">
              <a:solidFill>
                <a:srgbClr val="FFFF00"/>
              </a:solidFill>
            </a:rPr>
            <a:t>sử</a:t>
          </a:r>
          <a:r>
            <a:rPr lang="en-US" sz="4200" kern="1200" dirty="0">
              <a:solidFill>
                <a:srgbClr val="FFFF00"/>
              </a:solidFill>
            </a:rPr>
            <a:t> </a:t>
          </a:r>
          <a:r>
            <a:rPr lang="en-US" sz="4200" kern="1200" dirty="0" err="1">
              <a:solidFill>
                <a:srgbClr val="FFFF00"/>
              </a:solidFill>
            </a:rPr>
            <a:t>của</a:t>
          </a:r>
          <a:r>
            <a:rPr lang="en-US" sz="4200" kern="1200" dirty="0">
              <a:solidFill>
                <a:srgbClr val="FFFF00"/>
              </a:solidFill>
            </a:rPr>
            <a:t> </a:t>
          </a:r>
          <a:r>
            <a:rPr lang="en-US" sz="4200" kern="1200" dirty="0" err="1">
              <a:solidFill>
                <a:srgbClr val="FFFF00"/>
              </a:solidFill>
            </a:rPr>
            <a:t>giai</a:t>
          </a:r>
          <a:r>
            <a:rPr lang="en-US" sz="4200" kern="1200" dirty="0">
              <a:solidFill>
                <a:srgbClr val="FFFF00"/>
              </a:solidFill>
            </a:rPr>
            <a:t> </a:t>
          </a:r>
          <a:r>
            <a:rPr lang="en-US" sz="4200" kern="1200" dirty="0" err="1">
              <a:solidFill>
                <a:srgbClr val="FFFF00"/>
              </a:solidFill>
            </a:rPr>
            <a:t>cấp</a:t>
          </a:r>
          <a:r>
            <a:rPr lang="en-US" sz="4200" kern="1200" dirty="0">
              <a:solidFill>
                <a:srgbClr val="FFFF00"/>
              </a:solidFill>
            </a:rPr>
            <a:t> </a:t>
          </a:r>
          <a:r>
            <a:rPr lang="en-US" sz="4200" kern="1200" dirty="0" err="1">
              <a:solidFill>
                <a:srgbClr val="FFFF00"/>
              </a:solidFill>
            </a:rPr>
            <a:t>công</a:t>
          </a:r>
          <a:r>
            <a:rPr lang="en-US" sz="4200" kern="1200" dirty="0">
              <a:solidFill>
                <a:srgbClr val="FFFF00"/>
              </a:solidFill>
            </a:rPr>
            <a:t> </a:t>
          </a:r>
          <a:r>
            <a:rPr lang="en-US" sz="4200" kern="1200" dirty="0" err="1">
              <a:solidFill>
                <a:srgbClr val="FFFF00"/>
              </a:solidFill>
            </a:rPr>
            <a:t>nhân</a:t>
          </a:r>
          <a:r>
            <a:rPr lang="en-US" sz="4200" kern="1200" dirty="0">
              <a:solidFill>
                <a:srgbClr val="FFFF00"/>
              </a:solidFill>
            </a:rPr>
            <a:t> </a:t>
          </a:r>
          <a:r>
            <a:rPr lang="en-US" sz="4200" kern="1200" dirty="0" err="1">
              <a:solidFill>
                <a:srgbClr val="FFFF00"/>
              </a:solidFill>
            </a:rPr>
            <a:t>là</a:t>
          </a:r>
          <a:r>
            <a:rPr lang="en-US" sz="4200" kern="1200" dirty="0">
              <a:solidFill>
                <a:srgbClr val="FFFF00"/>
              </a:solidFill>
            </a:rPr>
            <a:t> </a:t>
          </a:r>
          <a:r>
            <a:rPr lang="en-US" sz="4200" kern="1200" dirty="0" err="1">
              <a:solidFill>
                <a:srgbClr val="FFFF00"/>
              </a:solidFill>
            </a:rPr>
            <a:t>lãnh</a:t>
          </a:r>
          <a:r>
            <a:rPr lang="en-US" sz="4200" kern="1200" dirty="0">
              <a:solidFill>
                <a:srgbClr val="FFFF00"/>
              </a:solidFill>
            </a:rPr>
            <a:t> </a:t>
          </a:r>
          <a:r>
            <a:rPr lang="en-US" sz="4200" kern="1200" dirty="0" err="1">
              <a:solidFill>
                <a:srgbClr val="FFFF00"/>
              </a:solidFill>
            </a:rPr>
            <a:t>đạo</a:t>
          </a:r>
          <a:r>
            <a:rPr lang="en-US" sz="4200" kern="1200" dirty="0">
              <a:solidFill>
                <a:srgbClr val="FFFF00"/>
              </a:solidFill>
            </a:rPr>
            <a:t> </a:t>
          </a:r>
          <a:r>
            <a:rPr lang="en-US" sz="4200" kern="1200" dirty="0" err="1">
              <a:solidFill>
                <a:srgbClr val="FFFF00"/>
              </a:solidFill>
            </a:rPr>
            <a:t>nhân</a:t>
          </a:r>
          <a:r>
            <a:rPr lang="en-US" sz="4200" kern="1200" dirty="0">
              <a:solidFill>
                <a:srgbClr val="FFFF00"/>
              </a:solidFill>
            </a:rPr>
            <a:t> </a:t>
          </a:r>
          <a:r>
            <a:rPr lang="en-US" sz="4200" kern="1200" dirty="0" err="1">
              <a:solidFill>
                <a:srgbClr val="FFFF00"/>
              </a:solidFill>
            </a:rPr>
            <a:t>dân</a:t>
          </a:r>
          <a:r>
            <a:rPr lang="en-US" sz="4200" kern="1200" dirty="0">
              <a:solidFill>
                <a:srgbClr val="FFFF00"/>
              </a:solidFill>
            </a:rPr>
            <a:t> </a:t>
          </a:r>
          <a:r>
            <a:rPr lang="en-US" sz="4200" kern="1200" dirty="0" err="1">
              <a:solidFill>
                <a:srgbClr val="FFFF00"/>
              </a:solidFill>
            </a:rPr>
            <a:t>lao</a:t>
          </a:r>
          <a:r>
            <a:rPr lang="en-US" sz="4200" kern="1200" dirty="0">
              <a:solidFill>
                <a:srgbClr val="FFFF00"/>
              </a:solidFill>
            </a:rPr>
            <a:t> </a:t>
          </a:r>
          <a:r>
            <a:rPr lang="en-US" sz="4200" kern="1200" dirty="0" err="1">
              <a:solidFill>
                <a:srgbClr val="FFFF00"/>
              </a:solidFill>
            </a:rPr>
            <a:t>động</a:t>
          </a:r>
          <a:r>
            <a:rPr lang="en-US" sz="4200" kern="1200" dirty="0">
              <a:solidFill>
                <a:srgbClr val="FFFF00"/>
              </a:solidFill>
            </a:rPr>
            <a:t> </a:t>
          </a:r>
          <a:r>
            <a:rPr lang="en-US" sz="4200" kern="1200" dirty="0" err="1">
              <a:solidFill>
                <a:srgbClr val="FFFF00"/>
              </a:solidFill>
            </a:rPr>
            <a:t>đấu</a:t>
          </a:r>
          <a:r>
            <a:rPr lang="en-US" sz="4200" kern="1200" dirty="0">
              <a:solidFill>
                <a:srgbClr val="FFFF00"/>
              </a:solidFill>
            </a:rPr>
            <a:t> </a:t>
          </a:r>
          <a:r>
            <a:rPr lang="en-US" sz="4200" kern="1200" dirty="0" err="1">
              <a:solidFill>
                <a:srgbClr val="FFFF00"/>
              </a:solidFill>
            </a:rPr>
            <a:t>tranh</a:t>
          </a:r>
          <a:r>
            <a:rPr lang="en-US" sz="4200" kern="1200" dirty="0">
              <a:solidFill>
                <a:srgbClr val="FFFF00"/>
              </a:solidFill>
            </a:rPr>
            <a:t>: </a:t>
          </a:r>
          <a:endParaRPr lang="en-US" sz="4200" i="1" kern="1200" dirty="0">
            <a:solidFill>
              <a:schemeClr val="bg1"/>
            </a:solidFill>
          </a:endParaRPr>
        </a:p>
      </dsp:txBody>
      <dsp:txXfrm>
        <a:off x="160352" y="161216"/>
        <a:ext cx="2931205" cy="5096233"/>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9"/>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a. </a:t>
          </a:r>
          <a:r>
            <a:rPr lang="en-US" sz="3600" kern="1200" dirty="0" err="1">
              <a:solidFill>
                <a:schemeClr val="bg1"/>
              </a:solidFill>
              <a:latin typeface="Arial" panose="020B0604020202020204" pitchFamily="34" charset="0"/>
              <a:cs typeface="Arial" panose="020B0604020202020204" pitchFamily="34" charset="0"/>
            </a:rPr>
            <a:t>Tồn</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tại</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nhiều</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giai</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cấp</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bóc</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lột</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b. Tồn tại nhiều thành phần kinh tế, vừa thống nhất và vừa cạnh tranh với nhau</a:t>
          </a:r>
        </a:p>
        <a:p>
          <a:pPr marL="285750" lvl="1" indent="-285750" algn="l" defTabSz="1600200">
            <a:lnSpc>
              <a:spcPct val="90000"/>
            </a:lnSpc>
            <a:spcBef>
              <a:spcPct val="0"/>
            </a:spcBef>
            <a:spcAft>
              <a:spcPct val="15000"/>
            </a:spcAft>
            <a:buChar char="••"/>
          </a:pPr>
          <a:r>
            <a:rPr lang="vi-VN" sz="3600" kern="1200" dirty="0">
              <a:solidFill>
                <a:schemeClr val="bg1"/>
              </a:solidFill>
              <a:latin typeface="Arial" panose="020B0604020202020204" pitchFamily="34" charset="0"/>
              <a:cs typeface="Arial" panose="020B0604020202020204" pitchFamily="34" charset="0"/>
            </a:rPr>
            <a:t>c. Tồn tại nhiều hệ tư tưởng, tầng lớp khác nhau</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d. Nền kinh tế phát triển mạnh mẽ</a:t>
          </a: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dsp:txBody>
      <dsp:txXfrm rot="-5400000">
        <a:off x="3222483" y="269546"/>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lvl="0" algn="ctr" defTabSz="2044700">
            <a:lnSpc>
              <a:spcPct val="90000"/>
            </a:lnSpc>
            <a:spcBef>
              <a:spcPct val="0"/>
            </a:spcBef>
            <a:spcAft>
              <a:spcPct val="35000"/>
            </a:spcAft>
          </a:pPr>
          <a:r>
            <a:rPr lang="en-US" sz="4600" kern="1200" dirty="0" err="1">
              <a:solidFill>
                <a:srgbClr val="FFFF00"/>
              </a:solidFill>
            </a:rPr>
            <a:t>Đặc</a:t>
          </a:r>
          <a:r>
            <a:rPr lang="en-US" sz="4600" kern="1200" dirty="0">
              <a:solidFill>
                <a:srgbClr val="FFFF00"/>
              </a:solidFill>
            </a:rPr>
            <a:t> </a:t>
          </a:r>
          <a:r>
            <a:rPr lang="en-US" sz="4600" kern="1200" dirty="0" err="1">
              <a:solidFill>
                <a:srgbClr val="FFFF00"/>
              </a:solidFill>
            </a:rPr>
            <a:t>điểm</a:t>
          </a:r>
          <a:r>
            <a:rPr lang="en-US" sz="4600" kern="1200" dirty="0">
              <a:solidFill>
                <a:srgbClr val="FFFF00"/>
              </a:solidFill>
            </a:rPr>
            <a:t> </a:t>
          </a:r>
          <a:r>
            <a:rPr lang="en-US" sz="4600" kern="1200" dirty="0" err="1">
              <a:solidFill>
                <a:srgbClr val="FFFF00"/>
              </a:solidFill>
            </a:rPr>
            <a:t>về</a:t>
          </a:r>
          <a:r>
            <a:rPr lang="en-US" sz="4600" kern="1200" dirty="0">
              <a:solidFill>
                <a:srgbClr val="FFFF00"/>
              </a:solidFill>
            </a:rPr>
            <a:t> </a:t>
          </a:r>
          <a:r>
            <a:rPr lang="en-US" sz="4600" kern="1200" dirty="0" err="1">
              <a:solidFill>
                <a:srgbClr val="FFFF00"/>
              </a:solidFill>
            </a:rPr>
            <a:t>mặt</a:t>
          </a:r>
          <a:r>
            <a:rPr lang="en-US" sz="4600" kern="1200" dirty="0">
              <a:solidFill>
                <a:srgbClr val="FFFF00"/>
              </a:solidFill>
            </a:rPr>
            <a:t> </a:t>
          </a:r>
          <a:r>
            <a:rPr lang="en-US" sz="4600" kern="1200" dirty="0" err="1">
              <a:solidFill>
                <a:srgbClr val="FFFF00"/>
              </a:solidFill>
            </a:rPr>
            <a:t>kinh</a:t>
          </a:r>
          <a:r>
            <a:rPr lang="en-US" sz="4600" kern="1200" dirty="0">
              <a:solidFill>
                <a:srgbClr val="FFFF00"/>
              </a:solidFill>
            </a:rPr>
            <a:t> </a:t>
          </a:r>
          <a:r>
            <a:rPr lang="en-US" sz="4600" kern="1200" dirty="0" err="1">
              <a:solidFill>
                <a:srgbClr val="FFFF00"/>
              </a:solidFill>
            </a:rPr>
            <a:t>tế</a:t>
          </a:r>
          <a:r>
            <a:rPr lang="en-US" sz="4600" kern="1200" dirty="0">
              <a:solidFill>
                <a:srgbClr val="FFFF00"/>
              </a:solidFill>
            </a:rPr>
            <a:t> </a:t>
          </a:r>
          <a:r>
            <a:rPr lang="en-US" sz="4600" kern="1200" dirty="0" err="1">
              <a:solidFill>
                <a:srgbClr val="FFFF00"/>
              </a:solidFill>
            </a:rPr>
            <a:t>trong</a:t>
          </a:r>
          <a:r>
            <a:rPr lang="en-US" sz="4600" kern="1200" dirty="0">
              <a:solidFill>
                <a:srgbClr val="FFFF00"/>
              </a:solidFill>
            </a:rPr>
            <a:t> </a:t>
          </a:r>
          <a:r>
            <a:rPr lang="en-US" sz="4600" kern="1200" dirty="0" err="1">
              <a:solidFill>
                <a:srgbClr val="FFFF00"/>
              </a:solidFill>
            </a:rPr>
            <a:t>thời</a:t>
          </a:r>
          <a:r>
            <a:rPr lang="en-US" sz="4600" kern="1200" dirty="0">
              <a:solidFill>
                <a:srgbClr val="FFFF00"/>
              </a:solidFill>
            </a:rPr>
            <a:t> </a:t>
          </a:r>
          <a:r>
            <a:rPr lang="en-US" sz="4600" kern="1200" dirty="0" err="1">
              <a:solidFill>
                <a:srgbClr val="FFFF00"/>
              </a:solidFill>
            </a:rPr>
            <a:t>kỳ</a:t>
          </a:r>
          <a:r>
            <a:rPr lang="en-US" sz="4600" kern="1200" dirty="0">
              <a:solidFill>
                <a:srgbClr val="FFFF00"/>
              </a:solidFill>
            </a:rPr>
            <a:t> </a:t>
          </a:r>
          <a:r>
            <a:rPr lang="en-US" sz="4600" kern="1200" dirty="0" err="1">
              <a:solidFill>
                <a:srgbClr val="FFFF00"/>
              </a:solidFill>
            </a:rPr>
            <a:t>quá</a:t>
          </a:r>
          <a:r>
            <a:rPr lang="en-US" sz="4600" kern="1200" dirty="0">
              <a:solidFill>
                <a:srgbClr val="FFFF00"/>
              </a:solidFill>
            </a:rPr>
            <a:t> </a:t>
          </a:r>
          <a:r>
            <a:rPr lang="en-US" sz="4600" kern="1200" dirty="0" err="1">
              <a:solidFill>
                <a:srgbClr val="FFFF00"/>
              </a:solidFill>
            </a:rPr>
            <a:t>độ</a:t>
          </a:r>
          <a:r>
            <a:rPr lang="en-US" sz="4600" kern="1200" dirty="0">
              <a:solidFill>
                <a:srgbClr val="FFFF00"/>
              </a:solidFill>
            </a:rPr>
            <a:t> </a:t>
          </a:r>
          <a:r>
            <a:rPr lang="en-US" sz="4600" kern="1200" dirty="0" err="1">
              <a:solidFill>
                <a:srgbClr val="FFFF00"/>
              </a:solidFill>
            </a:rPr>
            <a:t>lên</a:t>
          </a:r>
          <a:r>
            <a:rPr lang="en-US" sz="4600" kern="1200" dirty="0">
              <a:solidFill>
                <a:srgbClr val="FFFF00"/>
              </a:solidFill>
            </a:rPr>
            <a:t> </a:t>
          </a:r>
          <a:r>
            <a:rPr lang="en-US" sz="4600" kern="1200" dirty="0" err="1">
              <a:solidFill>
                <a:srgbClr val="FFFF00"/>
              </a:solidFill>
            </a:rPr>
            <a:t>chủ</a:t>
          </a:r>
          <a:r>
            <a:rPr lang="en-US" sz="4600" kern="1200" dirty="0">
              <a:solidFill>
                <a:srgbClr val="FFFF00"/>
              </a:solidFill>
            </a:rPr>
            <a:t> </a:t>
          </a:r>
          <a:r>
            <a:rPr lang="en-US" sz="4600" kern="1200" dirty="0" err="1">
              <a:solidFill>
                <a:srgbClr val="FFFF00"/>
              </a:solidFill>
            </a:rPr>
            <a:t>nghĩa</a:t>
          </a:r>
          <a:r>
            <a:rPr lang="en-US" sz="4600" kern="1200" dirty="0">
              <a:solidFill>
                <a:srgbClr val="FFFF00"/>
              </a:solidFill>
            </a:rPr>
            <a:t> </a:t>
          </a:r>
          <a:r>
            <a:rPr lang="en-US" sz="4600" kern="1200" dirty="0" err="1">
              <a:solidFill>
                <a:srgbClr val="FFFF00"/>
              </a:solidFill>
            </a:rPr>
            <a:t>xã</a:t>
          </a:r>
          <a:r>
            <a:rPr lang="en-US" sz="4600" kern="1200" dirty="0">
              <a:solidFill>
                <a:srgbClr val="FFFF00"/>
              </a:solidFill>
            </a:rPr>
            <a:t> </a:t>
          </a:r>
          <a:r>
            <a:rPr lang="en-US" sz="4600" kern="1200" dirty="0" err="1">
              <a:solidFill>
                <a:srgbClr val="FFFF00"/>
              </a:solidFill>
            </a:rPr>
            <a:t>hội</a:t>
          </a:r>
          <a:r>
            <a:rPr lang="en-US" sz="4600" kern="1200" dirty="0">
              <a:solidFill>
                <a:srgbClr val="FFFF00"/>
              </a:solidFill>
            </a:rPr>
            <a:t> </a:t>
          </a:r>
          <a:r>
            <a:rPr lang="en-US" sz="4600" kern="1200" dirty="0" err="1">
              <a:solidFill>
                <a:srgbClr val="FFFF00"/>
              </a:solidFill>
            </a:rPr>
            <a:t>là</a:t>
          </a:r>
          <a:r>
            <a:rPr lang="en-US" sz="4600" kern="1200" dirty="0">
              <a:solidFill>
                <a:srgbClr val="FFFF00"/>
              </a:solidFill>
            </a:rPr>
            <a:t> </a:t>
          </a:r>
          <a:r>
            <a:rPr lang="en-US" sz="4600" kern="1200" dirty="0" err="1">
              <a:solidFill>
                <a:srgbClr val="FFFF00"/>
              </a:solidFill>
            </a:rPr>
            <a:t>gì</a:t>
          </a:r>
          <a:r>
            <a:rPr lang="en-US" sz="4600" kern="1200" dirty="0">
              <a:solidFill>
                <a:srgbClr val="FFFF00"/>
              </a:solidFill>
            </a:rPr>
            <a:t>?:</a:t>
          </a:r>
          <a:endParaRPr lang="en-US" sz="4600" i="1" kern="1200" dirty="0">
            <a:solidFill>
              <a:schemeClr val="bg1"/>
            </a:solidFill>
          </a:endParaRPr>
        </a:p>
      </dsp:txBody>
      <dsp:txXfrm>
        <a:off x="160352" y="161216"/>
        <a:ext cx="2931205" cy="5096233"/>
      </dsp:txXfrm>
    </dsp:sp>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9"/>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a. </a:t>
          </a:r>
          <a:r>
            <a:rPr lang="en-US" sz="3600" kern="1200" dirty="0" err="1">
              <a:solidFill>
                <a:schemeClr val="bg1"/>
              </a:solidFill>
              <a:latin typeface="Arial" panose="020B0604020202020204" pitchFamily="34" charset="0"/>
              <a:cs typeface="Arial" panose="020B0604020202020204" pitchFamily="34" charset="0"/>
            </a:rPr>
            <a:t>Mức</a:t>
          </a:r>
          <a:r>
            <a:rPr lang="en-US" sz="3600" kern="1200" dirty="0">
              <a:solidFill>
                <a:schemeClr val="bg1"/>
              </a:solidFill>
              <a:latin typeface="Arial" panose="020B0604020202020204" pitchFamily="34" charset="0"/>
              <a:cs typeface="Arial" panose="020B0604020202020204" pitchFamily="34" charset="0"/>
            </a:rPr>
            <a:t> chi </a:t>
          </a:r>
          <a:r>
            <a:rPr lang="en-US" sz="3600" kern="1200" dirty="0" err="1">
              <a:solidFill>
                <a:schemeClr val="bg1"/>
              </a:solidFill>
              <a:latin typeface="Arial" panose="020B0604020202020204" pitchFamily="34" charset="0"/>
              <a:cs typeface="Arial" panose="020B0604020202020204" pitchFamily="34" charset="0"/>
            </a:rPr>
            <a:t>phí</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mà</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xã</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hội</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chấp</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nhận</a:t>
          </a:r>
          <a:r>
            <a:rPr lang="en-US" sz="3600" kern="1200" dirty="0">
              <a:solidFill>
                <a:schemeClr val="bg1"/>
              </a:solidFill>
              <a:latin typeface="Arial" panose="020B0604020202020204" pitchFamily="34" charset="0"/>
              <a:cs typeface="Arial" panose="020B0604020202020204" pitchFamily="34" charset="0"/>
            </a:rPr>
            <a:t> </a:t>
          </a:r>
        </a:p>
        <a:p>
          <a:pPr marL="285750" lvl="1" indent="-285750" algn="l" defTabSz="1600200">
            <a:lnSpc>
              <a:spcPct val="90000"/>
            </a:lnSpc>
            <a:spcBef>
              <a:spcPct val="0"/>
            </a:spcBef>
            <a:spcAft>
              <a:spcPct val="15000"/>
            </a:spcAft>
            <a:buChar char="••"/>
          </a:pPr>
          <a:r>
            <a:rPr lang="it-IT" sz="3600" kern="1200" dirty="0">
              <a:solidFill>
                <a:schemeClr val="bg1"/>
              </a:solidFill>
              <a:latin typeface="Arial" panose="020B0604020202020204" pitchFamily="34" charset="0"/>
              <a:cs typeface="Arial" panose="020B0604020202020204" pitchFamily="34" charset="0"/>
            </a:rPr>
            <a:t>b. Mức chi phí phù hợp</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c. Mức chi phí của nhà sản xuất</a:t>
          </a:r>
        </a:p>
        <a:p>
          <a:pPr marL="285750" lvl="1" indent="-285750" algn="l" defTabSz="1600200">
            <a:lnSpc>
              <a:spcPct val="90000"/>
            </a:lnSpc>
            <a:spcBef>
              <a:spcPct val="0"/>
            </a:spcBef>
            <a:spcAft>
              <a:spcPct val="15000"/>
            </a:spcAft>
            <a:buChar char="••"/>
          </a:pPr>
          <a:r>
            <a:rPr lang="en-US" sz="3600" kern="1200" dirty="0">
              <a:solidFill>
                <a:schemeClr val="bg1"/>
              </a:solidFill>
              <a:latin typeface="Arial" panose="020B0604020202020204" pitchFamily="34" charset="0"/>
              <a:cs typeface="Arial" panose="020B0604020202020204" pitchFamily="34" charset="0"/>
            </a:rPr>
            <a:t>d. Mức chi phí của mỗi ngành nghề</a:t>
          </a: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dsp:txBody>
      <dsp:txXfrm rot="-5400000">
        <a:off x="3222483" y="269546"/>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vi-VN" sz="3600" kern="1200" dirty="0">
              <a:solidFill>
                <a:srgbClr val="FFFF00"/>
              </a:solidFill>
            </a:rPr>
            <a:t>Trong kinh tế hàng hóa, người sản xuất phải điều chỉnh làm cho hao phí lao</a:t>
          </a:r>
          <a:endParaRPr lang="en-US" sz="3600" kern="1200" dirty="0">
            <a:solidFill>
              <a:srgbClr val="FFFF00"/>
            </a:solidFill>
          </a:endParaRPr>
        </a:p>
        <a:p>
          <a:pPr lvl="0" algn="ctr" defTabSz="1600200">
            <a:lnSpc>
              <a:spcPct val="90000"/>
            </a:lnSpc>
            <a:spcBef>
              <a:spcPct val="0"/>
            </a:spcBef>
            <a:spcAft>
              <a:spcPct val="35000"/>
            </a:spcAft>
          </a:pPr>
          <a:r>
            <a:rPr lang="en-US" sz="3600" kern="1200" dirty="0">
              <a:solidFill>
                <a:srgbClr val="FFFF00"/>
              </a:solidFill>
            </a:rPr>
            <a:t> </a:t>
          </a:r>
          <a:r>
            <a:rPr lang="en-US" sz="3600" kern="1200" dirty="0" err="1">
              <a:solidFill>
                <a:srgbClr val="FFFF00"/>
              </a:solidFill>
            </a:rPr>
            <a:t>động</a:t>
          </a:r>
          <a:r>
            <a:rPr lang="en-US" sz="3600" kern="1200" dirty="0">
              <a:solidFill>
                <a:srgbClr val="FFFF00"/>
              </a:solidFill>
            </a:rPr>
            <a:t> </a:t>
          </a:r>
          <a:r>
            <a:rPr lang="en-US" sz="3600" kern="1200" dirty="0" err="1">
              <a:solidFill>
                <a:srgbClr val="FFFF00"/>
              </a:solidFill>
            </a:rPr>
            <a:t>cá</a:t>
          </a:r>
          <a:r>
            <a:rPr lang="en-US" sz="3600" kern="1200" dirty="0">
              <a:solidFill>
                <a:srgbClr val="FFFF00"/>
              </a:solidFill>
            </a:rPr>
            <a:t> </a:t>
          </a:r>
          <a:r>
            <a:rPr lang="en-US" sz="3600" kern="1200" dirty="0" err="1">
              <a:solidFill>
                <a:srgbClr val="FFFF00"/>
              </a:solidFill>
            </a:rPr>
            <a:t>biệt</a:t>
          </a:r>
          <a:r>
            <a:rPr lang="en-US" sz="3600" kern="1200" dirty="0">
              <a:solidFill>
                <a:srgbClr val="FFFF00"/>
              </a:solidFill>
            </a:rPr>
            <a:t> </a:t>
          </a:r>
          <a:r>
            <a:rPr lang="en-US" sz="3600" kern="1200" dirty="0" err="1">
              <a:solidFill>
                <a:srgbClr val="FFFF00"/>
              </a:solidFill>
            </a:rPr>
            <a:t>của</a:t>
          </a:r>
          <a:r>
            <a:rPr lang="en-US" sz="3600" kern="1200" dirty="0">
              <a:solidFill>
                <a:srgbClr val="FFFF00"/>
              </a:solidFill>
            </a:rPr>
            <a:t> </a:t>
          </a:r>
          <a:r>
            <a:rPr lang="en-US" sz="3600" kern="1200" dirty="0" err="1">
              <a:solidFill>
                <a:srgbClr val="FFFF00"/>
              </a:solidFill>
            </a:rPr>
            <a:t>mình</a:t>
          </a:r>
          <a:r>
            <a:rPr lang="en-US" sz="3600" kern="1200" dirty="0">
              <a:solidFill>
                <a:srgbClr val="FFFF00"/>
              </a:solidFill>
            </a:rPr>
            <a:t> </a:t>
          </a:r>
          <a:r>
            <a:rPr lang="en-US" sz="3600" kern="1200" dirty="0" err="1">
              <a:solidFill>
                <a:srgbClr val="FFFF00"/>
              </a:solidFill>
            </a:rPr>
            <a:t>phù</a:t>
          </a:r>
          <a:r>
            <a:rPr lang="en-US" sz="3600" kern="1200" dirty="0">
              <a:solidFill>
                <a:srgbClr val="FFFF00"/>
              </a:solidFill>
            </a:rPr>
            <a:t> </a:t>
          </a:r>
          <a:r>
            <a:rPr lang="en-US" sz="3600" kern="1200" dirty="0" err="1">
              <a:solidFill>
                <a:srgbClr val="FFFF00"/>
              </a:solidFill>
            </a:rPr>
            <a:t>hợp</a:t>
          </a:r>
          <a:r>
            <a:rPr lang="en-US" sz="3600" kern="1200" dirty="0">
              <a:solidFill>
                <a:srgbClr val="FFFF00"/>
              </a:solidFill>
            </a:rPr>
            <a:t> </a:t>
          </a:r>
          <a:r>
            <a:rPr lang="en-US" sz="3600" kern="1200" dirty="0" err="1">
              <a:solidFill>
                <a:srgbClr val="FFFF00"/>
              </a:solidFill>
            </a:rPr>
            <a:t>với</a:t>
          </a:r>
          <a:r>
            <a:rPr lang="en-US" sz="3600" kern="1200" dirty="0">
              <a:solidFill>
                <a:srgbClr val="FFFF00"/>
              </a:solidFill>
            </a:rPr>
            <a:t>:</a:t>
          </a:r>
          <a:endParaRPr lang="en-US" sz="3600" i="1" kern="1200" dirty="0">
            <a:solidFill>
              <a:schemeClr val="bg1"/>
            </a:solidFill>
          </a:endParaRPr>
        </a:p>
      </dsp:txBody>
      <dsp:txXfrm>
        <a:off x="160352" y="161216"/>
        <a:ext cx="2931205" cy="5096233"/>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9"/>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en-US" sz="3600" kern="1200" dirty="0" err="1">
              <a:solidFill>
                <a:schemeClr val="bg1"/>
              </a:solidFill>
              <a:latin typeface="Arial" panose="020B0604020202020204" pitchFamily="34" charset="0"/>
              <a:cs typeface="Arial" panose="020B0604020202020204" pitchFamily="34" charset="0"/>
            </a:rPr>
            <a:t>a.Vì</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lao</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động</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sản</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xuất</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hàng</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hóa</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có</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tính</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chất</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hai</a:t>
          </a:r>
          <a:r>
            <a:rPr lang="en-US" sz="3600" kern="1200" dirty="0">
              <a:solidFill>
                <a:schemeClr val="bg1"/>
              </a:solidFill>
              <a:latin typeface="Arial" panose="020B0604020202020204" pitchFamily="34" charset="0"/>
              <a:cs typeface="Arial" panose="020B0604020202020204" pitchFamily="34" charset="0"/>
            </a:rPr>
            <a:t> </a:t>
          </a:r>
          <a:r>
            <a:rPr lang="en-US" sz="3600" kern="1200" dirty="0" err="1">
              <a:solidFill>
                <a:schemeClr val="bg1"/>
              </a:solidFill>
              <a:latin typeface="Arial" panose="020B0604020202020204" pitchFamily="34" charset="0"/>
              <a:cs typeface="Arial" panose="020B0604020202020204" pitchFamily="34" charset="0"/>
            </a:rPr>
            <a:t>mặt</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vi-VN" sz="3600" kern="1200" dirty="0">
              <a:solidFill>
                <a:schemeClr val="bg1"/>
              </a:solidFill>
              <a:latin typeface="Arial" panose="020B0604020202020204" pitchFamily="34" charset="0"/>
              <a:cs typeface="Arial" panose="020B0604020202020204" pitchFamily="34" charset="0"/>
            </a:rPr>
            <a:t>b. Vì có hai loại lao động là lao động trừu tượng và lao động cụ thể</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vi-VN" sz="3600" kern="1200" dirty="0">
              <a:solidFill>
                <a:schemeClr val="bg1"/>
              </a:solidFill>
              <a:latin typeface="Arial" panose="020B0604020202020204" pitchFamily="34" charset="0"/>
              <a:cs typeface="Arial" panose="020B0604020202020204" pitchFamily="34" charset="0"/>
            </a:rPr>
            <a:t>c. Vì hàng hóa được trao đổi trên thị trường</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vi-VN" sz="3600" kern="1200" dirty="0">
              <a:solidFill>
                <a:schemeClr val="bg1"/>
              </a:solidFill>
              <a:latin typeface="Arial" panose="020B0604020202020204" pitchFamily="34" charset="0"/>
              <a:cs typeface="Arial" panose="020B0604020202020204" pitchFamily="34" charset="0"/>
            </a:rPr>
            <a:t>d. Vì hàng hóa là sản phẩm lao động của con người</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dsp:txBody>
      <dsp:txXfrm rot="-5400000">
        <a:off x="3222483" y="269546"/>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87630" rIns="175260" bIns="87630" numCol="1" spcCol="1270" anchor="ctr" anchorCtr="0">
          <a:noAutofit/>
        </a:bodyPr>
        <a:lstStyle/>
        <a:p>
          <a:pPr lvl="0" algn="ctr" defTabSz="2044700">
            <a:lnSpc>
              <a:spcPct val="90000"/>
            </a:lnSpc>
            <a:spcBef>
              <a:spcPct val="0"/>
            </a:spcBef>
            <a:spcAft>
              <a:spcPct val="35000"/>
            </a:spcAft>
          </a:pPr>
          <a:r>
            <a:rPr lang="en-US" sz="4600" kern="1200" dirty="0" err="1">
              <a:solidFill>
                <a:srgbClr val="FFFF00"/>
              </a:solidFill>
            </a:rPr>
            <a:t>Vì</a:t>
          </a:r>
          <a:r>
            <a:rPr lang="en-US" sz="4600" kern="1200" dirty="0">
              <a:solidFill>
                <a:srgbClr val="FFFF00"/>
              </a:solidFill>
            </a:rPr>
            <a:t> </a:t>
          </a:r>
          <a:r>
            <a:rPr lang="en-US" sz="4600" kern="1200" dirty="0" err="1">
              <a:solidFill>
                <a:srgbClr val="FFFF00"/>
              </a:solidFill>
            </a:rPr>
            <a:t>sao</a:t>
          </a:r>
          <a:r>
            <a:rPr lang="en-US" sz="4600" kern="1200" dirty="0">
              <a:solidFill>
                <a:srgbClr val="FFFF00"/>
              </a:solidFill>
            </a:rPr>
            <a:t> </a:t>
          </a:r>
          <a:r>
            <a:rPr lang="en-US" sz="4600" kern="1200" dirty="0" err="1">
              <a:solidFill>
                <a:srgbClr val="FFFF00"/>
              </a:solidFill>
            </a:rPr>
            <a:t>hàng</a:t>
          </a:r>
          <a:r>
            <a:rPr lang="en-US" sz="4600" kern="1200" dirty="0">
              <a:solidFill>
                <a:srgbClr val="FFFF00"/>
              </a:solidFill>
            </a:rPr>
            <a:t> </a:t>
          </a:r>
          <a:r>
            <a:rPr lang="en-US" sz="4600" kern="1200" dirty="0" err="1">
              <a:solidFill>
                <a:srgbClr val="FFFF00"/>
              </a:solidFill>
            </a:rPr>
            <a:t>hóa</a:t>
          </a:r>
          <a:r>
            <a:rPr lang="en-US" sz="4600" kern="1200" dirty="0">
              <a:solidFill>
                <a:srgbClr val="FFFF00"/>
              </a:solidFill>
            </a:rPr>
            <a:t> </a:t>
          </a:r>
          <a:r>
            <a:rPr lang="en-US" sz="4600" kern="1200" dirty="0" err="1">
              <a:solidFill>
                <a:srgbClr val="FFFF00"/>
              </a:solidFill>
            </a:rPr>
            <a:t>có</a:t>
          </a:r>
          <a:r>
            <a:rPr lang="en-US" sz="4600" kern="1200" dirty="0">
              <a:solidFill>
                <a:srgbClr val="FFFF00"/>
              </a:solidFill>
            </a:rPr>
            <a:t> </a:t>
          </a:r>
          <a:r>
            <a:rPr lang="en-US" sz="4600" kern="1200" dirty="0" err="1">
              <a:solidFill>
                <a:srgbClr val="FFFF00"/>
              </a:solidFill>
            </a:rPr>
            <a:t>hai</a:t>
          </a:r>
          <a:r>
            <a:rPr lang="en-US" sz="4600" kern="1200" dirty="0">
              <a:solidFill>
                <a:srgbClr val="FFFF00"/>
              </a:solidFill>
            </a:rPr>
            <a:t> </a:t>
          </a:r>
          <a:r>
            <a:rPr lang="en-US" sz="4600" kern="1200" dirty="0" err="1">
              <a:solidFill>
                <a:srgbClr val="FFFF00"/>
              </a:solidFill>
            </a:rPr>
            <a:t>thuộc</a:t>
          </a:r>
          <a:r>
            <a:rPr lang="en-US" sz="4600" kern="1200" dirty="0">
              <a:solidFill>
                <a:srgbClr val="FFFF00"/>
              </a:solidFill>
            </a:rPr>
            <a:t> </a:t>
          </a:r>
          <a:r>
            <a:rPr lang="en-US" sz="4600" kern="1200" dirty="0" err="1">
              <a:solidFill>
                <a:srgbClr val="FFFF00"/>
              </a:solidFill>
            </a:rPr>
            <a:t>tính</a:t>
          </a:r>
          <a:r>
            <a:rPr lang="en-US" sz="4600" kern="1200" dirty="0">
              <a:solidFill>
                <a:srgbClr val="FFFF00"/>
              </a:solidFill>
            </a:rPr>
            <a:t> </a:t>
          </a:r>
          <a:r>
            <a:rPr lang="en-US" sz="4600" kern="1200" dirty="0" err="1">
              <a:solidFill>
                <a:srgbClr val="FFFF00"/>
              </a:solidFill>
            </a:rPr>
            <a:t>là</a:t>
          </a:r>
          <a:r>
            <a:rPr lang="en-US" sz="4600" kern="1200" dirty="0">
              <a:solidFill>
                <a:srgbClr val="FFFF00"/>
              </a:solidFill>
            </a:rPr>
            <a:t> </a:t>
          </a:r>
          <a:r>
            <a:rPr lang="en-US" sz="4600" kern="1200" dirty="0" err="1">
              <a:solidFill>
                <a:srgbClr val="FFFF00"/>
              </a:solidFill>
            </a:rPr>
            <a:t>giá</a:t>
          </a:r>
          <a:r>
            <a:rPr lang="en-US" sz="4600" kern="1200" dirty="0">
              <a:solidFill>
                <a:srgbClr val="FFFF00"/>
              </a:solidFill>
            </a:rPr>
            <a:t> </a:t>
          </a:r>
          <a:r>
            <a:rPr lang="en-US" sz="4600" kern="1200" dirty="0" err="1">
              <a:solidFill>
                <a:srgbClr val="FFFF00"/>
              </a:solidFill>
            </a:rPr>
            <a:t>trị</a:t>
          </a:r>
          <a:r>
            <a:rPr lang="en-US" sz="4600" kern="1200" dirty="0">
              <a:solidFill>
                <a:srgbClr val="FFFF00"/>
              </a:solidFill>
            </a:rPr>
            <a:t> </a:t>
          </a:r>
          <a:r>
            <a:rPr lang="en-US" sz="4600" kern="1200" dirty="0" err="1">
              <a:solidFill>
                <a:srgbClr val="FFFF00"/>
              </a:solidFill>
            </a:rPr>
            <a:t>và</a:t>
          </a:r>
          <a:r>
            <a:rPr lang="en-US" sz="4600" kern="1200" dirty="0">
              <a:solidFill>
                <a:srgbClr val="FFFF00"/>
              </a:solidFill>
            </a:rPr>
            <a:t> </a:t>
          </a:r>
          <a:r>
            <a:rPr lang="en-US" sz="4600" kern="1200" dirty="0" err="1">
              <a:solidFill>
                <a:srgbClr val="FFFF00"/>
              </a:solidFill>
            </a:rPr>
            <a:t>giá</a:t>
          </a:r>
          <a:r>
            <a:rPr lang="en-US" sz="4600" kern="1200" dirty="0">
              <a:solidFill>
                <a:srgbClr val="FFFF00"/>
              </a:solidFill>
            </a:rPr>
            <a:t> </a:t>
          </a:r>
          <a:r>
            <a:rPr lang="en-US" sz="4600" kern="1200" dirty="0" err="1">
              <a:solidFill>
                <a:srgbClr val="FFFF00"/>
              </a:solidFill>
            </a:rPr>
            <a:t>trị</a:t>
          </a:r>
          <a:r>
            <a:rPr lang="en-US" sz="4600" kern="1200" dirty="0">
              <a:solidFill>
                <a:srgbClr val="FFFF00"/>
              </a:solidFill>
            </a:rPr>
            <a:t> </a:t>
          </a:r>
          <a:r>
            <a:rPr lang="en-US" sz="4600" kern="1200" dirty="0" err="1">
              <a:solidFill>
                <a:srgbClr val="FFFF00"/>
              </a:solidFill>
            </a:rPr>
            <a:t>sử</a:t>
          </a:r>
          <a:r>
            <a:rPr lang="en-US" sz="4600" kern="1200" dirty="0">
              <a:solidFill>
                <a:srgbClr val="FFFF00"/>
              </a:solidFill>
            </a:rPr>
            <a:t> </a:t>
          </a:r>
          <a:r>
            <a:rPr lang="en-US" sz="4600" kern="1200" dirty="0" err="1">
              <a:solidFill>
                <a:srgbClr val="FFFF00"/>
              </a:solidFill>
            </a:rPr>
            <a:t>dụng</a:t>
          </a:r>
          <a:r>
            <a:rPr lang="en-US" sz="4600" kern="1200" dirty="0">
              <a:solidFill>
                <a:srgbClr val="FFFF00"/>
              </a:solidFill>
            </a:rPr>
            <a:t>?</a:t>
          </a:r>
          <a:endParaRPr lang="en-US" sz="4600" i="1" kern="1200" dirty="0">
            <a:solidFill>
              <a:schemeClr val="bg1"/>
            </a:solidFill>
          </a:endParaRPr>
        </a:p>
      </dsp:txBody>
      <dsp:txXfrm>
        <a:off x="160352" y="161216"/>
        <a:ext cx="2931205" cy="5096233"/>
      </dsp:txXfrm>
    </dsp:sp>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84669" y="-1356899"/>
          <a:ext cx="5413375" cy="8137748"/>
        </a:xfrm>
        <a:prstGeom prst="round2SameRect">
          <a:avLst/>
        </a:prstGeom>
        <a:solidFill>
          <a:srgbClr val="002060"/>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r>
            <a:rPr lang="vi-VN" sz="3600" kern="1200" dirty="0">
              <a:solidFill>
                <a:schemeClr val="bg1"/>
              </a:solidFill>
              <a:latin typeface="Arial" panose="020B0604020202020204" pitchFamily="34" charset="0"/>
              <a:cs typeface="Arial" panose="020B0604020202020204" pitchFamily="34" charset="0"/>
            </a:rPr>
            <a:t>a. Làm theo năng lực, hưởng theo nhu cầu</a:t>
          </a: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vi-VN" sz="3600" kern="1200" dirty="0" err="1">
              <a:solidFill>
                <a:schemeClr val="bg1"/>
              </a:solidFill>
              <a:latin typeface="Arial" panose="020B0604020202020204" pitchFamily="34" charset="0"/>
              <a:cs typeface="Arial" panose="020B0604020202020204" pitchFamily="34" charset="0"/>
            </a:rPr>
            <a:t>b. Làm theo năng lực, hưởng theo hiểu quả công việc</a:t>
          </a:r>
          <a:endParaRPr lang="en-US" sz="3600" kern="1200" dirty="0" err="1">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vi-VN" sz="3600" kern="1200" dirty="0" err="1">
              <a:solidFill>
                <a:schemeClr val="bg1"/>
              </a:solidFill>
              <a:latin typeface="Arial" panose="020B0604020202020204" pitchFamily="34" charset="0"/>
              <a:cs typeface="Arial" panose="020B0604020202020204" pitchFamily="34" charset="0"/>
            </a:rPr>
            <a:t>c. Làm theo năng lực, hưởng theo lao động</a:t>
          </a:r>
          <a:endParaRPr lang="en-US" sz="3600" kern="1200" dirty="0" err="1">
            <a:solidFill>
              <a:schemeClr val="bg1"/>
            </a:solidFill>
            <a:latin typeface="Arial" panose="020B0604020202020204" pitchFamily="34" charset="0"/>
            <a:cs typeface="Arial" panose="020B0604020202020204" pitchFamily="34" charset="0"/>
          </a:endParaRPr>
        </a:p>
        <a:p>
          <a:pPr marL="285750" lvl="1" indent="-285750" algn="l" defTabSz="1600200">
            <a:lnSpc>
              <a:spcPct val="90000"/>
            </a:lnSpc>
            <a:spcBef>
              <a:spcPct val="0"/>
            </a:spcBef>
            <a:spcAft>
              <a:spcPct val="15000"/>
            </a:spcAft>
            <a:buChar char="••"/>
          </a:pPr>
          <a:r>
            <a:rPr lang="en-US" sz="3600" kern="1200" dirty="0" err="1">
              <a:solidFill>
                <a:schemeClr val="bg1"/>
              </a:solidFill>
              <a:latin typeface="Arial" panose="020B0604020202020204" pitchFamily="34" charset="0"/>
              <a:cs typeface="Arial" panose="020B0604020202020204" pitchFamily="34" charset="0"/>
            </a:rPr>
            <a:t>d. Tất cả các đáp án của câu này đều đúng</a:t>
          </a: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a:p>
          <a:pPr marL="285750" lvl="1" indent="-285750" algn="just" defTabSz="1600200">
            <a:lnSpc>
              <a:spcPct val="90000"/>
            </a:lnSpc>
            <a:spcBef>
              <a:spcPct val="0"/>
            </a:spcBef>
            <a:spcAft>
              <a:spcPct val="15000"/>
            </a:spcAft>
            <a:buChar char="••"/>
          </a:pPr>
          <a:endParaRPr lang="en-US" sz="3600" kern="1200" dirty="0">
            <a:solidFill>
              <a:schemeClr val="bg1"/>
            </a:solidFill>
            <a:latin typeface="Arial" panose="020B0604020202020204" pitchFamily="34" charset="0"/>
            <a:cs typeface="Arial" panose="020B0604020202020204" pitchFamily="34" charset="0"/>
          </a:endParaRPr>
        </a:p>
      </dsp:txBody>
      <dsp:txXfrm rot="-5400000">
        <a:off x="3222483" y="269546"/>
        <a:ext cx="7873489" cy="4884857"/>
      </dsp:txXfrm>
    </dsp:sp>
    <dsp:sp modelId="{AEC6E17D-F1BC-406A-B364-F3D4F5F76DD5}">
      <dsp:nvSpPr>
        <dsp:cNvPr id="0" name=""/>
        <dsp:cNvSpPr/>
      </dsp:nvSpPr>
      <dsp:spPr>
        <a:xfrm>
          <a:off x="1781" y="2645"/>
          <a:ext cx="3248347" cy="5413375"/>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85725" rIns="171450" bIns="85725" numCol="1" spcCol="1270" anchor="ctr" anchorCtr="0">
          <a:noAutofit/>
        </a:bodyPr>
        <a:lstStyle/>
        <a:p>
          <a:pPr lvl="0" algn="ctr" defTabSz="2000250">
            <a:lnSpc>
              <a:spcPct val="90000"/>
            </a:lnSpc>
            <a:spcBef>
              <a:spcPct val="0"/>
            </a:spcBef>
            <a:spcAft>
              <a:spcPct val="35000"/>
            </a:spcAft>
          </a:pPr>
          <a:r>
            <a:rPr lang="en-US" sz="4500" kern="1200" dirty="0" err="1">
              <a:solidFill>
                <a:srgbClr val="FFFF00"/>
              </a:solidFill>
            </a:rPr>
            <a:t>Nguyên</a:t>
          </a:r>
          <a:r>
            <a:rPr lang="en-US" sz="4500" kern="1200" dirty="0">
              <a:solidFill>
                <a:srgbClr val="FFFF00"/>
              </a:solidFill>
            </a:rPr>
            <a:t> </a:t>
          </a:r>
          <a:r>
            <a:rPr lang="en-US" sz="4500" kern="1200" dirty="0" err="1">
              <a:solidFill>
                <a:srgbClr val="FFFF00"/>
              </a:solidFill>
            </a:rPr>
            <a:t>tắc</a:t>
          </a:r>
          <a:r>
            <a:rPr lang="en-US" sz="4500" kern="1200" dirty="0">
              <a:solidFill>
                <a:srgbClr val="FFFF00"/>
              </a:solidFill>
            </a:rPr>
            <a:t> </a:t>
          </a:r>
          <a:r>
            <a:rPr lang="en-US" sz="4500" kern="1200" dirty="0" err="1">
              <a:solidFill>
                <a:srgbClr val="FFFF00"/>
              </a:solidFill>
            </a:rPr>
            <a:t>thực</a:t>
          </a:r>
          <a:r>
            <a:rPr lang="en-US" sz="4500" kern="1200" dirty="0">
              <a:solidFill>
                <a:srgbClr val="FFFF00"/>
              </a:solidFill>
            </a:rPr>
            <a:t> </a:t>
          </a:r>
          <a:r>
            <a:rPr lang="en-US" sz="4500" kern="1200" dirty="0" err="1">
              <a:solidFill>
                <a:srgbClr val="FFFF00"/>
              </a:solidFill>
            </a:rPr>
            <a:t>hiện</a:t>
          </a:r>
          <a:r>
            <a:rPr lang="en-US" sz="4500" kern="1200" dirty="0">
              <a:solidFill>
                <a:srgbClr val="FFFF00"/>
              </a:solidFill>
            </a:rPr>
            <a:t> </a:t>
          </a:r>
          <a:r>
            <a:rPr lang="en-US" sz="4500" kern="1200" dirty="0" err="1">
              <a:solidFill>
                <a:srgbClr val="FFFF00"/>
              </a:solidFill>
            </a:rPr>
            <a:t>phân</a:t>
          </a:r>
          <a:r>
            <a:rPr lang="en-US" sz="4500" kern="1200" dirty="0">
              <a:solidFill>
                <a:srgbClr val="FFFF00"/>
              </a:solidFill>
            </a:rPr>
            <a:t> </a:t>
          </a:r>
          <a:r>
            <a:rPr lang="en-US" sz="4500" kern="1200" dirty="0" err="1">
              <a:solidFill>
                <a:srgbClr val="FFFF00"/>
              </a:solidFill>
            </a:rPr>
            <a:t>phối</a:t>
          </a:r>
          <a:r>
            <a:rPr lang="en-US" sz="4500" kern="1200" dirty="0">
              <a:solidFill>
                <a:srgbClr val="FFFF00"/>
              </a:solidFill>
            </a:rPr>
            <a:t> </a:t>
          </a:r>
          <a:r>
            <a:rPr lang="en-US" sz="4500" kern="1200" dirty="0" err="1">
              <a:solidFill>
                <a:srgbClr val="FFFF00"/>
              </a:solidFill>
            </a:rPr>
            <a:t>trong</a:t>
          </a:r>
          <a:r>
            <a:rPr lang="en-US" sz="4500" kern="1200" dirty="0">
              <a:solidFill>
                <a:srgbClr val="FFFF00"/>
              </a:solidFill>
            </a:rPr>
            <a:t> </a:t>
          </a:r>
          <a:r>
            <a:rPr lang="en-US" sz="4500" kern="1200" dirty="0" err="1">
              <a:solidFill>
                <a:srgbClr val="FFFF00"/>
              </a:solidFill>
            </a:rPr>
            <a:t>xã</a:t>
          </a:r>
          <a:r>
            <a:rPr lang="en-US" sz="4500" kern="1200" dirty="0">
              <a:solidFill>
                <a:srgbClr val="FFFF00"/>
              </a:solidFill>
            </a:rPr>
            <a:t> </a:t>
          </a:r>
          <a:r>
            <a:rPr lang="en-US" sz="4500" kern="1200" dirty="0" err="1">
              <a:solidFill>
                <a:srgbClr val="FFFF00"/>
              </a:solidFill>
            </a:rPr>
            <a:t>hội</a:t>
          </a:r>
          <a:r>
            <a:rPr lang="en-US" sz="4500" kern="1200" dirty="0">
              <a:solidFill>
                <a:srgbClr val="FFFF00"/>
              </a:solidFill>
            </a:rPr>
            <a:t> </a:t>
          </a:r>
          <a:r>
            <a:rPr lang="en-US" sz="4500" kern="1200" dirty="0" err="1">
              <a:solidFill>
                <a:srgbClr val="FFFF00"/>
              </a:solidFill>
            </a:rPr>
            <a:t>cộng</a:t>
          </a:r>
          <a:r>
            <a:rPr lang="en-US" sz="4500" kern="1200" dirty="0">
              <a:solidFill>
                <a:srgbClr val="FFFF00"/>
              </a:solidFill>
            </a:rPr>
            <a:t> </a:t>
          </a:r>
          <a:r>
            <a:rPr lang="en-US" sz="4500" kern="1200" dirty="0" err="1">
              <a:solidFill>
                <a:srgbClr val="FFFF00"/>
              </a:solidFill>
            </a:rPr>
            <a:t>sản</a:t>
          </a:r>
          <a:r>
            <a:rPr lang="en-US" sz="4500" kern="1200" dirty="0">
              <a:solidFill>
                <a:srgbClr val="FFFF00"/>
              </a:solidFill>
            </a:rPr>
            <a:t> </a:t>
          </a:r>
          <a:r>
            <a:rPr lang="en-US" sz="4500" kern="1200" dirty="0" err="1">
              <a:solidFill>
                <a:srgbClr val="FFFF00"/>
              </a:solidFill>
            </a:rPr>
            <a:t>chủ</a:t>
          </a:r>
          <a:r>
            <a:rPr lang="en-US" sz="4500" kern="1200" dirty="0">
              <a:solidFill>
                <a:srgbClr val="FFFF00"/>
              </a:solidFill>
            </a:rPr>
            <a:t> </a:t>
          </a:r>
          <a:r>
            <a:rPr lang="en-US" sz="4500" kern="1200" dirty="0" err="1">
              <a:solidFill>
                <a:srgbClr val="FFFF00"/>
              </a:solidFill>
            </a:rPr>
            <a:t>nghĩa</a:t>
          </a:r>
          <a:r>
            <a:rPr lang="en-US" sz="4500" kern="1200" dirty="0">
              <a:solidFill>
                <a:srgbClr val="FFFF00"/>
              </a:solidFill>
            </a:rPr>
            <a:t> </a:t>
          </a:r>
          <a:r>
            <a:rPr lang="en-US" sz="4500" kern="1200" dirty="0" err="1">
              <a:solidFill>
                <a:srgbClr val="FFFF00"/>
              </a:solidFill>
            </a:rPr>
            <a:t>là</a:t>
          </a:r>
          <a:r>
            <a:rPr lang="en-US" sz="4500" kern="1200" dirty="0">
              <a:solidFill>
                <a:srgbClr val="FFFF00"/>
              </a:solidFill>
            </a:rPr>
            <a:t> </a:t>
          </a:r>
          <a:r>
            <a:rPr lang="en-US" sz="4500" kern="1200" dirty="0" err="1">
              <a:solidFill>
                <a:srgbClr val="FFFF00"/>
              </a:solidFill>
            </a:rPr>
            <a:t>gì</a:t>
          </a:r>
          <a:r>
            <a:rPr lang="en-US" sz="4500" kern="1200" dirty="0">
              <a:solidFill>
                <a:srgbClr val="FFFF00"/>
              </a:solidFill>
            </a:rPr>
            <a:t>?</a:t>
          </a:r>
          <a:endParaRPr lang="en-US" sz="4500" i="1" kern="1200" dirty="0">
            <a:solidFill>
              <a:schemeClr val="bg1"/>
            </a:solidFill>
          </a:endParaRPr>
        </a:p>
      </dsp:txBody>
      <dsp:txXfrm>
        <a:off x="160352" y="161216"/>
        <a:ext cx="2931205" cy="5096233"/>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3-15T08:05:28.762"/>
    </inkml:context>
    <inkml:brush xml:id="br0">
      <inkml:brushProperty name="width" value="0.05292" units="cm"/>
      <inkml:brushProperty name="height" value="0.05292" units="cm"/>
      <inkml:brushProperty name="color" value="#FF0000"/>
    </inkml:brush>
  </inkml:definitions>
  <inkml:trace contextRef="#ctx0" brushRef="#br0">19106 11253 2 0,'0'0'38'0,"0"0"-11"0,0 0 2 0,-4-6-10 0,4 6-3 16,0 0-1-16,0 0-5 0,0 0-4 15,0 0-7-15,0 0 2 0,0 0-5 0,0 0-7 0,0 0 2 16,0 0 0-16,0 0-13 0,0 0 19 15,0 0-5-15,0 0 6 0,0 0-14 0,0 0-17 16,0 0 8-16</inkml:trace>
  <inkml:trace contextRef="#ctx0" brushRef="#br0" timeOffset="133015.7459">5592 11028 2 0,'0'0'-1'16,"0"0"1"-16</inkml:trace>
  <inkml:trace contextRef="#ctx0" brushRef="#br0" timeOffset="162765.1979">1614 11452 5 0,'-2'6'3'0,"2"-6"-4"0,0 0-1 0,0 0-1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3-15T08:25:37.761"/>
    </inkml:context>
    <inkml:brush xml:id="br0">
      <inkml:brushProperty name="width" value="0.05292" units="cm"/>
      <inkml:brushProperty name="height" value="0.05292" units="cm"/>
      <inkml:brushProperty name="color" value="#FF0000"/>
    </inkml:brush>
  </inkml:definitions>
  <inkml:trace contextRef="#ctx0" brushRef="#br0">11198 13275 21 0,'0'16'29'0,"0"2"-13"15,2 2-5-15,0 4-25 0,0 1-13 0,-2 0 7 16</inkml:trace>
  <inkml:trace contextRef="#ctx0" brushRef="#br0" timeOffset="1417.869">12091 13875 14 0,'0'0'53'0,"0"0"-10"0,0 0-8 16,0 0 5-16,22 0-14 0,-9-2 10 16,5 1-10-16,1-1-7 0,0 1-15 0,1 1-15 15,1-1-8-15,2-2-26 0,-1 2-48 0,-3-3 22 0</inkml:trace>
  <inkml:trace contextRef="#ctx0" brushRef="#br0" timeOffset="3541.0634">14435 13660 18 0,'6'-5'49'0,"4"0"-4"0,1 1-10 16,-1 0 1-16,2 1-1 0,1-3-11 0,-3 2-17 16,7-2-26-16,-5 1-20 0,2 2-42 0,3-3 20 0</inkml:trace>
  <inkml:trace contextRef="#ctx0" brushRef="#br0" timeOffset="73819.032">6933 9536 12 0,'0'0'-2'0,"0"0"-3"16,0 0 2-16</inkml:trace>
  <inkml:trace contextRef="#ctx0" brushRef="#br0" timeOffset="77004.7948">8440 8701 10 0,'0'0'26'16,"0"0"-24"-16,0 0-9 0,0 0-7 0,0 0 4 0</inkml:trace>
  <inkml:trace contextRef="#ctx0" brushRef="#br0" timeOffset="95966.9023">9128 7583 64 0,'0'0'88'0,"0"0"-33"16,0 0-15-16,0 0-32 0,-14 12-51 15,14-12-46-15,-15 6 20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A9FE3-7A40-49CA-8DDE-65A34791E5E7}" type="datetimeFigureOut">
              <a:rPr lang="en-US" smtClean="0"/>
              <a:t>3/15/2021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2873FA-D1BC-460A-9DA5-24EAC97DF5D2}" type="slidenum">
              <a:rPr lang="en-US" smtClean="0"/>
              <a:t>‹#›</a:t>
            </a:fld>
            <a:endParaRPr lang="en-US"/>
          </a:p>
        </p:txBody>
      </p:sp>
    </p:spTree>
    <p:extLst>
      <p:ext uri="{BB962C8B-B14F-4D97-AF65-F5344CB8AC3E}">
        <p14:creationId xmlns:p14="http://schemas.microsoft.com/office/powerpoint/2010/main" val="20741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dirty="0">
              <a:solidFill>
                <a:prstClr val="black"/>
              </a:solidFill>
              <a:latin typeface=".VnTime" panose="020B7200000000000000" pitchFamily="34" charset="0"/>
            </a:endParaRPr>
          </a:p>
        </p:txBody>
      </p:sp>
    </p:spTree>
    <p:extLst>
      <p:ext uri="{BB962C8B-B14F-4D97-AF65-F5344CB8AC3E}">
        <p14:creationId xmlns:p14="http://schemas.microsoft.com/office/powerpoint/2010/main" val="2783375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07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31B73D-4C80-43E7-9920-1308D02BE35F}" type="slidenum">
              <a:rPr lang="en-US" altLang="en-US" smtClean="0">
                <a:solidFill>
                  <a:prstClr val="black"/>
                </a:solidFill>
                <a:latin typeface=".VnTime" panose="020B7200000000000000" pitchFamily="34" charset="0"/>
              </a:rPr>
              <a:pPr>
                <a:spcBef>
                  <a:spcPct val="0"/>
                </a:spcBef>
              </a:pPr>
              <a:t>7</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237944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2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DDB2D3-5146-4D40-A48C-3628028DA839}" type="slidenum">
              <a:rPr lang="en-US" altLang="en-US" smtClean="0">
                <a:solidFill>
                  <a:prstClr val="black"/>
                </a:solidFill>
                <a:latin typeface=".VnTime" panose="020B7200000000000000" pitchFamily="34" charset="0"/>
              </a:rPr>
              <a:pPr>
                <a:spcBef>
                  <a:spcPct val="0"/>
                </a:spcBef>
              </a:pPr>
              <a:t>10</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502250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3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cs typeface="Arial" panose="020B0604020202020204" pitchFamily="34" charset="0"/>
            </a:endParaRPr>
          </a:p>
        </p:txBody>
      </p:sp>
      <p:sp>
        <p:nvSpPr>
          <p:cNvPr id="443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F901ACB-E5AE-44C3-AC56-492141D0E6C5}" type="slidenum">
              <a:rPr lang="en-US" altLang="en-US" smtClean="0">
                <a:solidFill>
                  <a:srgbClr val="000000"/>
                </a:solidFill>
                <a:latin typeface=".VnTime" panose="020B7200000000000000" pitchFamily="34" charset="0"/>
              </a:rPr>
              <a:pPr>
                <a:spcBef>
                  <a:spcPct val="0"/>
                </a:spcBef>
              </a:pPr>
              <a:t>13</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208489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16C6DBC-BFBB-4F0D-84E6-E31307254793}" type="slidenum">
              <a:rPr lang="en-US" altLang="en-US" smtClean="0">
                <a:solidFill>
                  <a:srgbClr val="000000"/>
                </a:solidFill>
              </a:rPr>
              <a:pPr>
                <a:spcBef>
                  <a:spcPct val="0"/>
                </a:spcBef>
              </a:pPr>
              <a:t>15</a:t>
            </a:fld>
            <a:endParaRPr lang="en-US" altLang="en-US">
              <a:solidFill>
                <a:srgbClr val="000000"/>
              </a:solidFill>
            </a:endParaRPr>
          </a:p>
        </p:txBody>
      </p:sp>
      <p:sp>
        <p:nvSpPr>
          <p:cNvPr id="4925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25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7251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491441-1384-4628-A498-DFEC134A3587}" type="slidenum">
              <a:rPr kumimoji="1" lang="en-US" altLang="zh-CN" smtClean="0">
                <a:solidFill>
                  <a:srgbClr val="000000"/>
                </a:solidFill>
                <a:latin typeface="Times New Roman" panose="02020603050405020304" pitchFamily="18" charset="0"/>
              </a:rPr>
              <a:pPr>
                <a:spcBef>
                  <a:spcPct val="0"/>
                </a:spcBef>
              </a:pPr>
              <a:t>49</a:t>
            </a:fld>
            <a:endParaRPr kumimoji="1" lang="en-US" altLang="zh-CN">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640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9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79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8501069-C253-4757-B3F8-F424C749CAF6}" type="slidenum">
              <a:rPr kumimoji="1" lang="en-US" altLang="en-US" smtClean="0">
                <a:solidFill>
                  <a:srgbClr val="000000"/>
                </a:solidFill>
                <a:latin typeface="Calibri" panose="020F0502020204030204" pitchFamily="34" charset="0"/>
                <a:ea typeface="SimSun" panose="02010600030101010101" pitchFamily="2" charset="-122"/>
              </a:rPr>
              <a:pPr>
                <a:spcBef>
                  <a:spcPct val="0"/>
                </a:spcBef>
              </a:pPr>
              <a:t>51</a:t>
            </a:fld>
            <a:endParaRPr kumimoji="1" lang="en-US" altLang="en-US">
              <a:solidFill>
                <a:srgbClr val="000000"/>
              </a:solidFill>
              <a:latin typeface="Calibri" panose="020F0502020204030204" pitchFamily="34" charset="0"/>
              <a:ea typeface="SimSun" panose="02010600030101010101" pitchFamily="2" charset="-122"/>
            </a:endParaRPr>
          </a:p>
        </p:txBody>
      </p:sp>
    </p:spTree>
    <p:extLst>
      <p:ext uri="{BB962C8B-B14F-4D97-AF65-F5344CB8AC3E}">
        <p14:creationId xmlns:p14="http://schemas.microsoft.com/office/powerpoint/2010/main" val="2205491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E4A1E25-DC6E-4DD0-91A4-7BB71ED89D9A}" type="slidenum">
              <a:rPr lang="en-US" altLang="en-US" smtClean="0">
                <a:solidFill>
                  <a:srgbClr val="000000"/>
                </a:solidFill>
              </a:rPr>
              <a:pPr>
                <a:spcBef>
                  <a:spcPct val="0"/>
                </a:spcBef>
              </a:pPr>
              <a:t>111</a:t>
            </a:fld>
            <a:endParaRPr lang="en-US" altLang="en-US">
              <a:solidFill>
                <a:srgbClr val="000000"/>
              </a:solidFill>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20187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2" Type="http://schemas.openxmlformats.org/officeDocument/2006/relationships/slideMaster" Target="../slideMasters/slideMaster9.xml"/><Relationship Id="rId1" Type="http://schemas.openxmlformats.org/officeDocument/2006/relationships/themeOverride" Target="../theme/themeOverride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2" Type="http://schemas.openxmlformats.org/officeDocument/2006/relationships/slideMaster" Target="../slideMasters/slideMaster9.xml"/><Relationship Id="rId1" Type="http://schemas.openxmlformats.org/officeDocument/2006/relationships/themeOverride" Target="../theme/themeOverride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5.xml.rels><?xml version="1.0" encoding="UTF-8" standalone="yes"?>
<Relationships xmlns="http://schemas.openxmlformats.org/package/2006/relationships"><Relationship Id="rId2" Type="http://schemas.openxmlformats.org/officeDocument/2006/relationships/slideMaster" Target="../slideMasters/slideMaster15.xml"/><Relationship Id="rId1" Type="http://schemas.openxmlformats.org/officeDocument/2006/relationships/themeOverride" Target="../theme/themeOverride3.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5.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5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5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6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6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6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6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6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6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6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6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6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6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7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7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7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7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7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7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76.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7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7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7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8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81.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8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8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8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8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8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87.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88.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89.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90.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9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9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93.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94.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9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96.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9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98.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99.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00.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01.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02.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03.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04.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05.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06.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344572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539293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79444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t>3/15/2021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811447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t>3/15/2021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9845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t>3/15/2021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68832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t>3/15/2021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709055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3/15/2021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755687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3/15/2021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88560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277372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635299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66086730"/>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4797697"/>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82125097"/>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4815888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627973267"/>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000623196"/>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45858518"/>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054740"/>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782204313"/>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95405819"/>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62381376"/>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E3B7DDA-C566-4331-92A7-000385DC5467}" type="slidenum">
              <a:rPr lang="vi-VN"/>
              <a:pPr>
                <a:defRPr/>
              </a:pPr>
              <a:t>‹#›</a:t>
            </a:fld>
            <a:endParaRPr lang="vi-VN"/>
          </a:p>
        </p:txBody>
      </p:sp>
    </p:spTree>
    <p:extLst>
      <p:ext uri="{BB962C8B-B14F-4D97-AF65-F5344CB8AC3E}">
        <p14:creationId xmlns:p14="http://schemas.microsoft.com/office/powerpoint/2010/main" val="2532307873"/>
      </p:ext>
    </p:extLst>
  </p:cSld>
  <p:clrMapOvr>
    <a:masterClrMapping/>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F06CA1-1BD9-4975-BAA8-B2377DA0542A}" type="slidenum">
              <a:rPr lang="vi-VN"/>
              <a:pPr>
                <a:defRPr/>
              </a:pPr>
              <a:t>‹#›</a:t>
            </a:fld>
            <a:endParaRPr lang="vi-VN"/>
          </a:p>
        </p:txBody>
      </p:sp>
    </p:spTree>
    <p:extLst>
      <p:ext uri="{BB962C8B-B14F-4D97-AF65-F5344CB8AC3E}">
        <p14:creationId xmlns:p14="http://schemas.microsoft.com/office/powerpoint/2010/main" val="872655685"/>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F5AF7EB-9189-41C2-9669-31BF57629A91}" type="slidenum">
              <a:rPr lang="vi-VN"/>
              <a:pPr>
                <a:defRPr/>
              </a:pPr>
              <a:t>‹#›</a:t>
            </a:fld>
            <a:endParaRPr lang="vi-VN"/>
          </a:p>
        </p:txBody>
      </p:sp>
    </p:spTree>
    <p:extLst>
      <p:ext uri="{BB962C8B-B14F-4D97-AF65-F5344CB8AC3E}">
        <p14:creationId xmlns:p14="http://schemas.microsoft.com/office/powerpoint/2010/main" val="3086543215"/>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FB98F66-67B1-4B8B-AADE-5367313FB1A6}" type="slidenum">
              <a:rPr lang="vi-VN"/>
              <a:pPr>
                <a:defRPr/>
              </a:pPr>
              <a:t>‹#›</a:t>
            </a:fld>
            <a:endParaRPr lang="vi-VN"/>
          </a:p>
        </p:txBody>
      </p:sp>
    </p:spTree>
    <p:extLst>
      <p:ext uri="{BB962C8B-B14F-4D97-AF65-F5344CB8AC3E}">
        <p14:creationId xmlns:p14="http://schemas.microsoft.com/office/powerpoint/2010/main" val="209440946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4B1A54E-84F0-4A29-B9E2-3ED4E0112EDB}" type="slidenum">
              <a:rPr lang="vi-VN"/>
              <a:pPr>
                <a:defRPr/>
              </a:pPr>
              <a:t>‹#›</a:t>
            </a:fld>
            <a:endParaRPr lang="vi-VN"/>
          </a:p>
        </p:txBody>
      </p:sp>
    </p:spTree>
    <p:extLst>
      <p:ext uri="{BB962C8B-B14F-4D97-AF65-F5344CB8AC3E}">
        <p14:creationId xmlns:p14="http://schemas.microsoft.com/office/powerpoint/2010/main" val="3424305447"/>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84600F1-39FD-41DB-B35D-18791C6A3002}" type="slidenum">
              <a:rPr lang="vi-VN"/>
              <a:pPr>
                <a:defRPr/>
              </a:pPr>
              <a:t>‹#›</a:t>
            </a:fld>
            <a:endParaRPr lang="vi-VN"/>
          </a:p>
        </p:txBody>
      </p:sp>
    </p:spTree>
    <p:extLst>
      <p:ext uri="{BB962C8B-B14F-4D97-AF65-F5344CB8AC3E}">
        <p14:creationId xmlns:p14="http://schemas.microsoft.com/office/powerpoint/2010/main" val="14835445"/>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E8E089AD-5580-4BFA-933E-D1EC7DBFAEFF}" type="slidenum">
              <a:rPr lang="vi-VN"/>
              <a:pPr>
                <a:defRPr/>
              </a:pPr>
              <a:t>‹#›</a:t>
            </a:fld>
            <a:endParaRPr lang="vi-VN"/>
          </a:p>
        </p:txBody>
      </p:sp>
    </p:spTree>
    <p:extLst>
      <p:ext uri="{BB962C8B-B14F-4D97-AF65-F5344CB8AC3E}">
        <p14:creationId xmlns:p14="http://schemas.microsoft.com/office/powerpoint/2010/main" val="3427579380"/>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EBB502B-5F35-48DE-ACEC-C6E2F6234155}" type="slidenum">
              <a:rPr lang="vi-VN"/>
              <a:pPr>
                <a:defRPr/>
              </a:pPr>
              <a:t>‹#›</a:t>
            </a:fld>
            <a:endParaRPr lang="vi-VN"/>
          </a:p>
        </p:txBody>
      </p:sp>
    </p:spTree>
    <p:extLst>
      <p:ext uri="{BB962C8B-B14F-4D97-AF65-F5344CB8AC3E}">
        <p14:creationId xmlns:p14="http://schemas.microsoft.com/office/powerpoint/2010/main" val="1369521892"/>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F731508-3AEB-4B55-80C1-FAAC812110AA}" type="slidenum">
              <a:rPr lang="vi-VN"/>
              <a:pPr>
                <a:defRPr/>
              </a:pPr>
              <a:t>‹#›</a:t>
            </a:fld>
            <a:endParaRPr lang="vi-VN"/>
          </a:p>
        </p:txBody>
      </p:sp>
    </p:spTree>
    <p:extLst>
      <p:ext uri="{BB962C8B-B14F-4D97-AF65-F5344CB8AC3E}">
        <p14:creationId xmlns:p14="http://schemas.microsoft.com/office/powerpoint/2010/main" val="772900227"/>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25F11D1-98F4-4517-9E6F-61ED87EFFD82}" type="slidenum">
              <a:rPr lang="vi-VN"/>
              <a:pPr>
                <a:defRPr/>
              </a:pPr>
              <a:t>‹#›</a:t>
            </a:fld>
            <a:endParaRPr lang="vi-VN"/>
          </a:p>
        </p:txBody>
      </p:sp>
    </p:spTree>
    <p:extLst>
      <p:ext uri="{BB962C8B-B14F-4D97-AF65-F5344CB8AC3E}">
        <p14:creationId xmlns:p14="http://schemas.microsoft.com/office/powerpoint/2010/main" val="199867572"/>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D246E5A-B46E-464B-9CE1-7954A86D5E90}" type="slidenum">
              <a:rPr lang="vi-VN"/>
              <a:pPr>
                <a:defRPr/>
              </a:pPr>
              <a:t>‹#›</a:t>
            </a:fld>
            <a:endParaRPr lang="vi-VN"/>
          </a:p>
        </p:txBody>
      </p:sp>
    </p:spTree>
    <p:extLst>
      <p:ext uri="{BB962C8B-B14F-4D97-AF65-F5344CB8AC3E}">
        <p14:creationId xmlns:p14="http://schemas.microsoft.com/office/powerpoint/2010/main" val="1570241603"/>
      </p:ext>
    </p:extLst>
  </p:cSld>
  <p:clrMapOvr>
    <a:masterClrMapping/>
  </p:clrMapOvr>
  <p:transition>
    <p:wedg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356351"/>
            <a:ext cx="2844800" cy="365125"/>
          </a:xfrm>
        </p:spPr>
        <p:txBody>
          <a:bodyPr/>
          <a:lstStyle>
            <a:lvl1pPr>
              <a:defRPr/>
            </a:lvl1pPr>
          </a:lstStyle>
          <a:p>
            <a:pPr>
              <a:defRPr/>
            </a:pPr>
            <a:fld id="{39A3F3A5-18E2-4960-BBE8-8AA971CC30D7}" type="datetimeFigureOut">
              <a:rPr lang="en-US"/>
              <a:pPr>
                <a:defRPr/>
              </a:pPr>
              <a:t>3/15/2021</a:t>
            </a:fld>
            <a:endParaRPr lang="en-US"/>
          </a:p>
        </p:txBody>
      </p:sp>
      <p:sp>
        <p:nvSpPr>
          <p:cNvPr id="4" name="Footer Placeholder 3"/>
          <p:cNvSpPr>
            <a:spLocks noGrp="1"/>
          </p:cNvSpPr>
          <p:nvPr>
            <p:ph type="ftr" sz="quarter" idx="11"/>
          </p:nvPr>
        </p:nvSpPr>
        <p:spPr>
          <a:xfrm>
            <a:off x="4165600" y="6356351"/>
            <a:ext cx="3860800" cy="365125"/>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8737600" y="6356351"/>
            <a:ext cx="2844800" cy="365125"/>
          </a:xfrm>
        </p:spPr>
        <p:txBody>
          <a:bodyPr/>
          <a:lstStyle>
            <a:lvl1pPr>
              <a:defRPr/>
            </a:lvl1pPr>
          </a:lstStyle>
          <a:p>
            <a:pPr>
              <a:defRPr/>
            </a:pPr>
            <a:fld id="{18DF2872-F6E7-4273-B774-6B34898DE390}" type="slidenum">
              <a:rPr lang="en-US"/>
              <a:pPr>
                <a:defRPr/>
              </a:pPr>
              <a:t>‹#›</a:t>
            </a:fld>
            <a:endParaRPr lang="en-US"/>
          </a:p>
        </p:txBody>
      </p:sp>
    </p:spTree>
    <p:extLst>
      <p:ext uri="{BB962C8B-B14F-4D97-AF65-F5344CB8AC3E}">
        <p14:creationId xmlns:p14="http://schemas.microsoft.com/office/powerpoint/2010/main" val="26549087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EB3B317-8AB9-48A4-B3DC-284B54F2A650}" type="slidenum">
              <a:rPr lang="vi-VN"/>
              <a:pPr>
                <a:defRPr/>
              </a:pPr>
              <a:t>‹#›</a:t>
            </a:fld>
            <a:endParaRPr lang="vi-VN"/>
          </a:p>
        </p:txBody>
      </p:sp>
    </p:spTree>
    <p:extLst>
      <p:ext uri="{BB962C8B-B14F-4D97-AF65-F5344CB8AC3E}">
        <p14:creationId xmlns:p14="http://schemas.microsoft.com/office/powerpoint/2010/main" val="17202426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CFEBCCD-8399-45E9-B6BA-3AFA3E60CD33}" type="slidenum">
              <a:rPr lang="vi-VN"/>
              <a:pPr>
                <a:defRPr/>
              </a:pPr>
              <a:t>‹#›</a:t>
            </a:fld>
            <a:endParaRPr lang="vi-VN"/>
          </a:p>
        </p:txBody>
      </p:sp>
    </p:spTree>
    <p:extLst>
      <p:ext uri="{BB962C8B-B14F-4D97-AF65-F5344CB8AC3E}">
        <p14:creationId xmlns:p14="http://schemas.microsoft.com/office/powerpoint/2010/main" val="12559795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27C8E8A-AF16-441B-8DE3-29845F8BBBAA}" type="slidenum">
              <a:rPr lang="vi-VN"/>
              <a:pPr>
                <a:defRPr/>
              </a:pPr>
              <a:t>‹#›</a:t>
            </a:fld>
            <a:endParaRPr lang="vi-VN"/>
          </a:p>
        </p:txBody>
      </p:sp>
    </p:spTree>
    <p:extLst>
      <p:ext uri="{BB962C8B-B14F-4D97-AF65-F5344CB8AC3E}">
        <p14:creationId xmlns:p14="http://schemas.microsoft.com/office/powerpoint/2010/main" val="2153160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23B0071-A1F5-419D-86C7-4B81159155A0}" type="slidenum">
              <a:rPr lang="vi-VN"/>
              <a:pPr>
                <a:defRPr/>
              </a:pPr>
              <a:t>‹#›</a:t>
            </a:fld>
            <a:endParaRPr lang="vi-VN"/>
          </a:p>
        </p:txBody>
      </p:sp>
    </p:spTree>
    <p:extLst>
      <p:ext uri="{BB962C8B-B14F-4D97-AF65-F5344CB8AC3E}">
        <p14:creationId xmlns:p14="http://schemas.microsoft.com/office/powerpoint/2010/main" val="30136539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08DDD72-3174-434D-9396-FB4E7C8D9C32}" type="slidenum">
              <a:rPr lang="vi-VN"/>
              <a:pPr>
                <a:defRPr/>
              </a:pPr>
              <a:t>‹#›</a:t>
            </a:fld>
            <a:endParaRPr lang="vi-VN"/>
          </a:p>
        </p:txBody>
      </p:sp>
    </p:spTree>
    <p:extLst>
      <p:ext uri="{BB962C8B-B14F-4D97-AF65-F5344CB8AC3E}">
        <p14:creationId xmlns:p14="http://schemas.microsoft.com/office/powerpoint/2010/main" val="2746224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0001981-DB44-4680-ABFB-FFFC4F8BD4B1}" type="slidenum">
              <a:rPr lang="vi-VN"/>
              <a:pPr>
                <a:defRPr/>
              </a:pPr>
              <a:t>‹#›</a:t>
            </a:fld>
            <a:endParaRPr lang="vi-VN"/>
          </a:p>
        </p:txBody>
      </p:sp>
    </p:spTree>
    <p:extLst>
      <p:ext uri="{BB962C8B-B14F-4D97-AF65-F5344CB8AC3E}">
        <p14:creationId xmlns:p14="http://schemas.microsoft.com/office/powerpoint/2010/main" val="36170024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0D1EAC07-C136-42BE-BC3E-9C9A832ABB4F}" type="slidenum">
              <a:rPr lang="vi-VN"/>
              <a:pPr>
                <a:defRPr/>
              </a:pPr>
              <a:t>‹#›</a:t>
            </a:fld>
            <a:endParaRPr lang="vi-VN"/>
          </a:p>
        </p:txBody>
      </p:sp>
    </p:spTree>
    <p:extLst>
      <p:ext uri="{BB962C8B-B14F-4D97-AF65-F5344CB8AC3E}">
        <p14:creationId xmlns:p14="http://schemas.microsoft.com/office/powerpoint/2010/main" val="14974348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D1862DF-7107-4087-9800-E67AA1F2A5C3}" type="slidenum">
              <a:rPr lang="vi-VN"/>
              <a:pPr>
                <a:defRPr/>
              </a:pPr>
              <a:t>‹#›</a:t>
            </a:fld>
            <a:endParaRPr lang="vi-VN"/>
          </a:p>
        </p:txBody>
      </p:sp>
    </p:spTree>
    <p:extLst>
      <p:ext uri="{BB962C8B-B14F-4D97-AF65-F5344CB8AC3E}">
        <p14:creationId xmlns:p14="http://schemas.microsoft.com/office/powerpoint/2010/main" val="13835342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29524F-BE32-4CB3-8A23-2A1B7DEC7B98}" type="slidenum">
              <a:rPr lang="vi-VN"/>
              <a:pPr>
                <a:defRPr/>
              </a:pPr>
              <a:t>‹#›</a:t>
            </a:fld>
            <a:endParaRPr lang="vi-VN"/>
          </a:p>
        </p:txBody>
      </p:sp>
    </p:spTree>
    <p:extLst>
      <p:ext uri="{BB962C8B-B14F-4D97-AF65-F5344CB8AC3E}">
        <p14:creationId xmlns:p14="http://schemas.microsoft.com/office/powerpoint/2010/main" val="33495929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EB516EA-C821-4479-8310-989F1123037A}" type="slidenum">
              <a:rPr lang="vi-VN"/>
              <a:pPr>
                <a:defRPr/>
              </a:pPr>
              <a:t>‹#›</a:t>
            </a:fld>
            <a:endParaRPr lang="vi-VN"/>
          </a:p>
        </p:txBody>
      </p:sp>
    </p:spTree>
    <p:extLst>
      <p:ext uri="{BB962C8B-B14F-4D97-AF65-F5344CB8AC3E}">
        <p14:creationId xmlns:p14="http://schemas.microsoft.com/office/powerpoint/2010/main" val="19036070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D9DC1F4-2581-41BA-B6FC-AC46103C8F35}" type="slidenum">
              <a:rPr lang="vi-VN"/>
              <a:pPr>
                <a:defRPr/>
              </a:pPr>
              <a:t>‹#›</a:t>
            </a:fld>
            <a:endParaRPr lang="vi-VN"/>
          </a:p>
        </p:txBody>
      </p:sp>
    </p:spTree>
    <p:extLst>
      <p:ext uri="{BB962C8B-B14F-4D97-AF65-F5344CB8AC3E}">
        <p14:creationId xmlns:p14="http://schemas.microsoft.com/office/powerpoint/2010/main" val="36686714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51A7355-5452-4DFF-A05E-E4BF7614ADCF}" type="slidenum">
              <a:rPr lang="vi-VN"/>
              <a:pPr>
                <a:defRPr/>
              </a:pPr>
              <a:t>‹#›</a:t>
            </a:fld>
            <a:endParaRPr lang="vi-VN"/>
          </a:p>
        </p:txBody>
      </p:sp>
    </p:spTree>
    <p:extLst>
      <p:ext uri="{BB962C8B-B14F-4D97-AF65-F5344CB8AC3E}">
        <p14:creationId xmlns:p14="http://schemas.microsoft.com/office/powerpoint/2010/main" val="15699177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41F0409E-5C92-4AF8-8599-2086C108D6B0}" type="slidenum">
              <a:rPr lang="vi-VN"/>
              <a:pPr>
                <a:defRPr/>
              </a:pPr>
              <a:t>‹#›</a:t>
            </a:fld>
            <a:endParaRPr lang="vi-VN"/>
          </a:p>
        </p:txBody>
      </p:sp>
    </p:spTree>
    <p:extLst>
      <p:ext uri="{BB962C8B-B14F-4D97-AF65-F5344CB8AC3E}">
        <p14:creationId xmlns:p14="http://schemas.microsoft.com/office/powerpoint/2010/main" val="39168586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5A1720F3-EDF4-4676-BD1A-61E8BE9AF038}" type="slidenum">
              <a:rPr lang="vi-VN"/>
              <a:pPr>
                <a:defRPr/>
              </a:pPr>
              <a:t>‹#›</a:t>
            </a:fld>
            <a:endParaRPr lang="vi-VN"/>
          </a:p>
        </p:txBody>
      </p:sp>
    </p:spTree>
    <p:extLst>
      <p:ext uri="{BB962C8B-B14F-4D97-AF65-F5344CB8AC3E}">
        <p14:creationId xmlns:p14="http://schemas.microsoft.com/office/powerpoint/2010/main" val="36779879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AF594D6-7C3E-4432-A84F-9EA380BC4522}" type="slidenum">
              <a:rPr lang="vi-VN"/>
              <a:pPr>
                <a:defRPr/>
              </a:pPr>
              <a:t>‹#›</a:t>
            </a:fld>
            <a:endParaRPr lang="vi-VN"/>
          </a:p>
        </p:txBody>
      </p:sp>
    </p:spTree>
    <p:extLst>
      <p:ext uri="{BB962C8B-B14F-4D97-AF65-F5344CB8AC3E}">
        <p14:creationId xmlns:p14="http://schemas.microsoft.com/office/powerpoint/2010/main" val="23993014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E5CA7E0-9EFE-4E54-BAD6-ED1B13D4C415}" type="slidenum">
              <a:rPr lang="vi-VN"/>
              <a:pPr>
                <a:defRPr/>
              </a:pPr>
              <a:t>‹#›</a:t>
            </a:fld>
            <a:endParaRPr lang="vi-VN"/>
          </a:p>
        </p:txBody>
      </p:sp>
    </p:spTree>
    <p:extLst>
      <p:ext uri="{BB962C8B-B14F-4D97-AF65-F5344CB8AC3E}">
        <p14:creationId xmlns:p14="http://schemas.microsoft.com/office/powerpoint/2010/main" val="14319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8C57CF7-B31E-4176-A9B9-F74F3C287C57}" type="slidenum">
              <a:rPr lang="en-US"/>
              <a:pPr>
                <a:defRPr/>
              </a:pPr>
              <a:t>‹#›</a:t>
            </a:fld>
            <a:endParaRPr lang="en-US"/>
          </a:p>
        </p:txBody>
      </p:sp>
    </p:spTree>
    <p:extLst>
      <p:ext uri="{BB962C8B-B14F-4D97-AF65-F5344CB8AC3E}">
        <p14:creationId xmlns:p14="http://schemas.microsoft.com/office/powerpoint/2010/main" val="10371008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9EDF86-3149-4881-908E-A8616BD3D8A5}" type="slidenum">
              <a:rPr lang="vi-VN"/>
              <a:pPr>
                <a:defRPr/>
              </a:pPr>
              <a:t>‹#›</a:t>
            </a:fld>
            <a:endParaRPr lang="vi-VN"/>
          </a:p>
        </p:txBody>
      </p:sp>
    </p:spTree>
    <p:extLst>
      <p:ext uri="{BB962C8B-B14F-4D97-AF65-F5344CB8AC3E}">
        <p14:creationId xmlns:p14="http://schemas.microsoft.com/office/powerpoint/2010/main" val="10585981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BFCB788-7CA1-45E4-A151-542AB4099246}" type="slidenum">
              <a:rPr lang="vi-VN"/>
              <a:pPr>
                <a:defRPr/>
              </a:pPr>
              <a:t>‹#›</a:t>
            </a:fld>
            <a:endParaRPr lang="vi-VN"/>
          </a:p>
        </p:txBody>
      </p:sp>
    </p:spTree>
    <p:extLst>
      <p:ext uri="{BB962C8B-B14F-4D97-AF65-F5344CB8AC3E}">
        <p14:creationId xmlns:p14="http://schemas.microsoft.com/office/powerpoint/2010/main" val="30452010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70B8D9C-616D-41A6-9339-583583B2AE9A}" type="slidenum">
              <a:rPr lang="vi-VN"/>
              <a:pPr>
                <a:defRPr/>
              </a:pPr>
              <a:t>‹#›</a:t>
            </a:fld>
            <a:endParaRPr lang="vi-VN"/>
          </a:p>
        </p:txBody>
      </p:sp>
    </p:spTree>
    <p:extLst>
      <p:ext uri="{BB962C8B-B14F-4D97-AF65-F5344CB8AC3E}">
        <p14:creationId xmlns:p14="http://schemas.microsoft.com/office/powerpoint/2010/main" val="8851481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63CEE6-0BEB-4D65-9249-954B4DFAD042}" type="slidenum">
              <a:rPr lang="vi-VN"/>
              <a:pPr>
                <a:defRPr/>
              </a:pPr>
              <a:t>‹#›</a:t>
            </a:fld>
            <a:endParaRPr lang="vi-VN"/>
          </a:p>
        </p:txBody>
      </p:sp>
    </p:spTree>
    <p:extLst>
      <p:ext uri="{BB962C8B-B14F-4D97-AF65-F5344CB8AC3E}">
        <p14:creationId xmlns:p14="http://schemas.microsoft.com/office/powerpoint/2010/main" val="40918326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7B877FEF-647F-4B13-8C07-AD2ADBA0824B}" type="slidenum">
              <a:rPr lang="vi-VN"/>
              <a:pPr>
                <a:defRPr/>
              </a:pPr>
              <a:t>‹#›</a:t>
            </a:fld>
            <a:endParaRPr lang="vi-VN"/>
          </a:p>
        </p:txBody>
      </p:sp>
    </p:spTree>
    <p:extLst>
      <p:ext uri="{BB962C8B-B14F-4D97-AF65-F5344CB8AC3E}">
        <p14:creationId xmlns:p14="http://schemas.microsoft.com/office/powerpoint/2010/main" val="367476590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44CECD-DE6E-4F6B-B602-084AD2D1DE0E}" type="slidenum">
              <a:rPr lang="vi-VN"/>
              <a:pPr>
                <a:defRPr/>
              </a:pPr>
              <a:t>‹#›</a:t>
            </a:fld>
            <a:endParaRPr lang="vi-VN"/>
          </a:p>
        </p:txBody>
      </p:sp>
    </p:spTree>
    <p:extLst>
      <p:ext uri="{BB962C8B-B14F-4D97-AF65-F5344CB8AC3E}">
        <p14:creationId xmlns:p14="http://schemas.microsoft.com/office/powerpoint/2010/main" val="368774994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709CF3F-BC4D-41EE-B382-E9D682202198}" type="slidenum">
              <a:rPr lang="vi-VN"/>
              <a:pPr>
                <a:defRPr/>
              </a:pPr>
              <a:t>‹#›</a:t>
            </a:fld>
            <a:endParaRPr lang="vi-VN"/>
          </a:p>
        </p:txBody>
      </p:sp>
    </p:spTree>
    <p:extLst>
      <p:ext uri="{BB962C8B-B14F-4D97-AF65-F5344CB8AC3E}">
        <p14:creationId xmlns:p14="http://schemas.microsoft.com/office/powerpoint/2010/main" val="14211330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C3AD4C3-0F82-4ED9-8021-EBCB30603A11}" type="slidenum">
              <a:rPr lang="vi-VN"/>
              <a:pPr>
                <a:defRPr/>
              </a:pPr>
              <a:t>‹#›</a:t>
            </a:fld>
            <a:endParaRPr lang="vi-VN"/>
          </a:p>
        </p:txBody>
      </p:sp>
    </p:spTree>
    <p:extLst>
      <p:ext uri="{BB962C8B-B14F-4D97-AF65-F5344CB8AC3E}">
        <p14:creationId xmlns:p14="http://schemas.microsoft.com/office/powerpoint/2010/main" val="348068228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7104AC-D934-4A6B-B052-7495F39C15FF}" type="slidenum">
              <a:rPr lang="vi-VN"/>
              <a:pPr>
                <a:defRPr/>
              </a:pPr>
              <a:t>‹#›</a:t>
            </a:fld>
            <a:endParaRPr lang="vi-VN"/>
          </a:p>
        </p:txBody>
      </p:sp>
    </p:spTree>
    <p:extLst>
      <p:ext uri="{BB962C8B-B14F-4D97-AF65-F5344CB8AC3E}">
        <p14:creationId xmlns:p14="http://schemas.microsoft.com/office/powerpoint/2010/main" val="187069230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46DF0C2-7AB1-4279-97E0-C3AC910DB085}" type="slidenum">
              <a:rPr lang="vi-VN"/>
              <a:pPr>
                <a:defRPr/>
              </a:pPr>
              <a:t>‹#›</a:t>
            </a:fld>
            <a:endParaRPr lang="vi-VN"/>
          </a:p>
        </p:txBody>
      </p:sp>
    </p:spTree>
    <p:extLst>
      <p:ext uri="{BB962C8B-B14F-4D97-AF65-F5344CB8AC3E}">
        <p14:creationId xmlns:p14="http://schemas.microsoft.com/office/powerpoint/2010/main" val="33613924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E2406B2-7E63-45C1-A644-0B42B9F430AA}" type="slidenum">
              <a:rPr lang="vi-VN"/>
              <a:pPr>
                <a:defRPr/>
              </a:pPr>
              <a:t>‹#›</a:t>
            </a:fld>
            <a:endParaRPr lang="vi-VN"/>
          </a:p>
        </p:txBody>
      </p:sp>
    </p:spTree>
    <p:extLst>
      <p:ext uri="{BB962C8B-B14F-4D97-AF65-F5344CB8AC3E}">
        <p14:creationId xmlns:p14="http://schemas.microsoft.com/office/powerpoint/2010/main" val="25238333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4107D22-F997-462E-B18D-74CC80930F48}" type="slidenum">
              <a:rPr lang="vi-VN"/>
              <a:pPr>
                <a:defRPr/>
              </a:pPr>
              <a:t>‹#›</a:t>
            </a:fld>
            <a:endParaRPr lang="vi-VN"/>
          </a:p>
        </p:txBody>
      </p:sp>
    </p:spTree>
    <p:extLst>
      <p:ext uri="{BB962C8B-B14F-4D97-AF65-F5344CB8AC3E}">
        <p14:creationId xmlns:p14="http://schemas.microsoft.com/office/powerpoint/2010/main" val="46852808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34F8D0-DFDB-4E49-989E-399856678C1D}" type="slidenum">
              <a:rPr lang="vi-VN"/>
              <a:pPr>
                <a:defRPr/>
              </a:pPr>
              <a:t>‹#›</a:t>
            </a:fld>
            <a:endParaRPr lang="vi-VN"/>
          </a:p>
        </p:txBody>
      </p:sp>
    </p:spTree>
    <p:extLst>
      <p:ext uri="{BB962C8B-B14F-4D97-AF65-F5344CB8AC3E}">
        <p14:creationId xmlns:p14="http://schemas.microsoft.com/office/powerpoint/2010/main" val="91479417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6DD55D50-D006-45B8-8A6A-24CF9DBEA862}" type="slidenum">
              <a:rPr lang="vi-VN"/>
              <a:pPr>
                <a:defRPr/>
              </a:pPr>
              <a:t>‹#›</a:t>
            </a:fld>
            <a:endParaRPr lang="vi-VN"/>
          </a:p>
        </p:txBody>
      </p:sp>
    </p:spTree>
    <p:extLst>
      <p:ext uri="{BB962C8B-B14F-4D97-AF65-F5344CB8AC3E}">
        <p14:creationId xmlns:p14="http://schemas.microsoft.com/office/powerpoint/2010/main" val="30602579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239BC48-3FAF-44CB-97B7-F7402CEA6F90}" type="slidenum">
              <a:rPr lang="vi-VN"/>
              <a:pPr>
                <a:defRPr/>
              </a:pPr>
              <a:t>‹#›</a:t>
            </a:fld>
            <a:endParaRPr lang="vi-VN"/>
          </a:p>
        </p:txBody>
      </p:sp>
    </p:spTree>
    <p:extLst>
      <p:ext uri="{BB962C8B-B14F-4D97-AF65-F5344CB8AC3E}">
        <p14:creationId xmlns:p14="http://schemas.microsoft.com/office/powerpoint/2010/main" val="30338829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F38266C-DBCF-4F5C-A856-715D9CA95D4E}" type="slidenum">
              <a:rPr lang="vi-VN"/>
              <a:pPr>
                <a:defRPr/>
              </a:pPr>
              <a:t>‹#›</a:t>
            </a:fld>
            <a:endParaRPr lang="vi-VN"/>
          </a:p>
        </p:txBody>
      </p:sp>
    </p:spTree>
    <p:extLst>
      <p:ext uri="{BB962C8B-B14F-4D97-AF65-F5344CB8AC3E}">
        <p14:creationId xmlns:p14="http://schemas.microsoft.com/office/powerpoint/2010/main" val="371942750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E3D3C6E-F614-4AFA-8DF3-1BBFE4025701}" type="slidenum">
              <a:rPr lang="en-US"/>
              <a:pPr>
                <a:defRPr/>
              </a:pPr>
              <a:t>‹#›</a:t>
            </a:fld>
            <a:endParaRPr lang="en-US"/>
          </a:p>
        </p:txBody>
      </p:sp>
    </p:spTree>
    <p:extLst>
      <p:ext uri="{BB962C8B-B14F-4D97-AF65-F5344CB8AC3E}">
        <p14:creationId xmlns:p14="http://schemas.microsoft.com/office/powerpoint/2010/main" val="394204299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724E8A2-6ACF-44DF-9828-9F00490A5945}" type="slidenum">
              <a:rPr lang="vi-VN"/>
              <a:pPr>
                <a:defRPr/>
              </a:pPr>
              <a:t>‹#›</a:t>
            </a:fld>
            <a:endParaRPr lang="vi-VN"/>
          </a:p>
        </p:txBody>
      </p:sp>
    </p:spTree>
    <p:extLst>
      <p:ext uri="{BB962C8B-B14F-4D97-AF65-F5344CB8AC3E}">
        <p14:creationId xmlns:p14="http://schemas.microsoft.com/office/powerpoint/2010/main" val="389675904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3E4B9AF-66E3-4C17-A849-F615827E03CD}" type="slidenum">
              <a:rPr lang="vi-VN"/>
              <a:pPr>
                <a:defRPr/>
              </a:pPr>
              <a:t>‹#›</a:t>
            </a:fld>
            <a:endParaRPr lang="vi-VN"/>
          </a:p>
        </p:txBody>
      </p:sp>
    </p:spTree>
    <p:extLst>
      <p:ext uri="{BB962C8B-B14F-4D97-AF65-F5344CB8AC3E}">
        <p14:creationId xmlns:p14="http://schemas.microsoft.com/office/powerpoint/2010/main" val="52138335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B7BEED7-2D53-496E-B06D-100861133302}" type="slidenum">
              <a:rPr lang="vi-VN"/>
              <a:pPr>
                <a:defRPr/>
              </a:pPr>
              <a:t>‹#›</a:t>
            </a:fld>
            <a:endParaRPr lang="vi-VN"/>
          </a:p>
        </p:txBody>
      </p:sp>
    </p:spTree>
    <p:extLst>
      <p:ext uri="{BB962C8B-B14F-4D97-AF65-F5344CB8AC3E}">
        <p14:creationId xmlns:p14="http://schemas.microsoft.com/office/powerpoint/2010/main" val="153151636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EEC02C6-D51A-44ED-B2B5-9B9D967C5B13}" type="slidenum">
              <a:rPr lang="vi-VN"/>
              <a:pPr>
                <a:defRPr/>
              </a:pPr>
              <a:t>‹#›</a:t>
            </a:fld>
            <a:endParaRPr lang="vi-VN"/>
          </a:p>
        </p:txBody>
      </p:sp>
    </p:spTree>
    <p:extLst>
      <p:ext uri="{BB962C8B-B14F-4D97-AF65-F5344CB8AC3E}">
        <p14:creationId xmlns:p14="http://schemas.microsoft.com/office/powerpoint/2010/main" val="142077119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547D939-4DE7-4207-AD6A-776D74FE4197}" type="slidenum">
              <a:rPr lang="vi-VN"/>
              <a:pPr>
                <a:defRPr/>
              </a:pPr>
              <a:t>‹#›</a:t>
            </a:fld>
            <a:endParaRPr lang="vi-VN"/>
          </a:p>
        </p:txBody>
      </p:sp>
    </p:spTree>
    <p:extLst>
      <p:ext uri="{BB962C8B-B14F-4D97-AF65-F5344CB8AC3E}">
        <p14:creationId xmlns:p14="http://schemas.microsoft.com/office/powerpoint/2010/main" val="387509297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CDD9E2A-D70A-49E0-BE06-FE39C77C438C}" type="slidenum">
              <a:rPr lang="vi-VN"/>
              <a:pPr>
                <a:defRPr/>
              </a:pPr>
              <a:t>‹#›</a:t>
            </a:fld>
            <a:endParaRPr lang="vi-VN"/>
          </a:p>
        </p:txBody>
      </p:sp>
    </p:spTree>
    <p:extLst>
      <p:ext uri="{BB962C8B-B14F-4D97-AF65-F5344CB8AC3E}">
        <p14:creationId xmlns:p14="http://schemas.microsoft.com/office/powerpoint/2010/main" val="309606743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B6B5E2A1-872E-4B57-9BBE-796860F7B81A}" type="slidenum">
              <a:rPr lang="vi-VN"/>
              <a:pPr>
                <a:defRPr/>
              </a:pPr>
              <a:t>‹#›</a:t>
            </a:fld>
            <a:endParaRPr lang="vi-VN"/>
          </a:p>
        </p:txBody>
      </p:sp>
    </p:spTree>
    <p:extLst>
      <p:ext uri="{BB962C8B-B14F-4D97-AF65-F5344CB8AC3E}">
        <p14:creationId xmlns:p14="http://schemas.microsoft.com/office/powerpoint/2010/main" val="223828341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BF15948-EF4F-4916-BE85-5467D7C357B9}" type="slidenum">
              <a:rPr lang="vi-VN"/>
              <a:pPr>
                <a:defRPr/>
              </a:pPr>
              <a:t>‹#›</a:t>
            </a:fld>
            <a:endParaRPr lang="vi-VN"/>
          </a:p>
        </p:txBody>
      </p:sp>
    </p:spTree>
    <p:extLst>
      <p:ext uri="{BB962C8B-B14F-4D97-AF65-F5344CB8AC3E}">
        <p14:creationId xmlns:p14="http://schemas.microsoft.com/office/powerpoint/2010/main" val="239904583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D4B16A50-49F0-448C-9D25-3DDAF6AFEBA2}" type="slidenum">
              <a:rPr lang="vi-VN"/>
              <a:pPr>
                <a:defRPr/>
              </a:pPr>
              <a:t>‹#›</a:t>
            </a:fld>
            <a:endParaRPr lang="vi-VN"/>
          </a:p>
        </p:txBody>
      </p:sp>
    </p:spTree>
    <p:extLst>
      <p:ext uri="{BB962C8B-B14F-4D97-AF65-F5344CB8AC3E}">
        <p14:creationId xmlns:p14="http://schemas.microsoft.com/office/powerpoint/2010/main" val="284064109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08A9D92-5AD1-4154-B496-A37998ECE093}" type="slidenum">
              <a:rPr lang="vi-VN"/>
              <a:pPr>
                <a:defRPr/>
              </a:pPr>
              <a:t>‹#›</a:t>
            </a:fld>
            <a:endParaRPr lang="vi-VN"/>
          </a:p>
        </p:txBody>
      </p:sp>
    </p:spTree>
    <p:extLst>
      <p:ext uri="{BB962C8B-B14F-4D97-AF65-F5344CB8AC3E}">
        <p14:creationId xmlns:p14="http://schemas.microsoft.com/office/powerpoint/2010/main" val="239598385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54CB5F3-EF1C-4270-82FC-6267D0C11B89}" type="slidenum">
              <a:rPr lang="vi-VN"/>
              <a:pPr>
                <a:defRPr/>
              </a:pPr>
              <a:t>‹#›</a:t>
            </a:fld>
            <a:endParaRPr lang="vi-VN"/>
          </a:p>
        </p:txBody>
      </p:sp>
    </p:spTree>
    <p:extLst>
      <p:ext uri="{BB962C8B-B14F-4D97-AF65-F5344CB8AC3E}">
        <p14:creationId xmlns:p14="http://schemas.microsoft.com/office/powerpoint/2010/main" val="102425007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D218A6-1D21-437C-A188-6DFA3E9FC21B}" type="slidenum">
              <a:rPr lang="vi-VN"/>
              <a:pPr>
                <a:defRPr/>
              </a:pPr>
              <a:t>‹#›</a:t>
            </a:fld>
            <a:endParaRPr lang="vi-VN"/>
          </a:p>
        </p:txBody>
      </p:sp>
    </p:spTree>
    <p:extLst>
      <p:ext uri="{BB962C8B-B14F-4D97-AF65-F5344CB8AC3E}">
        <p14:creationId xmlns:p14="http://schemas.microsoft.com/office/powerpoint/2010/main" val="343389465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D565869A-8646-4EB8-A95C-813D0EDCE656}" type="slidenum">
              <a:rPr lang="vi-VN"/>
              <a:pPr>
                <a:defRPr/>
              </a:pPr>
              <a:t>‹#›</a:t>
            </a:fld>
            <a:endParaRPr lang="vi-VN"/>
          </a:p>
        </p:txBody>
      </p:sp>
    </p:spTree>
    <p:extLst>
      <p:ext uri="{BB962C8B-B14F-4D97-AF65-F5344CB8AC3E}">
        <p14:creationId xmlns:p14="http://schemas.microsoft.com/office/powerpoint/2010/main" val="96720995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A02DB84-8532-4974-A442-97E98E3A3988}" type="slidenum">
              <a:rPr lang="vi-VN"/>
              <a:pPr>
                <a:defRPr/>
              </a:pPr>
              <a:t>‹#›</a:t>
            </a:fld>
            <a:endParaRPr lang="vi-VN"/>
          </a:p>
        </p:txBody>
      </p:sp>
    </p:spTree>
    <p:extLst>
      <p:ext uri="{BB962C8B-B14F-4D97-AF65-F5344CB8AC3E}">
        <p14:creationId xmlns:p14="http://schemas.microsoft.com/office/powerpoint/2010/main" val="24144314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044E1C3-3600-4FB8-8948-F22435CA7ED2}" type="slidenum">
              <a:rPr lang="vi-VN"/>
              <a:pPr>
                <a:defRPr/>
              </a:pPr>
              <a:t>‹#›</a:t>
            </a:fld>
            <a:endParaRPr lang="vi-VN"/>
          </a:p>
        </p:txBody>
      </p:sp>
    </p:spTree>
    <p:extLst>
      <p:ext uri="{BB962C8B-B14F-4D97-AF65-F5344CB8AC3E}">
        <p14:creationId xmlns:p14="http://schemas.microsoft.com/office/powerpoint/2010/main" val="314496978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9971579-11EA-4566-9EA3-901F65D5BE0A}" type="slidenum">
              <a:rPr lang="vi-VN"/>
              <a:pPr>
                <a:defRPr/>
              </a:pPr>
              <a:t>‹#›</a:t>
            </a:fld>
            <a:endParaRPr lang="vi-VN"/>
          </a:p>
        </p:txBody>
      </p:sp>
    </p:spTree>
    <p:extLst>
      <p:ext uri="{BB962C8B-B14F-4D97-AF65-F5344CB8AC3E}">
        <p14:creationId xmlns:p14="http://schemas.microsoft.com/office/powerpoint/2010/main" val="340218325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3F9E102-1E85-4F55-97EB-33483BA09269}" type="slidenum">
              <a:rPr lang="en-US"/>
              <a:pPr>
                <a:defRPr/>
              </a:pPr>
              <a:t>‹#›</a:t>
            </a:fld>
            <a:endParaRPr lang="en-US"/>
          </a:p>
        </p:txBody>
      </p:sp>
    </p:spTree>
    <p:extLst>
      <p:ext uri="{BB962C8B-B14F-4D97-AF65-F5344CB8AC3E}">
        <p14:creationId xmlns:p14="http://schemas.microsoft.com/office/powerpoint/2010/main" val="287866564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BF807D7-1365-4EDA-940F-D664610FF12E}" type="slidenum">
              <a:rPr lang="vi-VN"/>
              <a:pPr>
                <a:defRPr/>
              </a:pPr>
              <a:t>‹#›</a:t>
            </a:fld>
            <a:endParaRPr lang="vi-VN"/>
          </a:p>
        </p:txBody>
      </p:sp>
    </p:spTree>
    <p:extLst>
      <p:ext uri="{BB962C8B-B14F-4D97-AF65-F5344CB8AC3E}">
        <p14:creationId xmlns:p14="http://schemas.microsoft.com/office/powerpoint/2010/main" val="284779018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D499DA1-93AD-4434-B401-A257BFF60221}" type="slidenum">
              <a:rPr lang="vi-VN"/>
              <a:pPr>
                <a:defRPr/>
              </a:pPr>
              <a:t>‹#›</a:t>
            </a:fld>
            <a:endParaRPr lang="vi-VN"/>
          </a:p>
        </p:txBody>
      </p:sp>
    </p:spTree>
    <p:extLst>
      <p:ext uri="{BB962C8B-B14F-4D97-AF65-F5344CB8AC3E}">
        <p14:creationId xmlns:p14="http://schemas.microsoft.com/office/powerpoint/2010/main" val="349981666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3BF25B5-717F-404C-A29B-EBDCC41CBC40}" type="slidenum">
              <a:rPr lang="vi-VN"/>
              <a:pPr>
                <a:defRPr/>
              </a:pPr>
              <a:t>‹#›</a:t>
            </a:fld>
            <a:endParaRPr lang="vi-VN"/>
          </a:p>
        </p:txBody>
      </p:sp>
    </p:spTree>
    <p:extLst>
      <p:ext uri="{BB962C8B-B14F-4D97-AF65-F5344CB8AC3E}">
        <p14:creationId xmlns:p14="http://schemas.microsoft.com/office/powerpoint/2010/main" val="194566069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372C2B3-2758-4323-9EB5-F773602E9DF7}" type="slidenum">
              <a:rPr lang="vi-VN"/>
              <a:pPr>
                <a:defRPr/>
              </a:pPr>
              <a:t>‹#›</a:t>
            </a:fld>
            <a:endParaRPr lang="vi-VN"/>
          </a:p>
        </p:txBody>
      </p:sp>
    </p:spTree>
    <p:extLst>
      <p:ext uri="{BB962C8B-B14F-4D97-AF65-F5344CB8AC3E}">
        <p14:creationId xmlns:p14="http://schemas.microsoft.com/office/powerpoint/2010/main" val="176162692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0D05E57-B431-4EBE-AC7E-1BB32A937B9F}" type="slidenum">
              <a:rPr lang="vi-VN"/>
              <a:pPr>
                <a:defRPr/>
              </a:pPr>
              <a:t>‹#›</a:t>
            </a:fld>
            <a:endParaRPr lang="vi-VN"/>
          </a:p>
        </p:txBody>
      </p:sp>
    </p:spTree>
    <p:extLst>
      <p:ext uri="{BB962C8B-B14F-4D97-AF65-F5344CB8AC3E}">
        <p14:creationId xmlns:p14="http://schemas.microsoft.com/office/powerpoint/2010/main" val="417740195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7EB7C1B-BF7F-49C1-AFA9-C672855872DC}" type="slidenum">
              <a:rPr lang="vi-VN"/>
              <a:pPr>
                <a:defRPr/>
              </a:pPr>
              <a:t>‹#›</a:t>
            </a:fld>
            <a:endParaRPr lang="vi-VN"/>
          </a:p>
        </p:txBody>
      </p:sp>
    </p:spTree>
    <p:extLst>
      <p:ext uri="{BB962C8B-B14F-4D97-AF65-F5344CB8AC3E}">
        <p14:creationId xmlns:p14="http://schemas.microsoft.com/office/powerpoint/2010/main" val="47232249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6F0C5E36-9252-4CE7-9D6F-B53C30890FCC}" type="slidenum">
              <a:rPr lang="vi-VN"/>
              <a:pPr>
                <a:defRPr/>
              </a:pPr>
              <a:t>‹#›</a:t>
            </a:fld>
            <a:endParaRPr lang="vi-VN"/>
          </a:p>
        </p:txBody>
      </p:sp>
    </p:spTree>
    <p:extLst>
      <p:ext uri="{BB962C8B-B14F-4D97-AF65-F5344CB8AC3E}">
        <p14:creationId xmlns:p14="http://schemas.microsoft.com/office/powerpoint/2010/main" val="295116005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8ACFD4C-4BB7-4D9E-A68D-8AE834BBAA7D}" type="slidenum">
              <a:rPr lang="vi-VN"/>
              <a:pPr>
                <a:defRPr/>
              </a:pPr>
              <a:t>‹#›</a:t>
            </a:fld>
            <a:endParaRPr lang="vi-VN"/>
          </a:p>
        </p:txBody>
      </p:sp>
    </p:spTree>
    <p:extLst>
      <p:ext uri="{BB962C8B-B14F-4D97-AF65-F5344CB8AC3E}">
        <p14:creationId xmlns:p14="http://schemas.microsoft.com/office/powerpoint/2010/main" val="363109435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C01E4FB-C74E-4242-A517-141D83ED4620}" type="slidenum">
              <a:rPr lang="vi-VN"/>
              <a:pPr>
                <a:defRPr/>
              </a:pPr>
              <a:t>‹#›</a:t>
            </a:fld>
            <a:endParaRPr lang="vi-VN"/>
          </a:p>
        </p:txBody>
      </p:sp>
    </p:spTree>
    <p:extLst>
      <p:ext uri="{BB962C8B-B14F-4D97-AF65-F5344CB8AC3E}">
        <p14:creationId xmlns:p14="http://schemas.microsoft.com/office/powerpoint/2010/main" val="30075123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10789F5-A463-4793-9261-BB2CA55DB968}" type="slidenum">
              <a:rPr lang="vi-VN"/>
              <a:pPr>
                <a:defRPr/>
              </a:pPr>
              <a:t>‹#›</a:t>
            </a:fld>
            <a:endParaRPr lang="vi-VN"/>
          </a:p>
        </p:txBody>
      </p:sp>
    </p:spTree>
    <p:extLst>
      <p:ext uri="{BB962C8B-B14F-4D97-AF65-F5344CB8AC3E}">
        <p14:creationId xmlns:p14="http://schemas.microsoft.com/office/powerpoint/2010/main" val="325847042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A0074F1-6700-4E1E-8A15-A0FBFA049398}" type="slidenum">
              <a:rPr lang="vi-VN"/>
              <a:pPr>
                <a:defRPr/>
              </a:pPr>
              <a:t>‹#›</a:t>
            </a:fld>
            <a:endParaRPr lang="vi-VN"/>
          </a:p>
        </p:txBody>
      </p:sp>
    </p:spTree>
    <p:extLst>
      <p:ext uri="{BB962C8B-B14F-4D97-AF65-F5344CB8AC3E}">
        <p14:creationId xmlns:p14="http://schemas.microsoft.com/office/powerpoint/2010/main" val="352018764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327E65D-AF7B-4574-9ADC-52F50E1BDF4D}" type="slidenum">
              <a:rPr lang="vi-VN"/>
              <a:pPr>
                <a:defRPr/>
              </a:pPr>
              <a:t>‹#›</a:t>
            </a:fld>
            <a:endParaRPr lang="vi-VN"/>
          </a:p>
        </p:txBody>
      </p:sp>
    </p:spTree>
    <p:extLst>
      <p:ext uri="{BB962C8B-B14F-4D97-AF65-F5344CB8AC3E}">
        <p14:creationId xmlns:p14="http://schemas.microsoft.com/office/powerpoint/2010/main" val="32642244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0987848F-E713-4AA2-938C-54EF2A3D73CE}" type="slidenum">
              <a:rPr lang="vi-VN"/>
              <a:pPr>
                <a:defRPr/>
              </a:pPr>
              <a:t>‹#›</a:t>
            </a:fld>
            <a:endParaRPr lang="vi-VN"/>
          </a:p>
        </p:txBody>
      </p:sp>
    </p:spTree>
    <p:extLst>
      <p:ext uri="{BB962C8B-B14F-4D97-AF65-F5344CB8AC3E}">
        <p14:creationId xmlns:p14="http://schemas.microsoft.com/office/powerpoint/2010/main" val="275943587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00AA73B-2AE9-47E3-B273-C9EC46FA56F5}" type="slidenum">
              <a:rPr lang="vi-VN"/>
              <a:pPr>
                <a:defRPr/>
              </a:pPr>
              <a:t>‹#›</a:t>
            </a:fld>
            <a:endParaRPr lang="vi-VN"/>
          </a:p>
        </p:txBody>
      </p:sp>
    </p:spTree>
    <p:extLst>
      <p:ext uri="{BB962C8B-B14F-4D97-AF65-F5344CB8AC3E}">
        <p14:creationId xmlns:p14="http://schemas.microsoft.com/office/powerpoint/2010/main" val="190497333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0F36901-7E18-4B2C-9D4F-B7744540EB25}" type="slidenum">
              <a:rPr lang="vi-VN"/>
              <a:pPr>
                <a:defRPr/>
              </a:pPr>
              <a:t>‹#›</a:t>
            </a:fld>
            <a:endParaRPr lang="vi-VN"/>
          </a:p>
        </p:txBody>
      </p:sp>
    </p:spTree>
    <p:extLst>
      <p:ext uri="{BB962C8B-B14F-4D97-AF65-F5344CB8AC3E}">
        <p14:creationId xmlns:p14="http://schemas.microsoft.com/office/powerpoint/2010/main" val="220795355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EE9DA35-6B2E-41BA-B253-889E1152FAA9}" type="slidenum">
              <a:rPr lang="vi-VN"/>
              <a:pPr>
                <a:defRPr/>
              </a:pPr>
              <a:t>‹#›</a:t>
            </a:fld>
            <a:endParaRPr lang="vi-VN"/>
          </a:p>
        </p:txBody>
      </p:sp>
    </p:spTree>
    <p:extLst>
      <p:ext uri="{BB962C8B-B14F-4D97-AF65-F5344CB8AC3E}">
        <p14:creationId xmlns:p14="http://schemas.microsoft.com/office/powerpoint/2010/main" val="240427168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BE6F2DFE-89E0-45E5-8875-DA35CA5E700A}" type="slidenum">
              <a:rPr lang="en-US"/>
              <a:pPr>
                <a:defRPr/>
              </a:pPr>
              <a:t>‹#›</a:t>
            </a:fld>
            <a:endParaRPr lang="en-US"/>
          </a:p>
        </p:txBody>
      </p:sp>
    </p:spTree>
    <p:extLst>
      <p:ext uri="{BB962C8B-B14F-4D97-AF65-F5344CB8AC3E}">
        <p14:creationId xmlns:p14="http://schemas.microsoft.com/office/powerpoint/2010/main" val="425545739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BB70D1-7850-4F5A-BD76-0E2B988A76F8}" type="slidenum">
              <a:rPr lang="vi-VN"/>
              <a:pPr>
                <a:defRPr/>
              </a:pPr>
              <a:t>‹#›</a:t>
            </a:fld>
            <a:endParaRPr lang="vi-VN"/>
          </a:p>
        </p:txBody>
      </p:sp>
    </p:spTree>
    <p:extLst>
      <p:ext uri="{BB962C8B-B14F-4D97-AF65-F5344CB8AC3E}">
        <p14:creationId xmlns:p14="http://schemas.microsoft.com/office/powerpoint/2010/main" val="228411200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E3EF863-1962-461F-AD14-CCA924B0FB68}" type="slidenum">
              <a:rPr lang="vi-VN"/>
              <a:pPr>
                <a:defRPr/>
              </a:pPr>
              <a:t>‹#›</a:t>
            </a:fld>
            <a:endParaRPr lang="vi-VN"/>
          </a:p>
        </p:txBody>
      </p:sp>
    </p:spTree>
    <p:extLst>
      <p:ext uri="{BB962C8B-B14F-4D97-AF65-F5344CB8AC3E}">
        <p14:creationId xmlns:p14="http://schemas.microsoft.com/office/powerpoint/2010/main" val="338540490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E9C4EBF-0569-4860-B286-6E8338038A1F}" type="slidenum">
              <a:rPr lang="vi-VN"/>
              <a:pPr>
                <a:defRPr/>
              </a:pPr>
              <a:t>‹#›</a:t>
            </a:fld>
            <a:endParaRPr lang="vi-VN"/>
          </a:p>
        </p:txBody>
      </p:sp>
    </p:spTree>
    <p:extLst>
      <p:ext uri="{BB962C8B-B14F-4D97-AF65-F5344CB8AC3E}">
        <p14:creationId xmlns:p14="http://schemas.microsoft.com/office/powerpoint/2010/main" val="331851279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275322-C33B-4CCC-9F65-119982567702}" type="slidenum">
              <a:rPr lang="vi-VN"/>
              <a:pPr>
                <a:defRPr/>
              </a:pPr>
              <a:t>‹#›</a:t>
            </a:fld>
            <a:endParaRPr lang="vi-VN"/>
          </a:p>
        </p:txBody>
      </p:sp>
    </p:spTree>
    <p:extLst>
      <p:ext uri="{BB962C8B-B14F-4D97-AF65-F5344CB8AC3E}">
        <p14:creationId xmlns:p14="http://schemas.microsoft.com/office/powerpoint/2010/main" val="204662248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CE672F4-2CF2-4782-B202-2E0C5F095549}" type="slidenum">
              <a:rPr lang="vi-VN"/>
              <a:pPr>
                <a:defRPr/>
              </a:pPr>
              <a:t>‹#›</a:t>
            </a:fld>
            <a:endParaRPr lang="vi-VN"/>
          </a:p>
        </p:txBody>
      </p:sp>
    </p:spTree>
    <p:extLst>
      <p:ext uri="{BB962C8B-B14F-4D97-AF65-F5344CB8AC3E}">
        <p14:creationId xmlns:p14="http://schemas.microsoft.com/office/powerpoint/2010/main" val="61241732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18526C2-2BAE-4766-BBCE-19E0D018B3A4}" type="slidenum">
              <a:rPr lang="vi-VN"/>
              <a:pPr>
                <a:defRPr/>
              </a:pPr>
              <a:t>‹#›</a:t>
            </a:fld>
            <a:endParaRPr lang="vi-VN"/>
          </a:p>
        </p:txBody>
      </p:sp>
    </p:spTree>
    <p:extLst>
      <p:ext uri="{BB962C8B-B14F-4D97-AF65-F5344CB8AC3E}">
        <p14:creationId xmlns:p14="http://schemas.microsoft.com/office/powerpoint/2010/main" val="2330894544"/>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C202137C-9434-48AA-A87D-03675835587D}" type="slidenum">
              <a:rPr lang="vi-VN"/>
              <a:pPr>
                <a:defRPr/>
              </a:pPr>
              <a:t>‹#›</a:t>
            </a:fld>
            <a:endParaRPr lang="vi-VN"/>
          </a:p>
        </p:txBody>
      </p:sp>
    </p:spTree>
    <p:extLst>
      <p:ext uri="{BB962C8B-B14F-4D97-AF65-F5344CB8AC3E}">
        <p14:creationId xmlns:p14="http://schemas.microsoft.com/office/powerpoint/2010/main" val="418260072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4F40FDD-575A-417B-8E8D-ECDADD0AA0ED}" type="slidenum">
              <a:rPr lang="vi-VN"/>
              <a:pPr>
                <a:defRPr/>
              </a:pPr>
              <a:t>‹#›</a:t>
            </a:fld>
            <a:endParaRPr lang="vi-VN"/>
          </a:p>
        </p:txBody>
      </p:sp>
    </p:spTree>
    <p:extLst>
      <p:ext uri="{BB962C8B-B14F-4D97-AF65-F5344CB8AC3E}">
        <p14:creationId xmlns:p14="http://schemas.microsoft.com/office/powerpoint/2010/main" val="259799399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0685931-13BE-4435-93DF-B6FB361584BE}" type="slidenum">
              <a:rPr lang="vi-VN"/>
              <a:pPr>
                <a:defRPr/>
              </a:pPr>
              <a:t>‹#›</a:t>
            </a:fld>
            <a:endParaRPr lang="vi-VN"/>
          </a:p>
        </p:txBody>
      </p:sp>
    </p:spTree>
    <p:extLst>
      <p:ext uri="{BB962C8B-B14F-4D97-AF65-F5344CB8AC3E}">
        <p14:creationId xmlns:p14="http://schemas.microsoft.com/office/powerpoint/2010/main" val="167580446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0EE5BE8-116B-4FDD-867A-D935CD3B963E}" type="slidenum">
              <a:rPr lang="vi-VN"/>
              <a:pPr>
                <a:defRPr/>
              </a:pPr>
              <a:t>‹#›</a:t>
            </a:fld>
            <a:endParaRPr lang="vi-VN"/>
          </a:p>
        </p:txBody>
      </p:sp>
    </p:spTree>
    <p:extLst>
      <p:ext uri="{BB962C8B-B14F-4D97-AF65-F5344CB8AC3E}">
        <p14:creationId xmlns:p14="http://schemas.microsoft.com/office/powerpoint/2010/main" val="371527347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A026E99-46AA-41C7-9205-2989A905A093}" type="slidenum">
              <a:rPr lang="vi-VN"/>
              <a:pPr>
                <a:defRPr/>
              </a:pPr>
              <a:t>‹#›</a:t>
            </a:fld>
            <a:endParaRPr lang="vi-VN"/>
          </a:p>
        </p:txBody>
      </p:sp>
    </p:spTree>
    <p:extLst>
      <p:ext uri="{BB962C8B-B14F-4D97-AF65-F5344CB8AC3E}">
        <p14:creationId xmlns:p14="http://schemas.microsoft.com/office/powerpoint/2010/main" val="24030899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A1513B-0AE2-45C6-84DA-628F61C925AC}" type="slidenum">
              <a:rPr lang="vi-VN"/>
              <a:pPr>
                <a:defRPr/>
              </a:pPr>
              <a:t>‹#›</a:t>
            </a:fld>
            <a:endParaRPr lang="vi-VN"/>
          </a:p>
        </p:txBody>
      </p:sp>
    </p:spTree>
    <p:extLst>
      <p:ext uri="{BB962C8B-B14F-4D97-AF65-F5344CB8AC3E}">
        <p14:creationId xmlns:p14="http://schemas.microsoft.com/office/powerpoint/2010/main" val="371677715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6646D16-9540-42EC-AC8F-7A61E4BB61B8}" type="slidenum">
              <a:rPr lang="vi-VN"/>
              <a:pPr>
                <a:defRPr/>
              </a:pPr>
              <a:t>‹#›</a:t>
            </a:fld>
            <a:endParaRPr lang="vi-VN"/>
          </a:p>
        </p:txBody>
      </p:sp>
    </p:spTree>
    <p:extLst>
      <p:ext uri="{BB962C8B-B14F-4D97-AF65-F5344CB8AC3E}">
        <p14:creationId xmlns:p14="http://schemas.microsoft.com/office/powerpoint/2010/main" val="420717985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9ABDF4E-7CC1-41B0-ABE6-ED9421BB6997}" type="slidenum">
              <a:rPr lang="vi-VN"/>
              <a:pPr>
                <a:defRPr/>
              </a:pPr>
              <a:t>‹#›</a:t>
            </a:fld>
            <a:endParaRPr lang="vi-VN"/>
          </a:p>
        </p:txBody>
      </p:sp>
    </p:spTree>
    <p:extLst>
      <p:ext uri="{BB962C8B-B14F-4D97-AF65-F5344CB8AC3E}">
        <p14:creationId xmlns:p14="http://schemas.microsoft.com/office/powerpoint/2010/main" val="246469383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10425F3-A2FB-4A87-ABD1-8EA56B905231}" type="slidenum">
              <a:rPr lang="vi-VN"/>
              <a:pPr>
                <a:defRPr/>
              </a:pPr>
              <a:t>‹#›</a:t>
            </a:fld>
            <a:endParaRPr lang="vi-VN"/>
          </a:p>
        </p:txBody>
      </p:sp>
    </p:spTree>
    <p:extLst>
      <p:ext uri="{BB962C8B-B14F-4D97-AF65-F5344CB8AC3E}">
        <p14:creationId xmlns:p14="http://schemas.microsoft.com/office/powerpoint/2010/main" val="524270116"/>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2882D68-86B4-4E47-92D6-5D47C5069123}" type="slidenum">
              <a:rPr lang="vi-VN"/>
              <a:pPr>
                <a:defRPr/>
              </a:pPr>
              <a:t>‹#›</a:t>
            </a:fld>
            <a:endParaRPr lang="vi-VN"/>
          </a:p>
        </p:txBody>
      </p:sp>
    </p:spTree>
    <p:extLst>
      <p:ext uri="{BB962C8B-B14F-4D97-AF65-F5344CB8AC3E}">
        <p14:creationId xmlns:p14="http://schemas.microsoft.com/office/powerpoint/2010/main" val="300700941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A2CA78B-6B0E-4407-BA09-094535D2D7D1}" type="slidenum">
              <a:rPr lang="en-US"/>
              <a:pPr>
                <a:defRPr/>
              </a:pPr>
              <a:t>‹#›</a:t>
            </a:fld>
            <a:endParaRPr lang="en-US"/>
          </a:p>
        </p:txBody>
      </p:sp>
    </p:spTree>
    <p:extLst>
      <p:ext uri="{BB962C8B-B14F-4D97-AF65-F5344CB8AC3E}">
        <p14:creationId xmlns:p14="http://schemas.microsoft.com/office/powerpoint/2010/main" val="17795956"/>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1206500" y="3648076"/>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Rectangle 5"/>
          <p:cNvSpPr/>
          <p:nvPr/>
        </p:nvSpPr>
        <p:spPr>
          <a:xfrm>
            <a:off x="1206500" y="3648076"/>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8" name="Title 7"/>
          <p:cNvSpPr>
            <a:spLocks noGrp="1"/>
          </p:cNvSpPr>
          <p:nvPr>
            <p:ph type="ctrTitle"/>
          </p:nvPr>
        </p:nvSpPr>
        <p:spPr>
          <a:xfrm>
            <a:off x="1625600" y="3886200"/>
            <a:ext cx="9144000" cy="990600"/>
          </a:xfrm>
        </p:spPr>
        <p:txBody>
          <a:bodyPr anchor="t"/>
          <a:lstStyle>
            <a:lvl1pPr algn="r">
              <a:defRPr sz="3200">
                <a:solidFill>
                  <a:schemeClr val="tx1"/>
                </a:solidFill>
              </a:defRPr>
            </a:lvl1pPr>
          </a:lstStyle>
          <a:p>
            <a:r>
              <a:rPr lang="en-US"/>
              <a:t>Click to edit Master title style</a:t>
            </a:r>
          </a:p>
        </p:txBody>
      </p:sp>
      <p:sp>
        <p:nvSpPr>
          <p:cNvPr id="9" name="Subtitle 8"/>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0" name="Date Placeholder 27"/>
          <p:cNvSpPr>
            <a:spLocks noGrp="1"/>
          </p:cNvSpPr>
          <p:nvPr>
            <p:ph type="dt" sz="half" idx="10"/>
          </p:nvPr>
        </p:nvSpPr>
        <p:spPr>
          <a:xfrm>
            <a:off x="8534400" y="6354763"/>
            <a:ext cx="3048000" cy="366712"/>
          </a:xfrm>
        </p:spPr>
        <p:txBody>
          <a:bodyPr/>
          <a:lstStyle>
            <a:lvl1pPr>
              <a:defRPr sz="1400">
                <a:latin typeface=".VnTime" panose="020B7200000000000000" pitchFamily="34" charset="0"/>
              </a:defRPr>
            </a:lvl1pPr>
          </a:lstStyle>
          <a:p>
            <a:pPr>
              <a:defRPr/>
            </a:pPr>
            <a:endParaRPr lang="en-US"/>
          </a:p>
        </p:txBody>
      </p:sp>
      <p:sp>
        <p:nvSpPr>
          <p:cNvPr id="11" name="Footer Placeholder 16"/>
          <p:cNvSpPr>
            <a:spLocks noGrp="1"/>
          </p:cNvSpPr>
          <p:nvPr>
            <p:ph type="ftr" sz="quarter" idx="11"/>
          </p:nvPr>
        </p:nvSpPr>
        <p:spPr>
          <a:xfrm>
            <a:off x="3865033" y="6354763"/>
            <a:ext cx="4633384" cy="366712"/>
          </a:xfrm>
        </p:spPr>
        <p:txBody>
          <a:bodyPr/>
          <a:lstStyle>
            <a:lvl1pPr>
              <a:defRPr>
                <a:latin typeface=".VnTime" panose="020B7200000000000000" pitchFamily="34" charset="0"/>
              </a:defRPr>
            </a:lvl1pPr>
          </a:lstStyle>
          <a:p>
            <a:pPr>
              <a:defRPr/>
            </a:pPr>
            <a:endParaRPr lang="en-US"/>
          </a:p>
        </p:txBody>
      </p:sp>
      <p:sp>
        <p:nvSpPr>
          <p:cNvPr id="12" name="Slide Number Placeholder 28"/>
          <p:cNvSpPr>
            <a:spLocks noGrp="1"/>
          </p:cNvSpPr>
          <p:nvPr>
            <p:ph type="sldNum" sz="quarter" idx="12"/>
          </p:nvPr>
        </p:nvSpPr>
        <p:spPr>
          <a:xfrm>
            <a:off x="1621367" y="6354763"/>
            <a:ext cx="1625600" cy="366712"/>
          </a:xfrm>
        </p:spPr>
        <p:txBody>
          <a:bodyPr/>
          <a:lstStyle>
            <a:lvl1pPr eaLnBrk="0" hangingPunct="0">
              <a:defRPr>
                <a:latin typeface=".VnTime" panose="020B7200000000000000" pitchFamily="34" charset="0"/>
              </a:defRPr>
            </a:lvl1pPr>
          </a:lstStyle>
          <a:p>
            <a:pPr>
              <a:defRPr/>
            </a:pPr>
            <a:fld id="{6891F959-5302-47BB-8EB2-269506287A7B}" type="slidenum">
              <a:rPr lang="en-US"/>
              <a:pPr>
                <a:defRPr/>
              </a:pPr>
              <a:t>‹#›</a:t>
            </a:fld>
            <a:endParaRPr lang="en-US"/>
          </a:p>
        </p:txBody>
      </p:sp>
    </p:spTree>
    <p:extLst>
      <p:ext uri="{BB962C8B-B14F-4D97-AF65-F5344CB8AC3E}">
        <p14:creationId xmlns:p14="http://schemas.microsoft.com/office/powerpoint/2010/main" val="405462761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609600" y="1219200"/>
            <a:ext cx="10972800"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9DD4A8-7D8A-4ECA-B9D6-3E2BE7ABEBF0}" type="slidenum">
              <a:rPr lang="en-US"/>
              <a:pPr>
                <a:defRPr/>
              </a:pPr>
              <a:t>‹#›</a:t>
            </a:fld>
            <a:endParaRPr lang="en-US"/>
          </a:p>
        </p:txBody>
      </p:sp>
    </p:spTree>
    <p:extLst>
      <p:ext uri="{BB962C8B-B14F-4D97-AF65-F5344CB8AC3E}">
        <p14:creationId xmlns:p14="http://schemas.microsoft.com/office/powerpoint/2010/main" val="80573101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a:xfrm>
            <a:off x="1219200" y="2819401"/>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2819401"/>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1625600" y="2971800"/>
            <a:ext cx="9144000" cy="1066800"/>
          </a:xfrm>
        </p:spPr>
        <p:txBody>
          <a:bodyPr anchor="t"/>
          <a:lstStyle>
            <a:lvl1pPr algn="r">
              <a:buNone/>
              <a:defRPr sz="3200" b="0" cap="none" baseline="0"/>
            </a:lvl1pPr>
          </a:lstStyle>
          <a:p>
            <a:r>
              <a:rPr lang="en-US"/>
              <a:t>Click to edit Master title style</a:t>
            </a:r>
          </a:p>
        </p:txBody>
      </p:sp>
      <p:sp>
        <p:nvSpPr>
          <p:cNvPr id="3" name="Text Placeholder 2"/>
          <p:cNvSpPr>
            <a:spLocks noGrp="1"/>
          </p:cNvSpPr>
          <p:nvPr>
            <p:ph type="body" idx="1"/>
          </p:nvPr>
        </p:nvSpPr>
        <p:spPr>
          <a:xfrm>
            <a:off x="1727200" y="4267200"/>
            <a:ext cx="90424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6" name="Date Placeholder 3"/>
          <p:cNvSpPr>
            <a:spLocks noGrp="1"/>
          </p:cNvSpPr>
          <p:nvPr>
            <p:ph type="dt" sz="half" idx="10"/>
          </p:nvPr>
        </p:nvSpPr>
        <p:spPr>
          <a:xfrm>
            <a:off x="8534400" y="6354763"/>
            <a:ext cx="3048000"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7" name="Footer Placeholder 4"/>
          <p:cNvSpPr>
            <a:spLocks noGrp="1"/>
          </p:cNvSpPr>
          <p:nvPr>
            <p:ph type="ftr" sz="quarter" idx="11"/>
          </p:nvPr>
        </p:nvSpPr>
        <p:spPr>
          <a:xfrm>
            <a:off x="3865033" y="6354763"/>
            <a:ext cx="4633384"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8" name="Slide Number Placeholder 5"/>
          <p:cNvSpPr>
            <a:spLocks noGrp="1"/>
          </p:cNvSpPr>
          <p:nvPr>
            <p:ph type="sldNum" sz="quarter" idx="12"/>
          </p:nvPr>
        </p:nvSpPr>
        <p:spPr>
          <a:xfrm>
            <a:off x="1426634" y="6354763"/>
            <a:ext cx="2027767" cy="366712"/>
          </a:xfrm>
        </p:spPr>
        <p:txBody>
          <a:bodyPr/>
          <a:lstStyle>
            <a:lvl1pPr eaLnBrk="0" hangingPunct="0">
              <a:defRPr>
                <a:solidFill>
                  <a:srgbClr val="DDE9EC"/>
                </a:solidFill>
                <a:latin typeface=".VnTime" panose="020B7200000000000000" pitchFamily="34" charset="0"/>
              </a:defRPr>
            </a:lvl1pPr>
          </a:lstStyle>
          <a:p>
            <a:pPr>
              <a:defRPr/>
            </a:pPr>
            <a:fld id="{27E15D5E-B0E6-4D59-A10C-45EB8C593EF1}" type="slidenum">
              <a:rPr lang="en-US"/>
              <a:pPr>
                <a:defRPr/>
              </a:pPr>
              <a:t>‹#›</a:t>
            </a:fld>
            <a:endParaRPr lang="en-US"/>
          </a:p>
        </p:txBody>
      </p:sp>
    </p:spTree>
    <p:extLst>
      <p:ext uri="{BB962C8B-B14F-4D97-AF65-F5344CB8AC3E}">
        <p14:creationId xmlns:p14="http://schemas.microsoft.com/office/powerpoint/2010/main" val="2995066805"/>
      </p:ext>
    </p:extLst>
  </p:cSld>
  <p:clrMapOvr>
    <a:overrideClrMapping bg1="dk1" tx1="lt1" bg2="dk2" tx2="lt2" accent1="accent1" accent2="accent2" accent3="accent3" accent4="accent4" accent5="accent5" accent6="accent6" hlink="hlink" folHlink="folHlink"/>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9" name="Content Placeholder 8"/>
          <p:cNvSpPr>
            <a:spLocks noGrp="1"/>
          </p:cNvSpPr>
          <p:nvPr>
            <p:ph sz="quarter" idx="1"/>
          </p:nvPr>
        </p:nvSpPr>
        <p:spPr>
          <a:xfrm>
            <a:off x="609600" y="1219200"/>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176264" y="1216152"/>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6"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7"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5368EC5C-2C69-42A6-8110-FCA146E30469}" type="slidenum">
              <a:rPr lang="en-US"/>
              <a:pPr>
                <a:defRPr/>
              </a:pPr>
              <a:t>‹#›</a:t>
            </a:fld>
            <a:endParaRPr lang="en-US"/>
          </a:p>
        </p:txBody>
      </p:sp>
    </p:spTree>
    <p:extLst>
      <p:ext uri="{BB962C8B-B14F-4D97-AF65-F5344CB8AC3E}">
        <p14:creationId xmlns:p14="http://schemas.microsoft.com/office/powerpoint/2010/main" val="306620571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nchor="ctr"/>
          <a:lstStyle>
            <a:lvl1pPr>
              <a:defRPr/>
            </a:lvl1pPr>
          </a:lstStyle>
          <a:p>
            <a:r>
              <a:rPr lang="en-US"/>
              <a:t>Click to edit Master title style</a:t>
            </a:r>
          </a:p>
        </p:txBody>
      </p:sp>
      <p:sp>
        <p:nvSpPr>
          <p:cNvPr id="3" name="Text Placeholder 2"/>
          <p:cNvSpPr>
            <a:spLocks noGrp="1"/>
          </p:cNvSpPr>
          <p:nvPr>
            <p:ph type="body" idx="1"/>
          </p:nvPr>
        </p:nvSpPr>
        <p:spPr>
          <a:xfrm>
            <a:off x="609600" y="1285875"/>
            <a:ext cx="5386917"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6197601" y="1295400"/>
            <a:ext cx="5389033"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quarter" idx="2"/>
          </p:nvPr>
        </p:nvSpPr>
        <p:spPr>
          <a:xfrm>
            <a:off x="609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197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B732AA5-CD3C-4E4E-8151-FEFC76BC3217}" type="slidenum">
              <a:rPr lang="en-US"/>
              <a:pPr>
                <a:defRPr/>
              </a:pPr>
              <a:t>‹#›</a:t>
            </a:fld>
            <a:endParaRPr lang="en-US"/>
          </a:p>
        </p:txBody>
      </p:sp>
    </p:spTree>
    <p:extLst>
      <p:ext uri="{BB962C8B-B14F-4D97-AF65-F5344CB8AC3E}">
        <p14:creationId xmlns:p14="http://schemas.microsoft.com/office/powerpoint/2010/main" val="190255118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4" name="Date Placeholder 2"/>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3"/>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4"/>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BF336CC8-14C7-471A-9ECB-CED04A2381DD}" type="slidenum">
              <a:rPr lang="en-US"/>
              <a:pPr>
                <a:defRPr/>
              </a:pPr>
              <a:t>‹#›</a:t>
            </a:fld>
            <a:endParaRPr lang="en-US"/>
          </a:p>
        </p:txBody>
      </p:sp>
    </p:spTree>
    <p:extLst>
      <p:ext uri="{BB962C8B-B14F-4D97-AF65-F5344CB8AC3E}">
        <p14:creationId xmlns:p14="http://schemas.microsoft.com/office/powerpoint/2010/main" val="289250342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4" name="Date Placeholder 1"/>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3"/>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0FA9BA-B017-4F34-AA23-81DE6F1EAD4C}" type="slidenum">
              <a:rPr lang="en-US"/>
              <a:pPr>
                <a:defRPr/>
              </a:pPr>
              <a:t>‹#›</a:t>
            </a:fld>
            <a:endParaRPr lang="en-US"/>
          </a:p>
        </p:txBody>
      </p:sp>
    </p:spTree>
    <p:extLst>
      <p:ext uri="{BB962C8B-B14F-4D97-AF65-F5344CB8AC3E}">
        <p14:creationId xmlns:p14="http://schemas.microsoft.com/office/powerpoint/2010/main" val="98418281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6" name="Straight Connector 11"/>
          <p:cNvSpPr>
            <a:spLocks noChangeShapeType="1"/>
          </p:cNvSpPr>
          <p:nvPr/>
        </p:nvSpPr>
        <p:spPr bwMode="auto">
          <a:xfrm rot="5400000">
            <a:off x="5220229" y="3324226"/>
            <a:ext cx="603567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7" name="Isosceles Triangle 6"/>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8432800" y="304800"/>
            <a:ext cx="3352800" cy="838200"/>
          </a:xfrm>
        </p:spPr>
        <p:txBody>
          <a:bodyPr>
            <a:noAutofit/>
          </a:bodyPr>
          <a:lstStyle>
            <a:lvl1pPr algn="l">
              <a:buNone/>
              <a:defRPr sz="2000" b="1">
                <a:solidFill>
                  <a:schemeClr val="tx2"/>
                </a:solidFill>
                <a:latin typeface="+mn-lt"/>
                <a:ea typeface="+mn-ea"/>
                <a:cs typeface="+mn-cs"/>
              </a:defRPr>
            </a:lvl1pPr>
          </a:lstStyle>
          <a:p>
            <a:r>
              <a:rPr lang="en-US"/>
              <a:t>Click to edit Master title style</a:t>
            </a:r>
          </a:p>
        </p:txBody>
      </p:sp>
      <p:sp>
        <p:nvSpPr>
          <p:cNvPr id="3" name="Text Placeholder 2"/>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2" name="Content Placeholder 11"/>
          <p:cNvSpPr>
            <a:spLocks noGrp="1"/>
          </p:cNvSpPr>
          <p:nvPr>
            <p:ph sz="quarter" idx="1"/>
          </p:nvPr>
        </p:nvSpPr>
        <p:spPr>
          <a:xfrm>
            <a:off x="406400" y="304800"/>
            <a:ext cx="76200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4"/>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3185CA2-13DD-48CE-BF66-A505C72198EC}" type="slidenum">
              <a:rPr lang="en-US"/>
              <a:pPr>
                <a:defRPr/>
              </a:pPr>
              <a:t>‹#›</a:t>
            </a:fld>
            <a:endParaRPr lang="en-US"/>
          </a:p>
        </p:txBody>
      </p:sp>
    </p:spTree>
    <p:extLst>
      <p:ext uri="{BB962C8B-B14F-4D97-AF65-F5344CB8AC3E}">
        <p14:creationId xmlns:p14="http://schemas.microsoft.com/office/powerpoint/2010/main" val="337187834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white"/>
              </a:solidFill>
              <a:latin typeface=".VnTime" panose="020B7200000000000000" pitchFamily="34" charset="0"/>
              <a:cs typeface="Arial" panose="020B0604020202020204" pitchFamily="34" charset="0"/>
            </a:endParaRPr>
          </a:p>
        </p:txBody>
      </p:sp>
      <p:sp>
        <p:nvSpPr>
          <p:cNvPr id="6" name="Isosceles Triangle 5"/>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609601" y="500063"/>
            <a:ext cx="243417"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lang="en-US"/>
              <a:t>Click to edit Master title style</a:t>
            </a:r>
          </a:p>
        </p:txBody>
      </p:sp>
      <p:sp>
        <p:nvSpPr>
          <p:cNvPr id="3" name="Picture Placeholder 2"/>
          <p:cNvSpPr>
            <a:spLocks noGrp="1"/>
          </p:cNvSpPr>
          <p:nvPr>
            <p:ph type="pic" idx="1"/>
          </p:nvPr>
        </p:nvSpPr>
        <p:spPr>
          <a:xfrm>
            <a:off x="609600" y="1905000"/>
            <a:ext cx="109728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600" y="1219200"/>
            <a:ext cx="109728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a:t>Click to edit Master text styles</a:t>
            </a:r>
          </a:p>
        </p:txBody>
      </p:sp>
      <p:sp>
        <p:nvSpPr>
          <p:cNvPr id="8" name="Date Placeholder 4"/>
          <p:cNvSpPr>
            <a:spLocks noGrp="1"/>
          </p:cNvSpPr>
          <p:nvPr>
            <p:ph type="dt" sz="half" idx="10"/>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solidFill>
                  <a:srgbClr val="DDE9EC"/>
                </a:solidFill>
                <a:latin typeface=".VnTime" panose="020B7200000000000000" pitchFamily="34" charset="0"/>
              </a:defRPr>
            </a:lvl1pPr>
          </a:lstStyle>
          <a:p>
            <a:pPr>
              <a:defRPr/>
            </a:pPr>
            <a:fld id="{25D7D335-CCBE-4CF4-9798-EB2B0C89F948}" type="slidenum">
              <a:rPr lang="en-US"/>
              <a:pPr>
                <a:defRPr/>
              </a:pPr>
              <a:t>‹#›</a:t>
            </a:fld>
            <a:endParaRPr lang="en-US"/>
          </a:p>
        </p:txBody>
      </p:sp>
    </p:spTree>
    <p:extLst>
      <p:ext uri="{BB962C8B-B14F-4D97-AF65-F5344CB8AC3E}">
        <p14:creationId xmlns:p14="http://schemas.microsoft.com/office/powerpoint/2010/main" val="2133860934"/>
      </p:ext>
    </p:extLst>
  </p:cSld>
  <p:clrMapOvr>
    <a:overrideClrMapping bg1="dk1" tx1="lt1" bg2="dk2" tx2="lt2" accent1="accent1" accent2="accent2" accent3="accent3" accent4="accent4" accent5="accent5" accent6="accent6" hlink="hlink" folHlink="folHlink"/>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7020BC-DF37-4772-9BA2-D22FBBF4A180}" type="slidenum">
              <a:rPr lang="en-US"/>
              <a:pPr>
                <a:defRPr/>
              </a:pPr>
              <a:t>‹#›</a:t>
            </a:fld>
            <a:endParaRPr lang="en-US"/>
          </a:p>
        </p:txBody>
      </p:sp>
    </p:spTree>
    <p:extLst>
      <p:ext uri="{BB962C8B-B14F-4D97-AF65-F5344CB8AC3E}">
        <p14:creationId xmlns:p14="http://schemas.microsoft.com/office/powerpoint/2010/main" val="40431366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5" name="Isosceles Triangle 4"/>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Straight Connector 12"/>
          <p:cNvSpPr>
            <a:spLocks noChangeShapeType="1"/>
          </p:cNvSpPr>
          <p:nvPr/>
        </p:nvSpPr>
        <p:spPr bwMode="auto">
          <a:xfrm rot="5400000">
            <a:off x="5816071" y="3201988"/>
            <a:ext cx="585152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4"/>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5"/>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93D611-63A2-4C02-9D96-117F3BE085DD}" type="slidenum">
              <a:rPr lang="en-US"/>
              <a:pPr>
                <a:defRPr/>
              </a:pPr>
              <a:t>‹#›</a:t>
            </a:fld>
            <a:endParaRPr lang="en-US"/>
          </a:p>
        </p:txBody>
      </p:sp>
    </p:spTree>
    <p:extLst>
      <p:ext uri="{BB962C8B-B14F-4D97-AF65-F5344CB8AC3E}">
        <p14:creationId xmlns:p14="http://schemas.microsoft.com/office/powerpoint/2010/main" val="4059091583"/>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D790ECE7-8D41-4F60-B832-DE6FDD00ABE0}" type="slidenum">
              <a:rPr lang="en-US"/>
              <a:pPr>
                <a:defRPr/>
              </a:pPr>
              <a:t>‹#›</a:t>
            </a:fld>
            <a:endParaRPr lang="en-US"/>
          </a:p>
        </p:txBody>
      </p:sp>
    </p:spTree>
    <p:extLst>
      <p:ext uri="{BB962C8B-B14F-4D97-AF65-F5344CB8AC3E}">
        <p14:creationId xmlns:p14="http://schemas.microsoft.com/office/powerpoint/2010/main" val="344855502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US" noProof="0"/>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CE1FDBC7-378D-476D-8A33-1444EDF7D3C0}" type="slidenum">
              <a:rPr lang="en-US"/>
              <a:pPr>
                <a:defRPr/>
              </a:pPr>
              <a:t>‹#›</a:t>
            </a:fld>
            <a:endParaRPr lang="en-US"/>
          </a:p>
        </p:txBody>
      </p:sp>
    </p:spTree>
    <p:extLst>
      <p:ext uri="{BB962C8B-B14F-4D97-AF65-F5344CB8AC3E}">
        <p14:creationId xmlns:p14="http://schemas.microsoft.com/office/powerpoint/2010/main" val="53996647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7"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8"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FB36C3-0DE6-4DBB-BF7C-19865D9856DF}" type="slidenum">
              <a:rPr lang="en-US"/>
              <a:pPr>
                <a:defRPr/>
              </a:pPr>
              <a:t>‹#›</a:t>
            </a:fld>
            <a:endParaRPr lang="en-US"/>
          </a:p>
        </p:txBody>
      </p:sp>
    </p:spTree>
    <p:extLst>
      <p:ext uri="{BB962C8B-B14F-4D97-AF65-F5344CB8AC3E}">
        <p14:creationId xmlns:p14="http://schemas.microsoft.com/office/powerpoint/2010/main" val="88301338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4"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5"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A9C2CD-34A1-4E11-A800-ABFA215CDACE}" type="slidenum">
              <a:rPr lang="en-US"/>
              <a:pPr>
                <a:defRPr/>
              </a:pPr>
              <a:t>‹#›</a:t>
            </a:fld>
            <a:endParaRPr lang="en-US"/>
          </a:p>
        </p:txBody>
      </p:sp>
    </p:spTree>
    <p:extLst>
      <p:ext uri="{BB962C8B-B14F-4D97-AF65-F5344CB8AC3E}">
        <p14:creationId xmlns:p14="http://schemas.microsoft.com/office/powerpoint/2010/main" val="77624815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1F324C-2EA8-4DB3-820D-DCB95B26C0F9}" type="slidenum">
              <a:rPr lang="en-US" altLang="zh-CN"/>
              <a:pPr>
                <a:defRPr/>
              </a:pPr>
              <a:t>‹#›</a:t>
            </a:fld>
            <a:endParaRPr lang="en-US" altLang="zh-CN"/>
          </a:p>
        </p:txBody>
      </p:sp>
    </p:spTree>
    <p:extLst>
      <p:ext uri="{BB962C8B-B14F-4D97-AF65-F5344CB8AC3E}">
        <p14:creationId xmlns:p14="http://schemas.microsoft.com/office/powerpoint/2010/main" val="2016362098"/>
      </p:ext>
    </p:extLst>
  </p:cSld>
  <p:clrMapOvr>
    <a:masterClrMapping/>
  </p:clrMapOvr>
  <p:transition spd="med">
    <p:checke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42252A-6DD6-4278-9786-AF5DDBC1F99D}" type="slidenum">
              <a:rPr lang="en-US" altLang="zh-CN"/>
              <a:pPr>
                <a:defRPr/>
              </a:pPr>
              <a:t>‹#›</a:t>
            </a:fld>
            <a:endParaRPr lang="en-US" altLang="zh-CN"/>
          </a:p>
        </p:txBody>
      </p:sp>
    </p:spTree>
    <p:extLst>
      <p:ext uri="{BB962C8B-B14F-4D97-AF65-F5344CB8AC3E}">
        <p14:creationId xmlns:p14="http://schemas.microsoft.com/office/powerpoint/2010/main" val="1155393888"/>
      </p:ext>
    </p:extLst>
  </p:cSld>
  <p:clrMapOvr>
    <a:masterClrMapping/>
  </p:clrMapOvr>
  <p:transition spd="med">
    <p:checke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4E59B90-8466-4441-B693-3C0C5E5C814B}" type="slidenum">
              <a:rPr lang="en-US" altLang="zh-CN"/>
              <a:pPr>
                <a:defRPr/>
              </a:pPr>
              <a:t>‹#›</a:t>
            </a:fld>
            <a:endParaRPr lang="en-US" altLang="zh-CN"/>
          </a:p>
        </p:txBody>
      </p:sp>
    </p:spTree>
    <p:extLst>
      <p:ext uri="{BB962C8B-B14F-4D97-AF65-F5344CB8AC3E}">
        <p14:creationId xmlns:p14="http://schemas.microsoft.com/office/powerpoint/2010/main" val="3516400034"/>
      </p:ext>
    </p:extLst>
  </p:cSld>
  <p:clrMapOvr>
    <a:masterClrMapping/>
  </p:clrMapOvr>
  <p:transition spd="med">
    <p:checke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D08D303-F577-4A6E-B077-62AE6A856F62}" type="slidenum">
              <a:rPr lang="en-US" altLang="zh-CN"/>
              <a:pPr>
                <a:defRPr/>
              </a:pPr>
              <a:t>‹#›</a:t>
            </a:fld>
            <a:endParaRPr lang="en-US" altLang="zh-CN"/>
          </a:p>
        </p:txBody>
      </p:sp>
    </p:spTree>
    <p:extLst>
      <p:ext uri="{BB962C8B-B14F-4D97-AF65-F5344CB8AC3E}">
        <p14:creationId xmlns:p14="http://schemas.microsoft.com/office/powerpoint/2010/main" val="538130382"/>
      </p:ext>
    </p:extLst>
  </p:cSld>
  <p:clrMapOvr>
    <a:masterClrMapping/>
  </p:clrMapOvr>
  <p:transition spd="med">
    <p:checke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0E5F7D57-A3F7-44BC-886F-4BD34E1725ED}" type="slidenum">
              <a:rPr lang="en-US" altLang="zh-CN"/>
              <a:pPr>
                <a:defRPr/>
              </a:pPr>
              <a:t>‹#›</a:t>
            </a:fld>
            <a:endParaRPr lang="en-US" altLang="zh-CN"/>
          </a:p>
        </p:txBody>
      </p:sp>
    </p:spTree>
    <p:extLst>
      <p:ext uri="{BB962C8B-B14F-4D97-AF65-F5344CB8AC3E}">
        <p14:creationId xmlns:p14="http://schemas.microsoft.com/office/powerpoint/2010/main" val="887628933"/>
      </p:ext>
    </p:extLst>
  </p:cSld>
  <p:clrMapOvr>
    <a:masterClrMapping/>
  </p:clrMapOvr>
  <p:transition spd="med">
    <p:checke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87CE92F-799E-4995-B161-B8F1884A8C1E}" type="slidenum">
              <a:rPr lang="en-US" altLang="zh-CN"/>
              <a:pPr>
                <a:defRPr/>
              </a:pPr>
              <a:t>‹#›</a:t>
            </a:fld>
            <a:endParaRPr lang="en-US" altLang="zh-CN"/>
          </a:p>
        </p:txBody>
      </p:sp>
    </p:spTree>
    <p:extLst>
      <p:ext uri="{BB962C8B-B14F-4D97-AF65-F5344CB8AC3E}">
        <p14:creationId xmlns:p14="http://schemas.microsoft.com/office/powerpoint/2010/main" val="2059623829"/>
      </p:ext>
    </p:extLst>
  </p:cSld>
  <p:clrMapOvr>
    <a:masterClrMapping/>
  </p:clrMapOvr>
  <p:transition spd="med">
    <p:checke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D5F2B85-EBDE-40D9-9CD3-34AD9D05A293}" type="slidenum">
              <a:rPr lang="en-US" altLang="zh-CN"/>
              <a:pPr>
                <a:defRPr/>
              </a:pPr>
              <a:t>‹#›</a:t>
            </a:fld>
            <a:endParaRPr lang="en-US" altLang="zh-CN"/>
          </a:p>
        </p:txBody>
      </p:sp>
    </p:spTree>
    <p:extLst>
      <p:ext uri="{BB962C8B-B14F-4D97-AF65-F5344CB8AC3E}">
        <p14:creationId xmlns:p14="http://schemas.microsoft.com/office/powerpoint/2010/main" val="1039946348"/>
      </p:ext>
    </p:extLst>
  </p:cSld>
  <p:clrMapOvr>
    <a:masterClrMapping/>
  </p:clrMapOvr>
  <p:transition spd="med">
    <p:checke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B84B80C-3225-434E-B08B-0E94D0F47B28}" type="slidenum">
              <a:rPr lang="en-US" altLang="zh-CN"/>
              <a:pPr>
                <a:defRPr/>
              </a:pPr>
              <a:t>‹#›</a:t>
            </a:fld>
            <a:endParaRPr lang="en-US" altLang="zh-CN"/>
          </a:p>
        </p:txBody>
      </p:sp>
    </p:spTree>
    <p:extLst>
      <p:ext uri="{BB962C8B-B14F-4D97-AF65-F5344CB8AC3E}">
        <p14:creationId xmlns:p14="http://schemas.microsoft.com/office/powerpoint/2010/main" val="651121655"/>
      </p:ext>
    </p:extLst>
  </p:cSld>
  <p:clrMapOvr>
    <a:masterClrMapping/>
  </p:clrMapOvr>
  <p:transition spd="med">
    <p:checke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C2CB467-320B-470E-A10B-959257C12014}" type="slidenum">
              <a:rPr lang="en-US" altLang="zh-CN"/>
              <a:pPr>
                <a:defRPr/>
              </a:pPr>
              <a:t>‹#›</a:t>
            </a:fld>
            <a:endParaRPr lang="en-US" altLang="zh-CN"/>
          </a:p>
        </p:txBody>
      </p:sp>
    </p:spTree>
    <p:extLst>
      <p:ext uri="{BB962C8B-B14F-4D97-AF65-F5344CB8AC3E}">
        <p14:creationId xmlns:p14="http://schemas.microsoft.com/office/powerpoint/2010/main" val="3623667104"/>
      </p:ext>
    </p:extLst>
  </p:cSld>
  <p:clrMapOvr>
    <a:masterClrMapping/>
  </p:clrMapOvr>
  <p:transition spd="med">
    <p:checke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5C9DBF-0DBB-4FA5-8F29-504182E18349}" type="slidenum">
              <a:rPr lang="en-US" altLang="zh-CN"/>
              <a:pPr>
                <a:defRPr/>
              </a:pPr>
              <a:t>‹#›</a:t>
            </a:fld>
            <a:endParaRPr lang="en-US" altLang="zh-CN"/>
          </a:p>
        </p:txBody>
      </p:sp>
    </p:spTree>
    <p:extLst>
      <p:ext uri="{BB962C8B-B14F-4D97-AF65-F5344CB8AC3E}">
        <p14:creationId xmlns:p14="http://schemas.microsoft.com/office/powerpoint/2010/main" val="78751254"/>
      </p:ext>
    </p:extLst>
  </p:cSld>
  <p:clrMapOvr>
    <a:masterClrMapping/>
  </p:clrMapOvr>
  <p:transition spd="med">
    <p:checke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98B4F0E-892D-466E-9AD4-682B32F09A34}" type="slidenum">
              <a:rPr lang="en-US" altLang="zh-CN"/>
              <a:pPr>
                <a:defRPr/>
              </a:pPr>
              <a:t>‹#›</a:t>
            </a:fld>
            <a:endParaRPr lang="en-US" altLang="zh-CN"/>
          </a:p>
        </p:txBody>
      </p:sp>
    </p:spTree>
    <p:extLst>
      <p:ext uri="{BB962C8B-B14F-4D97-AF65-F5344CB8AC3E}">
        <p14:creationId xmlns:p14="http://schemas.microsoft.com/office/powerpoint/2010/main" val="348922972"/>
      </p:ext>
    </p:extLst>
  </p:cSld>
  <p:clrMapOvr>
    <a:masterClrMapping/>
  </p:clrMapOvr>
  <p:transition spd="med">
    <p:checke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45FB51B8-FCB8-4C89-A0B5-C3E48CA925C7}" type="slidenum">
              <a:rPr lang="en-US" altLang="zh-CN"/>
              <a:pPr>
                <a:defRPr/>
              </a:pPr>
              <a:t>‹#›</a:t>
            </a:fld>
            <a:endParaRPr lang="en-US" altLang="zh-CN"/>
          </a:p>
        </p:txBody>
      </p:sp>
    </p:spTree>
    <p:extLst>
      <p:ext uri="{BB962C8B-B14F-4D97-AF65-F5344CB8AC3E}">
        <p14:creationId xmlns:p14="http://schemas.microsoft.com/office/powerpoint/2010/main" val="3321470900"/>
      </p:ext>
    </p:extLst>
  </p:cSld>
  <p:clrMapOvr>
    <a:masterClrMapping/>
  </p:clrMapOvr>
  <p:transition spd="med">
    <p:checke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4D81084-6235-4070-A627-8E4D441AAA70}" type="slidenum">
              <a:rPr lang="en-US" altLang="zh-CN"/>
              <a:pPr>
                <a:defRPr/>
              </a:pPr>
              <a:t>‹#›</a:t>
            </a:fld>
            <a:endParaRPr lang="en-US" altLang="zh-CN"/>
          </a:p>
        </p:txBody>
      </p:sp>
    </p:spTree>
    <p:extLst>
      <p:ext uri="{BB962C8B-B14F-4D97-AF65-F5344CB8AC3E}">
        <p14:creationId xmlns:p14="http://schemas.microsoft.com/office/powerpoint/2010/main" val="180958038"/>
      </p:ext>
    </p:extLst>
  </p:cSld>
  <p:clrMapOvr>
    <a:masterClrMapping/>
  </p:clrMapOvr>
  <p:transition spd="med">
    <p:checke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A6DB09DD-850F-4898-A405-A836FA054A67}"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113197993"/>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4901C4F2-4432-46FB-889B-770A82231E06}" type="slidenum">
              <a:rPr lang="en-US" altLang="zh-CN"/>
              <a:pPr>
                <a:defRPr/>
              </a:pPr>
              <a:t>‹#›</a:t>
            </a:fld>
            <a:endParaRPr lang="en-US" altLang="zh-CN"/>
          </a:p>
        </p:txBody>
      </p:sp>
    </p:spTree>
    <p:extLst>
      <p:ext uri="{BB962C8B-B14F-4D97-AF65-F5344CB8AC3E}">
        <p14:creationId xmlns:p14="http://schemas.microsoft.com/office/powerpoint/2010/main" val="4215046247"/>
      </p:ext>
    </p:extLst>
  </p:cSld>
  <p:clrMapOvr>
    <a:masterClrMapping/>
  </p:clrMapOvr>
  <p:transition spd="med">
    <p:checke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9484C13-6F8B-4A56-8828-884ABB2CAB78}" type="slidenum">
              <a:rPr lang="en-US" altLang="zh-CN"/>
              <a:pPr>
                <a:defRPr/>
              </a:pPr>
              <a:t>‹#›</a:t>
            </a:fld>
            <a:endParaRPr lang="en-US" altLang="zh-CN"/>
          </a:p>
        </p:txBody>
      </p:sp>
    </p:spTree>
    <p:extLst>
      <p:ext uri="{BB962C8B-B14F-4D97-AF65-F5344CB8AC3E}">
        <p14:creationId xmlns:p14="http://schemas.microsoft.com/office/powerpoint/2010/main" val="1149039734"/>
      </p:ext>
    </p:extLst>
  </p:cSld>
  <p:clrMapOvr>
    <a:masterClrMapping/>
  </p:clrMapOvr>
  <p:transition spd="med">
    <p:checke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BBD873-234B-4A9A-87AA-2A3B3716055F}" type="slidenum">
              <a:rPr lang="en-US" altLang="zh-CN"/>
              <a:pPr>
                <a:defRPr/>
              </a:pPr>
              <a:t>‹#›</a:t>
            </a:fld>
            <a:endParaRPr lang="en-US" altLang="zh-CN"/>
          </a:p>
        </p:txBody>
      </p:sp>
    </p:spTree>
    <p:extLst>
      <p:ext uri="{BB962C8B-B14F-4D97-AF65-F5344CB8AC3E}">
        <p14:creationId xmlns:p14="http://schemas.microsoft.com/office/powerpoint/2010/main" val="3348014673"/>
      </p:ext>
    </p:extLst>
  </p:cSld>
  <p:clrMapOvr>
    <a:masterClrMapping/>
  </p:clrMapOvr>
  <p:transition spd="med">
    <p:checke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539E4CD-3B9C-4A32-9035-3FB9C218699E}" type="slidenum">
              <a:rPr lang="en-US" altLang="zh-CN"/>
              <a:pPr>
                <a:defRPr/>
              </a:pPr>
              <a:t>‹#›</a:t>
            </a:fld>
            <a:endParaRPr lang="en-US" altLang="zh-CN"/>
          </a:p>
        </p:txBody>
      </p:sp>
    </p:spTree>
    <p:extLst>
      <p:ext uri="{BB962C8B-B14F-4D97-AF65-F5344CB8AC3E}">
        <p14:creationId xmlns:p14="http://schemas.microsoft.com/office/powerpoint/2010/main" val="1785573124"/>
      </p:ext>
    </p:extLst>
  </p:cSld>
  <p:clrMapOvr>
    <a:masterClrMapping/>
  </p:clrMapOvr>
  <p:transition spd="med">
    <p:checke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12C82C1E-1B9D-4824-AE9A-1025388015D3}" type="slidenum">
              <a:rPr lang="en-US" altLang="zh-CN"/>
              <a:pPr>
                <a:defRPr/>
              </a:pPr>
              <a:t>‹#›</a:t>
            </a:fld>
            <a:endParaRPr lang="en-US" altLang="zh-CN"/>
          </a:p>
        </p:txBody>
      </p:sp>
    </p:spTree>
    <p:extLst>
      <p:ext uri="{BB962C8B-B14F-4D97-AF65-F5344CB8AC3E}">
        <p14:creationId xmlns:p14="http://schemas.microsoft.com/office/powerpoint/2010/main" val="2435578646"/>
      </p:ext>
    </p:extLst>
  </p:cSld>
  <p:clrMapOvr>
    <a:masterClrMapping/>
  </p:clrMapOvr>
  <p:transition spd="med">
    <p:checke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B5401E7E-413B-4665-B04C-50D4384CFC87}" type="slidenum">
              <a:rPr lang="en-US" altLang="zh-CN"/>
              <a:pPr>
                <a:defRPr/>
              </a:pPr>
              <a:t>‹#›</a:t>
            </a:fld>
            <a:endParaRPr lang="en-US" altLang="zh-CN"/>
          </a:p>
        </p:txBody>
      </p:sp>
    </p:spTree>
    <p:extLst>
      <p:ext uri="{BB962C8B-B14F-4D97-AF65-F5344CB8AC3E}">
        <p14:creationId xmlns:p14="http://schemas.microsoft.com/office/powerpoint/2010/main" val="3266034006"/>
      </p:ext>
    </p:extLst>
  </p:cSld>
  <p:clrMapOvr>
    <a:masterClrMapping/>
  </p:clrMapOvr>
  <p:transition spd="med">
    <p:checke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E76470CB-8918-4537-A398-974B0C4A044D}" type="slidenum">
              <a:rPr lang="en-US" altLang="zh-CN"/>
              <a:pPr>
                <a:defRPr/>
              </a:pPr>
              <a:t>‹#›</a:t>
            </a:fld>
            <a:endParaRPr lang="en-US" altLang="zh-CN"/>
          </a:p>
        </p:txBody>
      </p:sp>
    </p:spTree>
    <p:extLst>
      <p:ext uri="{BB962C8B-B14F-4D97-AF65-F5344CB8AC3E}">
        <p14:creationId xmlns:p14="http://schemas.microsoft.com/office/powerpoint/2010/main" val="1635718636"/>
      </p:ext>
    </p:extLst>
  </p:cSld>
  <p:clrMapOvr>
    <a:masterClrMapping/>
  </p:clrMapOvr>
  <p:transition spd="med">
    <p:checke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0BBC7735-09CB-42E7-B0FD-581FA66D1CE5}" type="slidenum">
              <a:rPr lang="en-US" altLang="zh-CN"/>
              <a:pPr>
                <a:defRPr/>
              </a:pPr>
              <a:t>‹#›</a:t>
            </a:fld>
            <a:endParaRPr lang="en-US" altLang="zh-CN"/>
          </a:p>
        </p:txBody>
      </p:sp>
    </p:spTree>
    <p:extLst>
      <p:ext uri="{BB962C8B-B14F-4D97-AF65-F5344CB8AC3E}">
        <p14:creationId xmlns:p14="http://schemas.microsoft.com/office/powerpoint/2010/main" val="2910154460"/>
      </p:ext>
    </p:extLst>
  </p:cSld>
  <p:clrMapOvr>
    <a:masterClrMapping/>
  </p:clrMapOvr>
  <p:transition spd="med">
    <p:checke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F1FBF9B-124D-4EEA-AC9A-9290E7E0BCAC}" type="slidenum">
              <a:rPr lang="en-US" altLang="zh-CN"/>
              <a:pPr>
                <a:defRPr/>
              </a:pPr>
              <a:t>‹#›</a:t>
            </a:fld>
            <a:endParaRPr lang="en-US" altLang="zh-CN"/>
          </a:p>
        </p:txBody>
      </p:sp>
    </p:spTree>
    <p:extLst>
      <p:ext uri="{BB962C8B-B14F-4D97-AF65-F5344CB8AC3E}">
        <p14:creationId xmlns:p14="http://schemas.microsoft.com/office/powerpoint/2010/main" val="2072289329"/>
      </p:ext>
    </p:extLst>
  </p:cSld>
  <p:clrMapOvr>
    <a:masterClrMapping/>
  </p:clrMapOvr>
  <p:transition spd="med">
    <p:checke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524BDD1-3630-46DF-B3E3-980DD7B4BCBD}" type="slidenum">
              <a:rPr lang="en-US" altLang="zh-CN"/>
              <a:pPr>
                <a:defRPr/>
              </a:pPr>
              <a:t>‹#›</a:t>
            </a:fld>
            <a:endParaRPr lang="en-US" altLang="zh-CN"/>
          </a:p>
        </p:txBody>
      </p:sp>
    </p:spTree>
    <p:extLst>
      <p:ext uri="{BB962C8B-B14F-4D97-AF65-F5344CB8AC3E}">
        <p14:creationId xmlns:p14="http://schemas.microsoft.com/office/powerpoint/2010/main" val="1527242239"/>
      </p:ext>
    </p:extLst>
  </p:cSld>
  <p:clrMapOvr>
    <a:masterClrMapping/>
  </p:clrMapOvr>
  <p:transition spd="med">
    <p:checke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0DAB7E-0ED7-450D-9E39-0AE0A904F53B}" type="slidenum">
              <a:rPr lang="en-US" altLang="zh-CN"/>
              <a:pPr>
                <a:defRPr/>
              </a:pPr>
              <a:t>‹#›</a:t>
            </a:fld>
            <a:endParaRPr lang="en-US" altLang="zh-CN"/>
          </a:p>
        </p:txBody>
      </p:sp>
    </p:spTree>
    <p:extLst>
      <p:ext uri="{BB962C8B-B14F-4D97-AF65-F5344CB8AC3E}">
        <p14:creationId xmlns:p14="http://schemas.microsoft.com/office/powerpoint/2010/main" val="1121557981"/>
      </p:ext>
    </p:extLst>
  </p:cSld>
  <p:clrMapOvr>
    <a:masterClrMapping/>
  </p:clrMapOvr>
  <p:transition spd="med">
    <p:checker/>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E45DF7B-090E-4C6F-AA58-1592E1041E10}" type="slidenum">
              <a:rPr lang="en-US" altLang="zh-CN"/>
              <a:pPr>
                <a:defRPr/>
              </a:pPr>
              <a:t>‹#›</a:t>
            </a:fld>
            <a:endParaRPr lang="en-US" altLang="zh-CN"/>
          </a:p>
        </p:txBody>
      </p:sp>
    </p:spTree>
    <p:extLst>
      <p:ext uri="{BB962C8B-B14F-4D97-AF65-F5344CB8AC3E}">
        <p14:creationId xmlns:p14="http://schemas.microsoft.com/office/powerpoint/2010/main" val="2088673869"/>
      </p:ext>
    </p:extLst>
  </p:cSld>
  <p:clrMapOvr>
    <a:masterClrMapping/>
  </p:clrMapOvr>
  <p:transition spd="med">
    <p:checke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7338B74-A45A-4F22-BFEC-7F41AD9D8A25}" type="slidenum">
              <a:rPr lang="en-US" altLang="zh-CN"/>
              <a:pPr>
                <a:defRPr/>
              </a:pPr>
              <a:t>‹#›</a:t>
            </a:fld>
            <a:endParaRPr lang="en-US" altLang="zh-CN"/>
          </a:p>
        </p:txBody>
      </p:sp>
    </p:spTree>
    <p:extLst>
      <p:ext uri="{BB962C8B-B14F-4D97-AF65-F5344CB8AC3E}">
        <p14:creationId xmlns:p14="http://schemas.microsoft.com/office/powerpoint/2010/main" val="306026804"/>
      </p:ext>
    </p:extLst>
  </p:cSld>
  <p:clrMapOvr>
    <a:masterClrMapping/>
  </p:clrMapOvr>
  <p:transition spd="med">
    <p:checke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623BF203-5CFC-4E45-A57A-6790CDDD2019}"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5110670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B933D20-CB00-452F-9BC4-C0F0C2849680}" type="slidenum">
              <a:rPr lang="en-US" altLang="zh-CN"/>
              <a:pPr>
                <a:defRPr/>
              </a:pPr>
              <a:t>‹#›</a:t>
            </a:fld>
            <a:endParaRPr lang="en-US" altLang="zh-CN"/>
          </a:p>
        </p:txBody>
      </p:sp>
    </p:spTree>
    <p:extLst>
      <p:ext uri="{BB962C8B-B14F-4D97-AF65-F5344CB8AC3E}">
        <p14:creationId xmlns:p14="http://schemas.microsoft.com/office/powerpoint/2010/main" val="697825549"/>
      </p:ext>
    </p:extLst>
  </p:cSld>
  <p:clrMapOvr>
    <a:masterClrMapping/>
  </p:clrMapOvr>
  <p:transition spd="med">
    <p:checke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61E340-7C93-47F3-9E5E-98FDBE95C799}" type="slidenum">
              <a:rPr lang="en-US" altLang="zh-CN"/>
              <a:pPr>
                <a:defRPr/>
              </a:pPr>
              <a:t>‹#›</a:t>
            </a:fld>
            <a:endParaRPr lang="en-US" altLang="zh-CN"/>
          </a:p>
        </p:txBody>
      </p:sp>
    </p:spTree>
    <p:extLst>
      <p:ext uri="{BB962C8B-B14F-4D97-AF65-F5344CB8AC3E}">
        <p14:creationId xmlns:p14="http://schemas.microsoft.com/office/powerpoint/2010/main" val="3972570097"/>
      </p:ext>
    </p:extLst>
  </p:cSld>
  <p:clrMapOvr>
    <a:masterClrMapping/>
  </p:clrMapOvr>
  <p:transition spd="med">
    <p:checke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FD9C84-E1F1-44E1-BC48-B2F9AD806717}" type="slidenum">
              <a:rPr lang="en-US" altLang="zh-CN"/>
              <a:pPr>
                <a:defRPr/>
              </a:pPr>
              <a:t>‹#›</a:t>
            </a:fld>
            <a:endParaRPr lang="en-US" altLang="zh-CN"/>
          </a:p>
        </p:txBody>
      </p:sp>
    </p:spTree>
    <p:extLst>
      <p:ext uri="{BB962C8B-B14F-4D97-AF65-F5344CB8AC3E}">
        <p14:creationId xmlns:p14="http://schemas.microsoft.com/office/powerpoint/2010/main" val="3290902116"/>
      </p:ext>
    </p:extLst>
  </p:cSld>
  <p:clrMapOvr>
    <a:masterClrMapping/>
  </p:clrMapOvr>
  <p:transition spd="med">
    <p:checke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3804EEC-158D-45D8-84A5-6B54D6FD2C93}" type="slidenum">
              <a:rPr lang="en-US" altLang="zh-CN"/>
              <a:pPr>
                <a:defRPr/>
              </a:pPr>
              <a:t>‹#›</a:t>
            </a:fld>
            <a:endParaRPr lang="en-US" altLang="zh-CN"/>
          </a:p>
        </p:txBody>
      </p:sp>
    </p:spTree>
    <p:extLst>
      <p:ext uri="{BB962C8B-B14F-4D97-AF65-F5344CB8AC3E}">
        <p14:creationId xmlns:p14="http://schemas.microsoft.com/office/powerpoint/2010/main" val="3522783835"/>
      </p:ext>
    </p:extLst>
  </p:cSld>
  <p:clrMapOvr>
    <a:masterClrMapping/>
  </p:clrMapOvr>
  <p:transition spd="med">
    <p:checke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369EDF8-AC00-4442-9651-AFCBD3C14D2D}" type="slidenum">
              <a:rPr lang="en-US" altLang="zh-CN"/>
              <a:pPr>
                <a:defRPr/>
              </a:pPr>
              <a:t>‹#›</a:t>
            </a:fld>
            <a:endParaRPr lang="en-US" altLang="zh-CN"/>
          </a:p>
        </p:txBody>
      </p:sp>
    </p:spTree>
    <p:extLst>
      <p:ext uri="{BB962C8B-B14F-4D97-AF65-F5344CB8AC3E}">
        <p14:creationId xmlns:p14="http://schemas.microsoft.com/office/powerpoint/2010/main" val="2686609866"/>
      </p:ext>
    </p:extLst>
  </p:cSld>
  <p:clrMapOvr>
    <a:masterClrMapping/>
  </p:clrMapOvr>
  <p:transition spd="med">
    <p:checke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83CE5D9-2821-447B-850F-A8BC207BA3AC}" type="slidenum">
              <a:rPr lang="en-US" altLang="zh-CN"/>
              <a:pPr>
                <a:defRPr/>
              </a:pPr>
              <a:t>‹#›</a:t>
            </a:fld>
            <a:endParaRPr lang="en-US" altLang="zh-CN"/>
          </a:p>
        </p:txBody>
      </p:sp>
    </p:spTree>
    <p:extLst>
      <p:ext uri="{BB962C8B-B14F-4D97-AF65-F5344CB8AC3E}">
        <p14:creationId xmlns:p14="http://schemas.microsoft.com/office/powerpoint/2010/main" val="502385103"/>
      </p:ext>
    </p:extLst>
  </p:cSld>
  <p:clrMapOvr>
    <a:masterClrMapping/>
  </p:clrMapOvr>
  <p:transition spd="med">
    <p:checke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097D10B-BFDC-4269-8FDF-33B1E43AF2E2}" type="slidenum">
              <a:rPr lang="en-US" altLang="zh-CN"/>
              <a:pPr>
                <a:defRPr/>
              </a:pPr>
              <a:t>‹#›</a:t>
            </a:fld>
            <a:endParaRPr lang="en-US" altLang="zh-CN"/>
          </a:p>
        </p:txBody>
      </p:sp>
    </p:spTree>
    <p:extLst>
      <p:ext uri="{BB962C8B-B14F-4D97-AF65-F5344CB8AC3E}">
        <p14:creationId xmlns:p14="http://schemas.microsoft.com/office/powerpoint/2010/main" val="82146014"/>
      </p:ext>
    </p:extLst>
  </p:cSld>
  <p:clrMapOvr>
    <a:masterClrMapping/>
  </p:clrMapOvr>
  <p:transition spd="med">
    <p:checke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4D55D64-56DD-46BE-8D26-C24F5519DA3A}" type="slidenum">
              <a:rPr lang="en-US" altLang="zh-CN"/>
              <a:pPr>
                <a:defRPr/>
              </a:pPr>
              <a:t>‹#›</a:t>
            </a:fld>
            <a:endParaRPr lang="en-US" altLang="zh-CN"/>
          </a:p>
        </p:txBody>
      </p:sp>
    </p:spTree>
    <p:extLst>
      <p:ext uri="{BB962C8B-B14F-4D97-AF65-F5344CB8AC3E}">
        <p14:creationId xmlns:p14="http://schemas.microsoft.com/office/powerpoint/2010/main" val="2542052368"/>
      </p:ext>
    </p:extLst>
  </p:cSld>
  <p:clrMapOvr>
    <a:masterClrMapping/>
  </p:clrMapOvr>
  <p:transition spd="med">
    <p:checke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C929B53-FD7F-426A-9FD2-1051FBA71C20}" type="slidenum">
              <a:rPr lang="en-US" altLang="zh-CN"/>
              <a:pPr>
                <a:defRPr/>
              </a:pPr>
              <a:t>‹#›</a:t>
            </a:fld>
            <a:endParaRPr lang="en-US" altLang="zh-CN"/>
          </a:p>
        </p:txBody>
      </p:sp>
    </p:spTree>
    <p:extLst>
      <p:ext uri="{BB962C8B-B14F-4D97-AF65-F5344CB8AC3E}">
        <p14:creationId xmlns:p14="http://schemas.microsoft.com/office/powerpoint/2010/main" val="2648195803"/>
      </p:ext>
    </p:extLst>
  </p:cSld>
  <p:clrMapOvr>
    <a:masterClrMapping/>
  </p:clrMapOvr>
  <p:transition spd="med">
    <p:checke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7049D0D-67C1-4EB3-BB33-F29D864BE1DA}" type="slidenum">
              <a:rPr lang="en-US" altLang="zh-CN"/>
              <a:pPr>
                <a:defRPr/>
              </a:pPr>
              <a:t>‹#›</a:t>
            </a:fld>
            <a:endParaRPr lang="en-US" altLang="zh-CN"/>
          </a:p>
        </p:txBody>
      </p:sp>
    </p:spTree>
    <p:extLst>
      <p:ext uri="{BB962C8B-B14F-4D97-AF65-F5344CB8AC3E}">
        <p14:creationId xmlns:p14="http://schemas.microsoft.com/office/powerpoint/2010/main" val="78484167"/>
      </p:ext>
    </p:extLst>
  </p:cSld>
  <p:clrMapOvr>
    <a:masterClrMapping/>
  </p:clrMapOvr>
  <p:transition spd="med">
    <p:checke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92C922-5684-46EC-B716-EE41468D8904}" type="slidenum">
              <a:rPr lang="en-US" altLang="zh-CN"/>
              <a:pPr>
                <a:defRPr/>
              </a:pPr>
              <a:t>‹#›</a:t>
            </a:fld>
            <a:endParaRPr lang="en-US" altLang="zh-CN"/>
          </a:p>
        </p:txBody>
      </p:sp>
    </p:spTree>
    <p:extLst>
      <p:ext uri="{BB962C8B-B14F-4D97-AF65-F5344CB8AC3E}">
        <p14:creationId xmlns:p14="http://schemas.microsoft.com/office/powerpoint/2010/main" val="3100152249"/>
      </p:ext>
    </p:extLst>
  </p:cSld>
  <p:clrMapOvr>
    <a:masterClrMapping/>
  </p:clrMapOvr>
  <p:transition spd="med">
    <p:checker/>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65DAF491-23F7-4B59-97F2-F5571D7941B0}" type="slidenum">
              <a:rPr lang="en-US" altLang="zh-CN"/>
              <a:pPr>
                <a:defRPr/>
              </a:pPr>
              <a:t>‹#›</a:t>
            </a:fld>
            <a:endParaRPr lang="en-US" altLang="zh-CN"/>
          </a:p>
        </p:txBody>
      </p:sp>
    </p:spTree>
    <p:extLst>
      <p:ext uri="{BB962C8B-B14F-4D97-AF65-F5344CB8AC3E}">
        <p14:creationId xmlns:p14="http://schemas.microsoft.com/office/powerpoint/2010/main" val="1505259860"/>
      </p:ext>
    </p:extLst>
  </p:cSld>
  <p:clrMapOvr>
    <a:masterClrMapping/>
  </p:clrMapOvr>
  <p:transition spd="med">
    <p:checke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415342B-84A5-4B36-91A8-3DD98B6365D0}" type="slidenum">
              <a:rPr lang="en-US" altLang="zh-CN"/>
              <a:pPr>
                <a:defRPr/>
              </a:pPr>
              <a:t>‹#›</a:t>
            </a:fld>
            <a:endParaRPr lang="en-US" altLang="zh-CN"/>
          </a:p>
        </p:txBody>
      </p:sp>
    </p:spTree>
    <p:extLst>
      <p:ext uri="{BB962C8B-B14F-4D97-AF65-F5344CB8AC3E}">
        <p14:creationId xmlns:p14="http://schemas.microsoft.com/office/powerpoint/2010/main" val="2633103716"/>
      </p:ext>
    </p:extLst>
  </p:cSld>
  <p:clrMapOvr>
    <a:masterClrMapping/>
  </p:clrMapOvr>
  <p:transition spd="med">
    <p:checker/>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2F42E7BE-22A7-4590-BE31-7D1CFC506F8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732656914"/>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CD31F76-A80D-48DA-9B7A-5422A655B500}" type="slidenum">
              <a:rPr lang="en-US" altLang="zh-CN"/>
              <a:pPr>
                <a:defRPr/>
              </a:pPr>
              <a:t>‹#›</a:t>
            </a:fld>
            <a:endParaRPr lang="en-US" altLang="zh-CN"/>
          </a:p>
        </p:txBody>
      </p:sp>
    </p:spTree>
    <p:extLst>
      <p:ext uri="{BB962C8B-B14F-4D97-AF65-F5344CB8AC3E}">
        <p14:creationId xmlns:p14="http://schemas.microsoft.com/office/powerpoint/2010/main" val="3162505090"/>
      </p:ext>
    </p:extLst>
  </p:cSld>
  <p:clrMapOvr>
    <a:masterClrMapping/>
  </p:clrMapOvr>
  <p:transition spd="med">
    <p:checker/>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C279EE-D283-47E6-A8AB-A6A82A01E671}" type="slidenum">
              <a:rPr lang="en-US" altLang="zh-CN"/>
              <a:pPr>
                <a:defRPr/>
              </a:pPr>
              <a:t>‹#›</a:t>
            </a:fld>
            <a:endParaRPr lang="en-US" altLang="zh-CN"/>
          </a:p>
        </p:txBody>
      </p:sp>
    </p:spTree>
    <p:extLst>
      <p:ext uri="{BB962C8B-B14F-4D97-AF65-F5344CB8AC3E}">
        <p14:creationId xmlns:p14="http://schemas.microsoft.com/office/powerpoint/2010/main" val="1155862004"/>
      </p:ext>
    </p:extLst>
  </p:cSld>
  <p:clrMapOvr>
    <a:masterClrMapping/>
  </p:clrMapOvr>
  <p:transition spd="med">
    <p:checker/>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5974B3-3C69-495C-98F8-6481756FD9A9}" type="slidenum">
              <a:rPr lang="en-US" altLang="zh-CN"/>
              <a:pPr>
                <a:defRPr/>
              </a:pPr>
              <a:t>‹#›</a:t>
            </a:fld>
            <a:endParaRPr lang="en-US" altLang="zh-CN"/>
          </a:p>
        </p:txBody>
      </p:sp>
    </p:spTree>
    <p:extLst>
      <p:ext uri="{BB962C8B-B14F-4D97-AF65-F5344CB8AC3E}">
        <p14:creationId xmlns:p14="http://schemas.microsoft.com/office/powerpoint/2010/main" val="3459942450"/>
      </p:ext>
    </p:extLst>
  </p:cSld>
  <p:clrMapOvr>
    <a:masterClrMapping/>
  </p:clrMapOvr>
  <p:transition spd="med">
    <p:checke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5C6A372-4C4E-4C15-B8E2-6ACC0575BEC2}" type="slidenum">
              <a:rPr lang="en-US" altLang="zh-CN"/>
              <a:pPr>
                <a:defRPr/>
              </a:pPr>
              <a:t>‹#›</a:t>
            </a:fld>
            <a:endParaRPr lang="en-US" altLang="zh-CN"/>
          </a:p>
        </p:txBody>
      </p:sp>
    </p:spTree>
    <p:extLst>
      <p:ext uri="{BB962C8B-B14F-4D97-AF65-F5344CB8AC3E}">
        <p14:creationId xmlns:p14="http://schemas.microsoft.com/office/powerpoint/2010/main" val="803648927"/>
      </p:ext>
    </p:extLst>
  </p:cSld>
  <p:clrMapOvr>
    <a:masterClrMapping/>
  </p:clrMapOvr>
  <p:transition spd="med">
    <p:checker/>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5D6FE9F-5637-44B5-BE44-06E5C383FE1A}" type="slidenum">
              <a:rPr lang="en-US" altLang="zh-CN"/>
              <a:pPr>
                <a:defRPr/>
              </a:pPr>
              <a:t>‹#›</a:t>
            </a:fld>
            <a:endParaRPr lang="en-US" altLang="zh-CN"/>
          </a:p>
        </p:txBody>
      </p:sp>
    </p:spTree>
    <p:extLst>
      <p:ext uri="{BB962C8B-B14F-4D97-AF65-F5344CB8AC3E}">
        <p14:creationId xmlns:p14="http://schemas.microsoft.com/office/powerpoint/2010/main" val="3261935385"/>
      </p:ext>
    </p:extLst>
  </p:cSld>
  <p:clrMapOvr>
    <a:masterClrMapping/>
  </p:clrMapOvr>
  <p:transition spd="med">
    <p:checker/>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0A4029DF-D406-44D7-AD98-4699DE10E0AB}" type="slidenum">
              <a:rPr lang="en-US" altLang="zh-CN"/>
              <a:pPr>
                <a:defRPr/>
              </a:pPr>
              <a:t>‹#›</a:t>
            </a:fld>
            <a:endParaRPr lang="en-US" altLang="zh-CN"/>
          </a:p>
        </p:txBody>
      </p:sp>
    </p:spTree>
    <p:extLst>
      <p:ext uri="{BB962C8B-B14F-4D97-AF65-F5344CB8AC3E}">
        <p14:creationId xmlns:p14="http://schemas.microsoft.com/office/powerpoint/2010/main" val="1601969514"/>
      </p:ext>
    </p:extLst>
  </p:cSld>
  <p:clrMapOvr>
    <a:masterClrMapping/>
  </p:clrMapOvr>
  <p:transition spd="med">
    <p:checke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C8832604-B74D-4695-9D7B-7250408AE866}" type="slidenum">
              <a:rPr lang="en-US" altLang="zh-CN"/>
              <a:pPr>
                <a:defRPr/>
              </a:pPr>
              <a:t>‹#›</a:t>
            </a:fld>
            <a:endParaRPr lang="en-US" altLang="zh-CN"/>
          </a:p>
        </p:txBody>
      </p:sp>
    </p:spTree>
    <p:extLst>
      <p:ext uri="{BB962C8B-B14F-4D97-AF65-F5344CB8AC3E}">
        <p14:creationId xmlns:p14="http://schemas.microsoft.com/office/powerpoint/2010/main" val="3213396568"/>
      </p:ext>
    </p:extLst>
  </p:cSld>
  <p:clrMapOvr>
    <a:masterClrMapping/>
  </p:clrMapOvr>
  <p:transition spd="med">
    <p:checke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23BFCAA-8FF7-4E0C-8200-707CBEB167CF}" type="slidenum">
              <a:rPr lang="en-US" altLang="zh-CN"/>
              <a:pPr>
                <a:defRPr/>
              </a:pPr>
              <a:t>‹#›</a:t>
            </a:fld>
            <a:endParaRPr lang="en-US" altLang="zh-CN"/>
          </a:p>
        </p:txBody>
      </p:sp>
    </p:spTree>
    <p:extLst>
      <p:ext uri="{BB962C8B-B14F-4D97-AF65-F5344CB8AC3E}">
        <p14:creationId xmlns:p14="http://schemas.microsoft.com/office/powerpoint/2010/main" val="929171161"/>
      </p:ext>
    </p:extLst>
  </p:cSld>
  <p:clrMapOvr>
    <a:masterClrMapping/>
  </p:clrMapOvr>
  <p:transition spd="med">
    <p:checke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5BA5E76-13EC-4D35-82E4-BAB7D65A9361}" type="slidenum">
              <a:rPr lang="en-US" altLang="zh-CN"/>
              <a:pPr>
                <a:defRPr/>
              </a:pPr>
              <a:t>‹#›</a:t>
            </a:fld>
            <a:endParaRPr lang="en-US" altLang="zh-CN"/>
          </a:p>
        </p:txBody>
      </p:sp>
    </p:spTree>
    <p:extLst>
      <p:ext uri="{BB962C8B-B14F-4D97-AF65-F5344CB8AC3E}">
        <p14:creationId xmlns:p14="http://schemas.microsoft.com/office/powerpoint/2010/main" val="3519031006"/>
      </p:ext>
    </p:extLst>
  </p:cSld>
  <p:clrMapOvr>
    <a:masterClrMapping/>
  </p:clrMapOvr>
  <p:transition spd="med">
    <p:checke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309B8A3-E864-4D55-9516-0736EC5DF652}" type="slidenum">
              <a:rPr lang="en-US" altLang="zh-CN"/>
              <a:pPr>
                <a:defRPr/>
              </a:pPr>
              <a:t>‹#›</a:t>
            </a:fld>
            <a:endParaRPr lang="en-US" altLang="zh-CN"/>
          </a:p>
        </p:txBody>
      </p:sp>
    </p:spTree>
    <p:extLst>
      <p:ext uri="{BB962C8B-B14F-4D97-AF65-F5344CB8AC3E}">
        <p14:creationId xmlns:p14="http://schemas.microsoft.com/office/powerpoint/2010/main" val="3341094115"/>
      </p:ext>
    </p:extLst>
  </p:cSld>
  <p:clrMapOvr>
    <a:masterClrMapping/>
  </p:clrMapOvr>
  <p:transition spd="med">
    <p:checke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997A0DD-C250-4E10-A09E-D96F33812A3F}" type="slidenum">
              <a:rPr lang="en-US" altLang="zh-CN"/>
              <a:pPr>
                <a:defRPr/>
              </a:pPr>
              <a:t>‹#›</a:t>
            </a:fld>
            <a:endParaRPr lang="en-US" altLang="zh-CN"/>
          </a:p>
        </p:txBody>
      </p:sp>
    </p:spTree>
    <p:extLst>
      <p:ext uri="{BB962C8B-B14F-4D97-AF65-F5344CB8AC3E}">
        <p14:creationId xmlns:p14="http://schemas.microsoft.com/office/powerpoint/2010/main" val="2753300052"/>
      </p:ext>
    </p:extLst>
  </p:cSld>
  <p:clrMapOvr>
    <a:masterClrMapping/>
  </p:clrMapOvr>
  <p:transition spd="med">
    <p:checker/>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365A9BE9-A3E7-4B98-85F6-EB0C64FD14E6}" type="slidenum">
              <a:rPr lang="en-US" altLang="zh-CN"/>
              <a:pPr>
                <a:defRPr/>
              </a:pPr>
              <a:t>‹#›</a:t>
            </a:fld>
            <a:endParaRPr lang="en-US" altLang="zh-CN"/>
          </a:p>
        </p:txBody>
      </p:sp>
    </p:spTree>
    <p:extLst>
      <p:ext uri="{BB962C8B-B14F-4D97-AF65-F5344CB8AC3E}">
        <p14:creationId xmlns:p14="http://schemas.microsoft.com/office/powerpoint/2010/main" val="2754055610"/>
      </p:ext>
    </p:extLst>
  </p:cSld>
  <p:clrMapOvr>
    <a:masterClrMapping/>
  </p:clrMapOvr>
  <p:transition spd="med">
    <p:checker/>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6EF3E6B-1854-4315-ADDE-7F046515ACFD}" type="slidenum">
              <a:rPr lang="en-US" altLang="zh-CN"/>
              <a:pPr>
                <a:defRPr/>
              </a:pPr>
              <a:t>‹#›</a:t>
            </a:fld>
            <a:endParaRPr lang="en-US" altLang="zh-CN"/>
          </a:p>
        </p:txBody>
      </p:sp>
    </p:spTree>
    <p:extLst>
      <p:ext uri="{BB962C8B-B14F-4D97-AF65-F5344CB8AC3E}">
        <p14:creationId xmlns:p14="http://schemas.microsoft.com/office/powerpoint/2010/main" val="3155033966"/>
      </p:ext>
    </p:extLst>
  </p:cSld>
  <p:clrMapOvr>
    <a:masterClrMapping/>
  </p:clrMapOvr>
  <p:transition spd="med">
    <p:checker/>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F501942F-F457-42EE-8493-915FB5DD98FA}"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2445376895"/>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55EDF5D-B492-4F24-AA38-6C7F92830094}" type="slidenum">
              <a:rPr lang="en-US" altLang="zh-CN"/>
              <a:pPr>
                <a:defRPr/>
              </a:pPr>
              <a:t>‹#›</a:t>
            </a:fld>
            <a:endParaRPr lang="en-US" altLang="zh-CN"/>
          </a:p>
        </p:txBody>
      </p:sp>
    </p:spTree>
    <p:extLst>
      <p:ext uri="{BB962C8B-B14F-4D97-AF65-F5344CB8AC3E}">
        <p14:creationId xmlns:p14="http://schemas.microsoft.com/office/powerpoint/2010/main" val="4051841977"/>
      </p:ext>
    </p:extLst>
  </p:cSld>
  <p:clrMapOvr>
    <a:masterClrMapping/>
  </p:clrMapOvr>
  <p:transition spd="med">
    <p:checker/>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C1B4251-2EC0-4B0B-AEB6-7565AEA09F1E}" type="slidenum">
              <a:rPr lang="en-US" altLang="zh-CN"/>
              <a:pPr>
                <a:defRPr/>
              </a:pPr>
              <a:t>‹#›</a:t>
            </a:fld>
            <a:endParaRPr lang="en-US" altLang="zh-CN"/>
          </a:p>
        </p:txBody>
      </p:sp>
    </p:spTree>
    <p:extLst>
      <p:ext uri="{BB962C8B-B14F-4D97-AF65-F5344CB8AC3E}">
        <p14:creationId xmlns:p14="http://schemas.microsoft.com/office/powerpoint/2010/main" val="322252296"/>
      </p:ext>
    </p:extLst>
  </p:cSld>
  <p:clrMapOvr>
    <a:masterClrMapping/>
  </p:clrMapOvr>
  <p:transition spd="med">
    <p:checker/>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A77CF8A-FD05-456B-844C-2FC940E9344C}" type="slidenum">
              <a:rPr lang="en-US" altLang="zh-CN"/>
              <a:pPr>
                <a:defRPr/>
              </a:pPr>
              <a:t>‹#›</a:t>
            </a:fld>
            <a:endParaRPr lang="en-US" altLang="zh-CN"/>
          </a:p>
        </p:txBody>
      </p:sp>
    </p:spTree>
    <p:extLst>
      <p:ext uri="{BB962C8B-B14F-4D97-AF65-F5344CB8AC3E}">
        <p14:creationId xmlns:p14="http://schemas.microsoft.com/office/powerpoint/2010/main" val="3213430882"/>
      </p:ext>
    </p:extLst>
  </p:cSld>
  <p:clrMapOvr>
    <a:masterClrMapping/>
  </p:clrMapOvr>
  <p:transition spd="med">
    <p:checker/>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945B43A-5641-4A76-BF7D-68363CDB2793}" type="slidenum">
              <a:rPr lang="en-US" altLang="zh-CN"/>
              <a:pPr>
                <a:defRPr/>
              </a:pPr>
              <a:t>‹#›</a:t>
            </a:fld>
            <a:endParaRPr lang="en-US" altLang="zh-CN"/>
          </a:p>
        </p:txBody>
      </p:sp>
    </p:spTree>
    <p:extLst>
      <p:ext uri="{BB962C8B-B14F-4D97-AF65-F5344CB8AC3E}">
        <p14:creationId xmlns:p14="http://schemas.microsoft.com/office/powerpoint/2010/main" val="1238897784"/>
      </p:ext>
    </p:extLst>
  </p:cSld>
  <p:clrMapOvr>
    <a:masterClrMapping/>
  </p:clrMapOvr>
  <p:transition spd="med">
    <p:checker/>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7A649C8-BF33-483B-8C82-D43A1671AF25}" type="slidenum">
              <a:rPr lang="en-US" altLang="zh-CN"/>
              <a:pPr>
                <a:defRPr/>
              </a:pPr>
              <a:t>‹#›</a:t>
            </a:fld>
            <a:endParaRPr lang="en-US" altLang="zh-CN"/>
          </a:p>
        </p:txBody>
      </p:sp>
    </p:spTree>
    <p:extLst>
      <p:ext uri="{BB962C8B-B14F-4D97-AF65-F5344CB8AC3E}">
        <p14:creationId xmlns:p14="http://schemas.microsoft.com/office/powerpoint/2010/main" val="4276500179"/>
      </p:ext>
    </p:extLst>
  </p:cSld>
  <p:clrMapOvr>
    <a:masterClrMapping/>
  </p:clrMapOvr>
  <p:transition spd="med">
    <p:checker/>
  </p:transition>
</p:sldLayout>
</file>

<file path=ppt/slideLayouts/slideLayout1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3FC4E14-2295-49ED-8528-37CEE881012A}" type="slidenum">
              <a:rPr lang="en-US" altLang="zh-CN"/>
              <a:pPr>
                <a:defRPr/>
              </a:pPr>
              <a:t>‹#›</a:t>
            </a:fld>
            <a:endParaRPr lang="en-US" altLang="zh-CN"/>
          </a:p>
        </p:txBody>
      </p:sp>
    </p:spTree>
    <p:extLst>
      <p:ext uri="{BB962C8B-B14F-4D97-AF65-F5344CB8AC3E}">
        <p14:creationId xmlns:p14="http://schemas.microsoft.com/office/powerpoint/2010/main" val="134831789"/>
      </p:ext>
    </p:extLst>
  </p:cSld>
  <p:clrMapOvr>
    <a:masterClrMapping/>
  </p:clrMapOvr>
  <p:transition spd="med">
    <p:checker/>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70A885C6-22A8-4974-BF14-2216367E4D1A}" type="slidenum">
              <a:rPr lang="en-US" altLang="zh-CN"/>
              <a:pPr>
                <a:defRPr/>
              </a:pPr>
              <a:t>‹#›</a:t>
            </a:fld>
            <a:endParaRPr lang="en-US" altLang="zh-CN"/>
          </a:p>
        </p:txBody>
      </p:sp>
    </p:spTree>
    <p:extLst>
      <p:ext uri="{BB962C8B-B14F-4D97-AF65-F5344CB8AC3E}">
        <p14:creationId xmlns:p14="http://schemas.microsoft.com/office/powerpoint/2010/main" val="962526287"/>
      </p:ext>
    </p:extLst>
  </p:cSld>
  <p:clrMapOvr>
    <a:masterClrMapping/>
  </p:clrMapOvr>
  <p:transition spd="med">
    <p:checker/>
  </p:transition>
</p:sldLayout>
</file>

<file path=ppt/slideLayouts/slideLayout1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1563F86-C764-427B-AC61-9B876F6224A8}" type="slidenum">
              <a:rPr lang="en-US" altLang="zh-CN"/>
              <a:pPr>
                <a:defRPr/>
              </a:pPr>
              <a:t>‹#›</a:t>
            </a:fld>
            <a:endParaRPr lang="en-US" altLang="zh-CN"/>
          </a:p>
        </p:txBody>
      </p:sp>
    </p:spTree>
    <p:extLst>
      <p:ext uri="{BB962C8B-B14F-4D97-AF65-F5344CB8AC3E}">
        <p14:creationId xmlns:p14="http://schemas.microsoft.com/office/powerpoint/2010/main" val="1608141780"/>
      </p:ext>
    </p:extLst>
  </p:cSld>
  <p:clrMapOvr>
    <a:masterClrMapping/>
  </p:clrMapOvr>
  <p:transition spd="med">
    <p:checker/>
  </p:transition>
</p:sldLayout>
</file>

<file path=ppt/slideLayouts/slideLayout1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B408043-6D26-40AB-9359-C67A4A4D066F}" type="slidenum">
              <a:rPr lang="en-US" altLang="zh-CN"/>
              <a:pPr>
                <a:defRPr/>
              </a:pPr>
              <a:t>‹#›</a:t>
            </a:fld>
            <a:endParaRPr lang="en-US" altLang="zh-CN"/>
          </a:p>
        </p:txBody>
      </p:sp>
    </p:spTree>
    <p:extLst>
      <p:ext uri="{BB962C8B-B14F-4D97-AF65-F5344CB8AC3E}">
        <p14:creationId xmlns:p14="http://schemas.microsoft.com/office/powerpoint/2010/main" val="1714812388"/>
      </p:ext>
    </p:extLst>
  </p:cSld>
  <p:clrMapOvr>
    <a:masterClrMapping/>
  </p:clrMapOvr>
  <p:transition spd="med">
    <p:checker/>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C1D7688-B041-467F-BFA0-BF1DB4F35020}" type="slidenum">
              <a:rPr lang="en-US" altLang="zh-CN"/>
              <a:pPr>
                <a:defRPr/>
              </a:pPr>
              <a:t>‹#›</a:t>
            </a:fld>
            <a:endParaRPr lang="en-US" altLang="zh-CN"/>
          </a:p>
        </p:txBody>
      </p:sp>
    </p:spTree>
    <p:extLst>
      <p:ext uri="{BB962C8B-B14F-4D97-AF65-F5344CB8AC3E}">
        <p14:creationId xmlns:p14="http://schemas.microsoft.com/office/powerpoint/2010/main" val="4164515473"/>
      </p:ext>
    </p:extLst>
  </p:cSld>
  <p:clrMapOvr>
    <a:masterClrMapping/>
  </p:clrMapOvr>
  <p:transition spd="med">
    <p:checker/>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70027A7-8B6D-4AAA-A0FE-D80EEF787577}" type="slidenum">
              <a:rPr lang="en-US" altLang="zh-CN"/>
              <a:pPr>
                <a:defRPr/>
              </a:pPr>
              <a:t>‹#›</a:t>
            </a:fld>
            <a:endParaRPr lang="en-US" altLang="zh-CN"/>
          </a:p>
        </p:txBody>
      </p:sp>
    </p:spTree>
    <p:extLst>
      <p:ext uri="{BB962C8B-B14F-4D97-AF65-F5344CB8AC3E}">
        <p14:creationId xmlns:p14="http://schemas.microsoft.com/office/powerpoint/2010/main" val="1568725283"/>
      </p:ext>
    </p:extLst>
  </p:cSld>
  <p:clrMapOvr>
    <a:masterClrMapping/>
  </p:clrMapOvr>
  <p:transition spd="med">
    <p:checker/>
  </p:transition>
</p:sldLayout>
</file>

<file path=ppt/slideLayouts/slideLayout20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F8FF23DD-3E6C-4618-9414-81FAE63848D2}" type="slidenum">
              <a:rPr lang="en-US" altLang="zh-CN"/>
              <a:pPr>
                <a:defRPr/>
              </a:pPr>
              <a:t>‹#›</a:t>
            </a:fld>
            <a:endParaRPr lang="en-US" altLang="zh-CN"/>
          </a:p>
        </p:txBody>
      </p:sp>
    </p:spTree>
    <p:extLst>
      <p:ext uri="{BB962C8B-B14F-4D97-AF65-F5344CB8AC3E}">
        <p14:creationId xmlns:p14="http://schemas.microsoft.com/office/powerpoint/2010/main" val="4271236805"/>
      </p:ext>
    </p:extLst>
  </p:cSld>
  <p:clrMapOvr>
    <a:masterClrMapping/>
  </p:clrMapOvr>
  <p:transition spd="med">
    <p:checker/>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9BBF83C-38BD-48FD-9B40-F2979016FC6F}" type="slidenum">
              <a:rPr lang="en-US" altLang="zh-CN"/>
              <a:pPr>
                <a:defRPr/>
              </a:pPr>
              <a:t>‹#›</a:t>
            </a:fld>
            <a:endParaRPr lang="en-US" altLang="zh-CN"/>
          </a:p>
        </p:txBody>
      </p:sp>
    </p:spTree>
    <p:extLst>
      <p:ext uri="{BB962C8B-B14F-4D97-AF65-F5344CB8AC3E}">
        <p14:creationId xmlns:p14="http://schemas.microsoft.com/office/powerpoint/2010/main" val="1499274700"/>
      </p:ext>
    </p:extLst>
  </p:cSld>
  <p:clrMapOvr>
    <a:masterClrMapping/>
  </p:clrMapOvr>
  <p:transition spd="med">
    <p:checker/>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357B0FD7-F842-4977-A96D-17AB76DCEAD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354816319"/>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bwMode="white">
          <a:xfrm>
            <a:off x="0" y="5970588"/>
            <a:ext cx="12192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5" name="Rectangle 4"/>
          <p:cNvSpPr/>
          <p:nvPr/>
        </p:nvSpPr>
        <p:spPr>
          <a:xfrm>
            <a:off x="-12700" y="6053139"/>
            <a:ext cx="2999317"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6" name="Rectangle 5"/>
          <p:cNvSpPr/>
          <p:nvPr/>
        </p:nvSpPr>
        <p:spPr>
          <a:xfrm>
            <a:off x="3145368" y="6043614"/>
            <a:ext cx="9046633"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8" name="Title 7"/>
          <p:cNvSpPr>
            <a:spLocks noGrp="1"/>
          </p:cNvSpPr>
          <p:nvPr>
            <p:ph type="ctrTitle"/>
          </p:nvPr>
        </p:nvSpPr>
        <p:spPr>
          <a:xfrm>
            <a:off x="3149600" y="4038600"/>
            <a:ext cx="8636000" cy="1828800"/>
          </a:xfrm>
        </p:spPr>
        <p:txBody>
          <a:bodyPr anchor="b"/>
          <a:lstStyle>
            <a:lvl1pPr>
              <a:defRPr cap="all" baseline="0"/>
            </a:lvl1pPr>
          </a:lstStyle>
          <a:p>
            <a:r>
              <a:rPr lang="en-US"/>
              <a:t>Click to edit Master title style</a:t>
            </a:r>
          </a:p>
        </p:txBody>
      </p:sp>
      <p:sp>
        <p:nvSpPr>
          <p:cNvPr id="9" name="Subtitle 8"/>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7" name="Date Placeholder 27"/>
          <p:cNvSpPr>
            <a:spLocks noGrp="1"/>
          </p:cNvSpPr>
          <p:nvPr>
            <p:ph type="dt" sz="half" idx="10"/>
          </p:nvPr>
        </p:nvSpPr>
        <p:spPr>
          <a:xfrm>
            <a:off x="101600" y="6069013"/>
            <a:ext cx="2743200" cy="685800"/>
          </a:xfrm>
        </p:spPr>
        <p:txBody>
          <a:bodyPr>
            <a:noAutofit/>
          </a:bodyPr>
          <a:lstStyle>
            <a:lvl1pPr algn="ctr">
              <a:defRPr sz="2000">
                <a:solidFill>
                  <a:srgbClr val="FFFFFF"/>
                </a:solidFill>
                <a:latin typeface=".VnTime" pitchFamily="34" charset="0"/>
              </a:defRPr>
            </a:lvl1pPr>
          </a:lstStyle>
          <a:p>
            <a:pPr>
              <a:defRPr/>
            </a:pPr>
            <a:fld id="{EF7ABFCB-A3DB-415A-A939-B9AD377EFBAA}" type="datetimeFigureOut">
              <a:rPr lang="en-US" altLang="en-US"/>
              <a:pPr>
                <a:defRPr/>
              </a:pPr>
              <a:t>3/15/2021</a:t>
            </a:fld>
            <a:endParaRPr lang="en-US" altLang="en-US"/>
          </a:p>
        </p:txBody>
      </p:sp>
      <p:sp>
        <p:nvSpPr>
          <p:cNvPr id="10" name="Footer Placeholder 16"/>
          <p:cNvSpPr>
            <a:spLocks noGrp="1"/>
          </p:cNvSpPr>
          <p:nvPr>
            <p:ph type="ftr" sz="quarter" idx="11"/>
          </p:nvPr>
        </p:nvSpPr>
        <p:spPr>
          <a:xfrm>
            <a:off x="2781300" y="236539"/>
            <a:ext cx="7823200" cy="365125"/>
          </a:xfrm>
        </p:spPr>
        <p:txBody>
          <a:bodyPr/>
          <a:lstStyle>
            <a:lvl1pPr>
              <a:defRPr>
                <a:solidFill>
                  <a:srgbClr val="EBDDC3"/>
                </a:solidFill>
                <a:latin typeface=".VnTime" pitchFamily="34" charset="0"/>
              </a:defRPr>
            </a:lvl1pPr>
          </a:lstStyle>
          <a:p>
            <a:pPr>
              <a:defRPr/>
            </a:pPr>
            <a:endParaRPr lang="en-US" altLang="en-US"/>
          </a:p>
        </p:txBody>
      </p:sp>
      <p:sp>
        <p:nvSpPr>
          <p:cNvPr id="11" name="Slide Number Placeholder 28"/>
          <p:cNvSpPr>
            <a:spLocks noGrp="1"/>
          </p:cNvSpPr>
          <p:nvPr>
            <p:ph type="sldNum" sz="quarter" idx="12"/>
          </p:nvPr>
        </p:nvSpPr>
        <p:spPr>
          <a:xfrm>
            <a:off x="10668000" y="228600"/>
            <a:ext cx="1117600" cy="381000"/>
          </a:xfrm>
        </p:spPr>
        <p:txBody>
          <a:bodyPr/>
          <a:lstStyle>
            <a:lvl1pPr>
              <a:defRPr>
                <a:solidFill>
                  <a:srgbClr val="EBDDC3"/>
                </a:solidFill>
                <a:latin typeface=".VnTime" panose="020B7200000000000000" pitchFamily="34" charset="0"/>
              </a:defRPr>
            </a:lvl1pPr>
          </a:lstStyle>
          <a:p>
            <a:pPr>
              <a:defRPr/>
            </a:pPr>
            <a:fld id="{FB07600C-2BA3-402F-AFD6-0C4248617098}" type="slidenum">
              <a:rPr lang="en-US" altLang="en-US"/>
              <a:pPr>
                <a:defRPr/>
              </a:pPr>
              <a:t>‹#›</a:t>
            </a:fld>
            <a:endParaRPr lang="en-US" altLang="en-US"/>
          </a:p>
        </p:txBody>
      </p:sp>
    </p:spTree>
    <p:extLst>
      <p:ext uri="{BB962C8B-B14F-4D97-AF65-F5344CB8AC3E}">
        <p14:creationId xmlns:p14="http://schemas.microsoft.com/office/powerpoint/2010/main" val="2952942336"/>
      </p:ext>
    </p:extLst>
  </p:cSld>
  <p:clrMapOvr>
    <a:overrideClrMapping bg1="dk1" tx1="lt1" bg2="dk2" tx2="lt2" accent1="accent1" accent2="accent2" accent3="accent3" accent4="accent4" accent5="accent5" accent6="accent6" hlink="hlink" folHlink="folHlink"/>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6864" y="228600"/>
            <a:ext cx="10871200" cy="990600"/>
          </a:xfrm>
        </p:spPr>
        <p:txBody>
          <a:bodyPr/>
          <a:lstStyle/>
          <a:p>
            <a:r>
              <a:rPr lang="en-US"/>
              <a:t>Click to edit Master title style</a:t>
            </a:r>
          </a:p>
        </p:txBody>
      </p:sp>
      <p:sp>
        <p:nvSpPr>
          <p:cNvPr id="8" name="Content Placeholder 7"/>
          <p:cNvSpPr>
            <a:spLocks noGrp="1"/>
          </p:cNvSpPr>
          <p:nvPr>
            <p:ph sz="quarter" idx="1"/>
          </p:nvPr>
        </p:nvSpPr>
        <p:spPr>
          <a:xfrm>
            <a:off x="816864" y="1600200"/>
            <a:ext cx="10871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itchFamily="34" charset="0"/>
              </a:defRPr>
            </a:lvl1pPr>
          </a:lstStyle>
          <a:p>
            <a:pPr>
              <a:defRPr/>
            </a:pPr>
            <a:fld id="{5FF72DCD-FBC4-4E90-8369-C41255D3454E}" type="datetimeFigureOut">
              <a:rPr lang="en-US" altLang="en-US"/>
              <a:pPr>
                <a:defRPr/>
              </a:pPr>
              <a:t>3/15/2021</a:t>
            </a:fld>
            <a:endParaRPr lang="en-US" altLang="en-US"/>
          </a:p>
        </p:txBody>
      </p:sp>
      <p:sp>
        <p:nvSpPr>
          <p:cNvPr id="5"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6"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62E9700D-03F7-4B86-B82A-A65F39A29BA9}" type="slidenum">
              <a:rPr lang="en-US" altLang="en-US"/>
              <a:pPr>
                <a:defRPr/>
              </a:pPr>
              <a:t>‹#›</a:t>
            </a:fld>
            <a:endParaRPr lang="en-US" altLang="en-US"/>
          </a:p>
        </p:txBody>
      </p:sp>
    </p:spTree>
    <p:extLst>
      <p:ext uri="{BB962C8B-B14F-4D97-AF65-F5344CB8AC3E}">
        <p14:creationId xmlns:p14="http://schemas.microsoft.com/office/powerpoint/2010/main" val="110067049"/>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5" name="Rectangle 4"/>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6" name="Rectangle 5"/>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3" name="Text Placeholder 2"/>
          <p:cNvSpPr>
            <a:spLocks noGrp="1"/>
          </p:cNvSpPr>
          <p:nvPr>
            <p:ph type="body" idx="1"/>
          </p:nvPr>
        </p:nvSpPr>
        <p:spPr>
          <a:xfrm>
            <a:off x="1828801" y="2743200"/>
            <a:ext cx="9497484"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lang="en-US"/>
              <a:t>Click to edit Master title style</a:t>
            </a:r>
          </a:p>
        </p:txBody>
      </p:sp>
      <p:sp>
        <p:nvSpPr>
          <p:cNvPr id="7" name="Date Placeholder 11"/>
          <p:cNvSpPr>
            <a:spLocks noGrp="1"/>
          </p:cNvSpPr>
          <p:nvPr>
            <p:ph type="dt" sz="half" idx="10"/>
          </p:nvPr>
        </p:nvSpPr>
        <p:spPr/>
        <p:txBody>
          <a:bodyPr/>
          <a:lstStyle>
            <a:lvl1pPr>
              <a:defRPr>
                <a:latin typeface=".VnTime" pitchFamily="34" charset="0"/>
              </a:defRPr>
            </a:lvl1pPr>
          </a:lstStyle>
          <a:p>
            <a:pPr>
              <a:defRPr/>
            </a:pPr>
            <a:fld id="{E774F9F2-3AB1-495F-8C77-DD2F65C42CF1}" type="datetimeFigureOut">
              <a:rPr lang="en-US" altLang="en-US"/>
              <a:pPr>
                <a:defRPr/>
              </a:pPr>
              <a:t>3/15/2021</a:t>
            </a:fld>
            <a:endParaRPr lang="en-US" altLang="en-US"/>
          </a:p>
        </p:txBody>
      </p:sp>
      <p:sp>
        <p:nvSpPr>
          <p:cNvPr id="8" name="Slide Number Placeholder 12"/>
          <p:cNvSpPr>
            <a:spLocks noGrp="1"/>
          </p:cNvSpPr>
          <p:nvPr>
            <p:ph type="sldNum" sz="quarter" idx="11"/>
          </p:nvPr>
        </p:nvSpPr>
        <p:spPr>
          <a:xfrm>
            <a:off x="0" y="1752601"/>
            <a:ext cx="1727200" cy="701675"/>
          </a:xfrm>
        </p:spPr>
        <p:txBody>
          <a:bodyPr>
            <a:noAutofit/>
          </a:bodyPr>
          <a:lstStyle>
            <a:lvl1pPr>
              <a:defRPr sz="2400">
                <a:latin typeface=".VnTime" panose="020B7200000000000000" pitchFamily="34" charset="0"/>
              </a:defRPr>
            </a:lvl1pPr>
          </a:lstStyle>
          <a:p>
            <a:pPr>
              <a:defRPr/>
            </a:pPr>
            <a:fld id="{1113366A-235B-4C42-8667-E4661E5EA7D9}" type="slidenum">
              <a:rPr lang="en-US" altLang="en-US"/>
              <a:pPr>
                <a:defRPr/>
              </a:pPr>
              <a:t>‹#›</a:t>
            </a:fld>
            <a:endParaRPr lang="en-US" altLang="en-US"/>
          </a:p>
        </p:txBody>
      </p:sp>
      <p:sp>
        <p:nvSpPr>
          <p:cNvPr id="9" name="Footer Placeholder 13"/>
          <p:cNvSpPr>
            <a:spLocks noGrp="1"/>
          </p:cNvSpPr>
          <p:nvPr>
            <p:ph type="ftr" sz="quarter" idx="12"/>
          </p:nvPr>
        </p:nvSpPr>
        <p:spPr/>
        <p:txBody>
          <a:bodyPr/>
          <a:lstStyle>
            <a:lvl1pPr>
              <a:defRPr>
                <a:latin typeface=".VnTime" pitchFamily="34" charset="0"/>
              </a:defRPr>
            </a:lvl1pPr>
          </a:lstStyle>
          <a:p>
            <a:pPr>
              <a:defRPr/>
            </a:pPr>
            <a:endParaRPr lang="en-US" altLang="en-US"/>
          </a:p>
        </p:txBody>
      </p:sp>
    </p:spTree>
    <p:extLst>
      <p:ext uri="{BB962C8B-B14F-4D97-AF65-F5344CB8AC3E}">
        <p14:creationId xmlns:p14="http://schemas.microsoft.com/office/powerpoint/2010/main" val="3740555199"/>
      </p:ext>
    </p:extLst>
  </p:cSld>
  <p:clrMapOvr>
    <a:overrideClrMapping bg1="lt1" tx1="dk1" bg2="lt2" tx2="dk2" accent1="accent1" accent2="accent2" accent3="accent3" accent4="accent4" accent5="accent5" accent6="accent6" hlink="hlink" folHlink="folHlink"/>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812800" y="1589567"/>
            <a:ext cx="51816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459868" y="1589567"/>
            <a:ext cx="51816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atin typeface=".VnTime" pitchFamily="34" charset="0"/>
              </a:defRPr>
            </a:lvl1pPr>
          </a:lstStyle>
          <a:p>
            <a:pPr>
              <a:defRPr/>
            </a:pPr>
            <a:fld id="{68535B46-DE04-48EA-88C4-D2F14E5A6E1B}" type="datetimeFigureOut">
              <a:rPr lang="en-US" altLang="en-US"/>
              <a:pPr>
                <a:defRPr/>
              </a:pPr>
              <a:t>3/15/2021</a:t>
            </a:fld>
            <a:endParaRPr lang="en-US" altLang="en-US"/>
          </a:p>
        </p:txBody>
      </p:sp>
      <p:sp>
        <p:nvSpPr>
          <p:cNvPr id="6"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7"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83EB6284-D303-4A42-844B-C92E0B156A52}" type="slidenum">
              <a:rPr lang="en-US" altLang="en-US"/>
              <a:pPr>
                <a:defRPr/>
              </a:pPr>
              <a:t>‹#›</a:t>
            </a:fld>
            <a:endParaRPr lang="en-US" altLang="en-US"/>
          </a:p>
        </p:txBody>
      </p:sp>
    </p:spTree>
    <p:extLst>
      <p:ext uri="{BB962C8B-B14F-4D97-AF65-F5344CB8AC3E}">
        <p14:creationId xmlns:p14="http://schemas.microsoft.com/office/powerpoint/2010/main" val="1998460166"/>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11200" y="273050"/>
            <a:ext cx="10871200" cy="869950"/>
          </a:xfrm>
        </p:spPr>
        <p:txBody>
          <a:bodyPr/>
          <a:lstStyle>
            <a:lvl1pPr>
              <a:defRPr/>
            </a:lvl1pPr>
          </a:lstStyle>
          <a:p>
            <a:r>
              <a:rPr lang="en-US"/>
              <a:t>Click to edit Master title style</a:t>
            </a:r>
          </a:p>
        </p:txBody>
      </p:sp>
      <p:sp>
        <p:nvSpPr>
          <p:cNvPr id="11" name="Content Placeholder 10"/>
          <p:cNvSpPr>
            <a:spLocks noGrp="1"/>
          </p:cNvSpPr>
          <p:nvPr>
            <p:ph sz="quarter" idx="2"/>
          </p:nvPr>
        </p:nvSpPr>
        <p:spPr>
          <a:xfrm>
            <a:off x="812800" y="2438400"/>
            <a:ext cx="5181600" cy="358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400800" y="2438400"/>
            <a:ext cx="5181600" cy="358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5"/>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a:r>
              <a:rPr lang="en-US"/>
              <a:t>Click to edit Master text styles</a:t>
            </a:r>
          </a:p>
        </p:txBody>
      </p:sp>
      <p:sp>
        <p:nvSpPr>
          <p:cNvPr id="15" name="Text Placeholder 14"/>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a:r>
              <a:rPr lang="en-US"/>
              <a:t>Click to edit Master text styles</a:t>
            </a:r>
          </a:p>
        </p:txBody>
      </p:sp>
      <p:sp>
        <p:nvSpPr>
          <p:cNvPr id="7" name="Date Placeholder 13"/>
          <p:cNvSpPr>
            <a:spLocks noGrp="1"/>
          </p:cNvSpPr>
          <p:nvPr>
            <p:ph type="dt" sz="half" idx="10"/>
          </p:nvPr>
        </p:nvSpPr>
        <p:spPr/>
        <p:txBody>
          <a:bodyPr/>
          <a:lstStyle>
            <a:lvl1pPr>
              <a:defRPr>
                <a:latin typeface=".VnTime" pitchFamily="34" charset="0"/>
              </a:defRPr>
            </a:lvl1pPr>
          </a:lstStyle>
          <a:p>
            <a:pPr>
              <a:defRPr/>
            </a:pPr>
            <a:fld id="{22CF29E8-6158-4F1A-A5F8-740A6AC8A22E}" type="datetimeFigureOut">
              <a:rPr lang="en-US" altLang="en-US"/>
              <a:pPr>
                <a:defRPr/>
              </a:pPr>
              <a:t>3/15/2021</a:t>
            </a:fld>
            <a:endParaRPr lang="en-US" altLang="en-US"/>
          </a:p>
        </p:txBody>
      </p:sp>
      <p:sp>
        <p:nvSpPr>
          <p:cNvPr id="8"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9"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474B7FC4-0B8E-49BB-9A18-A8BD26D4C247}" type="slidenum">
              <a:rPr lang="en-US" altLang="en-US"/>
              <a:pPr>
                <a:defRPr/>
              </a:pPr>
              <a:t>‹#›</a:t>
            </a:fld>
            <a:endParaRPr lang="en-US" altLang="en-US"/>
          </a:p>
        </p:txBody>
      </p:sp>
    </p:spTree>
    <p:extLst>
      <p:ext uri="{BB962C8B-B14F-4D97-AF65-F5344CB8AC3E}">
        <p14:creationId xmlns:p14="http://schemas.microsoft.com/office/powerpoint/2010/main" val="2889655449"/>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atin typeface=".VnTime" pitchFamily="34" charset="0"/>
              </a:defRPr>
            </a:lvl1pPr>
          </a:lstStyle>
          <a:p>
            <a:pPr>
              <a:defRPr/>
            </a:pPr>
            <a:fld id="{1874FDE9-7E82-4EBD-8401-72F513C0A519}" type="datetimeFigureOut">
              <a:rPr lang="en-US" altLang="en-US"/>
              <a:pPr>
                <a:defRPr/>
              </a:pPr>
              <a:t>3/15/2021</a:t>
            </a:fld>
            <a:endParaRPr lang="en-US" altLang="en-US"/>
          </a:p>
        </p:txBody>
      </p:sp>
      <p:sp>
        <p:nvSpPr>
          <p:cNvPr id="4"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5"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57058D0B-C8F7-4CC6-AB56-AA373FB38E54}" type="slidenum">
              <a:rPr lang="en-US" altLang="en-US"/>
              <a:pPr>
                <a:defRPr/>
              </a:pPr>
              <a:t>‹#›</a:t>
            </a:fld>
            <a:endParaRPr lang="en-US" altLang="en-US"/>
          </a:p>
        </p:txBody>
      </p:sp>
    </p:spTree>
    <p:extLst>
      <p:ext uri="{BB962C8B-B14F-4D97-AF65-F5344CB8AC3E}">
        <p14:creationId xmlns:p14="http://schemas.microsoft.com/office/powerpoint/2010/main" val="33158035"/>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VnTime" pitchFamily="34" charset="0"/>
              </a:defRPr>
            </a:lvl1pPr>
          </a:lstStyle>
          <a:p>
            <a:pPr>
              <a:defRPr/>
            </a:pPr>
            <a:fld id="{CDC4A709-B7DE-4FA4-9A61-4941D7C7D759}" type="datetimeFigureOut">
              <a:rPr lang="en-US" altLang="en-US"/>
              <a:pPr>
                <a:defRPr/>
              </a:pPr>
              <a:t>3/15/2021</a:t>
            </a:fld>
            <a:endParaRPr lang="en-US" altLang="en-US"/>
          </a:p>
        </p:txBody>
      </p:sp>
      <p:sp>
        <p:nvSpPr>
          <p:cNvPr id="3"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4" name="Slide Number Placeholder 3"/>
          <p:cNvSpPr>
            <a:spLocks noGrp="1"/>
          </p:cNvSpPr>
          <p:nvPr>
            <p:ph type="sldNum" sz="quarter" idx="12"/>
          </p:nvPr>
        </p:nvSpPr>
        <p:spPr>
          <a:xfrm>
            <a:off x="0" y="6248400"/>
            <a:ext cx="711200" cy="381000"/>
          </a:xfrm>
        </p:spPr>
        <p:txBody>
          <a:bodyPr/>
          <a:lstStyle>
            <a:lvl1pPr>
              <a:defRPr>
                <a:solidFill>
                  <a:srgbClr val="775F55"/>
                </a:solidFill>
                <a:latin typeface=".VnTime" panose="020B7200000000000000" pitchFamily="34" charset="0"/>
              </a:defRPr>
            </a:lvl1pPr>
          </a:lstStyle>
          <a:p>
            <a:pPr>
              <a:defRPr/>
            </a:pPr>
            <a:fld id="{E60E59E3-A604-45F6-925E-12B590634287}" type="slidenum">
              <a:rPr lang="en-US" altLang="en-US"/>
              <a:pPr>
                <a:defRPr/>
              </a:pPr>
              <a:t>‹#›</a:t>
            </a:fld>
            <a:endParaRPr lang="en-US" altLang="en-US"/>
          </a:p>
        </p:txBody>
      </p:sp>
    </p:spTree>
    <p:extLst>
      <p:ext uri="{BB962C8B-B14F-4D97-AF65-F5344CB8AC3E}">
        <p14:creationId xmlns:p14="http://schemas.microsoft.com/office/powerpoint/2010/main" val="3652939014"/>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273050"/>
            <a:ext cx="10769600" cy="869950"/>
          </a:xfrm>
        </p:spPr>
        <p:txBody>
          <a:bodyPr/>
          <a:lstStyle>
            <a:lvl1pPr algn="l">
              <a:buNone/>
              <a:defRPr sz="4400" b="0"/>
            </a:lvl1pPr>
          </a:lstStyle>
          <a:p>
            <a:r>
              <a:rPr lang="en-US"/>
              <a:t>Click to edit Master title style</a:t>
            </a:r>
          </a:p>
        </p:txBody>
      </p:sp>
      <p:sp>
        <p:nvSpPr>
          <p:cNvPr id="3" name="Text Placeholder 2"/>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9" name="Content Placeholder 8"/>
          <p:cNvSpPr>
            <a:spLocks noGrp="1"/>
          </p:cNvSpPr>
          <p:nvPr>
            <p:ph sz="quarter" idx="1"/>
          </p:nvPr>
        </p:nvSpPr>
        <p:spPr>
          <a:xfrm>
            <a:off x="3149600" y="1752600"/>
            <a:ext cx="85344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atin typeface=".VnTime" pitchFamily="34" charset="0"/>
              </a:defRPr>
            </a:lvl1pPr>
          </a:lstStyle>
          <a:p>
            <a:pPr>
              <a:defRPr/>
            </a:pPr>
            <a:fld id="{B3A5DCA2-2886-461D-927F-1AAD1B0349D2}" type="datetimeFigureOut">
              <a:rPr lang="en-US" altLang="en-US"/>
              <a:pPr>
                <a:defRPr/>
              </a:pPr>
              <a:t>3/15/2021</a:t>
            </a:fld>
            <a:endParaRPr lang="en-US" altLang="en-US"/>
          </a:p>
        </p:txBody>
      </p:sp>
      <p:sp>
        <p:nvSpPr>
          <p:cNvPr id="6"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7"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4EE5A5E3-AF1E-419E-A06C-0FB3DA12198D}" type="slidenum">
              <a:rPr lang="en-US" altLang="en-US"/>
              <a:pPr>
                <a:defRPr/>
              </a:pPr>
              <a:t>‹#›</a:t>
            </a:fld>
            <a:endParaRPr lang="en-US" altLang="en-US"/>
          </a:p>
        </p:txBody>
      </p:sp>
    </p:spTree>
    <p:extLst>
      <p:ext uri="{BB962C8B-B14F-4D97-AF65-F5344CB8AC3E}">
        <p14:creationId xmlns:p14="http://schemas.microsoft.com/office/powerpoint/2010/main" val="2988032597"/>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bwMode="white">
          <a:xfrm>
            <a:off x="-12700" y="4572001"/>
            <a:ext cx="12192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6" name="Rectangle 5"/>
          <p:cNvSpPr/>
          <p:nvPr/>
        </p:nvSpPr>
        <p:spPr>
          <a:xfrm>
            <a:off x="-12699" y="4664075"/>
            <a:ext cx="1951567"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7" name="Rectangle 6"/>
          <p:cNvSpPr/>
          <p:nvPr/>
        </p:nvSpPr>
        <p:spPr>
          <a:xfrm>
            <a:off x="2059517" y="4654550"/>
            <a:ext cx="10132483"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8" name="Rectangle 7"/>
          <p:cNvSpPr/>
          <p:nvPr/>
        </p:nvSpPr>
        <p:spPr bwMode="white">
          <a:xfrm>
            <a:off x="1930401" y="1"/>
            <a:ext cx="133351"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4" name="Text Placeholder 3"/>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a:t>Click to edit Master text styles</a:t>
            </a:r>
          </a:p>
        </p:txBody>
      </p:sp>
      <p:sp>
        <p:nvSpPr>
          <p:cNvPr id="2" name="Title 1"/>
          <p:cNvSpPr>
            <a:spLocks noGrp="1"/>
          </p:cNvSpPr>
          <p:nvPr>
            <p:ph type="title"/>
          </p:nvPr>
        </p:nvSpPr>
        <p:spPr>
          <a:xfrm>
            <a:off x="2133600" y="4648200"/>
            <a:ext cx="9753600" cy="685800"/>
          </a:xfrm>
        </p:spPr>
        <p:txBody>
          <a:bodyPr/>
          <a:lstStyle>
            <a:lvl1pPr algn="l">
              <a:buNone/>
              <a:defRPr sz="2800" b="0">
                <a:solidFill>
                  <a:srgbClr val="FFFFFF"/>
                </a:solidFill>
              </a:defRPr>
            </a:lvl1pPr>
          </a:lstStyle>
          <a:p>
            <a:r>
              <a:rPr lang="en-US"/>
              <a:t>Click to edit Master title style</a:t>
            </a:r>
          </a:p>
        </p:txBody>
      </p:sp>
      <p:sp>
        <p:nvSpPr>
          <p:cNvPr id="3" name="Picture Placeholder 2"/>
          <p:cNvSpPr>
            <a:spLocks noGrp="1"/>
          </p:cNvSpPr>
          <p:nvPr>
            <p:ph type="pic" idx="1"/>
          </p:nvPr>
        </p:nvSpPr>
        <p:spPr>
          <a:xfrm>
            <a:off x="2080768" y="0"/>
            <a:ext cx="10111232" cy="4568952"/>
          </a:xfrm>
          <a:solidFill>
            <a:schemeClr val="accent1">
              <a:tint val="40000"/>
            </a:schemeClr>
          </a:solidFill>
          <a:ln>
            <a:noFill/>
          </a:ln>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11"/>
          <p:cNvSpPr>
            <a:spLocks noGrp="1"/>
          </p:cNvSpPr>
          <p:nvPr>
            <p:ph type="dt" sz="half" idx="10"/>
          </p:nvPr>
        </p:nvSpPr>
        <p:spPr>
          <a:xfrm>
            <a:off x="8331200" y="6248401"/>
            <a:ext cx="3556000" cy="365125"/>
          </a:xfrm>
        </p:spPr>
        <p:txBody>
          <a:bodyPr/>
          <a:lstStyle>
            <a:lvl1pPr>
              <a:defRPr>
                <a:latin typeface=".VnTime" pitchFamily="34" charset="0"/>
              </a:defRPr>
            </a:lvl1pPr>
          </a:lstStyle>
          <a:p>
            <a:pPr>
              <a:defRPr/>
            </a:pPr>
            <a:fld id="{564F8AC5-E82F-4B8B-8FE8-58D685A55B9B}" type="datetimeFigureOut">
              <a:rPr lang="en-US" altLang="en-US"/>
              <a:pPr>
                <a:defRPr/>
              </a:pPr>
              <a:t>3/15/2021</a:t>
            </a:fld>
            <a:endParaRPr lang="en-US" altLang="en-US"/>
          </a:p>
        </p:txBody>
      </p:sp>
      <p:sp>
        <p:nvSpPr>
          <p:cNvPr id="10" name="Slide Number Placeholder 12"/>
          <p:cNvSpPr>
            <a:spLocks noGrp="1"/>
          </p:cNvSpPr>
          <p:nvPr>
            <p:ph type="sldNum" sz="quarter" idx="11"/>
          </p:nvPr>
        </p:nvSpPr>
        <p:spPr>
          <a:xfrm>
            <a:off x="0" y="4667251"/>
            <a:ext cx="1930400" cy="663575"/>
          </a:xfrm>
        </p:spPr>
        <p:txBody>
          <a:bodyPr/>
          <a:lstStyle>
            <a:lvl1pPr>
              <a:defRPr sz="2800">
                <a:latin typeface=".VnTime" panose="020B7200000000000000" pitchFamily="34" charset="0"/>
              </a:defRPr>
            </a:lvl1pPr>
          </a:lstStyle>
          <a:p>
            <a:pPr>
              <a:defRPr/>
            </a:pPr>
            <a:fld id="{94635448-A738-45A5-9DB0-6D9AF8707D7F}" type="slidenum">
              <a:rPr lang="en-US" altLang="en-US"/>
              <a:pPr>
                <a:defRPr/>
              </a:pPr>
              <a:t>‹#›</a:t>
            </a:fld>
            <a:endParaRPr lang="en-US" altLang="en-US"/>
          </a:p>
        </p:txBody>
      </p:sp>
      <p:sp>
        <p:nvSpPr>
          <p:cNvPr id="11" name="Footer Placeholder 13"/>
          <p:cNvSpPr>
            <a:spLocks noGrp="1"/>
          </p:cNvSpPr>
          <p:nvPr>
            <p:ph type="ftr" sz="quarter" idx="12"/>
          </p:nvPr>
        </p:nvSpPr>
        <p:spPr>
          <a:xfrm>
            <a:off x="2133600" y="6248401"/>
            <a:ext cx="6096000" cy="365125"/>
          </a:xfrm>
        </p:spPr>
        <p:txBody>
          <a:bodyPr/>
          <a:lstStyle>
            <a:lvl1pPr>
              <a:defRPr>
                <a:latin typeface=".VnTime" pitchFamily="34" charset="0"/>
              </a:defRPr>
            </a:lvl1pPr>
          </a:lstStyle>
          <a:p>
            <a:pPr>
              <a:defRPr/>
            </a:pPr>
            <a:endParaRPr lang="en-US" altLang="en-US"/>
          </a:p>
        </p:txBody>
      </p:sp>
    </p:spTree>
    <p:extLst>
      <p:ext uri="{BB962C8B-B14F-4D97-AF65-F5344CB8AC3E}">
        <p14:creationId xmlns:p14="http://schemas.microsoft.com/office/powerpoint/2010/main" val="711212957"/>
      </p:ext>
    </p:extLst>
  </p:cSld>
  <p:clrMapOvr>
    <a:overrideClrMapping bg1="lt1" tx1="dk1" bg2="lt2" tx2="dk2" accent1="accent1" accent2="accent2" accent3="accent3" accent4="accent4" accent5="accent5" accent6="accent6" hlink="hlink" folHlink="folHlink"/>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itchFamily="34" charset="0"/>
              </a:defRPr>
            </a:lvl1pPr>
          </a:lstStyle>
          <a:p>
            <a:pPr>
              <a:defRPr/>
            </a:pPr>
            <a:fld id="{FA9FFCDB-8682-47EA-8485-727D1600F632}" type="datetimeFigureOut">
              <a:rPr lang="en-US" altLang="en-US"/>
              <a:pPr>
                <a:defRPr/>
              </a:pPr>
              <a:t>3/15/2021</a:t>
            </a:fld>
            <a:endParaRPr lang="en-US" altLang="en-US"/>
          </a:p>
        </p:txBody>
      </p:sp>
      <p:sp>
        <p:nvSpPr>
          <p:cNvPr id="5"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6"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3386263E-20F0-41A7-BF72-164DACBA5A1F}" type="slidenum">
              <a:rPr lang="en-US" altLang="en-US"/>
              <a:pPr>
                <a:defRPr/>
              </a:pPr>
              <a:t>‹#›</a:t>
            </a:fld>
            <a:endParaRPr lang="en-US" altLang="en-US"/>
          </a:p>
        </p:txBody>
      </p:sp>
    </p:spTree>
    <p:extLst>
      <p:ext uri="{BB962C8B-B14F-4D97-AF65-F5344CB8AC3E}">
        <p14:creationId xmlns:p14="http://schemas.microsoft.com/office/powerpoint/2010/main" val="827770221"/>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8128001" y="0"/>
            <a:ext cx="427567"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5" name="Rectangle 4"/>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6" name="Rectangle 5"/>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2" name="Vertical Title 1"/>
          <p:cNvSpPr>
            <a:spLocks noGrp="1"/>
          </p:cNvSpPr>
          <p:nvPr>
            <p:ph type="title" orient="vert"/>
          </p:nvPr>
        </p:nvSpPr>
        <p:spPr>
          <a:xfrm>
            <a:off x="8737600" y="609601"/>
            <a:ext cx="2743200" cy="55165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609600"/>
            <a:ext cx="7416800" cy="55165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a:xfrm>
            <a:off x="8737600" y="6248401"/>
            <a:ext cx="2946400" cy="365125"/>
          </a:xfrm>
        </p:spPr>
        <p:txBody>
          <a:bodyPr/>
          <a:lstStyle>
            <a:lvl1pPr>
              <a:defRPr>
                <a:latin typeface=".VnTime" pitchFamily="34" charset="0"/>
              </a:defRPr>
            </a:lvl1pPr>
          </a:lstStyle>
          <a:p>
            <a:pPr>
              <a:defRPr/>
            </a:pPr>
            <a:fld id="{F381B885-7369-4B2E-AC81-CF45107DE9FB}" type="datetimeFigureOut">
              <a:rPr lang="en-US" altLang="en-US"/>
              <a:pPr>
                <a:defRPr/>
              </a:pPr>
              <a:t>3/15/2021</a:t>
            </a:fld>
            <a:endParaRPr lang="en-US" altLang="en-US"/>
          </a:p>
        </p:txBody>
      </p:sp>
      <p:sp>
        <p:nvSpPr>
          <p:cNvPr id="8" name="Footer Placeholder 4"/>
          <p:cNvSpPr>
            <a:spLocks noGrp="1"/>
          </p:cNvSpPr>
          <p:nvPr>
            <p:ph type="ftr" sz="quarter" idx="11"/>
          </p:nvPr>
        </p:nvSpPr>
        <p:spPr>
          <a:xfrm>
            <a:off x="609601" y="6248401"/>
            <a:ext cx="7431617" cy="365125"/>
          </a:xfrm>
        </p:spPr>
        <p:txBody>
          <a:bodyPr/>
          <a:lstStyle>
            <a:lvl1pPr>
              <a:defRPr>
                <a:latin typeface=".VnTime" pitchFamily="34" charset="0"/>
              </a:defRPr>
            </a:lvl1pPr>
          </a:lstStyle>
          <a:p>
            <a:pPr>
              <a:defRPr/>
            </a:pPr>
            <a:endParaRPr lang="en-US" altLang="en-US"/>
          </a:p>
        </p:txBody>
      </p:sp>
      <p:sp>
        <p:nvSpPr>
          <p:cNvPr id="9" name="Slide Number Placeholder 5"/>
          <p:cNvSpPr>
            <a:spLocks noGrp="1"/>
          </p:cNvSpPr>
          <p:nvPr>
            <p:ph type="sldNum" sz="quarter" idx="12"/>
          </p:nvPr>
        </p:nvSpPr>
        <p:spPr>
          <a:xfrm rot="5400000">
            <a:off x="8075084" y="103717"/>
            <a:ext cx="533400" cy="325967"/>
          </a:xfrm>
        </p:spPr>
        <p:txBody>
          <a:bodyPr/>
          <a:lstStyle>
            <a:lvl1pPr>
              <a:defRPr>
                <a:latin typeface=".VnTime" panose="020B7200000000000000" pitchFamily="34" charset="0"/>
              </a:defRPr>
            </a:lvl1pPr>
          </a:lstStyle>
          <a:p>
            <a:pPr>
              <a:defRPr/>
            </a:pPr>
            <a:fld id="{91E4B3AE-A51B-4E98-90FE-50648C0A1257}" type="slidenum">
              <a:rPr lang="en-US" altLang="en-US"/>
              <a:pPr>
                <a:defRPr/>
              </a:pPr>
              <a:t>‹#›</a:t>
            </a:fld>
            <a:endParaRPr lang="en-US" altLang="en-US"/>
          </a:p>
        </p:txBody>
      </p:sp>
    </p:spTree>
    <p:extLst>
      <p:ext uri="{BB962C8B-B14F-4D97-AF65-F5344CB8AC3E}">
        <p14:creationId xmlns:p14="http://schemas.microsoft.com/office/powerpoint/2010/main" val="77890901"/>
      </p:ext>
    </p:extLst>
  </p:cSld>
  <p:clrMapOvr>
    <a:overrideClrMapping bg1="lt1" tx1="dk1" bg2="lt2" tx2="dk2" accent1="accent1" accent2="accent2" accent3="accent3" accent4="accent4" accent5="accent5" accent6="accent6" hlink="hlink" folHlink="folHlink"/>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483498806"/>
      </p:ext>
    </p:extLst>
  </p:cSld>
  <p:clrMapOvr>
    <a:masterClrMapping/>
  </p:clrMapOvr>
  <p:transition spd="med">
    <p:checke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113567132"/>
      </p:ext>
    </p:extLst>
  </p:cSld>
  <p:clrMapOvr>
    <a:masterClrMapping/>
  </p:clrMapOvr>
  <p:transition spd="med">
    <p:checke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327720591"/>
      </p:ext>
    </p:extLst>
  </p:cSld>
  <p:clrMapOvr>
    <a:masterClrMapping/>
  </p:clrMapOvr>
  <p:transition spd="med">
    <p:checker/>
  </p:transition>
</p:sldLayout>
</file>

<file path=ppt/slideLayouts/slideLayout2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2409240361"/>
      </p:ext>
    </p:extLst>
  </p:cSld>
  <p:clrMapOvr>
    <a:masterClrMapping/>
  </p:clrMapOvr>
  <p:transition spd="med">
    <p:checker/>
  </p:transition>
</p:sldLayout>
</file>

<file path=ppt/slideLayouts/slideLayout2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1350728247"/>
      </p:ext>
    </p:extLst>
  </p:cSld>
  <p:clrMapOvr>
    <a:masterClrMapping/>
  </p:clrMapOvr>
  <p:transition spd="med">
    <p:checker/>
  </p:transition>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2992134452"/>
      </p:ext>
    </p:extLst>
  </p:cSld>
  <p:clrMapOvr>
    <a:masterClrMapping/>
  </p:clrMapOvr>
  <p:transition spd="med">
    <p:checker/>
  </p:transition>
</p:sldLayout>
</file>

<file path=ppt/slideLayouts/slideLayout2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2059701394"/>
      </p:ext>
    </p:extLst>
  </p:cSld>
  <p:clrMapOvr>
    <a:masterClrMapping/>
  </p:clrMapOvr>
  <p:transition spd="med">
    <p:checker/>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089996598"/>
      </p:ext>
    </p:extLst>
  </p:cSld>
  <p:clrMapOvr>
    <a:masterClrMapping/>
  </p:clrMapOvr>
  <p:transition spd="med">
    <p:checker/>
  </p:transition>
</p:sldLayout>
</file>

<file path=ppt/slideLayouts/slideLayout2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2840992868"/>
      </p:ext>
    </p:extLst>
  </p:cSld>
  <p:clrMapOvr>
    <a:masterClrMapping/>
  </p:clrMapOvr>
  <p:transition spd="med">
    <p:checker/>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4180663189"/>
      </p:ext>
    </p:extLst>
  </p:cSld>
  <p:clrMapOvr>
    <a:masterClrMapping/>
  </p:clrMapOvr>
  <p:transition spd="med">
    <p:checker/>
  </p:transition>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2626719578"/>
      </p:ext>
    </p:extLst>
  </p:cSld>
  <p:clrMapOvr>
    <a:masterClrMapping/>
  </p:clrMapOvr>
  <p:transition spd="med">
    <p:checker/>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2862234084"/>
      </p:ext>
    </p:extLst>
  </p:cSld>
  <p:clrMapOvr>
    <a:masterClrMapping/>
  </p:clrMapOvr>
  <p:transition spd="med">
    <p:checker/>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3316276603"/>
      </p:ext>
    </p:extLst>
  </p:cSld>
  <p:clrMapOvr>
    <a:masterClrMapping/>
  </p:clrMapOvr>
  <p:transition spd="med">
    <p:checker/>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879569471"/>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243515457"/>
      </p:ext>
    </p:extLst>
  </p:cSld>
  <p:clrMapOvr>
    <a:masterClrMapping/>
  </p:clrMapOvr>
  <p:transition spd="med">
    <p:checker/>
  </p:transition>
</p:sldLayout>
</file>

<file path=ppt/slideLayouts/slideLayout2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345823292"/>
      </p:ext>
    </p:extLst>
  </p:cSld>
  <p:clrMapOvr>
    <a:masterClrMapping/>
  </p:clrMapOvr>
  <p:transition spd="med">
    <p:checker/>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450192972"/>
      </p:ext>
    </p:extLst>
  </p:cSld>
  <p:clrMapOvr>
    <a:masterClrMapping/>
  </p:clrMapOvr>
  <p:transition spd="med">
    <p:checker/>
  </p:transition>
</p:sldLayout>
</file>

<file path=ppt/slideLayouts/slideLayout2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3923795801"/>
      </p:ext>
    </p:extLst>
  </p:cSld>
  <p:clrMapOvr>
    <a:masterClrMapping/>
  </p:clrMapOvr>
  <p:transition spd="med">
    <p:checker/>
  </p:transition>
</p:sldLayout>
</file>

<file path=ppt/slideLayouts/slideLayout2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984926308"/>
      </p:ext>
    </p:extLst>
  </p:cSld>
  <p:clrMapOvr>
    <a:masterClrMapping/>
  </p:clrMapOvr>
  <p:transition spd="med">
    <p:checker/>
  </p:transition>
</p:sldLayout>
</file>

<file path=ppt/slideLayouts/slideLayout2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3143842496"/>
      </p:ext>
    </p:extLst>
  </p:cSld>
  <p:clrMapOvr>
    <a:masterClrMapping/>
  </p:clrMapOvr>
  <p:transition spd="med">
    <p:checker/>
  </p:transition>
</p:sldLayout>
</file>

<file path=ppt/slideLayouts/slideLayout2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3756050487"/>
      </p:ext>
    </p:extLst>
  </p:cSld>
  <p:clrMapOvr>
    <a:masterClrMapping/>
  </p:clrMapOvr>
  <p:transition spd="med">
    <p:checker/>
  </p:transition>
</p:sldLayout>
</file>

<file path=ppt/slideLayouts/slideLayout2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300526312"/>
      </p:ext>
    </p:extLst>
  </p:cSld>
  <p:clrMapOvr>
    <a:masterClrMapping/>
  </p:clrMapOvr>
  <p:transition spd="med">
    <p:checker/>
  </p:transition>
</p:sldLayout>
</file>

<file path=ppt/slideLayouts/slideLayout2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3843621568"/>
      </p:ext>
    </p:extLst>
  </p:cSld>
  <p:clrMapOvr>
    <a:masterClrMapping/>
  </p:clrMapOvr>
  <p:transition spd="med">
    <p:checker/>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1917597221"/>
      </p:ext>
    </p:extLst>
  </p:cSld>
  <p:clrMapOvr>
    <a:masterClrMapping/>
  </p:clrMapOvr>
  <p:transition spd="med">
    <p:checker/>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3316867004"/>
      </p:ext>
    </p:extLst>
  </p:cSld>
  <p:clrMapOvr>
    <a:masterClrMapping/>
  </p:clrMapOvr>
  <p:transition spd="med">
    <p:checker/>
  </p:transition>
</p:sldLayout>
</file>

<file path=ppt/slideLayouts/slideLayout24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976539515"/>
      </p:ext>
    </p:extLst>
  </p:cSld>
  <p:clrMapOvr>
    <a:masterClrMapping/>
  </p:clrMapOvr>
  <p:transition spd="med">
    <p:checker/>
  </p:transition>
</p:sldLayout>
</file>

<file path=ppt/slideLayouts/slideLayout24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797546123"/>
      </p:ext>
    </p:extLst>
  </p:cSld>
  <p:clrMapOvr>
    <a:masterClrMapping/>
  </p:clrMapOvr>
  <p:transition spd="med">
    <p:checker/>
  </p:transition>
</p:sldLayout>
</file>

<file path=ppt/slideLayouts/slideLayout24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78900838"/>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838139705"/>
      </p:ext>
    </p:extLst>
  </p:cSld>
  <p:clrMapOvr>
    <a:masterClrMapping/>
  </p:clrMapOvr>
  <p:transition spd="med">
    <p:checker/>
  </p:transition>
</p:sldLayout>
</file>

<file path=ppt/slideLayouts/slideLayout2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465407747"/>
      </p:ext>
    </p:extLst>
  </p:cSld>
  <p:clrMapOvr>
    <a:masterClrMapping/>
  </p:clrMapOvr>
  <p:transition spd="med">
    <p:checker/>
  </p:transition>
</p:sldLayout>
</file>

<file path=ppt/slideLayouts/slideLayout2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1601266959"/>
      </p:ext>
    </p:extLst>
  </p:cSld>
  <p:clrMapOvr>
    <a:masterClrMapping/>
  </p:clrMapOvr>
  <p:transition spd="med">
    <p:checker/>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751825846"/>
      </p:ext>
    </p:extLst>
  </p:cSld>
  <p:clrMapOvr>
    <a:masterClrMapping/>
  </p:clrMapOvr>
  <p:transition spd="med">
    <p:checker/>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461589070"/>
      </p:ext>
    </p:extLst>
  </p:cSld>
  <p:clrMapOvr>
    <a:masterClrMapping/>
  </p:clrMapOvr>
  <p:transition spd="med">
    <p:checker/>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4073267576"/>
      </p:ext>
    </p:extLst>
  </p:cSld>
  <p:clrMapOvr>
    <a:masterClrMapping/>
  </p:clrMapOvr>
  <p:transition spd="med">
    <p:checker/>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86594059"/>
      </p:ext>
    </p:extLst>
  </p:cSld>
  <p:clrMapOvr>
    <a:masterClrMapping/>
  </p:clrMapOvr>
  <p:transition spd="med">
    <p:checker/>
  </p:transition>
</p:sldLayout>
</file>

<file path=ppt/slideLayouts/slideLayout2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42293854"/>
      </p:ext>
    </p:extLst>
  </p:cSld>
  <p:clrMapOvr>
    <a:masterClrMapping/>
  </p:clrMapOvr>
  <p:transition spd="med">
    <p:checker/>
  </p:transition>
</p:sldLayout>
</file>

<file path=ppt/slideLayouts/slideLayout2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411348998"/>
      </p:ext>
    </p:extLst>
  </p:cSld>
  <p:clrMapOvr>
    <a:masterClrMapping/>
  </p:clrMapOvr>
  <p:transition spd="med">
    <p:checker/>
  </p:transition>
</p:sldLayout>
</file>

<file path=ppt/slideLayouts/slideLayout2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1020430323"/>
      </p:ext>
    </p:extLst>
  </p:cSld>
  <p:clrMapOvr>
    <a:masterClrMapping/>
  </p:clrMapOvr>
  <p:transition spd="med">
    <p:checker/>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4171139989"/>
      </p:ext>
    </p:extLst>
  </p:cSld>
  <p:clrMapOvr>
    <a:masterClrMapping/>
  </p:clrMapOvr>
  <p:transition spd="med">
    <p:checker/>
  </p:transition>
</p:sldLayout>
</file>

<file path=ppt/slideLayouts/slideLayout25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1271022528"/>
      </p:ext>
    </p:extLst>
  </p:cSld>
  <p:clrMapOvr>
    <a:masterClrMapping/>
  </p:clrMapOvr>
  <p:transition spd="med">
    <p:checker/>
  </p:transition>
</p:sldLayout>
</file>

<file path=ppt/slideLayouts/slideLayout25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147276060"/>
      </p:ext>
    </p:extLst>
  </p:cSld>
  <p:clrMapOvr>
    <a:masterClrMapping/>
  </p:clrMapOvr>
  <p:transition spd="med">
    <p:checker/>
  </p:transition>
</p:sldLayout>
</file>

<file path=ppt/slideLayouts/slideLayout25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485623117"/>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711623369"/>
      </p:ext>
    </p:extLst>
  </p:cSld>
  <p:clrMapOvr>
    <a:masterClrMapping/>
  </p:clrMapOvr>
  <p:transition spd="med">
    <p:checker/>
  </p:transition>
</p:sldLayout>
</file>

<file path=ppt/slideLayouts/slideLayout2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4279211491"/>
      </p:ext>
    </p:extLst>
  </p:cSld>
  <p:clrMapOvr>
    <a:masterClrMapping/>
  </p:clrMapOvr>
  <p:transition spd="med">
    <p:checker/>
  </p:transition>
</p:sldLayout>
</file>

<file path=ppt/slideLayouts/slideLayout2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651585612"/>
      </p:ext>
    </p:extLst>
  </p:cSld>
  <p:clrMapOvr>
    <a:masterClrMapping/>
  </p:clrMapOvr>
  <p:transition spd="med">
    <p:checker/>
  </p:transition>
</p:sldLayout>
</file>

<file path=ppt/slideLayouts/slideLayout2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890977157"/>
      </p:ext>
    </p:extLst>
  </p:cSld>
  <p:clrMapOvr>
    <a:masterClrMapping/>
  </p:clrMapOvr>
  <p:transition spd="med">
    <p:checker/>
  </p:transition>
</p:sldLayout>
</file>

<file path=ppt/slideLayouts/slideLayout2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820854343"/>
      </p:ext>
    </p:extLst>
  </p:cSld>
  <p:clrMapOvr>
    <a:masterClrMapping/>
  </p:clrMapOvr>
  <p:transition spd="med">
    <p:checker/>
  </p:transition>
</p:sldLayout>
</file>

<file path=ppt/slideLayouts/slideLayout2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1068763197"/>
      </p:ext>
    </p:extLst>
  </p:cSld>
  <p:clrMapOvr>
    <a:masterClrMapping/>
  </p:clrMapOvr>
  <p:transition spd="med">
    <p:checker/>
  </p:transition>
</p:sldLayout>
</file>

<file path=ppt/slideLayouts/slideLayout2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425511120"/>
      </p:ext>
    </p:extLst>
  </p:cSld>
  <p:clrMapOvr>
    <a:masterClrMapping/>
  </p:clrMapOvr>
  <p:transition spd="med">
    <p:checker/>
  </p:transition>
</p:sldLayout>
</file>

<file path=ppt/slideLayouts/slideLayout2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3282860701"/>
      </p:ext>
    </p:extLst>
  </p:cSld>
  <p:clrMapOvr>
    <a:masterClrMapping/>
  </p:clrMapOvr>
  <p:transition spd="med">
    <p:checker/>
  </p:transition>
</p:sldLayout>
</file>

<file path=ppt/slideLayouts/slideLayout2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1443150943"/>
      </p:ext>
    </p:extLst>
  </p:cSld>
  <p:clrMapOvr>
    <a:masterClrMapping/>
  </p:clrMapOvr>
  <p:transition spd="med">
    <p:checke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258963896"/>
      </p:ext>
    </p:extLst>
  </p:cSld>
  <p:clrMapOvr>
    <a:masterClrMapping/>
  </p:clrMapOvr>
  <p:transition spd="med">
    <p:checke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273862825"/>
      </p:ext>
    </p:extLst>
  </p:cSld>
  <p:clrMapOvr>
    <a:masterClrMapping/>
  </p:clrMapOvr>
  <p:transition spd="med">
    <p:checker/>
  </p:transition>
</p:sldLayout>
</file>

<file path=ppt/slideLayouts/slideLayout26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3637375978"/>
      </p:ext>
    </p:extLst>
  </p:cSld>
  <p:clrMapOvr>
    <a:masterClrMapping/>
  </p:clrMapOvr>
  <p:transition spd="med">
    <p:checker/>
  </p:transition>
</p:sldLayout>
</file>

<file path=ppt/slideLayouts/slideLayout27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1441386376"/>
      </p:ext>
    </p:extLst>
  </p:cSld>
  <p:clrMapOvr>
    <a:masterClrMapping/>
  </p:clrMapOvr>
  <p:transition spd="med">
    <p:checker/>
  </p:transition>
</p:sldLayout>
</file>

<file path=ppt/slideLayouts/slideLayout27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567609100"/>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3518160568"/>
      </p:ext>
    </p:extLst>
  </p:cSld>
  <p:clrMapOvr>
    <a:masterClrMapping/>
  </p:clrMapOvr>
  <p:transition spd="med">
    <p:checker/>
  </p:transition>
</p:sldLayout>
</file>

<file path=ppt/slideLayouts/slideLayout2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3452814114"/>
      </p:ext>
    </p:extLst>
  </p:cSld>
  <p:clrMapOvr>
    <a:masterClrMapping/>
  </p:clrMapOvr>
  <p:transition spd="med">
    <p:checker/>
  </p:transition>
</p:sldLayout>
</file>

<file path=ppt/slideLayouts/slideLayout2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2160524286"/>
      </p:ext>
    </p:extLst>
  </p:cSld>
  <p:clrMapOvr>
    <a:masterClrMapping/>
  </p:clrMapOvr>
  <p:transition spd="med">
    <p:checker/>
  </p:transition>
</p:sldLayout>
</file>

<file path=ppt/slideLayouts/slideLayout2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865218069"/>
      </p:ext>
    </p:extLst>
  </p:cSld>
  <p:clrMapOvr>
    <a:masterClrMapping/>
  </p:clrMapOvr>
  <p:transition spd="med">
    <p:checker/>
  </p:transition>
</p:sldLayout>
</file>

<file path=ppt/slideLayouts/slideLayout2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611886037"/>
      </p:ext>
    </p:extLst>
  </p:cSld>
  <p:clrMapOvr>
    <a:masterClrMapping/>
  </p:clrMapOvr>
  <p:transition spd="med">
    <p:checker/>
  </p:transition>
</p:sldLayout>
</file>

<file path=ppt/slideLayouts/slideLayout2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3652478676"/>
      </p:ext>
    </p:extLst>
  </p:cSld>
  <p:clrMapOvr>
    <a:masterClrMapping/>
  </p:clrMapOvr>
  <p:transition spd="med">
    <p:checker/>
  </p:transition>
</p:sldLayout>
</file>

<file path=ppt/slideLayouts/slideLayout2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2942580943"/>
      </p:ext>
    </p:extLst>
  </p:cSld>
  <p:clrMapOvr>
    <a:masterClrMapping/>
  </p:clrMapOvr>
  <p:transition spd="med">
    <p:checker/>
  </p:transition>
</p:sldLayout>
</file>

<file path=ppt/slideLayouts/slideLayout2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4105792157"/>
      </p:ext>
    </p:extLst>
  </p:cSld>
  <p:clrMapOvr>
    <a:masterClrMapping/>
  </p:clrMapOvr>
  <p:transition spd="med">
    <p:checker/>
  </p:transition>
</p:sldLayout>
</file>

<file path=ppt/slideLayouts/slideLayout2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4240356218"/>
      </p:ext>
    </p:extLst>
  </p:cSld>
  <p:clrMapOvr>
    <a:masterClrMapping/>
  </p:clrMapOvr>
  <p:transition spd="med">
    <p:checker/>
  </p:transition>
</p:sldLayout>
</file>

<file path=ppt/slideLayouts/slideLayout2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543091042"/>
      </p:ext>
    </p:extLst>
  </p:cSld>
  <p:clrMapOvr>
    <a:masterClrMapping/>
  </p:clrMapOvr>
  <p:transition spd="med">
    <p:checke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120938076"/>
      </p:ext>
    </p:extLst>
  </p:cSld>
  <p:clrMapOvr>
    <a:masterClrMapping/>
  </p:clrMapOvr>
  <p:transition spd="med">
    <p:checker/>
  </p:transition>
</p:sldLayout>
</file>

<file path=ppt/slideLayouts/slideLayout28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2483922499"/>
      </p:ext>
    </p:extLst>
  </p:cSld>
  <p:clrMapOvr>
    <a:masterClrMapping/>
  </p:clrMapOvr>
  <p:transition spd="med">
    <p:checker/>
  </p:transition>
</p:sldLayout>
</file>

<file path=ppt/slideLayouts/slideLayout28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3945554236"/>
      </p:ext>
    </p:extLst>
  </p:cSld>
  <p:clrMapOvr>
    <a:masterClrMapping/>
  </p:clrMapOvr>
  <p:transition spd="med">
    <p:checker/>
  </p:transition>
</p:sldLayout>
</file>

<file path=ppt/slideLayouts/slideLayout28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262690168"/>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1591452886"/>
      </p:ext>
    </p:extLst>
  </p:cSld>
  <p:clrMapOvr>
    <a:masterClrMapping/>
  </p:clrMapOvr>
  <p:transition spd="med">
    <p:checker/>
  </p:transition>
</p:sldLayout>
</file>

<file path=ppt/slideLayouts/slideLayout2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1761757295"/>
      </p:ext>
    </p:extLst>
  </p:cSld>
  <p:clrMapOvr>
    <a:masterClrMapping/>
  </p:clrMapOvr>
  <p:transition spd="med">
    <p:checker/>
  </p:transition>
</p:sldLayout>
</file>

<file path=ppt/slideLayouts/slideLayout2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3159636320"/>
      </p:ext>
    </p:extLst>
  </p:cSld>
  <p:clrMapOvr>
    <a:masterClrMapping/>
  </p:clrMapOvr>
  <p:transition spd="med">
    <p:checker/>
  </p:transition>
</p:sldLayout>
</file>

<file path=ppt/slideLayouts/slideLayout2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2156976196"/>
      </p:ext>
    </p:extLst>
  </p:cSld>
  <p:clrMapOvr>
    <a:masterClrMapping/>
  </p:clrMapOvr>
  <p:transition spd="med">
    <p:checker/>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2146527392"/>
      </p:ext>
    </p:extLst>
  </p:cSld>
  <p:clrMapOvr>
    <a:masterClrMapping/>
  </p:clrMapOvr>
  <p:transition spd="med">
    <p:checker/>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1360431740"/>
      </p:ext>
    </p:extLst>
  </p:cSld>
  <p:clrMapOvr>
    <a:masterClrMapping/>
  </p:clrMapOvr>
  <p:transition spd="med">
    <p:checker/>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3212029174"/>
      </p:ext>
    </p:extLst>
  </p:cSld>
  <p:clrMapOvr>
    <a:masterClrMapping/>
  </p:clrMapOvr>
  <p:transition spd="med">
    <p:checker/>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1438258441"/>
      </p:ext>
    </p:extLst>
  </p:cSld>
  <p:clrMapOvr>
    <a:masterClrMapping/>
  </p:clrMapOvr>
  <p:transition spd="med">
    <p:checker/>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1336840402"/>
      </p:ext>
    </p:extLst>
  </p:cSld>
  <p:clrMapOvr>
    <a:masterClrMapping/>
  </p:clrMapOvr>
  <p:transition spd="med">
    <p:checker/>
  </p:transition>
</p:sldLayout>
</file>

<file path=ppt/slideLayouts/slideLayout2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861990964"/>
      </p:ext>
    </p:extLst>
  </p:cSld>
  <p:clrMapOvr>
    <a:masterClrMapping/>
  </p:clrMapOvr>
  <p:transition spd="med">
    <p:checker/>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2859429656"/>
      </p:ext>
    </p:extLst>
  </p:cSld>
  <p:clrMapOvr>
    <a:masterClrMapping/>
  </p:clrMapOvr>
  <p:transition spd="med">
    <p:checker/>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3145074423"/>
      </p:ext>
    </p:extLst>
  </p:cSld>
  <p:clrMapOvr>
    <a:masterClrMapping/>
  </p:clrMapOvr>
  <p:transition spd="med">
    <p:checker/>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1908473348"/>
      </p:ext>
    </p:extLst>
  </p:cSld>
  <p:clrMapOvr>
    <a:masterClrMapping/>
  </p:clrMapOvr>
  <p:transition spd="med">
    <p:checker/>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75026877"/>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31052742"/>
      </p:ext>
    </p:extLst>
  </p:cSld>
  <p:clrMapOvr>
    <a:masterClrMapping/>
  </p:clrMapOvr>
  <p:transition spd="med">
    <p:checker/>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871517688"/>
      </p:ext>
    </p:extLst>
  </p:cSld>
  <p:clrMapOvr>
    <a:masterClrMapping/>
  </p:clrMapOvr>
  <p:transition spd="med">
    <p:checker/>
  </p:transition>
</p:sldLayout>
</file>

<file path=ppt/slideLayouts/slideLayout3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1095911973"/>
      </p:ext>
    </p:extLst>
  </p:cSld>
  <p:clrMapOvr>
    <a:masterClrMapping/>
  </p:clrMapOvr>
  <p:transition spd="med">
    <p:checker/>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114793449"/>
      </p:ext>
    </p:extLst>
  </p:cSld>
  <p:clrMapOvr>
    <a:masterClrMapping/>
  </p:clrMapOvr>
  <p:transition spd="med">
    <p:checker/>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35718414"/>
      </p:ext>
    </p:extLst>
  </p:cSld>
  <p:clrMapOvr>
    <a:masterClrMapping/>
  </p:clrMapOvr>
  <p:transition spd="med">
    <p:checker/>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525189429"/>
      </p:ext>
    </p:extLst>
  </p:cSld>
  <p:clrMapOvr>
    <a:masterClrMapping/>
  </p:clrMapOvr>
  <p:transition spd="med">
    <p:checker/>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357528235"/>
      </p:ext>
    </p:extLst>
  </p:cSld>
  <p:clrMapOvr>
    <a:masterClrMapping/>
  </p:clrMapOvr>
  <p:transition spd="med">
    <p:checker/>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569459732"/>
      </p:ext>
    </p:extLst>
  </p:cSld>
  <p:clrMapOvr>
    <a:masterClrMapping/>
  </p:clrMapOvr>
  <p:transition spd="med">
    <p:checker/>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4203403691"/>
      </p:ext>
    </p:extLst>
  </p:cSld>
  <p:clrMapOvr>
    <a:masterClrMapping/>
  </p:clrMapOvr>
  <p:transition spd="med">
    <p:checker/>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3519275705"/>
      </p:ext>
    </p:extLst>
  </p:cSld>
  <p:clrMapOvr>
    <a:masterClrMapping/>
  </p:clrMapOvr>
  <p:transition spd="med">
    <p:checker/>
  </p:transition>
</p:sldLayout>
</file>

<file path=ppt/slideLayouts/slideLayout3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972669793"/>
      </p:ext>
    </p:extLst>
  </p:cSld>
  <p:clrMapOvr>
    <a:masterClrMapping/>
  </p:clrMapOvr>
  <p:transition spd="med">
    <p:checker/>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278507491"/>
      </p:ext>
    </p:extLst>
  </p:cSld>
  <p:clrMapOvr>
    <a:masterClrMapping/>
  </p:clrMapOvr>
  <p:transition spd="med">
    <p:checker/>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122233363"/>
      </p:ext>
    </p:extLst>
  </p:cSld>
  <p:clrMapOvr>
    <a:masterClrMapping/>
  </p:clrMapOvr>
  <p:transition spd="med">
    <p:checker/>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935269900"/>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3105236618"/>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02064556"/>
      </p:ext>
    </p:extLst>
  </p:cSld>
  <p:clrMapOvr>
    <a:masterClrMapping/>
  </p:clrMapOvr>
  <p:transition spd="med">
    <p:checker/>
  </p:transition>
</p:sldLayout>
</file>

<file path=ppt/slideLayouts/slideLayout3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1980624567"/>
      </p:ext>
    </p:extLst>
  </p:cSld>
  <p:clrMapOvr>
    <a:masterClrMapping/>
  </p:clrMapOvr>
  <p:transition spd="med">
    <p:checker/>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24235692"/>
      </p:ext>
    </p:extLst>
  </p:cSld>
  <p:clrMapOvr>
    <a:masterClrMapping/>
  </p:clrMapOvr>
  <p:transition spd="med">
    <p:checker/>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411491812"/>
      </p:ext>
    </p:extLst>
  </p:cSld>
  <p:clrMapOvr>
    <a:masterClrMapping/>
  </p:clrMapOvr>
  <p:transition spd="med">
    <p:checker/>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3784872867"/>
      </p:ext>
    </p:extLst>
  </p:cSld>
  <p:clrMapOvr>
    <a:masterClrMapping/>
  </p:clrMapOvr>
  <p:transition spd="med">
    <p:checker/>
  </p:transition>
</p:sldLayout>
</file>

<file path=ppt/slideLayouts/slideLayout3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812303486"/>
      </p:ext>
    </p:extLst>
  </p:cSld>
  <p:clrMapOvr>
    <a:masterClrMapping/>
  </p:clrMapOvr>
  <p:transition spd="med">
    <p:checker/>
  </p:transition>
</p:sldLayout>
</file>

<file path=ppt/slideLayouts/slideLayout3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155033988"/>
      </p:ext>
    </p:extLst>
  </p:cSld>
  <p:clrMapOvr>
    <a:masterClrMapping/>
  </p:clrMapOvr>
  <p:transition spd="med">
    <p:checker/>
  </p:transition>
</p:sldLayout>
</file>

<file path=ppt/slideLayouts/slideLayout3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4262787936"/>
      </p:ext>
    </p:extLst>
  </p:cSld>
  <p:clrMapOvr>
    <a:masterClrMapping/>
  </p:clrMapOvr>
  <p:transition spd="med">
    <p:checker/>
  </p:transition>
</p:sldLayout>
</file>

<file path=ppt/slideLayouts/slideLayout3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939350413"/>
      </p:ext>
    </p:extLst>
  </p:cSld>
  <p:clrMapOvr>
    <a:masterClrMapping/>
  </p:clrMapOvr>
  <p:transition spd="med">
    <p:checker/>
  </p:transition>
</p:sldLayout>
</file>

<file path=ppt/slideLayouts/slideLayout3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494891877"/>
      </p:ext>
    </p:extLst>
  </p:cSld>
  <p:clrMapOvr>
    <a:masterClrMapping/>
  </p:clrMapOvr>
  <p:transition spd="med">
    <p:checker/>
  </p:transition>
</p:sldLayout>
</file>

<file path=ppt/slideLayouts/slideLayout3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599636694"/>
      </p:ext>
    </p:extLst>
  </p:cSld>
  <p:clrMapOvr>
    <a:masterClrMapping/>
  </p:clrMapOvr>
  <p:transition spd="med">
    <p:checker/>
  </p:transition>
</p:sldLayout>
</file>

<file path=ppt/slideLayouts/slideLayout32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793891585"/>
      </p:ext>
    </p:extLst>
  </p:cSld>
  <p:clrMapOvr>
    <a:masterClrMapping/>
  </p:clrMapOvr>
  <p:transition spd="med">
    <p:checker/>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345327508"/>
      </p:ext>
    </p:extLst>
  </p:cSld>
  <p:clrMapOvr>
    <a:masterClrMapping/>
  </p:clrMapOvr>
  <p:transition spd="med">
    <p:checker/>
  </p:transition>
</p:sldLayout>
</file>

<file path=ppt/slideLayouts/slideLayout32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84742594"/>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707900396"/>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1879786179"/>
      </p:ext>
    </p:extLst>
  </p:cSld>
  <p:clrMapOvr>
    <a:masterClrMapping/>
  </p:clrMapOvr>
  <p:transition spd="med">
    <p:checker/>
  </p:transition>
</p:sldLayout>
</file>

<file path=ppt/slideLayouts/slideLayout3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2496429284"/>
      </p:ext>
    </p:extLst>
  </p:cSld>
  <p:clrMapOvr>
    <a:masterClrMapping/>
  </p:clrMapOvr>
  <p:transition spd="med">
    <p:checker/>
  </p:transition>
</p:sldLayout>
</file>

<file path=ppt/slideLayouts/slideLayout3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34328472"/>
      </p:ext>
    </p:extLst>
  </p:cSld>
  <p:clrMapOvr>
    <a:masterClrMapping/>
  </p:clrMapOvr>
  <p:transition spd="med">
    <p:checker/>
  </p:transition>
</p:sldLayout>
</file>

<file path=ppt/slideLayouts/slideLayout3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1761128985"/>
      </p:ext>
    </p:extLst>
  </p:cSld>
  <p:clrMapOvr>
    <a:masterClrMapping/>
  </p:clrMapOvr>
  <p:transition spd="med">
    <p:checker/>
  </p:transition>
</p:sldLayout>
</file>

<file path=ppt/slideLayouts/slideLayout3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920514999"/>
      </p:ext>
    </p:extLst>
  </p:cSld>
  <p:clrMapOvr>
    <a:masterClrMapping/>
  </p:clrMapOvr>
  <p:transition spd="med">
    <p:checker/>
  </p:transition>
</p:sldLayout>
</file>

<file path=ppt/slideLayouts/slideLayout3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757430510"/>
      </p:ext>
    </p:extLst>
  </p:cSld>
  <p:clrMapOvr>
    <a:masterClrMapping/>
  </p:clrMapOvr>
  <p:transition spd="med">
    <p:checker/>
  </p:transition>
</p:sldLayout>
</file>

<file path=ppt/slideLayouts/slideLayout3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774761875"/>
      </p:ext>
    </p:extLst>
  </p:cSld>
  <p:clrMapOvr>
    <a:masterClrMapping/>
  </p:clrMapOvr>
  <p:transition spd="med">
    <p:checker/>
  </p:transition>
</p:sldLayout>
</file>

<file path=ppt/slideLayouts/slideLayout3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779996599"/>
      </p:ext>
    </p:extLst>
  </p:cSld>
  <p:clrMapOvr>
    <a:masterClrMapping/>
  </p:clrMapOvr>
  <p:transition spd="med">
    <p:checker/>
  </p:transition>
</p:sldLayout>
</file>

<file path=ppt/slideLayouts/slideLayout3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032602495"/>
      </p:ext>
    </p:extLst>
  </p:cSld>
  <p:clrMapOvr>
    <a:masterClrMapping/>
  </p:clrMapOvr>
  <p:transition spd="med">
    <p:checker/>
  </p:transition>
</p:sldLayout>
</file>

<file path=ppt/slideLayouts/slideLayout3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786776763"/>
      </p:ext>
    </p:extLst>
  </p:cSld>
  <p:clrMapOvr>
    <a:masterClrMapping/>
  </p:clrMapOvr>
  <p:transition spd="med">
    <p:checker/>
  </p:transition>
</p:sldLayout>
</file>

<file path=ppt/slideLayouts/slideLayout3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2062664292"/>
      </p:ext>
    </p:extLst>
  </p:cSld>
  <p:clrMapOvr>
    <a:masterClrMapping/>
  </p:clrMapOvr>
  <p:transition spd="med">
    <p:checker/>
  </p:transition>
</p:sldLayout>
</file>

<file path=ppt/slideLayouts/slideLayout34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1317949626"/>
      </p:ext>
    </p:extLst>
  </p:cSld>
  <p:clrMapOvr>
    <a:masterClrMapping/>
  </p:clrMapOvr>
  <p:transition spd="med">
    <p:checker/>
  </p:transition>
</p:sldLayout>
</file>

<file path=ppt/slideLayouts/slideLayout34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442008118"/>
      </p:ext>
    </p:extLst>
  </p:cSld>
  <p:clrMapOvr>
    <a:masterClrMapping/>
  </p:clrMapOvr>
  <p:transition spd="med">
    <p:checker/>
  </p:transition>
</p:sldLayout>
</file>

<file path=ppt/slideLayouts/slideLayout34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052650122"/>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921831647"/>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8B8EA9D-2B3E-4E6B-9AA1-E9FC366DE793}" type="slidenum">
              <a:rPr lang="en-US" altLang="zh-CN"/>
              <a:pPr>
                <a:defRPr/>
              </a:pPr>
              <a:t>‹#›</a:t>
            </a:fld>
            <a:endParaRPr lang="en-US" altLang="zh-CN"/>
          </a:p>
        </p:txBody>
      </p:sp>
    </p:spTree>
    <p:extLst>
      <p:ext uri="{BB962C8B-B14F-4D97-AF65-F5344CB8AC3E}">
        <p14:creationId xmlns:p14="http://schemas.microsoft.com/office/powerpoint/2010/main" val="446484243"/>
      </p:ext>
    </p:extLst>
  </p:cSld>
  <p:clrMapOvr>
    <a:masterClrMapping/>
  </p:clrMapOvr>
  <p:transition spd="med">
    <p:checker/>
  </p:transition>
</p:sldLayout>
</file>

<file path=ppt/slideLayouts/slideLayout3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0311D5C-0165-4629-8782-CE4FA797BD7A}" type="slidenum">
              <a:rPr lang="en-US" altLang="zh-CN"/>
              <a:pPr>
                <a:defRPr/>
              </a:pPr>
              <a:t>‹#›</a:t>
            </a:fld>
            <a:endParaRPr lang="en-US" altLang="zh-CN"/>
          </a:p>
        </p:txBody>
      </p:sp>
    </p:spTree>
    <p:extLst>
      <p:ext uri="{BB962C8B-B14F-4D97-AF65-F5344CB8AC3E}">
        <p14:creationId xmlns:p14="http://schemas.microsoft.com/office/powerpoint/2010/main" val="1357701463"/>
      </p:ext>
    </p:extLst>
  </p:cSld>
  <p:clrMapOvr>
    <a:masterClrMapping/>
  </p:clrMapOvr>
  <p:transition spd="med">
    <p:checker/>
  </p:transition>
</p:sldLayout>
</file>

<file path=ppt/slideLayouts/slideLayout3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6FA716E-546C-41D4-8223-759E14421611}" type="slidenum">
              <a:rPr lang="en-US" altLang="zh-CN"/>
              <a:pPr>
                <a:defRPr/>
              </a:pPr>
              <a:t>‹#›</a:t>
            </a:fld>
            <a:endParaRPr lang="en-US" altLang="zh-CN"/>
          </a:p>
        </p:txBody>
      </p:sp>
    </p:spTree>
    <p:extLst>
      <p:ext uri="{BB962C8B-B14F-4D97-AF65-F5344CB8AC3E}">
        <p14:creationId xmlns:p14="http://schemas.microsoft.com/office/powerpoint/2010/main" val="2026912759"/>
      </p:ext>
    </p:extLst>
  </p:cSld>
  <p:clrMapOvr>
    <a:masterClrMapping/>
  </p:clrMapOvr>
  <p:transition spd="med">
    <p:checker/>
  </p:transition>
</p:sldLayout>
</file>

<file path=ppt/slideLayouts/slideLayout3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75502C21-A09C-4712-A40B-3B4123F020CE}" type="slidenum">
              <a:rPr lang="en-US" altLang="zh-CN"/>
              <a:pPr>
                <a:defRPr/>
              </a:pPr>
              <a:t>‹#›</a:t>
            </a:fld>
            <a:endParaRPr lang="en-US" altLang="zh-CN"/>
          </a:p>
        </p:txBody>
      </p:sp>
    </p:spTree>
    <p:extLst>
      <p:ext uri="{BB962C8B-B14F-4D97-AF65-F5344CB8AC3E}">
        <p14:creationId xmlns:p14="http://schemas.microsoft.com/office/powerpoint/2010/main" val="210304941"/>
      </p:ext>
    </p:extLst>
  </p:cSld>
  <p:clrMapOvr>
    <a:masterClrMapping/>
  </p:clrMapOvr>
  <p:transition spd="med">
    <p:checker/>
  </p:transition>
</p:sldLayout>
</file>

<file path=ppt/slideLayouts/slideLayout3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27B12A6-4FA0-4A74-9AC4-C7928FCD804C}" type="slidenum">
              <a:rPr lang="en-US" altLang="zh-CN"/>
              <a:pPr>
                <a:defRPr/>
              </a:pPr>
              <a:t>‹#›</a:t>
            </a:fld>
            <a:endParaRPr lang="en-US" altLang="zh-CN"/>
          </a:p>
        </p:txBody>
      </p:sp>
    </p:spTree>
    <p:extLst>
      <p:ext uri="{BB962C8B-B14F-4D97-AF65-F5344CB8AC3E}">
        <p14:creationId xmlns:p14="http://schemas.microsoft.com/office/powerpoint/2010/main" val="2796797396"/>
      </p:ext>
    </p:extLst>
  </p:cSld>
  <p:clrMapOvr>
    <a:masterClrMapping/>
  </p:clrMapOvr>
  <p:transition spd="med">
    <p:checker/>
  </p:transition>
</p:sldLayout>
</file>

<file path=ppt/slideLayouts/slideLayout3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679F194-9D3A-4E43-8010-2C04C6C5F5D8}" type="slidenum">
              <a:rPr lang="en-US" altLang="zh-CN"/>
              <a:pPr>
                <a:defRPr/>
              </a:pPr>
              <a:t>‹#›</a:t>
            </a:fld>
            <a:endParaRPr lang="en-US" altLang="zh-CN"/>
          </a:p>
        </p:txBody>
      </p:sp>
    </p:spTree>
    <p:extLst>
      <p:ext uri="{BB962C8B-B14F-4D97-AF65-F5344CB8AC3E}">
        <p14:creationId xmlns:p14="http://schemas.microsoft.com/office/powerpoint/2010/main" val="1377704642"/>
      </p:ext>
    </p:extLst>
  </p:cSld>
  <p:clrMapOvr>
    <a:masterClrMapping/>
  </p:clrMapOvr>
  <p:transition spd="med">
    <p:checker/>
  </p:transition>
</p:sldLayout>
</file>

<file path=ppt/slideLayouts/slideLayout3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DE3D4F0D-D099-4829-A906-69E52F1E4199}" type="slidenum">
              <a:rPr lang="en-US" altLang="zh-CN"/>
              <a:pPr>
                <a:defRPr/>
              </a:pPr>
              <a:t>‹#›</a:t>
            </a:fld>
            <a:endParaRPr lang="en-US" altLang="zh-CN"/>
          </a:p>
        </p:txBody>
      </p:sp>
    </p:spTree>
    <p:extLst>
      <p:ext uri="{BB962C8B-B14F-4D97-AF65-F5344CB8AC3E}">
        <p14:creationId xmlns:p14="http://schemas.microsoft.com/office/powerpoint/2010/main" val="1757680818"/>
      </p:ext>
    </p:extLst>
  </p:cSld>
  <p:clrMapOvr>
    <a:masterClrMapping/>
  </p:clrMapOvr>
  <p:transition spd="med">
    <p:checker/>
  </p:transition>
</p:sldLayout>
</file>

<file path=ppt/slideLayouts/slideLayout3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E335529-1EC9-42A9-8A59-80E4F899551C}" type="slidenum">
              <a:rPr lang="en-US" altLang="zh-CN"/>
              <a:pPr>
                <a:defRPr/>
              </a:pPr>
              <a:t>‹#›</a:t>
            </a:fld>
            <a:endParaRPr lang="en-US" altLang="zh-CN"/>
          </a:p>
        </p:txBody>
      </p:sp>
    </p:spTree>
    <p:extLst>
      <p:ext uri="{BB962C8B-B14F-4D97-AF65-F5344CB8AC3E}">
        <p14:creationId xmlns:p14="http://schemas.microsoft.com/office/powerpoint/2010/main" val="432806897"/>
      </p:ext>
    </p:extLst>
  </p:cSld>
  <p:clrMapOvr>
    <a:masterClrMapping/>
  </p:clrMapOvr>
  <p:transition spd="med">
    <p:checker/>
  </p:transition>
</p:sldLayout>
</file>

<file path=ppt/slideLayouts/slideLayout3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EB0BEE2-5A83-4CF3-A6B7-EA4F6E9000A1}" type="slidenum">
              <a:rPr lang="en-US" altLang="zh-CN"/>
              <a:pPr>
                <a:defRPr/>
              </a:pPr>
              <a:t>‹#›</a:t>
            </a:fld>
            <a:endParaRPr lang="en-US" altLang="zh-CN"/>
          </a:p>
        </p:txBody>
      </p:sp>
    </p:spTree>
    <p:extLst>
      <p:ext uri="{BB962C8B-B14F-4D97-AF65-F5344CB8AC3E}">
        <p14:creationId xmlns:p14="http://schemas.microsoft.com/office/powerpoint/2010/main" val="2773589047"/>
      </p:ext>
    </p:extLst>
  </p:cSld>
  <p:clrMapOvr>
    <a:masterClrMapping/>
  </p:clrMapOvr>
  <p:transition spd="med">
    <p:checker/>
  </p:transition>
</p:sldLayout>
</file>

<file path=ppt/slideLayouts/slideLayout3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E637AE3-6FF6-4398-9A58-ADA4B0BC4992}" type="slidenum">
              <a:rPr lang="en-US" altLang="zh-CN"/>
              <a:pPr>
                <a:defRPr/>
              </a:pPr>
              <a:t>‹#›</a:t>
            </a:fld>
            <a:endParaRPr lang="en-US" altLang="zh-CN"/>
          </a:p>
        </p:txBody>
      </p:sp>
    </p:spTree>
    <p:extLst>
      <p:ext uri="{BB962C8B-B14F-4D97-AF65-F5344CB8AC3E}">
        <p14:creationId xmlns:p14="http://schemas.microsoft.com/office/powerpoint/2010/main" val="4133311434"/>
      </p:ext>
    </p:extLst>
  </p:cSld>
  <p:clrMapOvr>
    <a:masterClrMapping/>
  </p:clrMapOvr>
  <p:transition spd="med">
    <p:checker/>
  </p:transition>
</p:sldLayout>
</file>

<file path=ppt/slideLayouts/slideLayout3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76DD45A-C0C8-406C-AE20-AF08F44FC218}" type="slidenum">
              <a:rPr lang="en-US" altLang="zh-CN"/>
              <a:pPr>
                <a:defRPr/>
              </a:pPr>
              <a:t>‹#›</a:t>
            </a:fld>
            <a:endParaRPr lang="en-US" altLang="zh-CN"/>
          </a:p>
        </p:txBody>
      </p:sp>
    </p:spTree>
    <p:extLst>
      <p:ext uri="{BB962C8B-B14F-4D97-AF65-F5344CB8AC3E}">
        <p14:creationId xmlns:p14="http://schemas.microsoft.com/office/powerpoint/2010/main" val="2712410825"/>
      </p:ext>
    </p:extLst>
  </p:cSld>
  <p:clrMapOvr>
    <a:masterClrMapping/>
  </p:clrMapOvr>
  <p:transition spd="med">
    <p:checker/>
  </p:transition>
</p:sldLayout>
</file>

<file path=ppt/slideLayouts/slideLayout35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E6BF94C-780E-4797-B0A9-E606ECDE0816}" type="slidenum">
              <a:rPr lang="en-US" altLang="zh-CN"/>
              <a:pPr>
                <a:defRPr/>
              </a:pPr>
              <a:t>‹#›</a:t>
            </a:fld>
            <a:endParaRPr lang="en-US" altLang="zh-CN"/>
          </a:p>
        </p:txBody>
      </p:sp>
    </p:spTree>
    <p:extLst>
      <p:ext uri="{BB962C8B-B14F-4D97-AF65-F5344CB8AC3E}">
        <p14:creationId xmlns:p14="http://schemas.microsoft.com/office/powerpoint/2010/main" val="1906426660"/>
      </p:ext>
    </p:extLst>
  </p:cSld>
  <p:clrMapOvr>
    <a:masterClrMapping/>
  </p:clrMapOvr>
  <p:transition spd="med">
    <p:checker/>
  </p:transition>
</p:sldLayout>
</file>

<file path=ppt/slideLayouts/slideLayout35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6196F42-559D-48F1-83DA-96F17DD7C412}" type="slidenum">
              <a:rPr lang="en-US" altLang="zh-CN"/>
              <a:pPr>
                <a:defRPr/>
              </a:pPr>
              <a:t>‹#›</a:t>
            </a:fld>
            <a:endParaRPr lang="en-US" altLang="zh-CN"/>
          </a:p>
        </p:txBody>
      </p:sp>
    </p:spTree>
    <p:extLst>
      <p:ext uri="{BB962C8B-B14F-4D97-AF65-F5344CB8AC3E}">
        <p14:creationId xmlns:p14="http://schemas.microsoft.com/office/powerpoint/2010/main" val="277720011"/>
      </p:ext>
    </p:extLst>
  </p:cSld>
  <p:clrMapOvr>
    <a:masterClrMapping/>
  </p:clrMapOvr>
  <p:transition spd="med">
    <p:checker/>
  </p:transition>
</p:sldLayout>
</file>

<file path=ppt/slideLayouts/slideLayout35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5DF88C7-97C9-49E7-8C38-17C86B624890}"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10523131"/>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855514522"/>
      </p:ext>
    </p:extLst>
  </p:cSld>
  <p:clrMapOvr>
    <a:masterClrMapping/>
  </p:clrMapOvr>
  <p:transition>
    <p:strips dir="rd"/>
  </p:transition>
</p:sldLayout>
</file>

<file path=ppt/slideLayouts/slideLayout3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924811646"/>
      </p:ext>
    </p:extLst>
  </p:cSld>
  <p:clrMapOvr>
    <a:masterClrMapping/>
  </p:clrMapOvr>
  <p:transition>
    <p:strips dir="rd"/>
  </p:transition>
</p:sldLayout>
</file>

<file path=ppt/slideLayouts/slideLayout36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331253813"/>
      </p:ext>
    </p:extLst>
  </p:cSld>
  <p:clrMapOvr>
    <a:masterClrMapping/>
  </p:clrMapOvr>
  <p:transition>
    <p:strips dir="rd"/>
  </p:transition>
</p:sldLayout>
</file>

<file path=ppt/slideLayouts/slideLayout3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233571338"/>
      </p:ext>
    </p:extLst>
  </p:cSld>
  <p:clrMapOvr>
    <a:masterClrMapping/>
  </p:clrMapOvr>
  <p:transition>
    <p:strips dir="rd"/>
  </p:transition>
</p:sldLayout>
</file>

<file path=ppt/slideLayouts/slideLayout36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832858935"/>
      </p:ext>
    </p:extLst>
  </p:cSld>
  <p:clrMapOvr>
    <a:masterClrMapping/>
  </p:clrMapOvr>
  <p:transition>
    <p:strips dir="rd"/>
  </p:transition>
</p:sldLayout>
</file>

<file path=ppt/slideLayouts/slideLayout3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2500284900"/>
      </p:ext>
    </p:extLst>
  </p:cSld>
  <p:clrMapOvr>
    <a:masterClrMapping/>
  </p:clrMapOvr>
  <p:transition>
    <p:strips dir="rd"/>
  </p:transition>
</p:sldLayout>
</file>

<file path=ppt/slideLayouts/slideLayout3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3504539571"/>
      </p:ext>
    </p:extLst>
  </p:cSld>
  <p:clrMapOvr>
    <a:masterClrMapping/>
  </p:clrMapOvr>
  <p:transition>
    <p:strips dir="rd"/>
  </p:transition>
</p:sldLayout>
</file>

<file path=ppt/slideLayouts/slideLayout3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977539979"/>
      </p:ext>
    </p:extLst>
  </p:cSld>
  <p:clrMapOvr>
    <a:masterClrMapping/>
  </p:clrMapOvr>
  <p:transition>
    <p:strips dir="rd"/>
  </p:transition>
</p:sldLayout>
</file>

<file path=ppt/slideLayouts/slideLayout3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2610292779"/>
      </p:ext>
    </p:extLst>
  </p:cSld>
  <p:clrMapOvr>
    <a:masterClrMapping/>
  </p:clrMapOvr>
  <p:transition>
    <p:strips dir="rd"/>
  </p:transition>
</p:sldLayout>
</file>

<file path=ppt/slideLayouts/slideLayout3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1770070740"/>
      </p:ext>
    </p:extLst>
  </p:cSld>
  <p:clrMapOvr>
    <a:masterClrMapping/>
  </p:clrMapOvr>
  <p:transition>
    <p:strips dir="rd"/>
  </p:transition>
</p:sldLayout>
</file>

<file path=ppt/slideLayouts/slideLayout3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06165419"/>
      </p:ext>
    </p:extLst>
  </p:cSld>
  <p:clrMapOvr>
    <a:masterClrMapping/>
  </p:clrMapOvr>
  <p:transition>
    <p:strips dir="rd"/>
  </p:transition>
</p:sldLayout>
</file>

<file path=ppt/slideLayouts/slideLayout3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144788574"/>
      </p:ext>
    </p:extLst>
  </p:cSld>
  <p:clrMapOvr>
    <a:masterClrMapping/>
  </p:clrMapOvr>
  <p:transition>
    <p:strips dir="rd"/>
  </p:transition>
</p:sldLayout>
</file>

<file path=ppt/slideLayouts/slideLayout3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294398006"/>
      </p:ext>
    </p:extLst>
  </p:cSld>
  <p:clrMapOvr>
    <a:masterClrMapping/>
  </p:clrMapOvr>
  <p:transition>
    <p:strips dir="rd"/>
  </p:transition>
</p:sldLayout>
</file>

<file path=ppt/slideLayouts/slideLayout3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260131462"/>
      </p:ext>
    </p:extLst>
  </p:cSld>
  <p:clrMapOvr>
    <a:masterClrMapping/>
  </p:clrMapOvr>
  <p:transition>
    <p:strips dir="rd"/>
  </p:transition>
</p:sldLayout>
</file>

<file path=ppt/slideLayouts/slideLayout3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86072345"/>
      </p:ext>
    </p:extLst>
  </p:cSld>
  <p:clrMapOvr>
    <a:masterClrMapping/>
  </p:clrMapOvr>
  <p:transition>
    <p:strips dir="rd"/>
  </p:transition>
</p:sldLayout>
</file>

<file path=ppt/slideLayouts/slideLayout3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861129416"/>
      </p:ext>
    </p:extLst>
  </p:cSld>
  <p:clrMapOvr>
    <a:masterClrMapping/>
  </p:clrMapOvr>
  <p:transition>
    <p:strips dir="rd"/>
  </p:transition>
</p:sldLayout>
</file>

<file path=ppt/slideLayouts/slideLayout3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1578608206"/>
      </p:ext>
    </p:extLst>
  </p:cSld>
  <p:clrMapOvr>
    <a:masterClrMapping/>
  </p:clrMapOvr>
  <p:transition>
    <p:strips dir="rd"/>
  </p:transition>
</p:sldLayout>
</file>

<file path=ppt/slideLayouts/slideLayout3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897217110"/>
      </p:ext>
    </p:extLst>
  </p:cSld>
  <p:clrMapOvr>
    <a:masterClrMapping/>
  </p:clrMapOvr>
  <p:transition>
    <p:strips dir="rd"/>
  </p:transition>
</p:sldLayout>
</file>

<file path=ppt/slideLayouts/slideLayout3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1992041497"/>
      </p:ext>
    </p:extLst>
  </p:cSld>
  <p:clrMapOvr>
    <a:masterClrMapping/>
  </p:clrMapOvr>
  <p:transition>
    <p:strips dir="rd"/>
  </p:transition>
</p:sldLayout>
</file>

<file path=ppt/slideLayouts/slideLayout3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74472705"/>
      </p:ext>
    </p:extLst>
  </p:cSld>
  <p:clrMapOvr>
    <a:masterClrMapping/>
  </p:clrMapOvr>
  <p:transition>
    <p:strips dir="rd"/>
  </p:transition>
</p:sldLayout>
</file>

<file path=ppt/slideLayouts/slideLayout3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3490640747"/>
      </p:ext>
    </p:extLst>
  </p:cSld>
  <p:clrMapOvr>
    <a:masterClrMapping/>
  </p:clrMapOvr>
  <p:transition>
    <p:strips dir="rd"/>
  </p:transition>
</p:sldLayout>
</file>

<file path=ppt/slideLayouts/slideLayout3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87619885"/>
      </p:ext>
    </p:extLst>
  </p:cSld>
  <p:clrMapOvr>
    <a:masterClrMapping/>
  </p:clrMapOvr>
  <p:transition>
    <p:strips dir="rd"/>
  </p:transition>
</p:sldLayout>
</file>

<file path=ppt/slideLayouts/slideLayout3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341382803"/>
      </p:ext>
    </p:extLst>
  </p:cSld>
  <p:clrMapOvr>
    <a:masterClrMapping/>
  </p:clrMapOvr>
  <p:transition>
    <p:strips dir="rd"/>
  </p:transition>
</p:sldLayout>
</file>

<file path=ppt/slideLayouts/slideLayout3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513543054"/>
      </p:ext>
    </p:extLst>
  </p:cSld>
  <p:clrMapOvr>
    <a:masterClrMapping/>
  </p:clrMapOvr>
  <p:transition>
    <p:strips dir="rd"/>
  </p:transition>
</p:sldLayout>
</file>

<file path=ppt/slideLayouts/slideLayout3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043745529"/>
      </p:ext>
    </p:extLst>
  </p:cSld>
  <p:clrMapOvr>
    <a:masterClrMapping/>
  </p:clrMapOvr>
  <p:transition>
    <p:strips dir="rd"/>
  </p:transition>
</p:sldLayout>
</file>

<file path=ppt/slideLayouts/slideLayout3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2225963300"/>
      </p:ext>
    </p:extLst>
  </p:cSld>
  <p:clrMapOvr>
    <a:masterClrMapping/>
  </p:clrMapOvr>
  <p:transition>
    <p:strips dir="rd"/>
  </p:transition>
</p:sldLayout>
</file>

<file path=ppt/slideLayouts/slideLayout3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397213542"/>
      </p:ext>
    </p:extLst>
  </p:cSld>
  <p:clrMapOvr>
    <a:masterClrMapping/>
  </p:clrMapOvr>
  <p:transition>
    <p:strips dir="rd"/>
  </p:transition>
</p:sldLayout>
</file>

<file path=ppt/slideLayouts/slideLayout3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57470613"/>
      </p:ext>
    </p:extLst>
  </p:cSld>
  <p:clrMapOvr>
    <a:masterClrMapping/>
  </p:clrMapOvr>
  <p:transition>
    <p:strips dir="rd"/>
  </p:transition>
</p:sldLayout>
</file>

<file path=ppt/slideLayouts/slideLayout3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4269340079"/>
      </p:ext>
    </p:extLst>
  </p:cSld>
  <p:clrMapOvr>
    <a:masterClrMapping/>
  </p:clrMapOvr>
  <p:transition>
    <p:strips dir="rd"/>
  </p:transition>
</p:sldLayout>
</file>

<file path=ppt/slideLayouts/slideLayout3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3115967339"/>
      </p:ext>
    </p:extLst>
  </p:cSld>
  <p:clrMapOvr>
    <a:masterClrMapping/>
  </p:clrMapOvr>
  <p:transition>
    <p:strips dir="rd"/>
  </p:transition>
</p:sldLayout>
</file>

<file path=ppt/slideLayouts/slideLayout3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83095531"/>
      </p:ext>
    </p:extLst>
  </p:cSld>
  <p:clrMapOvr>
    <a:masterClrMapping/>
  </p:clrMapOvr>
  <p:transition>
    <p:strips dir="rd"/>
  </p:transition>
</p:sldLayout>
</file>

<file path=ppt/slideLayouts/slideLayout3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20936765"/>
      </p:ext>
    </p:extLst>
  </p:cSld>
  <p:clrMapOvr>
    <a:masterClrMapping/>
  </p:clrMapOvr>
  <p:transition>
    <p:strips dir="rd"/>
  </p:transition>
</p:sldLayout>
</file>

<file path=ppt/slideLayouts/slideLayout3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47859450"/>
      </p:ext>
    </p:extLst>
  </p:cSld>
  <p:clrMapOvr>
    <a:masterClrMapping/>
  </p:clrMapOvr>
  <p:transition>
    <p:strips dir="rd"/>
  </p:transition>
</p:sldLayout>
</file>

<file path=ppt/slideLayouts/slideLayout3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907885761"/>
      </p:ext>
    </p:extLst>
  </p:cSld>
  <p:clrMapOvr>
    <a:masterClrMapping/>
  </p:clrMapOvr>
  <p:transition>
    <p:strips dir="rd"/>
  </p:transition>
</p:sldLayout>
</file>

<file path=ppt/slideLayouts/slideLayout3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564124898"/>
      </p:ext>
    </p:extLst>
  </p:cSld>
  <p:clrMapOvr>
    <a:masterClrMapping/>
  </p:clrMapOvr>
  <p:transition>
    <p:strips dir="rd"/>
  </p:transition>
</p:sldLayout>
</file>

<file path=ppt/slideLayouts/slideLayout3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232347419"/>
      </p:ext>
    </p:extLst>
  </p:cSld>
  <p:clrMapOvr>
    <a:masterClrMapping/>
  </p:clrMapOvr>
  <p:transition>
    <p:strips dir="rd"/>
  </p:transition>
</p:sldLayout>
</file>

<file path=ppt/slideLayouts/slideLayout3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3075511671"/>
      </p:ext>
    </p:extLst>
  </p:cSld>
  <p:clrMapOvr>
    <a:masterClrMapping/>
  </p:clrMapOvr>
  <p:transition>
    <p:strips dir="rd"/>
  </p:transition>
</p:sldLayout>
</file>

<file path=ppt/slideLayouts/slideLayout3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612796132"/>
      </p:ext>
    </p:extLst>
  </p:cSld>
  <p:clrMapOvr>
    <a:masterClrMapping/>
  </p:clrMapOvr>
  <p:transition>
    <p:strips dir="rd"/>
  </p:transition>
</p:sldLayout>
</file>

<file path=ppt/slideLayouts/slideLayout3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939540472"/>
      </p:ext>
    </p:extLst>
  </p:cSld>
  <p:clrMapOvr>
    <a:masterClrMapping/>
  </p:clrMapOvr>
  <p:transition>
    <p:strips dir="rd"/>
  </p:transition>
</p:sldLayout>
</file>

<file path=ppt/slideLayouts/slideLayout3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2360245835"/>
      </p:ext>
    </p:extLst>
  </p:cSld>
  <p:clrMapOvr>
    <a:masterClrMapping/>
  </p:clrMapOvr>
  <p:transition>
    <p:strips dir="rd"/>
  </p:transition>
</p:sldLayout>
</file>

<file path=ppt/slideLayouts/slideLayout3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727142483"/>
      </p:ext>
    </p:extLst>
  </p:cSld>
  <p:clrMapOvr>
    <a:masterClrMapping/>
  </p:clrMapOvr>
  <p:transition>
    <p:strips dir="rd"/>
  </p:transition>
</p:sldLayout>
</file>

<file path=ppt/slideLayouts/slideLayout4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769863751"/>
      </p:ext>
    </p:extLst>
  </p:cSld>
  <p:clrMapOvr>
    <a:masterClrMapping/>
  </p:clrMapOvr>
  <p:transition>
    <p:strips dir="rd"/>
  </p:transition>
</p:sldLayout>
</file>

<file path=ppt/slideLayouts/slideLayout4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75224965"/>
      </p:ext>
    </p:extLst>
  </p:cSld>
  <p:clrMapOvr>
    <a:masterClrMapping/>
  </p:clrMapOvr>
  <p:transition>
    <p:strips dir="rd"/>
  </p:transition>
</p:sldLayout>
</file>

<file path=ppt/slideLayouts/slideLayout4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614289581"/>
      </p:ext>
    </p:extLst>
  </p:cSld>
  <p:clrMapOvr>
    <a:masterClrMapping/>
  </p:clrMapOvr>
  <p:transition>
    <p:strips dir="rd"/>
  </p:transition>
</p:sldLayout>
</file>

<file path=ppt/slideLayouts/slideLayout4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2170954861"/>
      </p:ext>
    </p:extLst>
  </p:cSld>
  <p:clrMapOvr>
    <a:masterClrMapping/>
  </p:clrMapOvr>
</p:sldLayout>
</file>

<file path=ppt/slideLayouts/slideLayout4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1890288577"/>
      </p:ext>
    </p:extLst>
  </p:cSld>
  <p:clrMapOvr>
    <a:masterClrMapping/>
  </p:clrMapOvr>
</p:sldLayout>
</file>

<file path=ppt/slideLayouts/slideLayout4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2364846781"/>
      </p:ext>
    </p:extLst>
  </p:cSld>
  <p:clrMapOvr>
    <a:masterClrMapping/>
  </p:clrMapOvr>
</p:sldLayout>
</file>

<file path=ppt/slideLayouts/slideLayout4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2535277026"/>
      </p:ext>
    </p:extLst>
  </p:cSld>
  <p:clrMapOvr>
    <a:masterClrMapping/>
  </p:clrMapOvr>
</p:sldLayout>
</file>

<file path=ppt/slideLayouts/slideLayout4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2242879250"/>
      </p:ext>
    </p:extLst>
  </p:cSld>
  <p:clrMapOvr>
    <a:masterClrMapping/>
  </p:clrMapOvr>
</p:sldLayout>
</file>

<file path=ppt/slideLayouts/slideLayout4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2938161463"/>
      </p:ext>
    </p:extLst>
  </p:cSld>
  <p:clrMapOvr>
    <a:masterClrMapping/>
  </p:clrMapOvr>
</p:sldLayout>
</file>

<file path=ppt/slideLayouts/slideLayout4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1783258452"/>
      </p:ext>
    </p:extLst>
  </p:cSld>
  <p:clrMapOvr>
    <a:masterClrMapping/>
  </p:clrMapOvr>
</p:sldLayout>
</file>

<file path=ppt/slideLayouts/slideLayout4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1247915043"/>
      </p:ext>
    </p:extLst>
  </p:cSld>
  <p:clrMapOvr>
    <a:masterClrMapping/>
  </p:clrMapOvr>
</p:sldLayout>
</file>

<file path=ppt/slideLayouts/slideLayout4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216994286"/>
      </p:ext>
    </p:extLst>
  </p:cSld>
  <p:clrMapOvr>
    <a:masterClrMapping/>
  </p:clrMapOvr>
</p:sldLayout>
</file>

<file path=ppt/slideLayouts/slideLayout4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3465597110"/>
      </p:ext>
    </p:extLst>
  </p:cSld>
  <p:clrMapOvr>
    <a:masterClrMapping/>
  </p:clrMapOvr>
</p:sldLayout>
</file>

<file path=ppt/slideLayouts/slideLayout4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4257433581"/>
      </p:ext>
    </p:extLst>
  </p:cSld>
  <p:clrMapOvr>
    <a:masterClrMapping/>
  </p:clrMapOvr>
</p:sldLayout>
</file>

<file path=ppt/slideLayouts/slideLayout414.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93014128"/>
      </p:ext>
    </p:extLst>
  </p:cSld>
  <p:clrMapOvr>
    <a:masterClrMapping/>
  </p:clrMapOvr>
</p:sldLayout>
</file>

<file path=ppt/slideLayouts/slideLayout41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174118506"/>
      </p:ext>
    </p:extLst>
  </p:cSld>
  <p:clrMapOvr>
    <a:masterClrMapping/>
  </p:clrMapOvr>
</p:sldLayout>
</file>

<file path=ppt/slideLayouts/slideLayout4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686587444"/>
      </p:ext>
    </p:extLst>
  </p:cSld>
  <p:clrMapOvr>
    <a:masterClrMapping/>
  </p:clrMapOvr>
</p:sldLayout>
</file>

<file path=ppt/slideLayouts/slideLayout41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579147988"/>
      </p:ext>
    </p:extLst>
  </p:cSld>
  <p:clrMapOvr>
    <a:masterClrMapping/>
  </p:clrMapOvr>
</p:sldLayout>
</file>

<file path=ppt/slideLayouts/slideLayout41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3/15/2021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3934978550"/>
      </p:ext>
    </p:extLst>
  </p:cSld>
  <p:clrMapOvr>
    <a:masterClrMapping/>
  </p:clrMapOvr>
</p:sldLayout>
</file>

<file path=ppt/slideLayouts/slideLayout4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1452128009"/>
      </p:ext>
    </p:extLst>
  </p:cSld>
  <p:clrMapOvr>
    <a:masterClrMapping/>
  </p:clrMapOvr>
</p:sldLayout>
</file>

<file path=ppt/slideLayouts/slideLayout4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293400117"/>
      </p:ext>
    </p:extLst>
  </p:cSld>
  <p:clrMapOvr>
    <a:masterClrMapping/>
  </p:clrMapOvr>
</p:sldLayout>
</file>

<file path=ppt/slideLayouts/slideLayout4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154563922"/>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416473222"/>
      </p:ext>
    </p:extLst>
  </p:cSld>
  <p:clrMapOvr>
    <a:masterClrMapping/>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33440197"/>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3814777077"/>
      </p:ext>
    </p:extLst>
  </p:cSld>
  <p:clrMapOvr>
    <a:masterClrMapping/>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379427864"/>
      </p:ext>
    </p:extLst>
  </p:cSld>
  <p:clrMapOvr>
    <a:masterClrMapping/>
  </p:clrMapOvr>
</p:sldLayout>
</file>

<file path=ppt/slideLayouts/slideLayout4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3824177481"/>
      </p:ext>
    </p:extLst>
  </p:cSld>
  <p:clrMapOvr>
    <a:masterClrMapping/>
  </p:clrMapOvr>
</p:sldLayout>
</file>

<file path=ppt/slideLayouts/slideLayout4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622695782"/>
      </p:ext>
    </p:extLst>
  </p:cSld>
  <p:clrMapOvr>
    <a:masterClrMapping/>
  </p:clrMapOvr>
</p:sldLayout>
</file>

<file path=ppt/slideLayouts/slideLayout4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1750423841"/>
      </p:ext>
    </p:extLst>
  </p:cSld>
  <p:clrMapOvr>
    <a:masterClrMapping/>
  </p:clrMapOvr>
</p:sldLayout>
</file>

<file path=ppt/slideLayouts/slideLayout4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66257154"/>
      </p:ext>
    </p:extLst>
  </p:cSld>
  <p:clrMapOvr>
    <a:masterClrMapping/>
  </p:clrMapOvr>
</p:sldLayout>
</file>

<file path=ppt/slideLayouts/slideLayout430.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3336676892"/>
      </p:ext>
    </p:extLst>
  </p:cSld>
  <p:clrMapOvr>
    <a:masterClrMapping/>
  </p:clrMapOvr>
</p:sldLayout>
</file>

<file path=ppt/slideLayouts/slideLayout43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2250620955"/>
      </p:ext>
    </p:extLst>
  </p:cSld>
  <p:clrMapOvr>
    <a:masterClrMapping/>
  </p:clrMapOvr>
</p:sldLayout>
</file>

<file path=ppt/slideLayouts/slideLayout43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86010182"/>
      </p:ext>
    </p:extLst>
  </p:cSld>
  <p:clrMapOvr>
    <a:masterClrMapping/>
  </p:clrMapOvr>
</p:sldLayout>
</file>

<file path=ppt/slideLayouts/slideLayout43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1781482873"/>
      </p:ext>
    </p:extLst>
  </p:cSld>
  <p:clrMapOvr>
    <a:masterClrMapping/>
  </p:clrMapOvr>
</p:sldLayout>
</file>

<file path=ppt/slideLayouts/slideLayout43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3/15/2021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7993886"/>
      </p:ext>
    </p:extLst>
  </p:cSld>
  <p:clrMapOvr>
    <a:masterClrMapping/>
  </p:clrMapOvr>
</p:sldLayout>
</file>

<file path=ppt/slideLayouts/slideLayout435.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511709119"/>
      </p:ext>
    </p:extLst>
  </p:cSld>
  <p:clrMapOvr>
    <a:masterClrMapping/>
  </p:clrMapOvr>
</p:sldLayout>
</file>

<file path=ppt/slideLayouts/slideLayout4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434692705"/>
      </p:ext>
    </p:extLst>
  </p:cSld>
  <p:clrMapOvr>
    <a:masterClrMapping/>
  </p:clrMapOvr>
</p:sldLayout>
</file>

<file path=ppt/slideLayouts/slideLayout4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905788107"/>
      </p:ext>
    </p:extLst>
  </p:cSld>
  <p:clrMapOvr>
    <a:masterClrMapping/>
  </p:clrMapOvr>
</p:sldLayout>
</file>

<file path=ppt/slideLayouts/slideLayout4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317584705"/>
      </p:ext>
    </p:extLst>
  </p:cSld>
  <p:clrMapOvr>
    <a:masterClrMapping/>
  </p:clrMapOvr>
</p:sldLayout>
</file>

<file path=ppt/slideLayouts/slideLayout4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885303090"/>
      </p:ext>
    </p:extLst>
  </p:cSld>
  <p:clrMapOvr>
    <a:masterClrMapping/>
  </p:clrMapOvr>
</p:sldLayout>
</file>

<file path=ppt/slideLayouts/slideLayout4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4284733258"/>
      </p:ext>
    </p:extLst>
  </p:cSld>
  <p:clrMapOvr>
    <a:masterClrMapping/>
  </p:clrMapOvr>
</p:sldLayout>
</file>

<file path=ppt/slideLayouts/slideLayout4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848735196"/>
      </p:ext>
    </p:extLst>
  </p:cSld>
  <p:clrMapOvr>
    <a:masterClrMapping/>
  </p:clrMapOvr>
</p:sldLayout>
</file>

<file path=ppt/slideLayouts/slideLayout4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440601267"/>
      </p:ext>
    </p:extLst>
  </p:cSld>
  <p:clrMapOvr>
    <a:masterClrMapping/>
  </p:clrMapOvr>
</p:sldLayout>
</file>

<file path=ppt/slideLayouts/slideLayout4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897520797"/>
      </p:ext>
    </p:extLst>
  </p:cSld>
  <p:clrMapOvr>
    <a:masterClrMapping/>
  </p:clrMapOvr>
</p:sldLayout>
</file>

<file path=ppt/slideLayouts/slideLayout4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3306248917"/>
      </p:ext>
    </p:extLst>
  </p:cSld>
  <p:clrMapOvr>
    <a:masterClrMapping/>
  </p:clrMapOvr>
</p:sldLayout>
</file>

<file path=ppt/slideLayouts/slideLayout4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2684115342"/>
      </p:ext>
    </p:extLst>
  </p:cSld>
  <p:clrMapOvr>
    <a:masterClrMapping/>
  </p:clrMapOvr>
</p:sldLayout>
</file>

<file path=ppt/slideLayouts/slideLayout4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3/15/2021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06259755"/>
      </p:ext>
    </p:extLst>
  </p:cSld>
  <p:clrMapOvr>
    <a:masterClrMapping/>
  </p:clrMapOvr>
</p:sldLayout>
</file>

<file path=ppt/slideLayouts/slideLayout447.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1603665976"/>
      </p:ext>
    </p:extLst>
  </p:cSld>
  <p:clrMapOvr>
    <a:masterClrMapping/>
  </p:clrMapOvr>
</p:sldLayout>
</file>

<file path=ppt/slideLayouts/slideLayout44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469954189"/>
      </p:ext>
    </p:extLst>
  </p:cSld>
  <p:clrMapOvr>
    <a:masterClrMapping/>
  </p:clrMapOvr>
</p:sldLayout>
</file>

<file path=ppt/slideLayouts/slideLayout44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1848624365"/>
      </p:ext>
    </p:extLst>
  </p:cSld>
  <p:clrMapOvr>
    <a:masterClrMapping/>
  </p:clrMapOvr>
</p:sldLayout>
</file>

<file path=ppt/slideLayouts/slideLayout450.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4174962630"/>
      </p:ext>
    </p:extLst>
  </p:cSld>
  <p:clrMapOvr>
    <a:masterClrMapping/>
  </p:clrMapOvr>
</p:sldLayout>
</file>

<file path=ppt/slideLayouts/slideLayout45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3/15/2021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492628308"/>
      </p:ext>
    </p:extLst>
  </p:cSld>
  <p:clrMapOvr>
    <a:masterClrMapping/>
  </p:clrMapOvr>
</p:sldLayout>
</file>

<file path=ppt/slideLayouts/slideLayout4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B141D8EF-53E5-4285-9CD5-417CCF3A6C18}"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B76E7F-92CB-40A9-B246-F139BFF570E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815089625"/>
      </p:ext>
    </p:extLst>
  </p:cSld>
  <p:clrMapOvr>
    <a:masterClrMapping/>
  </p:clrMapOvr>
</p:sldLayout>
</file>

<file path=ppt/slideLayouts/slideLayout4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7C972AE9-76CB-4636-A03C-448FBB126FA8}"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4821BFF-A2EB-4910-AD4C-6D6B61BCA5D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69226211"/>
      </p:ext>
    </p:extLst>
  </p:cSld>
  <p:clrMapOvr>
    <a:masterClrMapping/>
  </p:clrMapOvr>
</p:sldLayout>
</file>

<file path=ppt/slideLayouts/slideLayout4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34D080AF-2B11-4C65-A873-245D94AEE362}"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DCCCB81-BB7C-407E-B607-DF15797531A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54654485"/>
      </p:ext>
    </p:extLst>
  </p:cSld>
  <p:clrMapOvr>
    <a:masterClrMapping/>
  </p:clrMapOvr>
</p:sldLayout>
</file>

<file path=ppt/slideLayouts/slideLayout4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4E03A67D-30A1-4254-AA4B-4A1DD514A80C}" type="datetime1">
              <a:rPr lang="en-US">
                <a:solidFill>
                  <a:srgbClr val="000000"/>
                </a:solidFill>
              </a:rPr>
              <a:pPr>
                <a:defRPr/>
              </a:pPr>
              <a:t>3/15/2021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2883679-5727-4E37-92F5-B33EC6066C00}"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927977192"/>
      </p:ext>
    </p:extLst>
  </p:cSld>
  <p:clrMapOvr>
    <a:masterClrMapping/>
  </p:clrMapOvr>
</p:sldLayout>
</file>

<file path=ppt/slideLayouts/slideLayout4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30BDA9F1-4DB3-4D48-82AF-F533BC6D9B64}" type="datetime1">
              <a:rPr lang="en-US">
                <a:solidFill>
                  <a:srgbClr val="000000"/>
                </a:solidFill>
              </a:rPr>
              <a:pPr>
                <a:defRPr/>
              </a:pPr>
              <a:t>3/15/2021</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E56570A-002E-4139-943B-9DEA80C6756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961425"/>
      </p:ext>
    </p:extLst>
  </p:cSld>
  <p:clrMapOvr>
    <a:masterClrMapping/>
  </p:clrMapOvr>
</p:sldLayout>
</file>

<file path=ppt/slideLayouts/slideLayout4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A657853B-7869-4FB0-96EE-40482024B781}" type="datetime1">
              <a:rPr lang="en-US">
                <a:solidFill>
                  <a:srgbClr val="000000"/>
                </a:solidFill>
              </a:rPr>
              <a:pPr>
                <a:defRPr/>
              </a:pPr>
              <a:t>3/15/2021</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47BA4D8-21C8-4781-AD99-2FCDA6F0A92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175207105"/>
      </p:ext>
    </p:extLst>
  </p:cSld>
  <p:clrMapOvr>
    <a:masterClrMapping/>
  </p:clrMapOvr>
</p:sldLayout>
</file>

<file path=ppt/slideLayouts/slideLayout4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071A100-1534-4A52-8DFD-712A95D0BEB9}" type="datetime1">
              <a:rPr lang="en-US">
                <a:solidFill>
                  <a:srgbClr val="000000"/>
                </a:solidFill>
              </a:rPr>
              <a:pPr>
                <a:defRPr/>
              </a:pPr>
              <a:t>3/15/2021</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A9D676A-1C08-4C40-8437-C12DD9227688}"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017768299"/>
      </p:ext>
    </p:extLst>
  </p:cSld>
  <p:clrMapOvr>
    <a:masterClrMapping/>
  </p:clrMapOvr>
</p:sldLayout>
</file>

<file path=ppt/slideLayouts/slideLayout4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53037BD-AA35-4301-B903-180180539245}" type="datetime1">
              <a:rPr lang="en-US">
                <a:solidFill>
                  <a:srgbClr val="000000"/>
                </a:solidFill>
              </a:rPr>
              <a:pPr>
                <a:defRPr/>
              </a:pPr>
              <a:t>3/15/2021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EEB7F31-9AA3-4AAC-A0C2-6D2DAE915AD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63679500"/>
      </p:ext>
    </p:extLst>
  </p:cSld>
  <p:clrMapOvr>
    <a:masterClrMapping/>
  </p:clrMapOvr>
</p:sldLayout>
</file>

<file path=ppt/slideLayouts/slideLayout4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05740C9-CD1C-464F-BC3A-ACA0D2754DA5}" type="datetime1">
              <a:rPr lang="en-US">
                <a:solidFill>
                  <a:srgbClr val="000000"/>
                </a:solidFill>
              </a:rPr>
              <a:pPr>
                <a:defRPr/>
              </a:pPr>
              <a:t>3/15/2021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BB95836-3DE2-4529-BCD6-28C1B10C9CD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759744195"/>
      </p:ext>
    </p:extLst>
  </p:cSld>
  <p:clrMapOvr>
    <a:masterClrMapping/>
  </p:clrMapOvr>
</p:sldLayout>
</file>

<file path=ppt/slideLayouts/slideLayout4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D2C06E5-9225-4C4D-A20C-4F9A6414CE02}"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73EC80-0AD1-4EC2-82AF-4EBA358A204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914701"/>
      </p:ext>
    </p:extLst>
  </p:cSld>
  <p:clrMapOvr>
    <a:masterClrMapping/>
  </p:clrMapOvr>
</p:sldLayout>
</file>

<file path=ppt/slideLayouts/slideLayout4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537B79D4-7800-4402-8366-3070D286CD70}"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443593A-58A2-47D9-883F-98B01FCCE3D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90810113"/>
      </p:ext>
    </p:extLst>
  </p:cSld>
  <p:clrMapOvr>
    <a:masterClrMapping/>
  </p:clrMapOvr>
</p:sldLayout>
</file>

<file path=ppt/slideLayouts/slideLayout4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56406449"/>
      </p:ext>
    </p:extLst>
  </p:cSld>
  <p:clrMapOvr>
    <a:masterClrMapping/>
  </p:clrMapOvr>
</p:sldLayout>
</file>

<file path=ppt/slideLayouts/slideLayout4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58778927"/>
      </p:ext>
    </p:extLst>
  </p:cSld>
  <p:clrMapOvr>
    <a:masterClrMapping/>
  </p:clrMapOvr>
</p:sldLayout>
</file>

<file path=ppt/slideLayouts/slideLayout4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879572587"/>
      </p:ext>
    </p:extLst>
  </p:cSld>
  <p:clrMapOvr>
    <a:masterClrMapping/>
  </p:clrMapOvr>
</p:sldLayout>
</file>

<file path=ppt/slideLayouts/slideLayout4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3/15/2021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96134253"/>
      </p:ext>
    </p:extLst>
  </p:cSld>
  <p:clrMapOvr>
    <a:masterClrMapping/>
  </p:clrMapOvr>
</p:sldLayout>
</file>

<file path=ppt/slideLayouts/slideLayout4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3/15/2021</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1347124"/>
      </p:ext>
    </p:extLst>
  </p:cSld>
  <p:clrMapOvr>
    <a:masterClrMapping/>
  </p:clrMapOvr>
</p:sldLayout>
</file>

<file path=ppt/slideLayouts/slideLayout4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3/15/2021</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489580387"/>
      </p:ext>
    </p:extLst>
  </p:cSld>
  <p:clrMapOvr>
    <a:masterClrMapping/>
  </p:clrMapOvr>
</p:sldLayout>
</file>

<file path=ppt/slideLayouts/slideLayout4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3/15/2021</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32814378"/>
      </p:ext>
    </p:extLst>
  </p:cSld>
  <p:clrMapOvr>
    <a:masterClrMapping/>
  </p:clrMapOvr>
</p:sldLayout>
</file>

<file path=ppt/slideLayouts/slideLayout4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3/15/2021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441542273"/>
      </p:ext>
    </p:extLst>
  </p:cSld>
  <p:clrMapOvr>
    <a:masterClrMapping/>
  </p:clrMapOvr>
</p:sldLayout>
</file>

<file path=ppt/slideLayouts/slideLayout4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3/15/2021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667385027"/>
      </p:ext>
    </p:extLst>
  </p:cSld>
  <p:clrMapOvr>
    <a:masterClrMapping/>
  </p:clrMapOvr>
</p:sldLayout>
</file>

<file path=ppt/slideLayouts/slideLayout4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68199169"/>
      </p:ext>
    </p:extLst>
  </p:cSld>
  <p:clrMapOvr>
    <a:masterClrMapping/>
  </p:clrMapOvr>
</p:sldLayout>
</file>

<file path=ppt/slideLayouts/slideLayout4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484591"/>
      </p:ext>
    </p:extLst>
  </p:cSld>
  <p:clrMapOvr>
    <a:masterClrMapping/>
  </p:clrMapOvr>
</p:sldLayout>
</file>

<file path=ppt/slideLayouts/slideLayout47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12578400"/>
      </p:ext>
    </p:extLst>
  </p:cSld>
  <p:clrMapOvr>
    <a:masterClrMapping/>
  </p:clrMapOvr>
</p:sldLayout>
</file>

<file path=ppt/slideLayouts/slideLayout4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9190064"/>
      </p:ext>
    </p:extLst>
  </p:cSld>
  <p:clrMapOvr>
    <a:masterClrMapping/>
  </p:clrMapOvr>
</p:sldLayout>
</file>

<file path=ppt/slideLayouts/slideLayout47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68476804"/>
      </p:ext>
    </p:extLst>
  </p:cSld>
  <p:clrMapOvr>
    <a:masterClrMapping/>
  </p:clrMapOvr>
</p:sldLayout>
</file>

<file path=ppt/slideLayouts/slideLayout4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3/15/2021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247918943"/>
      </p:ext>
    </p:extLst>
  </p:cSld>
  <p:clrMapOvr>
    <a:masterClrMapping/>
  </p:clrMapOvr>
</p:sldLayout>
</file>

<file path=ppt/slideLayouts/slideLayout4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3/15/2021</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28057549"/>
      </p:ext>
    </p:extLst>
  </p:cSld>
  <p:clrMapOvr>
    <a:masterClrMapping/>
  </p:clrMapOvr>
</p:sldLayout>
</file>

<file path=ppt/slideLayouts/slideLayout4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3/15/2021</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83153576"/>
      </p:ext>
    </p:extLst>
  </p:cSld>
  <p:clrMapOvr>
    <a:masterClrMapping/>
  </p:clrMapOvr>
</p:sldLayout>
</file>

<file path=ppt/slideLayouts/slideLayout4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3/15/2021</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94432674"/>
      </p:ext>
    </p:extLst>
  </p:cSld>
  <p:clrMapOvr>
    <a:masterClrMapping/>
  </p:clrMapOvr>
</p:sldLayout>
</file>

<file path=ppt/slideLayouts/slideLayout4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3/15/2021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71223185"/>
      </p:ext>
    </p:extLst>
  </p:cSld>
  <p:clrMapOvr>
    <a:masterClrMapping/>
  </p:clrMapOvr>
</p:sldLayout>
</file>

<file path=ppt/slideLayouts/slideLayout4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3/15/2021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19892228"/>
      </p:ext>
    </p:extLst>
  </p:cSld>
  <p:clrMapOvr>
    <a:masterClrMapping/>
  </p:clrMapOvr>
</p:sldLayout>
</file>

<file path=ppt/slideLayouts/slideLayout48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2061878"/>
      </p:ext>
    </p:extLst>
  </p:cSld>
  <p:clrMapOvr>
    <a:masterClrMapping/>
  </p:clrMapOvr>
</p:sldLayout>
</file>

<file path=ppt/slideLayouts/slideLayout48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3/15/2021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42088074"/>
      </p:ext>
    </p:extLst>
  </p:cSld>
  <p:clrMapOvr>
    <a:masterClrMapping/>
  </p:clrMapOvr>
</p:sldLayout>
</file>

<file path=ppt/slideLayouts/slideLayout48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E38278-9AB8-4D28-A3C7-8AEDD17DA1C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91044387"/>
      </p:ext>
    </p:extLst>
  </p:cSld>
  <p:clrMapOvr>
    <a:masterClrMapping/>
  </p:clrMapOvr>
  <p:transition>
    <p:wedge/>
  </p:transition>
</p:sldLayout>
</file>

<file path=ppt/slideLayouts/slideLayout48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9C66DC-D5D0-4D2C-860C-201873A2E87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29736810"/>
      </p:ext>
    </p:extLst>
  </p:cSld>
  <p:clrMapOvr>
    <a:masterClrMapping/>
  </p:clrMapOvr>
  <p:transition>
    <p:wedge/>
  </p:transition>
</p:sldLayout>
</file>

<file path=ppt/slideLayouts/slideLayout48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7B1F36-8E72-448D-83B5-F64BC9F72C5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95794576"/>
      </p:ext>
    </p:extLst>
  </p:cSld>
  <p:clrMapOvr>
    <a:masterClrMapping/>
  </p:clrMapOvr>
  <p:transition>
    <p:wedge/>
  </p:transition>
</p:sldLayout>
</file>

<file path=ppt/slideLayouts/slideLayout48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E6BD9D-5F4F-47E6-B8D7-E32872FFD9F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5543501"/>
      </p:ext>
    </p:extLst>
  </p:cSld>
  <p:clrMapOvr>
    <a:masterClrMapping/>
  </p:clrMapOvr>
  <p:transition>
    <p:wedge/>
  </p:transition>
</p:sldLayout>
</file>

<file path=ppt/slideLayouts/slideLayout48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F7C6932-BE4A-43AD-9497-FEA8F79291D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697283840"/>
      </p:ext>
    </p:extLst>
  </p:cSld>
  <p:clrMapOvr>
    <a:masterClrMapping/>
  </p:clrMapOvr>
  <p:transition>
    <p:wedge/>
  </p:transition>
</p:sldLayout>
</file>

<file path=ppt/slideLayouts/slideLayout4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86471BE-0F8E-4EDD-AB47-80069AABFC1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895931302"/>
      </p:ext>
    </p:extLst>
  </p:cSld>
  <p:clrMapOvr>
    <a:masterClrMapping/>
  </p:clrMapOvr>
  <p:transition>
    <p:wedge/>
  </p:transition>
</p:sldLayout>
</file>

<file path=ppt/slideLayouts/slideLayout49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88D9B92-56F1-48AE-B0A0-4AC7725E017D}"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84917673"/>
      </p:ext>
    </p:extLst>
  </p:cSld>
  <p:clrMapOvr>
    <a:masterClrMapping/>
  </p:clrMapOvr>
  <p:transition>
    <p:wedge/>
  </p:transition>
</p:sldLayout>
</file>

<file path=ppt/slideLayouts/slideLayout49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DB9FC2-E9B5-4D24-AE67-533CF1D9E92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63294395"/>
      </p:ext>
    </p:extLst>
  </p:cSld>
  <p:clrMapOvr>
    <a:masterClrMapping/>
  </p:clrMapOvr>
  <p:transition>
    <p:wedge/>
  </p:transition>
</p:sldLayout>
</file>

<file path=ppt/slideLayouts/slideLayout49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2D11D8B-0866-4088-9533-E50903A1A07B}"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031264534"/>
      </p:ext>
    </p:extLst>
  </p:cSld>
  <p:clrMapOvr>
    <a:masterClrMapping/>
  </p:clrMapOvr>
  <p:transition>
    <p:wedge/>
  </p:transition>
</p:sldLayout>
</file>

<file path=ppt/slideLayouts/slideLayout49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74A3CE-1A0D-453B-BC4C-00D1E7EF433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92708413"/>
      </p:ext>
    </p:extLst>
  </p:cSld>
  <p:clrMapOvr>
    <a:masterClrMapping/>
  </p:clrMapOvr>
  <p:transition>
    <p:wedge/>
  </p:transition>
</p:sldLayout>
</file>

<file path=ppt/slideLayouts/slideLayout49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6EC7EFB-C878-417E-8582-E1DEB9F9B99A}"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421113547"/>
      </p:ext>
    </p:extLst>
  </p:cSld>
  <p:clrMapOvr>
    <a:masterClrMapping/>
  </p:clrMapOvr>
  <p:transition>
    <p:wedge/>
  </p:transition>
</p:sldLayout>
</file>

<file path=ppt/slideLayouts/slideLayout49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8060689"/>
      </p:ext>
    </p:extLst>
  </p:cSld>
  <p:clrMapOvr>
    <a:masterClrMapping/>
  </p:clrMapOvr>
</p:sldLayout>
</file>

<file path=ppt/slideLayouts/slideLayout4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1094146"/>
      </p:ext>
    </p:extLst>
  </p:cSld>
  <p:clrMapOvr>
    <a:masterClrMapping/>
  </p:clrMapOvr>
</p:sldLayout>
</file>

<file path=ppt/slideLayouts/slideLayout49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6571058"/>
      </p:ext>
    </p:extLst>
  </p:cSld>
  <p:clrMapOvr>
    <a:masterClrMapping/>
  </p:clrMapOvr>
</p:sldLayout>
</file>

<file path=ppt/slideLayouts/slideLayout49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922678"/>
      </p:ext>
    </p:extLst>
  </p:cSld>
  <p:clrMapOvr>
    <a:masterClrMapping/>
  </p:clrMapOvr>
</p:sldLayout>
</file>

<file path=ppt/slideLayouts/slideLayout50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7114593"/>
      </p:ext>
    </p:extLst>
  </p:cSld>
  <p:clrMapOvr>
    <a:masterClrMapping/>
  </p:clrMapOvr>
</p:sldLayout>
</file>

<file path=ppt/slideLayouts/slideLayout5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456293"/>
      </p:ext>
    </p:extLst>
  </p:cSld>
  <p:clrMapOvr>
    <a:masterClrMapping/>
  </p:clrMapOvr>
</p:sldLayout>
</file>

<file path=ppt/slideLayouts/slideLayout50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3735659"/>
      </p:ext>
    </p:extLst>
  </p:cSld>
  <p:clrMapOvr>
    <a:masterClrMapping/>
  </p:clrMapOvr>
</p:sldLayout>
</file>

<file path=ppt/slideLayouts/slideLayout50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5366501"/>
      </p:ext>
    </p:extLst>
  </p:cSld>
  <p:clrMapOvr>
    <a:masterClrMapping/>
  </p:clrMapOvr>
</p:sldLayout>
</file>

<file path=ppt/slideLayouts/slideLayout50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451734"/>
      </p:ext>
    </p:extLst>
  </p:cSld>
  <p:clrMapOvr>
    <a:masterClrMapping/>
  </p:clrMapOvr>
</p:sldLayout>
</file>

<file path=ppt/slideLayouts/slideLayout50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2181970"/>
      </p:ext>
    </p:extLst>
  </p:cSld>
  <p:clrMapOvr>
    <a:masterClrMapping/>
  </p:clrMapOvr>
</p:sldLayout>
</file>

<file path=ppt/slideLayouts/slideLayout50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2946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theme" Target="../theme/theme5.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18" Type="http://schemas.openxmlformats.org/officeDocument/2006/relationships/theme" Target="../theme/theme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slideLayout" Target="../slideLayouts/slideLayout85.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18" Type="http://schemas.openxmlformats.org/officeDocument/2006/relationships/theme" Target="../theme/theme7.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17" Type="http://schemas.openxmlformats.org/officeDocument/2006/relationships/slideLayout" Target="../slideLayouts/slideLayout102.xml"/><Relationship Id="rId2" Type="http://schemas.openxmlformats.org/officeDocument/2006/relationships/slideLayout" Target="../slideLayouts/slideLayout87.xml"/><Relationship Id="rId16" Type="http://schemas.openxmlformats.org/officeDocument/2006/relationships/slideLayout" Target="../slideLayouts/slideLayout101.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18" Type="http://schemas.openxmlformats.org/officeDocument/2006/relationships/theme" Target="../theme/theme8.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17" Type="http://schemas.openxmlformats.org/officeDocument/2006/relationships/slideLayout" Target="../slideLayouts/slideLayout119.xml"/><Relationship Id="rId2" Type="http://schemas.openxmlformats.org/officeDocument/2006/relationships/slideLayout" Target="../slideLayouts/slideLayout104.xml"/><Relationship Id="rId16" Type="http://schemas.openxmlformats.org/officeDocument/2006/relationships/slideLayout" Target="../slideLayouts/slideLayout118.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slideLayout" Target="../slideLayouts/slideLayout132.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2" Type="http://schemas.openxmlformats.org/officeDocument/2006/relationships/slideLayout" Target="../slideLayouts/slideLayout121.xml"/><Relationship Id="rId16" Type="http://schemas.openxmlformats.org/officeDocument/2006/relationships/theme" Target="../theme/theme9.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5" Type="http://schemas.openxmlformats.org/officeDocument/2006/relationships/slideLayout" Target="../slideLayouts/slideLayout134.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 Id="rId14" Type="http://schemas.openxmlformats.org/officeDocument/2006/relationships/slideLayout" Target="../slideLayouts/slideLayout13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42.xml"/><Relationship Id="rId13" Type="http://schemas.openxmlformats.org/officeDocument/2006/relationships/slideLayout" Target="../slideLayouts/slideLayout147.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slideLayout" Target="../slideLayouts/slideLayout146.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5" Type="http://schemas.openxmlformats.org/officeDocument/2006/relationships/theme" Target="../theme/theme10.xml"/><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 Id="rId14" Type="http://schemas.openxmlformats.org/officeDocument/2006/relationships/slideLayout" Target="../slideLayouts/slideLayout14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6.xml"/><Relationship Id="rId13" Type="http://schemas.openxmlformats.org/officeDocument/2006/relationships/slideLayout" Target="../slideLayouts/slideLayout161.xml"/><Relationship Id="rId3" Type="http://schemas.openxmlformats.org/officeDocument/2006/relationships/slideLayout" Target="../slideLayouts/slideLayout151.xml"/><Relationship Id="rId7" Type="http://schemas.openxmlformats.org/officeDocument/2006/relationships/slideLayout" Target="../slideLayouts/slideLayout155.xml"/><Relationship Id="rId12" Type="http://schemas.openxmlformats.org/officeDocument/2006/relationships/slideLayout" Target="../slideLayouts/slideLayout160.xml"/><Relationship Id="rId2" Type="http://schemas.openxmlformats.org/officeDocument/2006/relationships/slideLayout" Target="../slideLayouts/slideLayout150.xml"/><Relationship Id="rId1" Type="http://schemas.openxmlformats.org/officeDocument/2006/relationships/slideLayout" Target="../slideLayouts/slideLayout149.xml"/><Relationship Id="rId6" Type="http://schemas.openxmlformats.org/officeDocument/2006/relationships/slideLayout" Target="../slideLayouts/slideLayout154.xml"/><Relationship Id="rId11" Type="http://schemas.openxmlformats.org/officeDocument/2006/relationships/slideLayout" Target="../slideLayouts/slideLayout159.xml"/><Relationship Id="rId5" Type="http://schemas.openxmlformats.org/officeDocument/2006/relationships/slideLayout" Target="../slideLayouts/slideLayout153.xml"/><Relationship Id="rId15" Type="http://schemas.openxmlformats.org/officeDocument/2006/relationships/theme" Target="../theme/theme11.xml"/><Relationship Id="rId10" Type="http://schemas.openxmlformats.org/officeDocument/2006/relationships/slideLayout" Target="../slideLayouts/slideLayout158.xml"/><Relationship Id="rId4" Type="http://schemas.openxmlformats.org/officeDocument/2006/relationships/slideLayout" Target="../slideLayouts/slideLayout152.xml"/><Relationship Id="rId9" Type="http://schemas.openxmlformats.org/officeDocument/2006/relationships/slideLayout" Target="../slideLayouts/slideLayout157.xml"/><Relationship Id="rId14" Type="http://schemas.openxmlformats.org/officeDocument/2006/relationships/slideLayout" Target="../slideLayouts/slideLayout162.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70.xml"/><Relationship Id="rId13" Type="http://schemas.openxmlformats.org/officeDocument/2006/relationships/slideLayout" Target="../slideLayouts/slideLayout175.xml"/><Relationship Id="rId3" Type="http://schemas.openxmlformats.org/officeDocument/2006/relationships/slideLayout" Target="../slideLayouts/slideLayout165.xml"/><Relationship Id="rId7" Type="http://schemas.openxmlformats.org/officeDocument/2006/relationships/slideLayout" Target="../slideLayouts/slideLayout169.xml"/><Relationship Id="rId12" Type="http://schemas.openxmlformats.org/officeDocument/2006/relationships/slideLayout" Target="../slideLayouts/slideLayout174.xml"/><Relationship Id="rId2" Type="http://schemas.openxmlformats.org/officeDocument/2006/relationships/slideLayout" Target="../slideLayouts/slideLayout164.xml"/><Relationship Id="rId1" Type="http://schemas.openxmlformats.org/officeDocument/2006/relationships/slideLayout" Target="../slideLayouts/slideLayout163.xml"/><Relationship Id="rId6" Type="http://schemas.openxmlformats.org/officeDocument/2006/relationships/slideLayout" Target="../slideLayouts/slideLayout168.xml"/><Relationship Id="rId11" Type="http://schemas.openxmlformats.org/officeDocument/2006/relationships/slideLayout" Target="../slideLayouts/slideLayout173.xml"/><Relationship Id="rId5" Type="http://schemas.openxmlformats.org/officeDocument/2006/relationships/slideLayout" Target="../slideLayouts/slideLayout167.xml"/><Relationship Id="rId15" Type="http://schemas.openxmlformats.org/officeDocument/2006/relationships/theme" Target="../theme/theme12.xml"/><Relationship Id="rId10" Type="http://schemas.openxmlformats.org/officeDocument/2006/relationships/slideLayout" Target="../slideLayouts/slideLayout172.xml"/><Relationship Id="rId4" Type="http://schemas.openxmlformats.org/officeDocument/2006/relationships/slideLayout" Target="../slideLayouts/slideLayout166.xml"/><Relationship Id="rId9" Type="http://schemas.openxmlformats.org/officeDocument/2006/relationships/slideLayout" Target="../slideLayouts/slideLayout171.xml"/><Relationship Id="rId14" Type="http://schemas.openxmlformats.org/officeDocument/2006/relationships/slideLayout" Target="../slideLayouts/slideLayout176.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84.xml"/><Relationship Id="rId13" Type="http://schemas.openxmlformats.org/officeDocument/2006/relationships/slideLayout" Target="../slideLayouts/slideLayout189.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slideLayout" Target="../slideLayouts/slideLayout188.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5" Type="http://schemas.openxmlformats.org/officeDocument/2006/relationships/theme" Target="../theme/theme13.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 Id="rId14" Type="http://schemas.openxmlformats.org/officeDocument/2006/relationships/slideLayout" Target="../slideLayouts/slideLayout190.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98.xml"/><Relationship Id="rId13" Type="http://schemas.openxmlformats.org/officeDocument/2006/relationships/slideLayout" Target="../slideLayouts/slideLayout203.xml"/><Relationship Id="rId3" Type="http://schemas.openxmlformats.org/officeDocument/2006/relationships/slideLayout" Target="../slideLayouts/slideLayout193.xml"/><Relationship Id="rId7" Type="http://schemas.openxmlformats.org/officeDocument/2006/relationships/slideLayout" Target="../slideLayouts/slideLayout197.xml"/><Relationship Id="rId12" Type="http://schemas.openxmlformats.org/officeDocument/2006/relationships/slideLayout" Target="../slideLayouts/slideLayout202.xml"/><Relationship Id="rId2" Type="http://schemas.openxmlformats.org/officeDocument/2006/relationships/slideLayout" Target="../slideLayouts/slideLayout192.xml"/><Relationship Id="rId1" Type="http://schemas.openxmlformats.org/officeDocument/2006/relationships/slideLayout" Target="../slideLayouts/slideLayout191.xml"/><Relationship Id="rId6" Type="http://schemas.openxmlformats.org/officeDocument/2006/relationships/slideLayout" Target="../slideLayouts/slideLayout196.xml"/><Relationship Id="rId11" Type="http://schemas.openxmlformats.org/officeDocument/2006/relationships/slideLayout" Target="../slideLayouts/slideLayout201.xml"/><Relationship Id="rId5" Type="http://schemas.openxmlformats.org/officeDocument/2006/relationships/slideLayout" Target="../slideLayouts/slideLayout195.xml"/><Relationship Id="rId15" Type="http://schemas.openxmlformats.org/officeDocument/2006/relationships/theme" Target="../theme/theme14.xml"/><Relationship Id="rId10" Type="http://schemas.openxmlformats.org/officeDocument/2006/relationships/slideLayout" Target="../slideLayouts/slideLayout200.xml"/><Relationship Id="rId4" Type="http://schemas.openxmlformats.org/officeDocument/2006/relationships/slideLayout" Target="../slideLayouts/slideLayout194.xml"/><Relationship Id="rId9" Type="http://schemas.openxmlformats.org/officeDocument/2006/relationships/slideLayout" Target="../slideLayouts/slideLayout199.xml"/><Relationship Id="rId14" Type="http://schemas.openxmlformats.org/officeDocument/2006/relationships/slideLayout" Target="../slideLayouts/slideLayout20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12.xml"/><Relationship Id="rId3" Type="http://schemas.openxmlformats.org/officeDocument/2006/relationships/slideLayout" Target="../slideLayouts/slideLayout207.xml"/><Relationship Id="rId7" Type="http://schemas.openxmlformats.org/officeDocument/2006/relationships/slideLayout" Target="../slideLayouts/slideLayout211.xml"/><Relationship Id="rId12" Type="http://schemas.openxmlformats.org/officeDocument/2006/relationships/theme" Target="../theme/theme15.xml"/><Relationship Id="rId2" Type="http://schemas.openxmlformats.org/officeDocument/2006/relationships/slideLayout" Target="../slideLayouts/slideLayout206.xml"/><Relationship Id="rId1" Type="http://schemas.openxmlformats.org/officeDocument/2006/relationships/slideLayout" Target="../slideLayouts/slideLayout205.xml"/><Relationship Id="rId6" Type="http://schemas.openxmlformats.org/officeDocument/2006/relationships/slideLayout" Target="../slideLayouts/slideLayout210.xml"/><Relationship Id="rId11" Type="http://schemas.openxmlformats.org/officeDocument/2006/relationships/slideLayout" Target="../slideLayouts/slideLayout215.xml"/><Relationship Id="rId5" Type="http://schemas.openxmlformats.org/officeDocument/2006/relationships/slideLayout" Target="../slideLayouts/slideLayout209.xml"/><Relationship Id="rId10" Type="http://schemas.openxmlformats.org/officeDocument/2006/relationships/slideLayout" Target="../slideLayouts/slideLayout214.xml"/><Relationship Id="rId4" Type="http://schemas.openxmlformats.org/officeDocument/2006/relationships/slideLayout" Target="../slideLayouts/slideLayout208.xml"/><Relationship Id="rId9" Type="http://schemas.openxmlformats.org/officeDocument/2006/relationships/slideLayout" Target="../slideLayouts/slideLayout21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23.xml"/><Relationship Id="rId13" Type="http://schemas.openxmlformats.org/officeDocument/2006/relationships/slideLayout" Target="../slideLayouts/slideLayout228.xml"/><Relationship Id="rId3" Type="http://schemas.openxmlformats.org/officeDocument/2006/relationships/slideLayout" Target="../slideLayouts/slideLayout218.xml"/><Relationship Id="rId7" Type="http://schemas.openxmlformats.org/officeDocument/2006/relationships/slideLayout" Target="../slideLayouts/slideLayout222.xml"/><Relationship Id="rId12" Type="http://schemas.openxmlformats.org/officeDocument/2006/relationships/slideLayout" Target="../slideLayouts/slideLayout227.xml"/><Relationship Id="rId2" Type="http://schemas.openxmlformats.org/officeDocument/2006/relationships/slideLayout" Target="../slideLayouts/slideLayout217.xml"/><Relationship Id="rId1" Type="http://schemas.openxmlformats.org/officeDocument/2006/relationships/slideLayout" Target="../slideLayouts/slideLayout216.xml"/><Relationship Id="rId6" Type="http://schemas.openxmlformats.org/officeDocument/2006/relationships/slideLayout" Target="../slideLayouts/slideLayout221.xml"/><Relationship Id="rId11" Type="http://schemas.openxmlformats.org/officeDocument/2006/relationships/slideLayout" Target="../slideLayouts/slideLayout226.xml"/><Relationship Id="rId5" Type="http://schemas.openxmlformats.org/officeDocument/2006/relationships/slideLayout" Target="../slideLayouts/slideLayout220.xml"/><Relationship Id="rId15" Type="http://schemas.openxmlformats.org/officeDocument/2006/relationships/theme" Target="../theme/theme16.xml"/><Relationship Id="rId10" Type="http://schemas.openxmlformats.org/officeDocument/2006/relationships/slideLayout" Target="../slideLayouts/slideLayout225.xml"/><Relationship Id="rId4" Type="http://schemas.openxmlformats.org/officeDocument/2006/relationships/slideLayout" Target="../slideLayouts/slideLayout219.xml"/><Relationship Id="rId9" Type="http://schemas.openxmlformats.org/officeDocument/2006/relationships/slideLayout" Target="../slideLayouts/slideLayout224.xml"/><Relationship Id="rId14" Type="http://schemas.openxmlformats.org/officeDocument/2006/relationships/slideLayout" Target="../slideLayouts/slideLayout229.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37.xml"/><Relationship Id="rId13" Type="http://schemas.openxmlformats.org/officeDocument/2006/relationships/slideLayout" Target="../slideLayouts/slideLayout242.xml"/><Relationship Id="rId3" Type="http://schemas.openxmlformats.org/officeDocument/2006/relationships/slideLayout" Target="../slideLayouts/slideLayout232.xml"/><Relationship Id="rId7" Type="http://schemas.openxmlformats.org/officeDocument/2006/relationships/slideLayout" Target="../slideLayouts/slideLayout236.xml"/><Relationship Id="rId12" Type="http://schemas.openxmlformats.org/officeDocument/2006/relationships/slideLayout" Target="../slideLayouts/slideLayout241.xml"/><Relationship Id="rId2" Type="http://schemas.openxmlformats.org/officeDocument/2006/relationships/slideLayout" Target="../slideLayouts/slideLayout231.xml"/><Relationship Id="rId1" Type="http://schemas.openxmlformats.org/officeDocument/2006/relationships/slideLayout" Target="../slideLayouts/slideLayout230.xml"/><Relationship Id="rId6" Type="http://schemas.openxmlformats.org/officeDocument/2006/relationships/slideLayout" Target="../slideLayouts/slideLayout235.xml"/><Relationship Id="rId11" Type="http://schemas.openxmlformats.org/officeDocument/2006/relationships/slideLayout" Target="../slideLayouts/slideLayout240.xml"/><Relationship Id="rId5" Type="http://schemas.openxmlformats.org/officeDocument/2006/relationships/slideLayout" Target="../slideLayouts/slideLayout234.xml"/><Relationship Id="rId15" Type="http://schemas.openxmlformats.org/officeDocument/2006/relationships/theme" Target="../theme/theme17.xml"/><Relationship Id="rId10" Type="http://schemas.openxmlformats.org/officeDocument/2006/relationships/slideLayout" Target="../slideLayouts/slideLayout239.xml"/><Relationship Id="rId4" Type="http://schemas.openxmlformats.org/officeDocument/2006/relationships/slideLayout" Target="../slideLayouts/slideLayout233.xml"/><Relationship Id="rId9" Type="http://schemas.openxmlformats.org/officeDocument/2006/relationships/slideLayout" Target="../slideLayouts/slideLayout238.xml"/><Relationship Id="rId14" Type="http://schemas.openxmlformats.org/officeDocument/2006/relationships/slideLayout" Target="../slideLayouts/slideLayout243.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51.xml"/><Relationship Id="rId13" Type="http://schemas.openxmlformats.org/officeDocument/2006/relationships/slideLayout" Target="../slideLayouts/slideLayout256.xml"/><Relationship Id="rId3" Type="http://schemas.openxmlformats.org/officeDocument/2006/relationships/slideLayout" Target="../slideLayouts/slideLayout246.xml"/><Relationship Id="rId7" Type="http://schemas.openxmlformats.org/officeDocument/2006/relationships/slideLayout" Target="../slideLayouts/slideLayout250.xml"/><Relationship Id="rId12" Type="http://schemas.openxmlformats.org/officeDocument/2006/relationships/slideLayout" Target="../slideLayouts/slideLayout255.xml"/><Relationship Id="rId2" Type="http://schemas.openxmlformats.org/officeDocument/2006/relationships/slideLayout" Target="../slideLayouts/slideLayout245.xml"/><Relationship Id="rId1" Type="http://schemas.openxmlformats.org/officeDocument/2006/relationships/slideLayout" Target="../slideLayouts/slideLayout244.xml"/><Relationship Id="rId6" Type="http://schemas.openxmlformats.org/officeDocument/2006/relationships/slideLayout" Target="../slideLayouts/slideLayout249.xml"/><Relationship Id="rId11" Type="http://schemas.openxmlformats.org/officeDocument/2006/relationships/slideLayout" Target="../slideLayouts/slideLayout254.xml"/><Relationship Id="rId5" Type="http://schemas.openxmlformats.org/officeDocument/2006/relationships/slideLayout" Target="../slideLayouts/slideLayout248.xml"/><Relationship Id="rId15" Type="http://schemas.openxmlformats.org/officeDocument/2006/relationships/theme" Target="../theme/theme18.xml"/><Relationship Id="rId10" Type="http://schemas.openxmlformats.org/officeDocument/2006/relationships/slideLayout" Target="../slideLayouts/slideLayout253.xml"/><Relationship Id="rId4" Type="http://schemas.openxmlformats.org/officeDocument/2006/relationships/slideLayout" Target="../slideLayouts/slideLayout247.xml"/><Relationship Id="rId9" Type="http://schemas.openxmlformats.org/officeDocument/2006/relationships/slideLayout" Target="../slideLayouts/slideLayout252.xml"/><Relationship Id="rId14" Type="http://schemas.openxmlformats.org/officeDocument/2006/relationships/slideLayout" Target="../slideLayouts/slideLayout257.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65.xml"/><Relationship Id="rId13" Type="http://schemas.openxmlformats.org/officeDocument/2006/relationships/slideLayout" Target="../slideLayouts/slideLayout270.xml"/><Relationship Id="rId3" Type="http://schemas.openxmlformats.org/officeDocument/2006/relationships/slideLayout" Target="../slideLayouts/slideLayout260.xml"/><Relationship Id="rId7" Type="http://schemas.openxmlformats.org/officeDocument/2006/relationships/slideLayout" Target="../slideLayouts/slideLayout264.xml"/><Relationship Id="rId12" Type="http://schemas.openxmlformats.org/officeDocument/2006/relationships/slideLayout" Target="../slideLayouts/slideLayout269.xml"/><Relationship Id="rId2" Type="http://schemas.openxmlformats.org/officeDocument/2006/relationships/slideLayout" Target="../slideLayouts/slideLayout259.xml"/><Relationship Id="rId1" Type="http://schemas.openxmlformats.org/officeDocument/2006/relationships/slideLayout" Target="../slideLayouts/slideLayout258.xml"/><Relationship Id="rId6" Type="http://schemas.openxmlformats.org/officeDocument/2006/relationships/slideLayout" Target="../slideLayouts/slideLayout263.xml"/><Relationship Id="rId11" Type="http://schemas.openxmlformats.org/officeDocument/2006/relationships/slideLayout" Target="../slideLayouts/slideLayout268.xml"/><Relationship Id="rId5" Type="http://schemas.openxmlformats.org/officeDocument/2006/relationships/slideLayout" Target="../slideLayouts/slideLayout262.xml"/><Relationship Id="rId15" Type="http://schemas.openxmlformats.org/officeDocument/2006/relationships/theme" Target="../theme/theme19.xml"/><Relationship Id="rId10" Type="http://schemas.openxmlformats.org/officeDocument/2006/relationships/slideLayout" Target="../slideLayouts/slideLayout267.xml"/><Relationship Id="rId4" Type="http://schemas.openxmlformats.org/officeDocument/2006/relationships/slideLayout" Target="../slideLayouts/slideLayout261.xml"/><Relationship Id="rId9" Type="http://schemas.openxmlformats.org/officeDocument/2006/relationships/slideLayout" Target="../slideLayouts/slideLayout266.xml"/><Relationship Id="rId14" Type="http://schemas.openxmlformats.org/officeDocument/2006/relationships/slideLayout" Target="../slideLayouts/slideLayout271.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79.xml"/><Relationship Id="rId13" Type="http://schemas.openxmlformats.org/officeDocument/2006/relationships/slideLayout" Target="../slideLayouts/slideLayout284.xml"/><Relationship Id="rId3" Type="http://schemas.openxmlformats.org/officeDocument/2006/relationships/slideLayout" Target="../slideLayouts/slideLayout274.xml"/><Relationship Id="rId7" Type="http://schemas.openxmlformats.org/officeDocument/2006/relationships/slideLayout" Target="../slideLayouts/slideLayout278.xml"/><Relationship Id="rId12" Type="http://schemas.openxmlformats.org/officeDocument/2006/relationships/slideLayout" Target="../slideLayouts/slideLayout283.xml"/><Relationship Id="rId2" Type="http://schemas.openxmlformats.org/officeDocument/2006/relationships/slideLayout" Target="../slideLayouts/slideLayout273.xml"/><Relationship Id="rId1" Type="http://schemas.openxmlformats.org/officeDocument/2006/relationships/slideLayout" Target="../slideLayouts/slideLayout272.xml"/><Relationship Id="rId6" Type="http://schemas.openxmlformats.org/officeDocument/2006/relationships/slideLayout" Target="../slideLayouts/slideLayout277.xml"/><Relationship Id="rId11" Type="http://schemas.openxmlformats.org/officeDocument/2006/relationships/slideLayout" Target="../slideLayouts/slideLayout282.xml"/><Relationship Id="rId5" Type="http://schemas.openxmlformats.org/officeDocument/2006/relationships/slideLayout" Target="../slideLayouts/slideLayout276.xml"/><Relationship Id="rId15" Type="http://schemas.openxmlformats.org/officeDocument/2006/relationships/theme" Target="../theme/theme20.xml"/><Relationship Id="rId10" Type="http://schemas.openxmlformats.org/officeDocument/2006/relationships/slideLayout" Target="../slideLayouts/slideLayout281.xml"/><Relationship Id="rId4" Type="http://schemas.openxmlformats.org/officeDocument/2006/relationships/slideLayout" Target="../slideLayouts/slideLayout275.xml"/><Relationship Id="rId9" Type="http://schemas.openxmlformats.org/officeDocument/2006/relationships/slideLayout" Target="../slideLayouts/slideLayout280.xml"/><Relationship Id="rId14" Type="http://schemas.openxmlformats.org/officeDocument/2006/relationships/slideLayout" Target="../slideLayouts/slideLayout285.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93.xml"/><Relationship Id="rId13" Type="http://schemas.openxmlformats.org/officeDocument/2006/relationships/slideLayout" Target="../slideLayouts/slideLayout298.xml"/><Relationship Id="rId3" Type="http://schemas.openxmlformats.org/officeDocument/2006/relationships/slideLayout" Target="../slideLayouts/slideLayout288.xml"/><Relationship Id="rId7" Type="http://schemas.openxmlformats.org/officeDocument/2006/relationships/slideLayout" Target="../slideLayouts/slideLayout292.xml"/><Relationship Id="rId12" Type="http://schemas.openxmlformats.org/officeDocument/2006/relationships/slideLayout" Target="../slideLayouts/slideLayout297.xml"/><Relationship Id="rId2" Type="http://schemas.openxmlformats.org/officeDocument/2006/relationships/slideLayout" Target="../slideLayouts/slideLayout287.xml"/><Relationship Id="rId1" Type="http://schemas.openxmlformats.org/officeDocument/2006/relationships/slideLayout" Target="../slideLayouts/slideLayout286.xml"/><Relationship Id="rId6" Type="http://schemas.openxmlformats.org/officeDocument/2006/relationships/slideLayout" Target="../slideLayouts/slideLayout291.xml"/><Relationship Id="rId11" Type="http://schemas.openxmlformats.org/officeDocument/2006/relationships/slideLayout" Target="../slideLayouts/slideLayout296.xml"/><Relationship Id="rId5" Type="http://schemas.openxmlformats.org/officeDocument/2006/relationships/slideLayout" Target="../slideLayouts/slideLayout290.xml"/><Relationship Id="rId15" Type="http://schemas.openxmlformats.org/officeDocument/2006/relationships/theme" Target="../theme/theme21.xml"/><Relationship Id="rId10" Type="http://schemas.openxmlformats.org/officeDocument/2006/relationships/slideLayout" Target="../slideLayouts/slideLayout295.xml"/><Relationship Id="rId4" Type="http://schemas.openxmlformats.org/officeDocument/2006/relationships/slideLayout" Target="../slideLayouts/slideLayout289.xml"/><Relationship Id="rId9" Type="http://schemas.openxmlformats.org/officeDocument/2006/relationships/slideLayout" Target="../slideLayouts/slideLayout294.xml"/><Relationship Id="rId14" Type="http://schemas.openxmlformats.org/officeDocument/2006/relationships/slideLayout" Target="../slideLayouts/slideLayout299.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7.xml"/><Relationship Id="rId13" Type="http://schemas.openxmlformats.org/officeDocument/2006/relationships/slideLayout" Target="../slideLayouts/slideLayout312.xml"/><Relationship Id="rId3" Type="http://schemas.openxmlformats.org/officeDocument/2006/relationships/slideLayout" Target="../slideLayouts/slideLayout302.xml"/><Relationship Id="rId7" Type="http://schemas.openxmlformats.org/officeDocument/2006/relationships/slideLayout" Target="../slideLayouts/slideLayout306.xml"/><Relationship Id="rId12" Type="http://schemas.openxmlformats.org/officeDocument/2006/relationships/slideLayout" Target="../slideLayouts/slideLayout311.xml"/><Relationship Id="rId2" Type="http://schemas.openxmlformats.org/officeDocument/2006/relationships/slideLayout" Target="../slideLayouts/slideLayout301.xml"/><Relationship Id="rId16" Type="http://schemas.openxmlformats.org/officeDocument/2006/relationships/theme" Target="../theme/theme22.xml"/><Relationship Id="rId1" Type="http://schemas.openxmlformats.org/officeDocument/2006/relationships/slideLayout" Target="../slideLayouts/slideLayout300.xml"/><Relationship Id="rId6" Type="http://schemas.openxmlformats.org/officeDocument/2006/relationships/slideLayout" Target="../slideLayouts/slideLayout305.xml"/><Relationship Id="rId11" Type="http://schemas.openxmlformats.org/officeDocument/2006/relationships/slideLayout" Target="../slideLayouts/slideLayout310.xml"/><Relationship Id="rId5" Type="http://schemas.openxmlformats.org/officeDocument/2006/relationships/slideLayout" Target="../slideLayouts/slideLayout304.xml"/><Relationship Id="rId15" Type="http://schemas.openxmlformats.org/officeDocument/2006/relationships/slideLayout" Target="../slideLayouts/slideLayout314.xml"/><Relationship Id="rId10" Type="http://schemas.openxmlformats.org/officeDocument/2006/relationships/slideLayout" Target="../slideLayouts/slideLayout309.xml"/><Relationship Id="rId4" Type="http://schemas.openxmlformats.org/officeDocument/2006/relationships/slideLayout" Target="../slideLayouts/slideLayout303.xml"/><Relationship Id="rId9" Type="http://schemas.openxmlformats.org/officeDocument/2006/relationships/slideLayout" Target="../slideLayouts/slideLayout308.xml"/><Relationship Id="rId14" Type="http://schemas.openxmlformats.org/officeDocument/2006/relationships/slideLayout" Target="../slideLayouts/slideLayout313.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22.xml"/><Relationship Id="rId13" Type="http://schemas.openxmlformats.org/officeDocument/2006/relationships/slideLayout" Target="../slideLayouts/slideLayout327.xml"/><Relationship Id="rId3" Type="http://schemas.openxmlformats.org/officeDocument/2006/relationships/slideLayout" Target="../slideLayouts/slideLayout317.xml"/><Relationship Id="rId7" Type="http://schemas.openxmlformats.org/officeDocument/2006/relationships/slideLayout" Target="../slideLayouts/slideLayout321.xml"/><Relationship Id="rId12" Type="http://schemas.openxmlformats.org/officeDocument/2006/relationships/slideLayout" Target="../slideLayouts/slideLayout326.xml"/><Relationship Id="rId2" Type="http://schemas.openxmlformats.org/officeDocument/2006/relationships/slideLayout" Target="../slideLayouts/slideLayout316.xml"/><Relationship Id="rId16" Type="http://schemas.openxmlformats.org/officeDocument/2006/relationships/theme" Target="../theme/theme23.xml"/><Relationship Id="rId1" Type="http://schemas.openxmlformats.org/officeDocument/2006/relationships/slideLayout" Target="../slideLayouts/slideLayout315.xml"/><Relationship Id="rId6" Type="http://schemas.openxmlformats.org/officeDocument/2006/relationships/slideLayout" Target="../slideLayouts/slideLayout320.xml"/><Relationship Id="rId11" Type="http://schemas.openxmlformats.org/officeDocument/2006/relationships/slideLayout" Target="../slideLayouts/slideLayout325.xml"/><Relationship Id="rId5" Type="http://schemas.openxmlformats.org/officeDocument/2006/relationships/slideLayout" Target="../slideLayouts/slideLayout319.xml"/><Relationship Id="rId15" Type="http://schemas.openxmlformats.org/officeDocument/2006/relationships/slideLayout" Target="../slideLayouts/slideLayout329.xml"/><Relationship Id="rId10" Type="http://schemas.openxmlformats.org/officeDocument/2006/relationships/slideLayout" Target="../slideLayouts/slideLayout324.xml"/><Relationship Id="rId4" Type="http://schemas.openxmlformats.org/officeDocument/2006/relationships/slideLayout" Target="../slideLayouts/slideLayout318.xml"/><Relationship Id="rId9" Type="http://schemas.openxmlformats.org/officeDocument/2006/relationships/slideLayout" Target="../slideLayouts/slideLayout323.xml"/><Relationship Id="rId14" Type="http://schemas.openxmlformats.org/officeDocument/2006/relationships/slideLayout" Target="../slideLayouts/slideLayout328.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37.xml"/><Relationship Id="rId13" Type="http://schemas.openxmlformats.org/officeDocument/2006/relationships/slideLayout" Target="../slideLayouts/slideLayout342.xml"/><Relationship Id="rId3" Type="http://schemas.openxmlformats.org/officeDocument/2006/relationships/slideLayout" Target="../slideLayouts/slideLayout332.xml"/><Relationship Id="rId7" Type="http://schemas.openxmlformats.org/officeDocument/2006/relationships/slideLayout" Target="../slideLayouts/slideLayout336.xml"/><Relationship Id="rId12" Type="http://schemas.openxmlformats.org/officeDocument/2006/relationships/slideLayout" Target="../slideLayouts/slideLayout341.xml"/><Relationship Id="rId2" Type="http://schemas.openxmlformats.org/officeDocument/2006/relationships/slideLayout" Target="../slideLayouts/slideLayout331.xml"/><Relationship Id="rId16" Type="http://schemas.openxmlformats.org/officeDocument/2006/relationships/theme" Target="../theme/theme24.xml"/><Relationship Id="rId1" Type="http://schemas.openxmlformats.org/officeDocument/2006/relationships/slideLayout" Target="../slideLayouts/slideLayout330.xml"/><Relationship Id="rId6" Type="http://schemas.openxmlformats.org/officeDocument/2006/relationships/slideLayout" Target="../slideLayouts/slideLayout335.xml"/><Relationship Id="rId11" Type="http://schemas.openxmlformats.org/officeDocument/2006/relationships/slideLayout" Target="../slideLayouts/slideLayout340.xml"/><Relationship Id="rId5" Type="http://schemas.openxmlformats.org/officeDocument/2006/relationships/slideLayout" Target="../slideLayouts/slideLayout334.xml"/><Relationship Id="rId15" Type="http://schemas.openxmlformats.org/officeDocument/2006/relationships/slideLayout" Target="../slideLayouts/slideLayout344.xml"/><Relationship Id="rId10" Type="http://schemas.openxmlformats.org/officeDocument/2006/relationships/slideLayout" Target="../slideLayouts/slideLayout339.xml"/><Relationship Id="rId4" Type="http://schemas.openxmlformats.org/officeDocument/2006/relationships/slideLayout" Target="../slideLayouts/slideLayout333.xml"/><Relationship Id="rId9" Type="http://schemas.openxmlformats.org/officeDocument/2006/relationships/slideLayout" Target="../slideLayouts/slideLayout338.xml"/><Relationship Id="rId14" Type="http://schemas.openxmlformats.org/officeDocument/2006/relationships/slideLayout" Target="../slideLayouts/slideLayout343.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52.xml"/><Relationship Id="rId13" Type="http://schemas.openxmlformats.org/officeDocument/2006/relationships/slideLayout" Target="../slideLayouts/slideLayout357.xml"/><Relationship Id="rId3" Type="http://schemas.openxmlformats.org/officeDocument/2006/relationships/slideLayout" Target="../slideLayouts/slideLayout347.xml"/><Relationship Id="rId7" Type="http://schemas.openxmlformats.org/officeDocument/2006/relationships/slideLayout" Target="../slideLayouts/slideLayout351.xml"/><Relationship Id="rId12" Type="http://schemas.openxmlformats.org/officeDocument/2006/relationships/slideLayout" Target="../slideLayouts/slideLayout356.xml"/><Relationship Id="rId2" Type="http://schemas.openxmlformats.org/officeDocument/2006/relationships/slideLayout" Target="../slideLayouts/slideLayout346.xml"/><Relationship Id="rId1" Type="http://schemas.openxmlformats.org/officeDocument/2006/relationships/slideLayout" Target="../slideLayouts/slideLayout345.xml"/><Relationship Id="rId6" Type="http://schemas.openxmlformats.org/officeDocument/2006/relationships/slideLayout" Target="../slideLayouts/slideLayout350.xml"/><Relationship Id="rId11" Type="http://schemas.openxmlformats.org/officeDocument/2006/relationships/slideLayout" Target="../slideLayouts/slideLayout355.xml"/><Relationship Id="rId5" Type="http://schemas.openxmlformats.org/officeDocument/2006/relationships/slideLayout" Target="../slideLayouts/slideLayout349.xml"/><Relationship Id="rId15" Type="http://schemas.openxmlformats.org/officeDocument/2006/relationships/theme" Target="../theme/theme25.xml"/><Relationship Id="rId10" Type="http://schemas.openxmlformats.org/officeDocument/2006/relationships/slideLayout" Target="../slideLayouts/slideLayout354.xml"/><Relationship Id="rId4" Type="http://schemas.openxmlformats.org/officeDocument/2006/relationships/slideLayout" Target="../slideLayouts/slideLayout348.xml"/><Relationship Id="rId9" Type="http://schemas.openxmlformats.org/officeDocument/2006/relationships/slideLayout" Target="../slideLayouts/slideLayout353.xml"/><Relationship Id="rId14" Type="http://schemas.openxmlformats.org/officeDocument/2006/relationships/slideLayout" Target="../slideLayouts/slideLayout358.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66.xml"/><Relationship Id="rId3" Type="http://schemas.openxmlformats.org/officeDocument/2006/relationships/slideLayout" Target="../slideLayouts/slideLayout361.xml"/><Relationship Id="rId7" Type="http://schemas.openxmlformats.org/officeDocument/2006/relationships/slideLayout" Target="../slideLayouts/slideLayout365.xml"/><Relationship Id="rId12" Type="http://schemas.openxmlformats.org/officeDocument/2006/relationships/theme" Target="../theme/theme26.xml"/><Relationship Id="rId2" Type="http://schemas.openxmlformats.org/officeDocument/2006/relationships/slideLayout" Target="../slideLayouts/slideLayout360.xml"/><Relationship Id="rId1" Type="http://schemas.openxmlformats.org/officeDocument/2006/relationships/slideLayout" Target="../slideLayouts/slideLayout359.xml"/><Relationship Id="rId6" Type="http://schemas.openxmlformats.org/officeDocument/2006/relationships/slideLayout" Target="../slideLayouts/slideLayout364.xml"/><Relationship Id="rId11" Type="http://schemas.openxmlformats.org/officeDocument/2006/relationships/slideLayout" Target="../slideLayouts/slideLayout369.xml"/><Relationship Id="rId5" Type="http://schemas.openxmlformats.org/officeDocument/2006/relationships/slideLayout" Target="../slideLayouts/slideLayout363.xml"/><Relationship Id="rId10" Type="http://schemas.openxmlformats.org/officeDocument/2006/relationships/slideLayout" Target="../slideLayouts/slideLayout368.xml"/><Relationship Id="rId4" Type="http://schemas.openxmlformats.org/officeDocument/2006/relationships/slideLayout" Target="../slideLayouts/slideLayout362.xml"/><Relationship Id="rId9" Type="http://schemas.openxmlformats.org/officeDocument/2006/relationships/slideLayout" Target="../slideLayouts/slideLayout367.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77.xml"/><Relationship Id="rId3" Type="http://schemas.openxmlformats.org/officeDocument/2006/relationships/slideLayout" Target="../slideLayouts/slideLayout372.xml"/><Relationship Id="rId7" Type="http://schemas.openxmlformats.org/officeDocument/2006/relationships/slideLayout" Target="../slideLayouts/slideLayout376.xml"/><Relationship Id="rId12" Type="http://schemas.openxmlformats.org/officeDocument/2006/relationships/theme" Target="../theme/theme27.xml"/><Relationship Id="rId2" Type="http://schemas.openxmlformats.org/officeDocument/2006/relationships/slideLayout" Target="../slideLayouts/slideLayout371.xml"/><Relationship Id="rId1" Type="http://schemas.openxmlformats.org/officeDocument/2006/relationships/slideLayout" Target="../slideLayouts/slideLayout370.xml"/><Relationship Id="rId6" Type="http://schemas.openxmlformats.org/officeDocument/2006/relationships/slideLayout" Target="../slideLayouts/slideLayout375.xml"/><Relationship Id="rId11" Type="http://schemas.openxmlformats.org/officeDocument/2006/relationships/slideLayout" Target="../slideLayouts/slideLayout380.xml"/><Relationship Id="rId5" Type="http://schemas.openxmlformats.org/officeDocument/2006/relationships/slideLayout" Target="../slideLayouts/slideLayout374.xml"/><Relationship Id="rId10" Type="http://schemas.openxmlformats.org/officeDocument/2006/relationships/slideLayout" Target="../slideLayouts/slideLayout379.xml"/><Relationship Id="rId4" Type="http://schemas.openxmlformats.org/officeDocument/2006/relationships/slideLayout" Target="../slideLayouts/slideLayout373.xml"/><Relationship Id="rId9" Type="http://schemas.openxmlformats.org/officeDocument/2006/relationships/slideLayout" Target="../slideLayouts/slideLayout378.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88.xml"/><Relationship Id="rId3" Type="http://schemas.openxmlformats.org/officeDocument/2006/relationships/slideLayout" Target="../slideLayouts/slideLayout383.xml"/><Relationship Id="rId7" Type="http://schemas.openxmlformats.org/officeDocument/2006/relationships/slideLayout" Target="../slideLayouts/slideLayout387.xml"/><Relationship Id="rId12" Type="http://schemas.openxmlformats.org/officeDocument/2006/relationships/theme" Target="../theme/theme28.xml"/><Relationship Id="rId2" Type="http://schemas.openxmlformats.org/officeDocument/2006/relationships/slideLayout" Target="../slideLayouts/slideLayout382.xml"/><Relationship Id="rId1" Type="http://schemas.openxmlformats.org/officeDocument/2006/relationships/slideLayout" Target="../slideLayouts/slideLayout381.xml"/><Relationship Id="rId6" Type="http://schemas.openxmlformats.org/officeDocument/2006/relationships/slideLayout" Target="../slideLayouts/slideLayout386.xml"/><Relationship Id="rId11" Type="http://schemas.openxmlformats.org/officeDocument/2006/relationships/slideLayout" Target="../slideLayouts/slideLayout391.xml"/><Relationship Id="rId5" Type="http://schemas.openxmlformats.org/officeDocument/2006/relationships/slideLayout" Target="../slideLayouts/slideLayout385.xml"/><Relationship Id="rId10" Type="http://schemas.openxmlformats.org/officeDocument/2006/relationships/slideLayout" Target="../slideLayouts/slideLayout390.xml"/><Relationship Id="rId4" Type="http://schemas.openxmlformats.org/officeDocument/2006/relationships/slideLayout" Target="../slideLayouts/slideLayout384.xml"/><Relationship Id="rId9" Type="http://schemas.openxmlformats.org/officeDocument/2006/relationships/slideLayout" Target="../slideLayouts/slideLayout389.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99.xml"/><Relationship Id="rId3" Type="http://schemas.openxmlformats.org/officeDocument/2006/relationships/slideLayout" Target="../slideLayouts/slideLayout394.xml"/><Relationship Id="rId7" Type="http://schemas.openxmlformats.org/officeDocument/2006/relationships/slideLayout" Target="../slideLayouts/slideLayout398.xml"/><Relationship Id="rId12" Type="http://schemas.openxmlformats.org/officeDocument/2006/relationships/theme" Target="../theme/theme29.xml"/><Relationship Id="rId2" Type="http://schemas.openxmlformats.org/officeDocument/2006/relationships/slideLayout" Target="../slideLayouts/slideLayout393.xml"/><Relationship Id="rId1" Type="http://schemas.openxmlformats.org/officeDocument/2006/relationships/slideLayout" Target="../slideLayouts/slideLayout392.xml"/><Relationship Id="rId6" Type="http://schemas.openxmlformats.org/officeDocument/2006/relationships/slideLayout" Target="../slideLayouts/slideLayout397.xml"/><Relationship Id="rId11" Type="http://schemas.openxmlformats.org/officeDocument/2006/relationships/slideLayout" Target="../slideLayouts/slideLayout402.xml"/><Relationship Id="rId5" Type="http://schemas.openxmlformats.org/officeDocument/2006/relationships/slideLayout" Target="../slideLayouts/slideLayout396.xml"/><Relationship Id="rId10" Type="http://schemas.openxmlformats.org/officeDocument/2006/relationships/slideLayout" Target="../slideLayouts/slideLayout401.xml"/><Relationship Id="rId4" Type="http://schemas.openxmlformats.org/officeDocument/2006/relationships/slideLayout" Target="../slideLayouts/slideLayout395.xml"/><Relationship Id="rId9" Type="http://schemas.openxmlformats.org/officeDocument/2006/relationships/slideLayout" Target="../slideLayouts/slideLayout400.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410.xml"/><Relationship Id="rId13" Type="http://schemas.openxmlformats.org/officeDocument/2006/relationships/slideLayout" Target="../slideLayouts/slideLayout415.xml"/><Relationship Id="rId3" Type="http://schemas.openxmlformats.org/officeDocument/2006/relationships/slideLayout" Target="../slideLayouts/slideLayout405.xml"/><Relationship Id="rId7" Type="http://schemas.openxmlformats.org/officeDocument/2006/relationships/slideLayout" Target="../slideLayouts/slideLayout409.xml"/><Relationship Id="rId12" Type="http://schemas.openxmlformats.org/officeDocument/2006/relationships/slideLayout" Target="../slideLayouts/slideLayout414.xml"/><Relationship Id="rId17" Type="http://schemas.openxmlformats.org/officeDocument/2006/relationships/theme" Target="../theme/theme30.xml"/><Relationship Id="rId2" Type="http://schemas.openxmlformats.org/officeDocument/2006/relationships/slideLayout" Target="../slideLayouts/slideLayout404.xml"/><Relationship Id="rId16" Type="http://schemas.openxmlformats.org/officeDocument/2006/relationships/slideLayout" Target="../slideLayouts/slideLayout418.xml"/><Relationship Id="rId1" Type="http://schemas.openxmlformats.org/officeDocument/2006/relationships/slideLayout" Target="../slideLayouts/slideLayout403.xml"/><Relationship Id="rId6" Type="http://schemas.openxmlformats.org/officeDocument/2006/relationships/slideLayout" Target="../slideLayouts/slideLayout408.xml"/><Relationship Id="rId11" Type="http://schemas.openxmlformats.org/officeDocument/2006/relationships/slideLayout" Target="../slideLayouts/slideLayout413.xml"/><Relationship Id="rId5" Type="http://schemas.openxmlformats.org/officeDocument/2006/relationships/slideLayout" Target="../slideLayouts/slideLayout407.xml"/><Relationship Id="rId15" Type="http://schemas.openxmlformats.org/officeDocument/2006/relationships/slideLayout" Target="../slideLayouts/slideLayout417.xml"/><Relationship Id="rId10" Type="http://schemas.openxmlformats.org/officeDocument/2006/relationships/slideLayout" Target="../slideLayouts/slideLayout412.xml"/><Relationship Id="rId4" Type="http://schemas.openxmlformats.org/officeDocument/2006/relationships/slideLayout" Target="../slideLayouts/slideLayout406.xml"/><Relationship Id="rId9" Type="http://schemas.openxmlformats.org/officeDocument/2006/relationships/slideLayout" Target="../slideLayouts/slideLayout411.xml"/><Relationship Id="rId14" Type="http://schemas.openxmlformats.org/officeDocument/2006/relationships/slideLayout" Target="../slideLayouts/slideLayout416.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426.xml"/><Relationship Id="rId13" Type="http://schemas.openxmlformats.org/officeDocument/2006/relationships/slideLayout" Target="../slideLayouts/slideLayout431.xml"/><Relationship Id="rId18" Type="http://schemas.openxmlformats.org/officeDocument/2006/relationships/theme" Target="../theme/theme31.xml"/><Relationship Id="rId3" Type="http://schemas.openxmlformats.org/officeDocument/2006/relationships/slideLayout" Target="../slideLayouts/slideLayout421.xml"/><Relationship Id="rId7" Type="http://schemas.openxmlformats.org/officeDocument/2006/relationships/slideLayout" Target="../slideLayouts/slideLayout425.xml"/><Relationship Id="rId12" Type="http://schemas.openxmlformats.org/officeDocument/2006/relationships/slideLayout" Target="../slideLayouts/slideLayout430.xml"/><Relationship Id="rId17" Type="http://schemas.openxmlformats.org/officeDocument/2006/relationships/slideLayout" Target="../slideLayouts/slideLayout435.xml"/><Relationship Id="rId2" Type="http://schemas.openxmlformats.org/officeDocument/2006/relationships/slideLayout" Target="../slideLayouts/slideLayout420.xml"/><Relationship Id="rId16" Type="http://schemas.openxmlformats.org/officeDocument/2006/relationships/slideLayout" Target="../slideLayouts/slideLayout434.xml"/><Relationship Id="rId1" Type="http://schemas.openxmlformats.org/officeDocument/2006/relationships/slideLayout" Target="../slideLayouts/slideLayout419.xml"/><Relationship Id="rId6" Type="http://schemas.openxmlformats.org/officeDocument/2006/relationships/slideLayout" Target="../slideLayouts/slideLayout424.xml"/><Relationship Id="rId11" Type="http://schemas.openxmlformats.org/officeDocument/2006/relationships/slideLayout" Target="../slideLayouts/slideLayout429.xml"/><Relationship Id="rId5" Type="http://schemas.openxmlformats.org/officeDocument/2006/relationships/slideLayout" Target="../slideLayouts/slideLayout423.xml"/><Relationship Id="rId15" Type="http://schemas.openxmlformats.org/officeDocument/2006/relationships/slideLayout" Target="../slideLayouts/slideLayout433.xml"/><Relationship Id="rId10" Type="http://schemas.openxmlformats.org/officeDocument/2006/relationships/slideLayout" Target="../slideLayouts/slideLayout428.xml"/><Relationship Id="rId4" Type="http://schemas.openxmlformats.org/officeDocument/2006/relationships/slideLayout" Target="../slideLayouts/slideLayout422.xml"/><Relationship Id="rId9" Type="http://schemas.openxmlformats.org/officeDocument/2006/relationships/slideLayout" Target="../slideLayouts/slideLayout427.xml"/><Relationship Id="rId14" Type="http://schemas.openxmlformats.org/officeDocument/2006/relationships/slideLayout" Target="../slideLayouts/slideLayout432.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443.xml"/><Relationship Id="rId13" Type="http://schemas.openxmlformats.org/officeDocument/2006/relationships/slideLayout" Target="../slideLayouts/slideLayout448.xml"/><Relationship Id="rId3" Type="http://schemas.openxmlformats.org/officeDocument/2006/relationships/slideLayout" Target="../slideLayouts/slideLayout438.xml"/><Relationship Id="rId7" Type="http://schemas.openxmlformats.org/officeDocument/2006/relationships/slideLayout" Target="../slideLayouts/slideLayout442.xml"/><Relationship Id="rId12" Type="http://schemas.openxmlformats.org/officeDocument/2006/relationships/slideLayout" Target="../slideLayouts/slideLayout447.xml"/><Relationship Id="rId17" Type="http://schemas.openxmlformats.org/officeDocument/2006/relationships/theme" Target="../theme/theme32.xml"/><Relationship Id="rId2" Type="http://schemas.openxmlformats.org/officeDocument/2006/relationships/slideLayout" Target="../slideLayouts/slideLayout437.xml"/><Relationship Id="rId16" Type="http://schemas.openxmlformats.org/officeDocument/2006/relationships/slideLayout" Target="../slideLayouts/slideLayout451.xml"/><Relationship Id="rId1" Type="http://schemas.openxmlformats.org/officeDocument/2006/relationships/slideLayout" Target="../slideLayouts/slideLayout436.xml"/><Relationship Id="rId6" Type="http://schemas.openxmlformats.org/officeDocument/2006/relationships/slideLayout" Target="../slideLayouts/slideLayout441.xml"/><Relationship Id="rId11" Type="http://schemas.openxmlformats.org/officeDocument/2006/relationships/slideLayout" Target="../slideLayouts/slideLayout446.xml"/><Relationship Id="rId5" Type="http://schemas.openxmlformats.org/officeDocument/2006/relationships/slideLayout" Target="../slideLayouts/slideLayout440.xml"/><Relationship Id="rId15" Type="http://schemas.openxmlformats.org/officeDocument/2006/relationships/slideLayout" Target="../slideLayouts/slideLayout450.xml"/><Relationship Id="rId10" Type="http://schemas.openxmlformats.org/officeDocument/2006/relationships/slideLayout" Target="../slideLayouts/slideLayout445.xml"/><Relationship Id="rId4" Type="http://schemas.openxmlformats.org/officeDocument/2006/relationships/slideLayout" Target="../slideLayouts/slideLayout439.xml"/><Relationship Id="rId9" Type="http://schemas.openxmlformats.org/officeDocument/2006/relationships/slideLayout" Target="../slideLayouts/slideLayout444.xml"/><Relationship Id="rId14" Type="http://schemas.openxmlformats.org/officeDocument/2006/relationships/slideLayout" Target="../slideLayouts/slideLayout449.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459.xml"/><Relationship Id="rId3" Type="http://schemas.openxmlformats.org/officeDocument/2006/relationships/slideLayout" Target="../slideLayouts/slideLayout454.xml"/><Relationship Id="rId7" Type="http://schemas.openxmlformats.org/officeDocument/2006/relationships/slideLayout" Target="../slideLayouts/slideLayout458.xml"/><Relationship Id="rId12" Type="http://schemas.openxmlformats.org/officeDocument/2006/relationships/theme" Target="../theme/theme33.xml"/><Relationship Id="rId2" Type="http://schemas.openxmlformats.org/officeDocument/2006/relationships/slideLayout" Target="../slideLayouts/slideLayout453.xml"/><Relationship Id="rId1" Type="http://schemas.openxmlformats.org/officeDocument/2006/relationships/slideLayout" Target="../slideLayouts/slideLayout452.xml"/><Relationship Id="rId6" Type="http://schemas.openxmlformats.org/officeDocument/2006/relationships/slideLayout" Target="../slideLayouts/slideLayout457.xml"/><Relationship Id="rId11" Type="http://schemas.openxmlformats.org/officeDocument/2006/relationships/slideLayout" Target="../slideLayouts/slideLayout462.xml"/><Relationship Id="rId5" Type="http://schemas.openxmlformats.org/officeDocument/2006/relationships/slideLayout" Target="../slideLayouts/slideLayout456.xml"/><Relationship Id="rId10" Type="http://schemas.openxmlformats.org/officeDocument/2006/relationships/slideLayout" Target="../slideLayouts/slideLayout461.xml"/><Relationship Id="rId4" Type="http://schemas.openxmlformats.org/officeDocument/2006/relationships/slideLayout" Target="../slideLayouts/slideLayout455.xml"/><Relationship Id="rId9" Type="http://schemas.openxmlformats.org/officeDocument/2006/relationships/slideLayout" Target="../slideLayouts/slideLayout460.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470.xml"/><Relationship Id="rId3" Type="http://schemas.openxmlformats.org/officeDocument/2006/relationships/slideLayout" Target="../slideLayouts/slideLayout465.xml"/><Relationship Id="rId7" Type="http://schemas.openxmlformats.org/officeDocument/2006/relationships/slideLayout" Target="../slideLayouts/slideLayout469.xml"/><Relationship Id="rId12" Type="http://schemas.openxmlformats.org/officeDocument/2006/relationships/theme" Target="../theme/theme34.xml"/><Relationship Id="rId2" Type="http://schemas.openxmlformats.org/officeDocument/2006/relationships/slideLayout" Target="../slideLayouts/slideLayout464.xml"/><Relationship Id="rId1" Type="http://schemas.openxmlformats.org/officeDocument/2006/relationships/slideLayout" Target="../slideLayouts/slideLayout463.xml"/><Relationship Id="rId6" Type="http://schemas.openxmlformats.org/officeDocument/2006/relationships/slideLayout" Target="../slideLayouts/slideLayout468.xml"/><Relationship Id="rId11" Type="http://schemas.openxmlformats.org/officeDocument/2006/relationships/slideLayout" Target="../slideLayouts/slideLayout473.xml"/><Relationship Id="rId5" Type="http://schemas.openxmlformats.org/officeDocument/2006/relationships/slideLayout" Target="../slideLayouts/slideLayout467.xml"/><Relationship Id="rId10" Type="http://schemas.openxmlformats.org/officeDocument/2006/relationships/slideLayout" Target="../slideLayouts/slideLayout472.xml"/><Relationship Id="rId4" Type="http://schemas.openxmlformats.org/officeDocument/2006/relationships/slideLayout" Target="../slideLayouts/slideLayout466.xml"/><Relationship Id="rId9" Type="http://schemas.openxmlformats.org/officeDocument/2006/relationships/slideLayout" Target="../slideLayouts/slideLayout471.xml"/></Relationships>
</file>

<file path=ppt/slideMasters/_rels/slideMaster35.xml.rels><?xml version="1.0" encoding="UTF-8" standalone="yes"?>
<Relationships xmlns="http://schemas.openxmlformats.org/package/2006/relationships"><Relationship Id="rId8" Type="http://schemas.openxmlformats.org/officeDocument/2006/relationships/slideLayout" Target="../slideLayouts/slideLayout481.xml"/><Relationship Id="rId3" Type="http://schemas.openxmlformats.org/officeDocument/2006/relationships/slideLayout" Target="../slideLayouts/slideLayout476.xml"/><Relationship Id="rId7" Type="http://schemas.openxmlformats.org/officeDocument/2006/relationships/slideLayout" Target="../slideLayouts/slideLayout480.xml"/><Relationship Id="rId12" Type="http://schemas.openxmlformats.org/officeDocument/2006/relationships/theme" Target="../theme/theme35.xml"/><Relationship Id="rId2" Type="http://schemas.openxmlformats.org/officeDocument/2006/relationships/slideLayout" Target="../slideLayouts/slideLayout475.xml"/><Relationship Id="rId1" Type="http://schemas.openxmlformats.org/officeDocument/2006/relationships/slideLayout" Target="../slideLayouts/slideLayout474.xml"/><Relationship Id="rId6" Type="http://schemas.openxmlformats.org/officeDocument/2006/relationships/slideLayout" Target="../slideLayouts/slideLayout479.xml"/><Relationship Id="rId11" Type="http://schemas.openxmlformats.org/officeDocument/2006/relationships/slideLayout" Target="../slideLayouts/slideLayout484.xml"/><Relationship Id="rId5" Type="http://schemas.openxmlformats.org/officeDocument/2006/relationships/slideLayout" Target="../slideLayouts/slideLayout478.xml"/><Relationship Id="rId10" Type="http://schemas.openxmlformats.org/officeDocument/2006/relationships/slideLayout" Target="../slideLayouts/slideLayout483.xml"/><Relationship Id="rId4" Type="http://schemas.openxmlformats.org/officeDocument/2006/relationships/slideLayout" Target="../slideLayouts/slideLayout477.xml"/><Relationship Id="rId9" Type="http://schemas.openxmlformats.org/officeDocument/2006/relationships/slideLayout" Target="../slideLayouts/slideLayout482.xml"/></Relationships>
</file>

<file path=ppt/slideMasters/_rels/slideMaster36.xml.rels><?xml version="1.0" encoding="UTF-8" standalone="yes"?>
<Relationships xmlns="http://schemas.openxmlformats.org/package/2006/relationships"><Relationship Id="rId8" Type="http://schemas.openxmlformats.org/officeDocument/2006/relationships/slideLayout" Target="../slideLayouts/slideLayout492.xml"/><Relationship Id="rId3" Type="http://schemas.openxmlformats.org/officeDocument/2006/relationships/slideLayout" Target="../slideLayouts/slideLayout487.xml"/><Relationship Id="rId7" Type="http://schemas.openxmlformats.org/officeDocument/2006/relationships/slideLayout" Target="../slideLayouts/slideLayout491.xml"/><Relationship Id="rId12" Type="http://schemas.openxmlformats.org/officeDocument/2006/relationships/theme" Target="../theme/theme36.xml"/><Relationship Id="rId2" Type="http://schemas.openxmlformats.org/officeDocument/2006/relationships/slideLayout" Target="../slideLayouts/slideLayout486.xml"/><Relationship Id="rId1" Type="http://schemas.openxmlformats.org/officeDocument/2006/relationships/slideLayout" Target="../slideLayouts/slideLayout485.xml"/><Relationship Id="rId6" Type="http://schemas.openxmlformats.org/officeDocument/2006/relationships/slideLayout" Target="../slideLayouts/slideLayout490.xml"/><Relationship Id="rId11" Type="http://schemas.openxmlformats.org/officeDocument/2006/relationships/slideLayout" Target="../slideLayouts/slideLayout495.xml"/><Relationship Id="rId5" Type="http://schemas.openxmlformats.org/officeDocument/2006/relationships/slideLayout" Target="../slideLayouts/slideLayout489.xml"/><Relationship Id="rId10" Type="http://schemas.openxmlformats.org/officeDocument/2006/relationships/slideLayout" Target="../slideLayouts/slideLayout494.xml"/><Relationship Id="rId4" Type="http://schemas.openxmlformats.org/officeDocument/2006/relationships/slideLayout" Target="../slideLayouts/slideLayout488.xml"/><Relationship Id="rId9" Type="http://schemas.openxmlformats.org/officeDocument/2006/relationships/slideLayout" Target="../slideLayouts/slideLayout493.xml"/></Relationships>
</file>

<file path=ppt/slideMasters/_rels/slideMaster37.xml.rels><?xml version="1.0" encoding="UTF-8" standalone="yes"?>
<Relationships xmlns="http://schemas.openxmlformats.org/package/2006/relationships"><Relationship Id="rId8" Type="http://schemas.openxmlformats.org/officeDocument/2006/relationships/slideLayout" Target="../slideLayouts/slideLayout503.xml"/><Relationship Id="rId3" Type="http://schemas.openxmlformats.org/officeDocument/2006/relationships/slideLayout" Target="../slideLayouts/slideLayout498.xml"/><Relationship Id="rId7" Type="http://schemas.openxmlformats.org/officeDocument/2006/relationships/slideLayout" Target="../slideLayouts/slideLayout502.xml"/><Relationship Id="rId12" Type="http://schemas.openxmlformats.org/officeDocument/2006/relationships/theme" Target="../theme/theme37.xml"/><Relationship Id="rId2" Type="http://schemas.openxmlformats.org/officeDocument/2006/relationships/slideLayout" Target="../slideLayouts/slideLayout497.xml"/><Relationship Id="rId1" Type="http://schemas.openxmlformats.org/officeDocument/2006/relationships/slideLayout" Target="../slideLayouts/slideLayout496.xml"/><Relationship Id="rId6" Type="http://schemas.openxmlformats.org/officeDocument/2006/relationships/slideLayout" Target="../slideLayouts/slideLayout501.xml"/><Relationship Id="rId11" Type="http://schemas.openxmlformats.org/officeDocument/2006/relationships/slideLayout" Target="../slideLayouts/slideLayout506.xml"/><Relationship Id="rId5" Type="http://schemas.openxmlformats.org/officeDocument/2006/relationships/slideLayout" Target="../slideLayouts/slideLayout500.xml"/><Relationship Id="rId10" Type="http://schemas.openxmlformats.org/officeDocument/2006/relationships/slideLayout" Target="../slideLayouts/slideLayout505.xml"/><Relationship Id="rId4" Type="http://schemas.openxmlformats.org/officeDocument/2006/relationships/slideLayout" Target="../slideLayouts/slideLayout499.xml"/><Relationship Id="rId9" Type="http://schemas.openxmlformats.org/officeDocument/2006/relationships/slideLayout" Target="../slideLayouts/slideLayout50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t>3/15/2021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t>‹#›</a:t>
            </a:fld>
            <a:endParaRPr lang="en-US"/>
          </a:p>
        </p:txBody>
      </p:sp>
    </p:spTree>
    <p:extLst>
      <p:ext uri="{BB962C8B-B14F-4D97-AF65-F5344CB8AC3E}">
        <p14:creationId xmlns:p14="http://schemas.microsoft.com/office/powerpoint/2010/main" val="2400125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7902352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4F9B2D0E-55B2-40A5-BEB6-DA5F1626BD4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380276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AD24459-3A3C-48EF-9EFE-FD89E8F98DC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7412965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150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15A68A4-6E47-403C-A696-8E9B999CCEC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749924692"/>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 id="2147483961" r:id="rId14"/>
    <p:sldLayoutId id="2147483962" r:id="rId15"/>
    <p:sldLayoutId id="2147483963" r:id="rId16"/>
    <p:sldLayoutId id="214748396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457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41FEE1E-4577-42E8-9445-6352E6A7916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992282277"/>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 id="2147484013" r:id="rId12"/>
    <p:sldLayoutId id="2147484014" r:id="rId13"/>
    <p:sldLayoutId id="2147484015" r:id="rId14"/>
    <p:sldLayoutId id="2147484016" r:id="rId15"/>
    <p:sldLayoutId id="2147484017" r:id="rId16"/>
    <p:sldLayoutId id="2147484018"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560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31934562-C509-42A6-9E05-6FCBF8DE0593}"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537799728"/>
      </p:ext>
    </p:extLst>
  </p:cSld>
  <p:clrMap bg1="lt1" tx1="dk1" bg2="lt2" tx2="dk2" accent1="accent1" accent2="accent2" accent3="accent3" accent4="accent4" accent5="accent5" accent6="accent6" hlink="hlink" folHlink="folHlink"/>
  <p:sldLayoutIdLst>
    <p:sldLayoutId id="2147484020" r:id="rId1"/>
    <p:sldLayoutId id="2147484021" r:id="rId2"/>
    <p:sldLayoutId id="2147484022" r:id="rId3"/>
    <p:sldLayoutId id="2147484023" r:id="rId4"/>
    <p:sldLayoutId id="2147484024" r:id="rId5"/>
    <p:sldLayoutId id="2147484025" r:id="rId6"/>
    <p:sldLayoutId id="2147484026" r:id="rId7"/>
    <p:sldLayoutId id="2147484027" r:id="rId8"/>
    <p:sldLayoutId id="2147484028" r:id="rId9"/>
    <p:sldLayoutId id="2147484029" r:id="rId10"/>
    <p:sldLayoutId id="2147484030" r:id="rId11"/>
    <p:sldLayoutId id="2147484031" r:id="rId12"/>
    <p:sldLayoutId id="2147484032" r:id="rId13"/>
    <p:sldLayoutId id="2147484033" r:id="rId14"/>
    <p:sldLayoutId id="2147484034" r:id="rId15"/>
    <p:sldLayoutId id="2147484035" r:id="rId16"/>
    <p:sldLayoutId id="2147484036"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66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2B64085-AA64-4BC0-9084-43C1942CA43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719225656"/>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 id="2147484071" r:id="rId16"/>
    <p:sldLayoutId id="21474840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itle Placeholder 21"/>
          <p:cNvSpPr>
            <a:spLocks noGrp="1"/>
          </p:cNvSpPr>
          <p:nvPr>
            <p:ph type="title"/>
          </p:nvPr>
        </p:nvSpPr>
        <p:spPr bwMode="auto">
          <a:xfrm>
            <a:off x="609600" y="152400"/>
            <a:ext cx="10972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48131" name="Text Placeholder 12"/>
          <p:cNvSpPr>
            <a:spLocks noGrp="1"/>
          </p:cNvSpPr>
          <p:nvPr>
            <p:ph type="body" idx="1"/>
          </p:nvPr>
        </p:nvSpPr>
        <p:spPr bwMode="auto">
          <a:xfrm>
            <a:off x="609600" y="1219200"/>
            <a:ext cx="109728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8534401" y="6356351"/>
            <a:ext cx="3052233" cy="365125"/>
          </a:xfrm>
          <a:prstGeom prst="rect">
            <a:avLst/>
          </a:prstGeom>
        </p:spPr>
        <p:txBody>
          <a:bodyPr vert="horz"/>
          <a:lstStyle>
            <a:lvl1pPr algn="l"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3" name="Footer Placeholder 2"/>
          <p:cNvSpPr>
            <a:spLocks noGrp="1"/>
          </p:cNvSpPr>
          <p:nvPr>
            <p:ph type="ftr" sz="quarter" idx="3"/>
          </p:nvPr>
        </p:nvSpPr>
        <p:spPr>
          <a:xfrm>
            <a:off x="3865033" y="6356351"/>
            <a:ext cx="4673600" cy="365125"/>
          </a:xfrm>
          <a:prstGeom prst="rect">
            <a:avLst/>
          </a:prstGeom>
        </p:spPr>
        <p:txBody>
          <a:bodyPr vert="horz"/>
          <a:lstStyle>
            <a:lvl1pPr algn="r"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23" name="Slide Number Placeholder 22"/>
          <p:cNvSpPr>
            <a:spLocks noGrp="1"/>
          </p:cNvSpPr>
          <p:nvPr>
            <p:ph type="sldNum" sz="quarter" idx="4"/>
          </p:nvPr>
        </p:nvSpPr>
        <p:spPr>
          <a:xfrm>
            <a:off x="817033" y="6356351"/>
            <a:ext cx="2641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400">
                <a:solidFill>
                  <a:srgbClr val="464653"/>
                </a:solidFill>
                <a:latin typeface="Arial" panose="020B0604020202020204" pitchFamily="34" charset="0"/>
              </a:defRPr>
            </a:lvl1pPr>
          </a:lstStyle>
          <a:p>
            <a:pPr fontAlgn="base">
              <a:spcBef>
                <a:spcPct val="0"/>
              </a:spcBef>
              <a:spcAft>
                <a:spcPct val="0"/>
              </a:spcAft>
              <a:defRPr/>
            </a:pPr>
            <a:fld id="{32E3FB46-A9AE-4BDE-ACED-1D6ABBD61A0B}"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48135" name="Straight Connector 27"/>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48136" name="Straight Connector 28"/>
          <p:cNvSpPr>
            <a:spLocks noChangeShapeType="1"/>
          </p:cNvSpPr>
          <p:nvPr/>
        </p:nvSpPr>
        <p:spPr bwMode="auto">
          <a:xfrm>
            <a:off x="609600" y="1143000"/>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10" name="Isosceles Triangle 9"/>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Tree>
    <p:extLst>
      <p:ext uri="{BB962C8B-B14F-4D97-AF65-F5344CB8AC3E}">
        <p14:creationId xmlns:p14="http://schemas.microsoft.com/office/powerpoint/2010/main" val="3735745814"/>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anose="05040102010807070707"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anose="05040102010807070707"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anose="050401020108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anose="05000000000000000000"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anose="05000000000000000000"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86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8B400CD3-9022-443E-AFBF-83FC4802C39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419867153"/>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 id="2147484101" r:id="rId12"/>
    <p:sldLayoutId id="2147484102" r:id="rId13"/>
    <p:sldLayoutId id="2147484103"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96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B61BCC94-9FF0-4E8B-80EF-7E6B51BF393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127824285"/>
      </p:ext>
    </p:extLst>
  </p:cSld>
  <p:clrMap bg1="lt1" tx1="dk1" bg2="lt2" tx2="dk2" accent1="accent1" accent2="accent2" accent3="accent3" accent4="accent4" accent5="accent5" accent6="accent6" hlink="hlink" folHlink="folHlink"/>
  <p:sldLayoutIdLst>
    <p:sldLayoutId id="2147484121" r:id="rId1"/>
    <p:sldLayoutId id="2147484122" r:id="rId2"/>
    <p:sldLayoutId id="2147484123" r:id="rId3"/>
    <p:sldLayoutId id="2147484124" r:id="rId4"/>
    <p:sldLayoutId id="2147484125" r:id="rId5"/>
    <p:sldLayoutId id="2147484126" r:id="rId6"/>
    <p:sldLayoutId id="2147484127" r:id="rId7"/>
    <p:sldLayoutId id="2147484128" r:id="rId8"/>
    <p:sldLayoutId id="2147484129" r:id="rId9"/>
    <p:sldLayoutId id="2147484130" r:id="rId10"/>
    <p:sldLayoutId id="2147484131" r:id="rId11"/>
    <p:sldLayoutId id="2147484132" r:id="rId12"/>
    <p:sldLayoutId id="2147484133" r:id="rId13"/>
    <p:sldLayoutId id="214748413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17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19BBD7F1-CDE2-411F-8D8A-D9EF7FBBD18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247661462"/>
      </p:ext>
    </p:extLst>
  </p:cSld>
  <p:clrMap bg1="lt1" tx1="dk1" bg2="lt2" tx2="dk2" accent1="accent1" accent2="accent2" accent3="accent3" accent4="accent4" accent5="accent5" accent6="accent6" hlink="hlink" folHlink="folHlink"/>
  <p:sldLayoutIdLst>
    <p:sldLayoutId id="2147484167" r:id="rId1"/>
    <p:sldLayoutId id="2147484168" r:id="rId2"/>
    <p:sldLayoutId id="2147484169" r:id="rId3"/>
    <p:sldLayoutId id="2147484170" r:id="rId4"/>
    <p:sldLayoutId id="2147484171" r:id="rId5"/>
    <p:sldLayoutId id="2147484172" r:id="rId6"/>
    <p:sldLayoutId id="2147484173" r:id="rId7"/>
    <p:sldLayoutId id="2147484174" r:id="rId8"/>
    <p:sldLayoutId id="2147484175" r:id="rId9"/>
    <p:sldLayoutId id="2147484176" r:id="rId10"/>
    <p:sldLayoutId id="2147484177" r:id="rId11"/>
    <p:sldLayoutId id="2147484178" r:id="rId12"/>
    <p:sldLayoutId id="2147484179" r:id="rId13"/>
    <p:sldLayoutId id="2147484180"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891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5E2EEE89-E624-4D2B-A55F-D5BE317CD914}"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49055958"/>
      </p:ext>
    </p:extLst>
  </p:cSld>
  <p:clrMap bg1="lt1" tx1="dk1" bg2="lt2" tx2="dk2" accent1="accent1" accent2="accent2" accent3="accent3" accent4="accent4" accent5="accent5" accent6="accent6" hlink="hlink" folHlink="folHlink"/>
  <p:sldLayoutIdLst>
    <p:sldLayoutId id="2147484272" r:id="rId1"/>
    <p:sldLayoutId id="2147484273" r:id="rId2"/>
    <p:sldLayoutId id="2147484274" r:id="rId3"/>
    <p:sldLayoutId id="2147484275" r:id="rId4"/>
    <p:sldLayoutId id="2147484276" r:id="rId5"/>
    <p:sldLayoutId id="2147484277" r:id="rId6"/>
    <p:sldLayoutId id="2147484278" r:id="rId7"/>
    <p:sldLayoutId id="2147484279" r:id="rId8"/>
    <p:sldLayoutId id="2147484280" r:id="rId9"/>
    <p:sldLayoutId id="2147484281" r:id="rId10"/>
    <p:sldLayoutId id="2147484282" r:id="rId11"/>
    <p:sldLayoutId id="2147484283" r:id="rId12"/>
    <p:sldLayoutId id="2147484284" r:id="rId13"/>
    <p:sldLayoutId id="214748428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993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6F6362AA-906C-492B-93C6-0C3C51AFD01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753922124"/>
      </p:ext>
    </p:extLst>
  </p:cSld>
  <p:clrMap bg1="lt1" tx1="dk1" bg2="lt2" tx2="dk2" accent1="accent1" accent2="accent2" accent3="accent3" accent4="accent4" accent5="accent5" accent6="accent6" hlink="hlink" folHlink="folHlink"/>
  <p:sldLayoutIdLst>
    <p:sldLayoutId id="2147484303" r:id="rId1"/>
    <p:sldLayoutId id="2147484304" r:id="rId2"/>
    <p:sldLayoutId id="2147484305" r:id="rId3"/>
    <p:sldLayoutId id="2147484306" r:id="rId4"/>
    <p:sldLayoutId id="2147484307" r:id="rId5"/>
    <p:sldLayoutId id="2147484308" r:id="rId6"/>
    <p:sldLayoutId id="2147484309" r:id="rId7"/>
    <p:sldLayoutId id="2147484310" r:id="rId8"/>
    <p:sldLayoutId id="2147484311" r:id="rId9"/>
    <p:sldLayoutId id="2147484312" r:id="rId10"/>
    <p:sldLayoutId id="2147484313" r:id="rId11"/>
    <p:sldLayoutId id="2147484314" r:id="rId12"/>
    <p:sldLayoutId id="2147484315" r:id="rId13"/>
    <p:sldLayoutId id="2147484316"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Title Placeholder 21"/>
          <p:cNvSpPr>
            <a:spLocks noGrp="1"/>
          </p:cNvSpPr>
          <p:nvPr>
            <p:ph type="title"/>
          </p:nvPr>
        </p:nvSpPr>
        <p:spPr bwMode="auto">
          <a:xfrm>
            <a:off x="812800" y="228600"/>
            <a:ext cx="10871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6083" name="Text Placeholder 12"/>
          <p:cNvSpPr>
            <a:spLocks noGrp="1"/>
          </p:cNvSpPr>
          <p:nvPr>
            <p:ph type="body" idx="1"/>
          </p:nvPr>
        </p:nvSpPr>
        <p:spPr bwMode="auto">
          <a:xfrm>
            <a:off x="817033" y="1600201"/>
            <a:ext cx="108712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8128000" y="6248401"/>
            <a:ext cx="35560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400">
                <a:solidFill>
                  <a:srgbClr val="775F55"/>
                </a:solidFill>
                <a:latin typeface="Arial" pitchFamily="34" charset="0"/>
              </a:defRPr>
            </a:lvl1pPr>
          </a:lstStyle>
          <a:p>
            <a:pPr fontAlgn="base">
              <a:spcBef>
                <a:spcPct val="0"/>
              </a:spcBef>
              <a:spcAft>
                <a:spcPct val="0"/>
              </a:spcAft>
              <a:defRPr/>
            </a:pPr>
            <a:fld id="{F1557651-022A-4F43-A1A8-15D8370023AF}" type="datetimeFigureOut">
              <a:rPr lang="en-US" altLang="en-US">
                <a:cs typeface="Arial" panose="020B0604020202020204" pitchFamily="34" charset="0"/>
              </a:rPr>
              <a:pPr fontAlgn="base">
                <a:spcBef>
                  <a:spcPct val="0"/>
                </a:spcBef>
                <a:spcAft>
                  <a:spcPct val="0"/>
                </a:spcAft>
                <a:defRPr/>
              </a:pPr>
              <a:t>3/15/2021</a:t>
            </a:fld>
            <a:endParaRPr lang="en-US" altLang="en-US">
              <a:cs typeface="Arial" panose="020B0604020202020204" pitchFamily="34" charset="0"/>
            </a:endParaRPr>
          </a:p>
        </p:txBody>
      </p:sp>
      <p:sp>
        <p:nvSpPr>
          <p:cNvPr id="3" name="Footer Placeholder 2"/>
          <p:cNvSpPr>
            <a:spLocks noGrp="1"/>
          </p:cNvSpPr>
          <p:nvPr>
            <p:ph type="ftr" sz="quarter" idx="3"/>
          </p:nvPr>
        </p:nvSpPr>
        <p:spPr>
          <a:xfrm>
            <a:off x="812801" y="6248401"/>
            <a:ext cx="7228417"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400">
                <a:solidFill>
                  <a:srgbClr val="775F55"/>
                </a:solidFill>
                <a:latin typeface="Arial" pitchFamily="34" charset="0"/>
              </a:defRPr>
            </a:lvl1pPr>
          </a:lstStyle>
          <a:p>
            <a:pPr fontAlgn="base">
              <a:spcBef>
                <a:spcPct val="0"/>
              </a:spcBef>
              <a:spcAft>
                <a:spcPct val="0"/>
              </a:spcAft>
              <a:defRPr/>
            </a:pPr>
            <a:endParaRPr lang="en-US" altLang="en-US">
              <a:cs typeface="Arial" panose="020B0604020202020204" pitchFamily="34" charset="0"/>
            </a:endParaRPr>
          </a:p>
        </p:txBody>
      </p:sp>
      <p:sp>
        <p:nvSpPr>
          <p:cNvPr id="7" name="Rectangle 6"/>
          <p:cNvSpPr/>
          <p:nvPr/>
        </p:nvSpPr>
        <p:spPr bwMode="white">
          <a:xfrm>
            <a:off x="0" y="1235075"/>
            <a:ext cx="12192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8" name="Rectangle 7"/>
          <p:cNvSpPr/>
          <p:nvPr/>
        </p:nvSpPr>
        <p:spPr>
          <a:xfrm>
            <a:off x="0" y="1279525"/>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9" name="Rectangle 8"/>
          <p:cNvSpPr/>
          <p:nvPr/>
        </p:nvSpPr>
        <p:spPr>
          <a:xfrm>
            <a:off x="787400" y="1279525"/>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23" name="Slide Number Placeholder 22"/>
          <p:cNvSpPr>
            <a:spLocks noGrp="1"/>
          </p:cNvSpPr>
          <p:nvPr>
            <p:ph type="sldNum" sz="quarter" idx="4"/>
          </p:nvPr>
        </p:nvSpPr>
        <p:spPr>
          <a:xfrm>
            <a:off x="0" y="1271589"/>
            <a:ext cx="711200" cy="244475"/>
          </a:xfrm>
          <a:prstGeom prst="rect">
            <a:avLst/>
          </a:prstGeom>
        </p:spPr>
        <p:txBody>
          <a:bodyPr vert="horz" wrap="square" lIns="91440" tIns="45720" rIns="91440" bIns="45720" numCol="1" anchor="ctr" anchorCtr="0" compatLnSpc="1">
            <a:prstTxWarp prst="textNoShape">
              <a:avLst/>
            </a:prstTxWarp>
            <a:normAutofit/>
          </a:bodyPr>
          <a:lstStyle>
            <a:lvl1pPr algn="ctr" eaLnBrk="1" hangingPunct="1">
              <a:defRPr sz="1400" b="1">
                <a:solidFill>
                  <a:srgbClr val="FFFFFF"/>
                </a:solidFill>
                <a:latin typeface="Arial" panose="020B0604020202020204" pitchFamily="34" charset="0"/>
              </a:defRPr>
            </a:lvl1pPr>
          </a:lstStyle>
          <a:p>
            <a:pPr fontAlgn="base">
              <a:spcBef>
                <a:spcPct val="0"/>
              </a:spcBef>
              <a:spcAft>
                <a:spcPct val="0"/>
              </a:spcAft>
              <a:defRPr/>
            </a:pPr>
            <a:fld id="{4E5A5CCA-ED67-43B1-9CA0-CC380DDB3F40}" type="slidenum">
              <a:rPr lang="en-US" altLang="en-US">
                <a:cs typeface="Arial" panose="020B0604020202020204" pitchFamily="34" charset="0"/>
              </a:rPr>
              <a:pPr fontAlgn="base">
                <a:spcBef>
                  <a:spcPct val="0"/>
                </a:spcBef>
                <a:spcAft>
                  <a:spcPct val="0"/>
                </a:spcAft>
                <a:defRPr/>
              </a:pPr>
              <a:t>‹#›</a:t>
            </a:fld>
            <a:endParaRPr lang="en-US" altLang="en-US">
              <a:cs typeface="Arial" panose="020B0604020202020204" pitchFamily="34" charset="0"/>
            </a:endParaRPr>
          </a:p>
        </p:txBody>
      </p:sp>
    </p:spTree>
    <p:extLst>
      <p:ext uri="{BB962C8B-B14F-4D97-AF65-F5344CB8AC3E}">
        <p14:creationId xmlns:p14="http://schemas.microsoft.com/office/powerpoint/2010/main" val="412780785"/>
      </p:ext>
    </p:extLst>
  </p:cSld>
  <p:clrMap bg1="lt1" tx1="dk1" bg2="lt2" tx2="dk2" accent1="accent1" accent2="accent2" accent3="accent3" accent4="accent4" accent5="accent5" accent6="accent6" hlink="hlink" folHlink="folHlink"/>
  <p:sldLayoutIdLst>
    <p:sldLayoutId id="2147484349" r:id="rId1"/>
    <p:sldLayoutId id="2147484350" r:id="rId2"/>
    <p:sldLayoutId id="2147484351" r:id="rId3"/>
    <p:sldLayoutId id="2147484352" r:id="rId4"/>
    <p:sldLayoutId id="2147484353" r:id="rId5"/>
    <p:sldLayoutId id="2147484354" r:id="rId6"/>
    <p:sldLayoutId id="2147484355" r:id="rId7"/>
    <p:sldLayoutId id="2147484356" r:id="rId8"/>
    <p:sldLayoutId id="2147484357" r:id="rId9"/>
    <p:sldLayoutId id="2147484358" r:id="rId10"/>
    <p:sldLayoutId id="2147484359"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48418457"/>
      </p:ext>
    </p:extLst>
  </p:cSld>
  <p:clrMap bg1="lt1" tx1="dk1" bg2="lt2" tx2="dk2" accent1="accent1" accent2="accent2" accent3="accent3" accent4="accent4" accent5="accent5" accent6="accent6" hlink="hlink" folHlink="folHlink"/>
  <p:sldLayoutIdLst>
    <p:sldLayoutId id="2147484361"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 id="2147484372" r:id="rId12"/>
    <p:sldLayoutId id="2147484373" r:id="rId13"/>
    <p:sldLayoutId id="214748437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291436565"/>
      </p:ext>
    </p:extLst>
  </p:cSld>
  <p:clrMap bg1="lt1" tx1="dk1" bg2="lt2" tx2="dk2" accent1="accent1" accent2="accent2" accent3="accent3" accent4="accent4" accent5="accent5" accent6="accent6" hlink="hlink" folHlink="folHlink"/>
  <p:sldLayoutIdLst>
    <p:sldLayoutId id="2147484376" r:id="rId1"/>
    <p:sldLayoutId id="2147484377" r:id="rId2"/>
    <p:sldLayoutId id="2147484378" r:id="rId3"/>
    <p:sldLayoutId id="2147484379" r:id="rId4"/>
    <p:sldLayoutId id="2147484380" r:id="rId5"/>
    <p:sldLayoutId id="2147484381" r:id="rId6"/>
    <p:sldLayoutId id="2147484382" r:id="rId7"/>
    <p:sldLayoutId id="2147484383" r:id="rId8"/>
    <p:sldLayoutId id="2147484384" r:id="rId9"/>
    <p:sldLayoutId id="2147484385" r:id="rId10"/>
    <p:sldLayoutId id="2147484386" r:id="rId11"/>
    <p:sldLayoutId id="2147484387" r:id="rId12"/>
    <p:sldLayoutId id="2147484388" r:id="rId13"/>
    <p:sldLayoutId id="214748438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45821812"/>
      </p:ext>
    </p:extLst>
  </p:cSld>
  <p:clrMap bg1="lt1" tx1="dk1" bg2="lt2" tx2="dk2" accent1="accent1" accent2="accent2" accent3="accent3" accent4="accent4" accent5="accent5" accent6="accent6" hlink="hlink" folHlink="folHlink"/>
  <p:sldLayoutIdLst>
    <p:sldLayoutId id="2147484391" r:id="rId1"/>
    <p:sldLayoutId id="2147484392" r:id="rId2"/>
    <p:sldLayoutId id="2147484393" r:id="rId3"/>
    <p:sldLayoutId id="2147484394" r:id="rId4"/>
    <p:sldLayoutId id="2147484395" r:id="rId5"/>
    <p:sldLayoutId id="2147484396" r:id="rId6"/>
    <p:sldLayoutId id="2147484397" r:id="rId7"/>
    <p:sldLayoutId id="2147484398" r:id="rId8"/>
    <p:sldLayoutId id="2147484399" r:id="rId9"/>
    <p:sldLayoutId id="2147484400" r:id="rId10"/>
    <p:sldLayoutId id="2147484401" r:id="rId11"/>
    <p:sldLayoutId id="2147484402" r:id="rId12"/>
    <p:sldLayoutId id="2147484403" r:id="rId13"/>
    <p:sldLayoutId id="214748440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107697372"/>
      </p:ext>
    </p:extLst>
  </p:cSld>
  <p:clrMap bg1="lt1" tx1="dk1" bg2="lt2" tx2="dk2" accent1="accent1" accent2="accent2" accent3="accent3" accent4="accent4" accent5="accent5" accent6="accent6" hlink="hlink" folHlink="folHlink"/>
  <p:sldLayoutIdLst>
    <p:sldLayoutId id="2147484451" r:id="rId1"/>
    <p:sldLayoutId id="2147484452" r:id="rId2"/>
    <p:sldLayoutId id="2147484453" r:id="rId3"/>
    <p:sldLayoutId id="2147484454" r:id="rId4"/>
    <p:sldLayoutId id="2147484455" r:id="rId5"/>
    <p:sldLayoutId id="2147484456" r:id="rId6"/>
    <p:sldLayoutId id="2147484457" r:id="rId7"/>
    <p:sldLayoutId id="2147484458" r:id="rId8"/>
    <p:sldLayoutId id="2147484459" r:id="rId9"/>
    <p:sldLayoutId id="2147484460" r:id="rId10"/>
    <p:sldLayoutId id="2147484461" r:id="rId11"/>
    <p:sldLayoutId id="2147484462" r:id="rId12"/>
    <p:sldLayoutId id="2147484463" r:id="rId13"/>
    <p:sldLayoutId id="214748446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169859604"/>
      </p:ext>
    </p:extLst>
  </p:cSld>
  <p:clrMap bg1="lt1" tx1="dk1" bg2="lt2" tx2="dk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 id="2147484477" r:id="rId12"/>
    <p:sldLayoutId id="2147484478" r:id="rId13"/>
    <p:sldLayoutId id="214748447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92715858"/>
      </p:ext>
    </p:extLst>
  </p:cSld>
  <p:clrMap bg1="lt1" tx1="dk1" bg2="lt2" tx2="dk2" accent1="accent1" accent2="accent2" accent3="accent3" accent4="accent4" accent5="accent5" accent6="accent6" hlink="hlink" folHlink="folHlink"/>
  <p:sldLayoutIdLst>
    <p:sldLayoutId id="2147484481" r:id="rId1"/>
    <p:sldLayoutId id="2147484482" r:id="rId2"/>
    <p:sldLayoutId id="2147484483" r:id="rId3"/>
    <p:sldLayoutId id="2147484484" r:id="rId4"/>
    <p:sldLayoutId id="2147484485" r:id="rId5"/>
    <p:sldLayoutId id="2147484486" r:id="rId6"/>
    <p:sldLayoutId id="2147484487" r:id="rId7"/>
    <p:sldLayoutId id="2147484488" r:id="rId8"/>
    <p:sldLayoutId id="2147484489" r:id="rId9"/>
    <p:sldLayoutId id="2147484490" r:id="rId10"/>
    <p:sldLayoutId id="2147484491" r:id="rId11"/>
    <p:sldLayoutId id="2147484492" r:id="rId12"/>
    <p:sldLayoutId id="2147484493" r:id="rId13"/>
    <p:sldLayoutId id="214748449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66827600"/>
      </p:ext>
    </p:extLst>
  </p:cSld>
  <p:clrMap bg1="lt1" tx1="dk1" bg2="lt2" tx2="dk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 id="2147484507" r:id="rId12"/>
    <p:sldLayoutId id="2147484508" r:id="rId13"/>
    <p:sldLayoutId id="2147484509" r:id="rId14"/>
    <p:sldLayoutId id="2147484510"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22157649"/>
      </p:ext>
    </p:extLst>
  </p:cSld>
  <p:clrMap bg1="lt1" tx1="dk1" bg2="lt2" tx2="dk2" accent1="accent1" accent2="accent2" accent3="accent3" accent4="accent4" accent5="accent5" accent6="accent6" hlink="hlink" folHlink="folHlink"/>
  <p:sldLayoutIdLst>
    <p:sldLayoutId id="2147484544" r:id="rId1"/>
    <p:sldLayoutId id="2147484545" r:id="rId2"/>
    <p:sldLayoutId id="2147484546" r:id="rId3"/>
    <p:sldLayoutId id="2147484547" r:id="rId4"/>
    <p:sldLayoutId id="2147484548" r:id="rId5"/>
    <p:sldLayoutId id="2147484549" r:id="rId6"/>
    <p:sldLayoutId id="2147484550" r:id="rId7"/>
    <p:sldLayoutId id="2147484551" r:id="rId8"/>
    <p:sldLayoutId id="2147484552" r:id="rId9"/>
    <p:sldLayoutId id="2147484553" r:id="rId10"/>
    <p:sldLayoutId id="2147484554" r:id="rId11"/>
    <p:sldLayoutId id="2147484555" r:id="rId12"/>
    <p:sldLayoutId id="2147484556" r:id="rId13"/>
    <p:sldLayoutId id="2147484557" r:id="rId14"/>
    <p:sldLayoutId id="214748455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083532895"/>
      </p:ext>
    </p:extLst>
  </p:cSld>
  <p:clrMap bg1="lt1" tx1="dk1" bg2="lt2" tx2="dk2" accent1="accent1" accent2="accent2" accent3="accent3" accent4="accent4" accent5="accent5" accent6="accent6" hlink="hlink" folHlink="folHlink"/>
  <p:sldLayoutIdLst>
    <p:sldLayoutId id="2147484576" r:id="rId1"/>
    <p:sldLayoutId id="2147484577" r:id="rId2"/>
    <p:sldLayoutId id="2147484578" r:id="rId3"/>
    <p:sldLayoutId id="2147484579" r:id="rId4"/>
    <p:sldLayoutId id="2147484580" r:id="rId5"/>
    <p:sldLayoutId id="2147484581" r:id="rId6"/>
    <p:sldLayoutId id="2147484582" r:id="rId7"/>
    <p:sldLayoutId id="2147484583" r:id="rId8"/>
    <p:sldLayoutId id="2147484584" r:id="rId9"/>
    <p:sldLayoutId id="2147484585" r:id="rId10"/>
    <p:sldLayoutId id="2147484586" r:id="rId11"/>
    <p:sldLayoutId id="2147484587" r:id="rId12"/>
    <p:sldLayoutId id="2147484588" r:id="rId13"/>
    <p:sldLayoutId id="2147484847" r:id="rId14"/>
    <p:sldLayoutId id="214748484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61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E844EA6A-81E9-4660-BBB5-D90A9E3832F9}"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079703405"/>
      </p:ext>
    </p:extLst>
  </p:cSld>
  <p:clrMap bg1="lt1" tx1="dk1" bg2="lt2" tx2="dk2" accent1="accent1" accent2="accent2" accent3="accent3" accent4="accent4" accent5="accent5" accent6="accent6" hlink="hlink" folHlink="folHlink"/>
  <p:sldLayoutIdLst>
    <p:sldLayoutId id="2147484592" r:id="rId1"/>
    <p:sldLayoutId id="2147484593" r:id="rId2"/>
    <p:sldLayoutId id="2147484594" r:id="rId3"/>
    <p:sldLayoutId id="2147484595" r:id="rId4"/>
    <p:sldLayoutId id="2147484596" r:id="rId5"/>
    <p:sldLayoutId id="2147484597" r:id="rId6"/>
    <p:sldLayoutId id="2147484598" r:id="rId7"/>
    <p:sldLayoutId id="2147484599" r:id="rId8"/>
    <p:sldLayoutId id="2147484600" r:id="rId9"/>
    <p:sldLayoutId id="2147484601" r:id="rId10"/>
    <p:sldLayoutId id="2147484602" r:id="rId11"/>
    <p:sldLayoutId id="2147484603" r:id="rId12"/>
    <p:sldLayoutId id="2147484604" r:id="rId13"/>
    <p:sldLayoutId id="214748460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3810789840"/>
      </p:ext>
    </p:extLst>
  </p:cSld>
  <p:clrMap bg1="lt1" tx1="dk1" bg2="lt2" tx2="dk2" accent1="accent1" accent2="accent2" accent3="accent3" accent4="accent4" accent5="accent5" accent6="accent6" hlink="hlink" folHlink="folHlink"/>
  <p:sldLayoutIdLst>
    <p:sldLayoutId id="2147484635" r:id="rId1"/>
    <p:sldLayoutId id="2147484636" r:id="rId2"/>
    <p:sldLayoutId id="2147484637" r:id="rId3"/>
    <p:sldLayoutId id="2147484638" r:id="rId4"/>
    <p:sldLayoutId id="2147484639" r:id="rId5"/>
    <p:sldLayoutId id="2147484640" r:id="rId6"/>
    <p:sldLayoutId id="2147484641" r:id="rId7"/>
    <p:sldLayoutId id="2147484642" r:id="rId8"/>
    <p:sldLayoutId id="2147484643" r:id="rId9"/>
    <p:sldLayoutId id="2147484644" r:id="rId10"/>
    <p:sldLayoutId id="2147484645"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2943162324"/>
      </p:ext>
    </p:extLst>
  </p:cSld>
  <p:clrMap bg1="lt1" tx1="dk1" bg2="lt2" tx2="dk2" accent1="accent1" accent2="accent2" accent3="accent3" accent4="accent4" accent5="accent5" accent6="accent6" hlink="hlink" folHlink="folHlink"/>
  <p:sldLayoutIdLst>
    <p:sldLayoutId id="2147484659" r:id="rId1"/>
    <p:sldLayoutId id="2147484660" r:id="rId2"/>
    <p:sldLayoutId id="2147484661" r:id="rId3"/>
    <p:sldLayoutId id="2147484662" r:id="rId4"/>
    <p:sldLayoutId id="2147484663" r:id="rId5"/>
    <p:sldLayoutId id="2147484664" r:id="rId6"/>
    <p:sldLayoutId id="2147484665" r:id="rId7"/>
    <p:sldLayoutId id="2147484666" r:id="rId8"/>
    <p:sldLayoutId id="2147484667" r:id="rId9"/>
    <p:sldLayoutId id="2147484668" r:id="rId10"/>
    <p:sldLayoutId id="2147484669"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15498013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4227077546"/>
      </p:ext>
    </p:extLst>
  </p:cSld>
  <p:clrMap bg1="lt1" tx1="dk1" bg2="lt2" tx2="dk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 id="2147484691" r:id="rId9"/>
    <p:sldLayoutId id="2147484692" r:id="rId10"/>
    <p:sldLayoutId id="2147484693"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3/15/2021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76641739"/>
      </p:ext>
    </p:extLst>
  </p:cSld>
  <p:clrMap bg1="lt1" tx1="dk1" bg2="lt2" tx2="dk2" accent1="accent1" accent2="accent2" accent3="accent3" accent4="accent4" accent5="accent5" accent6="accent6" hlink="hlink" folHlink="folHlink"/>
  <p:sldLayoutIdLst>
    <p:sldLayoutId id="2147484723" r:id="rId1"/>
    <p:sldLayoutId id="2147484724" r:id="rId2"/>
    <p:sldLayoutId id="2147484725" r:id="rId3"/>
    <p:sldLayoutId id="2147484726" r:id="rId4"/>
    <p:sldLayoutId id="2147484727" r:id="rId5"/>
    <p:sldLayoutId id="2147484728" r:id="rId6"/>
    <p:sldLayoutId id="2147484729" r:id="rId7"/>
    <p:sldLayoutId id="2147484730" r:id="rId8"/>
    <p:sldLayoutId id="2147484731" r:id="rId9"/>
    <p:sldLayoutId id="2147484732" r:id="rId10"/>
    <p:sldLayoutId id="2147484733" r:id="rId11"/>
    <p:sldLayoutId id="2147484734" r:id="rId12"/>
    <p:sldLayoutId id="2147484735" r:id="rId13"/>
    <p:sldLayoutId id="2147484736" r:id="rId14"/>
    <p:sldLayoutId id="2147484737" r:id="rId15"/>
    <p:sldLayoutId id="214748473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3/15/2021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99299903"/>
      </p:ext>
    </p:extLst>
  </p:cSld>
  <p:clrMap bg1="lt1" tx1="dk1" bg2="lt2" tx2="dk2" accent1="accent1" accent2="accent2" accent3="accent3" accent4="accent4" accent5="accent5" accent6="accent6" hlink="hlink" folHlink="folHlink"/>
  <p:sldLayoutIdLst>
    <p:sldLayoutId id="2147484754" r:id="rId1"/>
    <p:sldLayoutId id="2147484755" r:id="rId2"/>
    <p:sldLayoutId id="2147484756" r:id="rId3"/>
    <p:sldLayoutId id="2147484757" r:id="rId4"/>
    <p:sldLayoutId id="2147484758" r:id="rId5"/>
    <p:sldLayoutId id="2147484759" r:id="rId6"/>
    <p:sldLayoutId id="2147484760" r:id="rId7"/>
    <p:sldLayoutId id="2147484761" r:id="rId8"/>
    <p:sldLayoutId id="2147484762" r:id="rId9"/>
    <p:sldLayoutId id="2147484763" r:id="rId10"/>
    <p:sldLayoutId id="2147484764" r:id="rId11"/>
    <p:sldLayoutId id="2147484765" r:id="rId12"/>
    <p:sldLayoutId id="2147484766" r:id="rId13"/>
    <p:sldLayoutId id="2147484767" r:id="rId14"/>
    <p:sldLayoutId id="2147484768" r:id="rId15"/>
    <p:sldLayoutId id="2147484769" r:id="rId16"/>
    <p:sldLayoutId id="2147484707" r:id="rId17"/>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3/15/2021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063336726"/>
      </p:ext>
    </p:extLst>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 id="2147484782" r:id="rId12"/>
    <p:sldLayoutId id="2147484783" r:id="rId13"/>
    <p:sldLayoutId id="2147484784" r:id="rId14"/>
    <p:sldLayoutId id="2147484785" r:id="rId15"/>
    <p:sldLayoutId id="2147484786"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8484"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DCA2E6B9-CA22-4876-9A5F-6B97D2C654AA}" type="datetime1">
              <a:rPr lang="en-US">
                <a:solidFill>
                  <a:srgbClr val="000000"/>
                </a:solidFill>
              </a:rPr>
              <a:pPr fontAlgn="base">
                <a:spcBef>
                  <a:spcPct val="0"/>
                </a:spcBef>
                <a:spcAft>
                  <a:spcPct val="0"/>
                </a:spcAft>
                <a:defRPr/>
              </a:pPr>
              <a:t>3/15/2021</a:t>
            </a:fld>
            <a:endParaRPr lang="en-US">
              <a:solidFill>
                <a:srgbClr val="000000"/>
              </a:solidFill>
            </a:endParaRPr>
          </a:p>
        </p:txBody>
      </p:sp>
      <p:sp>
        <p:nvSpPr>
          <p:cNvPr id="148485"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148486"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16FA2CF0-F9A9-450F-82FA-44498AC9CC58}" type="slidenum">
              <a:rPr lang="en-US" altLang="en-US">
                <a:solidFill>
                  <a:srgbClr val="000000"/>
                </a:solidFill>
              </a:rPr>
              <a:pPr fontAlgn="base">
                <a:spcBef>
                  <a:spcPct val="0"/>
                </a:spcBef>
                <a:spcAft>
                  <a:spcPct val="0"/>
                </a:spcAft>
                <a:defRPr/>
              </a:pPr>
              <a:t>‹#›</a:t>
            </a:fld>
            <a:endParaRPr lang="en-US" altLang="en-US">
              <a:solidFill>
                <a:srgbClr val="000000"/>
              </a:solidFill>
            </a:endParaRPr>
          </a:p>
        </p:txBody>
      </p:sp>
    </p:spTree>
    <p:extLst>
      <p:ext uri="{BB962C8B-B14F-4D97-AF65-F5344CB8AC3E}">
        <p14:creationId xmlns:p14="http://schemas.microsoft.com/office/powerpoint/2010/main" val="1060607999"/>
      </p:ext>
    </p:extLst>
  </p:cSld>
  <p:clrMap bg1="lt1" tx1="dk1" bg2="lt2" tx2="dk2" accent1="accent1" accent2="accent2" accent3="accent3" accent4="accent4" accent5="accent5" accent6="accent6" hlink="hlink" folHlink="folHlink"/>
  <p:sldLayoutIdLst>
    <p:sldLayoutId id="2147484788" r:id="rId1"/>
    <p:sldLayoutId id="2147484789" r:id="rId2"/>
    <p:sldLayoutId id="2147484790" r:id="rId3"/>
    <p:sldLayoutId id="2147484791" r:id="rId4"/>
    <p:sldLayoutId id="2147484792" r:id="rId5"/>
    <p:sldLayoutId id="2147484793" r:id="rId6"/>
    <p:sldLayoutId id="2147484794" r:id="rId7"/>
    <p:sldLayoutId id="2147484795" r:id="rId8"/>
    <p:sldLayoutId id="2147484796" r:id="rId9"/>
    <p:sldLayoutId id="2147484797" r:id="rId10"/>
    <p:sldLayoutId id="2147484798"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3/15/2021</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490660810"/>
      </p:ext>
    </p:extLst>
  </p:cSld>
  <p:clrMap bg1="lt1" tx1="dk1" bg2="lt2" tx2="dk2" accent1="accent1" accent2="accent2" accent3="accent3" accent4="accent4" accent5="accent5" accent6="accent6" hlink="hlink" folHlink="folHlink"/>
  <p:sldLayoutIdLst>
    <p:sldLayoutId id="2147484800" r:id="rId1"/>
    <p:sldLayoutId id="2147484801" r:id="rId2"/>
    <p:sldLayoutId id="2147484802" r:id="rId3"/>
    <p:sldLayoutId id="2147484803" r:id="rId4"/>
    <p:sldLayoutId id="2147484804" r:id="rId5"/>
    <p:sldLayoutId id="2147484805" r:id="rId6"/>
    <p:sldLayoutId id="2147484806" r:id="rId7"/>
    <p:sldLayoutId id="2147484807" r:id="rId8"/>
    <p:sldLayoutId id="2147484808" r:id="rId9"/>
    <p:sldLayoutId id="2147484809" r:id="rId10"/>
    <p:sldLayoutId id="2147484810"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3/15/2021</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58047209"/>
      </p:ext>
    </p:extLst>
  </p:cSld>
  <p:clrMap bg1="lt1" tx1="dk1" bg2="lt2" tx2="dk2" accent1="accent1" accent2="accent2" accent3="accent3" accent4="accent4" accent5="accent5" accent6="accent6" hlink="hlink" folHlink="folHlink"/>
  <p:sldLayoutIdLst>
    <p:sldLayoutId id="2147484812" r:id="rId1"/>
    <p:sldLayoutId id="2147484813" r:id="rId2"/>
    <p:sldLayoutId id="2147484814" r:id="rId3"/>
    <p:sldLayoutId id="2147484815" r:id="rId4"/>
    <p:sldLayoutId id="2147484816" r:id="rId5"/>
    <p:sldLayoutId id="2147484817" r:id="rId6"/>
    <p:sldLayoutId id="2147484818" r:id="rId7"/>
    <p:sldLayoutId id="2147484819" r:id="rId8"/>
    <p:sldLayoutId id="2147484820" r:id="rId9"/>
    <p:sldLayoutId id="2147484821" r:id="rId10"/>
    <p:sldLayoutId id="2147484822"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76FCD89A-8A9B-4861-AAAD-6BB22EE6628F}"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93289155"/>
      </p:ext>
    </p:extLst>
  </p:cSld>
  <p:clrMap bg1="lt1" tx1="dk1" bg2="lt2" tx2="dk2" accent1="accent1" accent2="accent2" accent3="accent3" accent4="accent4" accent5="accent5" accent6="accent6" hlink="hlink" folHlink="folHlink"/>
  <p:sldLayoutIdLst>
    <p:sldLayoutId id="2147484824" r:id="rId1"/>
    <p:sldLayoutId id="2147484825" r:id="rId2"/>
    <p:sldLayoutId id="2147484826" r:id="rId3"/>
    <p:sldLayoutId id="2147484827" r:id="rId4"/>
    <p:sldLayoutId id="2147484828" r:id="rId5"/>
    <p:sldLayoutId id="2147484829" r:id="rId6"/>
    <p:sldLayoutId id="2147484830" r:id="rId7"/>
    <p:sldLayoutId id="2147484831" r:id="rId8"/>
    <p:sldLayoutId id="2147484832" r:id="rId9"/>
    <p:sldLayoutId id="2147484833" r:id="rId10"/>
    <p:sldLayoutId id="214748483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solidFill>
                  <a:prstClr val="black">
                    <a:tint val="75000"/>
                  </a:prstClr>
                </a:solidFill>
              </a:rPr>
              <a:pPr/>
              <a:t>3/15/2021</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7091320"/>
      </p:ext>
    </p:extLst>
  </p:cSld>
  <p:clrMap bg1="lt1" tx1="dk1" bg2="lt2" tx2="dk2" accent1="accent1" accent2="accent2" accent3="accent3" accent4="accent4" accent5="accent5" accent6="accent6" hlink="hlink" folHlink="folHlink"/>
  <p:sldLayoutIdLst>
    <p:sldLayoutId id="2147484850" r:id="rId1"/>
    <p:sldLayoutId id="2147484851" r:id="rId2"/>
    <p:sldLayoutId id="2147484852" r:id="rId3"/>
    <p:sldLayoutId id="2147484853" r:id="rId4"/>
    <p:sldLayoutId id="2147484854" r:id="rId5"/>
    <p:sldLayoutId id="2147484855" r:id="rId6"/>
    <p:sldLayoutId id="2147484856" r:id="rId7"/>
    <p:sldLayoutId id="2147484857" r:id="rId8"/>
    <p:sldLayoutId id="2147484858" r:id="rId9"/>
    <p:sldLayoutId id="2147484859" r:id="rId10"/>
    <p:sldLayoutId id="214748486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gif"/><Relationship Id="rId3" Type="http://schemas.openxmlformats.org/officeDocument/2006/relationships/image" Target="../media/image6.jpeg"/><Relationship Id="rId7"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96.xml"/><Relationship Id="rId5" Type="http://schemas.openxmlformats.org/officeDocument/2006/relationships/image" Target="../media/image15.jpeg"/><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wmf"/><Relationship Id="rId1" Type="http://schemas.openxmlformats.org/officeDocument/2006/relationships/slideLayout" Target="../slideLayouts/slideLayout497.xml"/><Relationship Id="rId4" Type="http://schemas.openxmlformats.org/officeDocument/2006/relationships/image" Target="../media/image18.jpe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wmf"/><Relationship Id="rId1" Type="http://schemas.openxmlformats.org/officeDocument/2006/relationships/slideLayout" Target="../slideLayouts/slideLayout497.xml"/><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Layout" Target="../diagrams/layout2.xml"/><Relationship Id="rId7" Type="http://schemas.openxmlformats.org/officeDocument/2006/relationships/image" Target="../media/image11.gif"/><Relationship Id="rId12" Type="http://schemas.microsoft.com/office/2007/relationships/diagramDrawing" Target="../diagrams/drawing3.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openxmlformats.org/officeDocument/2006/relationships/diagramColors" Target="../diagrams/colors3.xml"/><Relationship Id="rId5" Type="http://schemas.openxmlformats.org/officeDocument/2006/relationships/diagramColors" Target="../diagrams/colors2.xml"/><Relationship Id="rId10" Type="http://schemas.openxmlformats.org/officeDocument/2006/relationships/diagramQuickStyle" Target="../diagrams/quickStyle3.xml"/><Relationship Id="rId4" Type="http://schemas.openxmlformats.org/officeDocument/2006/relationships/diagramQuickStyle" Target="../diagrams/quickStyle2.xml"/><Relationship Id="rId9"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2.xml"/><Relationship Id="rId1" Type="http://schemas.openxmlformats.org/officeDocument/2006/relationships/slideLayout" Target="../slideLayouts/slideLayout49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3.xml"/><Relationship Id="rId1" Type="http://schemas.openxmlformats.org/officeDocument/2006/relationships/slideLayout" Target="../slideLayouts/slideLayout49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5.jpe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41.xml"/><Relationship Id="rId5" Type="http://schemas.openxmlformats.org/officeDocument/2006/relationships/image" Target="../media/image11.gif"/><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28.jpeg"/><Relationship Id="rId2" Type="http://schemas.openxmlformats.org/officeDocument/2006/relationships/diagramData" Target="../diagrams/data7.xml"/><Relationship Id="rId1" Type="http://schemas.openxmlformats.org/officeDocument/2006/relationships/slideLayout" Target="../slideLayouts/slideLayout41.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5.xml"/><Relationship Id="rId1" Type="http://schemas.openxmlformats.org/officeDocument/2006/relationships/slideLayout" Target="../slideLayouts/slideLayout5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5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5.jpeg"/><Relationship Id="rId1" Type="http://schemas.openxmlformats.org/officeDocument/2006/relationships/slideLayout" Target="../slideLayouts/slideLayout70.xml"/></Relationships>
</file>

<file path=ppt/slides/_rels/slide1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9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image" Target="../media/image29.png"/><Relationship Id="rId1" Type="http://schemas.openxmlformats.org/officeDocument/2006/relationships/slideLayout" Target="../slideLayouts/slideLayout92.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0.png"/><Relationship Id="rId1" Type="http://schemas.openxmlformats.org/officeDocument/2006/relationships/slideLayout" Target="../slideLayouts/slideLayout10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1.xml"/></Relationships>
</file>

<file path=ppt/slides/_rels/slide4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36.xml"/></Relationships>
</file>

<file path=ppt/slides/_rels/slide4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50.xml"/></Relationships>
</file>

<file path=ppt/slides/_rels/slide4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68.xml"/></Relationships>
</file>

<file path=ppt/slides/_rels/slide4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1.jpeg"/><Relationship Id="rId1" Type="http://schemas.openxmlformats.org/officeDocument/2006/relationships/slideLayout" Target="../slideLayouts/slideLayout178.xml"/></Relationships>
</file>

<file path=ppt/slides/_rels/slide4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8.jpeg"/><Relationship Id="rId1" Type="http://schemas.openxmlformats.org/officeDocument/2006/relationships/slideLayout" Target="../slideLayouts/slideLayout192.xml"/><Relationship Id="rId4" Type="http://schemas.openxmlformats.org/officeDocument/2006/relationships/image" Target="../media/image11.gif"/></Relationships>
</file>

<file path=ppt/slides/_rels/slide4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06.xml"/><Relationship Id="rId4" Type="http://schemas.openxmlformats.org/officeDocument/2006/relationships/image" Target="../media/image11.gif"/></Relationships>
</file>

<file path=ppt/slides/_rels/slide4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0.png"/><Relationship Id="rId1" Type="http://schemas.openxmlformats.org/officeDocument/2006/relationships/slideLayout" Target="../slideLayouts/slideLayout41.xml"/></Relationships>
</file>

<file path=ppt/slides/_rels/slide4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22.xml"/></Relationships>
</file>

<file path=ppt/slides/_rels/slide4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36.xml"/></Relationships>
</file>

<file path=ppt/slides/_rels/slide4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6.xml"/><Relationship Id="rId1" Type="http://schemas.openxmlformats.org/officeDocument/2006/relationships/slideLayout" Target="../slideLayouts/slideLayout245.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50.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5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7.xml"/><Relationship Id="rId1" Type="http://schemas.openxmlformats.org/officeDocument/2006/relationships/slideLayout" Target="../slideLayouts/slideLayout259.xml"/></Relationships>
</file>

<file path=ppt/slides/_rels/slide5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78.xml"/></Relationships>
</file>

<file path=ppt/slides/_rels/slide5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73.xml"/></Relationships>
</file>

<file path=ppt/slides/_rels/slide5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5.jpeg"/><Relationship Id="rId1" Type="http://schemas.openxmlformats.org/officeDocument/2006/relationships/slideLayout" Target="../slideLayouts/slideLayout273.xml"/></Relationships>
</file>

<file path=ppt/slides/_rels/slide5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6.jpeg"/><Relationship Id="rId1" Type="http://schemas.openxmlformats.org/officeDocument/2006/relationships/slideLayout" Target="../slideLayouts/slideLayout292.xml"/><Relationship Id="rId4" Type="http://schemas.openxmlformats.org/officeDocument/2006/relationships/image" Target="../media/image37.png"/></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image" Target="../media/image11.gif"/><Relationship Id="rId1" Type="http://schemas.openxmlformats.org/officeDocument/2006/relationships/slideLayout" Target="../slideLayouts/slideLayout292.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30.xml"/><Relationship Id="rId7" Type="http://schemas.openxmlformats.org/officeDocument/2006/relationships/image" Target="../media/image11.gif"/><Relationship Id="rId2" Type="http://schemas.openxmlformats.org/officeDocument/2006/relationships/diagramData" Target="../diagrams/data30.xml"/><Relationship Id="rId1" Type="http://schemas.openxmlformats.org/officeDocument/2006/relationships/slideLayout" Target="../slideLayouts/slideLayout29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5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92.xml"/></Relationships>
</file>

<file path=ppt/slides/_rels/slide59.xml.rels><?xml version="1.0" encoding="UTF-8" standalone="yes"?>
<Relationships xmlns="http://schemas.openxmlformats.org/package/2006/relationships"><Relationship Id="rId3" Type="http://schemas.openxmlformats.org/officeDocument/2006/relationships/hyperlink" Target="file:///D:\CongviecHuyen\2020-2021\GDCT-Caodang\Tailieuday11-2020\Mot-Doi-Nguoi-Mot-Rung-Cay-Trong-Tan.mp3" TargetMode="External"/><Relationship Id="rId2" Type="http://schemas.openxmlformats.org/officeDocument/2006/relationships/image" Target="../media/image11.gif"/><Relationship Id="rId1" Type="http://schemas.openxmlformats.org/officeDocument/2006/relationships/slideLayout" Target="../slideLayouts/slideLayout292.xml"/></Relationships>
</file>

<file path=ppt/slides/_rels/slide6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92.xml"/></Relationships>
</file>

<file path=ppt/slides/_rels/slide61.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306.xml"/></Relationships>
</file>

<file path=ppt/slides/_rels/slide62.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301.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306.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64.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image" Target="../media/image49.gif"/><Relationship Id="rId3" Type="http://schemas.openxmlformats.org/officeDocument/2006/relationships/image" Target="../media/image39.png"/><Relationship Id="rId7" Type="http://schemas.openxmlformats.org/officeDocument/2006/relationships/image" Target="../media/image43.jpeg"/><Relationship Id="rId12" Type="http://schemas.openxmlformats.org/officeDocument/2006/relationships/image" Target="../media/image48.png"/><Relationship Id="rId2" Type="http://schemas.openxmlformats.org/officeDocument/2006/relationships/image" Target="../media/image38.png"/><Relationship Id="rId1" Type="http://schemas.openxmlformats.org/officeDocument/2006/relationships/slideLayout" Target="../slideLayouts/slideLayout321.xml"/><Relationship Id="rId6" Type="http://schemas.openxmlformats.org/officeDocument/2006/relationships/image" Target="../media/image42.jpeg"/><Relationship Id="rId11" Type="http://schemas.openxmlformats.org/officeDocument/2006/relationships/image" Target="../media/image47.png"/><Relationship Id="rId5" Type="http://schemas.openxmlformats.org/officeDocument/2006/relationships/image" Target="../media/image41.jpeg"/><Relationship Id="rId10" Type="http://schemas.openxmlformats.org/officeDocument/2006/relationships/image" Target="../media/image46.jpeg"/><Relationship Id="rId4" Type="http://schemas.openxmlformats.org/officeDocument/2006/relationships/image" Target="../media/image40.png"/><Relationship Id="rId9" Type="http://schemas.openxmlformats.org/officeDocument/2006/relationships/image" Target="../media/image45.png"/></Relationships>
</file>

<file path=ppt/slides/_rels/slide65.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32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21.xml"/></Relationships>
</file>

<file path=ppt/slides/_rels/slide6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321.xml"/><Relationship Id="rId4" Type="http://schemas.openxmlformats.org/officeDocument/2006/relationships/image" Target="../media/image22.gif"/></Relationships>
</file>

<file path=ppt/slides/_rels/slide68.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52.gif"/><Relationship Id="rId1" Type="http://schemas.openxmlformats.org/officeDocument/2006/relationships/slideLayout" Target="../slideLayouts/slideLayout343.xml"/></Relationships>
</file>

<file path=ppt/slides/_rels/slide69.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52.gif"/><Relationship Id="rId1" Type="http://schemas.openxmlformats.org/officeDocument/2006/relationships/slideLayout" Target="../slideLayouts/slideLayout344.xml"/></Relationships>
</file>

<file path=ppt/slides/_rels/slide70.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331.xml"/></Relationships>
</file>

<file path=ppt/slides/_rels/slide7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53.gif"/><Relationship Id="rId1" Type="http://schemas.openxmlformats.org/officeDocument/2006/relationships/slideLayout" Target="../slideLayouts/slideLayout346.xml"/><Relationship Id="rId4" Type="http://schemas.openxmlformats.org/officeDocument/2006/relationships/image" Target="../media/image54.png"/></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7.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60.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65.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60.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65.xml"/></Relationships>
</file>

<file path=ppt/slides/_rels/slide77.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diagramLayout" Target="../diagrams/layout33.xml"/><Relationship Id="rId7" Type="http://schemas.openxmlformats.org/officeDocument/2006/relationships/image" Target="../media/image55.jpeg"/><Relationship Id="rId2" Type="http://schemas.openxmlformats.org/officeDocument/2006/relationships/diagramData" Target="../diagrams/data33.xml"/><Relationship Id="rId1" Type="http://schemas.openxmlformats.org/officeDocument/2006/relationships/slideLayout" Target="../slideLayouts/slideLayout376.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7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371.xml"/></Relationships>
</file>

<file path=ppt/slides/_rels/slide7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37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8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98.xml"/></Relationships>
</file>

<file path=ppt/slides/_rels/slide8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398.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9.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84.xml.rels><?xml version="1.0" encoding="UTF-8" standalone="yes"?>
<Relationships xmlns="http://schemas.openxmlformats.org/package/2006/relationships"><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85.xml.rels><?xml version="1.0" encoding="UTF-8" standalone="yes"?>
<Relationships xmlns="http://schemas.openxmlformats.org/package/2006/relationships"><Relationship Id="rId3" Type="http://schemas.openxmlformats.org/officeDocument/2006/relationships/diagramData" Target="../diagrams/data36.xml"/><Relationship Id="rId7" Type="http://schemas.microsoft.com/office/2007/relationships/diagramDrawing" Target="../diagrams/drawing36.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36.xml"/><Relationship Id="rId5" Type="http://schemas.openxmlformats.org/officeDocument/2006/relationships/diagramQuickStyle" Target="../diagrams/quickStyle36.xml"/><Relationship Id="rId4" Type="http://schemas.openxmlformats.org/officeDocument/2006/relationships/diagramLayout" Target="../diagrams/layout36.xml"/></Relationships>
</file>

<file path=ppt/slides/_rels/slide86.xml.rels><?xml version="1.0" encoding="UTF-8" standalone="yes"?>
<Relationships xmlns="http://schemas.openxmlformats.org/package/2006/relationships"><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87.xml.rels><?xml version="1.0" encoding="UTF-8" standalone="yes"?>
<Relationships xmlns="http://schemas.openxmlformats.org/package/2006/relationships"><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_rels/slide88.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89.xml.rels><?xml version="1.0" encoding="UTF-8" standalone="yes"?>
<Relationships xmlns="http://schemas.openxmlformats.org/package/2006/relationships"><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90.xml.rels><?xml version="1.0" encoding="UTF-8" standalone="yes"?>
<Relationships xmlns="http://schemas.openxmlformats.org/package/2006/relationships"><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91.xml.rels><?xml version="1.0" encoding="UTF-8" standalone="yes"?>
<Relationships xmlns="http://schemas.openxmlformats.org/package/2006/relationships"><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92.xml.rels><?xml version="1.0" encoding="UTF-8" standalone="yes"?>
<Relationships xmlns="http://schemas.openxmlformats.org/package/2006/relationships"><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93.xml.rels><?xml version="1.0" encoding="UTF-8" standalone="yes"?>
<Relationships xmlns="http://schemas.openxmlformats.org/package/2006/relationships"><Relationship Id="rId3" Type="http://schemas.openxmlformats.org/officeDocument/2006/relationships/diagramData" Target="../diagrams/data44.xml"/><Relationship Id="rId7" Type="http://schemas.microsoft.com/office/2007/relationships/diagramDrawing" Target="../diagrams/drawing44.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44.xml"/><Relationship Id="rId5" Type="http://schemas.openxmlformats.org/officeDocument/2006/relationships/diagramQuickStyle" Target="../diagrams/quickStyle44.xml"/><Relationship Id="rId4" Type="http://schemas.openxmlformats.org/officeDocument/2006/relationships/diagramLayout" Target="../diagrams/layout44.xml"/></Relationships>
</file>

<file path=ppt/slides/_rels/slide94.xml.rels><?xml version="1.0" encoding="UTF-8" standalone="yes"?>
<Relationships xmlns="http://schemas.openxmlformats.org/package/2006/relationships"><Relationship Id="rId3" Type="http://schemas.openxmlformats.org/officeDocument/2006/relationships/diagramData" Target="../diagrams/data45.xml"/><Relationship Id="rId7" Type="http://schemas.microsoft.com/office/2007/relationships/diagramDrawing" Target="../diagrams/drawing45.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45.xml"/><Relationship Id="rId5" Type="http://schemas.openxmlformats.org/officeDocument/2006/relationships/diagramQuickStyle" Target="../diagrams/quickStyle45.xml"/><Relationship Id="rId4" Type="http://schemas.openxmlformats.org/officeDocument/2006/relationships/diagramLayout" Target="../diagrams/layout45.xml"/></Relationships>
</file>

<file path=ppt/slides/_rels/slide95.xml.rels><?xml version="1.0" encoding="UTF-8" standalone="yes"?>
<Relationships xmlns="http://schemas.openxmlformats.org/package/2006/relationships"><Relationship Id="rId3" Type="http://schemas.openxmlformats.org/officeDocument/2006/relationships/diagramData" Target="../diagrams/data46.xml"/><Relationship Id="rId7" Type="http://schemas.microsoft.com/office/2007/relationships/diagramDrawing" Target="../diagrams/drawing46.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46.xml"/><Relationship Id="rId5" Type="http://schemas.openxmlformats.org/officeDocument/2006/relationships/diagramQuickStyle" Target="../diagrams/quickStyle46.xml"/><Relationship Id="rId4" Type="http://schemas.openxmlformats.org/officeDocument/2006/relationships/diagramLayout" Target="../diagrams/layout46.xml"/></Relationships>
</file>

<file path=ppt/slides/_rels/slide96.xml.rels><?xml version="1.0" encoding="UTF-8" standalone="yes"?>
<Relationships xmlns="http://schemas.openxmlformats.org/package/2006/relationships"><Relationship Id="rId3" Type="http://schemas.openxmlformats.org/officeDocument/2006/relationships/diagramData" Target="../diagrams/data47.xml"/><Relationship Id="rId7" Type="http://schemas.microsoft.com/office/2007/relationships/diagramDrawing" Target="../diagrams/drawing47.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47.xml"/><Relationship Id="rId5" Type="http://schemas.openxmlformats.org/officeDocument/2006/relationships/diagramQuickStyle" Target="../diagrams/quickStyle47.xml"/><Relationship Id="rId4" Type="http://schemas.openxmlformats.org/officeDocument/2006/relationships/diagramLayout" Target="../diagrams/layout47.xml"/></Relationships>
</file>

<file path=ppt/slides/_rels/slide97.xml.rels><?xml version="1.0" encoding="UTF-8" standalone="yes"?>
<Relationships xmlns="http://schemas.openxmlformats.org/package/2006/relationships"><Relationship Id="rId3" Type="http://schemas.openxmlformats.org/officeDocument/2006/relationships/diagramData" Target="../diagrams/data48.xml"/><Relationship Id="rId7" Type="http://schemas.microsoft.com/office/2007/relationships/diagramDrawing" Target="../diagrams/drawing48.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48.xml"/><Relationship Id="rId5" Type="http://schemas.openxmlformats.org/officeDocument/2006/relationships/diagramQuickStyle" Target="../diagrams/quickStyle48.xml"/><Relationship Id="rId4" Type="http://schemas.openxmlformats.org/officeDocument/2006/relationships/diagramLayout" Target="../diagrams/layout48.xml"/></Relationships>
</file>

<file path=ppt/slides/_rels/slide98.xml.rels><?xml version="1.0" encoding="UTF-8" standalone="yes"?>
<Relationships xmlns="http://schemas.openxmlformats.org/package/2006/relationships"><Relationship Id="rId3" Type="http://schemas.openxmlformats.org/officeDocument/2006/relationships/diagramData" Target="../diagrams/data49.xml"/><Relationship Id="rId7" Type="http://schemas.microsoft.com/office/2007/relationships/diagramDrawing" Target="../diagrams/drawing49.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49.xml"/><Relationship Id="rId5" Type="http://schemas.openxmlformats.org/officeDocument/2006/relationships/diagramQuickStyle" Target="../diagrams/quickStyle49.xml"/><Relationship Id="rId4" Type="http://schemas.openxmlformats.org/officeDocument/2006/relationships/diagramLayout" Target="../diagrams/layout49.xml"/></Relationships>
</file>

<file path=ppt/slides/_rels/slide99.xml.rels><?xml version="1.0" encoding="UTF-8" standalone="yes"?>
<Relationships xmlns="http://schemas.openxmlformats.org/package/2006/relationships"><Relationship Id="rId3" Type="http://schemas.openxmlformats.org/officeDocument/2006/relationships/diagramData" Target="../diagrams/data50.xml"/><Relationship Id="rId7" Type="http://schemas.microsoft.com/office/2007/relationships/diagramDrawing" Target="../diagrams/drawing50.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50.xml"/><Relationship Id="rId5" Type="http://schemas.openxmlformats.org/officeDocument/2006/relationships/diagramQuickStyle" Target="../diagrams/quickStyle50.xml"/><Relationship Id="rId4" Type="http://schemas.openxmlformats.org/officeDocument/2006/relationships/diagramLayout" Target="../diagrams/layout50.xml"/></Relationships>
</file>

<file path=ppt/slides/_rels/slide100.xml.rels><?xml version="1.0" encoding="UTF-8" standalone="yes"?>
<Relationships xmlns="http://schemas.openxmlformats.org/package/2006/relationships"><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101.xml.rels><?xml version="1.0" encoding="UTF-8" standalone="yes"?>
<Relationships xmlns="http://schemas.openxmlformats.org/package/2006/relationships"><Relationship Id="rId3" Type="http://schemas.openxmlformats.org/officeDocument/2006/relationships/diagramData" Target="../diagrams/data52.xml"/><Relationship Id="rId7" Type="http://schemas.microsoft.com/office/2007/relationships/diagramDrawing" Target="../diagrams/drawing52.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52.xml"/><Relationship Id="rId5" Type="http://schemas.openxmlformats.org/officeDocument/2006/relationships/diagramQuickStyle" Target="../diagrams/quickStyle52.xml"/><Relationship Id="rId4" Type="http://schemas.openxmlformats.org/officeDocument/2006/relationships/diagramLayout" Target="../diagrams/layout52.xml"/></Relationships>
</file>

<file path=ppt/slides/_rels/slide102.xml.rels><?xml version="1.0" encoding="UTF-8" standalone="yes"?>
<Relationships xmlns="http://schemas.openxmlformats.org/package/2006/relationships"><Relationship Id="rId3" Type="http://schemas.openxmlformats.org/officeDocument/2006/relationships/diagramData" Target="../diagrams/data53.xml"/><Relationship Id="rId7" Type="http://schemas.microsoft.com/office/2007/relationships/diagramDrawing" Target="../diagrams/drawing53.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53.xml"/><Relationship Id="rId5" Type="http://schemas.openxmlformats.org/officeDocument/2006/relationships/diagramQuickStyle" Target="../diagrams/quickStyle53.xml"/><Relationship Id="rId4" Type="http://schemas.openxmlformats.org/officeDocument/2006/relationships/diagramLayout" Target="../diagrams/layout53.xml"/></Relationships>
</file>

<file path=ppt/slides/_rels/slide103.xml.rels><?xml version="1.0" encoding="UTF-8" standalone="yes"?>
<Relationships xmlns="http://schemas.openxmlformats.org/package/2006/relationships"><Relationship Id="rId3" Type="http://schemas.openxmlformats.org/officeDocument/2006/relationships/diagramData" Target="../diagrams/data54.xml"/><Relationship Id="rId7" Type="http://schemas.microsoft.com/office/2007/relationships/diagramDrawing" Target="../diagrams/drawing54.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54.xml"/><Relationship Id="rId5" Type="http://schemas.openxmlformats.org/officeDocument/2006/relationships/diagramQuickStyle" Target="../diagrams/quickStyle54.xml"/><Relationship Id="rId4" Type="http://schemas.openxmlformats.org/officeDocument/2006/relationships/diagramLayout" Target="../diagrams/layout54.xml"/></Relationships>
</file>

<file path=ppt/slides/_rels/slide104.xml.rels><?xml version="1.0" encoding="UTF-8" standalone="yes"?>
<Relationships xmlns="http://schemas.openxmlformats.org/package/2006/relationships"><Relationship Id="rId3" Type="http://schemas.openxmlformats.org/officeDocument/2006/relationships/diagramData" Target="../diagrams/data55.xml"/><Relationship Id="rId7" Type="http://schemas.microsoft.com/office/2007/relationships/diagramDrawing" Target="../diagrams/drawing55.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55.xml"/><Relationship Id="rId5" Type="http://schemas.openxmlformats.org/officeDocument/2006/relationships/diagramQuickStyle" Target="../diagrams/quickStyle55.xml"/><Relationship Id="rId4" Type="http://schemas.openxmlformats.org/officeDocument/2006/relationships/diagramLayout" Target="../diagrams/layout55.xml"/></Relationships>
</file>

<file path=ppt/slides/_rels/slide105.xml.rels><?xml version="1.0" encoding="UTF-8" standalone="yes"?>
<Relationships xmlns="http://schemas.openxmlformats.org/package/2006/relationships"><Relationship Id="rId3" Type="http://schemas.openxmlformats.org/officeDocument/2006/relationships/diagramData" Target="../diagrams/data56.xml"/><Relationship Id="rId7" Type="http://schemas.microsoft.com/office/2007/relationships/diagramDrawing" Target="../diagrams/drawing56.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56.xml"/><Relationship Id="rId5" Type="http://schemas.openxmlformats.org/officeDocument/2006/relationships/diagramQuickStyle" Target="../diagrams/quickStyle56.xml"/><Relationship Id="rId4" Type="http://schemas.openxmlformats.org/officeDocument/2006/relationships/diagramLayout" Target="../diagrams/layout56.xml"/></Relationships>
</file>

<file path=ppt/slides/_rels/slide106.xml.rels><?xml version="1.0" encoding="UTF-8" standalone="yes"?>
<Relationships xmlns="http://schemas.openxmlformats.org/package/2006/relationships"><Relationship Id="rId3" Type="http://schemas.openxmlformats.org/officeDocument/2006/relationships/diagramData" Target="../diagrams/data57.xml"/><Relationship Id="rId7" Type="http://schemas.microsoft.com/office/2007/relationships/diagramDrawing" Target="../diagrams/drawing57.xml"/><Relationship Id="rId2" Type="http://schemas.openxmlformats.org/officeDocument/2006/relationships/image" Target="../media/image29.png"/><Relationship Id="rId1" Type="http://schemas.openxmlformats.org/officeDocument/2006/relationships/slideLayout" Target="../slideLayouts/slideLayout398.xml"/><Relationship Id="rId6" Type="http://schemas.openxmlformats.org/officeDocument/2006/relationships/diagramColors" Target="../diagrams/colors57.xml"/><Relationship Id="rId5" Type="http://schemas.openxmlformats.org/officeDocument/2006/relationships/diagramQuickStyle" Target="../diagrams/quickStyle57.xml"/><Relationship Id="rId4" Type="http://schemas.openxmlformats.org/officeDocument/2006/relationships/diagramLayout" Target="../diagrams/layout57.xml"/></Relationships>
</file>

<file path=ppt/slides/_rels/slide107.xml.rels><?xml version="1.0" encoding="UTF-8" standalone="yes"?>
<Relationships xmlns="http://schemas.openxmlformats.org/package/2006/relationships"><Relationship Id="rId8" Type="http://schemas.microsoft.com/office/2007/relationships/diagramDrawing" Target="../diagrams/drawing58.xml"/><Relationship Id="rId3" Type="http://schemas.openxmlformats.org/officeDocument/2006/relationships/image" Target="../media/image61.png"/><Relationship Id="rId7" Type="http://schemas.openxmlformats.org/officeDocument/2006/relationships/diagramColors" Target="../diagrams/colors58.xml"/><Relationship Id="rId2" Type="http://schemas.openxmlformats.org/officeDocument/2006/relationships/image" Target="../media/image60.png"/><Relationship Id="rId1" Type="http://schemas.openxmlformats.org/officeDocument/2006/relationships/slideLayout" Target="../slideLayouts/slideLayout398.xml"/><Relationship Id="rId6" Type="http://schemas.openxmlformats.org/officeDocument/2006/relationships/diagramQuickStyle" Target="../diagrams/quickStyle58.xml"/><Relationship Id="rId5" Type="http://schemas.openxmlformats.org/officeDocument/2006/relationships/diagramLayout" Target="../diagrams/layout58.xml"/><Relationship Id="rId4" Type="http://schemas.openxmlformats.org/officeDocument/2006/relationships/diagramData" Target="../diagrams/data58.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398.xml"/></Relationships>
</file>

<file path=ppt/slides/_rels/slide109.xml.rels><?xml version="1.0" encoding="UTF-8" standalone="yes"?>
<Relationships xmlns="http://schemas.openxmlformats.org/package/2006/relationships"><Relationship Id="rId3" Type="http://schemas.openxmlformats.org/officeDocument/2006/relationships/diagramData" Target="../diagrams/data59.xml"/><Relationship Id="rId7" Type="http://schemas.microsoft.com/office/2007/relationships/diagramDrawing" Target="../diagrams/drawing59.xml"/><Relationship Id="rId2" Type="http://schemas.openxmlformats.org/officeDocument/2006/relationships/image" Target="../media/image62.png"/><Relationship Id="rId1" Type="http://schemas.openxmlformats.org/officeDocument/2006/relationships/slideLayout" Target="../slideLayouts/slideLayout398.xml"/><Relationship Id="rId6" Type="http://schemas.openxmlformats.org/officeDocument/2006/relationships/diagramColors" Target="../diagrams/colors59.xml"/><Relationship Id="rId5" Type="http://schemas.openxmlformats.org/officeDocument/2006/relationships/diagramQuickStyle" Target="../diagrams/quickStyle59.xml"/><Relationship Id="rId4" Type="http://schemas.openxmlformats.org/officeDocument/2006/relationships/diagramLayout" Target="../diagrams/layout59.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60.xml"/><Relationship Id="rId2" Type="http://schemas.openxmlformats.org/officeDocument/2006/relationships/diagramData" Target="../diagrams/data60.xml"/><Relationship Id="rId1" Type="http://schemas.openxmlformats.org/officeDocument/2006/relationships/slideLayout" Target="../slideLayouts/slideLayout29.xml"/><Relationship Id="rId6" Type="http://schemas.microsoft.com/office/2007/relationships/diagramDrawing" Target="../diagrams/drawing60.xml"/><Relationship Id="rId5" Type="http://schemas.openxmlformats.org/officeDocument/2006/relationships/diagramColors" Target="../diagrams/colors60.xml"/><Relationship Id="rId4" Type="http://schemas.openxmlformats.org/officeDocument/2006/relationships/diagramQuickStyle" Target="../diagrams/quickStyle60.xml"/></Relationships>
</file>

<file path=ppt/slides/_rels/slide11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8.xml"/><Relationship Id="rId1" Type="http://schemas.openxmlformats.org/officeDocument/2006/relationships/slideLayout" Target="../slideLayouts/slideLayout424.xml"/><Relationship Id="rId5" Type="http://schemas.openxmlformats.org/officeDocument/2006/relationships/image" Target="../media/image65.png"/><Relationship Id="rId4" Type="http://schemas.openxmlformats.org/officeDocument/2006/relationships/image" Target="../media/image64.jpeg"/></Relationships>
</file>

<file path=ppt/slides/_rels/slide11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441.xml"/></Relationships>
</file>

<file path=ppt/slides/_rels/slide114.xml.rels><?xml version="1.0" encoding="UTF-8" standalone="yes"?>
<Relationships xmlns="http://schemas.openxmlformats.org/package/2006/relationships"><Relationship Id="rId3" Type="http://schemas.openxmlformats.org/officeDocument/2006/relationships/diagramLayout" Target="../diagrams/layout61.xml"/><Relationship Id="rId2" Type="http://schemas.openxmlformats.org/officeDocument/2006/relationships/diagramData" Target="../diagrams/data61.xml"/><Relationship Id="rId1" Type="http://schemas.openxmlformats.org/officeDocument/2006/relationships/slideLayout" Target="../slideLayouts/slideLayout409.xml"/><Relationship Id="rId6" Type="http://schemas.microsoft.com/office/2007/relationships/diagramDrawing" Target="../diagrams/drawing61.xml"/><Relationship Id="rId5" Type="http://schemas.openxmlformats.org/officeDocument/2006/relationships/diagramColors" Target="../diagrams/colors61.xml"/><Relationship Id="rId4" Type="http://schemas.openxmlformats.org/officeDocument/2006/relationships/diagramQuickStyle" Target="../diagrams/quickStyle61.xml"/></Relationships>
</file>

<file path=ppt/slides/_rels/slide11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png"/><Relationship Id="rId1" Type="http://schemas.openxmlformats.org/officeDocument/2006/relationships/slideLayout" Target="../slideLayouts/slideLayout430.xml"/><Relationship Id="rId4" Type="http://schemas.openxmlformats.org/officeDocument/2006/relationships/image" Target="../media/image72.png"/></Relationships>
</file>

<file path=ppt/slides/_rels/slide116.xml.rels><?xml version="1.0" encoding="UTF-8" standalone="yes"?>
<Relationships xmlns="http://schemas.openxmlformats.org/package/2006/relationships"><Relationship Id="rId8" Type="http://schemas.microsoft.com/office/2007/relationships/diagramDrawing" Target="../diagrams/drawing62.xml"/><Relationship Id="rId3" Type="http://schemas.openxmlformats.org/officeDocument/2006/relationships/image" Target="../media/image74.jpeg"/><Relationship Id="rId7" Type="http://schemas.openxmlformats.org/officeDocument/2006/relationships/diagramColors" Target="../diagrams/colors62.xml"/><Relationship Id="rId2" Type="http://schemas.openxmlformats.org/officeDocument/2006/relationships/image" Target="../media/image73.png"/><Relationship Id="rId1" Type="http://schemas.openxmlformats.org/officeDocument/2006/relationships/slideLayout" Target="../slideLayouts/slideLayout436.xml"/><Relationship Id="rId6" Type="http://schemas.openxmlformats.org/officeDocument/2006/relationships/diagramQuickStyle" Target="../diagrams/quickStyle62.xml"/><Relationship Id="rId5" Type="http://schemas.openxmlformats.org/officeDocument/2006/relationships/diagramLayout" Target="../diagrams/layout62.xml"/><Relationship Id="rId4" Type="http://schemas.openxmlformats.org/officeDocument/2006/relationships/diagramData" Target="../diagrams/data62.xml"/></Relationships>
</file>

<file path=ppt/slides/_rels/slide117.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365.xml"/><Relationship Id="rId6" Type="http://schemas.microsoft.com/office/2007/relationships/diagramDrawing" Target="../diagrams/drawing63.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118.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437.xml"/><Relationship Id="rId6" Type="http://schemas.microsoft.com/office/2007/relationships/diagramDrawing" Target="../diagrams/drawing64.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119.xml.rels><?xml version="1.0" encoding="UTF-8" standalone="yes"?>
<Relationships xmlns="http://schemas.openxmlformats.org/package/2006/relationships"><Relationship Id="rId3" Type="http://schemas.openxmlformats.org/officeDocument/2006/relationships/image" Target="../media/image75.emf"/><Relationship Id="rId2" Type="http://schemas.openxmlformats.org/officeDocument/2006/relationships/customXml" Target="../ink/ink1.xml"/><Relationship Id="rId1" Type="http://schemas.openxmlformats.org/officeDocument/2006/relationships/slideLayout" Target="../slideLayouts/slideLayout437.xml"/></Relationships>
</file>

<file path=ppt/slides/_rels/slide120.xml.rels><?xml version="1.0" encoding="UTF-8" standalone="yes"?>
<Relationships xmlns="http://schemas.openxmlformats.org/package/2006/relationships"><Relationship Id="rId3" Type="http://schemas.openxmlformats.org/officeDocument/2006/relationships/diagramLayout" Target="../diagrams/layout65.xml"/><Relationship Id="rId2" Type="http://schemas.openxmlformats.org/officeDocument/2006/relationships/diagramData" Target="../diagrams/data65.xml"/><Relationship Id="rId1" Type="http://schemas.openxmlformats.org/officeDocument/2006/relationships/slideLayout" Target="../slideLayouts/slideLayout437.xml"/><Relationship Id="rId6" Type="http://schemas.microsoft.com/office/2007/relationships/diagramDrawing" Target="../diagrams/drawing65.xml"/><Relationship Id="rId5" Type="http://schemas.openxmlformats.org/officeDocument/2006/relationships/diagramColors" Target="../diagrams/colors65.xml"/><Relationship Id="rId4" Type="http://schemas.openxmlformats.org/officeDocument/2006/relationships/diagramQuickStyle" Target="../diagrams/quickStyle65.xml"/></Relationships>
</file>

<file path=ppt/slides/_rels/slide121.xml.rels><?xml version="1.0" encoding="UTF-8" standalone="yes"?>
<Relationships xmlns="http://schemas.openxmlformats.org/package/2006/relationships"><Relationship Id="rId3" Type="http://schemas.openxmlformats.org/officeDocument/2006/relationships/diagramLayout" Target="../diagrams/layout66.xml"/><Relationship Id="rId2" Type="http://schemas.openxmlformats.org/officeDocument/2006/relationships/diagramData" Target="../diagrams/data66.xml"/><Relationship Id="rId1" Type="http://schemas.openxmlformats.org/officeDocument/2006/relationships/slideLayout" Target="../slideLayouts/slideLayout437.xml"/><Relationship Id="rId6" Type="http://schemas.microsoft.com/office/2007/relationships/diagramDrawing" Target="../diagrams/drawing66.xml"/><Relationship Id="rId5" Type="http://schemas.openxmlformats.org/officeDocument/2006/relationships/diagramColors" Target="../diagrams/colors66.xml"/><Relationship Id="rId4" Type="http://schemas.openxmlformats.org/officeDocument/2006/relationships/diagramQuickStyle" Target="../diagrams/quickStyle66.xml"/></Relationships>
</file>

<file path=ppt/slides/_rels/slide122.xml.rels><?xml version="1.0" encoding="UTF-8" standalone="yes"?>
<Relationships xmlns="http://schemas.openxmlformats.org/package/2006/relationships"><Relationship Id="rId3" Type="http://schemas.openxmlformats.org/officeDocument/2006/relationships/diagramLayout" Target="../diagrams/layout67.xml"/><Relationship Id="rId2" Type="http://schemas.openxmlformats.org/officeDocument/2006/relationships/diagramData" Target="../diagrams/data67.xml"/><Relationship Id="rId1" Type="http://schemas.openxmlformats.org/officeDocument/2006/relationships/slideLayout" Target="../slideLayouts/slideLayout41.xml"/><Relationship Id="rId6" Type="http://schemas.microsoft.com/office/2007/relationships/diagramDrawing" Target="../diagrams/drawing67.xml"/><Relationship Id="rId5" Type="http://schemas.openxmlformats.org/officeDocument/2006/relationships/diagramColors" Target="../diagrams/colors67.xml"/><Relationship Id="rId4" Type="http://schemas.openxmlformats.org/officeDocument/2006/relationships/diagramQuickStyle" Target="../diagrams/quickStyle67.xml"/></Relationships>
</file>

<file path=ppt/slides/_rels/slide123.xml.rels><?xml version="1.0" encoding="UTF-8" standalone="yes"?>
<Relationships xmlns="http://schemas.openxmlformats.org/package/2006/relationships"><Relationship Id="rId3" Type="http://schemas.openxmlformats.org/officeDocument/2006/relationships/diagramLayout" Target="../diagrams/layout68.xml"/><Relationship Id="rId2" Type="http://schemas.openxmlformats.org/officeDocument/2006/relationships/diagramData" Target="../diagrams/data68.xml"/><Relationship Id="rId1" Type="http://schemas.openxmlformats.org/officeDocument/2006/relationships/slideLayout" Target="../slideLayouts/slideLayout41.xml"/><Relationship Id="rId6" Type="http://schemas.microsoft.com/office/2007/relationships/diagramDrawing" Target="../diagrams/drawing68.xml"/><Relationship Id="rId5" Type="http://schemas.openxmlformats.org/officeDocument/2006/relationships/diagramColors" Target="../diagrams/colors68.xml"/><Relationship Id="rId4" Type="http://schemas.openxmlformats.org/officeDocument/2006/relationships/diagramQuickStyle" Target="../diagrams/quickStyle68.xml"/></Relationships>
</file>

<file path=ppt/slides/_rels/slide124.xml.rels><?xml version="1.0" encoding="UTF-8" standalone="yes"?>
<Relationships xmlns="http://schemas.openxmlformats.org/package/2006/relationships"><Relationship Id="rId3" Type="http://schemas.openxmlformats.org/officeDocument/2006/relationships/diagramLayout" Target="../diagrams/layout69.xml"/><Relationship Id="rId2" Type="http://schemas.openxmlformats.org/officeDocument/2006/relationships/diagramData" Target="../diagrams/data69.xml"/><Relationship Id="rId1" Type="http://schemas.openxmlformats.org/officeDocument/2006/relationships/slideLayout" Target="../slideLayouts/slideLayout437.xml"/><Relationship Id="rId6" Type="http://schemas.microsoft.com/office/2007/relationships/diagramDrawing" Target="../diagrams/drawing69.xml"/><Relationship Id="rId5" Type="http://schemas.openxmlformats.org/officeDocument/2006/relationships/diagramColors" Target="../diagrams/colors69.xml"/><Relationship Id="rId4" Type="http://schemas.openxmlformats.org/officeDocument/2006/relationships/diagramQuickStyle" Target="../diagrams/quickStyle69.xml"/></Relationships>
</file>

<file path=ppt/slides/_rels/slide125.xml.rels><?xml version="1.0" encoding="UTF-8" standalone="yes"?>
<Relationships xmlns="http://schemas.openxmlformats.org/package/2006/relationships"><Relationship Id="rId3" Type="http://schemas.openxmlformats.org/officeDocument/2006/relationships/diagramLayout" Target="../diagrams/layout70.xml"/><Relationship Id="rId2" Type="http://schemas.openxmlformats.org/officeDocument/2006/relationships/diagramData" Target="../diagrams/data70.xml"/><Relationship Id="rId1" Type="http://schemas.openxmlformats.org/officeDocument/2006/relationships/slideLayout" Target="../slideLayouts/slideLayout453.xml"/><Relationship Id="rId6" Type="http://schemas.microsoft.com/office/2007/relationships/diagramDrawing" Target="../diagrams/drawing70.xml"/><Relationship Id="rId5" Type="http://schemas.openxmlformats.org/officeDocument/2006/relationships/diagramColors" Target="../diagrams/colors70.xml"/><Relationship Id="rId4" Type="http://schemas.openxmlformats.org/officeDocument/2006/relationships/diagramQuickStyle" Target="../diagrams/quickStyle70.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469.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475.xml"/></Relationships>
</file>

<file path=ppt/slides/_rels/slide128.xml.rels><?xml version="1.0" encoding="UTF-8" standalone="yes"?>
<Relationships xmlns="http://schemas.openxmlformats.org/package/2006/relationships"><Relationship Id="rId8" Type="http://schemas.openxmlformats.org/officeDocument/2006/relationships/image" Target="../media/image76.emf"/><Relationship Id="rId3" Type="http://schemas.openxmlformats.org/officeDocument/2006/relationships/diagramLayout" Target="../diagrams/layout71.xml"/><Relationship Id="rId7" Type="http://schemas.openxmlformats.org/officeDocument/2006/relationships/customXml" Target="../ink/ink2.xml"/><Relationship Id="rId2" Type="http://schemas.openxmlformats.org/officeDocument/2006/relationships/diagramData" Target="../diagrams/data71.xml"/><Relationship Id="rId1" Type="http://schemas.openxmlformats.org/officeDocument/2006/relationships/slideLayout" Target="../slideLayouts/slideLayout475.xml"/><Relationship Id="rId6" Type="http://schemas.microsoft.com/office/2007/relationships/diagramDrawing" Target="../diagrams/drawing71.xml"/><Relationship Id="rId5" Type="http://schemas.openxmlformats.org/officeDocument/2006/relationships/diagramColors" Target="../diagrams/colors71.xml"/><Relationship Id="rId4" Type="http://schemas.openxmlformats.org/officeDocument/2006/relationships/diagramQuickStyle" Target="../diagrams/quickStyle71.xml"/></Relationships>
</file>

<file path=ppt/slides/_rels/slide129.xml.rels><?xml version="1.0" encoding="UTF-8" standalone="yes"?>
<Relationships xmlns="http://schemas.openxmlformats.org/package/2006/relationships"><Relationship Id="rId3" Type="http://schemas.openxmlformats.org/officeDocument/2006/relationships/diagramData" Target="../diagrams/data72.xml"/><Relationship Id="rId7" Type="http://schemas.microsoft.com/office/2007/relationships/diagramDrawing" Target="../diagrams/drawing72.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72.xml"/><Relationship Id="rId5" Type="http://schemas.openxmlformats.org/officeDocument/2006/relationships/diagramQuickStyle" Target="../diagrams/quickStyle72.xml"/><Relationship Id="rId4" Type="http://schemas.openxmlformats.org/officeDocument/2006/relationships/diagramLayout" Target="../diagrams/layout72.xml"/></Relationships>
</file>

<file path=ppt/slides/_rels/slide130.xml.rels><?xml version="1.0" encoding="UTF-8" standalone="yes"?>
<Relationships xmlns="http://schemas.openxmlformats.org/package/2006/relationships"><Relationship Id="rId3" Type="http://schemas.openxmlformats.org/officeDocument/2006/relationships/diagramData" Target="../diagrams/data73.xml"/><Relationship Id="rId7" Type="http://schemas.microsoft.com/office/2007/relationships/diagramDrawing" Target="../diagrams/drawing73.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73.xml"/><Relationship Id="rId5" Type="http://schemas.openxmlformats.org/officeDocument/2006/relationships/diagramQuickStyle" Target="../diagrams/quickStyle73.xml"/><Relationship Id="rId4" Type="http://schemas.openxmlformats.org/officeDocument/2006/relationships/diagramLayout" Target="../diagrams/layout73.xml"/></Relationships>
</file>

<file path=ppt/slides/_rels/slide131.xml.rels><?xml version="1.0" encoding="UTF-8" standalone="yes"?>
<Relationships xmlns="http://schemas.openxmlformats.org/package/2006/relationships"><Relationship Id="rId3" Type="http://schemas.openxmlformats.org/officeDocument/2006/relationships/diagramData" Target="../diagrams/data74.xml"/><Relationship Id="rId7" Type="http://schemas.microsoft.com/office/2007/relationships/diagramDrawing" Target="../diagrams/drawing74.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74.xml"/><Relationship Id="rId5" Type="http://schemas.openxmlformats.org/officeDocument/2006/relationships/diagramQuickStyle" Target="../diagrams/quickStyle74.xml"/><Relationship Id="rId4" Type="http://schemas.openxmlformats.org/officeDocument/2006/relationships/diagramLayout" Target="../diagrams/layout74.xml"/></Relationships>
</file>

<file path=ppt/slides/_rels/slide132.xml.rels><?xml version="1.0" encoding="UTF-8" standalone="yes"?>
<Relationships xmlns="http://schemas.openxmlformats.org/package/2006/relationships"><Relationship Id="rId3" Type="http://schemas.openxmlformats.org/officeDocument/2006/relationships/diagramData" Target="../diagrams/data75.xml"/><Relationship Id="rId7" Type="http://schemas.microsoft.com/office/2007/relationships/diagramDrawing" Target="../diagrams/drawing75.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75.xml"/><Relationship Id="rId5" Type="http://schemas.openxmlformats.org/officeDocument/2006/relationships/diagramQuickStyle" Target="../diagrams/quickStyle75.xml"/><Relationship Id="rId4" Type="http://schemas.openxmlformats.org/officeDocument/2006/relationships/diagramLayout" Target="../diagrams/layout75.xml"/></Relationships>
</file>

<file path=ppt/slides/_rels/slide133.xml.rels><?xml version="1.0" encoding="UTF-8" standalone="yes"?>
<Relationships xmlns="http://schemas.openxmlformats.org/package/2006/relationships"><Relationship Id="rId3" Type="http://schemas.openxmlformats.org/officeDocument/2006/relationships/diagramData" Target="../diagrams/data76.xml"/><Relationship Id="rId7" Type="http://schemas.microsoft.com/office/2007/relationships/diagramDrawing" Target="../diagrams/drawing76.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76.xml"/><Relationship Id="rId5" Type="http://schemas.openxmlformats.org/officeDocument/2006/relationships/diagramQuickStyle" Target="../diagrams/quickStyle76.xml"/><Relationship Id="rId4" Type="http://schemas.openxmlformats.org/officeDocument/2006/relationships/diagramLayout" Target="../diagrams/layout76.xml"/></Relationships>
</file>

<file path=ppt/slides/_rels/slide134.xml.rels><?xml version="1.0" encoding="UTF-8" standalone="yes"?>
<Relationships xmlns="http://schemas.openxmlformats.org/package/2006/relationships"><Relationship Id="rId3" Type="http://schemas.openxmlformats.org/officeDocument/2006/relationships/diagramData" Target="../diagrams/data77.xml"/><Relationship Id="rId7" Type="http://schemas.microsoft.com/office/2007/relationships/diagramDrawing" Target="../diagrams/drawing77.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77.xml"/><Relationship Id="rId5" Type="http://schemas.openxmlformats.org/officeDocument/2006/relationships/diagramQuickStyle" Target="../diagrams/quickStyle77.xml"/><Relationship Id="rId4" Type="http://schemas.openxmlformats.org/officeDocument/2006/relationships/diagramLayout" Target="../diagrams/layout77.xml"/></Relationships>
</file>

<file path=ppt/slides/_rels/slide135.xml.rels><?xml version="1.0" encoding="UTF-8" standalone="yes"?>
<Relationships xmlns="http://schemas.openxmlformats.org/package/2006/relationships"><Relationship Id="rId3" Type="http://schemas.openxmlformats.org/officeDocument/2006/relationships/diagramData" Target="../diagrams/data78.xml"/><Relationship Id="rId7" Type="http://schemas.microsoft.com/office/2007/relationships/diagramDrawing" Target="../diagrams/drawing78.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78.xml"/><Relationship Id="rId5" Type="http://schemas.openxmlformats.org/officeDocument/2006/relationships/diagramQuickStyle" Target="../diagrams/quickStyle78.xml"/><Relationship Id="rId4" Type="http://schemas.openxmlformats.org/officeDocument/2006/relationships/diagramLayout" Target="../diagrams/layout78.xml"/></Relationships>
</file>

<file path=ppt/slides/_rels/slide136.xml.rels><?xml version="1.0" encoding="UTF-8" standalone="yes"?>
<Relationships xmlns="http://schemas.openxmlformats.org/package/2006/relationships"><Relationship Id="rId3" Type="http://schemas.openxmlformats.org/officeDocument/2006/relationships/diagramData" Target="../diagrams/data79.xml"/><Relationship Id="rId7" Type="http://schemas.microsoft.com/office/2007/relationships/diagramDrawing" Target="../diagrams/drawing79.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79.xml"/><Relationship Id="rId5" Type="http://schemas.openxmlformats.org/officeDocument/2006/relationships/diagramQuickStyle" Target="../diagrams/quickStyle79.xml"/><Relationship Id="rId4" Type="http://schemas.openxmlformats.org/officeDocument/2006/relationships/diagramLayout" Target="../diagrams/layout79.xml"/></Relationships>
</file>

<file path=ppt/slides/_rels/slide137.xml.rels><?xml version="1.0" encoding="UTF-8" standalone="yes"?>
<Relationships xmlns="http://schemas.openxmlformats.org/package/2006/relationships"><Relationship Id="rId3" Type="http://schemas.openxmlformats.org/officeDocument/2006/relationships/diagramData" Target="../diagrams/data80.xml"/><Relationship Id="rId7" Type="http://schemas.microsoft.com/office/2007/relationships/diagramDrawing" Target="../diagrams/drawing80.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80.xml"/><Relationship Id="rId5" Type="http://schemas.openxmlformats.org/officeDocument/2006/relationships/diagramQuickStyle" Target="../diagrams/quickStyle80.xml"/><Relationship Id="rId4" Type="http://schemas.openxmlformats.org/officeDocument/2006/relationships/diagramLayout" Target="../diagrams/layout80.xml"/></Relationships>
</file>

<file path=ppt/slides/_rels/slide138.xml.rels><?xml version="1.0" encoding="UTF-8" standalone="yes"?>
<Relationships xmlns="http://schemas.openxmlformats.org/package/2006/relationships"><Relationship Id="rId3" Type="http://schemas.openxmlformats.org/officeDocument/2006/relationships/diagramData" Target="../diagrams/data81.xml"/><Relationship Id="rId7" Type="http://schemas.microsoft.com/office/2007/relationships/diagramDrawing" Target="../diagrams/drawing81.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81.xml"/><Relationship Id="rId5" Type="http://schemas.openxmlformats.org/officeDocument/2006/relationships/diagramQuickStyle" Target="../diagrams/quickStyle81.xml"/><Relationship Id="rId4" Type="http://schemas.openxmlformats.org/officeDocument/2006/relationships/diagramLayout" Target="../diagrams/layout81.xml"/></Relationships>
</file>

<file path=ppt/slides/_rels/slide139.xml.rels><?xml version="1.0" encoding="UTF-8" standalone="yes"?>
<Relationships xmlns="http://schemas.openxmlformats.org/package/2006/relationships"><Relationship Id="rId3" Type="http://schemas.openxmlformats.org/officeDocument/2006/relationships/diagramData" Target="../diagrams/data82.xml"/><Relationship Id="rId7" Type="http://schemas.microsoft.com/office/2007/relationships/diagramDrawing" Target="../diagrams/drawing82.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82.xml"/><Relationship Id="rId5" Type="http://schemas.openxmlformats.org/officeDocument/2006/relationships/diagramQuickStyle" Target="../diagrams/quickStyle82.xml"/><Relationship Id="rId4" Type="http://schemas.openxmlformats.org/officeDocument/2006/relationships/diagramLayout" Target="../diagrams/layout82.xml"/></Relationships>
</file>

<file path=ppt/slides/_rels/slide140.xml.rels><?xml version="1.0" encoding="UTF-8" standalone="yes"?>
<Relationships xmlns="http://schemas.openxmlformats.org/package/2006/relationships"><Relationship Id="rId3" Type="http://schemas.openxmlformats.org/officeDocument/2006/relationships/diagramData" Target="../diagrams/data83.xml"/><Relationship Id="rId7" Type="http://schemas.microsoft.com/office/2007/relationships/diagramDrawing" Target="../diagrams/drawing83.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83.xml"/><Relationship Id="rId5" Type="http://schemas.openxmlformats.org/officeDocument/2006/relationships/diagramQuickStyle" Target="../diagrams/quickStyle83.xml"/><Relationship Id="rId4" Type="http://schemas.openxmlformats.org/officeDocument/2006/relationships/diagramLayout" Target="../diagrams/layout83.xml"/></Relationships>
</file>

<file path=ppt/slides/_rels/slide141.xml.rels><?xml version="1.0" encoding="UTF-8" standalone="yes"?>
<Relationships xmlns="http://schemas.openxmlformats.org/package/2006/relationships"><Relationship Id="rId3" Type="http://schemas.openxmlformats.org/officeDocument/2006/relationships/diagramData" Target="../diagrams/data84.xml"/><Relationship Id="rId7" Type="http://schemas.microsoft.com/office/2007/relationships/diagramDrawing" Target="../diagrams/drawing84.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84.xml"/><Relationship Id="rId5" Type="http://schemas.openxmlformats.org/officeDocument/2006/relationships/diagramQuickStyle" Target="../diagrams/quickStyle84.xml"/><Relationship Id="rId4" Type="http://schemas.openxmlformats.org/officeDocument/2006/relationships/diagramLayout" Target="../diagrams/layout84.xml"/></Relationships>
</file>

<file path=ppt/slides/_rels/slide142.xml.rels><?xml version="1.0" encoding="UTF-8" standalone="yes"?>
<Relationships xmlns="http://schemas.openxmlformats.org/package/2006/relationships"><Relationship Id="rId3" Type="http://schemas.openxmlformats.org/officeDocument/2006/relationships/diagramData" Target="../diagrams/data85.xml"/><Relationship Id="rId7" Type="http://schemas.microsoft.com/office/2007/relationships/diagramDrawing" Target="../diagrams/drawing85.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85.xml"/><Relationship Id="rId5" Type="http://schemas.openxmlformats.org/officeDocument/2006/relationships/diagramQuickStyle" Target="../diagrams/quickStyle85.xml"/><Relationship Id="rId4" Type="http://schemas.openxmlformats.org/officeDocument/2006/relationships/diagramLayout" Target="../diagrams/layout85.xml"/></Relationships>
</file>

<file path=ppt/slides/_rels/slide143.xml.rels><?xml version="1.0" encoding="UTF-8" standalone="yes"?>
<Relationships xmlns="http://schemas.openxmlformats.org/package/2006/relationships"><Relationship Id="rId3" Type="http://schemas.openxmlformats.org/officeDocument/2006/relationships/diagramData" Target="../diagrams/data86.xml"/><Relationship Id="rId7" Type="http://schemas.microsoft.com/office/2007/relationships/diagramDrawing" Target="../diagrams/drawing86.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86.xml"/><Relationship Id="rId5" Type="http://schemas.openxmlformats.org/officeDocument/2006/relationships/diagramQuickStyle" Target="../diagrams/quickStyle86.xml"/><Relationship Id="rId4" Type="http://schemas.openxmlformats.org/officeDocument/2006/relationships/diagramLayout" Target="../diagrams/layout86.xml"/></Relationships>
</file>

<file path=ppt/slides/_rels/slide144.xml.rels><?xml version="1.0" encoding="UTF-8" standalone="yes"?>
<Relationships xmlns="http://schemas.openxmlformats.org/package/2006/relationships"><Relationship Id="rId3" Type="http://schemas.openxmlformats.org/officeDocument/2006/relationships/diagramData" Target="../diagrams/data87.xml"/><Relationship Id="rId7" Type="http://schemas.microsoft.com/office/2007/relationships/diagramDrawing" Target="../diagrams/drawing87.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87.xml"/><Relationship Id="rId5" Type="http://schemas.openxmlformats.org/officeDocument/2006/relationships/diagramQuickStyle" Target="../diagrams/quickStyle87.xml"/><Relationship Id="rId4" Type="http://schemas.openxmlformats.org/officeDocument/2006/relationships/diagramLayout" Target="../diagrams/layout87.xml"/></Relationships>
</file>

<file path=ppt/slides/_rels/slide145.xml.rels><?xml version="1.0" encoding="UTF-8" standalone="yes"?>
<Relationships xmlns="http://schemas.openxmlformats.org/package/2006/relationships"><Relationship Id="rId3" Type="http://schemas.openxmlformats.org/officeDocument/2006/relationships/diagramData" Target="../diagrams/data88.xml"/><Relationship Id="rId7" Type="http://schemas.microsoft.com/office/2007/relationships/diagramDrawing" Target="../diagrams/drawing88.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88.xml"/><Relationship Id="rId5" Type="http://schemas.openxmlformats.org/officeDocument/2006/relationships/diagramQuickStyle" Target="../diagrams/quickStyle88.xml"/><Relationship Id="rId4" Type="http://schemas.openxmlformats.org/officeDocument/2006/relationships/diagramLayout" Target="../diagrams/layout88.xml"/></Relationships>
</file>

<file path=ppt/slides/_rels/slide146.xml.rels><?xml version="1.0" encoding="UTF-8" standalone="yes"?>
<Relationships xmlns="http://schemas.openxmlformats.org/package/2006/relationships"><Relationship Id="rId3" Type="http://schemas.openxmlformats.org/officeDocument/2006/relationships/diagramData" Target="../diagrams/data89.xml"/><Relationship Id="rId7" Type="http://schemas.microsoft.com/office/2007/relationships/diagramDrawing" Target="../diagrams/drawing89.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89.xml"/><Relationship Id="rId5" Type="http://schemas.openxmlformats.org/officeDocument/2006/relationships/diagramQuickStyle" Target="../diagrams/quickStyle89.xml"/><Relationship Id="rId4" Type="http://schemas.openxmlformats.org/officeDocument/2006/relationships/diagramLayout" Target="../diagrams/layout89.xml"/></Relationships>
</file>

<file path=ppt/slides/_rels/slide147.xml.rels><?xml version="1.0" encoding="UTF-8" standalone="yes"?>
<Relationships xmlns="http://schemas.openxmlformats.org/package/2006/relationships"><Relationship Id="rId3" Type="http://schemas.openxmlformats.org/officeDocument/2006/relationships/diagramData" Target="../diagrams/data90.xml"/><Relationship Id="rId7" Type="http://schemas.microsoft.com/office/2007/relationships/diagramDrawing" Target="../diagrams/drawing90.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90.xml"/><Relationship Id="rId5" Type="http://schemas.openxmlformats.org/officeDocument/2006/relationships/diagramQuickStyle" Target="../diagrams/quickStyle90.xml"/><Relationship Id="rId4" Type="http://schemas.openxmlformats.org/officeDocument/2006/relationships/diagramLayout" Target="../diagrams/layout90.xml"/></Relationships>
</file>

<file path=ppt/slides/_rels/slide148.xml.rels><?xml version="1.0" encoding="UTF-8" standalone="yes"?>
<Relationships xmlns="http://schemas.openxmlformats.org/package/2006/relationships"><Relationship Id="rId3" Type="http://schemas.openxmlformats.org/officeDocument/2006/relationships/diagramData" Target="../diagrams/data91.xml"/><Relationship Id="rId7" Type="http://schemas.microsoft.com/office/2007/relationships/diagramDrawing" Target="../diagrams/drawing91.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91.xml"/><Relationship Id="rId5" Type="http://schemas.openxmlformats.org/officeDocument/2006/relationships/diagramQuickStyle" Target="../diagrams/quickStyle91.xml"/><Relationship Id="rId4" Type="http://schemas.openxmlformats.org/officeDocument/2006/relationships/diagramLayout" Target="../diagrams/layout91.xml"/></Relationships>
</file>

<file path=ppt/slides/_rels/slide149.xml.rels><?xml version="1.0" encoding="UTF-8" standalone="yes"?>
<Relationships xmlns="http://schemas.openxmlformats.org/package/2006/relationships"><Relationship Id="rId3" Type="http://schemas.openxmlformats.org/officeDocument/2006/relationships/diagramData" Target="../diagrams/data92.xml"/><Relationship Id="rId7" Type="http://schemas.microsoft.com/office/2007/relationships/diagramDrawing" Target="../diagrams/drawing92.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92.xml"/><Relationship Id="rId5" Type="http://schemas.openxmlformats.org/officeDocument/2006/relationships/diagramQuickStyle" Target="../diagrams/quickStyle92.xml"/><Relationship Id="rId4" Type="http://schemas.openxmlformats.org/officeDocument/2006/relationships/diagramLayout" Target="../diagrams/layout92.xml"/></Relationships>
</file>

<file path=ppt/slides/_rels/slide150.xml.rels><?xml version="1.0" encoding="UTF-8" standalone="yes"?>
<Relationships xmlns="http://schemas.openxmlformats.org/package/2006/relationships"><Relationship Id="rId3" Type="http://schemas.openxmlformats.org/officeDocument/2006/relationships/diagramData" Target="../diagrams/data93.xml"/><Relationship Id="rId7" Type="http://schemas.microsoft.com/office/2007/relationships/diagramDrawing" Target="../diagrams/drawing93.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93.xml"/><Relationship Id="rId5" Type="http://schemas.openxmlformats.org/officeDocument/2006/relationships/diagramQuickStyle" Target="../diagrams/quickStyle93.xml"/><Relationship Id="rId4" Type="http://schemas.openxmlformats.org/officeDocument/2006/relationships/diagramLayout" Target="../diagrams/layout93.xml"/></Relationships>
</file>

<file path=ppt/slides/_rels/slide151.xml.rels><?xml version="1.0" encoding="UTF-8" standalone="yes"?>
<Relationships xmlns="http://schemas.openxmlformats.org/package/2006/relationships"><Relationship Id="rId3" Type="http://schemas.openxmlformats.org/officeDocument/2006/relationships/diagramData" Target="../diagrams/data94.xml"/><Relationship Id="rId7" Type="http://schemas.microsoft.com/office/2007/relationships/diagramDrawing" Target="../diagrams/drawing94.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94.xml"/><Relationship Id="rId5" Type="http://schemas.openxmlformats.org/officeDocument/2006/relationships/diagramQuickStyle" Target="../diagrams/quickStyle94.xml"/><Relationship Id="rId4" Type="http://schemas.openxmlformats.org/officeDocument/2006/relationships/diagramLayout" Target="../diagrams/layout94.xml"/></Relationships>
</file>

<file path=ppt/slides/_rels/slide152.xml.rels><?xml version="1.0" encoding="UTF-8" standalone="yes"?>
<Relationships xmlns="http://schemas.openxmlformats.org/package/2006/relationships"><Relationship Id="rId3" Type="http://schemas.openxmlformats.org/officeDocument/2006/relationships/diagramData" Target="../diagrams/data95.xml"/><Relationship Id="rId7" Type="http://schemas.microsoft.com/office/2007/relationships/diagramDrawing" Target="../diagrams/drawing95.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95.xml"/><Relationship Id="rId5" Type="http://schemas.openxmlformats.org/officeDocument/2006/relationships/diagramQuickStyle" Target="../diagrams/quickStyle95.xml"/><Relationship Id="rId4" Type="http://schemas.openxmlformats.org/officeDocument/2006/relationships/diagramLayout" Target="../diagrams/layout95.xml"/></Relationships>
</file>

<file path=ppt/slides/_rels/slide153.xml.rels><?xml version="1.0" encoding="UTF-8" standalone="yes"?>
<Relationships xmlns="http://schemas.openxmlformats.org/package/2006/relationships"><Relationship Id="rId3" Type="http://schemas.openxmlformats.org/officeDocument/2006/relationships/diagramData" Target="../diagrams/data96.xml"/><Relationship Id="rId7" Type="http://schemas.microsoft.com/office/2007/relationships/diagramDrawing" Target="../diagrams/drawing96.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96.xml"/><Relationship Id="rId5" Type="http://schemas.openxmlformats.org/officeDocument/2006/relationships/diagramQuickStyle" Target="../diagrams/quickStyle96.xml"/><Relationship Id="rId4" Type="http://schemas.openxmlformats.org/officeDocument/2006/relationships/diagramLayout" Target="../diagrams/layout96.xml"/></Relationships>
</file>

<file path=ppt/slides/_rels/slide154.xml.rels><?xml version="1.0" encoding="UTF-8" standalone="yes"?>
<Relationships xmlns="http://schemas.openxmlformats.org/package/2006/relationships"><Relationship Id="rId3" Type="http://schemas.openxmlformats.org/officeDocument/2006/relationships/diagramData" Target="../diagrams/data97.xml"/><Relationship Id="rId7" Type="http://schemas.microsoft.com/office/2007/relationships/diagramDrawing" Target="../diagrams/drawing97.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97.xml"/><Relationship Id="rId5" Type="http://schemas.openxmlformats.org/officeDocument/2006/relationships/diagramQuickStyle" Target="../diagrams/quickStyle97.xml"/><Relationship Id="rId4" Type="http://schemas.openxmlformats.org/officeDocument/2006/relationships/diagramLayout" Target="../diagrams/layout97.xml"/></Relationships>
</file>

<file path=ppt/slides/_rels/slide155.xml.rels><?xml version="1.0" encoding="UTF-8" standalone="yes"?>
<Relationships xmlns="http://schemas.openxmlformats.org/package/2006/relationships"><Relationship Id="rId3" Type="http://schemas.openxmlformats.org/officeDocument/2006/relationships/diagramData" Target="../diagrams/data98.xml"/><Relationship Id="rId7" Type="http://schemas.microsoft.com/office/2007/relationships/diagramDrawing" Target="../diagrams/drawing98.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98.xml"/><Relationship Id="rId5" Type="http://schemas.openxmlformats.org/officeDocument/2006/relationships/diagramQuickStyle" Target="../diagrams/quickStyle98.xml"/><Relationship Id="rId4" Type="http://schemas.openxmlformats.org/officeDocument/2006/relationships/diagramLayout" Target="../diagrams/layout98.xml"/></Relationships>
</file>

<file path=ppt/slides/_rels/slide156.xml.rels><?xml version="1.0" encoding="UTF-8" standalone="yes"?>
<Relationships xmlns="http://schemas.openxmlformats.org/package/2006/relationships"><Relationship Id="rId3" Type="http://schemas.openxmlformats.org/officeDocument/2006/relationships/diagramData" Target="../diagrams/data99.xml"/><Relationship Id="rId7" Type="http://schemas.microsoft.com/office/2007/relationships/diagramDrawing" Target="../diagrams/drawing99.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99.xml"/><Relationship Id="rId5" Type="http://schemas.openxmlformats.org/officeDocument/2006/relationships/diagramQuickStyle" Target="../diagrams/quickStyle99.xml"/><Relationship Id="rId4" Type="http://schemas.openxmlformats.org/officeDocument/2006/relationships/diagramLayout" Target="../diagrams/layout99.xml"/></Relationships>
</file>

<file path=ppt/slides/_rels/slide157.xml.rels><?xml version="1.0" encoding="UTF-8" standalone="yes"?>
<Relationships xmlns="http://schemas.openxmlformats.org/package/2006/relationships"><Relationship Id="rId3" Type="http://schemas.openxmlformats.org/officeDocument/2006/relationships/diagramData" Target="../diagrams/data100.xml"/><Relationship Id="rId7" Type="http://schemas.microsoft.com/office/2007/relationships/diagramDrawing" Target="../diagrams/drawing100.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100.xml"/><Relationship Id="rId5" Type="http://schemas.openxmlformats.org/officeDocument/2006/relationships/diagramQuickStyle" Target="../diagrams/quickStyle100.xml"/><Relationship Id="rId4" Type="http://schemas.openxmlformats.org/officeDocument/2006/relationships/diagramLayout" Target="../diagrams/layout100.xml"/></Relationships>
</file>

<file path=ppt/slides/_rels/slide158.xml.rels><?xml version="1.0" encoding="UTF-8" standalone="yes"?>
<Relationships xmlns="http://schemas.openxmlformats.org/package/2006/relationships"><Relationship Id="rId3" Type="http://schemas.openxmlformats.org/officeDocument/2006/relationships/diagramData" Target="../diagrams/data101.xml"/><Relationship Id="rId7" Type="http://schemas.microsoft.com/office/2007/relationships/diagramDrawing" Target="../diagrams/drawing101.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101.xml"/><Relationship Id="rId5" Type="http://schemas.openxmlformats.org/officeDocument/2006/relationships/diagramQuickStyle" Target="../diagrams/quickStyle101.xml"/><Relationship Id="rId4" Type="http://schemas.openxmlformats.org/officeDocument/2006/relationships/diagramLayout" Target="../diagrams/layout101.xml"/></Relationships>
</file>

<file path=ppt/slides/_rels/slide159.xml.rels><?xml version="1.0" encoding="UTF-8" standalone="yes"?>
<Relationships xmlns="http://schemas.openxmlformats.org/package/2006/relationships"><Relationship Id="rId3" Type="http://schemas.openxmlformats.org/officeDocument/2006/relationships/diagramData" Target="../diagrams/data102.xml"/><Relationship Id="rId7" Type="http://schemas.microsoft.com/office/2007/relationships/diagramDrawing" Target="../diagrams/drawing102.xml"/><Relationship Id="rId2" Type="http://schemas.openxmlformats.org/officeDocument/2006/relationships/image" Target="../media/image29.png"/><Relationship Id="rId1" Type="http://schemas.openxmlformats.org/officeDocument/2006/relationships/slideLayout" Target="../slideLayouts/slideLayout480.xml"/><Relationship Id="rId6" Type="http://schemas.openxmlformats.org/officeDocument/2006/relationships/diagramColors" Target="../diagrams/colors102.xml"/><Relationship Id="rId5" Type="http://schemas.openxmlformats.org/officeDocument/2006/relationships/diagramQuickStyle" Target="../diagrams/quickStyle102.xml"/><Relationship Id="rId4" Type="http://schemas.openxmlformats.org/officeDocument/2006/relationships/diagramLayout" Target="../diagrams/layout10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584450" y="2144692"/>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sp>
        <p:nvSpPr>
          <p:cNvPr id="5" name="Rectangle 4"/>
          <p:cNvSpPr>
            <a:spLocks noChangeArrowheads="1"/>
          </p:cNvSpPr>
          <p:nvPr/>
        </p:nvSpPr>
        <p:spPr bwMode="auto">
          <a:xfrm>
            <a:off x="1812925" y="228600"/>
            <a:ext cx="8743950"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300"/>
              </a:spcBef>
              <a:spcAft>
                <a:spcPts val="1000"/>
              </a:spcAft>
              <a:buNone/>
            </a:pPr>
            <a:r>
              <a:rPr lang="en-US" altLang="en-US" sz="36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a:t>
            </a:r>
            <a:endParaRPr lang="en-US" altLang="en-US" sz="36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1844675" y="880090"/>
            <a:ext cx="871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6000" b="1" dirty="0">
                <a:solidFill>
                  <a:srgbClr val="003300"/>
                </a:solidFill>
              </a:rPr>
              <a:t>GIÁO DỤC CHÍNH TRỊ</a:t>
            </a:r>
            <a:endParaRPr lang="en-US" altLang="en-US" sz="6000" dirty="0">
              <a:solidFill>
                <a:srgbClr val="003300"/>
              </a:solidFill>
            </a:endParaRPr>
          </a:p>
        </p:txBody>
      </p:sp>
      <p:sp>
        <p:nvSpPr>
          <p:cNvPr id="16" name="WordArt 4"/>
          <p:cNvSpPr>
            <a:spLocks noChangeArrowheads="1" noChangeShapeType="1" noTextEdit="1"/>
          </p:cNvSpPr>
          <p:nvPr/>
        </p:nvSpPr>
        <p:spPr bwMode="auto">
          <a:xfrm>
            <a:off x="5757195" y="4351376"/>
            <a:ext cx="5992361" cy="146391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dirty="0">
                <a:ln w="9525">
                  <a:solidFill>
                    <a:srgbClr val="000000"/>
                  </a:solidFill>
                  <a:round/>
                  <a:headEnd/>
                  <a:tailEnd/>
                </a:ln>
                <a:solidFill>
                  <a:srgbClr val="00FF00"/>
                </a:solidFill>
                <a:latin typeface="Arial Đen"/>
              </a:rPr>
              <a:t>Giảng viên</a:t>
            </a:r>
          </a:p>
          <a:p>
            <a:pPr algn="ctr" eaLnBrk="0" fontAlgn="base" hangingPunct="0">
              <a:spcBef>
                <a:spcPct val="0"/>
              </a:spcBef>
              <a:spcAft>
                <a:spcPct val="0"/>
              </a:spcAft>
            </a:pPr>
            <a:r>
              <a:rPr lang="vi-VN" sz="3600" kern="10" dirty="0">
                <a:ln w="9525">
                  <a:solidFill>
                    <a:srgbClr val="000000"/>
                  </a:solidFill>
                  <a:round/>
                  <a:headEnd/>
                  <a:tailEnd/>
                </a:ln>
                <a:solidFill>
                  <a:srgbClr val="00FF00"/>
                </a:solidFill>
                <a:latin typeface="Arial Đen"/>
              </a:rPr>
              <a:t> Đinh Thị Huyên</a:t>
            </a:r>
            <a:endParaRPr lang="en-US" sz="3600" kern="10" dirty="0">
              <a:ln w="9525">
                <a:solidFill>
                  <a:srgbClr val="000000"/>
                </a:solidFill>
                <a:round/>
                <a:headEnd/>
                <a:tailEnd/>
              </a:ln>
              <a:solidFill>
                <a:srgbClr val="00FF00"/>
              </a:solidFill>
              <a:latin typeface="Arial Đen"/>
            </a:endParaRPr>
          </a:p>
          <a:p>
            <a:pPr algn="ctr" eaLnBrk="0" fontAlgn="base" hangingPunct="0">
              <a:spcBef>
                <a:spcPct val="0"/>
              </a:spcBef>
              <a:spcAft>
                <a:spcPct val="0"/>
              </a:spcAft>
            </a:pPr>
            <a:r>
              <a:rPr lang="en-US" sz="3600" kern="10" dirty="0">
                <a:ln w="9525">
                  <a:solidFill>
                    <a:srgbClr val="000000"/>
                  </a:solidFill>
                  <a:round/>
                  <a:headEnd/>
                  <a:tailEnd/>
                </a:ln>
                <a:solidFill>
                  <a:srgbClr val="00FF00"/>
                </a:solidFill>
                <a:latin typeface="Arial Đen"/>
              </a:rPr>
              <a:t>SĐT: 0917913638</a:t>
            </a:r>
          </a:p>
        </p:txBody>
      </p:sp>
      <p:sp>
        <p:nvSpPr>
          <p:cNvPr id="431110"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pic>
          <p:nvPicPr>
            <p:cNvPr id="431116"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800" dirty="0">
                <a:solidFill>
                  <a:srgbClr val="000000"/>
                </a:solidFill>
                <a:latin typeface=".VnTime" panose="020B7200000000000000"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3600" b="1" kern="10" dirty="0">
                  <a:solidFill>
                    <a:srgbClr val="FFFFFF"/>
                  </a:solidFill>
                  <a:latin typeface="VNbritannic"/>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800" dirty="0">
                <a:solidFill>
                  <a:srgbClr val="000000"/>
                </a:solidFill>
                <a:latin typeface=".VnTime" panose="020B7200000000000000" pitchFamily="34" charset="0"/>
              </a:endParaRPr>
            </a:p>
          </p:txBody>
        </p:sp>
      </p:grpSp>
      <p:pic>
        <p:nvPicPr>
          <p:cNvPr id="431114"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338485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1247338" y="373488"/>
            <a:ext cx="9697324" cy="2118504"/>
          </a:xfrm>
          <a:ln>
            <a:solidFill>
              <a:schemeClr val="accent1"/>
            </a:solidFill>
          </a:ln>
        </p:spPr>
        <p:txBody>
          <a:bodyPr>
            <a:noAutofit/>
          </a:bodyPr>
          <a:lstStyle/>
          <a:p>
            <a:r>
              <a:rPr lang="en-US" sz="4000" b="1" dirty="0">
                <a:solidFill>
                  <a:srgbClr val="FF0000"/>
                </a:solidFill>
              </a:rPr>
              <a:t/>
            </a:r>
            <a:br>
              <a:rPr lang="en-US" sz="4000" b="1" dirty="0">
                <a:solidFill>
                  <a:srgbClr val="FF0000"/>
                </a:solidFill>
              </a:rPr>
            </a:br>
            <a:r>
              <a:rPr lang="en-US" sz="4000" b="1" dirty="0">
                <a:solidFill>
                  <a:srgbClr val="FF0000"/>
                </a:solidFill>
              </a:rPr>
              <a:t/>
            </a:r>
            <a:br>
              <a:rPr lang="en-US" sz="4000" b="1" dirty="0">
                <a:solidFill>
                  <a:srgbClr val="FF0000"/>
                </a:solidFill>
              </a:rPr>
            </a:br>
            <a:r>
              <a:rPr lang="en-US" sz="4000" b="1" dirty="0">
                <a:solidFill>
                  <a:srgbClr val="FF0000"/>
                </a:solidFill>
              </a:rPr>
              <a:t/>
            </a:r>
            <a:br>
              <a:rPr lang="en-US" sz="4000" b="1" dirty="0">
                <a:solidFill>
                  <a:srgbClr val="FF0000"/>
                </a:solidFill>
              </a:rPr>
            </a:br>
            <a:r>
              <a:rPr lang="en-US" sz="4000" b="1" dirty="0">
                <a:solidFill>
                  <a:srgbClr val="FF0000"/>
                </a:solidFill>
              </a:rPr>
              <a:t/>
            </a:r>
            <a:br>
              <a:rPr lang="en-US" sz="4000" b="1" dirty="0">
                <a:solidFill>
                  <a:srgbClr val="FF0000"/>
                </a:solidFill>
              </a:rPr>
            </a:br>
            <a:r>
              <a:rPr lang="en-US" sz="4000" b="1" dirty="0" err="1">
                <a:solidFill>
                  <a:srgbClr val="FF0000"/>
                </a:solidFill>
              </a:rPr>
              <a:t>Bài</a:t>
            </a:r>
            <a:r>
              <a:rPr lang="en-US" sz="4000" b="1" dirty="0">
                <a:solidFill>
                  <a:srgbClr val="FF0000"/>
                </a:solidFill>
              </a:rPr>
              <a:t> 1</a:t>
            </a:r>
            <a:br>
              <a:rPr lang="en-US" sz="4000" b="1" dirty="0">
                <a:solidFill>
                  <a:srgbClr val="FF0000"/>
                </a:solidFill>
              </a:rPr>
            </a:br>
            <a:r>
              <a:rPr lang="en-US" sz="4000" b="1" dirty="0">
                <a:solidFill>
                  <a:srgbClr val="FF0000"/>
                </a:solidFill>
              </a:rPr>
              <a:t>KHÁI QUÁT VỀ CHỦ NGHĨA MÁC – LÊNIN</a:t>
            </a:r>
            <a:br>
              <a:rPr lang="en-US" sz="4000" b="1" dirty="0">
                <a:solidFill>
                  <a:srgbClr val="FF0000"/>
                </a:solidFill>
              </a:rPr>
            </a:br>
            <a:endParaRPr lang="en-US" sz="4000" b="1" dirty="0">
              <a:solidFill>
                <a:srgbClr val="FF0000"/>
              </a:solidFill>
            </a:endParaRPr>
          </a:p>
        </p:txBody>
      </p:sp>
      <p:pic>
        <p:nvPicPr>
          <p:cNvPr id="5" name="Picture 6" descr="cacmac"/>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566670" y="2706820"/>
            <a:ext cx="2599388" cy="2998522"/>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7" descr="engels"/>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4340180" y="3157580"/>
            <a:ext cx="2892514" cy="2998521"/>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8" descr="lenin-photo30"/>
          <p:cNvPicPr>
            <a:picLocks noChangeAspect="1" noChangeArrowheads="1"/>
          </p:cNvPicPr>
          <p:nvPr/>
        </p:nvPicPr>
        <p:blipFill>
          <a:blip r:embed="rId5">
            <a:lum contrast="18000"/>
            <a:extLst>
              <a:ext uri="{28A0092B-C50C-407E-A947-70E740481C1C}">
                <a14:useLocalDpi xmlns:a14="http://schemas.microsoft.com/office/drawing/2010/main" val="0"/>
              </a:ext>
            </a:extLst>
          </a:blip>
          <a:srcRect/>
          <a:stretch>
            <a:fillRect/>
          </a:stretch>
        </p:blipFill>
        <p:spPr bwMode="auto">
          <a:xfrm>
            <a:off x="9139585" y="2629547"/>
            <a:ext cx="2501900" cy="3153068"/>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28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8899" name="Group 7"/>
          <p:cNvGrpSpPr>
            <a:grpSpLocks/>
          </p:cNvGrpSpPr>
          <p:nvPr/>
        </p:nvGrpSpPr>
        <p:grpSpPr bwMode="auto">
          <a:xfrm>
            <a:off x="80213" y="-292893"/>
            <a:ext cx="1905000" cy="1905000"/>
            <a:chOff x="0" y="-192"/>
            <a:chExt cx="1200" cy="1200"/>
          </a:xfrm>
        </p:grpSpPr>
        <p:pic>
          <p:nvPicPr>
            <p:cNvPr id="208967"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8"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0" name="Group 10"/>
          <p:cNvGrpSpPr>
            <a:grpSpLocks/>
          </p:cNvGrpSpPr>
          <p:nvPr/>
        </p:nvGrpSpPr>
        <p:grpSpPr bwMode="auto">
          <a:xfrm>
            <a:off x="10538301" y="-15036"/>
            <a:ext cx="1928813" cy="2049463"/>
            <a:chOff x="4704" y="0"/>
            <a:chExt cx="1248" cy="1291"/>
          </a:xfrm>
        </p:grpSpPr>
        <p:pic>
          <p:nvPicPr>
            <p:cNvPr id="208965"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6"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1" name="Group 13"/>
          <p:cNvGrpSpPr>
            <a:grpSpLocks/>
          </p:cNvGrpSpPr>
          <p:nvPr/>
        </p:nvGrpSpPr>
        <p:grpSpPr bwMode="auto">
          <a:xfrm>
            <a:off x="9456738" y="4971256"/>
            <a:ext cx="2735262" cy="2209800"/>
            <a:chOff x="4032" y="3120"/>
            <a:chExt cx="1723" cy="1392"/>
          </a:xfrm>
        </p:grpSpPr>
        <p:pic>
          <p:nvPicPr>
            <p:cNvPr id="208963"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4"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2" name="Group 16"/>
          <p:cNvGrpSpPr>
            <a:grpSpLocks/>
          </p:cNvGrpSpPr>
          <p:nvPr/>
        </p:nvGrpSpPr>
        <p:grpSpPr bwMode="auto">
          <a:xfrm>
            <a:off x="80963" y="4979194"/>
            <a:ext cx="3048000" cy="1828800"/>
            <a:chOff x="0" y="3168"/>
            <a:chExt cx="1920" cy="1152"/>
          </a:xfrm>
        </p:grpSpPr>
        <p:grpSp>
          <p:nvGrpSpPr>
            <p:cNvPr id="208909" name="Group 17"/>
            <p:cNvGrpSpPr>
              <a:grpSpLocks noChangeAspect="1"/>
            </p:cNvGrpSpPr>
            <p:nvPr/>
          </p:nvGrpSpPr>
          <p:grpSpPr bwMode="auto">
            <a:xfrm>
              <a:off x="0" y="3168"/>
              <a:ext cx="1920" cy="1152"/>
              <a:chOff x="0" y="3168"/>
              <a:chExt cx="1920" cy="1152"/>
            </a:xfrm>
          </p:grpSpPr>
          <p:sp>
            <p:nvSpPr>
              <p:cNvPr id="3090"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1"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2"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3"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4"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5"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6"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7"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8"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9"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0"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1"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2"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3"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4"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5"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6"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7"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8"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9"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0"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1"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2"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3"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4"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5"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6"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7"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8"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9"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0"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1"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2"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3"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4"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5"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6"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7"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8"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9"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0"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1"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2"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3"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4"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5"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6"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7"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8"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9"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0"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1"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8910"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46" name="AutoShape 74"/>
          <p:cNvSpPr>
            <a:spLocks noChangeArrowheads="1"/>
          </p:cNvSpPr>
          <p:nvPr/>
        </p:nvSpPr>
        <p:spPr bwMode="auto">
          <a:xfrm>
            <a:off x="6172201" y="1524000"/>
            <a:ext cx="4029075" cy="1066800"/>
          </a:xfrm>
          <a:prstGeom prst="wedgeRoundRectCallout">
            <a:avLst>
              <a:gd name="adj1" fmla="val -56778"/>
              <a:gd name="adj2" fmla="val 15476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a:solidFill>
                  <a:srgbClr val="FF3300"/>
                </a:solidFill>
                <a:latin typeface="Times New Roman" pitchFamily="18" charset="0"/>
                <a:cs typeface="Arial" panose="020B0604020202020204" pitchFamily="34" charset="0"/>
              </a:rPr>
              <a:t>Trình bày những hiểu biết của em về Mác và Ăng Ghen ? </a:t>
            </a:r>
          </a:p>
        </p:txBody>
      </p:sp>
      <p:sp>
        <p:nvSpPr>
          <p:cNvPr id="3147" name="AutoShape 75"/>
          <p:cNvSpPr>
            <a:spLocks noChangeArrowheads="1"/>
          </p:cNvSpPr>
          <p:nvPr/>
        </p:nvSpPr>
        <p:spPr bwMode="auto">
          <a:xfrm>
            <a:off x="1589088" y="3373438"/>
            <a:ext cx="4343400" cy="2209800"/>
          </a:xfrm>
          <a:prstGeom prst="wedgeRoundRectCallout">
            <a:avLst>
              <a:gd name="adj1" fmla="val 55407"/>
              <a:gd name="adj2" fmla="val -10244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C.Mác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1818 ở </a:t>
            </a:r>
            <a:r>
              <a:rPr lang="en-US" altLang="en-US" sz="2400" b="1" dirty="0" err="1">
                <a:solidFill>
                  <a:srgbClr val="000066"/>
                </a:solidFill>
                <a:latin typeface="Times New Roman" pitchFamily="18" charset="0"/>
                <a:cs typeface="Arial" panose="020B0604020202020204" pitchFamily="34" charset="0"/>
              </a:rPr>
              <a:t>Tơriơ</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Đức</a:t>
            </a:r>
            <a:r>
              <a:rPr lang="en-US" altLang="en-US" sz="2400" b="1" dirty="0">
                <a:solidFill>
                  <a:srgbClr val="000066"/>
                </a:solidFill>
                <a:latin typeface="Times New Roman" pitchFamily="18" charset="0"/>
                <a:cs typeface="Arial" panose="020B0604020202020204" pitchFamily="34" charset="0"/>
              </a:rPr>
              <a:t>)</a:t>
            </a:r>
            <a:r>
              <a:rPr lang="en-US" altLang="en-US" sz="2400" b="1" dirty="0" err="1">
                <a:solidFill>
                  <a:srgbClr val="000066"/>
                </a:solidFill>
                <a:latin typeface="Times New Roman" pitchFamily="18" charset="0"/>
                <a:cs typeface="Arial" panose="020B0604020202020204" pitchFamily="34" charset="0"/>
              </a:rPr>
              <a:t>trong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đình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trí</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thức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nghèo</a:t>
            </a:r>
            <a:r>
              <a:rPr lang="en-US" altLang="en-US" sz="2400" b="1" dirty="0">
                <a:solidFill>
                  <a:srgbClr val="000066"/>
                </a:solidFill>
                <a:latin typeface="Times New Roman" pitchFamily="18" charset="0"/>
                <a:cs typeface="Arial" panose="020B0604020202020204" pitchFamily="34" charset="0"/>
              </a:rPr>
              <a:t>, là </a:t>
            </a:r>
            <a:r>
              <a:rPr lang="en-US" altLang="en-US" sz="2400" b="1" dirty="0" err="1">
                <a:solidFill>
                  <a:srgbClr val="000066"/>
                </a:solidFill>
                <a:latin typeface="Times New Roman" pitchFamily="18" charset="0"/>
                <a:cs typeface="Arial" panose="020B0604020202020204" pitchFamily="34" charset="0"/>
              </a:rPr>
              <a:t>người</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thông</a:t>
            </a:r>
            <a:r>
              <a:rPr lang="en-US" altLang="en-US" sz="2400" b="1" dirty="0">
                <a:solidFill>
                  <a:srgbClr val="000066"/>
                </a:solidFill>
                <a:latin typeface="Times New Roman" pitchFamily="18" charset="0"/>
                <a:cs typeface="Arial" panose="020B0604020202020204" pitchFamily="34" charset="0"/>
              </a:rPr>
              <a:t> minh, </a:t>
            </a:r>
            <a:r>
              <a:rPr lang="en-US" altLang="en-US" sz="2400" b="1" dirty="0" err="1">
                <a:solidFill>
                  <a:srgbClr val="000066"/>
                </a:solidFill>
                <a:latin typeface="Times New Roman" pitchFamily="18" charset="0"/>
                <a:cs typeface="Arial" panose="020B0604020202020204" pitchFamily="34" charset="0"/>
              </a:rPr>
              <a:t>đô</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đạt</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cao</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sớm</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tham</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cách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mạng</a:t>
            </a:r>
            <a:r>
              <a:rPr lang="en-US" altLang="en-US" sz="2400" b="1" dirty="0">
                <a:solidFill>
                  <a:srgbClr val="000066"/>
                </a:solidFill>
                <a:latin typeface="Times New Roman" pitchFamily="18" charset="0"/>
                <a:cs typeface="Arial" panose="020B0604020202020204" pitchFamily="34" charset="0"/>
              </a:rPr>
              <a:t>…</a:t>
            </a:r>
          </a:p>
        </p:txBody>
      </p:sp>
      <p:grpSp>
        <p:nvGrpSpPr>
          <p:cNvPr id="3151" name="Group 79"/>
          <p:cNvGrpSpPr>
            <a:grpSpLocks/>
          </p:cNvGrpSpPr>
          <p:nvPr/>
        </p:nvGrpSpPr>
        <p:grpSpPr bwMode="auto">
          <a:xfrm>
            <a:off x="6092825" y="1066801"/>
            <a:ext cx="4108450" cy="5449431"/>
            <a:chOff x="144" y="576"/>
            <a:chExt cx="2640" cy="3476"/>
          </a:xfrm>
        </p:grpSpPr>
        <p:pic>
          <p:nvPicPr>
            <p:cNvPr id="208907" name="Picture 80" descr="cacma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 y="576"/>
              <a:ext cx="2640" cy="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53" name="Text Box 81"/>
            <p:cNvSpPr txBox="1">
              <a:spLocks noChangeArrowheads="1"/>
            </p:cNvSpPr>
            <p:nvPr/>
          </p:nvSpPr>
          <p:spPr bwMode="auto">
            <a:xfrm>
              <a:off x="367" y="3443"/>
              <a:ext cx="2237" cy="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defRPr/>
              </a:pPr>
              <a:r>
                <a:rPr lang="en-US" altLang="en-US" sz="2800" dirty="0">
                  <a:solidFill>
                    <a:srgbClr val="000000"/>
                  </a:solidFill>
                  <a:latin typeface=".VnTime" panose="020B7200000000000000" pitchFamily="34" charset="0"/>
                  <a:cs typeface="Arial" panose="020B0604020202020204" pitchFamily="34" charset="0"/>
                </a:rPr>
                <a:t>C. </a:t>
              </a:r>
              <a:r>
                <a:rPr lang="en-US" altLang="en-US" sz="2800" dirty="0" err="1">
                  <a:solidFill>
                    <a:srgbClr val="000000"/>
                  </a:solidFill>
                  <a:latin typeface=".VnTime" panose="020B7200000000000000" pitchFamily="34" charset="0"/>
                  <a:cs typeface="Arial" panose="020B0604020202020204" pitchFamily="34" charset="0"/>
                </a:rPr>
                <a:t>M¸c</a:t>
              </a:r>
              <a:r>
                <a:rPr lang="en-US" altLang="en-US" sz="2800" dirty="0">
                  <a:solidFill>
                    <a:srgbClr val="000000"/>
                  </a:solidFill>
                  <a:latin typeface=".VnTime" panose="020B7200000000000000" pitchFamily="34" charset="0"/>
                  <a:cs typeface="Arial" panose="020B0604020202020204" pitchFamily="34" charset="0"/>
                </a:rPr>
                <a:t> (1818 – 1883)</a:t>
              </a:r>
            </a:p>
          </p:txBody>
        </p:sp>
      </p:grpSp>
      <p:sp>
        <p:nvSpPr>
          <p:cNvPr id="3154" name="Rectangle 82"/>
          <p:cNvSpPr>
            <a:spLocks noChangeArrowheads="1"/>
          </p:cNvSpPr>
          <p:nvPr/>
        </p:nvSpPr>
        <p:spPr bwMode="auto">
          <a:xfrm>
            <a:off x="4238625" y="428626"/>
            <a:ext cx="36195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fontAlgn="base">
              <a:spcBef>
                <a:spcPct val="0"/>
              </a:spcBef>
              <a:spcAft>
                <a:spcPct val="0"/>
              </a:spcAft>
              <a:defRPr/>
            </a:pPr>
            <a:r>
              <a:rPr lang="en-US" altLang="en-US" sz="2400" b="1" dirty="0" err="1">
                <a:solidFill>
                  <a:srgbClr val="D60093"/>
                </a:solidFill>
                <a:latin typeface="Times New Roman" pitchFamily="18" charset="0"/>
                <a:cs typeface="Arial" panose="020B0604020202020204" pitchFamily="34" charset="0"/>
              </a:rPr>
              <a:t>Tiểu</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sử</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về</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Mác-Ăng</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ghen</a:t>
            </a:r>
            <a:r>
              <a:rPr lang="en-US" altLang="en-US" sz="2400" b="1" dirty="0">
                <a:solidFill>
                  <a:srgbClr val="D60093"/>
                </a:solidFill>
                <a:latin typeface="Times New Roman" pitchFamily="18" charset="0"/>
                <a:cs typeface="Arial" panose="020B0604020202020204" pitchFamily="34" charset="0"/>
              </a:rPr>
              <a:t> </a:t>
            </a:r>
          </a:p>
        </p:txBody>
      </p:sp>
    </p:spTree>
    <p:extLst>
      <p:ext uri="{BB962C8B-B14F-4D97-AF65-F5344CB8AC3E}">
        <p14:creationId xmlns:p14="http://schemas.microsoft.com/office/powerpoint/2010/main" val="5255585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54"/>
                                        </p:tgtEl>
                                        <p:attrNameLst>
                                          <p:attrName>style.visibility</p:attrName>
                                        </p:attrNameLst>
                                      </p:cBhvr>
                                      <p:to>
                                        <p:strVal val="visible"/>
                                      </p:to>
                                    </p:set>
                                    <p:animEffect transition="in" filter="box(in)">
                                      <p:cBhvr>
                                        <p:cTn id="7" dur="500"/>
                                        <p:tgtEl>
                                          <p:spTgt spid="31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146"/>
                                        </p:tgtEl>
                                        <p:attrNameLst>
                                          <p:attrName>style.visibility</p:attrName>
                                        </p:attrNameLst>
                                      </p:cBhvr>
                                      <p:to>
                                        <p:strVal val="visible"/>
                                      </p:to>
                                    </p:set>
                                    <p:animEffect transition="in" filter="strips(downLeft)">
                                      <p:cBhvr>
                                        <p:cTn id="12" dur="500"/>
                                        <p:tgtEl>
                                          <p:spTgt spid="31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xit" presetSubtype="12" fill="hold" grpId="1" nodeType="clickEffect">
                                  <p:stCondLst>
                                    <p:cond delay="0"/>
                                  </p:stCondLst>
                                  <p:childTnLst>
                                    <p:animEffect transition="out" filter="strips(downLeft)">
                                      <p:cBhvr>
                                        <p:cTn id="16" dur="500"/>
                                        <p:tgtEl>
                                          <p:spTgt spid="3146"/>
                                        </p:tgtEl>
                                      </p:cBhvr>
                                    </p:animEffect>
                                    <p:set>
                                      <p:cBhvr>
                                        <p:cTn id="17" dur="1" fill="hold">
                                          <p:stCondLst>
                                            <p:cond delay="499"/>
                                          </p:stCondLst>
                                        </p:cTn>
                                        <p:tgtEl>
                                          <p:spTgt spid="314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7" presetClass="entr" presetSubtype="4" fill="hold" nodeType="clickEffect">
                                  <p:stCondLst>
                                    <p:cond delay="0"/>
                                  </p:stCondLst>
                                  <p:childTnLst>
                                    <p:set>
                                      <p:cBhvr>
                                        <p:cTn id="21" dur="1" fill="hold">
                                          <p:stCondLst>
                                            <p:cond delay="0"/>
                                          </p:stCondLst>
                                        </p:cTn>
                                        <p:tgtEl>
                                          <p:spTgt spid="3151"/>
                                        </p:tgtEl>
                                        <p:attrNameLst>
                                          <p:attrName>style.visibility</p:attrName>
                                        </p:attrNameLst>
                                      </p:cBhvr>
                                      <p:to>
                                        <p:strVal val="visible"/>
                                      </p:to>
                                    </p:set>
                                    <p:anim calcmode="lin" valueType="num">
                                      <p:cBhvr additive="base">
                                        <p:cTn id="22" dur="5000" fill="hold"/>
                                        <p:tgtEl>
                                          <p:spTgt spid="3151"/>
                                        </p:tgtEl>
                                        <p:attrNameLst>
                                          <p:attrName>ppt_x</p:attrName>
                                        </p:attrNameLst>
                                      </p:cBhvr>
                                      <p:tavLst>
                                        <p:tav tm="0">
                                          <p:val>
                                            <p:strVal val="#ppt_x"/>
                                          </p:val>
                                        </p:tav>
                                        <p:tav tm="100000">
                                          <p:val>
                                            <p:strVal val="#ppt_x"/>
                                          </p:val>
                                        </p:tav>
                                      </p:tavLst>
                                    </p:anim>
                                    <p:anim calcmode="lin" valueType="num">
                                      <p:cBhvr additive="base">
                                        <p:cTn id="23" dur="5000" fill="hold"/>
                                        <p:tgtEl>
                                          <p:spTgt spid="3151"/>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8" presetClass="entr" presetSubtype="12" fill="hold" grpId="0" nodeType="clickEffect">
                                  <p:stCondLst>
                                    <p:cond delay="0"/>
                                  </p:stCondLst>
                                  <p:childTnLst>
                                    <p:set>
                                      <p:cBhvr>
                                        <p:cTn id="27" dur="1" fill="hold">
                                          <p:stCondLst>
                                            <p:cond delay="0"/>
                                          </p:stCondLst>
                                        </p:cTn>
                                        <p:tgtEl>
                                          <p:spTgt spid="3147"/>
                                        </p:tgtEl>
                                        <p:attrNameLst>
                                          <p:attrName>style.visibility</p:attrName>
                                        </p:attrNameLst>
                                      </p:cBhvr>
                                      <p:to>
                                        <p:strVal val="visible"/>
                                      </p:to>
                                    </p:set>
                                    <p:animEffect transition="in" filter="strips(downLeft)">
                                      <p:cBhvr>
                                        <p:cTn id="28" dur="500"/>
                                        <p:tgtEl>
                                          <p:spTgt spid="3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6" grpId="0" animBg="1"/>
      <p:bldP spid="3146" grpId="1" animBg="1"/>
      <p:bldP spid="3147" grpId="0" animBg="1"/>
      <p:bldP spid="315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9922" name="Group 7"/>
          <p:cNvGrpSpPr>
            <a:grpSpLocks/>
          </p:cNvGrpSpPr>
          <p:nvPr/>
        </p:nvGrpSpPr>
        <p:grpSpPr bwMode="auto">
          <a:xfrm>
            <a:off x="-6069" y="-212849"/>
            <a:ext cx="1905000" cy="1905000"/>
            <a:chOff x="0" y="-192"/>
            <a:chExt cx="1200" cy="1200"/>
          </a:xfrm>
        </p:grpSpPr>
        <p:pic>
          <p:nvPicPr>
            <p:cNvPr id="209988"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9"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3" name="Group 10"/>
          <p:cNvGrpSpPr>
            <a:grpSpLocks/>
          </p:cNvGrpSpPr>
          <p:nvPr/>
        </p:nvGrpSpPr>
        <p:grpSpPr bwMode="auto">
          <a:xfrm>
            <a:off x="10391777" y="0"/>
            <a:ext cx="1981200" cy="2049463"/>
            <a:chOff x="4704" y="0"/>
            <a:chExt cx="1248" cy="1291"/>
          </a:xfrm>
        </p:grpSpPr>
        <p:pic>
          <p:nvPicPr>
            <p:cNvPr id="209986"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7"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4" name="Group 13"/>
          <p:cNvGrpSpPr>
            <a:grpSpLocks/>
          </p:cNvGrpSpPr>
          <p:nvPr/>
        </p:nvGrpSpPr>
        <p:grpSpPr bwMode="auto">
          <a:xfrm>
            <a:off x="9456738" y="4837907"/>
            <a:ext cx="2735262" cy="2209800"/>
            <a:chOff x="4032" y="3120"/>
            <a:chExt cx="1723" cy="1392"/>
          </a:xfrm>
        </p:grpSpPr>
        <p:pic>
          <p:nvPicPr>
            <p:cNvPr id="209984"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5"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5" name="Group 16"/>
          <p:cNvGrpSpPr>
            <a:grpSpLocks/>
          </p:cNvGrpSpPr>
          <p:nvPr/>
        </p:nvGrpSpPr>
        <p:grpSpPr bwMode="auto">
          <a:xfrm>
            <a:off x="74689" y="4917049"/>
            <a:ext cx="3048000" cy="1828800"/>
            <a:chOff x="0" y="3168"/>
            <a:chExt cx="1920" cy="1152"/>
          </a:xfrm>
        </p:grpSpPr>
        <p:grpSp>
          <p:nvGrpSpPr>
            <p:cNvPr id="209930" name="Group 17"/>
            <p:cNvGrpSpPr>
              <a:grpSpLocks noChangeAspect="1"/>
            </p:cNvGrpSpPr>
            <p:nvPr/>
          </p:nvGrpSpPr>
          <p:grpSpPr bwMode="auto">
            <a:xfrm>
              <a:off x="0" y="3168"/>
              <a:ext cx="1920" cy="1152"/>
              <a:chOff x="0" y="3168"/>
              <a:chExt cx="1920" cy="1152"/>
            </a:xfrm>
          </p:grpSpPr>
          <p:sp>
            <p:nvSpPr>
              <p:cNvPr id="4114"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5"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6"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7"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8"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9"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0"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1"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2"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3"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4"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5"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6"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7"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8"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9"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0"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1"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2"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3"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4"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5"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6"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7"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8"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9"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0"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1"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2"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3"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4"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5"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6"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7"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8"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9"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0"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1"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2"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3"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4"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5"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6"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7"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8"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9"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0"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1"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2"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3"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4"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5"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9931"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67" name="AutoShape 71"/>
          <p:cNvSpPr>
            <a:spLocks noChangeArrowheads="1"/>
          </p:cNvSpPr>
          <p:nvPr/>
        </p:nvSpPr>
        <p:spPr bwMode="auto">
          <a:xfrm>
            <a:off x="1617663" y="3457575"/>
            <a:ext cx="4406900" cy="2478088"/>
          </a:xfrm>
          <a:prstGeom prst="wedgeRoundRectCallout">
            <a:avLst>
              <a:gd name="adj1" fmla="val 59028"/>
              <a:gd name="adj2" fmla="val -79523"/>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FF3300"/>
                </a:solidFill>
                <a:latin typeface="Times New Roman" pitchFamily="18" charset="0"/>
                <a:cs typeface="Arial" panose="020B0604020202020204" pitchFamily="34" charset="0"/>
              </a:rPr>
              <a:t>*</a:t>
            </a:r>
            <a:r>
              <a:rPr lang="en-US" altLang="en-US" sz="2400" b="1" dirty="0" err="1">
                <a:solidFill>
                  <a:srgbClr val="000066"/>
                </a:solidFill>
                <a:latin typeface="Times New Roman" pitchFamily="18" charset="0"/>
                <a:cs typeface="Arial" panose="020B0604020202020204" pitchFamily="34" charset="0"/>
              </a:rPr>
              <a:t>Ăng-ghen</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1820 ở </a:t>
            </a:r>
            <a:r>
              <a:rPr lang="en-US" altLang="en-US" sz="2400" b="1" dirty="0" err="1">
                <a:solidFill>
                  <a:srgbClr val="000066"/>
                </a:solidFill>
                <a:latin typeface="Times New Roman" pitchFamily="18" charset="0"/>
                <a:cs typeface="Arial" panose="020B0604020202020204" pitchFamily="34" charset="0"/>
              </a:rPr>
              <a:t>Bacmen</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Đức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trong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một</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chu</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xưởng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giàu</a:t>
            </a:r>
            <a:r>
              <a:rPr lang="en-US" altLang="en-US" sz="2400" b="1" dirty="0">
                <a:solidFill>
                  <a:srgbClr val="000066"/>
                </a:solidFill>
                <a:latin typeface="Times New Roman" pitchFamily="18" charset="0"/>
                <a:cs typeface="Arial" panose="020B0604020202020204" pitchFamily="34" charset="0"/>
              </a:rPr>
              <a:t> có. </a:t>
            </a:r>
          </a:p>
        </p:txBody>
      </p:sp>
      <p:grpSp>
        <p:nvGrpSpPr>
          <p:cNvPr id="4168" name="Group 72"/>
          <p:cNvGrpSpPr>
            <a:grpSpLocks/>
          </p:cNvGrpSpPr>
          <p:nvPr/>
        </p:nvGrpSpPr>
        <p:grpSpPr bwMode="auto">
          <a:xfrm>
            <a:off x="6172201" y="549276"/>
            <a:ext cx="4081463" cy="5865813"/>
            <a:chOff x="2928" y="576"/>
            <a:chExt cx="2571" cy="3223"/>
          </a:xfrm>
        </p:grpSpPr>
        <p:pic>
          <p:nvPicPr>
            <p:cNvPr id="209928" name="Picture 73" descr="Friedrich_Engels_1820-18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576"/>
              <a:ext cx="2565" cy="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70" name="Text Box 74"/>
            <p:cNvSpPr txBox="1">
              <a:spLocks noChangeArrowheads="1"/>
            </p:cNvSpPr>
            <p:nvPr/>
          </p:nvSpPr>
          <p:spPr bwMode="auto">
            <a:xfrm>
              <a:off x="3274" y="3579"/>
              <a:ext cx="2225" cy="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lang="en-US" altLang="en-US" sz="2000" b="1" dirty="0">
                  <a:solidFill>
                    <a:srgbClr val="000000"/>
                  </a:solidFill>
                  <a:cs typeface="Arial" panose="020B0604020202020204" pitchFamily="34" charset="0"/>
                </a:rPr>
                <a:t>Ph. </a:t>
              </a:r>
              <a:r>
                <a:rPr lang="en-US" altLang="en-US" sz="2000" b="1" dirty="0" err="1">
                  <a:solidFill>
                    <a:srgbClr val="000000"/>
                  </a:solidFill>
                  <a:cs typeface="Arial" panose="020B0604020202020204" pitchFamily="34" charset="0"/>
                </a:rPr>
                <a:t>Ăng</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ghen</a:t>
              </a:r>
              <a:r>
                <a:rPr lang="en-US" altLang="en-US" sz="2000" b="1" dirty="0">
                  <a:solidFill>
                    <a:srgbClr val="000000"/>
                  </a:solidFill>
                  <a:cs typeface="Arial" panose="020B0604020202020204" pitchFamily="34" charset="0"/>
                </a:rPr>
                <a:t> (1820 – </a:t>
              </a:r>
              <a:r>
                <a:rPr lang="en-US" altLang="en-US" sz="2000" b="1" dirty="0">
                  <a:solidFill>
                    <a:srgbClr val="000000"/>
                  </a:solidFill>
                  <a:latin typeface=".VnTime" panose="020B7200000000000000" pitchFamily="34" charset="0"/>
                  <a:cs typeface="Arial" panose="020B0604020202020204" pitchFamily="34" charset="0"/>
                </a:rPr>
                <a:t>1895)</a:t>
              </a:r>
            </a:p>
          </p:txBody>
        </p:sp>
      </p:grpSp>
    </p:spTree>
    <p:extLst>
      <p:ext uri="{BB962C8B-B14F-4D97-AF65-F5344CB8AC3E}">
        <p14:creationId xmlns:p14="http://schemas.microsoft.com/office/powerpoint/2010/main" val="27294579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4168"/>
                                        </p:tgtEl>
                                        <p:attrNameLst>
                                          <p:attrName>style.visibility</p:attrName>
                                        </p:attrNameLst>
                                      </p:cBhvr>
                                      <p:to>
                                        <p:strVal val="visible"/>
                                      </p:to>
                                    </p:set>
                                    <p:animEffect transition="in" filter="wheel(4)">
                                      <p:cBhvr>
                                        <p:cTn id="7" dur="2000"/>
                                        <p:tgtEl>
                                          <p:spTgt spid="41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167"/>
                                        </p:tgtEl>
                                        <p:attrNameLst>
                                          <p:attrName>style.visibility</p:attrName>
                                        </p:attrNameLst>
                                      </p:cBhvr>
                                      <p:to>
                                        <p:strVal val="visible"/>
                                      </p:to>
                                    </p:set>
                                    <p:animEffect transition="in" filter="strips(downLeft)">
                                      <p:cBhvr>
                                        <p:cTn id="12" dur="500"/>
                                        <p:tgtEl>
                                          <p:spTgt spid="4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714113501"/>
              </p:ext>
            </p:extLst>
          </p:nvPr>
        </p:nvGraphicFramePr>
        <p:xfrm>
          <a:off x="296214" y="190083"/>
          <a:ext cx="11500834" cy="6262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755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E192A5F-861B-45CD-8AF1-89D64F22A564}"/>
                                            </p:graphicEl>
                                          </p:spTgt>
                                        </p:tgtEl>
                                        <p:attrNameLst>
                                          <p:attrName>style.visibility</p:attrName>
                                        </p:attrNameLst>
                                      </p:cBhvr>
                                      <p:to>
                                        <p:strVal val="visible"/>
                                      </p:to>
                                    </p:set>
                                    <p:animEffect transition="in" filter="fade">
                                      <p:cBhvr>
                                        <p:cTn id="7" dur="500"/>
                                        <p:tgtEl>
                                          <p:spTgt spid="4">
                                            <p:graphicEl>
                                              <a:dgm id="{4E192A5F-861B-45CD-8AF1-89D64F22A56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888EC82-B638-4538-B980-0598DDEA215C}"/>
                                            </p:graphicEl>
                                          </p:spTgt>
                                        </p:tgtEl>
                                        <p:attrNameLst>
                                          <p:attrName>style.visibility</p:attrName>
                                        </p:attrNameLst>
                                      </p:cBhvr>
                                      <p:to>
                                        <p:strVal val="visible"/>
                                      </p:to>
                                    </p:set>
                                    <p:animEffect transition="in" filter="fade">
                                      <p:cBhvr>
                                        <p:cTn id="12" dur="500"/>
                                        <p:tgtEl>
                                          <p:spTgt spid="4">
                                            <p:graphicEl>
                                              <a:dgm id="{8888EC82-B638-4538-B980-0598DDEA21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6925935-F6CF-4702-A61A-68E5611B9E71}"/>
                                            </p:graphicEl>
                                          </p:spTgt>
                                        </p:tgtEl>
                                        <p:attrNameLst>
                                          <p:attrName>style.visibility</p:attrName>
                                        </p:attrNameLst>
                                      </p:cBhvr>
                                      <p:to>
                                        <p:strVal val="visible"/>
                                      </p:to>
                                    </p:set>
                                    <p:animEffect transition="in" filter="fade">
                                      <p:cBhvr>
                                        <p:cTn id="17" dur="500"/>
                                        <p:tgtEl>
                                          <p:spTgt spid="4">
                                            <p:graphicEl>
                                              <a:dgm id="{76925935-F6CF-4702-A61A-68E5611B9E7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463B7AC8-BA54-4A37-9D27-1C78D5240A86}"/>
                                            </p:graphicEl>
                                          </p:spTgt>
                                        </p:tgtEl>
                                        <p:attrNameLst>
                                          <p:attrName>style.visibility</p:attrName>
                                        </p:attrNameLst>
                                      </p:cBhvr>
                                      <p:to>
                                        <p:strVal val="visible"/>
                                      </p:to>
                                    </p:set>
                                    <p:animEffect transition="in" filter="fade">
                                      <p:cBhvr>
                                        <p:cTn id="22" dur="500"/>
                                        <p:tgtEl>
                                          <p:spTgt spid="4">
                                            <p:graphicEl>
                                              <a:dgm id="{463B7AC8-BA54-4A37-9D27-1C78D5240A8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C41E0996-87CE-422B-9444-5F2D63860F39}"/>
                                            </p:graphicEl>
                                          </p:spTgt>
                                        </p:tgtEl>
                                        <p:attrNameLst>
                                          <p:attrName>style.visibility</p:attrName>
                                        </p:attrNameLst>
                                      </p:cBhvr>
                                      <p:to>
                                        <p:strVal val="visible"/>
                                      </p:to>
                                    </p:set>
                                    <p:animEffect transition="in" filter="fade">
                                      <p:cBhvr>
                                        <p:cTn id="27" dur="500"/>
                                        <p:tgtEl>
                                          <p:spTgt spid="4">
                                            <p:graphicEl>
                                              <a:dgm id="{C41E0996-87CE-422B-9444-5F2D63860F3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D930053D-AE7A-4F68-BE41-1F7292E7D9C1}"/>
                                            </p:graphicEl>
                                          </p:spTgt>
                                        </p:tgtEl>
                                        <p:attrNameLst>
                                          <p:attrName>style.visibility</p:attrName>
                                        </p:attrNameLst>
                                      </p:cBhvr>
                                      <p:to>
                                        <p:strVal val="visible"/>
                                      </p:to>
                                    </p:set>
                                    <p:animEffect transition="in" filter="fade">
                                      <p:cBhvr>
                                        <p:cTn id="32" dur="500"/>
                                        <p:tgtEl>
                                          <p:spTgt spid="4">
                                            <p:graphicEl>
                                              <a:dgm id="{D930053D-AE7A-4F68-BE41-1F7292E7D9C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56019864"/>
              </p:ext>
            </p:extLst>
          </p:nvPr>
        </p:nvGraphicFramePr>
        <p:xfrm>
          <a:off x="321972" y="283335"/>
          <a:ext cx="11590985" cy="4811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 3">
            <a:extLst>
              <a:ext uri="{FF2B5EF4-FFF2-40B4-BE49-F238E27FC236}">
                <a16:creationId xmlns:a16="http://schemas.microsoft.com/office/drawing/2014/main" xmlns="" id="{460AB16E-B774-48F4-9DB3-2F1282D04723}"/>
              </a:ext>
            </a:extLst>
          </p:cNvPr>
          <p:cNvGraphicFramePr/>
          <p:nvPr>
            <p:extLst>
              <p:ext uri="{D42A27DB-BD31-4B8C-83A1-F6EECF244321}">
                <p14:modId xmlns:p14="http://schemas.microsoft.com/office/powerpoint/2010/main" val="1314848129"/>
              </p:ext>
            </p:extLst>
          </p:nvPr>
        </p:nvGraphicFramePr>
        <p:xfrm>
          <a:off x="123825" y="1897920"/>
          <a:ext cx="11069928" cy="384280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04392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BC9C8B0-541A-4895-9690-0BE43D855317}"/>
                                            </p:graphicEl>
                                          </p:spTgt>
                                        </p:tgtEl>
                                        <p:attrNameLst>
                                          <p:attrName>style.visibility</p:attrName>
                                        </p:attrNameLst>
                                      </p:cBhvr>
                                      <p:to>
                                        <p:strVal val="visible"/>
                                      </p:to>
                                    </p:set>
                                    <p:animEffect transition="in" filter="fade">
                                      <p:cBhvr>
                                        <p:cTn id="7" dur="500"/>
                                        <p:tgtEl>
                                          <p:spTgt spid="2">
                                            <p:graphicEl>
                                              <a:dgm id="{CBC9C8B0-541A-4895-9690-0BE43D85531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6D6386-0DBA-43D8-8924-A457CA6481CE}"/>
                                            </p:graphicEl>
                                          </p:spTgt>
                                        </p:tgtEl>
                                        <p:attrNameLst>
                                          <p:attrName>style.visibility</p:attrName>
                                        </p:attrNameLst>
                                      </p:cBhvr>
                                      <p:to>
                                        <p:strVal val="visible"/>
                                      </p:to>
                                    </p:set>
                                    <p:animEffect transition="in" filter="fade">
                                      <p:cBhvr>
                                        <p:cTn id="12" dur="500"/>
                                        <p:tgtEl>
                                          <p:spTgt spid="2">
                                            <p:graphicEl>
                                              <a:dgm id="{BE6D6386-0DBA-43D8-8924-A457CA6481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9"/>
          <p:cNvSpPr txBox="1">
            <a:spLocks noChangeArrowheads="1"/>
          </p:cNvSpPr>
          <p:nvPr/>
        </p:nvSpPr>
        <p:spPr bwMode="auto">
          <a:xfrm>
            <a:off x="4008439" y="2757489"/>
            <a:ext cx="287972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vi-VN" altLang="en-US" sz="1800" b="1" i="1">
                <a:solidFill>
                  <a:srgbClr val="FF0000"/>
                </a:solidFill>
              </a:rPr>
              <a:t>Ph.Ăngghen</a:t>
            </a:r>
            <a:endParaRPr lang="en-US" altLang="en-US" sz="1800" b="1" i="1">
              <a:solidFill>
                <a:srgbClr val="FF0000"/>
              </a:solidFill>
            </a:endParaRPr>
          </a:p>
          <a:p>
            <a:pPr algn="ctr" fontAlgn="base">
              <a:spcBef>
                <a:spcPct val="0"/>
              </a:spcBef>
              <a:spcAft>
                <a:spcPct val="0"/>
              </a:spcAft>
              <a:buFontTx/>
              <a:buNone/>
            </a:pPr>
            <a:r>
              <a:rPr lang="en-US" altLang="en-US" sz="1800">
                <a:solidFill>
                  <a:srgbClr val="FF0000"/>
                </a:solidFill>
              </a:rPr>
              <a:t>(28/11/1820 - 5/8/1895)</a:t>
            </a:r>
            <a:r>
              <a:rPr lang="vi-VN" altLang="en-US" sz="1800">
                <a:solidFill>
                  <a:srgbClr val="FF0000"/>
                </a:solidFill>
              </a:rPr>
              <a:t> </a:t>
            </a:r>
          </a:p>
          <a:p>
            <a:pPr fontAlgn="base">
              <a:spcBef>
                <a:spcPct val="0"/>
              </a:spcBef>
              <a:spcAft>
                <a:spcPct val="0"/>
              </a:spcAft>
              <a:buFontTx/>
              <a:buNone/>
            </a:pPr>
            <a:endParaRPr lang="vi-VN" altLang="en-US" sz="1800" b="1" i="1">
              <a:solidFill>
                <a:srgbClr val="FF0000"/>
              </a:solidFill>
            </a:endParaRPr>
          </a:p>
        </p:txBody>
      </p:sp>
      <p:sp>
        <p:nvSpPr>
          <p:cNvPr id="9" name="Rounded Rectangle 8"/>
          <p:cNvSpPr/>
          <p:nvPr/>
        </p:nvSpPr>
        <p:spPr>
          <a:xfrm>
            <a:off x="141667" y="1861322"/>
            <a:ext cx="11663010" cy="4689259"/>
          </a:xfrm>
          <a:prstGeom prst="roundRect">
            <a:avLst/>
          </a:prstGeom>
          <a:solidFill>
            <a:schemeClr val="bg1"/>
          </a:solidFill>
          <a:ln>
            <a:solidFill>
              <a:srgbClr val="0000FF"/>
            </a:solidFill>
          </a:ln>
        </p:spPr>
        <p:style>
          <a:lnRef idx="1">
            <a:schemeClr val="dk1"/>
          </a:lnRef>
          <a:fillRef idx="2">
            <a:schemeClr val="dk1"/>
          </a:fillRef>
          <a:effectRef idx="1">
            <a:schemeClr val="dk1"/>
          </a:effectRef>
          <a:fontRef idx="minor">
            <a:schemeClr val="dk1"/>
          </a:fontRef>
        </p:style>
        <p:txBody>
          <a:bodyPr anchor="ctr"/>
          <a:lstStyle/>
          <a:p>
            <a:pPr algn="just" fontAlgn="base">
              <a:spcBef>
                <a:spcPct val="0"/>
              </a:spcBef>
              <a:spcAft>
                <a:spcPct val="0"/>
              </a:spcAft>
              <a:tabLst>
                <a:tab pos="342900" algn="l"/>
              </a:tabLst>
              <a:defRPr/>
            </a:pPr>
            <a:r>
              <a:rPr lang="en-US" sz="2500" i="1" dirty="0">
                <a:solidFill>
                  <a:srgbClr val="000066"/>
                </a:solidFill>
                <a:latin typeface="Times New Roman" pitchFamily="18" charset="0"/>
                <a:cs typeface="Times New Roman" pitchFamily="18" charset="0"/>
              </a:rPr>
              <a:t>- </a:t>
            </a:r>
            <a:r>
              <a:rPr lang="en-US" sz="2500" i="1" dirty="0" err="1">
                <a:solidFill>
                  <a:srgbClr val="000066"/>
                </a:solidFill>
                <a:latin typeface="Times New Roman" pitchFamily="18" charset="0"/>
                <a:cs typeface="Times New Roman" pitchFamily="18" charset="0"/>
              </a:rPr>
              <a:t>Khái</a:t>
            </a:r>
            <a:r>
              <a:rPr lang="en-US" sz="2500" i="1" dirty="0">
                <a:solidFill>
                  <a:srgbClr val="000066"/>
                </a:solidFill>
                <a:latin typeface="Times New Roman" pitchFamily="18" charset="0"/>
                <a:cs typeface="Times New Roman" pitchFamily="18" charset="0"/>
              </a:rPr>
              <a:t> </a:t>
            </a:r>
            <a:r>
              <a:rPr lang="en-US" sz="2500" i="1" dirty="0" err="1">
                <a:solidFill>
                  <a:srgbClr val="000066"/>
                </a:solidFill>
                <a:latin typeface="Times New Roman" pitchFamily="18" charset="0"/>
                <a:cs typeface="Times New Roman" pitchFamily="18" charset="0"/>
              </a:rPr>
              <a:t>niệm</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Chủ nghĩa Mác-Lênin là </a:t>
            </a:r>
            <a:r>
              <a:rPr lang="nl-NL" sz="2800" dirty="0"/>
              <a:t>Chủ nghĩa Mác-Lênin là học thuyết do C.Mác, Ph.Ăngghen sáng lập từ giữa thế kỷ XIX, được V.I.Lênin bổ sung, phát triển đầu thế kỷ XX</a:t>
            </a: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Hệ thống lý luận thống nhất được cấu thành từ ba bộ phận lý luận cơ bản là triết học Mác-Lênin, kinh tế chính trị học Mác-Lênin và chủ nghĩa xã hội khoa học. </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 </a:t>
            </a:r>
            <a:endParaRPr lang="en-US" sz="2500" i="1" dirty="0">
              <a:solidFill>
                <a:srgbClr val="000066"/>
              </a:solidFill>
              <a:latin typeface="Times New Roman" pitchFamily="18" charset="0"/>
              <a:cs typeface="Times New Roman" pitchFamily="18" charset="0"/>
            </a:endParaRPr>
          </a:p>
        </p:txBody>
      </p:sp>
      <p:pic>
        <p:nvPicPr>
          <p:cNvPr id="20685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49" y="6248400"/>
            <a:ext cx="1066275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141667" y="78464"/>
            <a:ext cx="11969947" cy="745784"/>
            <a:chOff x="0" y="164603"/>
            <a:chExt cx="11590984" cy="1216800"/>
          </a:xfrm>
        </p:grpSpPr>
        <p:sp>
          <p:nvSpPr>
            <p:cNvPr id="12" name="Rounded Rectangle 11"/>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
        <p:nvSpPr>
          <p:cNvPr id="2" name="Rectangle 1"/>
          <p:cNvSpPr/>
          <p:nvPr/>
        </p:nvSpPr>
        <p:spPr>
          <a:xfrm>
            <a:off x="307376" y="990531"/>
            <a:ext cx="7693132" cy="584775"/>
          </a:xfrm>
          <a:prstGeom prst="rect">
            <a:avLst/>
          </a:prstGeom>
          <a:solidFill>
            <a:schemeClr val="accent2"/>
          </a:solidFill>
        </p:spPr>
        <p:txBody>
          <a:bodyPr wrap="none">
            <a:spAutoFit/>
          </a:bodyPr>
          <a:lstStyle/>
          <a:p>
            <a:r>
              <a:rPr lang="nl-NL" sz="3200" b="1" dirty="0">
                <a:solidFill>
                  <a:schemeClr val="bg1"/>
                </a:solidFill>
              </a:rPr>
              <a:t>1.  Khái niệm và nguồn gốc hình thành</a:t>
            </a:r>
            <a:endParaRPr lang="en-US" sz="3200" b="1" dirty="0">
              <a:solidFill>
                <a:schemeClr val="bg1"/>
              </a:solidFill>
            </a:endParaRPr>
          </a:p>
        </p:txBody>
      </p:sp>
    </p:spTree>
    <p:extLst>
      <p:ext uri="{BB962C8B-B14F-4D97-AF65-F5344CB8AC3E}">
        <p14:creationId xmlns:p14="http://schemas.microsoft.com/office/powerpoint/2010/main" val="226705107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2600194694"/>
              </p:ext>
            </p:extLst>
          </p:nvPr>
        </p:nvGraphicFramePr>
        <p:xfrm>
          <a:off x="217702" y="1336832"/>
          <a:ext cx="11912957" cy="55211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222053" y="752058"/>
            <a:ext cx="7693132" cy="584775"/>
          </a:xfrm>
          <a:prstGeom prst="rect">
            <a:avLst/>
          </a:prstGeom>
          <a:solidFill>
            <a:srgbClr val="00B050"/>
          </a:solidFill>
        </p:spPr>
        <p:txBody>
          <a:bodyPr wrap="none">
            <a:spAutoFit/>
          </a:bodyPr>
          <a:lstStyle/>
          <a:p>
            <a:r>
              <a:rPr lang="nl-NL" sz="3200" b="1" dirty="0">
                <a:solidFill>
                  <a:schemeClr val="bg1"/>
                </a:solidFill>
              </a:rPr>
              <a:t>1.  Khái niệm và nguồn gốc hình thành</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139473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53A39C18-285B-4E1F-83F7-EBA51C3FA6E3}"/>
                                            </p:graphicEl>
                                          </p:spTgt>
                                        </p:tgtEl>
                                        <p:attrNameLst>
                                          <p:attrName>style.visibility</p:attrName>
                                        </p:attrNameLst>
                                      </p:cBhvr>
                                      <p:to>
                                        <p:strVal val="visible"/>
                                      </p:to>
                                    </p:set>
                                    <p:animEffect transition="in" filter="wipe(up)">
                                      <p:cBhvr>
                                        <p:cTn id="12" dur="500"/>
                                        <p:tgtEl>
                                          <p:spTgt spid="6">
                                            <p:graphicEl>
                                              <a:dgm id="{53A39C18-285B-4E1F-83F7-EBA51C3FA6E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5630f0073b4bf64ea76c1fd39a641a1.png (1160×772) | Hình nền, Hoa, Hì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958"/>
            <a:ext cx="12130659" cy="689095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287823513"/>
              </p:ext>
            </p:extLst>
          </p:nvPr>
        </p:nvGraphicFramePr>
        <p:xfrm>
          <a:off x="1685922" y="1790164"/>
          <a:ext cx="9042208" cy="5067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824307" y="1013122"/>
            <a:ext cx="5132559" cy="584775"/>
          </a:xfrm>
          <a:prstGeom prst="rect">
            <a:avLst/>
          </a:prstGeom>
          <a:solidFill>
            <a:srgbClr val="00B050"/>
          </a:solidFill>
        </p:spPr>
        <p:txBody>
          <a:bodyPr wrap="none">
            <a:spAutoFit/>
          </a:bodyPr>
          <a:lstStyle/>
          <a:p>
            <a:r>
              <a:rPr lang="nl-NL" sz="3200" b="1" dirty="0">
                <a:solidFill>
                  <a:schemeClr val="bg1"/>
                </a:solidFill>
              </a:rPr>
              <a:t>1. </a:t>
            </a:r>
            <a:r>
              <a:rPr lang="pt-BR" sz="3200" b="1" dirty="0">
                <a:solidFill>
                  <a:schemeClr val="bg1"/>
                </a:solidFill>
              </a:rPr>
              <a:t>2.  Các giai đoạn phát triển</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373421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21D36377-7D47-40FF-923C-6DC11360322B}"/>
                                            </p:graphicEl>
                                          </p:spTgt>
                                        </p:tgtEl>
                                        <p:attrNameLst>
                                          <p:attrName>style.visibility</p:attrName>
                                        </p:attrNameLst>
                                      </p:cBhvr>
                                      <p:to>
                                        <p:strVal val="visible"/>
                                      </p:to>
                                    </p:set>
                                    <p:animEffect transition="in" filter="wipe(up)">
                                      <p:cBhvr>
                                        <p:cTn id="12" dur="500"/>
                                        <p:tgtEl>
                                          <p:spTgt spid="6">
                                            <p:graphicEl>
                                              <a:dgm id="{21D36377-7D47-40FF-923C-6DC11360322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graphicEl>
                                              <a:dgm id="{A7CD70CA-F305-49DD-9DC0-3427553BCEF9}"/>
                                            </p:graphicEl>
                                          </p:spTgt>
                                        </p:tgtEl>
                                        <p:attrNameLst>
                                          <p:attrName>style.visibility</p:attrName>
                                        </p:attrNameLst>
                                      </p:cBhvr>
                                      <p:to>
                                        <p:strVal val="visible"/>
                                      </p:to>
                                    </p:set>
                                    <p:animEffect transition="in" filter="wipe(up)">
                                      <p:cBhvr>
                                        <p:cTn id="17" dur="500"/>
                                        <p:tgtEl>
                                          <p:spTgt spid="6">
                                            <p:graphicEl>
                                              <a:dgm id="{A7CD70CA-F305-49DD-9DC0-3427553BCEF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016501" y="716757"/>
            <a:ext cx="2160588" cy="97155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err="1">
                <a:solidFill>
                  <a:srgbClr val="006600"/>
                </a:solidFill>
                <a:latin typeface="Tahoma" pitchFamily="34" charset="0"/>
              </a:rPr>
              <a:t>Chủ</a:t>
            </a:r>
            <a:r>
              <a:rPr lang="en-US" b="1" dirty="0">
                <a:solidFill>
                  <a:srgbClr val="006600"/>
                </a:solidFill>
                <a:latin typeface="Tahoma" pitchFamily="34" charset="0"/>
              </a:rPr>
              <a:t> </a:t>
            </a:r>
            <a:r>
              <a:rPr lang="en-US" b="1" dirty="0" err="1">
                <a:solidFill>
                  <a:srgbClr val="006600"/>
                </a:solidFill>
                <a:latin typeface="Tahoma" pitchFamily="34" charset="0"/>
              </a:rPr>
              <a:t>nghĩa</a:t>
            </a:r>
            <a:r>
              <a:rPr lang="en-US" b="1" dirty="0">
                <a:solidFill>
                  <a:srgbClr val="006600"/>
                </a:solidFill>
                <a:latin typeface="Tahoma" pitchFamily="34" charset="0"/>
              </a:rPr>
              <a:t> </a:t>
            </a:r>
          </a:p>
          <a:p>
            <a:pPr algn="ctr" fontAlgn="base">
              <a:spcBef>
                <a:spcPct val="0"/>
              </a:spcBef>
              <a:spcAft>
                <a:spcPct val="0"/>
              </a:spcAft>
              <a:defRPr/>
            </a:pPr>
            <a:r>
              <a:rPr lang="en-US" b="1" dirty="0" err="1">
                <a:solidFill>
                  <a:srgbClr val="006600"/>
                </a:solidFill>
                <a:latin typeface="Tahoma" pitchFamily="34" charset="0"/>
              </a:rPr>
              <a:t>Mác</a:t>
            </a:r>
            <a:r>
              <a:rPr lang="en-US" b="1" dirty="0">
                <a:solidFill>
                  <a:srgbClr val="006600"/>
                </a:solidFill>
                <a:latin typeface="Tahoma" pitchFamily="34" charset="0"/>
              </a:rPr>
              <a:t> - </a:t>
            </a:r>
            <a:r>
              <a:rPr lang="en-US" b="1" dirty="0" err="1">
                <a:solidFill>
                  <a:srgbClr val="006600"/>
                </a:solidFill>
                <a:latin typeface="Tahoma" pitchFamily="34" charset="0"/>
              </a:rPr>
              <a:t>Lênin</a:t>
            </a:r>
            <a:endParaRPr lang="en-US" b="1" dirty="0">
              <a:solidFill>
                <a:srgbClr val="006600"/>
              </a:solidFill>
              <a:latin typeface="Tahoma" pitchFamily="34" charset="0"/>
            </a:endParaRPr>
          </a:p>
        </p:txBody>
      </p:sp>
      <p:sp>
        <p:nvSpPr>
          <p:cNvPr id="3" name="Rounded Rectangle 2"/>
          <p:cNvSpPr/>
          <p:nvPr/>
        </p:nvSpPr>
        <p:spPr>
          <a:xfrm>
            <a:off x="1724025" y="1639889"/>
            <a:ext cx="2508250" cy="1125537"/>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1. </a:t>
            </a:r>
            <a:r>
              <a:rPr lang="en-US" sz="2400" b="1" dirty="0" err="1">
                <a:solidFill>
                  <a:srgbClr val="F8F8F8"/>
                </a:solidFill>
                <a:latin typeface="Tahoma" pitchFamily="34" charset="0"/>
              </a:rPr>
              <a:t>Triết</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sp>
        <p:nvSpPr>
          <p:cNvPr id="7" name="Rounded Rectangle 6"/>
          <p:cNvSpPr/>
          <p:nvPr/>
        </p:nvSpPr>
        <p:spPr>
          <a:xfrm>
            <a:off x="4883151" y="1797051"/>
            <a:ext cx="2498725" cy="1101725"/>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2. </a:t>
            </a:r>
            <a:r>
              <a:rPr lang="en-US" sz="2400" b="1" dirty="0" err="1">
                <a:solidFill>
                  <a:srgbClr val="F8F8F8"/>
                </a:solidFill>
                <a:latin typeface="Tahoma" pitchFamily="34" charset="0"/>
              </a:rPr>
              <a:t>Kinh</a:t>
            </a:r>
            <a:r>
              <a:rPr lang="en-US" sz="2400" b="1" dirty="0">
                <a:solidFill>
                  <a:srgbClr val="F8F8F8"/>
                </a:solidFill>
                <a:latin typeface="Tahoma" pitchFamily="34" charset="0"/>
              </a:rPr>
              <a:t> </a:t>
            </a:r>
            <a:r>
              <a:rPr lang="en-US" sz="2400" b="1" dirty="0" err="1">
                <a:solidFill>
                  <a:srgbClr val="F8F8F8"/>
                </a:solidFill>
                <a:latin typeface="Tahoma" pitchFamily="34" charset="0"/>
              </a:rPr>
              <a:t>tế</a:t>
            </a:r>
            <a:r>
              <a:rPr lang="en-US" sz="2400" b="1" dirty="0">
                <a:solidFill>
                  <a:srgbClr val="F8F8F8"/>
                </a:solidFill>
                <a:latin typeface="Tahoma" pitchFamily="34" charset="0"/>
              </a:rPr>
              <a:t> </a:t>
            </a:r>
            <a:r>
              <a:rPr lang="en-US" sz="2400" b="1" dirty="0" err="1">
                <a:solidFill>
                  <a:srgbClr val="F8F8F8"/>
                </a:solidFill>
                <a:latin typeface="Tahoma" pitchFamily="34" charset="0"/>
              </a:rPr>
              <a:t>chính</a:t>
            </a:r>
            <a:r>
              <a:rPr lang="en-US" sz="2400" b="1" dirty="0">
                <a:solidFill>
                  <a:srgbClr val="F8F8F8"/>
                </a:solidFill>
                <a:latin typeface="Tahoma" pitchFamily="34" charset="0"/>
              </a:rPr>
              <a:t> </a:t>
            </a:r>
            <a:r>
              <a:rPr lang="en-US" sz="2400" b="1" dirty="0" err="1">
                <a:solidFill>
                  <a:srgbClr val="F8F8F8"/>
                </a:solidFill>
                <a:latin typeface="Tahoma" pitchFamily="34" charset="0"/>
              </a:rPr>
              <a:t>trị</a:t>
            </a:r>
            <a:endParaRPr lang="en-US" sz="2400" b="1" dirty="0">
              <a:solidFill>
                <a:srgbClr val="F8F8F8"/>
              </a:solidFill>
              <a:latin typeface="Tahoma" pitchFamily="34" charset="0"/>
            </a:endParaRPr>
          </a:p>
        </p:txBody>
      </p:sp>
      <p:sp>
        <p:nvSpPr>
          <p:cNvPr id="9" name="Rounded Rectangle 8"/>
          <p:cNvSpPr/>
          <p:nvPr/>
        </p:nvSpPr>
        <p:spPr>
          <a:xfrm>
            <a:off x="8154989" y="1617664"/>
            <a:ext cx="2447925" cy="10763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3. CNXH </a:t>
            </a:r>
            <a:r>
              <a:rPr lang="en-US" sz="2400" b="1" dirty="0" err="1">
                <a:solidFill>
                  <a:srgbClr val="F8F8F8"/>
                </a:solidFill>
                <a:latin typeface="Tahoma" pitchFamily="34" charset="0"/>
              </a:rPr>
              <a:t>khoa</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cxnSp>
        <p:nvCxnSpPr>
          <p:cNvPr id="11" name="Straight Connector 10"/>
          <p:cNvCxnSpPr/>
          <p:nvPr/>
        </p:nvCxnSpPr>
        <p:spPr>
          <a:xfrm>
            <a:off x="3359150" y="1255713"/>
            <a:ext cx="16637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p:nvPr/>
        </p:nvCxnSpPr>
        <p:spPr>
          <a:xfrm>
            <a:off x="7177089" y="1241425"/>
            <a:ext cx="2225675"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p:nvPr/>
        </p:nvCxnSpPr>
        <p:spPr>
          <a:xfrm>
            <a:off x="3359150" y="1249363"/>
            <a:ext cx="0" cy="368300"/>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endCxn id="9" idx="0"/>
          </p:cNvCxnSpPr>
          <p:nvPr/>
        </p:nvCxnSpPr>
        <p:spPr>
          <a:xfrm flipH="1">
            <a:off x="9378952" y="1241426"/>
            <a:ext cx="23811" cy="37623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Straight Arrow Connector 21"/>
          <p:cNvCxnSpPr>
            <a:stCxn id="2" idx="2"/>
          </p:cNvCxnSpPr>
          <p:nvPr/>
        </p:nvCxnSpPr>
        <p:spPr>
          <a:xfrm>
            <a:off x="6096795" y="1688307"/>
            <a:ext cx="35718" cy="23462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7" name="Rounded Rectangle 26"/>
          <p:cNvSpPr/>
          <p:nvPr/>
        </p:nvSpPr>
        <p:spPr>
          <a:xfrm>
            <a:off x="1592264" y="3092451"/>
            <a:ext cx="3013075" cy="3851275"/>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vi-VN" sz="2800" dirty="0">
                <a:solidFill>
                  <a:srgbClr val="FFFFFF"/>
                </a:solidFill>
              </a:rPr>
              <a:t>Là khoa học về những quy luật chung nhất của tự nhiên, xã hội và tư duy</a:t>
            </a:r>
            <a:endParaRPr lang="en-US" sz="2800" dirty="0">
              <a:solidFill>
                <a:srgbClr val="FFFFFF"/>
              </a:solidFill>
            </a:endParaRPr>
          </a:p>
          <a:p>
            <a:pPr algn="ctr" fontAlgn="base">
              <a:spcBef>
                <a:spcPct val="0"/>
              </a:spcBef>
              <a:spcAft>
                <a:spcPct val="0"/>
              </a:spcAft>
              <a:defRPr/>
            </a:pPr>
            <a:endParaRPr lang="en-US" sz="2800" dirty="0">
              <a:solidFill>
                <a:srgbClr val="F8F8F8"/>
              </a:solidFill>
              <a:latin typeface="Tahoma" pitchFamily="34" charset="0"/>
            </a:endParaRPr>
          </a:p>
        </p:txBody>
      </p:sp>
      <p:sp>
        <p:nvSpPr>
          <p:cNvPr id="28" name="Rounded Rectangle 27"/>
          <p:cNvSpPr/>
          <p:nvPr/>
        </p:nvSpPr>
        <p:spPr>
          <a:xfrm>
            <a:off x="4818064" y="3208338"/>
            <a:ext cx="2973387" cy="3338512"/>
          </a:xfrm>
          <a:prstGeom prst="round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solidFill>
                  <a:srgbClr val="FFFFFF"/>
                </a:solidFill>
              </a:rPr>
              <a:t>L</a:t>
            </a:r>
            <a:r>
              <a:rPr lang="vi-VN" sz="2400" dirty="0">
                <a:solidFill>
                  <a:srgbClr val="FFFFFF"/>
                </a:solidFill>
              </a:rPr>
              <a:t>à </a:t>
            </a:r>
            <a:r>
              <a:rPr lang="en-US" sz="2400" dirty="0" err="1">
                <a:solidFill>
                  <a:srgbClr val="FFFFFF"/>
                </a:solidFill>
              </a:rPr>
              <a:t>Kh</a:t>
            </a:r>
            <a:r>
              <a:rPr lang="vi-VN" sz="2400" dirty="0">
                <a:solidFill>
                  <a:srgbClr val="FFFFFF"/>
                </a:solidFill>
              </a:rPr>
              <a:t> n</a:t>
            </a:r>
            <a:r>
              <a:rPr lang="en-US" sz="2400" dirty="0">
                <a:solidFill>
                  <a:srgbClr val="FFFFFF"/>
                </a:solidFill>
              </a:rPr>
              <a:t>/c</a:t>
            </a:r>
            <a:r>
              <a:rPr lang="vi-VN" sz="2400" dirty="0">
                <a:solidFill>
                  <a:srgbClr val="FFFFFF"/>
                </a:solidFill>
              </a:rPr>
              <a:t> </a:t>
            </a:r>
            <a:r>
              <a:rPr lang="en-US" sz="2400" dirty="0">
                <a:solidFill>
                  <a:srgbClr val="FFFFFF"/>
                </a:solidFill>
              </a:rPr>
              <a:t>PTSX</a:t>
            </a:r>
            <a:r>
              <a:rPr lang="vi-VN" sz="2400" dirty="0">
                <a:solidFill>
                  <a:srgbClr val="FFFFFF"/>
                </a:solidFill>
              </a:rPr>
              <a:t> </a:t>
            </a:r>
            <a:r>
              <a:rPr lang="en-US" sz="2400" dirty="0">
                <a:solidFill>
                  <a:srgbClr val="FFFFFF"/>
                </a:solidFill>
              </a:rPr>
              <a:t>TBCN</a:t>
            </a:r>
            <a:r>
              <a:rPr lang="vi-VN" sz="2400" dirty="0">
                <a:solidFill>
                  <a:srgbClr val="FFFFFF"/>
                </a:solidFill>
              </a:rPr>
              <a:t>; những </a:t>
            </a:r>
            <a:r>
              <a:rPr lang="en-US" sz="2400" dirty="0">
                <a:solidFill>
                  <a:srgbClr val="FFFFFF"/>
                </a:solidFill>
              </a:rPr>
              <a:t>QL</a:t>
            </a:r>
            <a:r>
              <a:rPr lang="vi-VN" sz="2400" dirty="0">
                <a:solidFill>
                  <a:srgbClr val="FFFFFF"/>
                </a:solidFill>
              </a:rPr>
              <a:t> kinh tế chủ yếu h</a:t>
            </a:r>
            <a:r>
              <a:rPr lang="en-US" sz="2400" dirty="0" err="1">
                <a:solidFill>
                  <a:srgbClr val="FFFFFF"/>
                </a:solidFill>
              </a:rPr>
              <a:t>ình</a:t>
            </a:r>
            <a:r>
              <a:rPr lang="en-US" sz="2400" dirty="0">
                <a:solidFill>
                  <a:srgbClr val="FFFFFF"/>
                </a:solidFill>
              </a:rPr>
              <a:t> </a:t>
            </a:r>
            <a:r>
              <a:rPr lang="en-US" sz="2400" dirty="0" err="1">
                <a:solidFill>
                  <a:srgbClr val="FFFFFF"/>
                </a:solidFill>
              </a:rPr>
              <a:t>thành</a:t>
            </a:r>
            <a:r>
              <a:rPr lang="en-US" sz="2400" dirty="0">
                <a:solidFill>
                  <a:srgbClr val="FFFFFF"/>
                </a:solidFill>
              </a:rPr>
              <a:t>, </a:t>
            </a:r>
            <a:r>
              <a:rPr lang="en-US" sz="2400" dirty="0" err="1">
                <a:solidFill>
                  <a:srgbClr val="FFFFFF"/>
                </a:solidFill>
              </a:rPr>
              <a:t>phát</a:t>
            </a:r>
            <a:r>
              <a:rPr lang="en-US" sz="2400" dirty="0">
                <a:solidFill>
                  <a:srgbClr val="FFFFFF"/>
                </a:solidFill>
              </a:rPr>
              <a:t> </a:t>
            </a:r>
            <a:r>
              <a:rPr lang="en-US" sz="2400" dirty="0" err="1">
                <a:solidFill>
                  <a:srgbClr val="FFFFFF"/>
                </a:solidFill>
              </a:rPr>
              <a:t>triển,diệt</a:t>
            </a:r>
            <a:r>
              <a:rPr lang="en-US" sz="2400" dirty="0">
                <a:solidFill>
                  <a:srgbClr val="FFFFFF"/>
                </a:solidFill>
              </a:rPr>
              <a:t> </a:t>
            </a:r>
            <a:r>
              <a:rPr lang="en-US" sz="2400" dirty="0" err="1">
                <a:solidFill>
                  <a:srgbClr val="FFFFFF"/>
                </a:solidFill>
              </a:rPr>
              <a:t>vong</a:t>
            </a:r>
            <a:r>
              <a:rPr lang="en-US" sz="2400" dirty="0">
                <a:solidFill>
                  <a:srgbClr val="FFFFFF"/>
                </a:solidFill>
              </a:rPr>
              <a:t> TBCN;</a:t>
            </a:r>
            <a:r>
              <a:rPr lang="vi-VN" sz="2400" dirty="0">
                <a:solidFill>
                  <a:srgbClr val="FFFFFF"/>
                </a:solidFill>
              </a:rPr>
              <a:t> </a:t>
            </a:r>
            <a:r>
              <a:rPr lang="en-US" sz="2400" dirty="0">
                <a:solidFill>
                  <a:srgbClr val="FFFFFF"/>
                </a:solidFill>
              </a:rPr>
              <a:t>QL</a:t>
            </a:r>
            <a:r>
              <a:rPr lang="vi-VN" sz="2400" dirty="0">
                <a:solidFill>
                  <a:srgbClr val="FFFFFF"/>
                </a:solidFill>
              </a:rPr>
              <a:t> phát triển của </a:t>
            </a:r>
            <a:r>
              <a:rPr lang="en-US" sz="2400" dirty="0">
                <a:solidFill>
                  <a:srgbClr val="FFFFFF"/>
                </a:solidFill>
              </a:rPr>
              <a:t>QHSX</a:t>
            </a:r>
            <a:r>
              <a:rPr lang="vi-VN" sz="2400" dirty="0">
                <a:solidFill>
                  <a:srgbClr val="FFFFFF"/>
                </a:solidFill>
              </a:rPr>
              <a:t> </a:t>
            </a:r>
            <a:r>
              <a:rPr lang="en-US" sz="2400" dirty="0">
                <a:solidFill>
                  <a:srgbClr val="FFFFFF"/>
                </a:solidFill>
              </a:rPr>
              <a:t>XHCN</a:t>
            </a:r>
            <a:r>
              <a:rPr lang="vi-VN" sz="2400" dirty="0">
                <a:solidFill>
                  <a:srgbClr val="FFFFFF"/>
                </a:solidFill>
              </a:rPr>
              <a:t>.</a:t>
            </a:r>
            <a:endParaRPr lang="en-US" sz="2400" dirty="0">
              <a:solidFill>
                <a:srgbClr val="FFFFFF"/>
              </a:solidFill>
            </a:endParaRPr>
          </a:p>
          <a:p>
            <a:pPr algn="ctr" fontAlgn="base">
              <a:spcBef>
                <a:spcPct val="0"/>
              </a:spcBef>
              <a:spcAft>
                <a:spcPct val="0"/>
              </a:spcAft>
              <a:defRPr/>
            </a:pPr>
            <a:endParaRPr lang="en-US" sz="2400" dirty="0">
              <a:solidFill>
                <a:srgbClr val="F8F8F8"/>
              </a:solidFill>
              <a:latin typeface="Tahoma" pitchFamily="34" charset="0"/>
            </a:endParaRPr>
          </a:p>
        </p:txBody>
      </p:sp>
      <p:sp>
        <p:nvSpPr>
          <p:cNvPr id="29" name="Rounded Rectangle 28"/>
          <p:cNvSpPr/>
          <p:nvPr/>
        </p:nvSpPr>
        <p:spPr>
          <a:xfrm>
            <a:off x="8105775" y="3208338"/>
            <a:ext cx="2528888" cy="3338512"/>
          </a:xfrm>
          <a:prstGeom prst="roundRect">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2800" dirty="0">
                <a:solidFill>
                  <a:srgbClr val="FFFFFF"/>
                </a:solidFill>
              </a:rPr>
              <a:t>N</a:t>
            </a:r>
            <a:r>
              <a:rPr lang="vi-VN" sz="2800" dirty="0">
                <a:solidFill>
                  <a:srgbClr val="FFFFFF"/>
                </a:solidFill>
              </a:rPr>
              <a:t>ghiên cứu những quy luật chuyển biến từ xã hội tư bản chủ nghĩa lên xã</a:t>
            </a:r>
            <a:endParaRPr lang="en-US" sz="2800" dirty="0">
              <a:solidFill>
                <a:srgbClr val="FFFFFF"/>
              </a:solidFill>
            </a:endParaRPr>
          </a:p>
        </p:txBody>
      </p:sp>
      <p:cxnSp>
        <p:nvCxnSpPr>
          <p:cNvPr id="80899" name="Straight Arrow Connector 80898"/>
          <p:cNvCxnSpPr>
            <a:stCxn id="9" idx="2"/>
          </p:cNvCxnSpPr>
          <p:nvPr/>
        </p:nvCxnSpPr>
        <p:spPr>
          <a:xfrm>
            <a:off x="9378951" y="2693989"/>
            <a:ext cx="23813" cy="636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0919" name="Straight Arrow Connector 80918"/>
          <p:cNvCxnSpPr/>
          <p:nvPr/>
        </p:nvCxnSpPr>
        <p:spPr>
          <a:xfrm>
            <a:off x="2978151" y="2847976"/>
            <a:ext cx="11113" cy="2825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52" name="Straight Arrow Connector 51"/>
          <p:cNvCxnSpPr>
            <a:stCxn id="7" idx="2"/>
          </p:cNvCxnSpPr>
          <p:nvPr/>
        </p:nvCxnSpPr>
        <p:spPr>
          <a:xfrm flipH="1">
            <a:off x="6077744" y="2898776"/>
            <a:ext cx="54770" cy="336549"/>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21198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724025"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 name="Group 19"/>
          <p:cNvGrpSpPr/>
          <p:nvPr/>
        </p:nvGrpSpPr>
        <p:grpSpPr>
          <a:xfrm>
            <a:off x="0" y="16104"/>
            <a:ext cx="12192000" cy="935415"/>
            <a:chOff x="0" y="0"/>
            <a:chExt cx="11706896" cy="935415"/>
          </a:xfrm>
        </p:grpSpPr>
        <p:sp>
          <p:nvSpPr>
            <p:cNvPr id="21" name="Rounded Rectangle 20"/>
            <p:cNvSpPr/>
            <p:nvPr/>
          </p:nvSpPr>
          <p:spPr>
            <a:xfrm>
              <a:off x="0" y="0"/>
              <a:ext cx="11706896" cy="935415"/>
            </a:xfrm>
            <a:prstGeom prst="roundRect">
              <a:avLst/>
            </a:prstGeom>
            <a:solidFill>
              <a:srgbClr val="5B9BD5">
                <a:lumMod val="50000"/>
              </a:srgbClr>
            </a:solidFill>
            <a:ln w="12700" cap="flat" cmpd="sng" algn="ctr">
              <a:solidFill>
                <a:sysClr val="window" lastClr="FFFFFF">
                  <a:hueOff val="0"/>
                  <a:satOff val="0"/>
                  <a:lumOff val="0"/>
                  <a:alphaOff val="0"/>
                </a:sysClr>
              </a:solidFill>
              <a:prstDash val="solid"/>
              <a:miter lim="800000"/>
            </a:ln>
            <a:effectLst/>
          </p:spPr>
        </p:sp>
        <p:sp>
          <p:nvSpPr>
            <p:cNvPr id="23" name="Rounded Rectangle 4"/>
            <p:cNvSpPr/>
            <p:nvPr/>
          </p:nvSpPr>
          <p:spPr>
            <a:xfrm>
              <a:off x="45663" y="45663"/>
              <a:ext cx="11615570" cy="844089"/>
            </a:xfrm>
            <a:prstGeom prst="rect">
              <a:avLst/>
            </a:prstGeom>
            <a:noFill/>
            <a:ln>
              <a:noFill/>
            </a:ln>
            <a:effectLst/>
          </p:spPr>
          <p:txBody>
            <a:bodyPr spcFirstLastPara="0" vert="horz" wrap="square" lIns="148590" tIns="148590" rIns="148590" bIns="148590" numCol="1" spcCol="1270" anchor="ctr" anchorCtr="0">
              <a:noAutofit/>
            </a:bodyPr>
            <a:lstStyle/>
            <a:p>
              <a:pPr algn="just" defTabSz="1733550">
                <a:lnSpc>
                  <a:spcPct val="90000"/>
                </a:lnSpc>
                <a:spcBef>
                  <a:spcPct val="0"/>
                </a:spcBef>
                <a:spcAft>
                  <a:spcPct val="35000"/>
                </a:spcAft>
              </a:pPr>
              <a:endParaRPr lang="en-US" sz="2800" dirty="0">
                <a:solidFill>
                  <a:sysClr val="window" lastClr="FFFFFF"/>
                </a:solidFill>
                <a:latin typeface="Calibri" panose="020F0502020204030204"/>
              </a:endParaRPr>
            </a:p>
          </p:txBody>
        </p:sp>
      </p:grpSp>
      <p:sp>
        <p:nvSpPr>
          <p:cNvPr id="5" name="Rectangle 4"/>
          <p:cNvSpPr/>
          <p:nvPr/>
        </p:nvSpPr>
        <p:spPr>
          <a:xfrm>
            <a:off x="311149" y="160645"/>
            <a:ext cx="11704839" cy="523220"/>
          </a:xfrm>
          <a:prstGeom prst="rect">
            <a:avLst/>
          </a:prstGeom>
        </p:spPr>
        <p:txBody>
          <a:bodyPr wrap="square">
            <a:spAutoFit/>
          </a:bodyPr>
          <a:lstStyle/>
          <a:p>
            <a:r>
              <a:rPr lang="pt-BR" sz="2800" b="1" dirty="0">
                <a:solidFill>
                  <a:schemeClr val="bg1"/>
                </a:solidFill>
              </a:rPr>
              <a:t>II. MỘT SỐ NỘI DUNG CƠ BẢN CỦA CHỦ NGHĨA MÁC-LÊNIN</a:t>
            </a:r>
            <a:endParaRPr lang="en-US" sz="2800" b="1" dirty="0">
              <a:solidFill>
                <a:schemeClr val="bg1"/>
              </a:solidFill>
            </a:endParaRPr>
          </a:p>
        </p:txBody>
      </p:sp>
    </p:spTree>
    <p:extLst>
      <p:ext uri="{BB962C8B-B14F-4D97-AF65-F5344CB8AC3E}">
        <p14:creationId xmlns:p14="http://schemas.microsoft.com/office/powerpoint/2010/main" val="403636657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par>
                                <p:cTn id="17" presetID="53"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16"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53" presetClass="entr" presetSubtype="16" fill="hold" nodeType="clickEffect">
                                  <p:stCondLst>
                                    <p:cond delay="0"/>
                                  </p:stCondLst>
                                  <p:childTnLst>
                                    <p:set>
                                      <p:cBhvr>
                                        <p:cTn id="63" dur="1" fill="hold">
                                          <p:stCondLst>
                                            <p:cond delay="0"/>
                                          </p:stCondLst>
                                        </p:cTn>
                                        <p:tgtEl>
                                          <p:spTgt spid="80919"/>
                                        </p:tgtEl>
                                        <p:attrNameLst>
                                          <p:attrName>style.visibility</p:attrName>
                                        </p:attrNameLst>
                                      </p:cBhvr>
                                      <p:to>
                                        <p:strVal val="visible"/>
                                      </p:to>
                                    </p:set>
                                    <p:anim calcmode="lin" valueType="num">
                                      <p:cBhvr>
                                        <p:cTn id="64" dur="500" fill="hold"/>
                                        <p:tgtEl>
                                          <p:spTgt spid="80919"/>
                                        </p:tgtEl>
                                        <p:attrNameLst>
                                          <p:attrName>ppt_w</p:attrName>
                                        </p:attrNameLst>
                                      </p:cBhvr>
                                      <p:tavLst>
                                        <p:tav tm="0">
                                          <p:val>
                                            <p:fltVal val="0"/>
                                          </p:val>
                                        </p:tav>
                                        <p:tav tm="100000">
                                          <p:val>
                                            <p:strVal val="#ppt_w"/>
                                          </p:val>
                                        </p:tav>
                                      </p:tavLst>
                                    </p:anim>
                                    <p:anim calcmode="lin" valueType="num">
                                      <p:cBhvr>
                                        <p:cTn id="65" dur="500" fill="hold"/>
                                        <p:tgtEl>
                                          <p:spTgt spid="80919"/>
                                        </p:tgtEl>
                                        <p:attrNameLst>
                                          <p:attrName>ppt_h</p:attrName>
                                        </p:attrNameLst>
                                      </p:cBhvr>
                                      <p:tavLst>
                                        <p:tav tm="0">
                                          <p:val>
                                            <p:fltVal val="0"/>
                                          </p:val>
                                        </p:tav>
                                        <p:tav tm="100000">
                                          <p:val>
                                            <p:strVal val="#ppt_h"/>
                                          </p:val>
                                        </p:tav>
                                      </p:tavLst>
                                    </p:anim>
                                    <p:animEffect transition="in" filter="fade">
                                      <p:cBhvr>
                                        <p:cTn id="66" dur="500"/>
                                        <p:tgtEl>
                                          <p:spTgt spid="8091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 fill="hold"/>
                                        <p:tgtEl>
                                          <p:spTgt spid="27"/>
                                        </p:tgtEl>
                                        <p:attrNameLst>
                                          <p:attrName>ppt_w</p:attrName>
                                        </p:attrNameLst>
                                      </p:cBhvr>
                                      <p:tavLst>
                                        <p:tav tm="0">
                                          <p:val>
                                            <p:fltVal val="0"/>
                                          </p:val>
                                        </p:tav>
                                        <p:tav tm="100000">
                                          <p:val>
                                            <p:strVal val="#ppt_w"/>
                                          </p:val>
                                        </p:tav>
                                      </p:tavLst>
                                    </p:anim>
                                    <p:anim calcmode="lin" valueType="num">
                                      <p:cBhvr>
                                        <p:cTn id="72" dur="500" fill="hold"/>
                                        <p:tgtEl>
                                          <p:spTgt spid="27"/>
                                        </p:tgtEl>
                                        <p:attrNameLst>
                                          <p:attrName>ppt_h</p:attrName>
                                        </p:attrNameLst>
                                      </p:cBhvr>
                                      <p:tavLst>
                                        <p:tav tm="0">
                                          <p:val>
                                            <p:fltVal val="0"/>
                                          </p:val>
                                        </p:tav>
                                        <p:tav tm="100000">
                                          <p:val>
                                            <p:strVal val="#ppt_h"/>
                                          </p:val>
                                        </p:tav>
                                      </p:tavLst>
                                    </p:anim>
                                    <p:animEffect transition="in" filter="fade">
                                      <p:cBhvr>
                                        <p:cTn id="73" dur="500"/>
                                        <p:tgtEl>
                                          <p:spTgt spid="27"/>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3" presetClass="entr" presetSubtype="16"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p:cTn id="78" dur="500" fill="hold"/>
                                        <p:tgtEl>
                                          <p:spTgt spid="52"/>
                                        </p:tgtEl>
                                        <p:attrNameLst>
                                          <p:attrName>ppt_w</p:attrName>
                                        </p:attrNameLst>
                                      </p:cBhvr>
                                      <p:tavLst>
                                        <p:tav tm="0">
                                          <p:val>
                                            <p:fltVal val="0"/>
                                          </p:val>
                                        </p:tav>
                                        <p:tav tm="100000">
                                          <p:val>
                                            <p:strVal val="#ppt_w"/>
                                          </p:val>
                                        </p:tav>
                                      </p:tavLst>
                                    </p:anim>
                                    <p:anim calcmode="lin" valueType="num">
                                      <p:cBhvr>
                                        <p:cTn id="79" dur="500" fill="hold"/>
                                        <p:tgtEl>
                                          <p:spTgt spid="52"/>
                                        </p:tgtEl>
                                        <p:attrNameLst>
                                          <p:attrName>ppt_h</p:attrName>
                                        </p:attrNameLst>
                                      </p:cBhvr>
                                      <p:tavLst>
                                        <p:tav tm="0">
                                          <p:val>
                                            <p:fltVal val="0"/>
                                          </p:val>
                                        </p:tav>
                                        <p:tav tm="100000">
                                          <p:val>
                                            <p:strVal val="#ppt_h"/>
                                          </p:val>
                                        </p:tav>
                                      </p:tavLst>
                                    </p:anim>
                                    <p:animEffect transition="in" filter="fade">
                                      <p:cBhvr>
                                        <p:cTn id="80" dur="500"/>
                                        <p:tgtEl>
                                          <p:spTgt spid="52"/>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p:cTn id="85" dur="500" fill="hold"/>
                                        <p:tgtEl>
                                          <p:spTgt spid="28"/>
                                        </p:tgtEl>
                                        <p:attrNameLst>
                                          <p:attrName>ppt_w</p:attrName>
                                        </p:attrNameLst>
                                      </p:cBhvr>
                                      <p:tavLst>
                                        <p:tav tm="0">
                                          <p:val>
                                            <p:fltVal val="0"/>
                                          </p:val>
                                        </p:tav>
                                        <p:tav tm="100000">
                                          <p:val>
                                            <p:strVal val="#ppt_w"/>
                                          </p:val>
                                        </p:tav>
                                      </p:tavLst>
                                    </p:anim>
                                    <p:anim calcmode="lin" valueType="num">
                                      <p:cBhvr>
                                        <p:cTn id="86" dur="500" fill="hold"/>
                                        <p:tgtEl>
                                          <p:spTgt spid="28"/>
                                        </p:tgtEl>
                                        <p:attrNameLst>
                                          <p:attrName>ppt_h</p:attrName>
                                        </p:attrNameLst>
                                      </p:cBhvr>
                                      <p:tavLst>
                                        <p:tav tm="0">
                                          <p:val>
                                            <p:fltVal val="0"/>
                                          </p:val>
                                        </p:tav>
                                        <p:tav tm="100000">
                                          <p:val>
                                            <p:strVal val="#ppt_h"/>
                                          </p:val>
                                        </p:tav>
                                      </p:tavLst>
                                    </p:anim>
                                    <p:animEffect transition="in" filter="fade">
                                      <p:cBhvr>
                                        <p:cTn id="87" dur="500"/>
                                        <p:tgtEl>
                                          <p:spTgt spid="28"/>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80899"/>
                                        </p:tgtEl>
                                        <p:attrNameLst>
                                          <p:attrName>style.visibility</p:attrName>
                                        </p:attrNameLst>
                                      </p:cBhvr>
                                      <p:to>
                                        <p:strVal val="visible"/>
                                      </p:to>
                                    </p:set>
                                    <p:anim calcmode="lin" valueType="num">
                                      <p:cBhvr>
                                        <p:cTn id="92" dur="500" fill="hold"/>
                                        <p:tgtEl>
                                          <p:spTgt spid="80899"/>
                                        </p:tgtEl>
                                        <p:attrNameLst>
                                          <p:attrName>ppt_w</p:attrName>
                                        </p:attrNameLst>
                                      </p:cBhvr>
                                      <p:tavLst>
                                        <p:tav tm="0">
                                          <p:val>
                                            <p:fltVal val="0"/>
                                          </p:val>
                                        </p:tav>
                                        <p:tav tm="100000">
                                          <p:val>
                                            <p:strVal val="#ppt_w"/>
                                          </p:val>
                                        </p:tav>
                                      </p:tavLst>
                                    </p:anim>
                                    <p:anim calcmode="lin" valueType="num">
                                      <p:cBhvr>
                                        <p:cTn id="93" dur="500" fill="hold"/>
                                        <p:tgtEl>
                                          <p:spTgt spid="80899"/>
                                        </p:tgtEl>
                                        <p:attrNameLst>
                                          <p:attrName>ppt_h</p:attrName>
                                        </p:attrNameLst>
                                      </p:cBhvr>
                                      <p:tavLst>
                                        <p:tav tm="0">
                                          <p:val>
                                            <p:fltVal val="0"/>
                                          </p:val>
                                        </p:tav>
                                        <p:tav tm="100000">
                                          <p:val>
                                            <p:strVal val="#ppt_h"/>
                                          </p:val>
                                        </p:tav>
                                      </p:tavLst>
                                    </p:anim>
                                    <p:animEffect transition="in" filter="fade">
                                      <p:cBhvr>
                                        <p:cTn id="94" dur="500"/>
                                        <p:tgtEl>
                                          <p:spTgt spid="80899"/>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p:cTn id="99" dur="500" fill="hold"/>
                                        <p:tgtEl>
                                          <p:spTgt spid="29"/>
                                        </p:tgtEl>
                                        <p:attrNameLst>
                                          <p:attrName>ppt_w</p:attrName>
                                        </p:attrNameLst>
                                      </p:cBhvr>
                                      <p:tavLst>
                                        <p:tav tm="0">
                                          <p:val>
                                            <p:fltVal val="0"/>
                                          </p:val>
                                        </p:tav>
                                        <p:tav tm="100000">
                                          <p:val>
                                            <p:strVal val="#ppt_w"/>
                                          </p:val>
                                        </p:tav>
                                      </p:tavLst>
                                    </p:anim>
                                    <p:anim calcmode="lin" valueType="num">
                                      <p:cBhvr>
                                        <p:cTn id="100" dur="500" fill="hold"/>
                                        <p:tgtEl>
                                          <p:spTgt spid="29"/>
                                        </p:tgtEl>
                                        <p:attrNameLst>
                                          <p:attrName>ppt_h</p:attrName>
                                        </p:attrNameLst>
                                      </p:cBhvr>
                                      <p:tavLst>
                                        <p:tav tm="0">
                                          <p:val>
                                            <p:fltVal val="0"/>
                                          </p:val>
                                        </p:tav>
                                        <p:tav tm="100000">
                                          <p:val>
                                            <p:strVal val="#ppt_h"/>
                                          </p:val>
                                        </p:tav>
                                      </p:tavLst>
                                    </p:anim>
                                    <p:animEffect transition="in" filter="fade">
                                      <p:cBhvr>
                                        <p:cTn id="10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27" grpId="0" animBg="1"/>
      <p:bldP spid="28" grpId="0" animBg="1"/>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7999"/>
          </a:xfrm>
          <a:prstGeom prst="rect">
            <a:avLst/>
          </a:prstGeom>
        </p:spPr>
      </p:pic>
      <p:graphicFrame>
        <p:nvGraphicFramePr>
          <p:cNvPr id="2" name="Diagram 1"/>
          <p:cNvGraphicFramePr/>
          <p:nvPr>
            <p:extLst>
              <p:ext uri="{D42A27DB-BD31-4B8C-83A1-F6EECF244321}">
                <p14:modId xmlns:p14="http://schemas.microsoft.com/office/powerpoint/2010/main" val="2750179112"/>
              </p:ext>
            </p:extLst>
          </p:nvPr>
        </p:nvGraphicFramePr>
        <p:xfrm>
          <a:off x="115910" y="296214"/>
          <a:ext cx="11681137" cy="62848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793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46B9617-1DD2-4F01-9830-B74B98CAC083}"/>
                                            </p:graphicEl>
                                          </p:spTgt>
                                        </p:tgtEl>
                                        <p:attrNameLst>
                                          <p:attrName>style.visibility</p:attrName>
                                        </p:attrNameLst>
                                      </p:cBhvr>
                                      <p:to>
                                        <p:strVal val="visible"/>
                                      </p:to>
                                    </p:set>
                                    <p:animEffect transition="in" filter="fade">
                                      <p:cBhvr>
                                        <p:cTn id="7" dur="500"/>
                                        <p:tgtEl>
                                          <p:spTgt spid="2">
                                            <p:graphicEl>
                                              <a:dgm id="{646B9617-1DD2-4F01-9830-B74B98CAC08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F28C565-351B-43AC-A8FD-1A507F716594}"/>
                                            </p:graphicEl>
                                          </p:spTgt>
                                        </p:tgtEl>
                                        <p:attrNameLst>
                                          <p:attrName>style.visibility</p:attrName>
                                        </p:attrNameLst>
                                      </p:cBhvr>
                                      <p:to>
                                        <p:strVal val="visible"/>
                                      </p:to>
                                    </p:set>
                                    <p:animEffect transition="in" filter="fade">
                                      <p:cBhvr>
                                        <p:cTn id="12" dur="500"/>
                                        <p:tgtEl>
                                          <p:spTgt spid="2">
                                            <p:graphicEl>
                                              <a:dgm id="{7F28C565-351B-43AC-A8FD-1A507F71659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C1D32D6-236E-468B-95B1-2A7D2C20DF05}"/>
                                            </p:graphicEl>
                                          </p:spTgt>
                                        </p:tgtEl>
                                        <p:attrNameLst>
                                          <p:attrName>style.visibility</p:attrName>
                                        </p:attrNameLst>
                                      </p:cBhvr>
                                      <p:to>
                                        <p:strVal val="visible"/>
                                      </p:to>
                                    </p:set>
                                    <p:animEffect transition="in" filter="fade">
                                      <p:cBhvr>
                                        <p:cTn id="17" dur="500"/>
                                        <p:tgtEl>
                                          <p:spTgt spid="2">
                                            <p:graphicEl>
                                              <a:dgm id="{BC1D32D6-236E-468B-95B1-2A7D2C20DF0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161D6543-FA1A-4158-86A5-5072EB2DAF1F}"/>
                                            </p:graphicEl>
                                          </p:spTgt>
                                        </p:tgtEl>
                                        <p:attrNameLst>
                                          <p:attrName>style.visibility</p:attrName>
                                        </p:attrNameLst>
                                      </p:cBhvr>
                                      <p:to>
                                        <p:strVal val="visible"/>
                                      </p:to>
                                    </p:set>
                                    <p:animEffect transition="in" filter="fade">
                                      <p:cBhvr>
                                        <p:cTn id="22" dur="500"/>
                                        <p:tgtEl>
                                          <p:spTgt spid="2">
                                            <p:graphicEl>
                                              <a:dgm id="{161D6543-FA1A-4158-86A5-5072EB2DAF1F}"/>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32A9795A-79EE-47A0-A68B-B819406F834B}"/>
                                            </p:graphicEl>
                                          </p:spTgt>
                                        </p:tgtEl>
                                        <p:attrNameLst>
                                          <p:attrName>style.visibility</p:attrName>
                                        </p:attrNameLst>
                                      </p:cBhvr>
                                      <p:to>
                                        <p:strVal val="visible"/>
                                      </p:to>
                                    </p:set>
                                    <p:animEffect transition="in" filter="fade">
                                      <p:cBhvr>
                                        <p:cTn id="27" dur="500"/>
                                        <p:tgtEl>
                                          <p:spTgt spid="2">
                                            <p:graphicEl>
                                              <a:dgm id="{32A9795A-79EE-47A0-A68B-B819406F834B}"/>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C0A46153-1467-4267-A95A-BA1854FADEAE}"/>
                                            </p:graphicEl>
                                          </p:spTgt>
                                        </p:tgtEl>
                                        <p:attrNameLst>
                                          <p:attrName>style.visibility</p:attrName>
                                        </p:attrNameLst>
                                      </p:cBhvr>
                                      <p:to>
                                        <p:strVal val="visible"/>
                                      </p:to>
                                    </p:set>
                                    <p:animEffect transition="in" filter="fade">
                                      <p:cBhvr>
                                        <p:cTn id="32" dur="500"/>
                                        <p:tgtEl>
                                          <p:spTgt spid="2">
                                            <p:graphicEl>
                                              <a:dgm id="{C0A46153-1467-4267-A95A-BA1854FADEA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B08CB26A-4192-43E0-ADAE-AAAE2F38CE55}"/>
                                            </p:graphicEl>
                                          </p:spTgt>
                                        </p:tgtEl>
                                        <p:attrNameLst>
                                          <p:attrName>style.visibility</p:attrName>
                                        </p:attrNameLst>
                                      </p:cBhvr>
                                      <p:to>
                                        <p:strVal val="visible"/>
                                      </p:to>
                                    </p:set>
                                    <p:animEffect transition="in" filter="fade">
                                      <p:cBhvr>
                                        <p:cTn id="37" dur="500"/>
                                        <p:tgtEl>
                                          <p:spTgt spid="2">
                                            <p:graphicEl>
                                              <a:dgm id="{B08CB26A-4192-43E0-ADAE-AAAE2F38CE55}"/>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17EEE924-5B77-4D2C-BCEA-1F1765001331}"/>
                                            </p:graphicEl>
                                          </p:spTgt>
                                        </p:tgtEl>
                                        <p:attrNameLst>
                                          <p:attrName>style.visibility</p:attrName>
                                        </p:attrNameLst>
                                      </p:cBhvr>
                                      <p:to>
                                        <p:strVal val="visible"/>
                                      </p:to>
                                    </p:set>
                                    <p:animEffect transition="in" filter="fade">
                                      <p:cBhvr>
                                        <p:cTn id="42" dur="500"/>
                                        <p:tgtEl>
                                          <p:spTgt spid="2">
                                            <p:graphicEl>
                                              <a:dgm id="{17EEE924-5B77-4D2C-BCEA-1F176500133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9170" y="5044562"/>
            <a:ext cx="2232025" cy="1584325"/>
          </a:xfrm>
          <a:solidFill>
            <a:srgbClr val="00FFCC"/>
          </a:solidFill>
        </p:spPr>
      </p:pic>
      <p:pic>
        <p:nvPicPr>
          <p:cNvPr id="44134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873095" y="2429949"/>
            <a:ext cx="7493000" cy="3406775"/>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600" b="1" dirty="0" err="1">
                <a:solidFill>
                  <a:srgbClr val="FF0066"/>
                </a:solidFill>
                <a:latin typeface="Times New Roman" pitchFamily="18" charset="0"/>
                <a:cs typeface="Times New Roman" pitchFamily="18" charset="0"/>
              </a:rPr>
              <a:t>Vật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chất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là</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gì</a:t>
            </a:r>
            <a:r>
              <a:rPr lang="en-US" sz="3600" b="1" dirty="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
        <p:nvSpPr>
          <p:cNvPr id="5" name="Rectangle 4"/>
          <p:cNvSpPr/>
          <p:nvPr/>
        </p:nvSpPr>
        <p:spPr>
          <a:xfrm>
            <a:off x="1527890" y="1798374"/>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3" name="Rectangle 2"/>
          <p:cNvSpPr/>
          <p:nvPr/>
        </p:nvSpPr>
        <p:spPr>
          <a:xfrm>
            <a:off x="801394" y="1120466"/>
            <a:ext cx="8066467" cy="584775"/>
          </a:xfrm>
          <a:prstGeom prst="rect">
            <a:avLst/>
          </a:prstGeom>
        </p:spPr>
        <p:txBody>
          <a:bodyPr wrap="square">
            <a:spAutoFit/>
          </a:bodyPr>
          <a:lstStyle/>
          <a:p>
            <a:pPr algn="ctr"/>
            <a:r>
              <a:rPr lang="en-US" sz="3200" b="1" dirty="0"/>
              <a:t>a. </a:t>
            </a:r>
            <a:r>
              <a:rPr lang="en-US" sz="3200" b="1" dirty="0" err="1"/>
              <a:t>Chủ</a:t>
            </a:r>
            <a:r>
              <a:rPr lang="en-US" sz="3200" b="1" dirty="0"/>
              <a:t> </a:t>
            </a:r>
            <a:r>
              <a:rPr lang="en-US" sz="3200" b="1" dirty="0" err="1"/>
              <a:t>nghĩa</a:t>
            </a:r>
            <a:r>
              <a:rPr lang="en-US" sz="3200" b="1" dirty="0"/>
              <a:t> </a:t>
            </a:r>
            <a:r>
              <a:rPr lang="en-US" sz="3200" b="1" dirty="0" err="1"/>
              <a:t>duy</a:t>
            </a:r>
            <a:r>
              <a:rPr lang="en-US" sz="3200" b="1" dirty="0"/>
              <a:t> </a:t>
            </a:r>
            <a:r>
              <a:rPr lang="en-US" sz="3200" b="1" dirty="0" err="1"/>
              <a:t>vật</a:t>
            </a:r>
            <a:r>
              <a:rPr lang="en-US" sz="3200" b="1" dirty="0"/>
              <a:t> </a:t>
            </a:r>
            <a:r>
              <a:rPr lang="en-US" sz="3200" b="1" dirty="0" err="1"/>
              <a:t>biện</a:t>
            </a:r>
            <a:r>
              <a:rPr lang="en-US" sz="3200" b="1" dirty="0"/>
              <a:t> </a:t>
            </a:r>
            <a:r>
              <a:rPr lang="en-US" sz="3200" b="1" dirty="0" err="1"/>
              <a:t>chứng</a:t>
            </a:r>
            <a:endParaRPr lang="en-US" sz="3200" b="1" dirty="0"/>
          </a:p>
        </p:txBody>
      </p:sp>
      <p:grpSp>
        <p:nvGrpSpPr>
          <p:cNvPr id="7" name="Group 6"/>
          <p:cNvGrpSpPr/>
          <p:nvPr/>
        </p:nvGrpSpPr>
        <p:grpSpPr>
          <a:xfrm>
            <a:off x="0" y="-12319"/>
            <a:ext cx="12192000" cy="738460"/>
            <a:chOff x="0" y="26815"/>
            <a:chExt cx="8709436" cy="1160640"/>
          </a:xfrm>
        </p:grpSpPr>
        <p:sp>
          <p:nvSpPr>
            <p:cNvPr id="8" name="Rounded Rectangle 7"/>
            <p:cNvSpPr/>
            <p:nvPr/>
          </p:nvSpPr>
          <p:spPr>
            <a:xfrm>
              <a:off x="0" y="26815"/>
              <a:ext cx="8709436" cy="1160640"/>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p:spPr>
        </p:sp>
        <p:sp>
          <p:nvSpPr>
            <p:cNvPr id="9" name="Rounded Rectangle 4"/>
            <p:cNvSpPr/>
            <p:nvPr/>
          </p:nvSpPr>
          <p:spPr>
            <a:xfrm>
              <a:off x="56658" y="83473"/>
              <a:ext cx="8596120" cy="1047324"/>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800" b="1" i="0" u="none" strike="noStrike" kern="1200" cap="none" spc="0" normalizeH="0" baseline="0" noProof="0" dirty="0">
                  <a:ln>
                    <a:noFill/>
                  </a:ln>
                  <a:solidFill>
                    <a:sysClr val="window" lastClr="FFFFFF"/>
                  </a:solidFill>
                  <a:effectLst/>
                  <a:uLnTx/>
                  <a:uFillTx/>
                  <a:latin typeface="Arial" panose="020B0604020202020204" pitchFamily="34" charset="0"/>
                  <a:ea typeface="+mn-ea"/>
                  <a:cs typeface="+mn-cs"/>
                </a:rPr>
                <a:t>1. Triết học Mác – Lênin</a:t>
              </a:r>
              <a:endParaRPr kumimoji="0" lang="en-US" sz="2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569448927"/>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2005_0908Image0029"/>
          <p:cNvPicPr>
            <a:picLocks noChangeAspect="1" noChangeArrowheads="1"/>
          </p:cNvPicPr>
          <p:nvPr/>
        </p:nvPicPr>
        <p:blipFill>
          <a:blip r:embed="rId3">
            <a:lum contrast="36000"/>
            <a:extLst>
              <a:ext uri="{28A0092B-C50C-407E-A947-70E740481C1C}">
                <a14:useLocalDpi xmlns:a14="http://schemas.microsoft.com/office/drawing/2010/main" val="0"/>
              </a:ext>
            </a:extLst>
          </a:blip>
          <a:srcRect l="11348" b="4256"/>
          <a:stretch>
            <a:fillRect/>
          </a:stretch>
        </p:blipFill>
        <p:spPr bwMode="auto">
          <a:xfrm>
            <a:off x="1" y="4129088"/>
            <a:ext cx="2433918" cy="22098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8"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31" y="1804988"/>
            <a:ext cx="2554428" cy="23241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9" name="Rectangle 2"/>
          <p:cNvSpPr>
            <a:spLocks noChangeArrowheads="1"/>
          </p:cNvSpPr>
          <p:nvPr/>
        </p:nvSpPr>
        <p:spPr bwMode="auto">
          <a:xfrm>
            <a:off x="2851289" y="2171700"/>
            <a:ext cx="9340711" cy="3352800"/>
          </a:xfrm>
          <a:prstGeom prst="rect">
            <a:avLst/>
          </a:prstGeom>
          <a:solidFill>
            <a:schemeClr val="bg1"/>
          </a:solidFill>
          <a:ln w="38100">
            <a:pattFill prst="sphere">
              <a:fgClr>
                <a:srgbClr val="FF0000"/>
              </a:fgClr>
              <a:bgClr>
                <a:srgbClr val="FFFFFF"/>
              </a:bgClr>
            </a:patt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90000"/>
              </a:lnSpc>
              <a:spcAft>
                <a:spcPct val="0"/>
              </a:spcAft>
              <a:buFontTx/>
              <a:buNone/>
            </a:pPr>
            <a:r>
              <a:rPr lang="en-US" altLang="en-US" sz="2800" b="1" i="1" dirty="0">
                <a:solidFill>
                  <a:srgbClr val="000000"/>
                </a:solidFill>
                <a:latin typeface=".VnTime" panose="020B7200000000000000" pitchFamily="34" charset="0"/>
              </a:rPr>
              <a:t>  </a:t>
            </a:r>
          </a:p>
          <a:p>
            <a:pPr algn="just" fontAlgn="base">
              <a:lnSpc>
                <a:spcPct val="90000"/>
              </a:lnSpc>
              <a:spcAft>
                <a:spcPct val="0"/>
              </a:spcAft>
              <a:buFontTx/>
              <a:buNone/>
            </a:pP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dirty="0">
                <a:solidFill>
                  <a:srgbClr val="000000"/>
                </a:solidFill>
                <a:latin typeface="Times New Roman" panose="02020603050405020304" pitchFamily="18" charset="0"/>
                <a:cs typeface="Times New Roman" panose="02020603050405020304" pitchFamily="18" charset="0"/>
              </a:rPr>
              <a:t>“</a:t>
            </a:r>
            <a:r>
              <a:rPr lang="en-US" altLang="en-US" sz="2800" b="1" dirty="0" err="1">
                <a:solidFill>
                  <a:srgbClr val="000000"/>
                </a:solidFill>
                <a:latin typeface="Times New Roman" panose="02020603050405020304" pitchFamily="18" charset="0"/>
                <a:cs typeface="Times New Roman" panose="02020603050405020304" pitchFamily="18" charset="0"/>
              </a:rPr>
              <a:t>Vật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chất</a:t>
            </a:r>
            <a:r>
              <a:rPr lang="en-US" altLang="en-US" sz="2800" b="1" dirty="0">
                <a:solidFill>
                  <a:srgbClr val="000000"/>
                </a:solidFill>
                <a:latin typeface="Times New Roman" panose="02020603050405020304" pitchFamily="18" charset="0"/>
                <a:cs typeface="Times New Roman" panose="02020603050405020304" pitchFamily="18" charset="0"/>
              </a:rPr>
              <a:t> là </a:t>
            </a:r>
            <a:r>
              <a:rPr lang="en-US" altLang="en-US" sz="2800" b="1" dirty="0" err="1">
                <a:solidFill>
                  <a:srgbClr val="000000"/>
                </a:solidFill>
                <a:latin typeface="Times New Roman" panose="02020603050405020304" pitchFamily="18" charset="0"/>
                <a:cs typeface="Times New Roman" panose="02020603050405020304" pitchFamily="18" charset="0"/>
              </a:rPr>
              <a:t>một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phạm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tru</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triết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học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dùng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đê</a:t>
            </a:r>
            <a:r>
              <a:rPr lang="en-US" altLang="en-US" sz="2800" b="1" dirty="0">
                <a:solidFill>
                  <a:srgbClr val="FF0000"/>
                </a:solidFill>
                <a:latin typeface="Times New Roman" panose="02020603050405020304" pitchFamily="18" charset="0"/>
                <a:cs typeface="Times New Roman" panose="02020603050405020304" pitchFamily="18" charset="0"/>
              </a:rPr>
              <a:t>̉ chỉ </a:t>
            </a:r>
            <a:r>
              <a:rPr lang="en-US" altLang="en-US" sz="2800" b="1" dirty="0" err="1">
                <a:solidFill>
                  <a:srgbClr val="FF0000"/>
                </a:solidFill>
                <a:latin typeface="Times New Roman" panose="02020603050405020304" pitchFamily="18" charset="0"/>
                <a:cs typeface="Times New Roman" panose="02020603050405020304" pitchFamily="18" charset="0"/>
              </a:rPr>
              <a:t>thực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khách</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quan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đem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cho</a:t>
            </a:r>
            <a:r>
              <a:rPr lang="en-US" altLang="en-US" sz="2800" b="1" dirty="0">
                <a:solidFill>
                  <a:srgbClr val="FF0000"/>
                </a:solidFill>
                <a:latin typeface="Times New Roman" panose="02020603050405020304" pitchFamily="18" charset="0"/>
                <a:cs typeface="Times New Roman" panose="02020603050405020304" pitchFamily="18" charset="0"/>
              </a:rPr>
              <a:t> con </a:t>
            </a:r>
            <a:r>
              <a:rPr lang="en-US" altLang="en-US" sz="2800" b="1" dirty="0" err="1">
                <a:solidFill>
                  <a:srgbClr val="FF0000"/>
                </a:solidFill>
                <a:latin typeface="Times New Roman" panose="02020603050405020304" pitchFamily="18" charset="0"/>
                <a:cs typeface="Times New Roman" panose="02020603050405020304" pitchFamily="18" charset="0"/>
              </a:rPr>
              <a:t>người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trong</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cảm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giác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của</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chúng</a:t>
            </a:r>
            <a:r>
              <a:rPr lang="en-US" altLang="en-US" sz="2800" b="1" dirty="0">
                <a:solidFill>
                  <a:srgbClr val="000000"/>
                </a:solidFill>
                <a:latin typeface="Times New Roman" panose="02020603050405020304" pitchFamily="18" charset="0"/>
                <a:cs typeface="Times New Roman" panose="02020603050405020304" pitchFamily="18" charset="0"/>
              </a:rPr>
              <a:t> ta </a:t>
            </a:r>
            <a:r>
              <a:rPr lang="en-US" altLang="en-US" sz="2800" b="1" dirty="0" err="1">
                <a:solidFill>
                  <a:srgbClr val="FF0000"/>
                </a:solidFill>
                <a:latin typeface="Times New Roman" panose="02020603050405020304" pitchFamily="18" charset="0"/>
                <a:cs typeface="Times New Roman" panose="02020603050405020304" pitchFamily="18" charset="0"/>
              </a:rPr>
              <a:t>chép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chụp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va</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tồn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không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lê</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thuộc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vào</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VnTime" panose="020B7200000000000000" pitchFamily="34" charset="0"/>
              </a:rPr>
              <a:t>".</a:t>
            </a:r>
          </a:p>
        </p:txBody>
      </p:sp>
      <p:sp>
        <p:nvSpPr>
          <p:cNvPr id="10" name="AutoShape 2"/>
          <p:cNvSpPr>
            <a:spLocks noChangeArrowheads="1"/>
          </p:cNvSpPr>
          <p:nvPr/>
        </p:nvSpPr>
        <p:spPr bwMode="auto">
          <a:xfrm>
            <a:off x="4969715" y="27207"/>
            <a:ext cx="7437438" cy="928687"/>
          </a:xfrm>
          <a:prstGeom prst="ribbon">
            <a:avLst>
              <a:gd name="adj1" fmla="val 12500"/>
              <a:gd name="adj2" fmla="val 50000"/>
            </a:avLst>
          </a:prstGeom>
          <a:solidFill>
            <a:srgbClr val="66FF33"/>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Định</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nghĩa</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vật</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chất</a:t>
            </a:r>
            <a:r>
              <a:rPr lang="en-US" altLang="en-US" sz="2400" b="1" dirty="0">
                <a:solidFill>
                  <a:srgbClr val="000066"/>
                </a:solidFill>
                <a:latin typeface="Times New Roman" panose="02020603050405020304" pitchFamily="18" charset="0"/>
                <a:cs typeface="Times New Roman" panose="02020603050405020304" pitchFamily="18" charset="0"/>
              </a:rPr>
              <a:t> </a:t>
            </a:r>
          </a:p>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của</a:t>
            </a:r>
            <a:r>
              <a:rPr lang="en-US" altLang="en-US" sz="2400" b="1" dirty="0">
                <a:solidFill>
                  <a:srgbClr val="000066"/>
                </a:solidFill>
                <a:latin typeface="Times New Roman" panose="02020603050405020304" pitchFamily="18" charset="0"/>
                <a:cs typeface="Times New Roman" panose="02020603050405020304" pitchFamily="18" charset="0"/>
              </a:rPr>
              <a:t> V.I. </a:t>
            </a:r>
            <a:r>
              <a:rPr lang="en-US" altLang="en-US" sz="2400" b="1" dirty="0" err="1">
                <a:solidFill>
                  <a:srgbClr val="000066"/>
                </a:solidFill>
                <a:latin typeface="Times New Roman" panose="02020603050405020304" pitchFamily="18" charset="0"/>
                <a:cs typeface="Times New Roman" panose="02020603050405020304" pitchFamily="18" charset="0"/>
              </a:rPr>
              <a:t>Lênin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pic>
        <p:nvPicPr>
          <p:cNvPr id="4423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8" name="AutoShape 3"/>
          <p:cNvSpPr>
            <a:spLocks noChangeAspect="1" noChangeArrowheads="1"/>
          </p:cNvSpPr>
          <p:nvPr/>
        </p:nvSpPr>
        <p:spPr bwMode="auto">
          <a:xfrm flipV="1">
            <a:off x="5230583" y="1069727"/>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18161902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16392"/>
                                        </p:tgtEl>
                                        <p:attrNameLst>
                                          <p:attrName>style.visibility</p:attrName>
                                        </p:attrNameLst>
                                      </p:cBhvr>
                                      <p:to>
                                        <p:strVal val="visible"/>
                                      </p:to>
                                    </p:set>
                                    <p:anim calcmode="lin" valueType="num">
                                      <p:cBhvr>
                                        <p:cTn id="15" dur="500" fill="hold"/>
                                        <p:tgtEl>
                                          <p:spTgt spid="16392"/>
                                        </p:tgtEl>
                                        <p:attrNameLst>
                                          <p:attrName>ppt_w</p:attrName>
                                        </p:attrNameLst>
                                      </p:cBhvr>
                                      <p:tavLst>
                                        <p:tav tm="0">
                                          <p:val>
                                            <p:fltVal val="0"/>
                                          </p:val>
                                        </p:tav>
                                        <p:tav tm="100000">
                                          <p:val>
                                            <p:strVal val="#ppt_w"/>
                                          </p:val>
                                        </p:tav>
                                      </p:tavLst>
                                    </p:anim>
                                    <p:anim calcmode="lin" valueType="num">
                                      <p:cBhvr>
                                        <p:cTn id="16" dur="500" fill="hold"/>
                                        <p:tgtEl>
                                          <p:spTgt spid="16392"/>
                                        </p:tgtEl>
                                        <p:attrNameLst>
                                          <p:attrName>ppt_h</p:attrName>
                                        </p:attrNameLst>
                                      </p:cBhvr>
                                      <p:tavLst>
                                        <p:tav tm="0">
                                          <p:val>
                                            <p:fltVal val="0"/>
                                          </p:val>
                                        </p:tav>
                                        <p:tav tm="100000">
                                          <p:val>
                                            <p:strVal val="#ppt_h"/>
                                          </p:val>
                                        </p:tav>
                                      </p:tavLst>
                                    </p:anim>
                                    <p:animEffect transition="in" filter="fade">
                                      <p:cBhvr>
                                        <p:cTn id="17" dur="500"/>
                                        <p:tgtEl>
                                          <p:spTgt spid="16392"/>
                                        </p:tgtEl>
                                      </p:cBhvr>
                                    </p:animEffect>
                                  </p:childTnLst>
                                </p:cTn>
                              </p:par>
                              <p:par>
                                <p:cTn id="18" presetID="53" presetClass="entr" presetSubtype="16" fill="hold" nodeType="withEffect">
                                  <p:stCondLst>
                                    <p:cond delay="0"/>
                                  </p:stCondLst>
                                  <p:childTnLst>
                                    <p:set>
                                      <p:cBhvr>
                                        <p:cTn id="19" dur="1" fill="hold">
                                          <p:stCondLst>
                                            <p:cond delay="0"/>
                                          </p:stCondLst>
                                        </p:cTn>
                                        <p:tgtEl>
                                          <p:spTgt spid="16390"/>
                                        </p:tgtEl>
                                        <p:attrNameLst>
                                          <p:attrName>style.visibility</p:attrName>
                                        </p:attrNameLst>
                                      </p:cBhvr>
                                      <p:to>
                                        <p:strVal val="visible"/>
                                      </p:to>
                                    </p:set>
                                    <p:anim calcmode="lin" valueType="num">
                                      <p:cBhvr>
                                        <p:cTn id="20" dur="500" fill="hold"/>
                                        <p:tgtEl>
                                          <p:spTgt spid="16390"/>
                                        </p:tgtEl>
                                        <p:attrNameLst>
                                          <p:attrName>ppt_w</p:attrName>
                                        </p:attrNameLst>
                                      </p:cBhvr>
                                      <p:tavLst>
                                        <p:tav tm="0">
                                          <p:val>
                                            <p:fltVal val="0"/>
                                          </p:val>
                                        </p:tav>
                                        <p:tav tm="100000">
                                          <p:val>
                                            <p:strVal val="#ppt_w"/>
                                          </p:val>
                                        </p:tav>
                                      </p:tavLst>
                                    </p:anim>
                                    <p:anim calcmode="lin" valueType="num">
                                      <p:cBhvr>
                                        <p:cTn id="21" dur="500" fill="hold"/>
                                        <p:tgtEl>
                                          <p:spTgt spid="16390"/>
                                        </p:tgtEl>
                                        <p:attrNameLst>
                                          <p:attrName>ppt_h</p:attrName>
                                        </p:attrNameLst>
                                      </p:cBhvr>
                                      <p:tavLst>
                                        <p:tav tm="0">
                                          <p:val>
                                            <p:fltVal val="0"/>
                                          </p:val>
                                        </p:tav>
                                        <p:tav tm="100000">
                                          <p:val>
                                            <p:strVal val="#ppt_h"/>
                                          </p:val>
                                        </p:tav>
                                      </p:tavLst>
                                    </p:anim>
                                    <p:animEffect transition="in" filter="fade">
                                      <p:cBhvr>
                                        <p:cTn id="22" dur="500"/>
                                        <p:tgtEl>
                                          <p:spTgt spid="163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childTnLst>
                          </p:cTn>
                        </p:par>
                        <p:par>
                          <p:cTn id="31" fill="hold">
                            <p:stCondLst>
                              <p:cond delay="1000"/>
                            </p:stCondLst>
                            <p:childTnLst>
                              <p:par>
                                <p:cTn id="32" presetID="3" presetClass="entr" presetSubtype="1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06594407"/>
              </p:ext>
            </p:extLst>
          </p:nvPr>
        </p:nvGraphicFramePr>
        <p:xfrm>
          <a:off x="1336539" y="165874"/>
          <a:ext cx="989383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7" descr="人类的进化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67433" y="5563673"/>
            <a:ext cx="9953251" cy="123714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480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2441" name="Rectangle 9"/>
          <p:cNvSpPr>
            <a:spLocks noChangeArrowheads="1"/>
          </p:cNvSpPr>
          <p:nvPr/>
        </p:nvSpPr>
        <p:spPr bwMode="auto">
          <a:xfrm>
            <a:off x="3732699" y="1994968"/>
            <a:ext cx="5332413" cy="609600"/>
          </a:xfrm>
          <a:prstGeom prst="rect">
            <a:avLst/>
          </a:prstGeom>
          <a:gradFill rotWithShape="1">
            <a:gsLst>
              <a:gs pos="0">
                <a:schemeClr val="accent1"/>
              </a:gs>
              <a:gs pos="100000">
                <a:schemeClr val="bg1"/>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99"/>
                </a:solidFill>
                <a:latin typeface="Times New Roman" panose="02020603050405020304" pitchFamily="18" charset="0"/>
                <a:cs typeface="Times New Roman" panose="02020603050405020304" pitchFamily="18" charset="0"/>
              </a:rPr>
              <a:t>CHỦ NGHĨA DUY VẬT BIỆN CHỨNG</a:t>
            </a:r>
          </a:p>
        </p:txBody>
      </p:sp>
      <p:sp>
        <p:nvSpPr>
          <p:cNvPr id="4" name="Rectangle 3"/>
          <p:cNvSpPr/>
          <p:nvPr/>
        </p:nvSpPr>
        <p:spPr>
          <a:xfrm>
            <a:off x="2654786" y="262017"/>
            <a:ext cx="6410325" cy="461962"/>
          </a:xfrm>
          <a:prstGeom prst="rect">
            <a:avLst/>
          </a:prstGeom>
        </p:spPr>
        <p:txBody>
          <a:bodyPr>
            <a:spAutoFit/>
          </a:bodyPr>
          <a:lstStyle/>
          <a:p>
            <a:pPr algn="ctr" fontAlgn="base">
              <a:spcBef>
                <a:spcPts val="300"/>
              </a:spcBef>
              <a:spcAft>
                <a:spcPts val="300"/>
              </a:spcAft>
              <a:defRPr/>
            </a:pPr>
            <a:r>
              <a:rPr lang="en-US" sz="2400" b="1" dirty="0">
                <a:solidFill>
                  <a:srgbClr val="FF0000"/>
                </a:solidFill>
              </a:rPr>
              <a:t> -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pic>
        <p:nvPicPr>
          <p:cNvPr id="491538"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Oval 10"/>
          <p:cNvSpPr>
            <a:spLocks noChangeArrowheads="1"/>
          </p:cNvSpPr>
          <p:nvPr/>
        </p:nvSpPr>
        <p:spPr bwMode="auto">
          <a:xfrm>
            <a:off x="2932755" y="2798711"/>
            <a:ext cx="1627188" cy="1944687"/>
          </a:xfrm>
          <a:prstGeom prst="ellipse">
            <a:avLst/>
          </a:prstGeom>
          <a:gradFill rotWithShape="1">
            <a:gsLst>
              <a:gs pos="0">
                <a:schemeClr val="accent1"/>
              </a:gs>
              <a:gs pos="100000">
                <a:schemeClr val="bg1"/>
              </a:gs>
            </a:gsLst>
            <a:lin ang="5400000" scaled="1"/>
          </a:gra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VC</a:t>
            </a:r>
          </a:p>
        </p:txBody>
      </p:sp>
      <p:sp>
        <p:nvSpPr>
          <p:cNvPr id="16" name="Oval 11"/>
          <p:cNvSpPr>
            <a:spLocks noChangeArrowheads="1"/>
          </p:cNvSpPr>
          <p:nvPr/>
        </p:nvSpPr>
        <p:spPr bwMode="auto">
          <a:xfrm>
            <a:off x="7913689" y="2815318"/>
            <a:ext cx="1643063" cy="1944687"/>
          </a:xfrm>
          <a:prstGeom prst="ellipse">
            <a:avLst/>
          </a:prstGeom>
          <a:gradFill rotWithShape="1">
            <a:gsLst>
              <a:gs pos="0">
                <a:schemeClr val="accent1"/>
              </a:gs>
              <a:gs pos="100000">
                <a:schemeClr val="bg1"/>
              </a:gs>
            </a:gsLst>
            <a:lin ang="54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YT</a:t>
            </a:r>
          </a:p>
        </p:txBody>
      </p:sp>
      <p:sp>
        <p:nvSpPr>
          <p:cNvPr id="17" name="Text Box 20"/>
          <p:cNvSpPr txBox="1">
            <a:spLocks noChangeArrowheads="1"/>
          </p:cNvSpPr>
          <p:nvPr/>
        </p:nvSpPr>
        <p:spPr bwMode="auto">
          <a:xfrm>
            <a:off x="4836319" y="3174258"/>
            <a:ext cx="14478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QUYẾT</a:t>
            </a:r>
          </a:p>
        </p:txBody>
      </p:sp>
      <p:sp>
        <p:nvSpPr>
          <p:cNvPr id="18" name="Text Box 21"/>
          <p:cNvSpPr txBox="1">
            <a:spLocks noChangeArrowheads="1"/>
          </p:cNvSpPr>
          <p:nvPr/>
        </p:nvSpPr>
        <p:spPr bwMode="auto">
          <a:xfrm>
            <a:off x="6284119" y="3164709"/>
            <a:ext cx="13716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ĐỊNH</a:t>
            </a:r>
          </a:p>
        </p:txBody>
      </p:sp>
      <p:sp>
        <p:nvSpPr>
          <p:cNvPr id="20" name="Line 22"/>
          <p:cNvSpPr>
            <a:spLocks noChangeShapeType="1"/>
          </p:cNvSpPr>
          <p:nvPr/>
        </p:nvSpPr>
        <p:spPr bwMode="auto">
          <a:xfrm>
            <a:off x="5211987" y="3687328"/>
            <a:ext cx="25908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21" name="Text Box 23"/>
          <p:cNvSpPr txBox="1">
            <a:spLocks noChangeArrowheads="1"/>
          </p:cNvSpPr>
          <p:nvPr/>
        </p:nvSpPr>
        <p:spPr bwMode="auto">
          <a:xfrm>
            <a:off x="4189105" y="4469671"/>
            <a:ext cx="2318282"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TÁC ĐỘNG</a:t>
            </a:r>
          </a:p>
        </p:txBody>
      </p:sp>
      <p:sp>
        <p:nvSpPr>
          <p:cNvPr id="22" name="Text Box 24"/>
          <p:cNvSpPr txBox="1">
            <a:spLocks noChangeArrowheads="1"/>
          </p:cNvSpPr>
          <p:nvPr/>
        </p:nvSpPr>
        <p:spPr bwMode="auto">
          <a:xfrm>
            <a:off x="5979319" y="4469672"/>
            <a:ext cx="16764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TRỞ LẠI</a:t>
            </a:r>
          </a:p>
        </p:txBody>
      </p:sp>
      <p:cxnSp>
        <p:nvCxnSpPr>
          <p:cNvPr id="23" name="Straight Arrow Connector 22"/>
          <p:cNvCxnSpPr/>
          <p:nvPr/>
        </p:nvCxnSpPr>
        <p:spPr>
          <a:xfrm flipH="1">
            <a:off x="4947220" y="4256467"/>
            <a:ext cx="2855567" cy="10445"/>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93256832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02441"/>
                                        </p:tgtEl>
                                        <p:attrNameLst>
                                          <p:attrName>style.visibility</p:attrName>
                                        </p:attrNameLst>
                                      </p:cBhvr>
                                      <p:to>
                                        <p:strVal val="visible"/>
                                      </p:to>
                                    </p:set>
                                    <p:animEffect transition="in" filter="wedge">
                                      <p:cBhvr>
                                        <p:cTn id="7" dur="3000"/>
                                        <p:tgtEl>
                                          <p:spTgt spid="402441"/>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edge">
                                      <p:cBhvr>
                                        <p:cTn id="19" dur="3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edge">
                                      <p:cBhvr>
                                        <p:cTn id="24" dur="3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edge">
                                      <p:cBhvr>
                                        <p:cTn id="29" dur="30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2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edge">
                                      <p:cBhvr>
                                        <p:cTn id="41" dur="30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2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edge">
                                      <p:cBhvr>
                                        <p:cTn id="46" dur="3000"/>
                                        <p:tgtEl>
                                          <p:spTgt spid="22"/>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41" grpId="0" animBg="1"/>
      <p:bldP spid="15" grpId="0" animBg="1"/>
      <p:bldP spid="16" grpId="0" animBg="1"/>
      <p:bldP spid="17" grpId="0" animBg="1"/>
      <p:bldP spid="18" grpId="0" animBg="1"/>
      <p:bldP spid="20" grpId="0" animBg="1"/>
      <p:bldP spid="21" grpId="0" animBg="1"/>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91726959"/>
              </p:ext>
            </p:extLst>
          </p:nvPr>
        </p:nvGraphicFramePr>
        <p:xfrm>
          <a:off x="167425" y="785611"/>
          <a:ext cx="12024575" cy="53527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41396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980330" y="4020205"/>
            <a:ext cx="2845922" cy="2494895"/>
          </a:xfrm>
          <a:solidFill>
            <a:srgbClr val="00FFCC"/>
          </a:solidFill>
        </p:spPr>
      </p:pic>
      <p:pic>
        <p:nvPicPr>
          <p:cNvPr id="49561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4594226" y="161638"/>
            <a:ext cx="7491413" cy="3406775"/>
          </a:xfrm>
          <a:prstGeom prst="cloudCallout">
            <a:avLst/>
          </a:prstGeom>
          <a:gradFill>
            <a:gsLst>
              <a:gs pos="0">
                <a:schemeClr val="bg1"/>
              </a:gs>
              <a:gs pos="63750">
                <a:schemeClr val="bg1"/>
              </a:gs>
              <a:gs pos="30000">
                <a:srgbClr val="00B0F0"/>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SG" sz="2800" b="1" i="1" dirty="0" err="1">
                <a:solidFill>
                  <a:srgbClr val="660066"/>
                </a:solidFill>
                <a:latin typeface="Times New Roman" panose="02020603050405020304" pitchFamily="18" charset="0"/>
                <a:cs typeface="Times New Roman" panose="02020603050405020304" pitchFamily="18" charset="0"/>
              </a:rPr>
              <a:t>Nghiên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cứu</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mối</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quan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giữa</a:t>
            </a:r>
            <a:r>
              <a:rPr lang="en-SG" sz="2800" b="1" i="1" dirty="0">
                <a:solidFill>
                  <a:srgbClr val="660066"/>
                </a:solidFill>
                <a:latin typeface="Times New Roman" panose="02020603050405020304" pitchFamily="18" charset="0"/>
                <a:cs typeface="Times New Roman" panose="02020603050405020304" pitchFamily="18" charset="0"/>
              </a:rPr>
              <a:t> VC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YT có ý </a:t>
            </a:r>
            <a:r>
              <a:rPr lang="en-SG" sz="2800" b="1" i="1" dirty="0" err="1">
                <a:solidFill>
                  <a:srgbClr val="660066"/>
                </a:solidFill>
                <a:latin typeface="Times New Roman" panose="02020603050405020304" pitchFamily="18" charset="0"/>
                <a:cs typeface="Times New Roman" panose="02020603050405020304" pitchFamily="18" charset="0"/>
              </a:rPr>
              <a:t>nghĩa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như</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nào</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trong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nhận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hoạt</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động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tiễn</a:t>
            </a:r>
            <a:r>
              <a:rPr lang="en-SG" sz="2800" b="1" i="1" dirty="0">
                <a:solidFill>
                  <a:srgbClr val="660066"/>
                </a:solidFill>
                <a:latin typeface="Times New Roman" panose="02020603050405020304" pitchFamily="18" charset="0"/>
                <a:cs typeface="Times New Roman" panose="02020603050405020304" pitchFamily="18" charset="0"/>
              </a:rPr>
              <a:t> ? </a:t>
            </a:r>
            <a:r>
              <a:rPr lang="en-SG" sz="2800" b="1" i="1" dirty="0" err="1">
                <a:solidFill>
                  <a:srgbClr val="660066"/>
                </a:solidFill>
                <a:latin typeface="Times New Roman" panose="02020603050405020304" pitchFamily="18" charset="0"/>
                <a:cs typeface="Times New Roman" panose="02020603050405020304" pitchFamily="18" charset="0"/>
              </a:rPr>
              <a:t>Liên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tê</a:t>
            </a:r>
            <a:r>
              <a:rPr lang="en-SG" sz="2800" b="1" i="1" dirty="0">
                <a:solidFill>
                  <a:srgbClr val="660066"/>
                </a:solidFill>
                <a:latin typeface="Times New Roman" panose="02020603050405020304" pitchFamily="18" charset="0"/>
                <a:cs typeface="Times New Roman" panose="02020603050405020304" pitchFamily="18" charset="0"/>
              </a:rPr>
              <a:t>́?</a:t>
            </a:r>
            <a:endParaRPr lang="en-US" sz="2800" b="1" i="1" dirty="0">
              <a:solidFill>
                <a:srgbClr val="660066"/>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59310" y="161638"/>
            <a:ext cx="3686547" cy="584775"/>
          </a:xfrm>
          <a:prstGeom prst="rect">
            <a:avLst/>
          </a:prstGeom>
          <a:noFill/>
        </p:spPr>
        <p:txBody>
          <a:bodyPr wrap="square" rtlCol="0">
            <a:spAutoFit/>
          </a:bodyPr>
          <a:lstStyle/>
          <a:p>
            <a:pPr marL="457200" indent="-457200" algn="ctr">
              <a:buFont typeface="Wingdings" panose="05000000000000000000" pitchFamily="2" charset="2"/>
              <a:buChar char="v"/>
            </a:pPr>
            <a:r>
              <a:rPr lang="en-US" sz="3200" b="1" dirty="0">
                <a:solidFill>
                  <a:srgbClr val="FF0000"/>
                </a:solidFill>
              </a:rPr>
              <a:t>THẢO LUẬN</a:t>
            </a:r>
          </a:p>
        </p:txBody>
      </p:sp>
    </p:spTree>
    <p:extLst>
      <p:ext uri="{BB962C8B-B14F-4D97-AF65-F5344CB8AC3E}">
        <p14:creationId xmlns:p14="http://schemas.microsoft.com/office/powerpoint/2010/main" val="2217881783"/>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1"/>
          <p:cNvSpPr>
            <a:spLocks noChangeArrowheads="1"/>
          </p:cNvSpPr>
          <p:nvPr/>
        </p:nvSpPr>
        <p:spPr bwMode="auto">
          <a:xfrm>
            <a:off x="2381250" y="1866901"/>
            <a:ext cx="78295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marL="342900" indent="-342900" algn="just" eaLnBrk="1" fontAlgn="base" hangingPunct="1">
              <a:spcBef>
                <a:spcPct val="0"/>
              </a:spcBef>
              <a:spcAft>
                <a:spcPct val="0"/>
              </a:spcAft>
              <a:buFont typeface="Wingdings" panose="05000000000000000000" pitchFamily="2" charset="2"/>
              <a:buChar char="§"/>
              <a:defRPr/>
            </a:pPr>
            <a:r>
              <a:rPr lang="en-US" altLang="en-US" sz="2000" dirty="0" err="1">
                <a:solidFill>
                  <a:srgbClr val="003300"/>
                </a:solidFill>
                <a:latin typeface="Arial"/>
                <a:cs typeface="Times New Roman" pitchFamily="18" charset="0"/>
              </a:rPr>
              <a:t>Trong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hoạt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động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nhận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thức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và</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hoạt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động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thực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tiễn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phải</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tôn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trọng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quy</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luật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xuất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phát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từ</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thực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tế</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hành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động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tuân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theo</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quy</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luật</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Không</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được</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lấy</a:t>
            </a:r>
            <a:r>
              <a:rPr lang="en-US" altLang="en-US" sz="2000" dirty="0">
                <a:solidFill>
                  <a:srgbClr val="003300"/>
                </a:solidFill>
                <a:latin typeface="Arial"/>
                <a:cs typeface="Times New Roman" pitchFamily="18" charset="0"/>
              </a:rPr>
              <a:t> ý </a:t>
            </a:r>
            <a:r>
              <a:rPr lang="en-US" altLang="en-US" sz="2000" dirty="0" err="1">
                <a:solidFill>
                  <a:srgbClr val="003300"/>
                </a:solidFill>
                <a:latin typeface="Arial"/>
                <a:cs typeface="Times New Roman" pitchFamily="18" charset="0"/>
              </a:rPr>
              <a:t>muốn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chủ</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thay</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cho</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điều</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kiện</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khách</a:t>
            </a:r>
            <a:r>
              <a:rPr lang="en-US" altLang="en-US" sz="2000" dirty="0">
                <a:solidFill>
                  <a:srgbClr val="003300"/>
                </a:solidFill>
                <a:latin typeface="Arial"/>
                <a:cs typeface="Times New Roman" pitchFamily="18" charset="0"/>
              </a:rPr>
              <a:t> </a:t>
            </a:r>
            <a:r>
              <a:rPr lang="en-US" altLang="en-US" sz="2000" dirty="0" err="1">
                <a:solidFill>
                  <a:srgbClr val="003300"/>
                </a:solidFill>
                <a:latin typeface="Arial"/>
                <a:cs typeface="Times New Roman" pitchFamily="18" charset="0"/>
              </a:rPr>
              <a:t>quan</a:t>
            </a:r>
            <a:r>
              <a:rPr lang="en-US" altLang="en-US" sz="2000" dirty="0">
                <a:solidFill>
                  <a:srgbClr val="003300"/>
                </a:solidFill>
                <a:latin typeface="Arial"/>
                <a:cs typeface="Times New Roman" pitchFamily="18" charset="0"/>
              </a:rPr>
              <a:t>.</a:t>
            </a:r>
          </a:p>
        </p:txBody>
      </p:sp>
      <p:sp>
        <p:nvSpPr>
          <p:cNvPr id="114692" name="AutoShape 5" descr="Parchment"/>
          <p:cNvSpPr>
            <a:spLocks noChangeArrowheads="1"/>
          </p:cNvSpPr>
          <p:nvPr/>
        </p:nvSpPr>
        <p:spPr bwMode="auto">
          <a:xfrm>
            <a:off x="1905000" y="836614"/>
            <a:ext cx="1828800" cy="973137"/>
          </a:xfrm>
          <a:prstGeom prst="rightArrow">
            <a:avLst>
              <a:gd name="adj1" fmla="val 50000"/>
              <a:gd name="adj2" fmla="val 54543"/>
            </a:avLst>
          </a:prstGeom>
          <a:solidFill>
            <a:srgbClr val="14DCD7"/>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r>
              <a:rPr lang="en-US" altLang="en-US" sz="2800" b="1">
                <a:solidFill>
                  <a:srgbClr val="FF0000"/>
                </a:solidFill>
                <a:latin typeface="Times New Roman" panose="02020603050405020304" pitchFamily="18" charset="0"/>
              </a:rPr>
              <a:t>Thứ nhất:</a:t>
            </a:r>
          </a:p>
        </p:txBody>
      </p:sp>
      <p:sp>
        <p:nvSpPr>
          <p:cNvPr id="114693" name="AutoShape 5" descr="Parchment"/>
          <p:cNvSpPr>
            <a:spLocks noChangeArrowheads="1"/>
          </p:cNvSpPr>
          <p:nvPr/>
        </p:nvSpPr>
        <p:spPr bwMode="auto">
          <a:xfrm>
            <a:off x="1881188" y="3478214"/>
            <a:ext cx="1828800" cy="941387"/>
          </a:xfrm>
          <a:prstGeom prst="rightArrow">
            <a:avLst>
              <a:gd name="adj1" fmla="val 50000"/>
              <a:gd name="adj2" fmla="val 54548"/>
            </a:avLst>
          </a:prstGeom>
          <a:solidFill>
            <a:srgbClr val="14DCD7"/>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0" fontAlgn="base" hangingPunct="0">
              <a:spcBef>
                <a:spcPct val="0"/>
              </a:spcBef>
              <a:spcAft>
                <a:spcPct val="0"/>
              </a:spcAft>
              <a:buFontTx/>
              <a:buNone/>
            </a:pPr>
            <a:r>
              <a:rPr lang="en-US" altLang="en-US" sz="2800" b="1">
                <a:solidFill>
                  <a:srgbClr val="FF0000"/>
                </a:solidFill>
                <a:latin typeface="Times New Roman" panose="02020603050405020304" pitchFamily="18" charset="0"/>
              </a:rPr>
              <a:t>Thứ hai:</a:t>
            </a:r>
          </a:p>
        </p:txBody>
      </p:sp>
      <p:sp>
        <p:nvSpPr>
          <p:cNvPr id="114694" name="Rectangle 5"/>
          <p:cNvSpPr>
            <a:spLocks noChangeArrowheads="1"/>
          </p:cNvSpPr>
          <p:nvPr/>
        </p:nvSpPr>
        <p:spPr bwMode="auto">
          <a:xfrm>
            <a:off x="2457450" y="4581525"/>
            <a:ext cx="775335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marL="342900" indent="-342900" algn="just" eaLnBrk="1" fontAlgn="base" hangingPunct="1">
              <a:spcBef>
                <a:spcPct val="0"/>
              </a:spcBef>
              <a:spcAft>
                <a:spcPct val="0"/>
              </a:spcAft>
              <a:buFont typeface="Wingdings" panose="05000000000000000000" pitchFamily="2" charset="2"/>
              <a:buChar char="§"/>
              <a:defRPr/>
            </a:pPr>
            <a:r>
              <a:rPr lang="en-US" altLang="en-US" sz="2000" dirty="0" err="1">
                <a:solidFill>
                  <a:srgbClr val="7030A0"/>
                </a:solidFill>
                <a:latin typeface="Arial"/>
                <a:cs typeface="Times New Roman" pitchFamily="18" charset="0"/>
              </a:rPr>
              <a:t>Phải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thấy</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được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vai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trò</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tích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cực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của</a:t>
            </a:r>
            <a:r>
              <a:rPr lang="en-US" altLang="en-US" sz="2000" dirty="0">
                <a:solidFill>
                  <a:srgbClr val="7030A0"/>
                </a:solidFill>
                <a:latin typeface="Arial"/>
                <a:cs typeface="Times New Roman" pitchFamily="18" charset="0"/>
              </a:rPr>
              <a:t> ý </a:t>
            </a:r>
            <a:r>
              <a:rPr lang="en-US" altLang="en-US" sz="2000" dirty="0" err="1">
                <a:solidFill>
                  <a:srgbClr val="7030A0"/>
                </a:solidFill>
                <a:latin typeface="Arial"/>
                <a:cs typeface="Times New Roman" pitchFamily="18" charset="0"/>
              </a:rPr>
              <a:t>thức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tinh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thần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để</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sử</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dụng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có</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hiệu</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quả</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các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điều</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kiện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vật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chất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hiện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có</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Nghĩa</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là</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phải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biết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động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viên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tinh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thần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phát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huy</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vai</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trò</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tích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cực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chủ</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động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sáng</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tạo</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của</a:t>
            </a:r>
            <a:r>
              <a:rPr lang="en-US" altLang="en-US" sz="2000" dirty="0">
                <a:solidFill>
                  <a:srgbClr val="7030A0"/>
                </a:solidFill>
                <a:latin typeface="Arial"/>
                <a:cs typeface="Times New Roman" pitchFamily="18" charset="0"/>
              </a:rPr>
              <a:t> ý </a:t>
            </a:r>
            <a:r>
              <a:rPr lang="en-US" altLang="en-US" sz="2000" dirty="0" err="1">
                <a:solidFill>
                  <a:srgbClr val="7030A0"/>
                </a:solidFill>
                <a:latin typeface="Arial"/>
                <a:cs typeface="Times New Roman" pitchFamily="18" charset="0"/>
              </a:rPr>
              <a:t>thức</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tinh</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thần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vượt</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khó</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vươn</a:t>
            </a:r>
            <a:r>
              <a:rPr lang="en-US" altLang="en-US" sz="2000" dirty="0">
                <a:solidFill>
                  <a:srgbClr val="7030A0"/>
                </a:solidFill>
                <a:latin typeface="Arial"/>
                <a:cs typeface="Times New Roman" pitchFamily="18" charset="0"/>
              </a:rPr>
              <a:t> </a:t>
            </a:r>
            <a:r>
              <a:rPr lang="en-US" altLang="en-US" sz="2000" dirty="0" err="1">
                <a:solidFill>
                  <a:srgbClr val="7030A0"/>
                </a:solidFill>
                <a:latin typeface="Arial"/>
                <a:cs typeface="Times New Roman" pitchFamily="18" charset="0"/>
              </a:rPr>
              <a:t>lên</a:t>
            </a:r>
            <a:r>
              <a:rPr lang="en-US" altLang="en-US" sz="2000" dirty="0">
                <a:solidFill>
                  <a:srgbClr val="7030A0"/>
                </a:solidFill>
                <a:latin typeface="Arial"/>
                <a:cs typeface="Times New Roman" pitchFamily="18" charset="0"/>
              </a:rPr>
              <a:t>, v.v.</a:t>
            </a:r>
          </a:p>
        </p:txBody>
      </p:sp>
      <p:sp>
        <p:nvSpPr>
          <p:cNvPr id="496646" name="Rectangle 1"/>
          <p:cNvSpPr>
            <a:spLocks noChangeArrowheads="1"/>
          </p:cNvSpPr>
          <p:nvPr/>
        </p:nvSpPr>
        <p:spPr bwMode="auto">
          <a:xfrm>
            <a:off x="1990726" y="188913"/>
            <a:ext cx="62722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 typeface="Wingdings" panose="05000000000000000000" pitchFamily="2" charset="2"/>
              <a:buChar char="v"/>
            </a:pPr>
            <a:r>
              <a:rPr lang="en-US" altLang="en-US" sz="2400" b="1" i="1" u="sng">
                <a:solidFill>
                  <a:srgbClr val="FF0066"/>
                </a:solidFill>
                <a:latin typeface="Times New Roman" panose="02020603050405020304" pitchFamily="18" charset="0"/>
                <a:cs typeface="Times New Roman" panose="02020603050405020304" pitchFamily="18" charset="0"/>
              </a:rPr>
              <a:t>Ý nghĩa của quan hệ giữa vật chất và ý thứ</a:t>
            </a:r>
            <a:r>
              <a:rPr lang="en-US" altLang="en-US" sz="1800">
                <a:solidFill>
                  <a:srgbClr val="000000"/>
                </a:solidFill>
                <a:latin typeface="Times New Roman" panose="02020603050405020304" pitchFamily="18" charset="0"/>
                <a:cs typeface="Times New Roman" panose="02020603050405020304" pitchFamily="18" charset="0"/>
              </a:rPr>
              <a:t>c </a:t>
            </a:r>
            <a:endParaRPr lang="en-US" altLang="en-US" sz="1800">
              <a:solidFill>
                <a:srgbClr val="000000"/>
              </a:solidFill>
              <a:latin typeface=".VnTime" panose="020B7200000000000000" pitchFamily="34" charset="0"/>
            </a:endParaRPr>
          </a:p>
        </p:txBody>
      </p:sp>
      <p:pic>
        <p:nvPicPr>
          <p:cNvPr id="49664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93360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4692"/>
                                        </p:tgtEl>
                                        <p:attrNameLst>
                                          <p:attrName>style.visibility</p:attrName>
                                        </p:attrNameLst>
                                      </p:cBhvr>
                                      <p:to>
                                        <p:strVal val="visible"/>
                                      </p:to>
                                    </p:set>
                                    <p:anim calcmode="lin" valueType="num">
                                      <p:cBhvr>
                                        <p:cTn id="7" dur="1000" fill="hold"/>
                                        <p:tgtEl>
                                          <p:spTgt spid="114692"/>
                                        </p:tgtEl>
                                        <p:attrNameLst>
                                          <p:attrName>ppt_w</p:attrName>
                                        </p:attrNameLst>
                                      </p:cBhvr>
                                      <p:tavLst>
                                        <p:tav tm="0">
                                          <p:val>
                                            <p:fltVal val="0"/>
                                          </p:val>
                                        </p:tav>
                                        <p:tav tm="100000">
                                          <p:val>
                                            <p:strVal val="#ppt_w"/>
                                          </p:val>
                                        </p:tav>
                                      </p:tavLst>
                                    </p:anim>
                                    <p:anim calcmode="lin" valueType="num">
                                      <p:cBhvr>
                                        <p:cTn id="8" dur="1000" fill="hold"/>
                                        <p:tgtEl>
                                          <p:spTgt spid="114692"/>
                                        </p:tgtEl>
                                        <p:attrNameLst>
                                          <p:attrName>ppt_h</p:attrName>
                                        </p:attrNameLst>
                                      </p:cBhvr>
                                      <p:tavLst>
                                        <p:tav tm="0">
                                          <p:val>
                                            <p:fltVal val="0"/>
                                          </p:val>
                                        </p:tav>
                                        <p:tav tm="100000">
                                          <p:val>
                                            <p:strVal val="#ppt_h"/>
                                          </p:val>
                                        </p:tav>
                                      </p:tavLst>
                                    </p:anim>
                                    <p:anim calcmode="lin" valueType="num">
                                      <p:cBhvr>
                                        <p:cTn id="9" dur="1000" fill="hold"/>
                                        <p:tgtEl>
                                          <p:spTgt spid="114692"/>
                                        </p:tgtEl>
                                        <p:attrNameLst>
                                          <p:attrName>style.rotation</p:attrName>
                                        </p:attrNameLst>
                                      </p:cBhvr>
                                      <p:tavLst>
                                        <p:tav tm="0">
                                          <p:val>
                                            <p:fltVal val="90"/>
                                          </p:val>
                                        </p:tav>
                                        <p:tav tm="100000">
                                          <p:val>
                                            <p:fltVal val="0"/>
                                          </p:val>
                                        </p:tav>
                                      </p:tavLst>
                                    </p:anim>
                                    <p:animEffect transition="in" filter="fade">
                                      <p:cBhvr>
                                        <p:cTn id="10" dur="1000"/>
                                        <p:tgtEl>
                                          <p:spTgt spid="11469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14690"/>
                                        </p:tgtEl>
                                        <p:attrNameLst>
                                          <p:attrName>style.visibility</p:attrName>
                                        </p:attrNameLst>
                                      </p:cBhvr>
                                      <p:to>
                                        <p:strVal val="visible"/>
                                      </p:to>
                                    </p:set>
                                    <p:anim calcmode="lin" valueType="num">
                                      <p:cBhvr>
                                        <p:cTn id="15" dur="1000" fill="hold"/>
                                        <p:tgtEl>
                                          <p:spTgt spid="114690"/>
                                        </p:tgtEl>
                                        <p:attrNameLst>
                                          <p:attrName>ppt_w</p:attrName>
                                        </p:attrNameLst>
                                      </p:cBhvr>
                                      <p:tavLst>
                                        <p:tav tm="0">
                                          <p:val>
                                            <p:fltVal val="0"/>
                                          </p:val>
                                        </p:tav>
                                        <p:tav tm="100000">
                                          <p:val>
                                            <p:strVal val="#ppt_w"/>
                                          </p:val>
                                        </p:tav>
                                      </p:tavLst>
                                    </p:anim>
                                    <p:anim calcmode="lin" valueType="num">
                                      <p:cBhvr>
                                        <p:cTn id="16" dur="1000" fill="hold"/>
                                        <p:tgtEl>
                                          <p:spTgt spid="114690"/>
                                        </p:tgtEl>
                                        <p:attrNameLst>
                                          <p:attrName>ppt_h</p:attrName>
                                        </p:attrNameLst>
                                      </p:cBhvr>
                                      <p:tavLst>
                                        <p:tav tm="0">
                                          <p:val>
                                            <p:fltVal val="0"/>
                                          </p:val>
                                        </p:tav>
                                        <p:tav tm="100000">
                                          <p:val>
                                            <p:strVal val="#ppt_h"/>
                                          </p:val>
                                        </p:tav>
                                      </p:tavLst>
                                    </p:anim>
                                    <p:anim calcmode="lin" valueType="num">
                                      <p:cBhvr>
                                        <p:cTn id="17" dur="1000" fill="hold"/>
                                        <p:tgtEl>
                                          <p:spTgt spid="114690"/>
                                        </p:tgtEl>
                                        <p:attrNameLst>
                                          <p:attrName>style.rotation</p:attrName>
                                        </p:attrNameLst>
                                      </p:cBhvr>
                                      <p:tavLst>
                                        <p:tav tm="0">
                                          <p:val>
                                            <p:fltVal val="90"/>
                                          </p:val>
                                        </p:tav>
                                        <p:tav tm="100000">
                                          <p:val>
                                            <p:fltVal val="0"/>
                                          </p:val>
                                        </p:tav>
                                      </p:tavLst>
                                    </p:anim>
                                    <p:animEffect transition="in" filter="fade">
                                      <p:cBhvr>
                                        <p:cTn id="18" dur="1000"/>
                                        <p:tgtEl>
                                          <p:spTgt spid="11469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114693"/>
                                        </p:tgtEl>
                                        <p:attrNameLst>
                                          <p:attrName>style.visibility</p:attrName>
                                        </p:attrNameLst>
                                      </p:cBhvr>
                                      <p:to>
                                        <p:strVal val="visible"/>
                                      </p:to>
                                    </p:set>
                                    <p:anim calcmode="lin" valueType="num">
                                      <p:cBhvr>
                                        <p:cTn id="23" dur="1000" fill="hold"/>
                                        <p:tgtEl>
                                          <p:spTgt spid="114693"/>
                                        </p:tgtEl>
                                        <p:attrNameLst>
                                          <p:attrName>ppt_w</p:attrName>
                                        </p:attrNameLst>
                                      </p:cBhvr>
                                      <p:tavLst>
                                        <p:tav tm="0">
                                          <p:val>
                                            <p:fltVal val="0"/>
                                          </p:val>
                                        </p:tav>
                                        <p:tav tm="100000">
                                          <p:val>
                                            <p:strVal val="#ppt_w"/>
                                          </p:val>
                                        </p:tav>
                                      </p:tavLst>
                                    </p:anim>
                                    <p:anim calcmode="lin" valueType="num">
                                      <p:cBhvr>
                                        <p:cTn id="24" dur="1000" fill="hold"/>
                                        <p:tgtEl>
                                          <p:spTgt spid="114693"/>
                                        </p:tgtEl>
                                        <p:attrNameLst>
                                          <p:attrName>ppt_h</p:attrName>
                                        </p:attrNameLst>
                                      </p:cBhvr>
                                      <p:tavLst>
                                        <p:tav tm="0">
                                          <p:val>
                                            <p:fltVal val="0"/>
                                          </p:val>
                                        </p:tav>
                                        <p:tav tm="100000">
                                          <p:val>
                                            <p:strVal val="#ppt_h"/>
                                          </p:val>
                                        </p:tav>
                                      </p:tavLst>
                                    </p:anim>
                                    <p:anim calcmode="lin" valueType="num">
                                      <p:cBhvr>
                                        <p:cTn id="25" dur="1000" fill="hold"/>
                                        <p:tgtEl>
                                          <p:spTgt spid="114693"/>
                                        </p:tgtEl>
                                        <p:attrNameLst>
                                          <p:attrName>style.rotation</p:attrName>
                                        </p:attrNameLst>
                                      </p:cBhvr>
                                      <p:tavLst>
                                        <p:tav tm="0">
                                          <p:val>
                                            <p:fltVal val="90"/>
                                          </p:val>
                                        </p:tav>
                                        <p:tav tm="100000">
                                          <p:val>
                                            <p:fltVal val="0"/>
                                          </p:val>
                                        </p:tav>
                                      </p:tavLst>
                                    </p:anim>
                                    <p:animEffect transition="in" filter="fade">
                                      <p:cBhvr>
                                        <p:cTn id="26" dur="1000"/>
                                        <p:tgtEl>
                                          <p:spTgt spid="11469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14694"/>
                                        </p:tgtEl>
                                        <p:attrNameLst>
                                          <p:attrName>style.visibility</p:attrName>
                                        </p:attrNameLst>
                                      </p:cBhvr>
                                      <p:to>
                                        <p:strVal val="visible"/>
                                      </p:to>
                                    </p:set>
                                    <p:anim calcmode="lin" valueType="num">
                                      <p:cBhvr>
                                        <p:cTn id="31" dur="1000" fill="hold"/>
                                        <p:tgtEl>
                                          <p:spTgt spid="114694"/>
                                        </p:tgtEl>
                                        <p:attrNameLst>
                                          <p:attrName>ppt_w</p:attrName>
                                        </p:attrNameLst>
                                      </p:cBhvr>
                                      <p:tavLst>
                                        <p:tav tm="0">
                                          <p:val>
                                            <p:fltVal val="0"/>
                                          </p:val>
                                        </p:tav>
                                        <p:tav tm="100000">
                                          <p:val>
                                            <p:strVal val="#ppt_w"/>
                                          </p:val>
                                        </p:tav>
                                      </p:tavLst>
                                    </p:anim>
                                    <p:anim calcmode="lin" valueType="num">
                                      <p:cBhvr>
                                        <p:cTn id="32" dur="1000" fill="hold"/>
                                        <p:tgtEl>
                                          <p:spTgt spid="114694"/>
                                        </p:tgtEl>
                                        <p:attrNameLst>
                                          <p:attrName>ppt_h</p:attrName>
                                        </p:attrNameLst>
                                      </p:cBhvr>
                                      <p:tavLst>
                                        <p:tav tm="0">
                                          <p:val>
                                            <p:fltVal val="0"/>
                                          </p:val>
                                        </p:tav>
                                        <p:tav tm="100000">
                                          <p:val>
                                            <p:strVal val="#ppt_h"/>
                                          </p:val>
                                        </p:tav>
                                      </p:tavLst>
                                    </p:anim>
                                    <p:anim calcmode="lin" valueType="num">
                                      <p:cBhvr>
                                        <p:cTn id="33" dur="1000" fill="hold"/>
                                        <p:tgtEl>
                                          <p:spTgt spid="114694"/>
                                        </p:tgtEl>
                                        <p:attrNameLst>
                                          <p:attrName>style.rotation</p:attrName>
                                        </p:attrNameLst>
                                      </p:cBhvr>
                                      <p:tavLst>
                                        <p:tav tm="0">
                                          <p:val>
                                            <p:fltVal val="90"/>
                                          </p:val>
                                        </p:tav>
                                        <p:tav tm="100000">
                                          <p:val>
                                            <p:fltVal val="0"/>
                                          </p:val>
                                        </p:tav>
                                      </p:tavLst>
                                    </p:anim>
                                    <p:animEffect transition="in" filter="fade">
                                      <p:cBhvr>
                                        <p:cTn id="34" dur="1000"/>
                                        <p:tgtEl>
                                          <p:spTgt spid="1146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p:bldP spid="114692" grpId="0" animBg="1"/>
      <p:bldP spid="114693" grpId="0" animBg="1"/>
      <p:bldP spid="11469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nvGraphicFramePr>
        <p:xfrm>
          <a:off x="525930" y="443753"/>
          <a:ext cx="1093096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6508375" y="2951380"/>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2150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352446871"/>
              </p:ext>
            </p:extLst>
          </p:nvPr>
        </p:nvGraphicFramePr>
        <p:xfrm>
          <a:off x="525930" y="443753"/>
          <a:ext cx="1093096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6212540" y="3374735"/>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44989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356772992"/>
              </p:ext>
            </p:extLst>
          </p:nvPr>
        </p:nvGraphicFramePr>
        <p:xfrm>
          <a:off x="741082" y="242047"/>
          <a:ext cx="1044687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6118412" y="1162921"/>
            <a:ext cx="1026460" cy="988607"/>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11536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277902082"/>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361761" y="2446888"/>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67001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325210362"/>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50020" y="537405"/>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088768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408210121"/>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63467" y="215105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82895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022784032"/>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36573" y="2272076"/>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029548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8026876"/>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42444" y="2944429"/>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07651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121509351"/>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57597" y="248073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495206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710045273"/>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24833" y="719168"/>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679085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665530699"/>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17256" y="57125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13377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030486251"/>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76914" y="295138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857528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084572791"/>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90362" y="1351179"/>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630891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535018683"/>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42444" y="611591"/>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648009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983550847"/>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03809" y="2917535"/>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88079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333672924"/>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03809" y="2917535"/>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37343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99099019"/>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36573" y="184177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895544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037322194"/>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375209" y="1061841"/>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965443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546716379"/>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28998" y="429829"/>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839406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2819400" y="918886"/>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76" y="6515100"/>
            <a:ext cx="12084424"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010961"/>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282314" y="288910"/>
            <a:ext cx="5537543" cy="523220"/>
          </a:xfrm>
          <a:prstGeom prst="rect">
            <a:avLst/>
          </a:prstGeom>
        </p:spPr>
        <p:txBody>
          <a:bodyPr wrap="none">
            <a:spAutoFit/>
          </a:bodyPr>
          <a:lstStyle/>
          <a:p>
            <a:pPr algn="ctr"/>
            <a:r>
              <a:rPr lang="pt-BR" sz="2800" b="1" dirty="0">
                <a:latin typeface="Times New Roman" panose="02020603050405020304" pitchFamily="18" charset="0"/>
                <a:ea typeface="Times New Roman" panose="02020603050405020304" pitchFamily="18" charset="0"/>
              </a:rPr>
              <a:t>- </a:t>
            </a:r>
            <a:r>
              <a:rPr lang="pt-BR" sz="2800" b="1" dirty="0">
                <a:effectLst/>
                <a:latin typeface="Times New Roman" panose="02020603050405020304" pitchFamily="18" charset="0"/>
                <a:ea typeface="Times New Roman" panose="02020603050405020304" pitchFamily="18" charset="0"/>
              </a:rPr>
              <a:t> PHÉP BIỆN CHỨNG DUY VẬT</a:t>
            </a:r>
            <a:endParaRPr lang="en-US" sz="2800" dirty="0"/>
          </a:p>
        </p:txBody>
      </p:sp>
      <p:sp>
        <p:nvSpPr>
          <p:cNvPr id="5" name="Rectangle 4"/>
          <p:cNvSpPr/>
          <p:nvPr/>
        </p:nvSpPr>
        <p:spPr>
          <a:xfrm>
            <a:off x="107576" y="1523440"/>
            <a:ext cx="12084424" cy="1791260"/>
          </a:xfrm>
          <a:prstGeom prst="rect">
            <a:avLst/>
          </a:prstGeom>
        </p:spPr>
        <p:txBody>
          <a:bodyPr wrap="square">
            <a:spAutoFit/>
          </a:bodyPr>
          <a:lstStyle/>
          <a:p>
            <a:pPr indent="457200" algn="just">
              <a:lnSpc>
                <a:spcPct val="115000"/>
              </a:lnSpc>
              <a:tabLst>
                <a:tab pos="5257800" algn="l"/>
              </a:tabLst>
            </a:pPr>
            <a:r>
              <a:rPr lang="pt-BR" sz="2400" i="1" dirty="0">
                <a:latin typeface="Times New Roman" panose="02020603050405020304" pitchFamily="18" charset="0"/>
                <a:ea typeface="Calibri" panose="020F0502020204030204" pitchFamily="34"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Phép biện chứng duy vật bao gồm hai nguyên lý; ba quy luật cơ bản và sáu cặp phạm trù.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65880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1752600" y="533400"/>
            <a:ext cx="8534400" cy="1143000"/>
          </a:xfrm>
        </p:spPr>
        <p:txBody>
          <a:bodyPr/>
          <a:lstStyle/>
          <a:p>
            <a:pPr algn="ctr" eaLnBrk="1" hangingPunct="1"/>
            <a:r>
              <a:rPr lang="en-US" altLang="en-US" sz="3300" b="1" dirty="0">
                <a:solidFill>
                  <a:srgbClr val="FF0000"/>
                </a:solidFill>
                <a:latin typeface="Times New Roman" panose="02020603050405020304" pitchFamily="18" charset="0"/>
              </a:rPr>
              <a:t>+ HAI NGUYÊN LÝ CƠ BẢN CỦA PHÉP BIỆN CHỨNG DUY VẬT</a:t>
            </a:r>
          </a:p>
        </p:txBody>
      </p:sp>
      <p:sp>
        <p:nvSpPr>
          <p:cNvPr id="57347" name="Oval 3"/>
          <p:cNvSpPr>
            <a:spLocks noChangeArrowheads="1"/>
          </p:cNvSpPr>
          <p:nvPr/>
        </p:nvSpPr>
        <p:spPr bwMode="auto">
          <a:xfrm>
            <a:off x="2133600" y="2286000"/>
            <a:ext cx="35814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 </a:t>
            </a:r>
          </a:p>
          <a:p>
            <a:pPr algn="ctr" fontAlgn="base">
              <a:spcBef>
                <a:spcPct val="0"/>
              </a:spcBef>
              <a:spcAft>
                <a:spcPct val="0"/>
              </a:spcAft>
            </a:pPr>
            <a:r>
              <a:rPr lang="en-US" altLang="en-US" sz="2400" b="1">
                <a:solidFill>
                  <a:srgbClr val="FF0000"/>
                </a:solidFill>
                <a:latin typeface="Arial" panose="020B0604020202020204" pitchFamily="34" charset="0"/>
              </a:rPr>
              <a:t>MỐI LIÊN HỆ PHỔ BIẾN</a:t>
            </a:r>
          </a:p>
        </p:txBody>
      </p:sp>
      <p:sp>
        <p:nvSpPr>
          <p:cNvPr id="57348" name="Oval 4"/>
          <p:cNvSpPr>
            <a:spLocks noChangeArrowheads="1"/>
          </p:cNvSpPr>
          <p:nvPr/>
        </p:nvSpPr>
        <p:spPr bwMode="auto">
          <a:xfrm>
            <a:off x="6172200" y="2209800"/>
            <a:ext cx="36576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a:t>
            </a:r>
          </a:p>
          <a:p>
            <a:pPr algn="ctr" fontAlgn="base">
              <a:spcBef>
                <a:spcPct val="0"/>
              </a:spcBef>
              <a:spcAft>
                <a:spcPct val="0"/>
              </a:spcAft>
            </a:pPr>
            <a:r>
              <a:rPr lang="en-US" altLang="en-US" sz="2400" b="1">
                <a:solidFill>
                  <a:srgbClr val="FF0000"/>
                </a:solidFill>
                <a:latin typeface="Arial" panose="020B0604020202020204" pitchFamily="34" charset="0"/>
              </a:rPr>
              <a:t>SỰ PHÁT TRIỂN</a:t>
            </a:r>
          </a:p>
        </p:txBody>
      </p:sp>
      <p:sp>
        <p:nvSpPr>
          <p:cNvPr id="500742" name="Line 5"/>
          <p:cNvSpPr>
            <a:spLocks noChangeShapeType="1"/>
          </p:cNvSpPr>
          <p:nvPr/>
        </p:nvSpPr>
        <p:spPr bwMode="auto">
          <a:xfrm flipH="1">
            <a:off x="4191000" y="1752600"/>
            <a:ext cx="1828800" cy="5334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
        <p:nvSpPr>
          <p:cNvPr id="500743" name="Line 6"/>
          <p:cNvSpPr>
            <a:spLocks noChangeShapeType="1"/>
          </p:cNvSpPr>
          <p:nvPr/>
        </p:nvSpPr>
        <p:spPr bwMode="auto">
          <a:xfrm>
            <a:off x="6019800" y="1752600"/>
            <a:ext cx="1905000" cy="4572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Tree>
    <p:extLst>
      <p:ext uri="{BB962C8B-B14F-4D97-AF65-F5344CB8AC3E}">
        <p14:creationId xmlns:p14="http://schemas.microsoft.com/office/powerpoint/2010/main" val="833319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Horizontal)">
                                      <p:cBhvr>
                                        <p:cTn id="7" dur="500"/>
                                        <p:tgtEl>
                                          <p:spTgt spid="57346"/>
                                        </p:tgtEl>
                                      </p:cBhvr>
                                    </p:animEffect>
                                  </p:childTnLst>
                                </p:cTn>
                              </p:par>
                            </p:childTnLst>
                          </p:cTn>
                        </p:par>
                        <p:par>
                          <p:cTn id="8" fill="hold" nodeType="afterGroup">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57347"/>
                                        </p:tgtEl>
                                        <p:attrNameLst>
                                          <p:attrName>style.visibility</p:attrName>
                                        </p:attrNameLst>
                                      </p:cBhvr>
                                      <p:to>
                                        <p:strVal val="visible"/>
                                      </p:to>
                                    </p:set>
                                    <p:animEffect transition="in" filter="diamond(in)">
                                      <p:cBhvr>
                                        <p:cTn id="11" dur="1000"/>
                                        <p:tgtEl>
                                          <p:spTgt spid="57347"/>
                                        </p:tgtEl>
                                      </p:cBhvr>
                                    </p:animEffect>
                                  </p:childTnLst>
                                </p:cTn>
                              </p:par>
                            </p:childTnLst>
                          </p:cTn>
                        </p:par>
                        <p:par>
                          <p:cTn id="12" fill="hold" nodeType="afterGroup">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57348"/>
                                        </p:tgtEl>
                                        <p:attrNameLst>
                                          <p:attrName>style.visibility</p:attrName>
                                        </p:attrNameLst>
                                      </p:cBhvr>
                                      <p:to>
                                        <p:strVal val="visible"/>
                                      </p:to>
                                    </p:set>
                                    <p:animEffect transition="in" filter="diamond(in)">
                                      <p:cBhvr>
                                        <p:cTn id="15" dur="500"/>
                                        <p:tgtEl>
                                          <p:spTgt spid="5734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xit" presetSubtype="4" fill="hold" grpId="1" nodeType="clickEffect">
                                  <p:stCondLst>
                                    <p:cond delay="0"/>
                                  </p:stCondLst>
                                  <p:childTnLst>
                                    <p:animEffect transition="out" filter="wheel(4)">
                                      <p:cBhvr>
                                        <p:cTn id="19" dur="1000"/>
                                        <p:tgtEl>
                                          <p:spTgt spid="57346"/>
                                        </p:tgtEl>
                                      </p:cBhvr>
                                    </p:animEffect>
                                    <p:set>
                                      <p:cBhvr>
                                        <p:cTn id="20" dur="1" fill="hold">
                                          <p:stCondLst>
                                            <p:cond delay="999"/>
                                          </p:stCondLst>
                                        </p:cTn>
                                        <p:tgtEl>
                                          <p:spTgt spid="57346"/>
                                        </p:tgtEl>
                                        <p:attrNameLst>
                                          <p:attrName>style.visibility</p:attrName>
                                        </p:attrNameLst>
                                      </p:cBhvr>
                                      <p:to>
                                        <p:strVal val="hidden"/>
                                      </p:to>
                                    </p:set>
                                  </p:childTnLst>
                                </p:cTn>
                              </p:par>
                              <p:par>
                                <p:cTn id="21" presetID="21" presetClass="exit" presetSubtype="4" fill="hold" grpId="1" nodeType="withEffect">
                                  <p:stCondLst>
                                    <p:cond delay="0"/>
                                  </p:stCondLst>
                                  <p:childTnLst>
                                    <p:animEffect transition="out" filter="wheel(4)">
                                      <p:cBhvr>
                                        <p:cTn id="22" dur="1000"/>
                                        <p:tgtEl>
                                          <p:spTgt spid="57347"/>
                                        </p:tgtEl>
                                      </p:cBhvr>
                                    </p:animEffect>
                                    <p:set>
                                      <p:cBhvr>
                                        <p:cTn id="23" dur="1" fill="hold">
                                          <p:stCondLst>
                                            <p:cond delay="999"/>
                                          </p:stCondLst>
                                        </p:cTn>
                                        <p:tgtEl>
                                          <p:spTgt spid="57347"/>
                                        </p:tgtEl>
                                        <p:attrNameLst>
                                          <p:attrName>style.visibility</p:attrName>
                                        </p:attrNameLst>
                                      </p:cBhvr>
                                      <p:to>
                                        <p:strVal val="hidden"/>
                                      </p:to>
                                    </p:set>
                                  </p:childTnLst>
                                </p:cTn>
                              </p:par>
                              <p:par>
                                <p:cTn id="24" presetID="21" presetClass="exit" presetSubtype="4" fill="hold" grpId="1" nodeType="withEffect">
                                  <p:stCondLst>
                                    <p:cond delay="0"/>
                                  </p:stCondLst>
                                  <p:childTnLst>
                                    <p:animEffect transition="out" filter="wheel(4)">
                                      <p:cBhvr>
                                        <p:cTn id="25" dur="1000"/>
                                        <p:tgtEl>
                                          <p:spTgt spid="57348"/>
                                        </p:tgtEl>
                                      </p:cBhvr>
                                    </p:animEffect>
                                    <p:set>
                                      <p:cBhvr>
                                        <p:cTn id="26" dur="1" fill="hold">
                                          <p:stCondLst>
                                            <p:cond delay="999"/>
                                          </p:stCondLst>
                                        </p:cTn>
                                        <p:tgtEl>
                                          <p:spTgt spid="573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6" grpId="1"/>
      <p:bldP spid="57347" grpId="0" animBg="1"/>
      <p:bldP spid="57347" grpId="1" animBg="1"/>
      <p:bldP spid="57348" grpId="0" animBg="1"/>
      <p:bldP spid="57348"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ChangeArrowheads="1"/>
          </p:cNvSpPr>
          <p:nvPr/>
        </p:nvSpPr>
        <p:spPr bwMode="auto">
          <a:xfrm>
            <a:off x="5181600" y="381000"/>
            <a:ext cx="3886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lnSpc>
                <a:spcPct val="80000"/>
              </a:lnSpc>
              <a:spcAft>
                <a:spcPct val="0"/>
              </a:spcAft>
              <a:buFontTx/>
              <a:buNone/>
            </a:pPr>
            <a:endParaRPr kumimoji="0" lang="de-DE" altLang="en-US" sz="2800">
              <a:solidFill>
                <a:srgbClr val="000000"/>
              </a:solidFill>
              <a:latin typeface="Arial" panose="020B0604020202020204" pitchFamily="34" charset="0"/>
              <a:cs typeface="Arial" panose="020B0604020202020204" pitchFamily="34" charset="0"/>
            </a:endParaRPr>
          </a:p>
        </p:txBody>
      </p:sp>
      <p:sp>
        <p:nvSpPr>
          <p:cNvPr id="26" name="Rectangle 7"/>
          <p:cNvSpPr>
            <a:spLocks noChangeArrowheads="1"/>
          </p:cNvSpPr>
          <p:nvPr/>
        </p:nvSpPr>
        <p:spPr bwMode="auto">
          <a:xfrm>
            <a:off x="6044733" y="1430338"/>
            <a:ext cx="4090941" cy="830262"/>
          </a:xfrm>
          <a:prstGeom prst="rect">
            <a:avLst/>
          </a:prstGeom>
          <a:solidFill>
            <a:srgbClr val="FF0000"/>
          </a:solidFill>
          <a:ln w="9525">
            <a:solidFill>
              <a:schemeClr val="tx1"/>
            </a:solidFill>
            <a:miter lim="800000"/>
            <a:headEnd/>
            <a:tailEnd/>
          </a:ln>
        </p:spPr>
        <p:txBody>
          <a:bodyPr wrap="squar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SG" sz="2400" b="1" dirty="0">
                <a:solidFill>
                  <a:schemeClr val="bg1"/>
                </a:solidFill>
              </a:rPr>
              <a:t>Chủ </a:t>
            </a:r>
            <a:r>
              <a:rPr lang="en-SG" sz="2400" b="1" dirty="0" err="1">
                <a:solidFill>
                  <a:schemeClr val="bg1"/>
                </a:solidFill>
              </a:rPr>
              <a:t>nghĩa</a:t>
            </a:r>
            <a:r>
              <a:rPr lang="en-SG" sz="2400" b="1" dirty="0">
                <a:solidFill>
                  <a:schemeClr val="bg1"/>
                </a:solidFill>
              </a:rPr>
              <a:t> </a:t>
            </a:r>
            <a:r>
              <a:rPr lang="en-SG" sz="2400" b="1" dirty="0" err="1">
                <a:solidFill>
                  <a:schemeClr val="bg1"/>
                </a:solidFill>
              </a:rPr>
              <a:t>duy</a:t>
            </a:r>
            <a:r>
              <a:rPr lang="en-SG" sz="2400" b="1" dirty="0">
                <a:solidFill>
                  <a:schemeClr val="bg1"/>
                </a:solidFill>
              </a:rPr>
              <a:t> </a:t>
            </a:r>
            <a:r>
              <a:rPr lang="en-SG" sz="2400" b="1" dirty="0" err="1">
                <a:solidFill>
                  <a:schemeClr val="bg1"/>
                </a:solidFill>
              </a:rPr>
              <a:t>vật</a:t>
            </a:r>
            <a:r>
              <a:rPr lang="en-SG" sz="2400" b="1" dirty="0">
                <a:solidFill>
                  <a:schemeClr val="bg1"/>
                </a:solidFill>
              </a:rPr>
              <a:t> </a:t>
            </a:r>
            <a:r>
              <a:rPr lang="en-SG" sz="2400" b="1" dirty="0" err="1">
                <a:solidFill>
                  <a:schemeClr val="bg1"/>
                </a:solidFill>
              </a:rPr>
              <a:t>biện</a:t>
            </a:r>
            <a:r>
              <a:rPr lang="en-SG" sz="2400" b="1" dirty="0">
                <a:solidFill>
                  <a:schemeClr val="bg1"/>
                </a:solidFill>
              </a:rPr>
              <a:t> </a:t>
            </a:r>
            <a:r>
              <a:rPr lang="en-SG" sz="2400" b="1" dirty="0" err="1">
                <a:solidFill>
                  <a:schemeClr val="bg1"/>
                </a:solidFill>
              </a:rPr>
              <a:t>chứn</a:t>
            </a:r>
            <a:r>
              <a:rPr lang="en-SG" sz="2400" b="1" dirty="0" err="1">
                <a:solidFill>
                  <a:schemeClr val="bg1"/>
                </a:solidFill>
                <a:latin typeface="Times New Roman"/>
              </a:rPr>
              <a:t>g</a:t>
            </a:r>
            <a:endParaRPr lang="en-US" sz="2400" b="1" dirty="0">
              <a:solidFill>
                <a:schemeClr val="bg1"/>
              </a:solidFill>
              <a:latin typeface="Times New Roman"/>
            </a:endParaRPr>
          </a:p>
        </p:txBody>
      </p:sp>
      <p:cxnSp>
        <p:nvCxnSpPr>
          <p:cNvPr id="49" name="Straight Arrow Connector 48"/>
          <p:cNvCxnSpPr/>
          <p:nvPr/>
        </p:nvCxnSpPr>
        <p:spPr>
          <a:xfrm>
            <a:off x="8075916" y="2305050"/>
            <a:ext cx="14287" cy="134120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50381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p:cNvSpPr/>
          <p:nvPr/>
        </p:nvSpPr>
        <p:spPr bwMode="auto">
          <a:xfrm>
            <a:off x="5587283" y="3654425"/>
            <a:ext cx="5085011" cy="2646511"/>
          </a:xfrm>
          <a:prstGeom prst="rect">
            <a:avLst/>
          </a:prstGeom>
          <a:solidFill>
            <a:srgbClr val="00206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lang="en-SG" sz="3200" dirty="0" err="1">
                <a:solidFill>
                  <a:schemeClr val="bg1"/>
                </a:solidFill>
                <a:latin typeface="Arial" panose="020B0604020202020204" pitchFamily="34" charset="0"/>
                <a:cs typeface="Arial" panose="020B0604020202020204" pitchFamily="34" charset="0"/>
              </a:rPr>
              <a:t>Thế</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thống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nhau</a:t>
            </a:r>
            <a:r>
              <a:rPr lang="en-SG" sz="3200" dirty="0">
                <a:solidFill>
                  <a:schemeClr val="bg1"/>
                </a:solidFill>
                <a:latin typeface="Arial" panose="020B0604020202020204" pitchFamily="34" charset="0"/>
                <a:cs typeface="Arial" panose="020B0604020202020204" pitchFamily="34" charset="0"/>
              </a:rPr>
              <a:t> ở </a:t>
            </a:r>
            <a:r>
              <a:rPr lang="en-SG" sz="3200" dirty="0" err="1">
                <a:solidFill>
                  <a:schemeClr val="bg1"/>
                </a:solidFill>
                <a:latin typeface="Arial" panose="020B0604020202020204" pitchFamily="34" charset="0"/>
                <a:cs typeface="Arial" panose="020B0604020202020204" pitchFamily="34" charset="0"/>
              </a:rPr>
              <a:t>tính</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vật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nên</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giữa</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chúng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yếu</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phải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có</a:t>
            </a:r>
            <a:r>
              <a:rPr lang="en-SG" sz="3200"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mối</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liên</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hệ</a:t>
            </a:r>
            <a:endParaRPr kumimoji="1" lang="en-US" sz="3200" b="1" dirty="0">
              <a:solidFill>
                <a:schemeClr val="bg1"/>
              </a:solidFill>
              <a:latin typeface="Arial" pitchFamily="34" charset="0"/>
              <a:cs typeface="Arial" panose="020B0604020202020204" pitchFamily="34" charset="0"/>
            </a:endParaRPr>
          </a:p>
        </p:txBody>
      </p:sp>
      <p:sp>
        <p:nvSpPr>
          <p:cNvPr id="365582" name="Rectangle 17"/>
          <p:cNvSpPr>
            <a:spLocks noChangeArrowheads="1"/>
          </p:cNvSpPr>
          <p:nvPr/>
        </p:nvSpPr>
        <p:spPr bwMode="auto">
          <a:xfrm>
            <a:off x="26211" y="874068"/>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
        <p:nvSpPr>
          <p:cNvPr id="14" name="Oval 22"/>
          <p:cNvSpPr>
            <a:spLocks noChangeArrowheads="1"/>
          </p:cNvSpPr>
          <p:nvPr/>
        </p:nvSpPr>
        <p:spPr bwMode="auto">
          <a:xfrm>
            <a:off x="962694" y="2498497"/>
            <a:ext cx="1371600" cy="9906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A</a:t>
            </a:r>
          </a:p>
        </p:txBody>
      </p:sp>
      <p:sp>
        <p:nvSpPr>
          <p:cNvPr id="15" name="Oval 23"/>
          <p:cNvSpPr>
            <a:spLocks noChangeArrowheads="1"/>
          </p:cNvSpPr>
          <p:nvPr/>
        </p:nvSpPr>
        <p:spPr bwMode="auto">
          <a:xfrm>
            <a:off x="2943894" y="3946297"/>
            <a:ext cx="10668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C</a:t>
            </a:r>
          </a:p>
        </p:txBody>
      </p:sp>
      <p:sp>
        <p:nvSpPr>
          <p:cNvPr id="16" name="Oval 24"/>
          <p:cNvSpPr>
            <a:spLocks noChangeArrowheads="1"/>
          </p:cNvSpPr>
          <p:nvPr/>
        </p:nvSpPr>
        <p:spPr bwMode="auto">
          <a:xfrm>
            <a:off x="505494" y="4327297"/>
            <a:ext cx="1219200" cy="457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D</a:t>
            </a:r>
          </a:p>
        </p:txBody>
      </p:sp>
      <p:sp>
        <p:nvSpPr>
          <p:cNvPr id="17" name="Oval 25"/>
          <p:cNvSpPr>
            <a:spLocks noChangeArrowheads="1"/>
          </p:cNvSpPr>
          <p:nvPr/>
        </p:nvSpPr>
        <p:spPr bwMode="auto">
          <a:xfrm>
            <a:off x="4772694" y="3412897"/>
            <a:ext cx="5334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E</a:t>
            </a:r>
          </a:p>
        </p:txBody>
      </p:sp>
      <p:sp>
        <p:nvSpPr>
          <p:cNvPr id="18" name="Oval 26"/>
          <p:cNvSpPr>
            <a:spLocks noChangeArrowheads="1"/>
          </p:cNvSpPr>
          <p:nvPr/>
        </p:nvSpPr>
        <p:spPr bwMode="auto">
          <a:xfrm>
            <a:off x="3401094" y="2574697"/>
            <a:ext cx="8382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B</a:t>
            </a:r>
          </a:p>
        </p:txBody>
      </p:sp>
      <p:sp>
        <p:nvSpPr>
          <p:cNvPr id="20" name="Line 29"/>
          <p:cNvSpPr>
            <a:spLocks noChangeShapeType="1"/>
          </p:cNvSpPr>
          <p:nvPr/>
        </p:nvSpPr>
        <p:spPr bwMode="auto">
          <a:xfrm>
            <a:off x="2334294" y="2955697"/>
            <a:ext cx="1066800" cy="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1" name="Line 30"/>
          <p:cNvSpPr>
            <a:spLocks noChangeShapeType="1"/>
          </p:cNvSpPr>
          <p:nvPr/>
        </p:nvSpPr>
        <p:spPr bwMode="auto">
          <a:xfrm>
            <a:off x="3677989" y="3412897"/>
            <a:ext cx="1066800" cy="762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2" name="Line 32"/>
          <p:cNvSpPr>
            <a:spLocks noChangeShapeType="1"/>
          </p:cNvSpPr>
          <p:nvPr/>
        </p:nvSpPr>
        <p:spPr bwMode="auto">
          <a:xfrm flipH="1" flipV="1">
            <a:off x="2258094" y="3260497"/>
            <a:ext cx="2514600" cy="6096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3" name="Line 33"/>
          <p:cNvSpPr>
            <a:spLocks noChangeShapeType="1"/>
          </p:cNvSpPr>
          <p:nvPr/>
        </p:nvSpPr>
        <p:spPr bwMode="auto">
          <a:xfrm flipH="1">
            <a:off x="1191294" y="3489097"/>
            <a:ext cx="304800" cy="8382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4" name="Line 34"/>
          <p:cNvSpPr>
            <a:spLocks noChangeShapeType="1"/>
          </p:cNvSpPr>
          <p:nvPr/>
        </p:nvSpPr>
        <p:spPr bwMode="auto">
          <a:xfrm flipV="1">
            <a:off x="1724694" y="4403497"/>
            <a:ext cx="1219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5" name="Line 35"/>
          <p:cNvSpPr>
            <a:spLocks noChangeShapeType="1"/>
          </p:cNvSpPr>
          <p:nvPr/>
        </p:nvSpPr>
        <p:spPr bwMode="auto">
          <a:xfrm flipH="1">
            <a:off x="1572294" y="3260497"/>
            <a:ext cx="1905000" cy="1143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7" name="Line 36"/>
          <p:cNvSpPr>
            <a:spLocks noChangeShapeType="1"/>
          </p:cNvSpPr>
          <p:nvPr/>
        </p:nvSpPr>
        <p:spPr bwMode="auto">
          <a:xfrm>
            <a:off x="4163094" y="3184297"/>
            <a:ext cx="685800" cy="381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8" name="Line 37"/>
          <p:cNvSpPr>
            <a:spLocks noChangeShapeType="1"/>
          </p:cNvSpPr>
          <p:nvPr/>
        </p:nvSpPr>
        <p:spPr bwMode="auto">
          <a:xfrm flipH="1">
            <a:off x="4010694" y="4098697"/>
            <a:ext cx="838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9" name="Text Box 39"/>
          <p:cNvSpPr txBox="1">
            <a:spLocks noChangeArrowheads="1"/>
          </p:cNvSpPr>
          <p:nvPr/>
        </p:nvSpPr>
        <p:spPr bwMode="auto">
          <a:xfrm>
            <a:off x="2105694" y="3489098"/>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fontAlgn="base">
              <a:spcBef>
                <a:spcPct val="50000"/>
              </a:spcBef>
              <a:spcAft>
                <a:spcPct val="0"/>
              </a:spcAft>
              <a:buClrTx/>
              <a:buSzTx/>
              <a:buFontTx/>
              <a:buNone/>
            </a:pPr>
            <a:r>
              <a:rPr lang="en-US" altLang="en-US" sz="1800" b="1">
                <a:solidFill>
                  <a:srgbClr val="FF3399"/>
                </a:solidFill>
                <a:cs typeface="Arial" panose="020B0604020202020204" pitchFamily="34" charset="0"/>
              </a:rPr>
              <a:t>KHÁCH QUAN</a:t>
            </a:r>
          </a:p>
        </p:txBody>
      </p:sp>
      <p:sp>
        <p:nvSpPr>
          <p:cNvPr id="30" name="Rectangle 2"/>
          <p:cNvSpPr txBox="1">
            <a:spLocks noChangeArrowheads="1"/>
          </p:cNvSpPr>
          <p:nvPr/>
        </p:nvSpPr>
        <p:spPr bwMode="auto">
          <a:xfrm>
            <a:off x="1777533" y="-98127"/>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a:solidFill>
                  <a:srgbClr val="FF0000"/>
                </a:solidFill>
                <a:latin typeface="Times New Roman" panose="02020603050405020304" pitchFamily="18" charset="0"/>
              </a:rPr>
              <a:t>HAI NGUYÊN LÝ CƠ BẢN</a:t>
            </a:r>
          </a:p>
        </p:txBody>
      </p:sp>
      <p:sp>
        <p:nvSpPr>
          <p:cNvPr id="31" name="AutoShape 3"/>
          <p:cNvSpPr>
            <a:spLocks noChangeAspect="1" noChangeArrowheads="1"/>
          </p:cNvSpPr>
          <p:nvPr/>
        </p:nvSpPr>
        <p:spPr bwMode="auto">
          <a:xfrm>
            <a:off x="2385808" y="492145"/>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617406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65582"/>
                                        </p:tgtEl>
                                        <p:attrNameLst>
                                          <p:attrName>style.visibility</p:attrName>
                                        </p:attrNameLst>
                                      </p:cBhvr>
                                      <p:to>
                                        <p:strVal val="visible"/>
                                      </p:to>
                                    </p:set>
                                    <p:anim calcmode="lin" valueType="num">
                                      <p:cBhvr>
                                        <p:cTn id="7" dur="1000" fill="hold"/>
                                        <p:tgtEl>
                                          <p:spTgt spid="365582"/>
                                        </p:tgtEl>
                                        <p:attrNameLst>
                                          <p:attrName>ppt_w</p:attrName>
                                        </p:attrNameLst>
                                      </p:cBhvr>
                                      <p:tavLst>
                                        <p:tav tm="0">
                                          <p:val>
                                            <p:fltVal val="0"/>
                                          </p:val>
                                        </p:tav>
                                        <p:tav tm="100000">
                                          <p:val>
                                            <p:strVal val="#ppt_w"/>
                                          </p:val>
                                        </p:tav>
                                      </p:tavLst>
                                    </p:anim>
                                    <p:anim calcmode="lin" valueType="num">
                                      <p:cBhvr>
                                        <p:cTn id="8" dur="1000" fill="hold"/>
                                        <p:tgtEl>
                                          <p:spTgt spid="365582"/>
                                        </p:tgtEl>
                                        <p:attrNameLst>
                                          <p:attrName>ppt_h</p:attrName>
                                        </p:attrNameLst>
                                      </p:cBhvr>
                                      <p:tavLst>
                                        <p:tav tm="0">
                                          <p:val>
                                            <p:fltVal val="0"/>
                                          </p:val>
                                        </p:tav>
                                        <p:tav tm="100000">
                                          <p:val>
                                            <p:strVal val="#ppt_h"/>
                                          </p:val>
                                        </p:tav>
                                      </p:tavLst>
                                    </p:anim>
                                    <p:anim calcmode="lin" valueType="num">
                                      <p:cBhvr>
                                        <p:cTn id="9" dur="1000" fill="hold"/>
                                        <p:tgtEl>
                                          <p:spTgt spid="365582"/>
                                        </p:tgtEl>
                                        <p:attrNameLst>
                                          <p:attrName>style.rotation</p:attrName>
                                        </p:attrNameLst>
                                      </p:cBhvr>
                                      <p:tavLst>
                                        <p:tav tm="0">
                                          <p:val>
                                            <p:fltVal val="90"/>
                                          </p:val>
                                        </p:tav>
                                        <p:tav tm="100000">
                                          <p:val>
                                            <p:fltVal val="0"/>
                                          </p:val>
                                        </p:tav>
                                      </p:tavLst>
                                    </p:anim>
                                    <p:animEffect transition="in" filter="fade">
                                      <p:cBhvr>
                                        <p:cTn id="10" dur="1000"/>
                                        <p:tgtEl>
                                          <p:spTgt spid="36558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3" presetClass="entr" presetSubtype="16"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anim calcmode="lin" valueType="num">
                                      <p:cBhvr>
                                        <p:cTn id="30" dur="1000" fill="hold"/>
                                        <p:tgtEl>
                                          <p:spTgt spid="34"/>
                                        </p:tgtEl>
                                        <p:attrNameLst>
                                          <p:attrName>ppt_x</p:attrName>
                                        </p:attrNameLst>
                                      </p:cBhvr>
                                      <p:tavLst>
                                        <p:tav tm="0">
                                          <p:val>
                                            <p:strVal val="#ppt_x"/>
                                          </p:val>
                                        </p:tav>
                                        <p:tav tm="100000">
                                          <p:val>
                                            <p:strVal val="#ppt_x"/>
                                          </p:val>
                                        </p:tav>
                                      </p:tavLst>
                                    </p:anim>
                                    <p:anim calcmode="lin" valueType="num">
                                      <p:cBhvr>
                                        <p:cTn id="31" dur="100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5" presetClass="entr" presetSubtype="0" fill="hold" grpId="1"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2000"/>
                            </p:stCondLst>
                            <p:childTnLst>
                              <p:par>
                                <p:cTn id="40" presetID="15" presetClass="entr" presetSubtype="0" fill="hold" grpId="1"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fltVal val="0"/>
                                          </p:val>
                                        </p:tav>
                                        <p:tav tm="100000">
                                          <p:val>
                                            <p:strVal val="#ppt_w"/>
                                          </p:val>
                                        </p:tav>
                                      </p:tavLst>
                                    </p:anim>
                                    <p:anim calcmode="lin" valueType="num">
                                      <p:cBhvr>
                                        <p:cTn id="43" dur="1000" fill="hold"/>
                                        <p:tgtEl>
                                          <p:spTgt spid="18"/>
                                        </p:tgtEl>
                                        <p:attrNameLst>
                                          <p:attrName>ppt_h</p:attrName>
                                        </p:attrNameLst>
                                      </p:cBhvr>
                                      <p:tavLst>
                                        <p:tav tm="0">
                                          <p:val>
                                            <p:fltVal val="0"/>
                                          </p:val>
                                        </p:tav>
                                        <p:tav tm="100000">
                                          <p:val>
                                            <p:strVal val="#ppt_h"/>
                                          </p:val>
                                        </p:tav>
                                      </p:tavLst>
                                    </p:anim>
                                    <p:anim calcmode="lin" valueType="num">
                                      <p:cBhvr>
                                        <p:cTn id="44"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000"/>
                            </p:stCondLst>
                            <p:childTnLst>
                              <p:par>
                                <p:cTn id="47" presetID="49" presetClass="entr" presetSubtype="0" decel="100000" fill="hold" grpId="1"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 calcmode="lin" valueType="num">
                                      <p:cBhvr>
                                        <p:cTn id="51" dur="1000" fill="hold"/>
                                        <p:tgtEl>
                                          <p:spTgt spid="16"/>
                                        </p:tgtEl>
                                        <p:attrNameLst>
                                          <p:attrName>style.rotation</p:attrName>
                                        </p:attrNameLst>
                                      </p:cBhvr>
                                      <p:tavLst>
                                        <p:tav tm="0">
                                          <p:val>
                                            <p:fltVal val="360"/>
                                          </p:val>
                                        </p:tav>
                                        <p:tav tm="100000">
                                          <p:val>
                                            <p:fltVal val="0"/>
                                          </p:val>
                                        </p:tav>
                                      </p:tavLst>
                                    </p:anim>
                                    <p:animEffect transition="in" filter="fade">
                                      <p:cBhvr>
                                        <p:cTn id="52" dur="1000"/>
                                        <p:tgtEl>
                                          <p:spTgt spid="16"/>
                                        </p:tgtEl>
                                      </p:cBhvr>
                                    </p:animEffect>
                                  </p:childTnLst>
                                </p:cTn>
                              </p:par>
                            </p:childTnLst>
                          </p:cTn>
                        </p:par>
                        <p:par>
                          <p:cTn id="53" fill="hold">
                            <p:stCondLst>
                              <p:cond delay="4000"/>
                            </p:stCondLst>
                            <p:childTnLst>
                              <p:par>
                                <p:cTn id="54" presetID="15" presetClass="entr" presetSubtype="0" fill="hold" grpId="1"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1000" fill="hold"/>
                                        <p:tgtEl>
                                          <p:spTgt spid="15"/>
                                        </p:tgtEl>
                                        <p:attrNameLst>
                                          <p:attrName>ppt_w</p:attrName>
                                        </p:attrNameLst>
                                      </p:cBhvr>
                                      <p:tavLst>
                                        <p:tav tm="0">
                                          <p:val>
                                            <p:fltVal val="0"/>
                                          </p:val>
                                        </p:tav>
                                        <p:tav tm="100000">
                                          <p:val>
                                            <p:strVal val="#ppt_w"/>
                                          </p:val>
                                        </p:tav>
                                      </p:tavLst>
                                    </p:anim>
                                    <p:anim calcmode="lin" valueType="num">
                                      <p:cBhvr>
                                        <p:cTn id="57" dur="1000" fill="hold"/>
                                        <p:tgtEl>
                                          <p:spTgt spid="15"/>
                                        </p:tgtEl>
                                        <p:attrNameLst>
                                          <p:attrName>ppt_h</p:attrName>
                                        </p:attrNameLst>
                                      </p:cBhvr>
                                      <p:tavLst>
                                        <p:tav tm="0">
                                          <p:val>
                                            <p:fltVal val="0"/>
                                          </p:val>
                                        </p:tav>
                                        <p:tav tm="100000">
                                          <p:val>
                                            <p:strVal val="#ppt_h"/>
                                          </p:val>
                                        </p:tav>
                                      </p:tavLst>
                                    </p:anim>
                                    <p:anim calcmode="lin" valueType="num">
                                      <p:cBhvr>
                                        <p:cTn id="5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5000"/>
                            </p:stCondLst>
                            <p:childTnLst>
                              <p:par>
                                <p:cTn id="61" presetID="15" presetClass="entr" presetSubtype="0" fill="hold" grpId="1"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000" fill="hold"/>
                                        <p:tgtEl>
                                          <p:spTgt spid="17"/>
                                        </p:tgtEl>
                                        <p:attrNameLst>
                                          <p:attrName>ppt_w</p:attrName>
                                        </p:attrNameLst>
                                      </p:cBhvr>
                                      <p:tavLst>
                                        <p:tav tm="0">
                                          <p:val>
                                            <p:fltVal val="0"/>
                                          </p:val>
                                        </p:tav>
                                        <p:tav tm="100000">
                                          <p:val>
                                            <p:strVal val="#ppt_w"/>
                                          </p:val>
                                        </p:tav>
                                      </p:tavLst>
                                    </p:anim>
                                    <p:anim calcmode="lin" valueType="num">
                                      <p:cBhvr>
                                        <p:cTn id="64" dur="1000" fill="hold"/>
                                        <p:tgtEl>
                                          <p:spTgt spid="17"/>
                                        </p:tgtEl>
                                        <p:attrNameLst>
                                          <p:attrName>ppt_h</p:attrName>
                                        </p:attrNameLst>
                                      </p:cBhvr>
                                      <p:tavLst>
                                        <p:tav tm="0">
                                          <p:val>
                                            <p:fltVal val="0"/>
                                          </p:val>
                                        </p:tav>
                                        <p:tav tm="100000">
                                          <p:val>
                                            <p:strVal val="#ppt_h"/>
                                          </p:val>
                                        </p:tav>
                                      </p:tavLst>
                                    </p:anim>
                                    <p:anim calcmode="lin" valueType="num">
                                      <p:cBhvr>
                                        <p:cTn id="65"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6000"/>
                            </p:stCondLst>
                            <p:childTnLst>
                              <p:par>
                                <p:cTn id="68" presetID="20" presetClass="path" presetSubtype="0" accel="50000" decel="50000" fill="hold" grpId="0" nodeType="afterEffect">
                                  <p:stCondLst>
                                    <p:cond delay="0"/>
                                  </p:stCondLst>
                                  <p:childTnLst>
                                    <p:animMotion origin="layout" path="M 0.0 0.0  C 0.0 -0.04271  0.026 -0.07741  0.058 -0.07741  L 0.192 -0.07741  C 0.224 -0.07741  0.25 -0.04271  0.25 0.0  L 0.25 0.17616  C 0.25 0.21887  0.224 0.2549  0.192 0.2549  L 0.058 0.2549  C 0.026 0.2549  0.0 0.21887  0.0 0.17616  Z" pathEditMode="relative" ptsTypes="">
                                      <p:cBhvr>
                                        <p:cTn id="69" dur="2000" fill="hold"/>
                                        <p:tgtEl>
                                          <p:spTgt spid="14"/>
                                        </p:tgtEl>
                                        <p:attrNameLst>
                                          <p:attrName>ppt_x</p:attrName>
                                          <p:attrName>ppt_y</p:attrName>
                                        </p:attrNameLst>
                                      </p:cBhvr>
                                    </p:animMotion>
                                  </p:childTnLst>
                                </p:cTn>
                              </p:par>
                            </p:childTnLst>
                          </p:cTn>
                        </p:par>
                        <p:par>
                          <p:cTn id="70" fill="hold">
                            <p:stCondLst>
                              <p:cond delay="8000"/>
                            </p:stCondLst>
                            <p:childTnLst>
                              <p:par>
                                <p:cTn id="71" presetID="34" presetClass="path" presetSubtype="0" accel="50000" decel="50000" fill="hold" grpId="0" nodeType="afterEffect">
                                  <p:stCondLst>
                                    <p:cond delay="0"/>
                                  </p:stCondLst>
                                  <p:childTnLst>
                                    <p:animMotion origin="layout" path="M 0.0 0.0  C 0.004 -0.00534  0.01 -0.00801  0.015 -0.00801  C 0.022 -0.00801  0.029 -0.004  0.033 0.00267  C 0.05 0.02936  0.063 0.08808  0.063 0.15748  C 0.063 0.15748  0.063 0.15881  0.063 0.15881  C 0.063 0.15881  0.063 0.16015  0.063 0.16015  C 0.063 0.22955  0.05 0.2896  0.033 0.31629  C 0.029 0.32163  0.022 0.32563  0.015 0.32563  C 0.01 0.32563  0.004 0.32297  0.0 0.31763  C -0.004 0.31229  -0.006 0.30562  -0.006 0.29761  C -0.006 0.28827  -0.003 0.28026  0.002 0.27492  C 0.022 0.2509  0.066 0.23355  0.118 0.23355  C 0.118 0.23355  0.119 0.23355  0.119 0.23355  C 0.119 0.23355  0.12 0.23355  0.12 0.23355  C 0.172 0.23355  0.217 0.2509  0.237 0.27492  C 0.241 0.28026  0.244 0.28827  0.244 0.29761  C 0.244 0.30562  0.242 0.31229  0.238 0.31763  C 0.234 0.32297  0.229 0.32563  0.223 0.32563  C 0.216 0.32563  0.21 0.32163  0.206 0.31629  C 0.188 0.2896  0.175 0.22955  0.175 0.16015  C 0.175 0.16015  0.175 0.15881  0.175 0.15881  C 0.175 0.15881  0.175 0.15748  0.175 0.15748  C 0.175 0.08808  0.188 0.02936  0.206 0.00133  C 0.21 -0.004  0.216 -0.00801  0.223 -0.00801  C 0.229 -0.00801  0.234 -0.00534  0.238 0.0  C 0.242 0.00534  0.244 0.01335  0.244 0.02002  C 0.244 0.02936  0.241 0.03737  0.237 0.04404  C 0.217 0.06673  0.172 0.08408  0.12 0.08408  C 0.12 0.08408  0.12 0.08408  0.119 0.08408  C 0.119 0.08408  0.118 0.08408  0.118 0.08408  C 0.066 0.08408  0.022 0.06673  0.002 0.04404  C -0.003 0.03737  -0.006 0.02936  -0.006 0.02002  C -0.006 0.01335  -0.004 0.00534  0.0 0.0  Z" pathEditMode="relative" ptsTypes="">
                                      <p:cBhvr>
                                        <p:cTn id="72" dur="2000" fill="hold"/>
                                        <p:tgtEl>
                                          <p:spTgt spid="18"/>
                                        </p:tgtEl>
                                        <p:attrNameLst>
                                          <p:attrName>ppt_x</p:attrName>
                                          <p:attrName>ppt_y</p:attrName>
                                        </p:attrNameLst>
                                      </p:cBhvr>
                                    </p:animMotion>
                                  </p:childTnLst>
                                </p:cTn>
                              </p:par>
                            </p:childTnLst>
                          </p:cTn>
                        </p:par>
                        <p:par>
                          <p:cTn id="73" fill="hold">
                            <p:stCondLst>
                              <p:cond delay="10000"/>
                            </p:stCondLst>
                            <p:childTnLst>
                              <p:par>
                                <p:cTn id="74" presetID="30" presetClass="path" presetSubtype="0" accel="50000" decel="50000" fill="hold" grpId="0" nodeType="afterEffect">
                                  <p:stCondLst>
                                    <p:cond delay="0"/>
                                  </p:stCondLst>
                                  <p:childTnLst>
                                    <p:animMotion origin="layout" path="M 0.0 0.0  C 0.0 0.0  0.017 -0.08675  0.017 -0.08675  C 0.034 -0.15748  0.061 -0.18551  0.1 -0.18551  C 0.12 -0.18551  0.138 -0.17483  0.152 -0.15748  C 0.162 -0.14547  0.174 -0.1388  0.187 -0.1388  C 0.212 -0.1388  0.233 -0.16282  0.241 -0.19752  C 0.241 -0.19752  0.25 -0.23889  0.25 -0.23889  C 0.25 -0.23889  0.232 -0.15081  0.232 -0.15081  C 0.215 -0.08141  0.188 -0.05338  0.15 -0.05338  C 0.13 -0.05338  0.111 -0.06406  0.096 -0.08274  C 0.087 -0.09342  0.075 -0.10009  0.063 -0.10009  C 0.038 -0.10009  0.017 -0.07607  0.009 -0.04137  C 0.009 -0.04137  0.0 0.0  0.0 0.0  Z" pathEditMode="relative" ptsTypes="">
                                      <p:cBhvr>
                                        <p:cTn id="75" dur="2000" fill="hold"/>
                                        <p:tgtEl>
                                          <p:spTgt spid="16"/>
                                        </p:tgtEl>
                                        <p:attrNameLst>
                                          <p:attrName>ppt_x</p:attrName>
                                          <p:attrName>ppt_y</p:attrName>
                                        </p:attrNameLst>
                                      </p:cBhvr>
                                    </p:animMotion>
                                  </p:childTnLst>
                                </p:cTn>
                              </p:par>
                            </p:childTnLst>
                          </p:cTn>
                        </p:par>
                        <p:par>
                          <p:cTn id="76" fill="hold">
                            <p:stCondLst>
                              <p:cond delay="12000"/>
                            </p:stCondLst>
                            <p:childTnLst>
                              <p:par>
                                <p:cTn id="77" presetID="29" presetClass="path" presetSubtype="0" accel="50000" decel="50000" fill="hold" grpId="0" nodeType="afterEffect">
                                  <p:stCondLst>
                                    <p:cond delay="0"/>
                                  </p:stCondLst>
                                  <p:childTnLst>
                                    <p:animMotion origin="layout" path="M 0.0 0.0  C 0.007 -0.01335  0.014 -0.02803  0.021 -0.04671  C 0.04 -0.10009  0.045 -0.15214  0.031 -0.16015  C 0.017 -0.16949  -0.01 -0.13212  -0.029 -0.07874  C -0.039 -0.05071  -0.045 -0.02402  -0.047 -0.004  C -0.05 0.01201  -0.051 0.02803  -0.051 0.04671  C -0.051 0.10677  -0.038 0.15614  -0.023 0.15614  C -0.008 0.15614  0.005 0.10677  0.005 0.04671  C 0.005 0.01868  0.002 -0.00801  -0.003 -0.02669  C -0.005 -0.04271  -0.01 -0.06006  -0.016 -0.07741  C -0.036 -0.13212  -0.063 -0.16949  -0.077 -0.16015  C -0.091 -0.15081  -0.086 -0.10009  -0.066 -0.04538  C -0.058 -0.02002  -0.047 0.00133  -0.036 0.01601  C -0.028 0.02936  -0.019 0.04137  -0.007 0.05338  C 0.029 0.09209  0.065 0.10943  0.075 0.09342  C 0.084 0.07741  0.064 0.03336  0.028 -0.004  C 0.013 -0.02002  -0.003 -0.03203  -0.016 -0.04004  C -0.028 -0.04804  -0.043 -0.05472  -0.059 -0.05872  C -0.103 -0.07207  -0.141 -0.06806  -0.144 -0.04671  C -0.148 -0.02669  -0.115 0.0  -0.071 0.01335  C -0.051 0.01868  -0.032 0.02135  -0.017 0.02002  C -0.004 0.02002  0.01 0.01735  0.025 0.01335  C 0.069 0.0  0.102 -0.02803  0.098 -0.04804  C 0.095 -0.06806  0.057 -0.0734  0.013 -0.06006  C -0.008 -0.05338  -0.027 -0.04404  -0.04 -0.03336  C -0.051 -0.02536  -0.062 -0.01601  -0.074 -0.004  C -0.109 0.0347  -0.13 0.07741  -0.12 0.09342  C -0.111 0.10943  -0.074 0.09209  -0.039 0.05472  C -0.022 0.03603  -0.008 0.01735  0.0 0.0  Z" pathEditMode="relative" ptsTypes="">
                                      <p:cBhvr>
                                        <p:cTn id="78" dur="2000" fill="hold"/>
                                        <p:tgtEl>
                                          <p:spTgt spid="15"/>
                                        </p:tgtEl>
                                        <p:attrNameLst>
                                          <p:attrName>ppt_x</p:attrName>
                                          <p:attrName>ppt_y</p:attrName>
                                        </p:attrNameLst>
                                      </p:cBhvr>
                                    </p:animMotion>
                                  </p:childTnLst>
                                </p:cTn>
                              </p:par>
                            </p:childTnLst>
                          </p:cTn>
                        </p:par>
                        <p:par>
                          <p:cTn id="79" fill="hold">
                            <p:stCondLst>
                              <p:cond delay="14000"/>
                            </p:stCondLst>
                            <p:childTnLst>
                              <p:par>
                                <p:cTn id="80" presetID="9" presetClass="path" presetSubtype="0" accel="50000" decel="50000" fill="hold" grpId="0" nodeType="afterEffect">
                                  <p:stCondLst>
                                    <p:cond delay="0"/>
                                  </p:stCondLst>
                                  <p:childTnLst>
                                    <p:animMotion origin="layout" path="M 0.0 0.0  C 0.012 -0.02402  0.033 -0.05872  0.058 -0.05872  C 0.095 -0.05872  0.125 -0.02269  0.125 0.02269  C 0.125 0.03737  0.122 0.05071  0.116 0.06272  C 0.117 0.06272  0.0 0.24289  0.0 0.24423  C 0.0 0.24289  -0.117 0.06272  -0.116 0.06272  C -0.122 0.05071  -0.125 0.03737  -0.125 0.02269  C -0.125 -0.02269  -0.095 -0.05872  -0.057 -0.05872  C -0.033 -0.05872  -0.012 -0.02402  0.0 0.0  Z" pathEditMode="relative" rAng="0" ptsTypes="">
                                      <p:cBhvr>
                                        <p:cTn id="81" dur="2000" fill="hold"/>
                                        <p:tgtEl>
                                          <p:spTgt spid="17"/>
                                        </p:tgtEl>
                                        <p:attrNameLst>
                                          <p:attrName>ppt_x</p:attrName>
                                          <p:attrName>ppt_y</p:attrName>
                                        </p:attrNameLst>
                                      </p:cBhvr>
                                      <p:rCtr x="0" y="0"/>
                                    </p:animMotion>
                                  </p:childTnLst>
                                </p:cTn>
                              </p:par>
                            </p:childTnLst>
                          </p:cTn>
                        </p:par>
                        <p:par>
                          <p:cTn id="82" fill="hold">
                            <p:stCondLst>
                              <p:cond delay="16000"/>
                            </p:stCondLst>
                            <p:childTnLst>
                              <p:par>
                                <p:cTn id="83" presetID="22" presetClass="entr" presetSubtype="4"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childTnLst>
                          </p:cTn>
                        </p:par>
                        <p:par>
                          <p:cTn id="86" fill="hold">
                            <p:stCondLst>
                              <p:cond delay="16500"/>
                            </p:stCondLst>
                            <p:childTnLst>
                              <p:par>
                                <p:cTn id="87" presetID="22" presetClass="entr" presetSubtype="4"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wipe(down)">
                                      <p:cBhvr>
                                        <p:cTn id="89" dur="500"/>
                                        <p:tgtEl>
                                          <p:spTgt spid="22"/>
                                        </p:tgtEl>
                                      </p:cBhvr>
                                    </p:animEffect>
                                  </p:childTnLst>
                                </p:cTn>
                              </p:par>
                            </p:childTnLst>
                          </p:cTn>
                        </p:par>
                        <p:par>
                          <p:cTn id="90" fill="hold">
                            <p:stCondLst>
                              <p:cond delay="17000"/>
                            </p:stCondLst>
                            <p:childTnLst>
                              <p:par>
                                <p:cTn id="91" presetID="22" presetClass="entr" presetSubtype="4" fill="hold" grpId="0" nodeType="after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wipe(down)">
                                      <p:cBhvr>
                                        <p:cTn id="93" dur="500"/>
                                        <p:tgtEl>
                                          <p:spTgt spid="21"/>
                                        </p:tgtEl>
                                      </p:cBhvr>
                                    </p:animEffect>
                                  </p:childTnLst>
                                </p:cTn>
                              </p:par>
                            </p:childTnLst>
                          </p:cTn>
                        </p:par>
                        <p:par>
                          <p:cTn id="94" fill="hold">
                            <p:stCondLst>
                              <p:cond delay="17500"/>
                            </p:stCondLst>
                            <p:childTnLst>
                              <p:par>
                                <p:cTn id="95" presetID="22" presetClass="entr" presetSubtype="4"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wipe(down)">
                                      <p:cBhvr>
                                        <p:cTn id="97" dur="500"/>
                                        <p:tgtEl>
                                          <p:spTgt spid="23"/>
                                        </p:tgtEl>
                                      </p:cBhvr>
                                    </p:animEffect>
                                  </p:childTnLst>
                                </p:cTn>
                              </p:par>
                            </p:childTnLst>
                          </p:cTn>
                        </p:par>
                        <p:par>
                          <p:cTn id="98" fill="hold">
                            <p:stCondLst>
                              <p:cond delay="18000"/>
                            </p:stCondLst>
                            <p:childTnLst>
                              <p:par>
                                <p:cTn id="99" presetID="22" presetClass="entr" presetSubtype="4" fill="hold" grpId="0"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wipe(down)">
                                      <p:cBhvr>
                                        <p:cTn id="101" dur="500"/>
                                        <p:tgtEl>
                                          <p:spTgt spid="24"/>
                                        </p:tgtEl>
                                      </p:cBhvr>
                                    </p:animEffect>
                                  </p:childTnLst>
                                </p:cTn>
                              </p:par>
                            </p:childTnLst>
                          </p:cTn>
                        </p:par>
                        <p:par>
                          <p:cTn id="102" fill="hold">
                            <p:stCondLst>
                              <p:cond delay="18500"/>
                            </p:stCondLst>
                            <p:childTnLst>
                              <p:par>
                                <p:cTn id="103" presetID="22" presetClass="entr" presetSubtype="4" fill="hold" grpId="0" nodeType="afterEffect">
                                  <p:stCondLst>
                                    <p:cond delay="0"/>
                                  </p:stCondLst>
                                  <p:childTnLst>
                                    <p:set>
                                      <p:cBhvr>
                                        <p:cTn id="104" dur="1" fill="hold">
                                          <p:stCondLst>
                                            <p:cond delay="0"/>
                                          </p:stCondLst>
                                        </p:cTn>
                                        <p:tgtEl>
                                          <p:spTgt spid="25"/>
                                        </p:tgtEl>
                                        <p:attrNameLst>
                                          <p:attrName>style.visibility</p:attrName>
                                        </p:attrNameLst>
                                      </p:cBhvr>
                                      <p:to>
                                        <p:strVal val="visible"/>
                                      </p:to>
                                    </p:set>
                                    <p:animEffect transition="in" filter="wipe(down)">
                                      <p:cBhvr>
                                        <p:cTn id="105" dur="500"/>
                                        <p:tgtEl>
                                          <p:spTgt spid="25"/>
                                        </p:tgtEl>
                                      </p:cBhvr>
                                    </p:animEffect>
                                  </p:childTnLst>
                                </p:cTn>
                              </p:par>
                            </p:childTnLst>
                          </p:cTn>
                        </p:par>
                        <p:par>
                          <p:cTn id="106" fill="hold">
                            <p:stCondLst>
                              <p:cond delay="19000"/>
                            </p:stCondLst>
                            <p:childTnLst>
                              <p:par>
                                <p:cTn id="107" presetID="22" presetClass="entr" presetSubtype="4" fill="hold" grpId="0" nodeType="afterEffect">
                                  <p:stCondLst>
                                    <p:cond delay="0"/>
                                  </p:stCondLst>
                                  <p:childTnLst>
                                    <p:set>
                                      <p:cBhvr>
                                        <p:cTn id="108" dur="1" fill="hold">
                                          <p:stCondLst>
                                            <p:cond delay="0"/>
                                          </p:stCondLst>
                                        </p:cTn>
                                        <p:tgtEl>
                                          <p:spTgt spid="27"/>
                                        </p:tgtEl>
                                        <p:attrNameLst>
                                          <p:attrName>style.visibility</p:attrName>
                                        </p:attrNameLst>
                                      </p:cBhvr>
                                      <p:to>
                                        <p:strVal val="visible"/>
                                      </p:to>
                                    </p:set>
                                    <p:animEffect transition="in" filter="wipe(down)">
                                      <p:cBhvr>
                                        <p:cTn id="109" dur="500"/>
                                        <p:tgtEl>
                                          <p:spTgt spid="27"/>
                                        </p:tgtEl>
                                      </p:cBhvr>
                                    </p:animEffect>
                                  </p:childTnLst>
                                </p:cTn>
                              </p:par>
                            </p:childTnLst>
                          </p:cTn>
                        </p:par>
                        <p:par>
                          <p:cTn id="110" fill="hold">
                            <p:stCondLst>
                              <p:cond delay="19500"/>
                            </p:stCondLst>
                            <p:childTnLst>
                              <p:par>
                                <p:cTn id="111" presetID="22" presetClass="entr" presetSubtype="4"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wipe(down)">
                                      <p:cBhvr>
                                        <p:cTn id="113" dur="500"/>
                                        <p:tgtEl>
                                          <p:spTgt spid="28"/>
                                        </p:tgtEl>
                                      </p:cBhvr>
                                    </p:animEffect>
                                  </p:childTnLst>
                                </p:cTn>
                              </p:par>
                            </p:childTnLst>
                          </p:cTn>
                        </p:par>
                        <p:par>
                          <p:cTn id="114" fill="hold">
                            <p:stCondLst>
                              <p:cond delay="20000"/>
                            </p:stCondLst>
                            <p:childTnLst>
                              <p:par>
                                <p:cTn id="115" presetID="56" presetClass="entr" presetSubtype="0" fill="hold" grpId="0" nodeType="afterEffect">
                                  <p:stCondLst>
                                    <p:cond delay="0"/>
                                  </p:stCondLst>
                                  <p:iterate type="lt">
                                    <p:tmPct val="10000"/>
                                  </p:iterate>
                                  <p:childTnLst>
                                    <p:set>
                                      <p:cBhvr>
                                        <p:cTn id="116" dur="1" fill="hold">
                                          <p:stCondLst>
                                            <p:cond delay="0"/>
                                          </p:stCondLst>
                                        </p:cTn>
                                        <p:tgtEl>
                                          <p:spTgt spid="29"/>
                                        </p:tgtEl>
                                        <p:attrNameLst>
                                          <p:attrName>style.visibility</p:attrName>
                                        </p:attrNameLst>
                                      </p:cBhvr>
                                      <p:to>
                                        <p:strVal val="visible"/>
                                      </p:to>
                                    </p:set>
                                    <p:anim by="(-#ppt_w*2)" calcmode="lin" valueType="num">
                                      <p:cBhvr rctx="PPT">
                                        <p:cTn id="117" dur="500" autoRev="1" fill="hold">
                                          <p:stCondLst>
                                            <p:cond delay="0"/>
                                          </p:stCondLst>
                                        </p:cTn>
                                        <p:tgtEl>
                                          <p:spTgt spid="29"/>
                                        </p:tgtEl>
                                        <p:attrNameLst>
                                          <p:attrName>ppt_w</p:attrName>
                                        </p:attrNameLst>
                                      </p:cBhvr>
                                    </p:anim>
                                    <p:anim by="(#ppt_w*0.50)" calcmode="lin" valueType="num">
                                      <p:cBhvr>
                                        <p:cTn id="118" dur="500" decel="50000" autoRev="1" fill="hold">
                                          <p:stCondLst>
                                            <p:cond delay="0"/>
                                          </p:stCondLst>
                                        </p:cTn>
                                        <p:tgtEl>
                                          <p:spTgt spid="29"/>
                                        </p:tgtEl>
                                        <p:attrNameLst>
                                          <p:attrName>ppt_x</p:attrName>
                                        </p:attrNameLst>
                                      </p:cBhvr>
                                    </p:anim>
                                    <p:anim from="(-#ppt_h/2)" to="(#ppt_y)" calcmode="lin" valueType="num">
                                      <p:cBhvr>
                                        <p:cTn id="119" dur="1000" fill="hold">
                                          <p:stCondLst>
                                            <p:cond delay="0"/>
                                          </p:stCondLst>
                                        </p:cTn>
                                        <p:tgtEl>
                                          <p:spTgt spid="29"/>
                                        </p:tgtEl>
                                        <p:attrNameLst>
                                          <p:attrName>ppt_y</p:attrName>
                                        </p:attrNameLst>
                                      </p:cBhvr>
                                    </p:anim>
                                    <p:animRot by="21600000">
                                      <p:cBhvr>
                                        <p:cTn id="120" dur="1000" fill="hold">
                                          <p:stCondLst>
                                            <p:cond delay="0"/>
                                          </p:stCondLst>
                                        </p:cTn>
                                        <p:tgtEl>
                                          <p:spTgt spid="29"/>
                                        </p:tgtEl>
                                        <p:attrNameLst>
                                          <p:attrName>r</p:attrName>
                                        </p:attrNameLst>
                                      </p:cBhvr>
                                    </p:animRot>
                                  </p:childTnLst>
                                </p:cTn>
                              </p:par>
                            </p:childTnLst>
                          </p:cTn>
                        </p:par>
                        <p:par>
                          <p:cTn id="121" fill="hold">
                            <p:stCondLst>
                              <p:cond delay="21800"/>
                            </p:stCondLst>
                            <p:childTnLst>
                              <p:par>
                                <p:cTn id="122" presetID="16" presetClass="entr" presetSubtype="26" fill="hold" grpId="0" nodeType="after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barn(inHorizontal)">
                                      <p:cBhvr>
                                        <p:cTn id="124" dur="500"/>
                                        <p:tgtEl>
                                          <p:spTgt spid="30"/>
                                        </p:tgtEl>
                                      </p:cBhvr>
                                    </p:animEffect>
                                  </p:childTnLst>
                                </p:cTn>
                              </p:par>
                            </p:childTnLst>
                          </p:cTn>
                        </p:par>
                      </p:childTnLst>
                    </p:cTn>
                  </p:par>
                  <p:par>
                    <p:cTn id="125" fill="hold">
                      <p:stCondLst>
                        <p:cond delay="indefinite"/>
                      </p:stCondLst>
                      <p:childTnLst>
                        <p:par>
                          <p:cTn id="126" fill="hold">
                            <p:stCondLst>
                              <p:cond delay="0"/>
                            </p:stCondLst>
                            <p:childTnLst>
                              <p:par>
                                <p:cTn id="127" presetID="21" presetClass="exit" presetSubtype="4" fill="hold" grpId="1" nodeType="clickEffect">
                                  <p:stCondLst>
                                    <p:cond delay="0"/>
                                  </p:stCondLst>
                                  <p:childTnLst>
                                    <p:animEffect transition="out" filter="wheel(4)">
                                      <p:cBhvr>
                                        <p:cTn id="128" dur="1000"/>
                                        <p:tgtEl>
                                          <p:spTgt spid="30"/>
                                        </p:tgtEl>
                                      </p:cBhvr>
                                    </p:animEffect>
                                    <p:set>
                                      <p:cBhvr>
                                        <p:cTn id="129" dur="1" fill="hold">
                                          <p:stCondLst>
                                            <p:cond delay="999"/>
                                          </p:stCondLst>
                                        </p:cTn>
                                        <p:tgtEl>
                                          <p:spTgt spid="30"/>
                                        </p:tgtEl>
                                        <p:attrNameLst>
                                          <p:attrName>style.visibility</p:attrName>
                                        </p:attrNameLst>
                                      </p:cBhvr>
                                      <p:to>
                                        <p:strVal val="hidden"/>
                                      </p:to>
                                    </p:set>
                                  </p:childTnLst>
                                </p:cTn>
                              </p:par>
                              <p:par>
                                <p:cTn id="130" presetID="5" presetClass="entr" presetSubtype="10" fill="hold" grpId="0" nodeType="with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checkerboard(across)">
                                      <p:cBhvr>
                                        <p:cTn id="1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4" grpId="0" animBg="1"/>
      <p:bldP spid="365582" grpId="0"/>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20" grpId="0" animBg="1"/>
      <p:bldP spid="21" grpId="0" animBg="1"/>
      <p:bldP spid="22" grpId="0" animBg="1"/>
      <p:bldP spid="23" grpId="0" animBg="1"/>
      <p:bldP spid="24" grpId="0" animBg="1"/>
      <p:bldP spid="25" grpId="0" animBg="1"/>
      <p:bldP spid="27" grpId="0" animBg="1"/>
      <p:bldP spid="28" grpId="0" animBg="1"/>
      <p:bldP spid="29" grpId="0"/>
      <p:bldP spid="30" grpId="0"/>
      <p:bldP spid="30" grpId="1"/>
      <p:bldP spid="3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orizontal Scroll 6"/>
          <p:cNvSpPr/>
          <p:nvPr/>
        </p:nvSpPr>
        <p:spPr bwMode="auto">
          <a:xfrm>
            <a:off x="1672782" y="734856"/>
            <a:ext cx="9589714" cy="2303463"/>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r>
              <a:rPr lang="pt-BR" sz="2800" i="1" dirty="0">
                <a:solidFill>
                  <a:schemeClr val="bg1"/>
                </a:solidFill>
              </a:rPr>
              <a:t>Mối liên hệ là</a:t>
            </a:r>
            <a:r>
              <a:rPr lang="pt-BR" sz="2800" dirty="0">
                <a:solidFill>
                  <a:schemeClr val="bg1"/>
                </a:solidFill>
              </a:rPr>
              <a:t> phạm trù triết học dùng để chỉ sự quy định, sự tác động qua lại, sự chuyển hóa lẫn nhau giữa các sự vật, hiện tượng hay giữa các mặt của một sự vật, của một hiện tượng trong thế giới</a:t>
            </a:r>
            <a:endParaRPr lang="en-US" sz="2800" dirty="0">
              <a:solidFill>
                <a:schemeClr val="bg1"/>
              </a:solidFill>
            </a:endParaRPr>
          </a:p>
          <a:p>
            <a:pPr algn="just" fontAlgn="base">
              <a:spcBef>
                <a:spcPct val="0"/>
              </a:spcBef>
              <a:spcAft>
                <a:spcPct val="0"/>
              </a:spcAft>
              <a:defRPr/>
            </a:pPr>
            <a:r>
              <a:rPr lang="en-US" sz="2800" i="1" dirty="0">
                <a:solidFill>
                  <a:schemeClr val="bg1"/>
                </a:solidFill>
                <a:latin typeface="Arial" panose="020B0604020202020204" pitchFamily="34" charset="0"/>
                <a:cs typeface="Arial" panose="020B0604020202020204" pitchFamily="34" charset="0"/>
              </a:rPr>
              <a:t>.</a:t>
            </a:r>
          </a:p>
        </p:txBody>
      </p:sp>
      <p:pic>
        <p:nvPicPr>
          <p:cNvPr id="50586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381750"/>
            <a:ext cx="91440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6598" name="Rectangle 2"/>
          <p:cNvSpPr>
            <a:spLocks noChangeArrowheads="1"/>
          </p:cNvSpPr>
          <p:nvPr/>
        </p:nvSpPr>
        <p:spPr bwMode="auto">
          <a:xfrm>
            <a:off x="3994151" y="3983038"/>
            <a:ext cx="6253163"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kumimoji="0" lang="en-US" altLang="en-US" sz="2000">
                <a:solidFill>
                  <a:srgbClr val="000066"/>
                </a:solidFill>
                <a:latin typeface="Arial" panose="020B0604020202020204" pitchFamily="34" charset="0"/>
                <a:cs typeface="Arial" panose="020B0604020202020204" pitchFamily="34" charset="0"/>
              </a:rPr>
              <a:t>G</a:t>
            </a:r>
            <a:r>
              <a:rPr kumimoji="0" lang="vi-VN" altLang="en-US" sz="2000">
                <a:solidFill>
                  <a:srgbClr val="000066"/>
                </a:solidFill>
                <a:latin typeface="Arial" panose="020B0604020202020204" pitchFamily="34" charset="0"/>
                <a:cs typeface="Arial" panose="020B0604020202020204" pitchFamily="34" charset="0"/>
              </a:rPr>
              <a:t>iữa </a:t>
            </a:r>
            <a:r>
              <a:rPr kumimoji="0" lang="vi-VN" altLang="en-US" sz="2000" b="1">
                <a:solidFill>
                  <a:srgbClr val="FF0066"/>
                </a:solidFill>
                <a:latin typeface="Arial" panose="020B0604020202020204" pitchFamily="34" charset="0"/>
                <a:cs typeface="Arial" panose="020B0604020202020204" pitchFamily="34" charset="0"/>
              </a:rPr>
              <a:t>cung và cầu </a:t>
            </a:r>
            <a:r>
              <a:rPr kumimoji="0" lang="vi-VN" altLang="en-US" sz="2000">
                <a:solidFill>
                  <a:srgbClr val="000066"/>
                </a:solidFill>
                <a:latin typeface="Arial" panose="020B0604020202020204" pitchFamily="34" charset="0"/>
                <a:cs typeface="Arial" panose="020B0604020202020204" pitchFamily="34" charset="0"/>
              </a:rPr>
              <a:t>(hàng hoá, dịch vụ) trên thị trường luôn luôn diễn ra quá trình: cung và cầu quy định lẫn nhau; cung và cầu tác động, ảnh hưởng lẫn nhau, chuyển hoá lẫn nhau, từ đó tạo nên quá trình vận động, phát triển không ngừng của cả cung và cầu. </a:t>
            </a:r>
            <a:endParaRPr kumimoji="0" lang="en-US" altLang="en-US" sz="2000">
              <a:solidFill>
                <a:srgbClr val="000066"/>
              </a:solidFill>
              <a:latin typeface=".VnTime" panose="020B7200000000000000" pitchFamily="34" charset="0"/>
              <a:cs typeface="Arial" panose="020B0604020202020204" pitchFamily="34" charset="0"/>
            </a:endParaRPr>
          </a:p>
        </p:txBody>
      </p:sp>
      <p:sp>
        <p:nvSpPr>
          <p:cNvPr id="9" name="Explosion 2 8"/>
          <p:cNvSpPr/>
          <p:nvPr/>
        </p:nvSpPr>
        <p:spPr>
          <a:xfrm>
            <a:off x="1820069" y="3690677"/>
            <a:ext cx="2387600" cy="2506133"/>
          </a:xfrm>
          <a:prstGeom prst="irregularSeal2">
            <a:avLst/>
          </a:prstGeom>
          <a:solidFill>
            <a:srgbClr val="92D050"/>
          </a:solidFill>
          <a:ln w="12700" cap="flat" cmpd="sng" algn="ctr">
            <a:solidFill>
              <a:srgbClr val="5B9BD5">
                <a:shade val="50000"/>
              </a:srgbClr>
            </a:solidFill>
            <a:prstDash val="solid"/>
            <a:miter lim="800000"/>
          </a:ln>
          <a:effectLst/>
          <a:scene3d>
            <a:camera prst="orthographicFront"/>
            <a:lightRig rig="threePt" dir="t"/>
          </a:scene3d>
          <a:sp3d>
            <a:bevelT/>
          </a:sp3d>
        </p:spPr>
        <p:txBody>
          <a:bodyPr anchor="ctr"/>
          <a:lstStyle/>
          <a:p>
            <a:pPr algn="ctr">
              <a:defRPr/>
            </a:pPr>
            <a:endParaRPr lang="en-US" kern="0" dirty="0">
              <a:solidFill>
                <a:prstClr val="white"/>
              </a:solidFill>
              <a:latin typeface="Calibri" panose="020F0502020204030204"/>
              <a:cs typeface="Arial" panose="020B0604020202020204" pitchFamily="34" charset="0"/>
            </a:endParaRPr>
          </a:p>
        </p:txBody>
      </p:sp>
      <p:sp>
        <p:nvSpPr>
          <p:cNvPr id="10" name="TextBox 9"/>
          <p:cNvSpPr txBox="1"/>
          <p:nvPr/>
        </p:nvSpPr>
        <p:spPr>
          <a:xfrm rot="19038394">
            <a:off x="2070101" y="4479925"/>
            <a:ext cx="1692275" cy="584200"/>
          </a:xfrm>
          <a:prstGeom prst="rect">
            <a:avLst/>
          </a:prstGeom>
          <a:noFill/>
        </p:spPr>
        <p:txBody>
          <a:bodyPr>
            <a:spAutoFit/>
          </a:bodyPr>
          <a:lstStyle/>
          <a:p>
            <a:pPr>
              <a:defRPr/>
            </a:pPr>
            <a:r>
              <a:rPr lang="vi-VN" sz="3200" b="1" dirty="0">
                <a:solidFill>
                  <a:srgbClr val="002060"/>
                </a:solidFill>
                <a:latin typeface="Arial"/>
                <a:cs typeface="Arial" panose="020B0604020202020204" pitchFamily="34" charset="0"/>
              </a:rPr>
              <a:t>Ví dụ:</a:t>
            </a:r>
            <a:endParaRPr lang="en-US" sz="3200" b="1" dirty="0">
              <a:solidFill>
                <a:srgbClr val="002060"/>
              </a:solidFill>
              <a:latin typeface="Calibri" panose="020F0502020204030204"/>
              <a:cs typeface="Arial" panose="020B0604020202020204" pitchFamily="34" charset="0"/>
            </a:endParaRPr>
          </a:p>
        </p:txBody>
      </p:sp>
      <p:sp>
        <p:nvSpPr>
          <p:cNvPr id="11" name="Rectangle 17"/>
          <p:cNvSpPr>
            <a:spLocks noChangeArrowheads="1"/>
          </p:cNvSpPr>
          <p:nvPr/>
        </p:nvSpPr>
        <p:spPr bwMode="auto">
          <a:xfrm>
            <a:off x="0" y="0"/>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341643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9"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par>
                                <p:cTn id="14" presetID="2" presetClass="entr" presetSubtype="9"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2" fill="hold" grpId="0" nodeType="clickEffect">
                                  <p:stCondLst>
                                    <p:cond delay="0"/>
                                  </p:stCondLst>
                                  <p:childTnLst>
                                    <p:set>
                                      <p:cBhvr>
                                        <p:cTn id="21" dur="1" fill="hold">
                                          <p:stCondLst>
                                            <p:cond delay="0"/>
                                          </p:stCondLst>
                                        </p:cTn>
                                        <p:tgtEl>
                                          <p:spTgt spid="366598"/>
                                        </p:tgtEl>
                                        <p:attrNameLst>
                                          <p:attrName>style.visibility</p:attrName>
                                        </p:attrNameLst>
                                      </p:cBhvr>
                                      <p:to>
                                        <p:strVal val="visible"/>
                                      </p:to>
                                    </p:set>
                                    <p:anim calcmode="lin" valueType="num">
                                      <p:cBhvr additive="base">
                                        <p:cTn id="22" dur="500" fill="hold"/>
                                        <p:tgtEl>
                                          <p:spTgt spid="366598"/>
                                        </p:tgtEl>
                                        <p:attrNameLst>
                                          <p:attrName>ppt_x</p:attrName>
                                        </p:attrNameLst>
                                      </p:cBhvr>
                                      <p:tavLst>
                                        <p:tav tm="0">
                                          <p:val>
                                            <p:strVal val="1+#ppt_w/2"/>
                                          </p:val>
                                        </p:tav>
                                        <p:tav tm="100000">
                                          <p:val>
                                            <p:strVal val="#ppt_x"/>
                                          </p:val>
                                        </p:tav>
                                      </p:tavLst>
                                    </p:anim>
                                    <p:anim calcmode="lin" valueType="num">
                                      <p:cBhvr additive="base">
                                        <p:cTn id="23" dur="500" fill="hold"/>
                                        <p:tgtEl>
                                          <p:spTgt spid="366598"/>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 calcmode="lin" valueType="num">
                                      <p:cBhvr>
                                        <p:cTn id="30" dur="1000" fill="hold"/>
                                        <p:tgtEl>
                                          <p:spTgt spid="11"/>
                                        </p:tgtEl>
                                        <p:attrNameLst>
                                          <p:attrName>style.rotation</p:attrName>
                                        </p:attrNameLst>
                                      </p:cBhvr>
                                      <p:tavLst>
                                        <p:tav tm="0">
                                          <p:val>
                                            <p:fltVal val="90"/>
                                          </p:val>
                                        </p:tav>
                                        <p:tav tm="100000">
                                          <p:val>
                                            <p:fltVal val="0"/>
                                          </p:val>
                                        </p:tav>
                                      </p:tavLst>
                                    </p:anim>
                                    <p:animEffect transition="in" filter="fade">
                                      <p:cBhvr>
                                        <p:cTn id="3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66598" grpId="0"/>
      <p:bldP spid="10" grpId="0"/>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44954" y="1349376"/>
            <a:ext cx="10221546" cy="954107"/>
          </a:xfrm>
          <a:prstGeom prst="rect">
            <a:avLst/>
          </a:prstGeom>
        </p:spPr>
        <p:txBody>
          <a:bodyPr wrap="square">
            <a:spAutoFit/>
          </a:bodyPr>
          <a:lstStyle/>
          <a:p>
            <a:pPr marL="342900" lvl="1" indent="-342900" algn="just" fontAlgn="base">
              <a:spcBef>
                <a:spcPct val="0"/>
              </a:spcBef>
              <a:spcAft>
                <a:spcPct val="0"/>
              </a:spcAft>
              <a:buFont typeface="Wingdings" panose="05000000000000000000" pitchFamily="2" charset="2"/>
              <a:buChar char="ü"/>
              <a:defRPr/>
            </a:pPr>
            <a:r>
              <a:rPr lang="pt-BR" sz="2800" dirty="0"/>
              <a:t>Thế giới có vô vàn các sự vật, hiện tượng nhưng chúng tồn tại trong mối liên hệ trực tiếp hay gián tiếp với nhau</a:t>
            </a:r>
            <a:endParaRPr kumimoji="1" lang="en-US" sz="2800" dirty="0">
              <a:latin typeface="Arial" panose="020B0604020202020204" pitchFamily="34" charset="0"/>
              <a:cs typeface="Arial" panose="020B0604020202020204" pitchFamily="34" charset="0"/>
            </a:endParaRPr>
          </a:p>
        </p:txBody>
      </p:sp>
      <p:sp>
        <p:nvSpPr>
          <p:cNvPr id="5" name="Rectangle 4"/>
          <p:cNvSpPr/>
          <p:nvPr/>
        </p:nvSpPr>
        <p:spPr>
          <a:xfrm>
            <a:off x="1144954" y="2822459"/>
            <a:ext cx="10221546" cy="1384995"/>
          </a:xfrm>
          <a:prstGeom prst="rect">
            <a:avLst/>
          </a:prstGeom>
        </p:spPr>
        <p:txBody>
          <a:bodyPr wrap="square">
            <a:spAutoFit/>
          </a:bodyPr>
          <a:lstStyle/>
          <a:p>
            <a:pPr marL="285750" indent="-285750" algn="just">
              <a:buFont typeface="Wingdings" panose="05000000000000000000" pitchFamily="2" charset="2"/>
              <a:buChar char="ü"/>
            </a:pPr>
            <a:r>
              <a:rPr lang="pt-BR" sz="2800" dirty="0">
                <a:latin typeface="Arial" panose="020B0604020202020204" pitchFamily="34" charset="0"/>
                <a:cs typeface="Arial" panose="020B0604020202020204" pitchFamily="34" charset="0"/>
              </a:rPr>
              <a:t>Mỗi sự vật hay hiện tượng của thế giới cũng là một hệ thống, được cấu thành từ nhiều yếu tố, nhiều mặt... tồn tại trong mối liên hệ ràng buộc lẫn nhau, chi phối và làm biến đổi lẫn nhau.</a:t>
            </a:r>
            <a:endParaRPr lang="en-US" sz="2800" dirty="0">
              <a:latin typeface="Arial" panose="020B0604020202020204" pitchFamily="34" charset="0"/>
              <a:cs typeface="Arial" panose="020B0604020202020204" pitchFamily="34" charset="0"/>
            </a:endParaRPr>
          </a:p>
        </p:txBody>
      </p:sp>
      <p:sp>
        <p:nvSpPr>
          <p:cNvPr id="6" name="Rectangle 5"/>
          <p:cNvSpPr/>
          <p:nvPr/>
        </p:nvSpPr>
        <p:spPr>
          <a:xfrm>
            <a:off x="1052879" y="4726430"/>
            <a:ext cx="10221546" cy="1384995"/>
          </a:xfrm>
          <a:prstGeom prst="rect">
            <a:avLst/>
          </a:prstGeom>
        </p:spPr>
        <p:txBody>
          <a:bodyPr wrap="square">
            <a:spAutoFit/>
          </a:bodyPr>
          <a:lstStyle/>
          <a:p>
            <a:pPr marL="342900" lvl="1" indent="-342900" algn="just" fontAlgn="base">
              <a:spcBef>
                <a:spcPct val="0"/>
              </a:spcBef>
              <a:spcAft>
                <a:spcPct val="0"/>
              </a:spcAft>
              <a:buFont typeface="Wingdings" panose="05000000000000000000" pitchFamily="2" charset="2"/>
              <a:buChar char="ü"/>
              <a:defRPr/>
            </a:pPr>
            <a:r>
              <a:rPr kumimoji="1" lang="en-US" sz="2800" dirty="0">
                <a:latin typeface="Arial" panose="020B0604020202020204" pitchFamily="34" charset="0"/>
                <a:cs typeface="Arial" panose="020B0604020202020204" pitchFamily="34" charset="0"/>
              </a:rPr>
              <a:t>MLH </a:t>
            </a:r>
            <a:r>
              <a:rPr kumimoji="1" lang="en-US" sz="2800" dirty="0" err="1">
                <a:latin typeface="Arial" panose="020B0604020202020204" pitchFamily="34" charset="0"/>
                <a:cs typeface="Arial" panose="020B0604020202020204" pitchFamily="34" charset="0"/>
              </a:rPr>
              <a:t>tồn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tại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khách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quan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phô</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biến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đa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dạng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chúng</a:t>
            </a:r>
            <a:r>
              <a:rPr kumimoji="1" lang="en-US" sz="2800" dirty="0">
                <a:latin typeface="Arial" panose="020B0604020202020204" pitchFamily="34" charset="0"/>
                <a:cs typeface="Arial" panose="020B0604020202020204" pitchFamily="34" charset="0"/>
              </a:rPr>
              <a:t> chi </a:t>
            </a:r>
            <a:r>
              <a:rPr kumimoji="1" lang="en-US" sz="2800" dirty="0" err="1">
                <a:latin typeface="Arial" panose="020B0604020202020204" pitchFamily="34" charset="0"/>
                <a:cs typeface="Arial" panose="020B0604020202020204" pitchFamily="34" charset="0"/>
              </a:rPr>
              <a:t>phối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một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cách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tổng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quát</a:t>
            </a:r>
            <a:r>
              <a:rPr kumimoji="1" lang="en-US" sz="2800" dirty="0">
                <a:latin typeface="Arial" panose="020B0604020202020204" pitchFamily="34" charset="0"/>
                <a:cs typeface="Arial" panose="020B0604020202020204" pitchFamily="34" charset="0"/>
              </a:rPr>
              <a:t> quá </a:t>
            </a:r>
            <a:r>
              <a:rPr kumimoji="1" lang="en-US" sz="2800" dirty="0" err="1">
                <a:latin typeface="Arial" panose="020B0604020202020204" pitchFamily="34" charset="0"/>
                <a:cs typeface="Arial" panose="020B0604020202020204" pitchFamily="34" charset="0"/>
              </a:rPr>
              <a:t>trình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vận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động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phát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triển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của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mọi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sư</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vật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hiện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tượng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xảy</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ra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trong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thê</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giới</a:t>
            </a:r>
            <a:r>
              <a:rPr kumimoji="1" lang="en-US" sz="2800" dirty="0">
                <a:latin typeface="Arial" panose="020B0604020202020204" pitchFamily="34" charset="0"/>
                <a:cs typeface="Arial" panose="020B0604020202020204" pitchFamily="34" charset="0"/>
              </a:rPr>
              <a:t>.</a:t>
            </a:r>
          </a:p>
        </p:txBody>
      </p:sp>
      <p:pic>
        <p:nvPicPr>
          <p:cNvPr id="52736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8288" y="6450013"/>
            <a:ext cx="9144000"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7"/>
          <p:cNvSpPr>
            <a:spLocks noChangeArrowheads="1"/>
          </p:cNvSpPr>
          <p:nvPr/>
        </p:nvSpPr>
        <p:spPr bwMode="auto">
          <a:xfrm>
            <a:off x="0" y="0"/>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7013174"/>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2292" name="Picture 4" descr="D:\TU LIEU\thong tin mang\VAN HOA-GIAO DUC\voch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788" y="4191000"/>
            <a:ext cx="2589212" cy="20574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Cloud Callout 5"/>
          <p:cNvSpPr/>
          <p:nvPr/>
        </p:nvSpPr>
        <p:spPr>
          <a:xfrm>
            <a:off x="7696201" y="1773238"/>
            <a:ext cx="2733675" cy="2209800"/>
          </a:xfrm>
          <a:prstGeom prst="cloudCallout">
            <a:avLst/>
          </a:prstGeom>
          <a:solidFill>
            <a:srgbClr val="660033"/>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vi-VN" altLang="en-US" sz="2000" i="1" dirty="0">
                <a:solidFill>
                  <a:srgbClr val="FFFFFF"/>
                </a:solidFill>
                <a:latin typeface="Agency FB" pitchFamily="34" charset="0"/>
              </a:rPr>
              <a:t>Không nên  yêu  cả con người chỉ vì mộ</a:t>
            </a:r>
            <a:r>
              <a:rPr lang="en-US" altLang="en-US" sz="2000" i="1" dirty="0">
                <a:solidFill>
                  <a:srgbClr val="FFFFFF"/>
                </a:solidFill>
                <a:latin typeface="Agency FB" pitchFamily="34" charset="0"/>
              </a:rPr>
              <a:t>t </a:t>
            </a:r>
            <a:r>
              <a:rPr lang="en-US" altLang="en-US" sz="2000" i="1" dirty="0" err="1">
                <a:solidFill>
                  <a:srgbClr val="FFFFFF"/>
                </a:solidFill>
                <a:latin typeface="Agency FB" pitchFamily="34" charset="0"/>
              </a:rPr>
              <a:t>đôi</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mắt</a:t>
            </a:r>
            <a:r>
              <a:rPr lang="en-US" altLang="en-US" sz="2000" i="1" dirty="0">
                <a:solidFill>
                  <a:srgbClr val="FFFFFF"/>
                </a:solidFill>
                <a:latin typeface="Agency FB" pitchFamily="34" charset="0"/>
              </a:rPr>
              <a:t> hay </a:t>
            </a:r>
            <a:r>
              <a:rPr lang="en-US" altLang="en-US" sz="2000" i="1" dirty="0" err="1">
                <a:solidFill>
                  <a:srgbClr val="FFFFFF"/>
                </a:solidFill>
                <a:latin typeface="Agency FB" pitchFamily="34" charset="0"/>
              </a:rPr>
              <a:t>đôi</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cánh</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tay</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đẹp</a:t>
            </a:r>
            <a:r>
              <a:rPr lang="en-US" altLang="en-US" sz="2000" i="1" dirty="0">
                <a:solidFill>
                  <a:srgbClr val="FFFFFF"/>
                </a:solidFill>
                <a:latin typeface="Agency FB" pitchFamily="34" charset="0"/>
              </a:rPr>
              <a:t> </a:t>
            </a:r>
            <a:r>
              <a:rPr lang="vi-VN" altLang="en-US" sz="2000" i="1" dirty="0">
                <a:solidFill>
                  <a:srgbClr val="FFFFFF"/>
                </a:solidFill>
                <a:latin typeface="Agency FB" pitchFamily="34" charset="0"/>
              </a:rPr>
              <a:t>!!</a:t>
            </a:r>
            <a:endParaRPr lang="en-US" altLang="en-US" sz="2000" i="1" dirty="0">
              <a:solidFill>
                <a:srgbClr val="FFFFFF"/>
              </a:solidFill>
              <a:latin typeface="Agency FB" pitchFamily="34" charset="0"/>
            </a:endParaRPr>
          </a:p>
        </p:txBody>
      </p:sp>
      <p:sp>
        <p:nvSpPr>
          <p:cNvPr id="9" name="Rounded Rectangle 8"/>
          <p:cNvSpPr/>
          <p:nvPr/>
        </p:nvSpPr>
        <p:spPr>
          <a:xfrm>
            <a:off x="1881188" y="3983038"/>
            <a:ext cx="5510212" cy="1008062"/>
          </a:xfrm>
          <a:prstGeom prst="roundRect">
            <a:avLst/>
          </a:prstGeom>
          <a:solidFill>
            <a:srgbClr val="0066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indent="-457200" algn="just" fontAlgn="base">
              <a:spcBef>
                <a:spcPct val="0"/>
              </a:spcBef>
              <a:spcAft>
                <a:spcPct val="0"/>
              </a:spcAft>
              <a:buFont typeface="Arial" pitchFamily="34" charset="0"/>
              <a:buChar char="•"/>
              <a:defRPr/>
            </a:pPr>
            <a:r>
              <a:rPr lang="vi-VN" sz="2000" dirty="0">
                <a:solidFill>
                  <a:srgbClr val="FFFFFF"/>
                </a:solidFill>
                <a:latin typeface="Arial" panose="020B0604020202020204" pitchFamily="34" charset="0"/>
                <a:cs typeface="Arial" panose="020B0604020202020204" pitchFamily="34" charset="0"/>
              </a:rPr>
              <a:t>Xem xét  bao quát</a:t>
            </a:r>
            <a:r>
              <a:rPr lang="en-US" sz="2000" dirty="0">
                <a:solidFill>
                  <a:srgbClr val="FFFFFF"/>
                </a:solidFill>
                <a:latin typeface="Arial" panose="020B0604020202020204" pitchFamily="34" charset="0"/>
                <a:cs typeface="Arial" panose="020B0604020202020204" pitchFamily="34" charset="0"/>
              </a:rPr>
              <a:t> </a:t>
            </a:r>
          </a:p>
          <a:p>
            <a:pPr indent="-457200" algn="just" fontAlgn="base">
              <a:spcBef>
                <a:spcPct val="0"/>
              </a:spcBef>
              <a:spcAft>
                <a:spcPct val="0"/>
              </a:spcAft>
              <a:buFont typeface="Arial" pitchFamily="34" charset="0"/>
              <a:buChar char="•"/>
              <a:defRPr/>
            </a:pPr>
            <a:r>
              <a:rPr lang="en-US" sz="2000" dirty="0" err="1">
                <a:solidFill>
                  <a:srgbClr val="FFFFFF"/>
                </a:solidFill>
                <a:latin typeface="Arial" panose="020B0604020202020204" pitchFamily="34" charset="0"/>
                <a:cs typeface="Arial" panose="020B0604020202020204" pitchFamily="34" charset="0"/>
              </a:rPr>
              <a:t>Xác</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định</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yếu</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tố</a:t>
            </a:r>
            <a:r>
              <a:rPr lang="en-US" sz="2000" dirty="0">
                <a:solidFill>
                  <a:srgbClr val="FFFFFF"/>
                </a:solidFill>
                <a:latin typeface="Arial" panose="020B0604020202020204" pitchFamily="34" charset="0"/>
                <a:cs typeface="Arial" panose="020B0604020202020204" pitchFamily="34" charset="0"/>
              </a:rPr>
              <a:t> </a:t>
            </a:r>
            <a:r>
              <a:rPr lang="vi-VN" sz="2000" dirty="0">
                <a:solidFill>
                  <a:srgbClr val="FFFFFF"/>
                </a:solidFill>
                <a:latin typeface="Arial" panose="020B0604020202020204" pitchFamily="34" charset="0"/>
                <a:cs typeface="Arial" panose="020B0604020202020204" pitchFamily="34" charset="0"/>
              </a:rPr>
              <a:t>cơ bản nhất, quyết định nhất</a:t>
            </a:r>
            <a:r>
              <a:rPr lang="en-US" sz="2000" dirty="0">
                <a:solidFill>
                  <a:srgbClr val="FFFFFF"/>
                </a:solidFill>
                <a:latin typeface="Arial" panose="020B0604020202020204" pitchFamily="34" charset="0"/>
                <a:cs typeface="Arial" panose="020B0604020202020204" pitchFamily="34" charset="0"/>
              </a:rPr>
              <a:t>.</a:t>
            </a:r>
          </a:p>
        </p:txBody>
      </p:sp>
      <p:sp>
        <p:nvSpPr>
          <p:cNvPr id="8" name="Rounded Rectangle 7"/>
          <p:cNvSpPr/>
          <p:nvPr/>
        </p:nvSpPr>
        <p:spPr>
          <a:xfrm>
            <a:off x="1920875" y="5700221"/>
            <a:ext cx="5562600" cy="5334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2000" i="1" dirty="0" err="1">
                <a:solidFill>
                  <a:srgbClr val="FFFFFF"/>
                </a:solidFill>
                <a:latin typeface="Tw Cen MT"/>
              </a:rPr>
              <a:t>Kh</a:t>
            </a:r>
            <a:r>
              <a:rPr lang="vi-VN" altLang="en-US" sz="2000" i="1" dirty="0">
                <a:solidFill>
                  <a:srgbClr val="FFFFFF"/>
                </a:solidFill>
                <a:latin typeface="Tahoma" pitchFamily="34" charset="0"/>
              </a:rPr>
              <a:t>ông được đánh giá phiến diện, một chiều !!</a:t>
            </a:r>
            <a:endParaRPr lang="en-US" altLang="en-US" sz="2000" i="1" dirty="0">
              <a:solidFill>
                <a:srgbClr val="FFFFFF"/>
              </a:solidFill>
              <a:latin typeface="Tw Cen MT"/>
            </a:endParaRPr>
          </a:p>
        </p:txBody>
      </p:sp>
      <p:sp>
        <p:nvSpPr>
          <p:cNvPr id="10" name="Down Arrow 9"/>
          <p:cNvSpPr/>
          <p:nvPr/>
        </p:nvSpPr>
        <p:spPr>
          <a:xfrm>
            <a:off x="4429919" y="5093639"/>
            <a:ext cx="412750" cy="463550"/>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a:solidFill>
                <a:srgbClr val="FFFFFF"/>
              </a:solidFill>
              <a:latin typeface="Tw Cen MT"/>
            </a:endParaRPr>
          </a:p>
        </p:txBody>
      </p:sp>
      <p:sp>
        <p:nvSpPr>
          <p:cNvPr id="528397" name="Rectangle 1"/>
          <p:cNvSpPr>
            <a:spLocks noChangeArrowheads="1"/>
          </p:cNvSpPr>
          <p:nvPr/>
        </p:nvSpPr>
        <p:spPr bwMode="auto">
          <a:xfrm>
            <a:off x="2333346" y="0"/>
            <a:ext cx="7058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kumimoji="0" lang="en-US" altLang="en-US" sz="2400" b="1" dirty="0">
                <a:solidFill>
                  <a:srgbClr val="FF0000"/>
                </a:solidFill>
                <a:latin typeface="Arial" panose="020B0604020202020204" pitchFamily="34" charset="0"/>
                <a:cs typeface="Arial" panose="020B0604020202020204" pitchFamily="34" charset="0"/>
              </a:rPr>
              <a:t>Ý </a:t>
            </a:r>
            <a:r>
              <a:rPr kumimoji="0" lang="en-US" altLang="en-US" sz="2400" b="1" u="sng" dirty="0" err="1">
                <a:solidFill>
                  <a:srgbClr val="FF0000"/>
                </a:solidFill>
                <a:latin typeface="Arial" panose="020B0604020202020204" pitchFamily="34" charset="0"/>
                <a:cs typeface="Arial" panose="020B0604020202020204" pitchFamily="34" charset="0"/>
              </a:rPr>
              <a:t>nghĩa</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phương</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pháp</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luậ</a:t>
            </a:r>
            <a:r>
              <a:rPr kumimoji="0" lang="en-US" altLang="en-US" sz="2400" b="1" dirty="0" err="1">
                <a:solidFill>
                  <a:srgbClr val="FF0000"/>
                </a:solidFill>
                <a:latin typeface="Arial" panose="020B0604020202020204" pitchFamily="34" charset="0"/>
                <a:cs typeface="Arial" panose="020B0604020202020204" pitchFamily="34" charset="0"/>
              </a:rPr>
              <a:t>n</a:t>
            </a:r>
            <a:endParaRPr kumimoji="0" lang="en-US" altLang="en-US" sz="2400" b="1" dirty="0">
              <a:solidFill>
                <a:srgbClr val="FF0000"/>
              </a:solidFill>
              <a:latin typeface="Arial" panose="020B0604020202020204" pitchFamily="34" charset="0"/>
              <a:cs typeface="Arial" panose="020B0604020202020204" pitchFamily="34" charset="0"/>
            </a:endParaRPr>
          </a:p>
        </p:txBody>
      </p:sp>
      <p:sp>
        <p:nvSpPr>
          <p:cNvPr id="528398" name="Rectangle 2"/>
          <p:cNvSpPr>
            <a:spLocks noChangeArrowheads="1"/>
          </p:cNvSpPr>
          <p:nvPr/>
        </p:nvSpPr>
        <p:spPr bwMode="auto">
          <a:xfrm>
            <a:off x="489397" y="1303046"/>
            <a:ext cx="611028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 typeface="Wingdings" panose="05000000000000000000" pitchFamily="2" charset="2"/>
              <a:buChar char="Ø"/>
            </a:pPr>
            <a:r>
              <a:rPr lang="en-US" altLang="en-US" sz="2400" dirty="0" err="1">
                <a:solidFill>
                  <a:srgbClr val="000066"/>
                </a:solidFill>
                <a:latin typeface="Arial" panose="020B0604020202020204" pitchFamily="34" charset="0"/>
                <a:cs typeface="Arial" panose="020B0604020202020204" pitchFamily="34" charset="0"/>
              </a:rPr>
              <a:t>Nguyên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lý</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về</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mối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liên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hệ</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phổ</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biến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đòi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hỏi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trong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nhận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thức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và</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hoạt</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động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thực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tiễn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cần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phải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có</a:t>
            </a:r>
            <a:r>
              <a:rPr lang="en-US" altLang="en-US" sz="2400" dirty="0">
                <a:solidFill>
                  <a:srgbClr val="00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quan</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điểm</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toàn</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diện</a:t>
            </a:r>
            <a:r>
              <a:rPr lang="en-US" altLang="en-US" sz="2400" b="1" i="1" dirty="0">
                <a:solidFill>
                  <a:srgbClr val="FF0066"/>
                </a:solidFill>
                <a:latin typeface="Arial" panose="020B0604020202020204" pitchFamily="34" charset="0"/>
                <a:cs typeface="Arial" panose="020B0604020202020204" pitchFamily="34" charset="0"/>
              </a:rPr>
              <a:t> + </a:t>
            </a:r>
            <a:r>
              <a:rPr lang="en-US" altLang="en-US" sz="2400" b="1" i="1" dirty="0" err="1">
                <a:solidFill>
                  <a:srgbClr val="FF0066"/>
                </a:solidFill>
                <a:latin typeface="Arial" panose="020B0604020202020204" pitchFamily="34" charset="0"/>
                <a:cs typeface="Arial" panose="020B0604020202020204" pitchFamily="34" charset="0"/>
              </a:rPr>
              <a:t>quan</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điểm</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lịch</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sử</a:t>
            </a:r>
            <a:r>
              <a:rPr lang="en-US" altLang="en-US" sz="2400" b="1" i="1" dirty="0">
                <a:solidFill>
                  <a:srgbClr val="FF0066"/>
                </a:solidFill>
                <a:latin typeface="Arial" panose="020B0604020202020204" pitchFamily="34" charset="0"/>
                <a:cs typeface="Arial" panose="020B0604020202020204" pitchFamily="34" charset="0"/>
              </a:rPr>
              <a:t>  - </a:t>
            </a:r>
            <a:r>
              <a:rPr lang="en-US" altLang="en-US" sz="2400" b="1" i="1" dirty="0" err="1">
                <a:solidFill>
                  <a:srgbClr val="FF0066"/>
                </a:solidFill>
                <a:latin typeface="Arial" panose="020B0604020202020204" pitchFamily="34" charset="0"/>
                <a:cs typeface="Arial" panose="020B0604020202020204" pitchFamily="34" charset="0"/>
              </a:rPr>
              <a:t>cụ</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thể</a:t>
            </a:r>
            <a:r>
              <a:rPr lang="en-US" altLang="en-US" sz="2400" b="1" i="1" dirty="0">
                <a:solidFill>
                  <a:srgbClr val="FF0066"/>
                </a:solidFill>
                <a:latin typeface="Arial" panose="020B0604020202020204" pitchFamily="34" charset="0"/>
                <a:cs typeface="Arial" panose="020B0604020202020204" pitchFamily="34" charset="0"/>
              </a:rPr>
              <a:t>.</a:t>
            </a:r>
          </a:p>
        </p:txBody>
      </p:sp>
      <p:pic>
        <p:nvPicPr>
          <p:cNvPr id="528399"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0112065"/>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9">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Effect transition="in" filter="fade">
                                      <p:cBhvr>
                                        <p:cTn id="13" dur="1000"/>
                                        <p:tgtEl>
                                          <p:spTgt spid="9">
                                            <p:txEl>
                                              <p:pRg st="1" end="1"/>
                                            </p:txEl>
                                          </p:spTgt>
                                        </p:tgtEl>
                                      </p:cBhvr>
                                    </p:animEffect>
                                    <p:anim calcmode="lin" valueType="num">
                                      <p:cBhvr>
                                        <p:cTn id="14"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9">
                                            <p:txEl>
                                              <p:pRg st="1" end="1"/>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9">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6" presetClass="entr" presetSubtype="26"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Horizontal)">
                                      <p:cBhvr>
                                        <p:cTn id="21" dur="500"/>
                                        <p:tgtEl>
                                          <p:spTgt spid="1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3" presetClass="entr" presetSubtype="16"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31" presetClass="entr" presetSubtype="0" fill="hold" nodeType="clickEffect">
                                  <p:stCondLst>
                                    <p:cond delay="0"/>
                                  </p:stCondLst>
                                  <p:iterate type="lt">
                                    <p:tmPct val="5000"/>
                                  </p:iterate>
                                  <p:childTnLst>
                                    <p:set>
                                      <p:cBhvr>
                                        <p:cTn id="31" dur="1" fill="hold">
                                          <p:stCondLst>
                                            <p:cond delay="0"/>
                                          </p:stCondLst>
                                        </p:cTn>
                                        <p:tgtEl>
                                          <p:spTgt spid="12292"/>
                                        </p:tgtEl>
                                        <p:attrNameLst>
                                          <p:attrName>style.visibility</p:attrName>
                                        </p:attrNameLst>
                                      </p:cBhvr>
                                      <p:to>
                                        <p:strVal val="visible"/>
                                      </p:to>
                                    </p:set>
                                    <p:anim calcmode="lin" valueType="num">
                                      <p:cBhvr>
                                        <p:cTn id="32" dur="1000" fill="hold"/>
                                        <p:tgtEl>
                                          <p:spTgt spid="12292"/>
                                        </p:tgtEl>
                                        <p:attrNameLst>
                                          <p:attrName>ppt_w</p:attrName>
                                        </p:attrNameLst>
                                      </p:cBhvr>
                                      <p:tavLst>
                                        <p:tav tm="0">
                                          <p:val>
                                            <p:fltVal val="0"/>
                                          </p:val>
                                        </p:tav>
                                        <p:tav tm="100000">
                                          <p:val>
                                            <p:strVal val="#ppt_w"/>
                                          </p:val>
                                        </p:tav>
                                      </p:tavLst>
                                    </p:anim>
                                    <p:anim calcmode="lin" valueType="num">
                                      <p:cBhvr>
                                        <p:cTn id="33" dur="1000" fill="hold"/>
                                        <p:tgtEl>
                                          <p:spTgt spid="12292"/>
                                        </p:tgtEl>
                                        <p:attrNameLst>
                                          <p:attrName>ppt_h</p:attrName>
                                        </p:attrNameLst>
                                      </p:cBhvr>
                                      <p:tavLst>
                                        <p:tav tm="0">
                                          <p:val>
                                            <p:fltVal val="0"/>
                                          </p:val>
                                        </p:tav>
                                        <p:tav tm="100000">
                                          <p:val>
                                            <p:strVal val="#ppt_h"/>
                                          </p:val>
                                        </p:tav>
                                      </p:tavLst>
                                    </p:anim>
                                    <p:anim calcmode="lin" valueType="num">
                                      <p:cBhvr>
                                        <p:cTn id="34" dur="1000" fill="hold"/>
                                        <p:tgtEl>
                                          <p:spTgt spid="12292"/>
                                        </p:tgtEl>
                                        <p:attrNameLst>
                                          <p:attrName>style.rotation</p:attrName>
                                        </p:attrNameLst>
                                      </p:cBhvr>
                                      <p:tavLst>
                                        <p:tav tm="0">
                                          <p:val>
                                            <p:fltVal val="90"/>
                                          </p:val>
                                        </p:tav>
                                        <p:tav tm="100000">
                                          <p:val>
                                            <p:fltVal val="0"/>
                                          </p:val>
                                        </p:tav>
                                      </p:tavLst>
                                    </p:anim>
                                    <p:animEffect transition="in" filter="fade">
                                      <p:cBhvr>
                                        <p:cTn id="35" dur="1000"/>
                                        <p:tgtEl>
                                          <p:spTgt spid="1229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1" presetClass="entr" presetSubtype="0" fill="hold" grpId="0" nodeType="clickEffect">
                                  <p:stCondLst>
                                    <p:cond delay="0"/>
                                  </p:stCondLst>
                                  <p:iterate type="lt">
                                    <p:tmPct val="5000"/>
                                  </p:iterate>
                                  <p:childTnLst>
                                    <p:set>
                                      <p:cBhvr>
                                        <p:cTn id="39" dur="1" fill="hold">
                                          <p:stCondLst>
                                            <p:cond delay="0"/>
                                          </p:stCondLst>
                                        </p:cTn>
                                        <p:tgtEl>
                                          <p:spTgt spid="6"/>
                                        </p:tgtEl>
                                        <p:attrNameLst>
                                          <p:attrName>style.visibility</p:attrName>
                                        </p:attrNameLst>
                                      </p:cBhvr>
                                      <p:to>
                                        <p:strVal val="visible"/>
                                      </p:to>
                                    </p:set>
                                    <p:anim calcmode="lin" valueType="num">
                                      <p:cBhvr>
                                        <p:cTn id="40" dur="1000" fill="hold"/>
                                        <p:tgtEl>
                                          <p:spTgt spid="6"/>
                                        </p:tgtEl>
                                        <p:attrNameLst>
                                          <p:attrName>ppt_w</p:attrName>
                                        </p:attrNameLst>
                                      </p:cBhvr>
                                      <p:tavLst>
                                        <p:tav tm="0">
                                          <p:val>
                                            <p:fltVal val="0"/>
                                          </p:val>
                                        </p:tav>
                                        <p:tav tm="100000">
                                          <p:val>
                                            <p:strVal val="#ppt_w"/>
                                          </p:val>
                                        </p:tav>
                                      </p:tavLst>
                                    </p:anim>
                                    <p:anim calcmode="lin" valueType="num">
                                      <p:cBhvr>
                                        <p:cTn id="41" dur="1000" fill="hold"/>
                                        <p:tgtEl>
                                          <p:spTgt spid="6"/>
                                        </p:tgtEl>
                                        <p:attrNameLst>
                                          <p:attrName>ppt_h</p:attrName>
                                        </p:attrNameLst>
                                      </p:cBhvr>
                                      <p:tavLst>
                                        <p:tav tm="0">
                                          <p:val>
                                            <p:fltVal val="0"/>
                                          </p:val>
                                        </p:tav>
                                        <p:tav tm="100000">
                                          <p:val>
                                            <p:strVal val="#ppt_h"/>
                                          </p:val>
                                        </p:tav>
                                      </p:tavLst>
                                    </p:anim>
                                    <p:anim calcmode="lin" valueType="num">
                                      <p:cBhvr>
                                        <p:cTn id="42" dur="1000" fill="hold"/>
                                        <p:tgtEl>
                                          <p:spTgt spid="6"/>
                                        </p:tgtEl>
                                        <p:attrNameLst>
                                          <p:attrName>style.rotation</p:attrName>
                                        </p:attrNameLst>
                                      </p:cBhvr>
                                      <p:tavLst>
                                        <p:tav tm="0">
                                          <p:val>
                                            <p:fltVal val="90"/>
                                          </p:val>
                                        </p:tav>
                                        <p:tav tm="100000">
                                          <p:val>
                                            <p:fltVal val="0"/>
                                          </p:val>
                                        </p:tav>
                                      </p:tavLst>
                                    </p:anim>
                                    <p:animEffect transition="in" filter="fade">
                                      <p:cBhvr>
                                        <p:cTn id="4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bwMode="auto">
          <a:xfrm>
            <a:off x="170656" y="1262093"/>
            <a:ext cx="7631113" cy="4747780"/>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r>
              <a:rPr kumimoji="1" lang="en-US" sz="2400" b="1" dirty="0" err="1">
                <a:solidFill>
                  <a:schemeClr val="bg1"/>
                </a:solidFill>
                <a:latin typeface="Arial" panose="020B0604020202020204" pitchFamily="34" charset="0"/>
                <a:cs typeface="Arial" panose="020B0604020202020204" pitchFamily="34" charset="0"/>
              </a:rPr>
              <a:t>Phát</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triển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là</a:t>
            </a:r>
            <a:r>
              <a:rPr kumimoji="1" lang="en-US" sz="2400"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sự</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vận</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động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theo</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hướng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đi</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lên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thấp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cao</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đơn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giản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phức</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tạp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chưa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của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sự</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vật</a:t>
            </a:r>
            <a:r>
              <a:rPr kumimoji="1" lang="en-US" sz="2400" dirty="0">
                <a:solidFill>
                  <a:schemeClr val="bg1"/>
                </a:solidFill>
                <a:latin typeface="Arial" panose="020B0604020202020204" pitchFamily="34" charset="0"/>
                <a:cs typeface="Arial" panose="020B0604020202020204" pitchFamily="34" charset="0"/>
              </a:rPr>
              <a:t>.</a:t>
            </a:r>
          </a:p>
          <a:p>
            <a:pPr algn="just" fontAlgn="base">
              <a:spcBef>
                <a:spcPct val="20000"/>
              </a:spcBef>
              <a:spcAft>
                <a:spcPct val="0"/>
              </a:spcAft>
              <a:buClrTx/>
              <a:buSzTx/>
              <a:buFont typeface="Wingdings" panose="05000000000000000000" pitchFamily="2" charset="2"/>
              <a:buChar char="Ø"/>
            </a:pPr>
            <a:r>
              <a:rPr lang="en-US" altLang="en-US" sz="2400" i="1" dirty="0" err="1">
                <a:solidFill>
                  <a:schemeClr val="bg1"/>
                </a:solidFill>
                <a:latin typeface="Arial" panose="020B0604020202020204" pitchFamily="34" charset="0"/>
                <a:cs typeface="Arial" panose="020B0604020202020204" pitchFamily="34" charset="0"/>
              </a:rPr>
              <a:t>Phát</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triển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khuynh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hướng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chung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của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thế</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giới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có</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tính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phổ</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biến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thể</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hiện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mọi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lĩnh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vực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nhiên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xã</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hội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tư</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duy</a:t>
            </a:r>
            <a:r>
              <a:rPr lang="en-US" altLang="en-US" sz="2400" dirty="0">
                <a:solidFill>
                  <a:schemeClr val="bg1"/>
                </a:solidFill>
                <a:latin typeface="Arial" panose="020B0604020202020204" pitchFamily="34" charset="0"/>
                <a:cs typeface="Arial" panose="020B0604020202020204" pitchFamily="34" charset="0"/>
              </a:rPr>
              <a:t>.</a:t>
            </a:r>
          </a:p>
          <a:p>
            <a:pPr algn="just" fontAlgn="base">
              <a:spcBef>
                <a:spcPct val="20000"/>
              </a:spcBef>
              <a:spcAft>
                <a:spcPct val="0"/>
              </a:spcAft>
              <a:buClrTx/>
              <a:buSzTx/>
              <a:buFont typeface="Wingdings" panose="05000000000000000000" pitchFamily="2" charset="2"/>
              <a:buChar char="Ø"/>
            </a:pP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Nguyên</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nhân</a:t>
            </a:r>
            <a:r>
              <a:rPr lang="en-US" altLang="en-US" sz="2400" dirty="0">
                <a:solidFill>
                  <a:schemeClr val="bg1"/>
                </a:solidFill>
                <a:latin typeface="Arial" panose="020B0604020202020204" pitchFamily="34" charset="0"/>
                <a:cs typeface="Arial" panose="020B0604020202020204" pitchFamily="34" charset="0"/>
              </a:rPr>
              <a:t>: Do </a:t>
            </a:r>
            <a:r>
              <a:rPr lang="en-US" altLang="en-US" sz="2400" dirty="0" err="1">
                <a:solidFill>
                  <a:schemeClr val="bg1"/>
                </a:solidFill>
                <a:latin typeface="Arial" panose="020B0604020202020204" pitchFamily="34" charset="0"/>
                <a:cs typeface="Arial" panose="020B0604020202020204" pitchFamily="34" charset="0"/>
              </a:rPr>
              <a:t>sự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hệ</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động</a:t>
            </a:r>
            <a:r>
              <a:rPr lang="en-US" altLang="en-US" sz="2400" dirty="0">
                <a:solidFill>
                  <a:schemeClr val="bg1"/>
                </a:solidFill>
                <a:latin typeface="Arial" panose="020B0604020202020204" pitchFamily="34" charset="0"/>
                <a:cs typeface="Arial" panose="020B0604020202020204" pitchFamily="34" charset="0"/>
              </a:rPr>
              <a:t> qua </a:t>
            </a:r>
            <a:r>
              <a:rPr lang="en-US" altLang="en-US" sz="2400" dirty="0" err="1">
                <a:solidFill>
                  <a:schemeClr val="bg1"/>
                </a:solidFill>
                <a:latin typeface="Arial" panose="020B0604020202020204" pitchFamily="34" charset="0"/>
                <a:cs typeface="Arial" panose="020B0604020202020204" pitchFamily="34" charset="0"/>
              </a:rPr>
              <a:t>lại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giữa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mặt</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yếu</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tố</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trong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sự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vật</a:t>
            </a:r>
            <a:r>
              <a:rPr lang="en-US" altLang="en-US" sz="2400" dirty="0">
                <a:solidFill>
                  <a:schemeClr val="bg1"/>
                </a:solidFill>
                <a:latin typeface="Arial" panose="020B0604020202020204" pitchFamily="34" charset="0"/>
                <a:cs typeface="Arial" panose="020B0604020202020204" pitchFamily="34" charset="0"/>
              </a:rPr>
              <a:t>.</a:t>
            </a:r>
          </a:p>
          <a:p>
            <a:pPr algn="just" fontAlgn="base">
              <a:spcBef>
                <a:spcPct val="0"/>
              </a:spcBef>
              <a:spcAft>
                <a:spcPct val="0"/>
              </a:spcAft>
              <a:defRPr/>
            </a:pPr>
            <a:endParaRPr kumimoji="1" lang="en-US" sz="2400" dirty="0">
              <a:solidFill>
                <a:schemeClr val="bg1"/>
              </a:solidFill>
              <a:latin typeface="Arial" panose="020B0604020202020204" pitchFamily="34" charset="0"/>
              <a:cs typeface="Arial" panose="020B0604020202020204" pitchFamily="34" charset="0"/>
            </a:endParaRPr>
          </a:p>
        </p:txBody>
      </p:sp>
      <p:pic>
        <p:nvPicPr>
          <p:cNvPr id="9" name="Picture 6" descr="人类的进化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3575" y="3767168"/>
            <a:ext cx="3330575" cy="16922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0" name="Text Box 8"/>
          <p:cNvSpPr txBox="1">
            <a:spLocks noChangeArrowheads="1"/>
          </p:cNvSpPr>
          <p:nvPr/>
        </p:nvSpPr>
        <p:spPr bwMode="auto">
          <a:xfrm>
            <a:off x="8328025" y="5527705"/>
            <a:ext cx="306387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Phát triển </a:t>
            </a:r>
          </a:p>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từ vượn thành người</a:t>
            </a:r>
          </a:p>
        </p:txBody>
      </p:sp>
      <p:pic>
        <p:nvPicPr>
          <p:cNvPr id="11" name="Picture 7" descr="孩子与车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5987" y="1516871"/>
            <a:ext cx="3656013" cy="16938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9782164" y="3367058"/>
            <a:ext cx="160973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Tăng dân số</a:t>
            </a:r>
          </a:p>
        </p:txBody>
      </p:sp>
      <p:sp>
        <p:nvSpPr>
          <p:cNvPr id="3" name="Rectangle 2"/>
          <p:cNvSpPr>
            <a:spLocks noChangeArrowheads="1"/>
          </p:cNvSpPr>
          <p:nvPr/>
        </p:nvSpPr>
        <p:spPr bwMode="auto">
          <a:xfrm>
            <a:off x="6296025" y="870354"/>
            <a:ext cx="7627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90000"/>
              </a:lnSpc>
              <a:spcAft>
                <a:spcPct val="0"/>
              </a:spcAft>
              <a:buFontTx/>
              <a:buNone/>
            </a:pPr>
            <a:r>
              <a:rPr lang="vi-VN" altLang="en-US" sz="2000" i="1" dirty="0">
                <a:solidFill>
                  <a:srgbClr val="660066"/>
                </a:solidFill>
                <a:latin typeface="Arial" panose="020B0604020202020204" pitchFamily="34" charset="0"/>
                <a:cs typeface="Arial" panose="020B0604020202020204" pitchFamily="34" charset="0"/>
              </a:rPr>
              <a:t>Phát triển khác với tăng trưởng</a:t>
            </a:r>
          </a:p>
        </p:txBody>
      </p:sp>
      <p:pic>
        <p:nvPicPr>
          <p:cNvPr id="531464"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1465" name="Rectangle 3"/>
          <p:cNvSpPr>
            <a:spLocks noChangeArrowheads="1"/>
          </p:cNvSpPr>
          <p:nvPr/>
        </p:nvSpPr>
        <p:spPr bwMode="auto">
          <a:xfrm>
            <a:off x="0" y="654888"/>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
        <p:nvSpPr>
          <p:cNvPr id="13" name="Rectangle 2"/>
          <p:cNvSpPr txBox="1">
            <a:spLocks noChangeArrowheads="1"/>
          </p:cNvSpPr>
          <p:nvPr/>
        </p:nvSpPr>
        <p:spPr bwMode="auto">
          <a:xfrm>
            <a:off x="1829593" y="42772"/>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a:solidFill>
                  <a:srgbClr val="FF0000"/>
                </a:solidFill>
                <a:latin typeface="Times New Roman" panose="02020603050405020304" pitchFamily="18" charset="0"/>
              </a:rPr>
              <a:t>HAI NGUYÊN LÝ CƠ BẢN</a:t>
            </a:r>
          </a:p>
        </p:txBody>
      </p:sp>
      <p:sp>
        <p:nvSpPr>
          <p:cNvPr id="14" name="AutoShape 3"/>
          <p:cNvSpPr>
            <a:spLocks noChangeAspect="1" noChangeArrowheads="1"/>
          </p:cNvSpPr>
          <p:nvPr/>
        </p:nvSpPr>
        <p:spPr bwMode="auto">
          <a:xfrm>
            <a:off x="2385808" y="601242"/>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350145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6" presetClass="entr" presetSubtype="26"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barn(inHorizontal)">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xit" presetSubtype="4" fill="hold" grpId="1" nodeType="clickEffect">
                                  <p:stCondLst>
                                    <p:cond delay="0"/>
                                  </p:stCondLst>
                                  <p:childTnLst>
                                    <p:animEffect transition="out" filter="wheel(4)">
                                      <p:cBhvr>
                                        <p:cTn id="42" dur="1000"/>
                                        <p:tgtEl>
                                          <p:spTgt spid="13"/>
                                        </p:tgtEl>
                                      </p:cBhvr>
                                    </p:animEffect>
                                    <p:set>
                                      <p:cBhvr>
                                        <p:cTn id="43" dur="1" fill="hold">
                                          <p:stCondLst>
                                            <p:cond delay="999"/>
                                          </p:stCondLst>
                                        </p:cTn>
                                        <p:tgtEl>
                                          <p:spTgt spid="13"/>
                                        </p:tgtEl>
                                        <p:attrNameLst>
                                          <p:attrName>style.visibility</p:attrName>
                                        </p:attrNameLst>
                                      </p:cBhvr>
                                      <p:to>
                                        <p:strVal val="hidden"/>
                                      </p:to>
                                    </p:set>
                                  </p:childTnLst>
                                </p:cTn>
                              </p:par>
                              <p:par>
                                <p:cTn id="44" presetID="5"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checkerboard(across)">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P spid="12" grpId="0"/>
      <p:bldP spid="3" grpId="0"/>
      <p:bldP spid="13" grpId="0"/>
      <p:bldP spid="13" grpId="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Rounded Rectangle 4"/>
          <p:cNvSpPr/>
          <p:nvPr/>
        </p:nvSpPr>
        <p:spPr>
          <a:xfrm>
            <a:off x="1778000" y="3033714"/>
            <a:ext cx="4605338" cy="1258887"/>
          </a:xfrm>
          <a:prstGeom prst="roundRect">
            <a:avLst/>
          </a:prstGeom>
          <a:solidFill>
            <a:srgbClr val="0066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514350" indent="-5143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342900" indent="-342900" eaLnBrk="1" fontAlgn="base" hangingPunct="1">
              <a:spcBef>
                <a:spcPct val="0"/>
              </a:spcBef>
              <a:spcAft>
                <a:spcPct val="0"/>
              </a:spcAft>
              <a:buFont typeface="Wingdings" panose="05000000000000000000" pitchFamily="2" charset="2"/>
              <a:buChar char="§"/>
              <a:defRPr/>
            </a:pPr>
            <a:r>
              <a:rPr lang="en-US" altLang="en-US" sz="2000" dirty="0" err="1">
                <a:solidFill>
                  <a:prstClr val="white"/>
                </a:solidFill>
              </a:rPr>
              <a:t>Xem</a:t>
            </a:r>
            <a:r>
              <a:rPr lang="en-US" altLang="en-US" sz="2000" dirty="0">
                <a:solidFill>
                  <a:prstClr val="white"/>
                </a:solidFill>
              </a:rPr>
              <a:t> </a:t>
            </a:r>
            <a:r>
              <a:rPr lang="en-US" altLang="en-US" sz="2000" dirty="0" err="1">
                <a:solidFill>
                  <a:prstClr val="white"/>
                </a:solidFill>
              </a:rPr>
              <a:t>xét</a:t>
            </a:r>
            <a:r>
              <a:rPr lang="en-US" altLang="en-US" sz="2000" dirty="0">
                <a:solidFill>
                  <a:prstClr val="white"/>
                </a:solidFill>
              </a:rPr>
              <a:t> </a:t>
            </a:r>
            <a:r>
              <a:rPr lang="en-US" altLang="en-US" sz="2000" dirty="0" err="1">
                <a:solidFill>
                  <a:prstClr val="white"/>
                </a:solidFill>
              </a:rPr>
              <a:t>sự</a:t>
            </a:r>
            <a:r>
              <a:rPr lang="en-US" altLang="en-US" sz="2000" dirty="0">
                <a:solidFill>
                  <a:prstClr val="white"/>
                </a:solidFill>
              </a:rPr>
              <a:t> </a:t>
            </a:r>
            <a:r>
              <a:rPr lang="en-US" altLang="en-US" sz="2000" dirty="0" err="1">
                <a:solidFill>
                  <a:prstClr val="white"/>
                </a:solidFill>
              </a:rPr>
              <a:t>vật,hiện</a:t>
            </a:r>
            <a:r>
              <a:rPr lang="en-US" altLang="en-US" sz="2000" dirty="0">
                <a:solidFill>
                  <a:prstClr val="white"/>
                </a:solidFill>
              </a:rPr>
              <a:t> </a:t>
            </a:r>
            <a:r>
              <a:rPr lang="en-US" altLang="en-US" sz="2000" dirty="0" err="1">
                <a:solidFill>
                  <a:prstClr val="white"/>
                </a:solidFill>
              </a:rPr>
              <a:t>tượng</a:t>
            </a:r>
            <a:r>
              <a:rPr lang="en-US" altLang="en-US" sz="2000" dirty="0">
                <a:solidFill>
                  <a:prstClr val="white"/>
                </a:solidFill>
              </a:rPr>
              <a:t> </a:t>
            </a:r>
            <a:r>
              <a:rPr lang="en-US" altLang="en-US" sz="2000" dirty="0" err="1">
                <a:solidFill>
                  <a:prstClr val="white"/>
                </a:solidFill>
              </a:rPr>
              <a:t>theo</a:t>
            </a:r>
            <a:r>
              <a:rPr lang="en-US" altLang="en-US" sz="2000" dirty="0">
                <a:solidFill>
                  <a:prstClr val="white"/>
                </a:solidFill>
              </a:rPr>
              <a:t> </a:t>
            </a:r>
            <a:r>
              <a:rPr lang="en-US" altLang="en-US" sz="2000" dirty="0" err="1">
                <a:solidFill>
                  <a:prstClr val="white"/>
                </a:solidFill>
              </a:rPr>
              <a:t>hướng</a:t>
            </a:r>
            <a:r>
              <a:rPr lang="en-US" altLang="en-US" sz="2000" dirty="0">
                <a:solidFill>
                  <a:prstClr val="white"/>
                </a:solidFill>
              </a:rPr>
              <a:t> </a:t>
            </a:r>
            <a:r>
              <a:rPr lang="en-US" altLang="en-US" sz="2000" dirty="0" err="1">
                <a:solidFill>
                  <a:prstClr val="white"/>
                </a:solidFill>
              </a:rPr>
              <a:t>vận</a:t>
            </a:r>
            <a:r>
              <a:rPr lang="en-US" altLang="en-US" sz="2000" dirty="0">
                <a:solidFill>
                  <a:prstClr val="white"/>
                </a:solidFill>
              </a:rPr>
              <a:t> </a:t>
            </a:r>
            <a:r>
              <a:rPr lang="en-US" altLang="en-US" sz="2000" dirty="0" err="1">
                <a:solidFill>
                  <a:prstClr val="white"/>
                </a:solidFill>
              </a:rPr>
              <a:t>động</a:t>
            </a:r>
            <a:r>
              <a:rPr lang="en-US" altLang="en-US" sz="2000" dirty="0">
                <a:solidFill>
                  <a:prstClr val="white"/>
                </a:solidFill>
              </a:rPr>
              <a:t> </a:t>
            </a:r>
            <a:r>
              <a:rPr lang="en-US" altLang="en-US" sz="2000" dirty="0" err="1">
                <a:solidFill>
                  <a:prstClr val="white"/>
                </a:solidFill>
              </a:rPr>
              <a:t>đi</a:t>
            </a:r>
            <a:r>
              <a:rPr lang="en-US" altLang="en-US" sz="2000" dirty="0">
                <a:solidFill>
                  <a:prstClr val="white"/>
                </a:solidFill>
              </a:rPr>
              <a:t> </a:t>
            </a:r>
            <a:r>
              <a:rPr lang="en-US" altLang="en-US" sz="2000" dirty="0" err="1">
                <a:solidFill>
                  <a:prstClr val="white"/>
                </a:solidFill>
              </a:rPr>
              <a:t>lên</a:t>
            </a:r>
            <a:r>
              <a:rPr lang="en-US" altLang="en-US" sz="2000" dirty="0">
                <a:solidFill>
                  <a:prstClr val="white"/>
                </a:solidFill>
              </a:rPr>
              <a:t>, </a:t>
            </a:r>
            <a:r>
              <a:rPr lang="en-US" altLang="en-US" sz="2000" dirty="0" err="1">
                <a:solidFill>
                  <a:prstClr val="white"/>
                </a:solidFill>
              </a:rPr>
              <a:t>phát</a:t>
            </a:r>
            <a:r>
              <a:rPr lang="en-US" altLang="en-US" sz="2000" dirty="0">
                <a:solidFill>
                  <a:prstClr val="white"/>
                </a:solidFill>
              </a:rPr>
              <a:t> </a:t>
            </a:r>
            <a:r>
              <a:rPr lang="en-US" altLang="en-US" sz="2000" dirty="0" err="1">
                <a:solidFill>
                  <a:prstClr val="white"/>
                </a:solidFill>
              </a:rPr>
              <a:t>triển</a:t>
            </a:r>
            <a:endParaRPr lang="en-US" altLang="en-US" sz="2000" dirty="0">
              <a:solidFill>
                <a:prstClr val="white"/>
              </a:solidFill>
            </a:endParaRPr>
          </a:p>
          <a:p>
            <a:pPr marL="342900" indent="-342900" eaLnBrk="1" fontAlgn="base" hangingPunct="1">
              <a:spcBef>
                <a:spcPct val="0"/>
              </a:spcBef>
              <a:spcAft>
                <a:spcPct val="0"/>
              </a:spcAft>
              <a:buFont typeface="Wingdings" panose="05000000000000000000" pitchFamily="2" charset="2"/>
              <a:buChar char="§"/>
              <a:defRPr/>
            </a:pPr>
            <a:r>
              <a:rPr lang="en-US" altLang="en-US" sz="2000" dirty="0" err="1">
                <a:solidFill>
                  <a:prstClr val="white"/>
                </a:solidFill>
              </a:rPr>
              <a:t>Phán</a:t>
            </a:r>
            <a:r>
              <a:rPr lang="en-US" altLang="en-US" sz="2000" dirty="0">
                <a:solidFill>
                  <a:prstClr val="white"/>
                </a:solidFill>
              </a:rPr>
              <a:t> </a:t>
            </a:r>
            <a:r>
              <a:rPr lang="en-US" altLang="en-US" sz="2000" dirty="0" err="1">
                <a:solidFill>
                  <a:prstClr val="white"/>
                </a:solidFill>
              </a:rPr>
              <a:t>đoán</a:t>
            </a:r>
            <a:r>
              <a:rPr lang="en-US" altLang="en-US" sz="2000" dirty="0">
                <a:solidFill>
                  <a:prstClr val="white"/>
                </a:solidFill>
              </a:rPr>
              <a:t> </a:t>
            </a:r>
            <a:r>
              <a:rPr lang="en-US" altLang="en-US" sz="2000" dirty="0" err="1">
                <a:solidFill>
                  <a:prstClr val="white"/>
                </a:solidFill>
              </a:rPr>
              <a:t>khuynh</a:t>
            </a:r>
            <a:r>
              <a:rPr lang="en-US" altLang="en-US" sz="2000" dirty="0">
                <a:solidFill>
                  <a:prstClr val="white"/>
                </a:solidFill>
              </a:rPr>
              <a:t> </a:t>
            </a:r>
            <a:r>
              <a:rPr lang="en-US" altLang="en-US" sz="2000" dirty="0" err="1">
                <a:solidFill>
                  <a:prstClr val="white"/>
                </a:solidFill>
              </a:rPr>
              <a:t>hướng</a:t>
            </a:r>
            <a:r>
              <a:rPr lang="vi-VN" altLang="en-US" sz="2000" dirty="0">
                <a:solidFill>
                  <a:prstClr val="white"/>
                </a:solidFill>
              </a:rPr>
              <a:t> </a:t>
            </a:r>
            <a:r>
              <a:rPr lang="en-US" altLang="en-US" sz="2000" dirty="0" err="1">
                <a:solidFill>
                  <a:prstClr val="white"/>
                </a:solidFill>
              </a:rPr>
              <a:t>biến</a:t>
            </a:r>
            <a:r>
              <a:rPr lang="en-US" altLang="en-US" sz="2000" dirty="0">
                <a:solidFill>
                  <a:prstClr val="white"/>
                </a:solidFill>
              </a:rPr>
              <a:t> </a:t>
            </a:r>
            <a:r>
              <a:rPr lang="en-US" altLang="en-US" sz="2000" dirty="0" err="1">
                <a:solidFill>
                  <a:prstClr val="white"/>
                </a:solidFill>
              </a:rPr>
              <a:t>đổi</a:t>
            </a:r>
            <a:r>
              <a:rPr lang="vi-VN" altLang="en-US" sz="2000" dirty="0">
                <a:solidFill>
                  <a:prstClr val="white"/>
                </a:solidFill>
              </a:rPr>
              <a:t>.</a:t>
            </a:r>
            <a:endParaRPr lang="en-US" altLang="en-US" sz="2000" dirty="0">
              <a:solidFill>
                <a:prstClr val="white"/>
              </a:solidFill>
            </a:endParaRPr>
          </a:p>
        </p:txBody>
      </p:sp>
      <p:pic>
        <p:nvPicPr>
          <p:cNvPr id="397315" name="Picture 4" descr="D:\TU LIEU\HINH\HINH TAI MANG\Tre em hom n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72180" y="3717925"/>
            <a:ext cx="1981200"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7316" name="Picture 9" descr="D:\TAI LIEU\KHO TU LIEU\HINH ANH\HINH TINH\CON NGUOI\NGHE SI\HHA_338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0442" y="2025651"/>
            <a:ext cx="1995487"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own Arrow 3"/>
          <p:cNvSpPr/>
          <p:nvPr/>
        </p:nvSpPr>
        <p:spPr>
          <a:xfrm>
            <a:off x="3829051" y="4329114"/>
            <a:ext cx="504825" cy="504825"/>
          </a:xfrm>
          <a:prstGeom prst="downArrow">
            <a:avLst/>
          </a:prstGeom>
          <a:solidFill>
            <a:srgbClr val="FF0000"/>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0" name="Rounded Rectangle 9"/>
          <p:cNvSpPr>
            <a:spLocks noChangeArrowheads="1"/>
          </p:cNvSpPr>
          <p:nvPr/>
        </p:nvSpPr>
        <p:spPr bwMode="auto">
          <a:xfrm>
            <a:off x="1778000" y="4845050"/>
            <a:ext cx="4605338" cy="1104900"/>
          </a:xfrm>
          <a:prstGeom prst="roundRect">
            <a:avLst>
              <a:gd name="adj" fmla="val 16667"/>
            </a:avLst>
          </a:prstGeom>
          <a:solidFill>
            <a:srgbClr val="7030A0"/>
          </a:solidFill>
          <a:ln w="9525" algn="ctr">
            <a:solidFill>
              <a:srgbClr val="000000"/>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sz="2000" kern="0" dirty="0">
                <a:solidFill>
                  <a:prstClr val="white"/>
                </a:solidFill>
                <a:latin typeface="Arial" pitchFamily="34" charset="0"/>
                <a:cs typeface="Arial" panose="020B0604020202020204" pitchFamily="34" charset="0"/>
              </a:rPr>
              <a:t>K</a:t>
            </a:r>
            <a:r>
              <a:rPr lang="en-US" altLang="en-US" sz="2000" kern="0" dirty="0" err="1">
                <a:solidFill>
                  <a:prstClr val="white"/>
                </a:solidFill>
                <a:latin typeface="Arial" pitchFamily="34" charset="0"/>
                <a:cs typeface="Arial" panose="020B0604020202020204" pitchFamily="34" charset="0"/>
              </a:rPr>
              <a:t>hắc</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phục</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tư</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tưởng</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bảo</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thủ</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trì</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trệ</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định</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kiến</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đối</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lập</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với</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sự</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phát</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triển</a:t>
            </a:r>
            <a:r>
              <a:rPr lang="en-US" altLang="en-US" sz="2000" kern="0" dirty="0">
                <a:solidFill>
                  <a:prstClr val="white"/>
                </a:solidFill>
                <a:latin typeface="Arial" pitchFamily="34" charset="0"/>
                <a:cs typeface="Arial" panose="020B0604020202020204" pitchFamily="34" charset="0"/>
              </a:rPr>
              <a:t>.</a:t>
            </a:r>
          </a:p>
        </p:txBody>
      </p:sp>
      <p:sp>
        <p:nvSpPr>
          <p:cNvPr id="397321" name="Rectangle 5"/>
          <p:cNvSpPr>
            <a:spLocks noChangeArrowheads="1"/>
          </p:cNvSpPr>
          <p:nvPr/>
        </p:nvSpPr>
        <p:spPr bwMode="auto">
          <a:xfrm>
            <a:off x="-9524" y="1624013"/>
            <a:ext cx="645636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ahoma" panose="020B0604030504040204"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ahoma" panose="020B0604030504040204"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ahoma" panose="020B0604030504040204" pitchFamily="34" charset="0"/>
              </a:defRPr>
            </a:lvl3pPr>
            <a:lvl4pPr marL="1600200" indent="-228600">
              <a:spcBef>
                <a:spcPts val="400"/>
              </a:spcBef>
              <a:buClr>
                <a:srgbClr val="A5AB81"/>
              </a:buClr>
              <a:buSzPct val="75000"/>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ts val="400"/>
              </a:spcBef>
              <a:buClr>
                <a:srgbClr val="D8B25C"/>
              </a:buClr>
              <a:buSzPct val="65000"/>
              <a:buFont typeface="Wingdings" panose="05000000000000000000" pitchFamily="2" charset="2"/>
              <a:buChar char=""/>
              <a:defRPr sz="2000">
                <a:solidFill>
                  <a:schemeClr val="tx1"/>
                </a:solidFill>
                <a:latin typeface="Tahoma" panose="020B0604030504040204" pitchFamily="34" charset="0"/>
              </a:defRPr>
            </a:lvl5pPr>
            <a:lvl6pPr marL="25146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6pPr>
            <a:lvl7pPr marL="29718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7pPr>
            <a:lvl8pPr marL="34290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8pPr>
            <a:lvl9pPr marL="38862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9pPr>
          </a:lstStyle>
          <a:p>
            <a:pPr algn="just" fontAlgn="base">
              <a:spcBef>
                <a:spcPct val="0"/>
              </a:spcBef>
              <a:spcAft>
                <a:spcPct val="0"/>
              </a:spcAft>
              <a:buClrTx/>
              <a:buSzTx/>
              <a:buFontTx/>
              <a:buNone/>
            </a:pP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dirty="0" err="1">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en-US" altLang="en-US" sz="2400" dirty="0" err="1">
                <a:solidFill>
                  <a:srgbClr val="000066"/>
                </a:solidFill>
                <a:latin typeface="Arial" panose="020B0604020202020204" pitchFamily="34" charset="0"/>
                <a:ea typeface="SimSun" panose="02010600030101010101" pitchFamily="2" charset="-122"/>
                <a:cs typeface="Arial" panose="020B0604020202020204" pitchFamily="34" charset="0"/>
              </a:rPr>
              <a:t>của</a:t>
            </a: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en-US" altLang="en-US" sz="2400" dirty="0" err="1">
                <a:solidFill>
                  <a:srgbClr val="000066"/>
                </a:solidFill>
                <a:latin typeface="Arial" panose="020B0604020202020204" pitchFamily="34" charset="0"/>
                <a:ea typeface="SimSun" panose="02010600030101010101" pitchFamily="2" charset="-122"/>
                <a:cs typeface="Arial" panose="020B0604020202020204" pitchFamily="34" charset="0"/>
              </a:rPr>
              <a:t>vấn</a:t>
            </a: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en-US" altLang="en-US" sz="2400" dirty="0" err="1">
                <a:solidFill>
                  <a:srgbClr val="000066"/>
                </a:solidFill>
                <a:latin typeface="Arial" panose="020B0604020202020204" pitchFamily="34" charset="0"/>
                <a:ea typeface="SimSun" panose="02010600030101010101" pitchFamily="2" charset="-122"/>
                <a:cs typeface="Arial" panose="020B0604020202020204" pitchFamily="34" charset="0"/>
              </a:rPr>
              <a:t>đề</a:t>
            </a: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vi-VN"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Nguyên lý về sự phát triển giúp chúng ta</a:t>
            </a: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a:t>
            </a:r>
            <a:endParaRPr kumimoji="1" lang="en-US" altLang="en-US" sz="2400" b="1" i="1" dirty="0">
              <a:solidFill>
                <a:srgbClr val="FF0066"/>
              </a:solidFill>
              <a:latin typeface="Arial" panose="020B0604020202020204" pitchFamily="34" charset="0"/>
              <a:ea typeface="SimSun" panose="02010600030101010101" pitchFamily="2" charset="-122"/>
              <a:cs typeface="Arial" panose="020B0604020202020204" pitchFamily="34" charset="0"/>
            </a:endParaRPr>
          </a:p>
        </p:txBody>
      </p:sp>
      <p:pic>
        <p:nvPicPr>
          <p:cNvPr id="5427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3"/>
          <p:cNvSpPr>
            <a:spLocks noChangeArrowheads="1"/>
          </p:cNvSpPr>
          <p:nvPr/>
        </p:nvSpPr>
        <p:spPr bwMode="auto">
          <a:xfrm>
            <a:off x="-9524" y="80168"/>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695589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97321"/>
                                        </p:tgtEl>
                                        <p:attrNameLst>
                                          <p:attrName>style.visibility</p:attrName>
                                        </p:attrNameLst>
                                      </p:cBhvr>
                                      <p:to>
                                        <p:strVal val="visible"/>
                                      </p:to>
                                    </p:set>
                                    <p:animEffect transition="in" filter="fade">
                                      <p:cBhvr>
                                        <p:cTn id="7" dur="1000"/>
                                        <p:tgtEl>
                                          <p:spTgt spid="397321"/>
                                        </p:tgtEl>
                                      </p:cBhvr>
                                    </p:animEffect>
                                    <p:anim calcmode="lin" valueType="num">
                                      <p:cBhvr>
                                        <p:cTn id="8" dur="1000" fill="hold"/>
                                        <p:tgtEl>
                                          <p:spTgt spid="397321"/>
                                        </p:tgtEl>
                                        <p:attrNameLst>
                                          <p:attrName>ppt_x</p:attrName>
                                        </p:attrNameLst>
                                      </p:cBhvr>
                                      <p:tavLst>
                                        <p:tav tm="0">
                                          <p:val>
                                            <p:strVal val="#ppt_x"/>
                                          </p:val>
                                        </p:tav>
                                        <p:tav tm="100000">
                                          <p:val>
                                            <p:strVal val="#ppt_x"/>
                                          </p:val>
                                        </p:tav>
                                      </p:tavLst>
                                    </p:anim>
                                    <p:anim calcmode="lin" valueType="num">
                                      <p:cBhvr>
                                        <p:cTn id="9" dur="1000" fill="hold"/>
                                        <p:tgtEl>
                                          <p:spTgt spid="39732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397315"/>
                                        </p:tgtEl>
                                        <p:attrNameLst>
                                          <p:attrName>style.visibility</p:attrName>
                                        </p:attrNameLst>
                                      </p:cBhvr>
                                      <p:to>
                                        <p:strVal val="visible"/>
                                      </p:to>
                                    </p:set>
                                    <p:animEffect transition="in" filter="fade">
                                      <p:cBhvr>
                                        <p:cTn id="35" dur="1000"/>
                                        <p:tgtEl>
                                          <p:spTgt spid="397315"/>
                                        </p:tgtEl>
                                      </p:cBhvr>
                                    </p:animEffect>
                                    <p:anim calcmode="lin" valueType="num">
                                      <p:cBhvr>
                                        <p:cTn id="36" dur="1000" fill="hold"/>
                                        <p:tgtEl>
                                          <p:spTgt spid="397315"/>
                                        </p:tgtEl>
                                        <p:attrNameLst>
                                          <p:attrName>ppt_x</p:attrName>
                                        </p:attrNameLst>
                                      </p:cBhvr>
                                      <p:tavLst>
                                        <p:tav tm="0">
                                          <p:val>
                                            <p:strVal val="#ppt_x"/>
                                          </p:val>
                                        </p:tav>
                                        <p:tav tm="100000">
                                          <p:val>
                                            <p:strVal val="#ppt_x"/>
                                          </p:val>
                                        </p:tav>
                                      </p:tavLst>
                                    </p:anim>
                                    <p:anim calcmode="lin" valueType="num">
                                      <p:cBhvr>
                                        <p:cTn id="37" dur="1000" fill="hold"/>
                                        <p:tgtEl>
                                          <p:spTgt spid="397315"/>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397316"/>
                                        </p:tgtEl>
                                        <p:attrNameLst>
                                          <p:attrName>style.visibility</p:attrName>
                                        </p:attrNameLst>
                                      </p:cBhvr>
                                      <p:to>
                                        <p:strVal val="visible"/>
                                      </p:to>
                                    </p:set>
                                    <p:animEffect transition="in" filter="fade">
                                      <p:cBhvr>
                                        <p:cTn id="40" dur="1000"/>
                                        <p:tgtEl>
                                          <p:spTgt spid="397316"/>
                                        </p:tgtEl>
                                      </p:cBhvr>
                                    </p:animEffect>
                                    <p:anim calcmode="lin" valueType="num">
                                      <p:cBhvr>
                                        <p:cTn id="41" dur="1000" fill="hold"/>
                                        <p:tgtEl>
                                          <p:spTgt spid="397316"/>
                                        </p:tgtEl>
                                        <p:attrNameLst>
                                          <p:attrName>ppt_x</p:attrName>
                                        </p:attrNameLst>
                                      </p:cBhvr>
                                      <p:tavLst>
                                        <p:tav tm="0">
                                          <p:val>
                                            <p:strVal val="#ppt_x"/>
                                          </p:val>
                                        </p:tav>
                                        <p:tav tm="100000">
                                          <p:val>
                                            <p:strVal val="#ppt_x"/>
                                          </p:val>
                                        </p:tav>
                                      </p:tavLst>
                                    </p:anim>
                                    <p:anim calcmode="lin" valueType="num">
                                      <p:cBhvr>
                                        <p:cTn id="42" dur="1000" fill="hold"/>
                                        <p:tgtEl>
                                          <p:spTgt spid="3973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10" grpId="0" animBg="1"/>
      <p:bldP spid="39732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2"/>
          <p:cNvSpPr>
            <a:spLocks noChangeArrowheads="1" noChangeShapeType="1" noTextEdit="1"/>
          </p:cNvSpPr>
          <p:nvPr/>
        </p:nvSpPr>
        <p:spPr bwMode="auto">
          <a:xfrm>
            <a:off x="2171700" y="2240924"/>
            <a:ext cx="8064500" cy="3916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en-US" sz="6000" b="1" kern="10" dirty="0">
                <a:solidFill>
                  <a:srgbClr val="262699"/>
                </a:solidFill>
              </a:rPr>
              <a:t>- NHỮNG QUY LUẬT CƠ BẢN </a:t>
            </a:r>
            <a:r>
              <a:rPr lang="vi-VN" sz="6000" b="1" kern="10" dirty="0">
                <a:solidFill>
                  <a:srgbClr val="262699"/>
                </a:solidFill>
              </a:rPr>
              <a:t>CỦA PHÉP BIỆN CHỨNG DUY VẬT</a:t>
            </a:r>
            <a:endParaRPr lang="en-US" sz="6000" b="1" kern="10" dirty="0">
              <a:solidFill>
                <a:srgbClr val="262699"/>
              </a:solidFill>
            </a:endParaRPr>
          </a:p>
        </p:txBody>
      </p:sp>
      <p:sp>
        <p:nvSpPr>
          <p:cNvPr id="3" name="AutoShape 3"/>
          <p:cNvSpPr>
            <a:spLocks noChangeAspect="1" noChangeArrowheads="1"/>
          </p:cNvSpPr>
          <p:nvPr/>
        </p:nvSpPr>
        <p:spPr bwMode="auto">
          <a:xfrm>
            <a:off x="2819400" y="1752600"/>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844675"/>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432195" y="1099533"/>
            <a:ext cx="5237780" cy="523220"/>
          </a:xfrm>
          <a:prstGeom prst="rect">
            <a:avLst/>
          </a:prstGeom>
        </p:spPr>
        <p:txBody>
          <a:bodyPr wrap="none">
            <a:spAutoFit/>
          </a:bodyPr>
          <a:lstStyle/>
          <a:p>
            <a:pPr algn="ctr"/>
            <a:r>
              <a:rPr lang="pt-BR" sz="2800" b="1" dirty="0">
                <a:effectLst/>
                <a:latin typeface="Times New Roman" panose="02020603050405020304" pitchFamily="18" charset="0"/>
                <a:ea typeface="Times New Roman" panose="02020603050405020304" pitchFamily="18" charset="0"/>
              </a:rPr>
              <a:t>PHÉP BIỆN CHỨNG DUY VẬT</a:t>
            </a:r>
            <a:endParaRPr lang="en-US" sz="2800" dirty="0"/>
          </a:p>
        </p:txBody>
      </p:sp>
    </p:spTree>
    <p:extLst>
      <p:ext uri="{BB962C8B-B14F-4D97-AF65-F5344CB8AC3E}">
        <p14:creationId xmlns:p14="http://schemas.microsoft.com/office/powerpoint/2010/main" val="1345232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bwMode="auto">
          <a:xfrm>
            <a:off x="2089151" y="2467072"/>
            <a:ext cx="8280920" cy="1152160"/>
          </a:xfrm>
          <a:prstGeom prst="cloudCallout">
            <a:avLst>
              <a:gd name="adj1" fmla="val -22532"/>
              <a:gd name="adj2" fmla="val 70640"/>
            </a:avLst>
          </a:prstGeom>
          <a:solidFill>
            <a:srgbClr val="FFFF66"/>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endParaRPr kumimoji="1" lang="en-US" sz="1200" b="1" kern="10" dirty="0">
              <a:ln w="9525">
                <a:solidFill>
                  <a:srgbClr val="009900"/>
                </a:solidFill>
                <a:round/>
                <a:headEnd/>
                <a:tailEnd/>
              </a:ln>
              <a:solidFill>
                <a:srgbClr val="FF0000"/>
              </a:solidFill>
              <a:latin typeface="Arial Đen"/>
              <a:cs typeface="Arial" panose="020B0604020202020204" pitchFamily="34" charset="0"/>
            </a:endParaRPr>
          </a:p>
          <a:p>
            <a:pPr algn="ctr" fontAlgn="base">
              <a:spcBef>
                <a:spcPct val="0"/>
              </a:spcBef>
              <a:spcAft>
                <a:spcPct val="0"/>
              </a:spcAft>
              <a:defRPr/>
            </a:pPr>
            <a:r>
              <a:rPr kumimoji="1" lang="vi-VN" sz="4000" b="1" kern="10" dirty="0">
                <a:ln w="9525">
                  <a:solidFill>
                    <a:srgbClr val="009900"/>
                  </a:solidFill>
                  <a:round/>
                  <a:headEnd/>
                  <a:tailEnd/>
                </a:ln>
                <a:solidFill>
                  <a:srgbClr val="FF0000"/>
                </a:solidFill>
                <a:latin typeface="Arial Đen"/>
                <a:cs typeface="Arial" panose="020B0604020202020204" pitchFamily="34" charset="0"/>
              </a:rPr>
              <a:t>Quy luật</a:t>
            </a:r>
            <a:r>
              <a:rPr kumimoji="1" lang="en-US" sz="4000" b="1" kern="10" dirty="0">
                <a:ln w="9525">
                  <a:solidFill>
                    <a:srgbClr val="009900"/>
                  </a:solidFill>
                  <a:round/>
                  <a:headEnd/>
                  <a:tailEnd/>
                </a:ln>
                <a:solidFill>
                  <a:srgbClr val="FF0000"/>
                </a:solidFill>
                <a:latin typeface="Arial Đen"/>
                <a:cs typeface="Arial" panose="020B0604020202020204" pitchFamily="34" charset="0"/>
              </a:rPr>
              <a:t> là </a:t>
            </a:r>
            <a:r>
              <a:rPr kumimoji="1" lang="en-US" sz="4000" b="1" kern="10" dirty="0" err="1">
                <a:ln w="9525">
                  <a:solidFill>
                    <a:srgbClr val="009900"/>
                  </a:solidFill>
                  <a:round/>
                  <a:headEnd/>
                  <a:tailEnd/>
                </a:ln>
                <a:solidFill>
                  <a:srgbClr val="FF0000"/>
                </a:solidFill>
                <a:latin typeface="Arial Đen"/>
                <a:cs typeface="Arial" panose="020B0604020202020204" pitchFamily="34" charset="0"/>
              </a:rPr>
              <a:t>gi</a:t>
            </a:r>
            <a:r>
              <a:rPr kumimoji="1" lang="en-US" sz="4000" b="1" kern="10" dirty="0">
                <a:ln w="9525">
                  <a:solidFill>
                    <a:srgbClr val="009900"/>
                  </a:solidFill>
                  <a:round/>
                  <a:headEnd/>
                  <a:tailEnd/>
                </a:ln>
                <a:solidFill>
                  <a:srgbClr val="FF0000"/>
                </a:solidFill>
                <a:latin typeface="Arial Đen"/>
                <a:cs typeface="Arial" panose="020B0604020202020204" pitchFamily="34" charset="0"/>
              </a:rPr>
              <a:t>̀?</a:t>
            </a:r>
            <a:endParaRPr kumimoji="1" lang="en-US" sz="4000" b="1" dirty="0">
              <a:solidFill>
                <a:srgbClr val="000000"/>
              </a:solidFill>
              <a:latin typeface="Arial" pitchFamily="34" charset="0"/>
              <a:cs typeface="Arial" panose="020B0604020202020204" pitchFamily="34" charset="0"/>
            </a:endParaRPr>
          </a:p>
        </p:txBody>
      </p:sp>
      <p:sp>
        <p:nvSpPr>
          <p:cNvPr id="3" name="Rounded Rectangle 2"/>
          <p:cNvSpPr/>
          <p:nvPr/>
        </p:nvSpPr>
        <p:spPr bwMode="auto">
          <a:xfrm>
            <a:off x="188259" y="4003029"/>
            <a:ext cx="11873753" cy="1845469"/>
          </a:xfrm>
          <a:prstGeom prst="roundRect">
            <a:avLst/>
          </a:prstGeom>
          <a:solidFill>
            <a:srgbClr val="0070C0"/>
          </a:solid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kumimoji="1" lang="en-US" sz="2800" b="1" i="1" dirty="0" err="1">
                <a:solidFill>
                  <a:schemeClr val="bg1"/>
                </a:solidFill>
                <a:latin typeface="Calibri" panose="020F0502020204030204" pitchFamily="34" charset="0"/>
                <a:cs typeface="Arial" panose="020B0604020202020204" pitchFamily="34" charset="0"/>
              </a:rPr>
              <a:t>Quy</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luật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những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mối</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hệ</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khách</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quan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bản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chất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tất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nhiên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phổ</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biến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lặp</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lại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mặt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yếu</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tố</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thuộc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tính</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bên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trong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mỗi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hay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hiện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tượng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với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nhau</a:t>
            </a:r>
            <a:r>
              <a:rPr kumimoji="1" lang="en-US" sz="2800" i="1" dirty="0">
                <a:solidFill>
                  <a:schemeClr val="bg1"/>
                </a:solidFill>
                <a:latin typeface="Calibri" panose="020F0502020204030204" pitchFamily="34" charset="0"/>
                <a:cs typeface="Arial" panose="020B0604020202020204" pitchFamily="34" charset="0"/>
              </a:rPr>
              <a:t>.</a:t>
            </a:r>
          </a:p>
        </p:txBody>
      </p:sp>
      <p:pic>
        <p:nvPicPr>
          <p:cNvPr id="15565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rved Up Ribbon 36"/>
          <p:cNvSpPr>
            <a:spLocks noChangeArrowheads="1"/>
          </p:cNvSpPr>
          <p:nvPr/>
        </p:nvSpPr>
        <p:spPr bwMode="auto">
          <a:xfrm>
            <a:off x="2089151" y="188913"/>
            <a:ext cx="7777163" cy="1295400"/>
          </a:xfrm>
          <a:prstGeom prst="ellipseRibbon2">
            <a:avLst>
              <a:gd name="adj1" fmla="val 25000"/>
              <a:gd name="adj2" fmla="val 50000"/>
              <a:gd name="adj3" fmla="val 12500"/>
            </a:avLst>
          </a:prstGeom>
          <a:solidFill>
            <a:srgbClr val="FF0066"/>
          </a:solid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ts val="300"/>
              </a:spcBef>
              <a:spcAft>
                <a:spcPts val="300"/>
              </a:spcAft>
              <a:buNone/>
            </a:pP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Những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quy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luật</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cơ</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bản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của</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phép</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biện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chứng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duy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vật</a:t>
            </a:r>
            <a:endParaRPr lang="en-US" altLang="en-US" sz="2000" dirty="0">
              <a:solidFill>
                <a:srgbClr val="FFFFFF"/>
              </a:solidFill>
              <a:latin typeface="Arial" panose="020B0604020202020204" pitchFamily="34" charset="0"/>
              <a:cs typeface="Arial" panose="020B0604020202020204" pitchFamily="34" charset="0"/>
            </a:endParaRPr>
          </a:p>
          <a:p>
            <a:pPr algn="ctr" fontAlgn="base">
              <a:spcBef>
                <a:spcPts val="300"/>
              </a:spcBef>
              <a:spcAft>
                <a:spcPts val="300"/>
              </a:spcAft>
              <a:buNone/>
            </a:pPr>
            <a:endParaRPr kumimoji="0" lang="en-US" altLang="en-US" sz="2000" b="1" i="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247490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208213" y="8556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endParaRPr lang="en-US" altLang="en-US">
              <a:solidFill>
                <a:srgbClr val="000000"/>
              </a:solidFill>
              <a:cs typeface="Arial" panose="020B0604020202020204" pitchFamily="34" charset="0"/>
            </a:endParaRPr>
          </a:p>
        </p:txBody>
      </p:sp>
      <p:pic>
        <p:nvPicPr>
          <p:cNvPr id="15769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7700" name="Rectangle 1"/>
          <p:cNvSpPr>
            <a:spLocks noChangeArrowheads="1"/>
          </p:cNvSpPr>
          <p:nvPr/>
        </p:nvSpPr>
        <p:spPr bwMode="auto">
          <a:xfrm>
            <a:off x="1993620" y="180171"/>
            <a:ext cx="78459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130000"/>
              </a:lnSpc>
              <a:spcBef>
                <a:spcPct val="0"/>
              </a:spcBef>
              <a:spcAft>
                <a:spcPct val="0"/>
              </a:spcAft>
              <a:buFontTx/>
              <a:buNone/>
            </a:pPr>
            <a:r>
              <a:rPr kumimoji="0" lang="en-US" altLang="en-US" sz="2800" b="1" i="1" dirty="0" err="1">
                <a:solidFill>
                  <a:srgbClr val="660066"/>
                </a:solidFill>
                <a:cs typeface="Times New Roman" panose="02020603050405020304" pitchFamily="18" charset="0"/>
              </a:rPr>
              <a:t>Các</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quy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luật</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cơ</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bản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của</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phép</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biện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chứng</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duy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vật</a:t>
            </a:r>
            <a:endParaRPr kumimoji="0" lang="en-US" altLang="en-US" sz="2800" dirty="0">
              <a:solidFill>
                <a:srgbClr val="660066"/>
              </a:solidFill>
              <a:cs typeface="Times New Roman" panose="02020603050405020304" pitchFamily="18" charset="0"/>
            </a:endParaRPr>
          </a:p>
        </p:txBody>
      </p:sp>
      <p:sp>
        <p:nvSpPr>
          <p:cNvPr id="8" name="Content Placeholder 2"/>
          <p:cNvSpPr txBox="1">
            <a:spLocks/>
          </p:cNvSpPr>
          <p:nvPr/>
        </p:nvSpPr>
        <p:spPr>
          <a:xfrm>
            <a:off x="139700" y="1484314"/>
            <a:ext cx="7566025"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50" indent="-514350" algn="just" eaLnBrk="1" hangingPunct="1">
              <a:buFont typeface="Calibri" pitchFamily="34" charset="0"/>
              <a:buAutoNum type="arabicParenR"/>
              <a:defRPr/>
            </a:pPr>
            <a:endParaRPr lang="en-US" altLang="en-US" sz="2400" b="1" kern="0" dirty="0">
              <a:solidFill>
                <a:srgbClr val="FF0066"/>
              </a:solidFill>
              <a:latin typeface="Arial" panose="020B0604020202020204" pitchFamily="34" charset="0"/>
              <a:cs typeface="Arial" panose="020B0604020202020204" pitchFamily="34" charset="0"/>
            </a:endParaRPr>
          </a:p>
          <a:p>
            <a:pPr marL="514350" indent="-514350" algn="just" eaLnBrk="1" hangingPunct="1">
              <a:buFont typeface="Calibri" pitchFamily="34" charset="0"/>
              <a:buAutoNum type="arabicParenR"/>
              <a:defRPr/>
            </a:pPr>
            <a:r>
              <a:rPr lang="pt-BR" sz="2800" dirty="0">
                <a:solidFill>
                  <a:srgbClr val="C00000"/>
                </a:solidFill>
                <a:latin typeface="Arial" panose="020B0604020202020204" pitchFamily="34" charset="0"/>
                <a:cs typeface="Arial" panose="020B0604020202020204" pitchFamily="34" charset="0"/>
              </a:rPr>
              <a:t>Quy luật thống nhất và đấu tranh của các mặt đối lập(</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mâu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thuẫn</a:t>
            </a:r>
            <a:r>
              <a:rPr lang="en-US" altLang="en-US" sz="2800" kern="0" dirty="0">
                <a:solidFill>
                  <a:srgbClr val="C00000"/>
                </a:solidFill>
                <a:latin typeface="Arial" panose="020B0604020202020204" pitchFamily="34" charset="0"/>
                <a:cs typeface="Arial" panose="020B0604020202020204" pitchFamily="34" charset="0"/>
              </a:rPr>
              <a:t>)</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nguồn</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gốc</a:t>
            </a:r>
            <a:r>
              <a:rPr lang="en-US" altLang="en-US" sz="2400" b="1" u="sng" kern="0" dirty="0">
                <a:solidFill>
                  <a:srgbClr val="9900CC"/>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r>
              <a:rPr lang="en-US" altLang="en-US" sz="2800" b="1" kern="0" dirty="0">
                <a:solidFill>
                  <a:srgbClr val="C00000"/>
                </a:solidFill>
                <a:latin typeface="Arial" panose="020B0604020202020204" pitchFamily="34" charset="0"/>
                <a:cs typeface="Arial" panose="020B0604020202020204" pitchFamily="34" charset="0"/>
              </a:rPr>
              <a:t>2</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lượng</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đổi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dẫn</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tới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chất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đổi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va</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ngược</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lại</a:t>
            </a:r>
            <a:r>
              <a:rPr lang="en-US" altLang="en-US" sz="2800" kern="0" dirty="0">
                <a:solidFill>
                  <a:srgbClr val="FF0066"/>
                </a:solidFill>
                <a:latin typeface="Arial" panose="020B0604020202020204" pitchFamily="34" charset="0"/>
                <a:cs typeface="Arial" panose="020B0604020202020204" pitchFamily="34" charset="0"/>
              </a:rPr>
              <a:t> </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cách</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thức</a:t>
            </a:r>
            <a:r>
              <a:rPr lang="en-US" altLang="en-US" sz="2400" b="1" kern="0" dirty="0">
                <a:solidFill>
                  <a:srgbClr val="00660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a:p>
            <a:pPr marL="0" indent="0" algn="just" eaLnBrk="1" hangingPunct="1">
              <a:buNone/>
              <a:defRPr/>
            </a:pPr>
            <a:r>
              <a:rPr lang="en-US" altLang="en-US" sz="2800" kern="0" dirty="0">
                <a:solidFill>
                  <a:srgbClr val="C00000"/>
                </a:solidFill>
                <a:latin typeface="Arial" panose="020B0604020202020204" pitchFamily="34" charset="0"/>
                <a:cs typeface="Arial" panose="020B0604020202020204" pitchFamily="34" charset="0"/>
              </a:rPr>
              <a:t>3) </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phu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định</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của</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phu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định</a:t>
            </a:r>
            <a:r>
              <a:rPr lang="en-US" altLang="en-US" sz="2800" kern="0" dirty="0">
                <a:solidFill>
                  <a:srgbClr val="C00000"/>
                </a:solidFill>
                <a:latin typeface="Arial" panose="020B0604020202020204" pitchFamily="34" charset="0"/>
                <a:cs typeface="Arial" panose="020B0604020202020204" pitchFamily="34" charset="0"/>
              </a:rPr>
              <a:t> </a:t>
            </a:r>
          </a:p>
          <a:p>
            <a:pPr marL="0" indent="0" algn="ctr"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u="sng" kern="0" dirty="0">
                <a:solidFill>
                  <a:srgbClr val="006600"/>
                </a:solidFill>
                <a:latin typeface="Arial" panose="020B0604020202020204" pitchFamily="34" charset="0"/>
                <a:cs typeface="Arial" panose="020B0604020202020204" pitchFamily="34" charset="0"/>
              </a:rPr>
              <a:t>con </a:t>
            </a:r>
            <a:r>
              <a:rPr lang="en-US" altLang="en-US" sz="2400" u="sng" kern="0" dirty="0" err="1">
                <a:solidFill>
                  <a:srgbClr val="006600"/>
                </a:solidFill>
                <a:latin typeface="Arial" panose="020B0604020202020204" pitchFamily="34" charset="0"/>
                <a:cs typeface="Arial" panose="020B0604020202020204" pitchFamily="34" charset="0"/>
              </a:rPr>
              <a:t>đường</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hình</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thư</a:t>
            </a:r>
            <a:r>
              <a:rPr lang="en-US" altLang="en-US" sz="2400" u="sng" kern="0" dirty="0" err="1">
                <a:solidFill>
                  <a:srgbClr val="660066"/>
                </a:solidFill>
                <a:latin typeface="Arial" panose="020B0604020202020204" pitchFamily="34" charset="0"/>
                <a:cs typeface="Arial" panose="020B0604020202020204" pitchFamily="34" charset="0"/>
              </a:rPr>
              <a:t>́</a:t>
            </a:r>
            <a:r>
              <a:rPr lang="en-US" altLang="en-US" sz="2400" u="sng" kern="0" dirty="0" err="1">
                <a:solidFill>
                  <a:srgbClr val="006600"/>
                </a:solidFill>
                <a:latin typeface="Arial" panose="020B0604020202020204" pitchFamily="34" charset="0"/>
                <a:cs typeface="Arial" panose="020B0604020202020204" pitchFamily="34" charset="0"/>
              </a:rPr>
              <a:t>c</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p:txBody>
      </p:sp>
      <p:sp>
        <p:nvSpPr>
          <p:cNvPr id="9" name="Right Brace 8"/>
          <p:cNvSpPr/>
          <p:nvPr/>
        </p:nvSpPr>
        <p:spPr>
          <a:xfrm>
            <a:off x="7705725" y="1341438"/>
            <a:ext cx="465138" cy="4824412"/>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endParaRPr lang="en-US" altLang="en-US">
              <a:solidFill>
                <a:srgbClr val="FF0000"/>
              </a:solidFill>
              <a:latin typeface="Tw Cen MT" pitchFamily="34" charset="0"/>
            </a:endParaRPr>
          </a:p>
        </p:txBody>
      </p:sp>
      <p:sp>
        <p:nvSpPr>
          <p:cNvPr id="10" name="Oval 9"/>
          <p:cNvSpPr/>
          <p:nvPr/>
        </p:nvSpPr>
        <p:spPr>
          <a:xfrm>
            <a:off x="8170864" y="1557338"/>
            <a:ext cx="234473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FFFFF"/>
                </a:solidFill>
                <a:latin typeface="Arial" panose="020B0604020202020204" pitchFamily="34" charset="0"/>
                <a:cs typeface="Arial" panose="020B0604020202020204" pitchFamily="34" charset="0"/>
              </a:rPr>
              <a:t>Các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nguyên</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tắc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phương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pháp</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luận</a:t>
            </a:r>
            <a:endParaRPr lang="en-US" sz="2400" b="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4932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fade">
                                      <p:cBhvr>
                                        <p:cTn id="20" dur="1000"/>
                                        <p:tgtEl>
                                          <p:spTgt spid="8">
                                            <p:txEl>
                                              <p:pRg st="1" end="1"/>
                                            </p:txEl>
                                          </p:spTgt>
                                        </p:tgtEl>
                                      </p:cBhvr>
                                    </p:animEffect>
                                    <p:anim calcmode="lin" valueType="num">
                                      <p:cBhvr>
                                        <p:cTn id="2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1000"/>
                                        <p:tgtEl>
                                          <p:spTgt spid="8">
                                            <p:txEl>
                                              <p:pRg st="2" end="2"/>
                                            </p:txEl>
                                          </p:spTgt>
                                        </p:tgtEl>
                                      </p:cBhvr>
                                    </p:animEffect>
                                    <p:anim calcmode="lin" valueType="num">
                                      <p:cBhvr>
                                        <p:cTn id="29"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3" end="3"/>
                                            </p:txEl>
                                          </p:spTgt>
                                        </p:tgtEl>
                                        <p:attrNameLst>
                                          <p:attrName>style.visibility</p:attrName>
                                        </p:attrNameLst>
                                      </p:cBhvr>
                                      <p:to>
                                        <p:strVal val="visible"/>
                                      </p:to>
                                    </p:set>
                                    <p:animEffect transition="in" filter="fade">
                                      <p:cBhvr>
                                        <p:cTn id="36" dur="1000"/>
                                        <p:tgtEl>
                                          <p:spTgt spid="8">
                                            <p:txEl>
                                              <p:pRg st="3" end="3"/>
                                            </p:txEl>
                                          </p:spTgt>
                                        </p:tgtEl>
                                      </p:cBhvr>
                                    </p:animEffect>
                                    <p:anim calcmode="lin" valueType="num">
                                      <p:cBhvr>
                                        <p:cTn id="37"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3" end="3"/>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5" end="5"/>
                                            </p:txEl>
                                          </p:spTgt>
                                        </p:tgtEl>
                                        <p:attrNameLst>
                                          <p:attrName>style.visibility</p:attrName>
                                        </p:attrNameLst>
                                      </p:cBhvr>
                                      <p:to>
                                        <p:strVal val="visible"/>
                                      </p:to>
                                    </p:set>
                                    <p:animEffect transition="in" filter="fade">
                                      <p:cBhvr>
                                        <p:cTn id="52" dur="1000"/>
                                        <p:tgtEl>
                                          <p:spTgt spid="8">
                                            <p:txEl>
                                              <p:pRg st="5" end="5"/>
                                            </p:txEl>
                                          </p:spTgt>
                                        </p:tgtEl>
                                      </p:cBhvr>
                                    </p:animEffect>
                                    <p:anim calcmode="lin" valueType="num">
                                      <p:cBhvr>
                                        <p:cTn id="53"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5" end="5"/>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6" end="6"/>
                                            </p:txEl>
                                          </p:spTgt>
                                        </p:tgtEl>
                                        <p:attrNameLst>
                                          <p:attrName>style.visibility</p:attrName>
                                        </p:attrNameLst>
                                      </p:cBhvr>
                                      <p:to>
                                        <p:strVal val="visible"/>
                                      </p:to>
                                    </p:set>
                                    <p:animEffect transition="in" filter="fade">
                                      <p:cBhvr>
                                        <p:cTn id="60" dur="1000"/>
                                        <p:tgtEl>
                                          <p:spTgt spid="8">
                                            <p:txEl>
                                              <p:pRg st="6" end="6"/>
                                            </p:txEl>
                                          </p:spTgt>
                                        </p:tgtEl>
                                      </p:cBhvr>
                                    </p:animEffect>
                                    <p:anim calcmode="lin" valueType="num">
                                      <p:cBhvr>
                                        <p:cTn id="61"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6" end="6"/>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381250" y="1751013"/>
            <a:ext cx="5905500" cy="84931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Vị</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trí</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của</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quy</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luật</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mâu</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thuẫn</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r>
            <a:b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br>
            <a:endPar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endParaRPr>
          </a:p>
        </p:txBody>
      </p:sp>
      <p:sp>
        <p:nvSpPr>
          <p:cNvPr id="8" name="Flowchart: Predefined Process 7"/>
          <p:cNvSpPr/>
          <p:nvPr/>
        </p:nvSpPr>
        <p:spPr bwMode="auto">
          <a:xfrm>
            <a:off x="1560512" y="3698876"/>
            <a:ext cx="7991475" cy="2378075"/>
          </a:xfrm>
          <a:prstGeom prst="flowChartPredefinedProcess">
            <a:avLst/>
          </a:prstGeom>
          <a:solidFill>
            <a:srgbClr val="006600"/>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r>
              <a:rPr kumimoji="1" lang="en-US" sz="2400" dirty="0" err="1">
                <a:solidFill>
                  <a:srgbClr val="FFFFFF"/>
                </a:solidFill>
                <a:latin typeface="Arial" panose="020B0604020202020204" pitchFamily="34" charset="0"/>
                <a:cs typeface="Arial" panose="020B0604020202020204" pitchFamily="34" charset="0"/>
              </a:rPr>
              <a:t>Là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quy</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luật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giữ</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vị</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trí</a:t>
            </a:r>
            <a:r>
              <a:rPr kumimoji="1" lang="en-US" sz="2400"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hạt</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nhân</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PBCDV, </a:t>
            </a:r>
            <a:r>
              <a:rPr kumimoji="1" lang="en-US" sz="2400" b="1" dirty="0" err="1">
                <a:solidFill>
                  <a:srgbClr val="FFFFFF"/>
                </a:solidFill>
                <a:latin typeface="Arial" panose="020B0604020202020204" pitchFamily="34" charset="0"/>
                <a:cs typeface="Arial" panose="020B0604020202020204" pitchFamily="34" charset="0"/>
              </a:rPr>
              <a:t>vạch</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ra</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nguồn</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gốc</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động</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lực</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bản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phổ</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biến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mọi</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trình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vận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động</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triển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đều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xuất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từ</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các</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mâu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thuẫn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khách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quan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vốn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có</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nó</a:t>
            </a:r>
            <a:r>
              <a:rPr kumimoji="1" lang="en-US" sz="2400" dirty="0">
                <a:solidFill>
                  <a:srgbClr val="FFFFFF"/>
                </a:solidFill>
                <a:latin typeface="Arial" panose="020B0604020202020204" pitchFamily="34" charset="0"/>
                <a:cs typeface="Arial" panose="020B0604020202020204" pitchFamily="34" charset="0"/>
              </a:rPr>
              <a:t>.</a:t>
            </a:r>
          </a:p>
        </p:txBody>
      </p:sp>
      <p:sp>
        <p:nvSpPr>
          <p:cNvPr id="9" name="Down Arrow 8"/>
          <p:cNvSpPr>
            <a:spLocks noChangeArrowheads="1"/>
          </p:cNvSpPr>
          <p:nvPr/>
        </p:nvSpPr>
        <p:spPr bwMode="auto">
          <a:xfrm>
            <a:off x="4794250" y="2654301"/>
            <a:ext cx="1079500" cy="936625"/>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15974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38200" y="108199"/>
            <a:ext cx="10528300" cy="1077218"/>
          </a:xfrm>
          <a:prstGeom prst="rect">
            <a:avLst/>
          </a:prstGeom>
        </p:spPr>
        <p:txBody>
          <a:bodyPr wrap="square">
            <a:spAutoFit/>
          </a:bodyPr>
          <a:lstStyle/>
          <a:p>
            <a:pPr algn="ct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luật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thống</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nhất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và</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đấu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tranh</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của</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các</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mặt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đối</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lập</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luật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mâu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thuẫn</a:t>
            </a:r>
            <a:r>
              <a:rPr lang="en-US" sz="3200" b="1" dirty="0">
                <a:solidFill>
                  <a:srgbClr val="C00000"/>
                </a:solidFill>
                <a:latin typeface="Calibri" panose="020F0502020204030204" pitchFamily="34" charset="0"/>
              </a:rPr>
              <a:t>)</a:t>
            </a:r>
          </a:p>
        </p:txBody>
      </p:sp>
    </p:spTree>
    <p:extLst>
      <p:ext uri="{BB962C8B-B14F-4D97-AF65-F5344CB8AC3E}">
        <p14:creationId xmlns:p14="http://schemas.microsoft.com/office/powerpoint/2010/main" val="10579159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356723281"/>
              </p:ext>
            </p:extLst>
          </p:nvPr>
        </p:nvGraphicFramePr>
        <p:xfrm>
          <a:off x="929782" y="257579"/>
          <a:ext cx="10313473" cy="61860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579442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27B2B92-C3C6-4F8F-9744-25E6FBC4E7E1}"/>
                                            </p:graphicEl>
                                          </p:spTgt>
                                        </p:tgtEl>
                                        <p:attrNameLst>
                                          <p:attrName>style.visibility</p:attrName>
                                        </p:attrNameLst>
                                      </p:cBhvr>
                                      <p:to>
                                        <p:strVal val="visible"/>
                                      </p:to>
                                    </p:set>
                                    <p:animEffect transition="in" filter="fade">
                                      <p:cBhvr>
                                        <p:cTn id="7" dur="500"/>
                                        <p:tgtEl>
                                          <p:spTgt spid="2">
                                            <p:graphicEl>
                                              <a:dgm id="{B27B2B92-C3C6-4F8F-9744-25E6FBC4E7E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DFFB6A4-E616-4ABE-8131-A30571016DD0}"/>
                                            </p:graphicEl>
                                          </p:spTgt>
                                        </p:tgtEl>
                                        <p:attrNameLst>
                                          <p:attrName>style.visibility</p:attrName>
                                        </p:attrNameLst>
                                      </p:cBhvr>
                                      <p:to>
                                        <p:strVal val="visible"/>
                                      </p:to>
                                    </p:set>
                                    <p:animEffect transition="in" filter="fade">
                                      <p:cBhvr>
                                        <p:cTn id="12" dur="500"/>
                                        <p:tgtEl>
                                          <p:spTgt spid="2">
                                            <p:graphicEl>
                                              <a:dgm id="{8DFFB6A4-E616-4ABE-8131-A30571016DD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89AA5100-B6A2-4D07-82EA-FAF3C50492FF}"/>
                                            </p:graphicEl>
                                          </p:spTgt>
                                        </p:tgtEl>
                                        <p:attrNameLst>
                                          <p:attrName>style.visibility</p:attrName>
                                        </p:attrNameLst>
                                      </p:cBhvr>
                                      <p:to>
                                        <p:strVal val="visible"/>
                                      </p:to>
                                    </p:set>
                                    <p:animEffect transition="in" filter="fade">
                                      <p:cBhvr>
                                        <p:cTn id="17" dur="500"/>
                                        <p:tgtEl>
                                          <p:spTgt spid="2">
                                            <p:graphicEl>
                                              <a:dgm id="{89AA5100-B6A2-4D07-82EA-FAF3C50492F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FD299DC0-86A2-42C2-AB62-5C76132DDFCE}"/>
                                            </p:graphicEl>
                                          </p:spTgt>
                                        </p:tgtEl>
                                        <p:attrNameLst>
                                          <p:attrName>style.visibility</p:attrName>
                                        </p:attrNameLst>
                                      </p:cBhvr>
                                      <p:to>
                                        <p:strVal val="visible"/>
                                      </p:to>
                                    </p:set>
                                    <p:animEffect transition="in" filter="fade">
                                      <p:cBhvr>
                                        <p:cTn id="22" dur="500"/>
                                        <p:tgtEl>
                                          <p:spTgt spid="2">
                                            <p:graphicEl>
                                              <a:dgm id="{FD299DC0-86A2-42C2-AB62-5C76132DDFC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31BB44D2-30F0-4A78-BBC5-51A750B6BD2D}"/>
                                            </p:graphicEl>
                                          </p:spTgt>
                                        </p:tgtEl>
                                        <p:attrNameLst>
                                          <p:attrName>style.visibility</p:attrName>
                                        </p:attrNameLst>
                                      </p:cBhvr>
                                      <p:to>
                                        <p:strVal val="visible"/>
                                      </p:to>
                                    </p:set>
                                    <p:animEffect transition="in" filter="fade">
                                      <p:cBhvr>
                                        <p:cTn id="27" dur="500"/>
                                        <p:tgtEl>
                                          <p:spTgt spid="2">
                                            <p:graphicEl>
                                              <a:dgm id="{31BB44D2-30F0-4A78-BBC5-51A750B6BD2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08544FEB-19C3-499D-92E1-88134D7A39A7}"/>
                                            </p:graphicEl>
                                          </p:spTgt>
                                        </p:tgtEl>
                                        <p:attrNameLst>
                                          <p:attrName>style.visibility</p:attrName>
                                        </p:attrNameLst>
                                      </p:cBhvr>
                                      <p:to>
                                        <p:strVal val="visible"/>
                                      </p:to>
                                    </p:set>
                                    <p:animEffect transition="in" filter="fade">
                                      <p:cBhvr>
                                        <p:cTn id="32" dur="500"/>
                                        <p:tgtEl>
                                          <p:spTgt spid="2">
                                            <p:graphicEl>
                                              <a:dgm id="{08544FEB-19C3-499D-92E1-88134D7A39A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3D97C079-E8F5-417B-BE4D-6B7CCEF1070E}"/>
                                            </p:graphicEl>
                                          </p:spTgt>
                                        </p:tgtEl>
                                        <p:attrNameLst>
                                          <p:attrName>style.visibility</p:attrName>
                                        </p:attrNameLst>
                                      </p:cBhvr>
                                      <p:to>
                                        <p:strVal val="visible"/>
                                      </p:to>
                                    </p:set>
                                    <p:animEffect transition="in" filter="fade">
                                      <p:cBhvr>
                                        <p:cTn id="37" dur="500"/>
                                        <p:tgtEl>
                                          <p:spTgt spid="2">
                                            <p:graphicEl>
                                              <a:dgm id="{3D97C079-E8F5-417B-BE4D-6B7CCEF1070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0FB9B3CB-4934-4A44-B3E6-D5C09BFE7D13}"/>
                                            </p:graphicEl>
                                          </p:spTgt>
                                        </p:tgtEl>
                                        <p:attrNameLst>
                                          <p:attrName>style.visibility</p:attrName>
                                        </p:attrNameLst>
                                      </p:cBhvr>
                                      <p:to>
                                        <p:strVal val="visible"/>
                                      </p:to>
                                    </p:set>
                                    <p:animEffect transition="in" filter="fade">
                                      <p:cBhvr>
                                        <p:cTn id="42" dur="500"/>
                                        <p:tgtEl>
                                          <p:spTgt spid="2">
                                            <p:graphicEl>
                                              <a:dgm id="{0FB9B3CB-4934-4A44-B3E6-D5C09BFE7D13}"/>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
                                            <p:graphicEl>
                                              <a:dgm id="{B58B5C20-A64D-4492-B3C3-7C1CF20C6C2F}"/>
                                            </p:graphicEl>
                                          </p:spTgt>
                                        </p:tgtEl>
                                        <p:attrNameLst>
                                          <p:attrName>style.visibility</p:attrName>
                                        </p:attrNameLst>
                                      </p:cBhvr>
                                      <p:to>
                                        <p:strVal val="visible"/>
                                      </p:to>
                                    </p:set>
                                    <p:animEffect transition="in" filter="fade">
                                      <p:cBhvr>
                                        <p:cTn id="47" dur="500"/>
                                        <p:tgtEl>
                                          <p:spTgt spid="2">
                                            <p:graphicEl>
                                              <a:dgm id="{B58B5C20-A64D-4492-B3C3-7C1CF20C6C2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9727083B-D221-4A09-96E7-92C65A762A06}"/>
                                            </p:graphicEl>
                                          </p:spTgt>
                                        </p:tgtEl>
                                        <p:attrNameLst>
                                          <p:attrName>style.visibility</p:attrName>
                                        </p:attrNameLst>
                                      </p:cBhvr>
                                      <p:to>
                                        <p:strVal val="visible"/>
                                      </p:to>
                                    </p:set>
                                    <p:animEffect transition="in" filter="fade">
                                      <p:cBhvr>
                                        <p:cTn id="52" dur="500"/>
                                        <p:tgtEl>
                                          <p:spTgt spid="2">
                                            <p:graphicEl>
                                              <a:dgm id="{9727083B-D221-4A09-96E7-92C65A762A0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676400" y="1524000"/>
            <a:ext cx="8839200" cy="4641850"/>
          </a:xfrm>
          <a:ln w="38100">
            <a:solidFill>
              <a:srgbClr val="00B050"/>
            </a:solidFill>
            <a:prstDash val="sysDash"/>
            <a:miter lim="800000"/>
            <a:headEnd/>
            <a:tailEnd/>
          </a:ln>
        </p:spPr>
        <p:txBody>
          <a:bodyPr/>
          <a:lstStyle/>
          <a:p>
            <a:pPr algn="just" eaLnBrk="1" hangingPunct="1">
              <a:buFont typeface="Wingdings" panose="05000000000000000000" pitchFamily="2" charset="2"/>
              <a:buNone/>
            </a:pPr>
            <a:r>
              <a:rPr lang="vi-VN" altLang="en-US" sz="2400" dirty="0">
                <a:solidFill>
                  <a:srgbClr val="002060"/>
                </a:solidFill>
                <a:latin typeface="Arial" panose="020B0604020202020204" pitchFamily="34" charset="0"/>
                <a:cs typeface="Arial" panose="020B0604020202020204" pitchFamily="34" charset="0"/>
              </a:rPr>
              <a:t>Trong nhận thức và thực tiễn phải phát hiện được những mâu thuẫn của sự vật hiện tượng, biết phân loại mâu thuẫn, có các biện pháp để giải quyết mâu thuẫn thích hợp. Phải có quan điểm lịch sử - cụ thể khi giải quyết mâu thuẫn. </a:t>
            </a:r>
            <a:endParaRPr lang="en-US" altLang="en-US" sz="2000" dirty="0">
              <a:solidFill>
                <a:srgbClr val="FF0000"/>
              </a:solidFill>
              <a:latin typeface="Arial" panose="020B0604020202020204" pitchFamily="34" charset="0"/>
              <a:cs typeface="Arial" panose="020B0604020202020204" pitchFamily="34" charset="0"/>
            </a:endParaRPr>
          </a:p>
        </p:txBody>
      </p:sp>
      <p:sp>
        <p:nvSpPr>
          <p:cNvPr id="2" name="Oval 1"/>
          <p:cNvSpPr/>
          <p:nvPr/>
        </p:nvSpPr>
        <p:spPr>
          <a:xfrm>
            <a:off x="4084638" y="4700588"/>
            <a:ext cx="1981200" cy="1219200"/>
          </a:xfrm>
          <a:prstGeom prst="ellipse">
            <a:avLst/>
          </a:prstGeom>
          <a:solidFill>
            <a:srgbClr val="00B050"/>
          </a:solidFill>
          <a:ln w="762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kumimoji="1" lang="en-US" altLang="en-US" sz="3200" b="1">
              <a:solidFill>
                <a:srgbClr val="FFFFFF"/>
              </a:solidFill>
              <a:latin typeface="Tw Cen MT" pitchFamily="34" charset="0"/>
            </a:endParaRPr>
          </a:p>
        </p:txBody>
      </p:sp>
      <p:sp>
        <p:nvSpPr>
          <p:cNvPr id="4" name="Oval 3"/>
          <p:cNvSpPr/>
          <p:nvPr/>
        </p:nvSpPr>
        <p:spPr>
          <a:xfrm>
            <a:off x="5562600" y="4724400"/>
            <a:ext cx="2133600" cy="1081088"/>
          </a:xfrm>
          <a:prstGeom prst="ellipse">
            <a:avLst/>
          </a:prstGeom>
          <a:noFill/>
          <a:ln w="76200">
            <a:solidFill>
              <a:srgbClr val="00339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kumimoji="1" lang="en-US" altLang="en-US" sz="3200" b="1">
              <a:solidFill>
                <a:srgbClr val="FFFFFF"/>
              </a:solidFill>
              <a:latin typeface="Tw Cen MT" pitchFamily="34" charset="0"/>
            </a:endParaRPr>
          </a:p>
        </p:txBody>
      </p:sp>
      <p:sp>
        <p:nvSpPr>
          <p:cNvPr id="178181" name="Title 4"/>
          <p:cNvSpPr>
            <a:spLocks noGrp="1"/>
          </p:cNvSpPr>
          <p:nvPr>
            <p:ph type="title"/>
          </p:nvPr>
        </p:nvSpPr>
        <p:spPr>
          <a:xfrm>
            <a:off x="2136775" y="228600"/>
            <a:ext cx="7920038" cy="896938"/>
          </a:xfrm>
        </p:spPr>
        <p:txBody>
          <a:bodyPr/>
          <a:lstStyle/>
          <a:p>
            <a:pPr eaLnBrk="1" hangingPunct="1"/>
            <a:r>
              <a:rPr lang="en-US" altLang="en-US" sz="2800" b="1" u="sng" dirty="0">
                <a:solidFill>
                  <a:srgbClr val="000066"/>
                </a:solidFill>
                <a:latin typeface="Arial" panose="020B0604020202020204" pitchFamily="34" charset="0"/>
                <a:cs typeface="Arial" panose="020B0604020202020204" pitchFamily="34" charset="0"/>
              </a:rPr>
              <a:t>Ý </a:t>
            </a:r>
            <a:r>
              <a:rPr lang="en-US" altLang="en-US" sz="2800" b="1" u="sng" dirty="0" err="1">
                <a:solidFill>
                  <a:srgbClr val="000066"/>
                </a:solidFill>
                <a:latin typeface="Arial" panose="020B0604020202020204" pitchFamily="34" charset="0"/>
                <a:cs typeface="Arial" panose="020B0604020202020204" pitchFamily="34" charset="0"/>
              </a:rPr>
              <a:t>nghĩa</a:t>
            </a:r>
            <a:r>
              <a:rPr lang="en-US" altLang="en-US" sz="2800" b="1" u="sng" dirty="0">
                <a:solidFill>
                  <a:srgbClr val="000066"/>
                </a:solidFill>
                <a:latin typeface="Arial" panose="020B0604020202020204" pitchFamily="34" charset="0"/>
                <a:cs typeface="Arial" panose="020B0604020202020204" pitchFamily="34" charset="0"/>
              </a:rPr>
              <a:t> </a:t>
            </a:r>
            <a:r>
              <a:rPr lang="en-US" altLang="en-US" sz="2800" b="1" u="sng" dirty="0" err="1">
                <a:solidFill>
                  <a:srgbClr val="000066"/>
                </a:solidFill>
                <a:latin typeface="Arial" panose="020B0604020202020204" pitchFamily="34" charset="0"/>
                <a:cs typeface="Arial" panose="020B0604020202020204" pitchFamily="34" charset="0"/>
              </a:rPr>
              <a:t>của</a:t>
            </a:r>
            <a:r>
              <a:rPr lang="en-US" altLang="en-US" sz="2800" b="1" u="sng" dirty="0">
                <a:solidFill>
                  <a:srgbClr val="000066"/>
                </a:solidFill>
                <a:latin typeface="Arial" panose="020B0604020202020204" pitchFamily="34" charset="0"/>
                <a:cs typeface="Arial" panose="020B0604020202020204" pitchFamily="34" charset="0"/>
              </a:rPr>
              <a:t> </a:t>
            </a:r>
            <a:r>
              <a:rPr lang="en-US" altLang="en-US" sz="2800" b="1" u="sng" dirty="0" err="1">
                <a:solidFill>
                  <a:srgbClr val="000066"/>
                </a:solidFill>
                <a:latin typeface="Arial" panose="020B0604020202020204" pitchFamily="34" charset="0"/>
                <a:cs typeface="Arial" panose="020B0604020202020204" pitchFamily="34" charset="0"/>
              </a:rPr>
              <a:t>vấn</a:t>
            </a:r>
            <a:r>
              <a:rPr lang="en-US" altLang="en-US" sz="2800" b="1" u="sng" dirty="0">
                <a:solidFill>
                  <a:srgbClr val="000066"/>
                </a:solidFill>
                <a:latin typeface="Arial" panose="020B0604020202020204" pitchFamily="34" charset="0"/>
                <a:cs typeface="Arial" panose="020B0604020202020204" pitchFamily="34" charset="0"/>
              </a:rPr>
              <a:t> </a:t>
            </a:r>
            <a:r>
              <a:rPr lang="en-US" altLang="en-US" sz="2800" b="1" u="sng" dirty="0" err="1">
                <a:solidFill>
                  <a:srgbClr val="000066"/>
                </a:solidFill>
                <a:latin typeface="Arial" panose="020B0604020202020204" pitchFamily="34" charset="0"/>
                <a:cs typeface="Arial" panose="020B0604020202020204" pitchFamily="34" charset="0"/>
              </a:rPr>
              <a:t>đề</a:t>
            </a:r>
            <a:endParaRPr lang="en-US" altLang="en-US" sz="2800" b="1" u="sng" dirty="0">
              <a:solidFill>
                <a:srgbClr val="000066"/>
              </a:solidFill>
              <a:latin typeface="Arial" panose="020B0604020202020204" pitchFamily="34" charset="0"/>
              <a:cs typeface="Arial" panose="020B0604020202020204" pitchFamily="34" charset="0"/>
            </a:endParaRPr>
          </a:p>
        </p:txBody>
      </p:sp>
      <p:pic>
        <p:nvPicPr>
          <p:cNvPr id="17818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37328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p:cNvSpPr>
            <a:spLocks noChangeAspect="1" noChangeArrowheads="1"/>
          </p:cNvSpPr>
          <p:nvPr/>
        </p:nvSpPr>
        <p:spPr bwMode="auto">
          <a:xfrm>
            <a:off x="1919289" y="4076701"/>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sp>
        <p:nvSpPr>
          <p:cNvPr id="88067" name="WordArt 3"/>
          <p:cNvSpPr>
            <a:spLocks noChangeArrowheads="1" noChangeShapeType="1" noTextEdit="1"/>
          </p:cNvSpPr>
          <p:nvPr/>
        </p:nvSpPr>
        <p:spPr bwMode="auto">
          <a:xfrm>
            <a:off x="1919289" y="1648496"/>
            <a:ext cx="9839122" cy="1466985"/>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b="1" kern="10" dirty="0">
                <a:ln w="9525">
                  <a:solidFill>
                    <a:srgbClr val="009900"/>
                  </a:solidFill>
                  <a:round/>
                  <a:headEnd/>
                  <a:tailEnd/>
                </a:ln>
                <a:solidFill>
                  <a:srgbClr val="FF0000"/>
                </a:solidFill>
                <a:latin typeface="Arial Đen"/>
                <a:cs typeface="Arial" panose="020B0604020202020204" pitchFamily="34" charset="0"/>
              </a:rPr>
              <a:t> </a:t>
            </a:r>
            <a:r>
              <a:rPr lang="vi-VN" sz="3600" b="1" kern="10" dirty="0">
                <a:ln w="9525">
                  <a:solidFill>
                    <a:srgbClr val="009900"/>
                  </a:solidFill>
                  <a:round/>
                  <a:headEnd/>
                  <a:tailEnd/>
                </a:ln>
                <a:solidFill>
                  <a:srgbClr val="FF0000"/>
                </a:solidFill>
                <a:latin typeface="Arial Đen"/>
                <a:cs typeface="Arial" panose="020B0604020202020204" pitchFamily="34" charset="0"/>
              </a:rPr>
              <a:t>QUY LUẬT "LƯỢNG - CHẤT"</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(Quy luật từ những thay đổi về lượng</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thành những thay đổi về chất</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và ngược lại)</a:t>
            </a:r>
            <a:endParaRPr lang="en-US" sz="36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18022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69554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8067"/>
                                        </p:tgtEl>
                                        <p:attrNameLst>
                                          <p:attrName>style.visibility</p:attrName>
                                        </p:attrNameLst>
                                      </p:cBhvr>
                                      <p:to>
                                        <p:strVal val="visible"/>
                                      </p:to>
                                    </p:set>
                                    <p:animEffect transition="in" filter="wheel(4)">
                                      <p:cBhvr>
                                        <p:cTn id="7" dur="2000"/>
                                        <p:tgtEl>
                                          <p:spTgt spid="88067"/>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88066"/>
                                        </p:tgtEl>
                                        <p:attrNameLst>
                                          <p:attrName>style.visibility</p:attrName>
                                        </p:attrNameLst>
                                      </p:cBhvr>
                                      <p:to>
                                        <p:strVal val="visible"/>
                                      </p:to>
                                    </p:set>
                                    <p:animEffect transition="in" filter="wheel(4)">
                                      <p:cBhvr>
                                        <p:cTn id="10" dur="2000"/>
                                        <p:tgtEl>
                                          <p:spTgt spid="88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animBg="1"/>
      <p:bldP spid="8806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3143250" y="274639"/>
            <a:ext cx="5905500" cy="993775"/>
          </a:xfrm>
          <a:prstGeom prst="roundRect">
            <a:avLst/>
          </a:prstGeom>
          <a:solidFill>
            <a:srgbClr val="FFFF0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kumimoji="1" lang="en-US" sz="2800" b="1" dirty="0">
                <a:solidFill>
                  <a:srgbClr val="000000"/>
                </a:solidFill>
                <a:ea typeface="Calibri"/>
                <a:cs typeface="Times New Roman"/>
              </a:rPr>
              <a:t>VỊ TRÍ CỦA QUY LUẬT</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
        <p:nvSpPr>
          <p:cNvPr id="8" name="Flowchart: Predefined Process 7"/>
          <p:cNvSpPr/>
          <p:nvPr/>
        </p:nvSpPr>
        <p:spPr bwMode="auto">
          <a:xfrm>
            <a:off x="2208214" y="2613025"/>
            <a:ext cx="7991475" cy="3119438"/>
          </a:xfrm>
          <a:prstGeom prst="flowChartPredefined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endParaRPr kumimoji="1" lang="en-US" sz="3200" dirty="0">
              <a:solidFill>
                <a:srgbClr val="000000"/>
              </a:solidFill>
              <a:ea typeface="Calibri"/>
              <a:cs typeface="Times New Roman"/>
            </a:endParaRPr>
          </a:p>
          <a:p>
            <a:pPr algn="just" fontAlgn="base">
              <a:spcBef>
                <a:spcPct val="0"/>
              </a:spcBef>
              <a:spcAft>
                <a:spcPct val="0"/>
              </a:spcAft>
              <a:defRPr/>
            </a:pPr>
            <a:r>
              <a:rPr kumimoji="1" lang="en-US" sz="3200" dirty="0" err="1">
                <a:solidFill>
                  <a:srgbClr val="000000"/>
                </a:solidFill>
                <a:ea typeface="Calibri"/>
                <a:cs typeface="Times New Roman"/>
              </a:rPr>
              <a:t>Là</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quy</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luật</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cơ</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bản</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phổ</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biến</a:t>
            </a:r>
            <a:r>
              <a:rPr kumimoji="1" lang="en-US" sz="3200" dirty="0">
                <a:solidFill>
                  <a:srgbClr val="000000"/>
                </a:solidFill>
                <a:ea typeface="Calibri"/>
                <a:cs typeface="Times New Roman"/>
              </a:rPr>
              <a:t> </a:t>
            </a:r>
            <a:r>
              <a:rPr kumimoji="1" lang="en-US" sz="3200" b="1" dirty="0" err="1">
                <a:solidFill>
                  <a:srgbClr val="FF0000"/>
                </a:solidFill>
                <a:ea typeface="Calibri"/>
                <a:cs typeface="Times New Roman"/>
              </a:rPr>
              <a:t>chỉ</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ra</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phương</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thức</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chung</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của</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các</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quá</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trình</a:t>
            </a:r>
            <a:r>
              <a:rPr kumimoji="1" lang="en-US" sz="3200" dirty="0">
                <a:solidFill>
                  <a:srgbClr val="000000"/>
                </a:solidFill>
                <a:ea typeface="Calibri"/>
                <a:cs typeface="Times New Roman"/>
              </a:rPr>
              <a:t> </a:t>
            </a:r>
            <a:r>
              <a:rPr kumimoji="1" lang="en-US" sz="3200" b="1" dirty="0" err="1">
                <a:solidFill>
                  <a:srgbClr val="3333CC"/>
                </a:solidFill>
                <a:ea typeface="Calibri"/>
                <a:cs typeface="Times New Roman"/>
              </a:rPr>
              <a:t>vận</a:t>
            </a:r>
            <a:r>
              <a:rPr kumimoji="1" lang="en-US" sz="3200" b="1" dirty="0">
                <a:solidFill>
                  <a:srgbClr val="3333CC"/>
                </a:solidFill>
                <a:ea typeface="Calibri"/>
                <a:cs typeface="Times New Roman"/>
              </a:rPr>
              <a:t> </a:t>
            </a:r>
            <a:r>
              <a:rPr kumimoji="1" lang="en-US" sz="3200" b="1" dirty="0" err="1">
                <a:solidFill>
                  <a:srgbClr val="3333CC"/>
                </a:solidFill>
                <a:ea typeface="Calibri"/>
                <a:cs typeface="Times New Roman"/>
              </a:rPr>
              <a:t>động</a:t>
            </a:r>
            <a:r>
              <a:rPr kumimoji="1" lang="en-US" sz="3200" dirty="0">
                <a:solidFill>
                  <a:srgbClr val="000000"/>
                </a:solidFill>
                <a:ea typeface="Calibri"/>
                <a:cs typeface="Times New Roman"/>
              </a:rPr>
              <a:t>, </a:t>
            </a:r>
            <a:r>
              <a:rPr kumimoji="1" lang="en-US" sz="3200" b="1" dirty="0" err="1">
                <a:solidFill>
                  <a:srgbClr val="3333CC"/>
                </a:solidFill>
                <a:ea typeface="Calibri"/>
                <a:cs typeface="Times New Roman"/>
              </a:rPr>
              <a:t>phát</a:t>
            </a:r>
            <a:r>
              <a:rPr kumimoji="1" lang="en-US" sz="3200" b="1" dirty="0">
                <a:solidFill>
                  <a:srgbClr val="3333CC"/>
                </a:solidFill>
                <a:ea typeface="Calibri"/>
                <a:cs typeface="Times New Roman"/>
              </a:rPr>
              <a:t> </a:t>
            </a:r>
            <a:r>
              <a:rPr kumimoji="1" lang="en-US" sz="3200" b="1" dirty="0" err="1">
                <a:solidFill>
                  <a:srgbClr val="3333CC"/>
                </a:solidFill>
                <a:ea typeface="Calibri"/>
                <a:cs typeface="Times New Roman"/>
              </a:rPr>
              <a:t>triển</a:t>
            </a:r>
            <a:r>
              <a:rPr kumimoji="1" lang="en-US" sz="3200" b="1" dirty="0">
                <a:solidFill>
                  <a:srgbClr val="3333CC"/>
                </a:solidFill>
                <a:ea typeface="Calibri"/>
                <a:cs typeface="Times New Roman"/>
              </a:rPr>
              <a:t> </a:t>
            </a:r>
            <a:r>
              <a:rPr kumimoji="1" lang="en-US" sz="3200" dirty="0" err="1">
                <a:solidFill>
                  <a:srgbClr val="000000"/>
                </a:solidFill>
                <a:ea typeface="Calibri"/>
                <a:cs typeface="Times New Roman"/>
              </a:rPr>
              <a:t>trong</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tự</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nhiên</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xã</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hội</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tư</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duy</a:t>
            </a:r>
            <a:r>
              <a:rPr kumimoji="1" lang="en-US" sz="3200" dirty="0">
                <a:solidFill>
                  <a:srgbClr val="000000"/>
                </a:solidFill>
                <a:ea typeface="Calibri"/>
                <a:cs typeface="Times New Roman"/>
              </a:rPr>
              <a:t>.</a:t>
            </a:r>
            <a:endParaRPr kumimoji="1" lang="en-US" sz="3200" dirty="0">
              <a:solidFill>
                <a:srgbClr val="000000"/>
              </a:solidFill>
              <a:latin typeface="Calibri"/>
              <a:ea typeface="Calibri"/>
              <a:cs typeface="Times New Roman"/>
            </a:endParaRPr>
          </a:p>
        </p:txBody>
      </p:sp>
      <p:sp>
        <p:nvSpPr>
          <p:cNvPr id="9" name="Down Arrow 8"/>
          <p:cNvSpPr>
            <a:spLocks noChangeArrowheads="1"/>
          </p:cNvSpPr>
          <p:nvPr/>
        </p:nvSpPr>
        <p:spPr bwMode="auto">
          <a:xfrm>
            <a:off x="5448300" y="1412875"/>
            <a:ext cx="1079500" cy="1079500"/>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18125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41097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a:xfrm>
            <a:off x="2063751" y="1412876"/>
            <a:ext cx="4049713" cy="576263"/>
          </a:xfrm>
        </p:spPr>
        <p:txBody>
          <a:bodyPr/>
          <a:lstStyle/>
          <a:p>
            <a:pPr algn="l">
              <a:buFont typeface="Wingdings" panose="05000000000000000000" pitchFamily="2" charset="2"/>
              <a:buChar char="v"/>
            </a:pPr>
            <a:r>
              <a:rPr lang="en-US" altLang="en-US" sz="2800" b="1">
                <a:solidFill>
                  <a:schemeClr val="accent2"/>
                </a:solidFill>
                <a:cs typeface="Times New Roman" panose="02020603050405020304" pitchFamily="18" charset="0"/>
              </a:rPr>
              <a:t> </a:t>
            </a:r>
            <a:r>
              <a:rPr lang="vi-VN" altLang="en-US" sz="2800" b="1" u="sng">
                <a:solidFill>
                  <a:schemeClr val="accent2"/>
                </a:solidFill>
                <a:cs typeface="Times New Roman" panose="02020603050405020304" pitchFamily="18" charset="0"/>
              </a:rPr>
              <a:t>KHÁI NIỆM CHẤT</a:t>
            </a:r>
            <a:endParaRPr lang="en-US" altLang="en-US" sz="2800" b="1" u="sng">
              <a:solidFill>
                <a:schemeClr val="accent2"/>
              </a:solidFill>
              <a:cs typeface="Times New Roman" panose="02020603050405020304" pitchFamily="18" charset="0"/>
            </a:endParaRPr>
          </a:p>
        </p:txBody>
      </p:sp>
      <p:sp>
        <p:nvSpPr>
          <p:cNvPr id="14" name="Horizontal Scroll 13"/>
          <p:cNvSpPr/>
          <p:nvPr/>
        </p:nvSpPr>
        <p:spPr bwMode="auto">
          <a:xfrm>
            <a:off x="1976438" y="2205038"/>
            <a:ext cx="8280400" cy="4248150"/>
          </a:xfrm>
          <a:prstGeom prst="horizontalScroll">
            <a:avLst/>
          </a:prstGeom>
          <a:blipFill>
            <a:blip r:embed="rId2"/>
            <a:tile tx="0" ty="0" sx="100000" sy="100000" flip="none" algn="tl"/>
          </a:blipFill>
          <a:ln w="9525" cap="flat" cmpd="sng" algn="ctr">
            <a:solidFill>
              <a:schemeClr val="tx1"/>
            </a:solidFill>
            <a:prstDash val="solid"/>
            <a:round/>
            <a:headEnd type="none" w="med" len="med"/>
            <a:tailEnd type="none" w="med" len="med"/>
          </a:ln>
          <a:effectLst/>
        </p:spPr>
        <p:txBody>
          <a:bodyPr/>
          <a:lstStyle/>
          <a:p>
            <a:pPr algn="just" defTabSz="457200" fontAlgn="base">
              <a:buClr>
                <a:srgbClr val="FEDD78"/>
              </a:buClr>
              <a:defRPr/>
            </a:pPr>
            <a:r>
              <a:rPr kumimoji="1" lang="vi-VN" sz="3200" b="1" dirty="0">
                <a:solidFill>
                  <a:srgbClr val="3333CC"/>
                </a:solidFill>
                <a:cs typeface="Times New Roman" pitchFamily="18" charset="0"/>
              </a:rPr>
              <a:t>‘‘</a:t>
            </a:r>
            <a:r>
              <a:rPr kumimoji="1" lang="vi-VN" sz="3200" b="1" dirty="0">
                <a:solidFill>
                  <a:srgbClr val="000000"/>
                </a:solidFill>
                <a:cs typeface="Times New Roman" pitchFamily="18" charset="0"/>
              </a:rPr>
              <a:t>Chất’’ là phạm trù triết học dùng để chỉ:</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Tính quy định khách quan vốn có của sự vật, hiện tượng;</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Là sự thống nhất hữu cơ các thuộc tính cấu thành nó;</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Để phân biệt nó với cái khác.</a:t>
            </a:r>
            <a:endParaRPr kumimoji="1" lang="en-US" sz="3200" b="1" dirty="0">
              <a:solidFill>
                <a:srgbClr val="000000"/>
              </a:solidFill>
              <a:latin typeface="Arial" pitchFamily="34" charset="0"/>
              <a:cs typeface="Arial" panose="020B0604020202020204" pitchFamily="34" charset="0"/>
            </a:endParaRPr>
          </a:p>
        </p:txBody>
      </p:sp>
      <p:pic>
        <p:nvPicPr>
          <p:cNvPr id="18330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021084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bwMode="auto">
          <a:xfrm>
            <a:off x="2533650" y="676276"/>
            <a:ext cx="7124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71500" indent="-571500" defTabSz="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defTabSz="45720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defTabSz="4572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ct val="0"/>
              </a:spcBef>
              <a:spcAft>
                <a:spcPct val="0"/>
              </a:spcAft>
              <a:buFont typeface="Wingdings" panose="05000000000000000000" pitchFamily="2" charset="2"/>
              <a:buChar char="v"/>
            </a:pPr>
            <a:r>
              <a:rPr lang="vi-VN" altLang="en-US" b="1" u="sng">
                <a:solidFill>
                  <a:srgbClr val="3333CC"/>
                </a:solidFill>
                <a:cs typeface="Times New Roman" panose="02020603050405020304" pitchFamily="18" charset="0"/>
              </a:rPr>
              <a:t>KHÁI NIỆM LƯỢNG</a:t>
            </a:r>
            <a:endParaRPr lang="en-US" altLang="en-US" b="1" u="sng">
              <a:solidFill>
                <a:srgbClr val="3333CC"/>
              </a:solidFill>
              <a:cs typeface="Times New Roman" panose="02020603050405020304" pitchFamily="18" charset="0"/>
            </a:endParaRPr>
          </a:p>
        </p:txBody>
      </p:sp>
      <p:sp>
        <p:nvSpPr>
          <p:cNvPr id="4" name="Horizontal Scroll 3"/>
          <p:cNvSpPr>
            <a:spLocks noChangeArrowheads="1"/>
          </p:cNvSpPr>
          <p:nvPr/>
        </p:nvSpPr>
        <p:spPr bwMode="auto">
          <a:xfrm>
            <a:off x="1192166" y="1450619"/>
            <a:ext cx="7704138" cy="4060825"/>
          </a:xfrm>
          <a:prstGeom prst="horizontalScroll">
            <a:avLst>
              <a:gd name="adj" fmla="val 12500"/>
            </a:avLst>
          </a:prstGeom>
          <a:blipFill dpi="0" rotWithShape="1">
            <a:blip r:embed="rId2"/>
            <a:srcRect/>
            <a:tile tx="0" ty="0" sx="100000" sy="100000" flip="none" algn="tl"/>
          </a:blipFill>
          <a:ln w="9525" algn="ctr">
            <a:solidFill>
              <a:schemeClr val="tx1"/>
            </a:solidFill>
            <a:round/>
            <a:headEnd/>
            <a:tailEnd/>
          </a:ln>
        </p:spPr>
        <p:txBody>
          <a:bodyPr/>
          <a:lstStyle>
            <a:lvl1pPr indent="-457200" defTabSz="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defTabSz="45720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defTabSz="4572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Clr>
                <a:srgbClr val="FEDD78"/>
              </a:buClr>
              <a:buFont typeface="Wingdings" panose="05000000000000000000" pitchFamily="2" charset="2"/>
              <a:buChar char="v"/>
            </a:pPr>
            <a:r>
              <a:rPr lang="vi-VN" altLang="en-US" b="1">
                <a:solidFill>
                  <a:srgbClr val="000000"/>
                </a:solidFill>
                <a:cs typeface="Times New Roman" panose="02020603050405020304" pitchFamily="18" charset="0"/>
              </a:rPr>
              <a:t>Khái niệm “lượng” dùng để chỉ tính qui định khách quan về</a:t>
            </a:r>
            <a:r>
              <a:rPr lang="vi-VN" altLang="en-US">
                <a:solidFill>
                  <a:srgbClr val="000000"/>
                </a:solidFill>
                <a:cs typeface="Times New Roman" panose="02020603050405020304" pitchFamily="18" charset="0"/>
              </a:rPr>
              <a:t>:</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Số lượng </a:t>
            </a:r>
            <a:r>
              <a:rPr lang="vi-VN" altLang="en-US">
                <a:solidFill>
                  <a:srgbClr val="000000"/>
                </a:solidFill>
                <a:cs typeface="Times New Roman" panose="02020603050405020304" pitchFamily="18" charset="0"/>
              </a:rPr>
              <a:t>các yếu tố cấu thành;</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Qui mô </a:t>
            </a:r>
            <a:r>
              <a:rPr lang="vi-VN" altLang="en-US">
                <a:solidFill>
                  <a:srgbClr val="000000"/>
                </a:solidFill>
                <a:cs typeface="Times New Roman" panose="02020603050405020304" pitchFamily="18" charset="0"/>
              </a:rPr>
              <a:t>của sự tồn tại;</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Tốc độ, nhịp điệu </a:t>
            </a:r>
            <a:r>
              <a:rPr lang="vi-VN" altLang="en-US">
                <a:solidFill>
                  <a:srgbClr val="000000"/>
                </a:solidFill>
                <a:cs typeface="Times New Roman" panose="02020603050405020304" pitchFamily="18" charset="0"/>
              </a:rPr>
              <a:t>của sự vận động và phát triển của sự vật.</a:t>
            </a:r>
          </a:p>
        </p:txBody>
      </p:sp>
      <p:pic>
        <p:nvPicPr>
          <p:cNvPr id="18637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stretch>
            <a:fillRect/>
          </a:stretch>
        </p:blipFill>
        <p:spPr>
          <a:xfrm>
            <a:off x="8564470" y="4507788"/>
            <a:ext cx="3511600" cy="4700423"/>
          </a:xfrm>
          <a:prstGeom prst="rect">
            <a:avLst/>
          </a:prstGeom>
        </p:spPr>
      </p:pic>
    </p:spTree>
    <p:extLst>
      <p:ext uri="{BB962C8B-B14F-4D97-AF65-F5344CB8AC3E}">
        <p14:creationId xmlns:p14="http://schemas.microsoft.com/office/powerpoint/2010/main" val="318738205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375698860"/>
              </p:ext>
            </p:extLst>
          </p:nvPr>
        </p:nvGraphicFramePr>
        <p:xfrm>
          <a:off x="1120587" y="809826"/>
          <a:ext cx="106164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01695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61AD3E4-F8B6-462B-B2BC-96D139060662}"/>
                                            </p:graphicEl>
                                          </p:spTgt>
                                        </p:tgtEl>
                                        <p:attrNameLst>
                                          <p:attrName>style.visibility</p:attrName>
                                        </p:attrNameLst>
                                      </p:cBhvr>
                                      <p:to>
                                        <p:strVal val="visible"/>
                                      </p:to>
                                    </p:set>
                                    <p:animEffect transition="in" filter="fade">
                                      <p:cBhvr>
                                        <p:cTn id="7" dur="500"/>
                                        <p:tgtEl>
                                          <p:spTgt spid="2">
                                            <p:graphicEl>
                                              <a:dgm id="{D61AD3E4-F8B6-462B-B2BC-96D13906066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F8607B1-F7E2-4034-8D5E-67CACE78A43B}"/>
                                            </p:graphicEl>
                                          </p:spTgt>
                                        </p:tgtEl>
                                        <p:attrNameLst>
                                          <p:attrName>style.visibility</p:attrName>
                                        </p:attrNameLst>
                                      </p:cBhvr>
                                      <p:to>
                                        <p:strVal val="visible"/>
                                      </p:to>
                                    </p:set>
                                    <p:animEffect transition="in" filter="fade">
                                      <p:cBhvr>
                                        <p:cTn id="12" dur="500"/>
                                        <p:tgtEl>
                                          <p:spTgt spid="2">
                                            <p:graphicEl>
                                              <a:dgm id="{CF8607B1-F7E2-4034-8D5E-67CACE78A43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0251E2C-08D5-40B8-A062-7AD0BDBC0070}"/>
                                            </p:graphicEl>
                                          </p:spTgt>
                                        </p:tgtEl>
                                        <p:attrNameLst>
                                          <p:attrName>style.visibility</p:attrName>
                                        </p:attrNameLst>
                                      </p:cBhvr>
                                      <p:to>
                                        <p:strVal val="visible"/>
                                      </p:to>
                                    </p:set>
                                    <p:animEffect transition="in" filter="fade">
                                      <p:cBhvr>
                                        <p:cTn id="17" dur="500"/>
                                        <p:tgtEl>
                                          <p:spTgt spid="2">
                                            <p:graphicEl>
                                              <a:dgm id="{E0251E2C-08D5-40B8-A062-7AD0BDBC007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FBD0264-D967-45CB-832E-2715DB34DEB9}"/>
                                            </p:graphicEl>
                                          </p:spTgt>
                                        </p:tgtEl>
                                        <p:attrNameLst>
                                          <p:attrName>style.visibility</p:attrName>
                                        </p:attrNameLst>
                                      </p:cBhvr>
                                      <p:to>
                                        <p:strVal val="visible"/>
                                      </p:to>
                                    </p:set>
                                    <p:animEffect transition="in" filter="fade">
                                      <p:cBhvr>
                                        <p:cTn id="22" dur="500"/>
                                        <p:tgtEl>
                                          <p:spTgt spid="2">
                                            <p:graphicEl>
                                              <a:dgm id="{EFBD0264-D967-45CB-832E-2715DB34DEB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E6AE01BF-A5C2-46BA-B9F1-C0DBA4357EF6}"/>
                                            </p:graphicEl>
                                          </p:spTgt>
                                        </p:tgtEl>
                                        <p:attrNameLst>
                                          <p:attrName>style.visibility</p:attrName>
                                        </p:attrNameLst>
                                      </p:cBhvr>
                                      <p:to>
                                        <p:strVal val="visible"/>
                                      </p:to>
                                    </p:set>
                                    <p:animEffect transition="in" filter="fade">
                                      <p:cBhvr>
                                        <p:cTn id="27" dur="500"/>
                                        <p:tgtEl>
                                          <p:spTgt spid="2">
                                            <p:graphicEl>
                                              <a:dgm id="{E6AE01BF-A5C2-46BA-B9F1-C0DBA4357EF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6D1DE3AF-2C49-4A3E-8E1F-57A43A957251}"/>
                                            </p:graphicEl>
                                          </p:spTgt>
                                        </p:tgtEl>
                                        <p:attrNameLst>
                                          <p:attrName>style.visibility</p:attrName>
                                        </p:attrNameLst>
                                      </p:cBhvr>
                                      <p:to>
                                        <p:strVal val="visible"/>
                                      </p:to>
                                    </p:set>
                                    <p:animEffect transition="in" filter="fade">
                                      <p:cBhvr>
                                        <p:cTn id="32" dur="500"/>
                                        <p:tgtEl>
                                          <p:spTgt spid="2">
                                            <p:graphicEl>
                                              <a:dgm id="{6D1DE3AF-2C49-4A3E-8E1F-57A43A957251}"/>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575FF625-7C84-4117-A58E-2AECE6ECD9B2}"/>
                                            </p:graphicEl>
                                          </p:spTgt>
                                        </p:tgtEl>
                                        <p:attrNameLst>
                                          <p:attrName>style.visibility</p:attrName>
                                        </p:attrNameLst>
                                      </p:cBhvr>
                                      <p:to>
                                        <p:strVal val="visible"/>
                                      </p:to>
                                    </p:set>
                                    <p:animEffect transition="in" filter="fade">
                                      <p:cBhvr>
                                        <p:cTn id="37" dur="500"/>
                                        <p:tgtEl>
                                          <p:spTgt spid="2">
                                            <p:graphicEl>
                                              <a:dgm id="{575FF625-7C84-4117-A58E-2AECE6ECD9B2}"/>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9676BBF2-13D2-4967-9FC5-205F5BC27C36}"/>
                                            </p:graphicEl>
                                          </p:spTgt>
                                        </p:tgtEl>
                                        <p:attrNameLst>
                                          <p:attrName>style.visibility</p:attrName>
                                        </p:attrNameLst>
                                      </p:cBhvr>
                                      <p:to>
                                        <p:strVal val="visible"/>
                                      </p:to>
                                    </p:set>
                                    <p:animEffect transition="in" filter="fade">
                                      <p:cBhvr>
                                        <p:cTn id="42" dur="500"/>
                                        <p:tgtEl>
                                          <p:spTgt spid="2">
                                            <p:graphicEl>
                                              <a:dgm id="{9676BBF2-13D2-4967-9FC5-205F5BC27C3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263776" y="404813"/>
            <a:ext cx="7974013" cy="164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a:lnSpc>
                <a:spcPct val="115000"/>
              </a:lnSpc>
              <a:spcBef>
                <a:spcPct val="0"/>
              </a:spcBef>
              <a:spcAft>
                <a:spcPts val="1000"/>
              </a:spcAft>
              <a:buFont typeface="Wingdings" panose="05000000000000000000" pitchFamily="2" charset="2"/>
              <a:buChar char="ü"/>
            </a:pPr>
            <a:r>
              <a:rPr lang="en-US" altLang="en-US" sz="2200">
                <a:solidFill>
                  <a:srgbClr val="000000"/>
                </a:solidFill>
                <a:latin typeface="Arial" panose="020B0604020202020204" pitchFamily="34" charset="0"/>
                <a:ea typeface="MS Mincho" panose="02020609040205080304" pitchFamily="49" charset="-128"/>
              </a:rPr>
              <a:t>Sự vận động, biến đổi của sự vật, hiện tượng thường được bắt đầu từ sự thay đổi về lượng. Khi </a:t>
            </a:r>
            <a:r>
              <a:rPr lang="en-US" altLang="en-US" sz="2200" b="1">
                <a:solidFill>
                  <a:srgbClr val="FF0000"/>
                </a:solidFill>
                <a:latin typeface="Arial" panose="020B0604020202020204" pitchFamily="34" charset="0"/>
                <a:ea typeface="MS Mincho" panose="02020609040205080304" pitchFamily="49" charset="-128"/>
              </a:rPr>
              <a:t>lượng thay đổi đến một giới hạn nhất định</a:t>
            </a:r>
            <a:r>
              <a:rPr lang="en-US" altLang="en-US" sz="2200">
                <a:solidFill>
                  <a:srgbClr val="000000"/>
                </a:solidFill>
                <a:latin typeface="Arial" panose="020B0604020202020204" pitchFamily="34" charset="0"/>
                <a:ea typeface="MS Mincho" panose="02020609040205080304" pitchFamily="49" charset="-128"/>
              </a:rPr>
              <a:t> sẽ tất yếu dẫn đến </a:t>
            </a:r>
            <a:r>
              <a:rPr lang="en-US" altLang="en-US" sz="2200" b="1">
                <a:solidFill>
                  <a:srgbClr val="FF0000"/>
                </a:solidFill>
                <a:latin typeface="Arial" panose="020B0604020202020204" pitchFamily="34" charset="0"/>
                <a:ea typeface="MS Mincho" panose="02020609040205080304" pitchFamily="49" charset="-128"/>
              </a:rPr>
              <a:t>sự thay đổi về chất.</a:t>
            </a:r>
            <a:r>
              <a:rPr lang="en-US" altLang="en-US" sz="2200">
                <a:solidFill>
                  <a:srgbClr val="000000"/>
                </a:solidFill>
                <a:latin typeface="Arial" panose="020B0604020202020204" pitchFamily="34" charset="0"/>
                <a:ea typeface="MS Mincho" panose="02020609040205080304" pitchFamily="49" charset="-128"/>
              </a:rPr>
              <a:t> Giới hạn đó chính là </a:t>
            </a:r>
            <a:r>
              <a:rPr lang="en-US" altLang="en-US" sz="2200" b="1">
                <a:solidFill>
                  <a:srgbClr val="000000"/>
                </a:solidFill>
                <a:latin typeface="Arial" panose="020B0604020202020204" pitchFamily="34" charset="0"/>
                <a:ea typeface="MS Mincho" panose="02020609040205080304" pitchFamily="49" charset="-128"/>
              </a:rPr>
              <a:t>ĐIỂM NÚT</a:t>
            </a:r>
            <a:r>
              <a:rPr lang="en-US" altLang="en-US" sz="2200" i="1">
                <a:solidFill>
                  <a:srgbClr val="000000"/>
                </a:solidFill>
                <a:latin typeface="Arial" panose="020B0604020202020204" pitchFamily="34" charset="0"/>
                <a:ea typeface="MS Mincho" panose="02020609040205080304" pitchFamily="49" charset="-128"/>
              </a:rPr>
              <a:t>.</a:t>
            </a:r>
            <a:endParaRPr lang="en-US" altLang="en-US" sz="2200">
              <a:solidFill>
                <a:srgbClr val="000000"/>
              </a:solidFill>
              <a:latin typeface="Arial" panose="020B0604020202020204" pitchFamily="34" charset="0"/>
              <a:ea typeface="MS Mincho" panose="02020609040205080304" pitchFamily="49" charset="-128"/>
            </a:endParaRPr>
          </a:p>
        </p:txBody>
      </p:sp>
      <p:graphicFrame>
        <p:nvGraphicFramePr>
          <p:cNvPr id="3" name="Diagram 2"/>
          <p:cNvGraphicFramePr/>
          <p:nvPr/>
        </p:nvGraphicFramePr>
        <p:xfrm>
          <a:off x="2917636" y="1882846"/>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Bent-Up Arrow 3"/>
          <p:cNvSpPr/>
          <p:nvPr/>
        </p:nvSpPr>
        <p:spPr>
          <a:xfrm rot="20681444">
            <a:off x="9095328" y="2710954"/>
            <a:ext cx="1354109" cy="800792"/>
          </a:xfrm>
          <a:prstGeom prst="bentUpArrow">
            <a:avLst/>
          </a:prstGeom>
          <a:solidFill>
            <a:srgbClr val="000066"/>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FFFFFF"/>
              </a:solidFill>
            </a:endParaRPr>
          </a:p>
        </p:txBody>
      </p:sp>
      <p:sp>
        <p:nvSpPr>
          <p:cNvPr id="5" name="Up Arrow 4"/>
          <p:cNvSpPr/>
          <p:nvPr/>
        </p:nvSpPr>
        <p:spPr>
          <a:xfrm rot="416980">
            <a:off x="4904732" y="3676429"/>
            <a:ext cx="1656184" cy="3024336"/>
          </a:xfrm>
          <a:prstGeom prst="upArrow">
            <a:avLst>
              <a:gd name="adj1" fmla="val 50000"/>
              <a:gd name="adj2" fmla="val 113426"/>
            </a:avLst>
          </a:pr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2000" b="1" dirty="0">
                <a:solidFill>
                  <a:srgbClr val="FFFFFF"/>
                </a:solidFill>
                <a:cs typeface="Times New Roman" pitchFamily="18" charset="0"/>
              </a:rPr>
              <a:t>Điểm nút</a:t>
            </a:r>
            <a:endParaRPr kumimoji="1" lang="en-US" sz="2000" b="1" dirty="0">
              <a:solidFill>
                <a:srgbClr val="FFFFFF"/>
              </a:solidFill>
              <a:cs typeface="Times New Roman" pitchFamily="18" charset="0"/>
            </a:endParaRPr>
          </a:p>
        </p:txBody>
      </p:sp>
      <p:pic>
        <p:nvPicPr>
          <p:cNvPr id="191496"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250970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762000" y="476251"/>
            <a:ext cx="11010900" cy="136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a:lnSpc>
                <a:spcPct val="115000"/>
              </a:lnSpc>
              <a:spcBef>
                <a:spcPct val="0"/>
              </a:spcBef>
              <a:spcAft>
                <a:spcPts val="1000"/>
              </a:spcAft>
              <a:buFont typeface="Wingdings" panose="05000000000000000000" pitchFamily="2" charset="2"/>
              <a:buChar char="ü"/>
            </a:pPr>
            <a:r>
              <a:rPr lang="en-US" altLang="en-US" sz="2400" b="1" dirty="0" err="1">
                <a:solidFill>
                  <a:srgbClr val="FF0000"/>
                </a:solidFill>
                <a:latin typeface="Arial" panose="020B0604020202020204" pitchFamily="34" charset="0"/>
                <a:ea typeface="MS Mincho" panose="02020609040205080304" pitchFamily="49" charset="-128"/>
              </a:rPr>
              <a:t>Sự</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thay</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đổi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về</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lượng</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khi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đạt</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tới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điểm</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nút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với</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những</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điều</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kiện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nhất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định</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tất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yếu</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sẽ</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dẫn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đến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sự</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ra</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đời</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của</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chất</a:t>
            </a:r>
            <a:r>
              <a:rPr lang="en-US" altLang="en-US" sz="2400" b="1" dirty="0">
                <a:solidFill>
                  <a:srgbClr val="FF0000"/>
                </a:solidFill>
                <a:latin typeface="Arial" panose="020B0604020202020204" pitchFamily="34" charset="0"/>
                <a:ea typeface="MS Mincho" panose="02020609040205080304" pitchFamily="49" charset="-128"/>
              </a:rPr>
              <a:t> </a:t>
            </a:r>
            <a:r>
              <a:rPr lang="en-US" altLang="en-US" sz="2400" b="1" dirty="0" err="1">
                <a:solidFill>
                  <a:srgbClr val="FF0000"/>
                </a:solidFill>
                <a:latin typeface="Arial" panose="020B0604020202020204" pitchFamily="34" charset="0"/>
                <a:ea typeface="MS Mincho" panose="02020609040205080304" pitchFamily="49" charset="-128"/>
              </a:rPr>
              <a:t>mới</a:t>
            </a:r>
            <a:r>
              <a:rPr lang="vi-VN" altLang="en-US" sz="2400" dirty="0">
                <a:solidFill>
                  <a:srgbClr val="000000"/>
                </a:solidFill>
                <a:latin typeface="Arial" panose="020B0604020202020204" pitchFamily="34" charset="0"/>
                <a:ea typeface="MS Mincho" panose="02020609040205080304" pitchFamily="49" charset="-128"/>
              </a:rPr>
              <a:t> gọi là</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b="1" dirty="0">
                <a:solidFill>
                  <a:srgbClr val="FF0000"/>
                </a:solidFill>
                <a:latin typeface="Arial" panose="020B0604020202020204" pitchFamily="34" charset="0"/>
                <a:ea typeface="MS Mincho" panose="02020609040205080304" pitchFamily="49" charset="-128"/>
              </a:rPr>
              <a:t>BƯỚC NHẢY</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Đây</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chính</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là</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bước</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nhảy</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trong</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quá</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trình</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vận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động</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phát</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triển</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của</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sự</a:t>
            </a:r>
            <a:r>
              <a:rPr lang="en-US" altLang="en-US" sz="2400" dirty="0">
                <a:solidFill>
                  <a:srgbClr val="000000"/>
                </a:solidFill>
                <a:latin typeface="Arial" panose="020B0604020202020204" pitchFamily="34" charset="0"/>
                <a:ea typeface="MS Mincho" panose="02020609040205080304" pitchFamily="49" charset="-128"/>
              </a:rPr>
              <a:t> </a:t>
            </a:r>
            <a:r>
              <a:rPr lang="en-US" altLang="en-US" sz="2400" dirty="0" err="1">
                <a:solidFill>
                  <a:srgbClr val="000000"/>
                </a:solidFill>
                <a:latin typeface="Arial" panose="020B0604020202020204" pitchFamily="34" charset="0"/>
                <a:ea typeface="MS Mincho" panose="02020609040205080304" pitchFamily="49" charset="-128"/>
              </a:rPr>
              <a:t>vật</a:t>
            </a:r>
            <a:r>
              <a:rPr lang="en-US" altLang="en-US" sz="2400" dirty="0">
                <a:solidFill>
                  <a:srgbClr val="000000"/>
                </a:solidFill>
                <a:latin typeface="Arial" panose="020B0604020202020204" pitchFamily="34" charset="0"/>
                <a:ea typeface="MS Mincho" panose="02020609040205080304" pitchFamily="49" charset="-128"/>
              </a:rPr>
              <a:t>.</a:t>
            </a:r>
          </a:p>
        </p:txBody>
      </p:sp>
      <p:sp>
        <p:nvSpPr>
          <p:cNvPr id="3" name="Oval 2"/>
          <p:cNvSpPr/>
          <p:nvPr/>
        </p:nvSpPr>
        <p:spPr>
          <a:xfrm>
            <a:off x="2711530" y="4285982"/>
            <a:ext cx="1728192" cy="1375328"/>
          </a:xfrm>
          <a:prstGeom prst="ellipse">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8000" b="1" dirty="0">
                <a:solidFill>
                  <a:srgbClr val="FFFFFF"/>
                </a:solidFill>
              </a:rPr>
              <a:t>A</a:t>
            </a:r>
            <a:endParaRPr kumimoji="1" lang="en-US" sz="8000" b="1" dirty="0">
              <a:solidFill>
                <a:srgbClr val="FFFFFF"/>
              </a:solidFill>
            </a:endParaRPr>
          </a:p>
        </p:txBody>
      </p:sp>
      <p:sp>
        <p:nvSpPr>
          <p:cNvPr id="4" name="Oval 3"/>
          <p:cNvSpPr/>
          <p:nvPr/>
        </p:nvSpPr>
        <p:spPr>
          <a:xfrm>
            <a:off x="7608168" y="4285982"/>
            <a:ext cx="1728192" cy="1375328"/>
          </a:xfrm>
          <a:prstGeom prst="ellipse">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8000" b="1" dirty="0">
                <a:solidFill>
                  <a:srgbClr val="FFFFFF"/>
                </a:solidFill>
              </a:rPr>
              <a:t>B</a:t>
            </a:r>
            <a:endParaRPr kumimoji="1" lang="en-US" sz="8000" b="1" dirty="0">
              <a:solidFill>
                <a:srgbClr val="FFFFFF"/>
              </a:solidFill>
            </a:endParaRPr>
          </a:p>
        </p:txBody>
      </p:sp>
      <p:sp>
        <p:nvSpPr>
          <p:cNvPr id="6" name="Curved Down Arrow 5"/>
          <p:cNvSpPr/>
          <p:nvPr/>
        </p:nvSpPr>
        <p:spPr>
          <a:xfrm>
            <a:off x="3311525" y="2281238"/>
            <a:ext cx="5664200" cy="1733550"/>
          </a:xfrm>
          <a:prstGeom prst="curvedDownArrow">
            <a:avLst>
              <a:gd name="adj1" fmla="val 25991"/>
              <a:gd name="adj2" fmla="val 51451"/>
              <a:gd name="adj3" fmla="val 42276"/>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000000"/>
              </a:solidFill>
            </a:endParaRPr>
          </a:p>
        </p:txBody>
      </p:sp>
      <p:sp>
        <p:nvSpPr>
          <p:cNvPr id="5" name="Rectangle 4"/>
          <p:cNvSpPr>
            <a:spLocks noChangeArrowheads="1"/>
          </p:cNvSpPr>
          <p:nvPr/>
        </p:nvSpPr>
        <p:spPr bwMode="auto">
          <a:xfrm>
            <a:off x="4656139" y="3700464"/>
            <a:ext cx="23653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b="1" dirty="0" err="1">
                <a:solidFill>
                  <a:srgbClr val="000000"/>
                </a:solidFill>
                <a:latin typeface="Arial" pitchFamily="34" charset="0"/>
              </a:rPr>
              <a:t>Bước</a:t>
            </a:r>
            <a:r>
              <a:rPr lang="en-US" altLang="en-US" b="1" dirty="0">
                <a:solidFill>
                  <a:srgbClr val="000000"/>
                </a:solidFill>
                <a:latin typeface="Arial" pitchFamily="34" charset="0"/>
              </a:rPr>
              <a:t> </a:t>
            </a:r>
            <a:r>
              <a:rPr lang="en-US" altLang="en-US" b="1" dirty="0" err="1">
                <a:solidFill>
                  <a:srgbClr val="000000"/>
                </a:solidFill>
                <a:latin typeface="Arial" pitchFamily="34" charset="0"/>
              </a:rPr>
              <a:t>nhảy</a:t>
            </a:r>
            <a:endParaRPr lang="en-US" altLang="en-US" b="1" dirty="0">
              <a:solidFill>
                <a:srgbClr val="000000"/>
              </a:solidFill>
              <a:latin typeface="Arial" pitchFamily="34" charset="0"/>
            </a:endParaRPr>
          </a:p>
        </p:txBody>
      </p:sp>
      <p:pic>
        <p:nvPicPr>
          <p:cNvPr id="19252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943006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08726"/>
            <a:ext cx="12192000" cy="54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919289" y="260350"/>
            <a:ext cx="8137525" cy="1200150"/>
          </a:xfrm>
          <a:prstGeom prst="rect">
            <a:avLst/>
          </a:prstGeom>
        </p:spPr>
        <p:txBody>
          <a:bodyPr>
            <a:spAutoFit/>
          </a:bodyPr>
          <a:lstStyle/>
          <a:p>
            <a:pPr marL="342900" indent="-342900" algn="ctr">
              <a:spcBef>
                <a:spcPct val="20000"/>
              </a:spcBef>
              <a:buClr>
                <a:srgbClr val="996666"/>
              </a:buClr>
              <a:buSzPct val="80000"/>
              <a:defRPr/>
            </a:pPr>
            <a:r>
              <a:rPr lang="en-US" altLang="en-US" sz="2400" b="1" kern="0" dirty="0" err="1">
                <a:solidFill>
                  <a:srgbClr val="C00000"/>
                </a:solidFill>
                <a:latin typeface="Arial"/>
                <a:cs typeface="Arial"/>
              </a:rPr>
              <a:t>Sưu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tầm</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các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câu</a:t>
            </a:r>
            <a:r>
              <a:rPr lang="en-US" altLang="en-US" sz="2400" b="1" kern="0" dirty="0">
                <a:solidFill>
                  <a:srgbClr val="C00000"/>
                </a:solidFill>
                <a:latin typeface="Arial"/>
                <a:cs typeface="Arial"/>
              </a:rPr>
              <a:t> ca </a:t>
            </a:r>
            <a:r>
              <a:rPr lang="en-US" altLang="en-US" sz="2400" b="1" kern="0" dirty="0" err="1">
                <a:solidFill>
                  <a:srgbClr val="C00000"/>
                </a:solidFill>
                <a:latin typeface="Arial"/>
                <a:cs typeface="Arial"/>
              </a:rPr>
              <a:t>dao</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tục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ngữ</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biểu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thị</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quy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luật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chuyển</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hóa</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từ</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lượng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thành</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chất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và</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ngược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lại</a:t>
            </a:r>
            <a:r>
              <a:rPr lang="en-US" altLang="en-US" sz="2400" b="1" kern="0" dirty="0">
                <a:solidFill>
                  <a:srgbClr val="C00000"/>
                </a:solidFill>
                <a:latin typeface="Arial"/>
                <a:cs typeface="Arial"/>
              </a:rPr>
              <a:t>?</a:t>
            </a:r>
          </a:p>
        </p:txBody>
      </p:sp>
      <p:sp>
        <p:nvSpPr>
          <p:cNvPr id="5" name="Rectangle 4"/>
          <p:cNvSpPr txBox="1">
            <a:spLocks noChangeArrowheads="1"/>
          </p:cNvSpPr>
          <p:nvPr/>
        </p:nvSpPr>
        <p:spPr bwMode="auto">
          <a:xfrm>
            <a:off x="1990725" y="1874839"/>
            <a:ext cx="8001000" cy="443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pitchFamily="34" charset="0"/>
                <a:cs typeface="Arial" pitchFamily="34" charset="0"/>
              </a:defRPr>
            </a:lvl2pPr>
            <a:lvl3pPr algn="l" rtl="0" eaLnBrk="0" fontAlgn="base" hangingPunct="0">
              <a:spcBef>
                <a:spcPct val="0"/>
              </a:spcBef>
              <a:spcAft>
                <a:spcPct val="0"/>
              </a:spcAft>
              <a:defRPr sz="4200">
                <a:solidFill>
                  <a:schemeClr val="tx2"/>
                </a:solidFill>
                <a:latin typeface="Arial" pitchFamily="34" charset="0"/>
                <a:cs typeface="Arial" pitchFamily="34" charset="0"/>
              </a:defRPr>
            </a:lvl3pPr>
            <a:lvl4pPr algn="l" rtl="0" eaLnBrk="0" fontAlgn="base" hangingPunct="0">
              <a:spcBef>
                <a:spcPct val="0"/>
              </a:spcBef>
              <a:spcAft>
                <a:spcPct val="0"/>
              </a:spcAft>
              <a:defRPr sz="4200">
                <a:solidFill>
                  <a:schemeClr val="tx2"/>
                </a:solidFill>
                <a:latin typeface="Arial" pitchFamily="34" charset="0"/>
                <a:cs typeface="Arial" pitchFamily="34" charset="0"/>
              </a:defRPr>
            </a:lvl4pPr>
            <a:lvl5pPr algn="l" rtl="0" eaLnBrk="0" fontAlgn="base" hangingPunct="0">
              <a:spcBef>
                <a:spcPct val="0"/>
              </a:spcBef>
              <a:spcAft>
                <a:spcPct val="0"/>
              </a:spcAft>
              <a:defRPr sz="4200">
                <a:solidFill>
                  <a:schemeClr val="tx2"/>
                </a:solidFill>
                <a:latin typeface="Arial" pitchFamily="34" charset="0"/>
                <a:cs typeface="Arial" pitchFamily="34" charset="0"/>
              </a:defRPr>
            </a:lvl5pPr>
            <a:lvl6pPr marL="457200" algn="l" rtl="0" fontAlgn="base">
              <a:spcBef>
                <a:spcPct val="0"/>
              </a:spcBef>
              <a:spcAft>
                <a:spcPct val="0"/>
              </a:spcAft>
              <a:defRPr sz="4200">
                <a:solidFill>
                  <a:schemeClr val="tx2"/>
                </a:solidFill>
                <a:latin typeface="Arial" pitchFamily="34" charset="0"/>
                <a:cs typeface="Arial" pitchFamily="34" charset="0"/>
              </a:defRPr>
            </a:lvl6pPr>
            <a:lvl7pPr marL="914400" algn="l" rtl="0" fontAlgn="base">
              <a:spcBef>
                <a:spcPct val="0"/>
              </a:spcBef>
              <a:spcAft>
                <a:spcPct val="0"/>
              </a:spcAft>
              <a:defRPr sz="4200">
                <a:solidFill>
                  <a:schemeClr val="tx2"/>
                </a:solidFill>
                <a:latin typeface="Arial" pitchFamily="34" charset="0"/>
                <a:cs typeface="Arial" pitchFamily="34" charset="0"/>
              </a:defRPr>
            </a:lvl7pPr>
            <a:lvl8pPr marL="1371600" algn="l" rtl="0" fontAlgn="base">
              <a:spcBef>
                <a:spcPct val="0"/>
              </a:spcBef>
              <a:spcAft>
                <a:spcPct val="0"/>
              </a:spcAft>
              <a:defRPr sz="4200">
                <a:solidFill>
                  <a:schemeClr val="tx2"/>
                </a:solidFill>
                <a:latin typeface="Arial" pitchFamily="34" charset="0"/>
                <a:cs typeface="Arial" pitchFamily="34" charset="0"/>
              </a:defRPr>
            </a:lvl8pPr>
            <a:lvl9pPr marL="1828800" algn="l" rtl="0" fontAlgn="base">
              <a:spcBef>
                <a:spcPct val="0"/>
              </a:spcBef>
              <a:spcAft>
                <a:spcPct val="0"/>
              </a:spcAft>
              <a:defRPr sz="4200">
                <a:solidFill>
                  <a:schemeClr val="tx2"/>
                </a:solidFill>
                <a:latin typeface="Arial" pitchFamily="34" charset="0"/>
                <a:cs typeface="Arial" pitchFamily="34" charset="0"/>
              </a:defRPr>
            </a:lvl9pPr>
          </a:lstStyle>
          <a:p>
            <a:pPr marL="800100" indent="-800100" eaLnBrk="1" hangingPunct="1">
              <a:defRPr/>
            </a:pPr>
            <a:r>
              <a:rPr lang="en-US" altLang="en-US" sz="3200" kern="0" dirty="0">
                <a:solidFill>
                  <a:srgbClr val="FFFFFF"/>
                </a:solidFill>
                <a:latin typeface="Arial"/>
                <a:cs typeface="Arial"/>
              </a:rPr>
              <a:t>       </a:t>
            </a:r>
            <a:r>
              <a:rPr lang="en-US" altLang="en-US" sz="2800" kern="0" dirty="0">
                <a:solidFill>
                  <a:srgbClr val="006600"/>
                </a:solidFill>
                <a:latin typeface="Arial"/>
                <a:cs typeface="Arial"/>
              </a:rPr>
              <a:t>1.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công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mài</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sắt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ngày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nên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kim</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2. </a:t>
            </a:r>
            <a:r>
              <a:rPr lang="en-US" altLang="en-US" sz="2800" kern="0" dirty="0" err="1">
                <a:solidFill>
                  <a:srgbClr val="006600"/>
                </a:solidFill>
                <a:latin typeface="Arial"/>
                <a:cs typeface="Arial"/>
              </a:rPr>
              <a:t>Nước</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chảy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đá</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mòn</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3. </a:t>
            </a:r>
            <a:r>
              <a:rPr lang="en-US" altLang="en-US" sz="2800" kern="0" dirty="0" err="1">
                <a:solidFill>
                  <a:srgbClr val="006600"/>
                </a:solidFill>
                <a:latin typeface="Arial"/>
                <a:cs typeface="Arial"/>
              </a:rPr>
              <a:t>Năng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bị</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4. </a:t>
            </a:r>
            <a:r>
              <a:rPr lang="en-US" altLang="en-US" sz="2800" kern="0" dirty="0" err="1">
                <a:solidFill>
                  <a:srgbClr val="006600"/>
                </a:solidFill>
                <a:latin typeface="Arial"/>
                <a:cs typeface="Arial"/>
              </a:rPr>
              <a:t>Tích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tiểu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đại</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5. </a:t>
            </a:r>
            <a:r>
              <a:rPr lang="en-US" altLang="en-US" sz="2800" kern="0" dirty="0" err="1">
                <a:solidFill>
                  <a:srgbClr val="006600"/>
                </a:solidFill>
                <a:latin typeface="Arial"/>
                <a:cs typeface="Arial"/>
              </a:rPr>
              <a:t>Góp</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gió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bão</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6. </a:t>
            </a:r>
            <a:r>
              <a:rPr lang="en-US" altLang="en-US" sz="2800" kern="0" dirty="0" err="1">
                <a:solidFill>
                  <a:srgbClr val="006600"/>
                </a:solidFill>
                <a:latin typeface="Arial"/>
                <a:cs typeface="Arial"/>
              </a:rPr>
              <a:t>Qúa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mù</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ra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mưa</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7. </a:t>
            </a:r>
            <a:r>
              <a:rPr lang="en-US" altLang="en-US" sz="2800" kern="0" dirty="0" err="1">
                <a:solidFill>
                  <a:srgbClr val="006600"/>
                </a:solidFill>
                <a:latin typeface="Arial"/>
                <a:cs typeface="Arial"/>
              </a:rPr>
              <a:t>Kiến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lâu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cũng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đầy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tổ</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a:t>
            </a:r>
          </a:p>
        </p:txBody>
      </p:sp>
      <p:sp>
        <p:nvSpPr>
          <p:cNvPr id="2" name="Action Button: Video 1">
            <a:hlinkClick r:id="rId3" action="ppaction://program" highlightClick="1"/>
            <a:extLst>
              <a:ext uri="{FF2B5EF4-FFF2-40B4-BE49-F238E27FC236}">
                <a16:creationId xmlns:a16="http://schemas.microsoft.com/office/drawing/2014/main" xmlns="" id="{A6352592-5647-4E85-AFAA-4A5A863076B7}"/>
              </a:ext>
            </a:extLst>
          </p:cNvPr>
          <p:cNvSpPr/>
          <p:nvPr/>
        </p:nvSpPr>
        <p:spPr bwMode="auto">
          <a:xfrm>
            <a:off x="9277350" y="5429250"/>
            <a:ext cx="1381125" cy="714375"/>
          </a:xfrm>
          <a:prstGeom prst="actionButtonMovi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en-US" sz="3200" b="1" i="0" u="none" strike="noStrike" cap="none" normalizeH="0" baseline="0">
              <a:ln>
                <a:noFill/>
              </a:ln>
              <a:solidFill>
                <a:schemeClr val="tx1"/>
              </a:solidFill>
              <a:effectLst/>
              <a:latin typeface="Arial" pitchFamily="34" charset="0"/>
              <a:ea typeface="SimSun" pitchFamily="2" charset="-122"/>
            </a:endParaRPr>
          </a:p>
        </p:txBody>
      </p:sp>
    </p:spTree>
    <p:extLst>
      <p:ext uri="{BB962C8B-B14F-4D97-AF65-F5344CB8AC3E}">
        <p14:creationId xmlns:p14="http://schemas.microsoft.com/office/powerpoint/2010/main" val="1590616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183" y="842695"/>
            <a:ext cx="10628805" cy="1384300"/>
          </a:xfrm>
          <a:prstGeom prst="rect">
            <a:avLst/>
          </a:prstGeom>
        </p:spPr>
        <p:txBody>
          <a:bodyPr wrap="square">
            <a:spAutoFit/>
          </a:bodyPr>
          <a:lstStyle/>
          <a:p>
            <a:pPr marL="457200" indent="-457200" algn="just">
              <a:buFont typeface="Wingdings" panose="05000000000000000000" pitchFamily="2" charset="2"/>
              <a:buChar char="Ø"/>
              <a:defRPr/>
            </a:pPr>
            <a:r>
              <a:rPr kumimoji="1" lang="en-US" sz="2800" b="1" dirty="0" err="1">
                <a:latin typeface="Times New Roman"/>
              </a:rPr>
              <a:t>Trong</a:t>
            </a:r>
            <a:r>
              <a:rPr kumimoji="1" lang="en-US" sz="2800" b="1" dirty="0">
                <a:solidFill>
                  <a:srgbClr val="FF0000"/>
                </a:solidFill>
                <a:latin typeface="Times New Roman"/>
              </a:rPr>
              <a:t> </a:t>
            </a:r>
            <a:r>
              <a:rPr lang="pt-BR" sz="2800" dirty="0"/>
              <a:t>nhận thức và hoạt động thực tiễn phải </a:t>
            </a:r>
            <a:r>
              <a:rPr kumimoji="1" lang="en-US" sz="2800" b="1" dirty="0" err="1">
                <a:solidFill>
                  <a:srgbClr val="FF0000"/>
                </a:solidFill>
                <a:latin typeface="Times New Roman"/>
              </a:rPr>
              <a:t>Khắc</a:t>
            </a:r>
            <a:r>
              <a:rPr kumimoji="1" lang="en-US" sz="2800" b="1" dirty="0">
                <a:solidFill>
                  <a:srgbClr val="FF0000"/>
                </a:solidFill>
                <a:latin typeface="Times New Roman"/>
              </a:rPr>
              <a:t> </a:t>
            </a:r>
            <a:r>
              <a:rPr kumimoji="1" lang="en-US" sz="2800" b="1" dirty="0" err="1">
                <a:solidFill>
                  <a:srgbClr val="FF0000"/>
                </a:solidFill>
                <a:latin typeface="Times New Roman"/>
              </a:rPr>
              <a:t>phục</a:t>
            </a:r>
            <a:r>
              <a:rPr kumimoji="1" lang="en-US" sz="2800" b="1" dirty="0">
                <a:solidFill>
                  <a:srgbClr val="FF0000"/>
                </a:solidFill>
                <a:latin typeface="Times New Roman"/>
              </a:rPr>
              <a:t> </a:t>
            </a:r>
            <a:r>
              <a:rPr kumimoji="1" lang="en-US" sz="2800" b="1" dirty="0" err="1">
                <a:solidFill>
                  <a:srgbClr val="FF0000"/>
                </a:solidFill>
                <a:latin typeface="Times New Roman"/>
              </a:rPr>
              <a:t>tư</a:t>
            </a:r>
            <a:r>
              <a:rPr kumimoji="1" lang="en-US" sz="2800" b="1" dirty="0">
                <a:solidFill>
                  <a:srgbClr val="FF0000"/>
                </a:solidFill>
                <a:latin typeface="Times New Roman"/>
              </a:rPr>
              <a:t> </a:t>
            </a:r>
            <a:r>
              <a:rPr kumimoji="1" lang="en-US" sz="2800" b="1" dirty="0" err="1">
                <a:solidFill>
                  <a:srgbClr val="FF0000"/>
                </a:solidFill>
                <a:latin typeface="Times New Roman"/>
              </a:rPr>
              <a:t>tưởng</a:t>
            </a:r>
            <a:r>
              <a:rPr kumimoji="1" lang="en-US" sz="2800" b="1" dirty="0">
                <a:solidFill>
                  <a:srgbClr val="FF0000"/>
                </a:solidFill>
                <a:latin typeface="Times New Roman"/>
              </a:rPr>
              <a:t> </a:t>
            </a:r>
            <a:r>
              <a:rPr kumimoji="1" lang="en-US" sz="2800" dirty="0">
                <a:solidFill>
                  <a:srgbClr val="000000"/>
                </a:solidFill>
                <a:latin typeface="Times New Roman"/>
              </a:rPr>
              <a:t> </a:t>
            </a:r>
            <a:r>
              <a:rPr kumimoji="1" lang="en-US" sz="2800" b="1" dirty="0" err="1">
                <a:solidFill>
                  <a:srgbClr val="FF0000"/>
                </a:solidFill>
                <a:latin typeface="Times New Roman"/>
              </a:rPr>
              <a:t>tả</a:t>
            </a:r>
            <a:r>
              <a:rPr kumimoji="1" lang="en-US" sz="2800" b="1" dirty="0">
                <a:solidFill>
                  <a:srgbClr val="FF0000"/>
                </a:solidFill>
                <a:latin typeface="Times New Roman"/>
              </a:rPr>
              <a:t> </a:t>
            </a:r>
            <a:r>
              <a:rPr kumimoji="1" lang="en-US" sz="2800" b="1" dirty="0" err="1">
                <a:solidFill>
                  <a:srgbClr val="FF0000"/>
                </a:solidFill>
                <a:latin typeface="Times New Roman"/>
              </a:rPr>
              <a:t>khuynh</a:t>
            </a:r>
            <a:r>
              <a:rPr kumimoji="1" lang="en-US" sz="2800" b="1" dirty="0">
                <a:solidFill>
                  <a:srgbClr val="FF0000"/>
                </a:solidFill>
                <a:latin typeface="Times New Roman"/>
              </a:rPr>
              <a:t> </a:t>
            </a:r>
            <a:r>
              <a:rPr kumimoji="1" lang="en-US" sz="2800" dirty="0" err="1">
                <a:solidFill>
                  <a:srgbClr val="000000"/>
                </a:solidFill>
                <a:latin typeface="Times New Roman"/>
              </a:rPr>
              <a:t>cũng</a:t>
            </a:r>
            <a:r>
              <a:rPr kumimoji="1" lang="en-US" sz="2800" dirty="0">
                <a:solidFill>
                  <a:srgbClr val="000000"/>
                </a:solidFill>
                <a:latin typeface="Times New Roman"/>
              </a:rPr>
              <a:t> </a:t>
            </a:r>
            <a:r>
              <a:rPr kumimoji="1" lang="en-US" sz="2800" dirty="0" err="1">
                <a:solidFill>
                  <a:srgbClr val="000000"/>
                </a:solidFill>
                <a:latin typeface="Times New Roman"/>
              </a:rPr>
              <a:t>như</a:t>
            </a:r>
            <a:r>
              <a:rPr kumimoji="1" lang="en-US" sz="2800" dirty="0">
                <a:solidFill>
                  <a:srgbClr val="000000"/>
                </a:solidFill>
                <a:latin typeface="Times New Roman"/>
              </a:rPr>
              <a:t> </a:t>
            </a:r>
            <a:r>
              <a:rPr kumimoji="1" lang="en-US" sz="2800" b="1" dirty="0" err="1">
                <a:solidFill>
                  <a:srgbClr val="FF0000"/>
                </a:solidFill>
                <a:latin typeface="Times New Roman"/>
              </a:rPr>
              <a:t>hữu</a:t>
            </a:r>
            <a:r>
              <a:rPr kumimoji="1" lang="en-US" sz="2800" b="1" dirty="0">
                <a:solidFill>
                  <a:srgbClr val="FF0000"/>
                </a:solidFill>
                <a:latin typeface="Times New Roman"/>
              </a:rPr>
              <a:t> </a:t>
            </a:r>
            <a:r>
              <a:rPr kumimoji="1" lang="en-US" sz="2800" b="1" dirty="0" err="1">
                <a:solidFill>
                  <a:srgbClr val="FF0000"/>
                </a:solidFill>
                <a:latin typeface="Times New Roman"/>
              </a:rPr>
              <a:t>khuynh</a:t>
            </a:r>
            <a:r>
              <a:rPr kumimoji="1" lang="en-US" sz="2800" b="1" dirty="0">
                <a:solidFill>
                  <a:srgbClr val="FF0000"/>
                </a:solidFill>
                <a:latin typeface="Times New Roman"/>
              </a:rPr>
              <a:t> </a:t>
            </a:r>
            <a:r>
              <a:rPr kumimoji="1" lang="en-US" sz="2800" dirty="0" err="1">
                <a:solidFill>
                  <a:srgbClr val="000000"/>
                </a:solidFill>
                <a:latin typeface="Times New Roman"/>
              </a:rPr>
              <a:t>để</a:t>
            </a:r>
            <a:r>
              <a:rPr kumimoji="1" lang="en-US" sz="2800" dirty="0">
                <a:solidFill>
                  <a:srgbClr val="000000"/>
                </a:solidFill>
                <a:latin typeface="Times New Roman"/>
              </a:rPr>
              <a:t> </a:t>
            </a:r>
            <a:r>
              <a:rPr kumimoji="1" lang="en-US" sz="2800" dirty="0" err="1">
                <a:solidFill>
                  <a:srgbClr val="000000"/>
                </a:solidFill>
                <a:latin typeface="Times New Roman"/>
              </a:rPr>
              <a:t>thực</a:t>
            </a:r>
            <a:r>
              <a:rPr kumimoji="1" lang="en-US" sz="2800" dirty="0">
                <a:solidFill>
                  <a:srgbClr val="000000"/>
                </a:solidFill>
                <a:latin typeface="Times New Roman"/>
              </a:rPr>
              <a:t> </a:t>
            </a:r>
            <a:r>
              <a:rPr kumimoji="1" lang="en-US" sz="2800" dirty="0" err="1">
                <a:solidFill>
                  <a:srgbClr val="000000"/>
                </a:solidFill>
                <a:latin typeface="Times New Roman"/>
              </a:rPr>
              <a:t>hiện</a:t>
            </a:r>
            <a:r>
              <a:rPr kumimoji="1" lang="en-US" sz="2800" dirty="0">
                <a:solidFill>
                  <a:srgbClr val="000000"/>
                </a:solidFill>
                <a:latin typeface="Times New Roman"/>
              </a:rPr>
              <a:t> </a:t>
            </a:r>
            <a:r>
              <a:rPr kumimoji="1" lang="en-US" sz="2800" dirty="0" err="1">
                <a:solidFill>
                  <a:srgbClr val="000000"/>
                </a:solidFill>
                <a:latin typeface="Times New Roman"/>
              </a:rPr>
              <a:t>bước</a:t>
            </a:r>
            <a:r>
              <a:rPr kumimoji="1" lang="en-US" sz="2800" dirty="0">
                <a:solidFill>
                  <a:srgbClr val="000000"/>
                </a:solidFill>
                <a:latin typeface="Times New Roman"/>
              </a:rPr>
              <a:t> </a:t>
            </a:r>
            <a:r>
              <a:rPr kumimoji="1" lang="en-US" sz="2800" dirty="0" err="1">
                <a:solidFill>
                  <a:srgbClr val="000000"/>
                </a:solidFill>
                <a:latin typeface="Times New Roman"/>
              </a:rPr>
              <a:t>nhảy</a:t>
            </a:r>
            <a:r>
              <a:rPr kumimoji="1" lang="en-US" sz="2800" dirty="0">
                <a:solidFill>
                  <a:srgbClr val="000000"/>
                </a:solidFill>
                <a:latin typeface="Times New Roman"/>
              </a:rPr>
              <a:t> </a:t>
            </a:r>
            <a:r>
              <a:rPr kumimoji="1" lang="en-US" sz="2800" dirty="0" err="1">
                <a:solidFill>
                  <a:srgbClr val="000000"/>
                </a:solidFill>
                <a:latin typeface="Times New Roman"/>
              </a:rPr>
              <a:t>một</a:t>
            </a:r>
            <a:r>
              <a:rPr kumimoji="1" lang="en-US" sz="2800" dirty="0">
                <a:solidFill>
                  <a:srgbClr val="000000"/>
                </a:solidFill>
                <a:latin typeface="Times New Roman"/>
              </a:rPr>
              <a:t> </a:t>
            </a:r>
            <a:r>
              <a:rPr kumimoji="1" lang="en-US" sz="2800" dirty="0" err="1">
                <a:solidFill>
                  <a:srgbClr val="000000"/>
                </a:solidFill>
                <a:latin typeface="Times New Roman"/>
              </a:rPr>
              <a:t>cách</a:t>
            </a:r>
            <a:r>
              <a:rPr kumimoji="1" lang="en-US" sz="2800" dirty="0">
                <a:solidFill>
                  <a:srgbClr val="000000"/>
                </a:solidFill>
                <a:latin typeface="Times New Roman"/>
              </a:rPr>
              <a:t> </a:t>
            </a:r>
            <a:r>
              <a:rPr kumimoji="1" lang="en-US" sz="2800" dirty="0" err="1">
                <a:solidFill>
                  <a:srgbClr val="000000"/>
                </a:solidFill>
                <a:latin typeface="Times New Roman"/>
              </a:rPr>
              <a:t>hợp</a:t>
            </a:r>
            <a:r>
              <a:rPr kumimoji="1" lang="en-US" sz="2800" dirty="0">
                <a:solidFill>
                  <a:srgbClr val="000000"/>
                </a:solidFill>
                <a:latin typeface="Times New Roman"/>
              </a:rPr>
              <a:t> </a:t>
            </a:r>
            <a:r>
              <a:rPr kumimoji="1" lang="en-US" sz="2800" dirty="0" err="1">
                <a:solidFill>
                  <a:srgbClr val="000000"/>
                </a:solidFill>
                <a:latin typeface="Times New Roman"/>
              </a:rPr>
              <a:t>lý</a:t>
            </a:r>
            <a:r>
              <a:rPr kumimoji="1" lang="en-US" sz="2800" dirty="0">
                <a:solidFill>
                  <a:srgbClr val="000000"/>
                </a:solidFill>
                <a:latin typeface="Times New Roman"/>
              </a:rPr>
              <a:t>.</a:t>
            </a:r>
          </a:p>
        </p:txBody>
      </p:sp>
      <p:sp>
        <p:nvSpPr>
          <p:cNvPr id="3" name="Rectangle 2"/>
          <p:cNvSpPr/>
          <p:nvPr/>
        </p:nvSpPr>
        <p:spPr>
          <a:xfrm>
            <a:off x="2787853" y="2262188"/>
            <a:ext cx="7500937" cy="2246312"/>
          </a:xfrm>
          <a:prstGeom prst="rect">
            <a:avLst/>
          </a:prstGeom>
        </p:spPr>
        <p:txBody>
          <a:bodyPr>
            <a:spAutoFit/>
          </a:bodyPr>
          <a:lstStyle/>
          <a:p>
            <a:pPr marL="457200" indent="-457200" algn="just">
              <a:buFont typeface="Wingdings" panose="05000000000000000000" pitchFamily="2" charset="2"/>
              <a:buChar char="§"/>
              <a:defRPr/>
            </a:pPr>
            <a:r>
              <a:rPr kumimoji="1" lang="en-US" sz="2800" b="1" i="1" dirty="0" err="1">
                <a:solidFill>
                  <a:srgbClr val="3333CC"/>
                </a:solidFill>
                <a:latin typeface="Times New Roman"/>
              </a:rPr>
              <a:t>Tả</a:t>
            </a:r>
            <a:r>
              <a:rPr kumimoji="1" lang="en-US" sz="2800" b="1" i="1" dirty="0">
                <a:solidFill>
                  <a:srgbClr val="3333CC"/>
                </a:solidFill>
                <a:latin typeface="Times New Roman"/>
              </a:rPr>
              <a:t> </a:t>
            </a:r>
            <a:r>
              <a:rPr kumimoji="1" lang="en-US" sz="2800" b="1" i="1" dirty="0" err="1">
                <a:solidFill>
                  <a:srgbClr val="3333CC"/>
                </a:solidFill>
                <a:latin typeface="Times New Roman"/>
              </a:rPr>
              <a:t>khuynh</a:t>
            </a:r>
            <a:r>
              <a:rPr kumimoji="1" lang="en-US" sz="2800" b="1" i="1" dirty="0">
                <a:solidFill>
                  <a:srgbClr val="3333CC"/>
                </a:solidFill>
                <a:latin typeface="Times New Roman"/>
              </a:rPr>
              <a:t> </a:t>
            </a:r>
            <a:r>
              <a:rPr kumimoji="1" lang="en-US" sz="2800" i="1" dirty="0" err="1">
                <a:solidFill>
                  <a:srgbClr val="000000"/>
                </a:solidFill>
                <a:latin typeface="Times New Roman"/>
              </a:rPr>
              <a:t>là</a:t>
            </a:r>
            <a:r>
              <a:rPr kumimoji="1" lang="en-US" sz="2800" i="1" dirty="0">
                <a:solidFill>
                  <a:srgbClr val="000000"/>
                </a:solidFill>
                <a:latin typeface="Times New Roman"/>
              </a:rPr>
              <a:t> </a:t>
            </a:r>
            <a:r>
              <a:rPr kumimoji="1" lang="en-US" sz="2800" i="1" dirty="0" err="1">
                <a:solidFill>
                  <a:srgbClr val="000000"/>
                </a:solidFill>
                <a:latin typeface="Times New Roman"/>
              </a:rPr>
              <a:t>tư</a:t>
            </a:r>
            <a:r>
              <a:rPr kumimoji="1" lang="en-US" sz="2800" i="1" dirty="0">
                <a:solidFill>
                  <a:srgbClr val="000000"/>
                </a:solidFill>
                <a:latin typeface="Times New Roman"/>
              </a:rPr>
              <a:t> </a:t>
            </a:r>
            <a:r>
              <a:rPr kumimoji="1" lang="en-US" sz="2800" i="1" dirty="0" err="1">
                <a:solidFill>
                  <a:srgbClr val="000000"/>
                </a:solidFill>
                <a:latin typeface="Times New Roman"/>
              </a:rPr>
              <a:t>tưởng</a:t>
            </a:r>
            <a:r>
              <a:rPr kumimoji="1" lang="en-US" sz="2800" i="1" dirty="0">
                <a:solidFill>
                  <a:srgbClr val="000000"/>
                </a:solidFill>
                <a:latin typeface="Times New Roman"/>
              </a:rPr>
              <a:t> </a:t>
            </a:r>
            <a:r>
              <a:rPr kumimoji="1" lang="en-US" sz="2800" i="1" dirty="0" err="1">
                <a:solidFill>
                  <a:srgbClr val="000000"/>
                </a:solidFill>
                <a:latin typeface="Times New Roman"/>
              </a:rPr>
              <a:t>nôn</a:t>
            </a:r>
            <a:r>
              <a:rPr kumimoji="1" lang="en-US" sz="2800" i="1" dirty="0">
                <a:solidFill>
                  <a:srgbClr val="000000"/>
                </a:solidFill>
                <a:latin typeface="Times New Roman"/>
              </a:rPr>
              <a:t> </a:t>
            </a:r>
            <a:r>
              <a:rPr kumimoji="1" lang="en-US" sz="2800" i="1" dirty="0" err="1">
                <a:solidFill>
                  <a:srgbClr val="000000"/>
                </a:solidFill>
                <a:latin typeface="Times New Roman"/>
              </a:rPr>
              <a:t>nóng</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trên</a:t>
            </a:r>
            <a:r>
              <a:rPr kumimoji="1" lang="en-US" sz="2800" i="1" dirty="0">
                <a:solidFill>
                  <a:srgbClr val="000000"/>
                </a:solidFill>
                <a:latin typeface="Times New Roman"/>
              </a:rPr>
              <a:t> </a:t>
            </a:r>
            <a:r>
              <a:rPr kumimoji="1" lang="en-US" sz="2800" i="1" dirty="0" err="1">
                <a:solidFill>
                  <a:srgbClr val="000000"/>
                </a:solidFill>
                <a:latin typeface="Times New Roman"/>
              </a:rPr>
              <a:t>cơ</a:t>
            </a:r>
            <a:r>
              <a:rPr kumimoji="1" lang="en-US" sz="2800" i="1" dirty="0">
                <a:solidFill>
                  <a:srgbClr val="000000"/>
                </a:solidFill>
                <a:latin typeface="Times New Roman"/>
              </a:rPr>
              <a:t> </a:t>
            </a:r>
            <a:r>
              <a:rPr kumimoji="1" lang="en-US" sz="2800" i="1" dirty="0" err="1">
                <a:solidFill>
                  <a:srgbClr val="000000"/>
                </a:solidFill>
                <a:latin typeface="Times New Roman"/>
              </a:rPr>
              <a:t>sở</a:t>
            </a:r>
            <a:r>
              <a:rPr kumimoji="1" lang="en-US" sz="2800" i="1" dirty="0">
                <a:solidFill>
                  <a:srgbClr val="000000"/>
                </a:solidFill>
                <a:latin typeface="Times New Roman"/>
              </a:rPr>
              <a:t> </a:t>
            </a:r>
            <a:r>
              <a:rPr kumimoji="1" lang="en-US" sz="2800" i="1" dirty="0" err="1">
                <a:solidFill>
                  <a:srgbClr val="000000"/>
                </a:solidFill>
                <a:latin typeface="Times New Roman"/>
              </a:rPr>
              <a:t>tích</a:t>
            </a:r>
            <a:r>
              <a:rPr kumimoji="1" lang="en-US" sz="2800" i="1" dirty="0">
                <a:solidFill>
                  <a:srgbClr val="000000"/>
                </a:solidFill>
                <a:latin typeface="Times New Roman"/>
              </a:rPr>
              <a:t> </a:t>
            </a:r>
            <a:r>
              <a:rPr kumimoji="1" lang="en-US" sz="2800" i="1" dirty="0" err="1">
                <a:solidFill>
                  <a:srgbClr val="000000"/>
                </a:solidFill>
                <a:latin typeface="Times New Roman"/>
              </a:rPr>
              <a:t>lũy</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về</a:t>
            </a:r>
            <a:r>
              <a:rPr kumimoji="1" lang="en-US" sz="2800" i="1" dirty="0">
                <a:solidFill>
                  <a:srgbClr val="000000"/>
                </a:solidFill>
                <a:latin typeface="Times New Roman"/>
              </a:rPr>
              <a:t> </a:t>
            </a:r>
            <a:r>
              <a:rPr kumimoji="1" lang="en-US" sz="2800" i="1" dirty="0" err="1">
                <a:solidFill>
                  <a:srgbClr val="000000"/>
                </a:solidFill>
                <a:latin typeface="Times New Roman"/>
              </a:rPr>
              <a:t>lượng</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nắm</a:t>
            </a:r>
            <a:r>
              <a:rPr kumimoji="1" lang="en-US" sz="2800" i="1" dirty="0">
                <a:solidFill>
                  <a:srgbClr val="000000"/>
                </a:solidFill>
                <a:latin typeface="Times New Roman"/>
              </a:rPr>
              <a:t> </a:t>
            </a:r>
            <a:r>
              <a:rPr kumimoji="1" lang="en-US" sz="2800" i="1" dirty="0" err="1">
                <a:solidFill>
                  <a:srgbClr val="000000"/>
                </a:solidFill>
                <a:latin typeface="Times New Roman"/>
              </a:rPr>
              <a:t>vững</a:t>
            </a:r>
            <a:r>
              <a:rPr kumimoji="1" lang="en-US" sz="2800" i="1" dirty="0">
                <a:solidFill>
                  <a:srgbClr val="000000"/>
                </a:solidFill>
                <a:latin typeface="Times New Roman"/>
              </a:rPr>
              <a:t> </a:t>
            </a:r>
            <a:r>
              <a:rPr kumimoji="1" lang="en-US" sz="2800" i="1" dirty="0" err="1">
                <a:solidFill>
                  <a:srgbClr val="000000"/>
                </a:solidFill>
                <a:latin typeface="Times New Roman"/>
              </a:rPr>
              <a:t>thời</a:t>
            </a:r>
            <a:r>
              <a:rPr kumimoji="1" lang="en-US" sz="2800" i="1" dirty="0">
                <a:solidFill>
                  <a:srgbClr val="000000"/>
                </a:solidFill>
                <a:latin typeface="Times New Roman"/>
              </a:rPr>
              <a:t> </a:t>
            </a:r>
            <a:r>
              <a:rPr kumimoji="1" lang="en-US" sz="2800" i="1" dirty="0" err="1">
                <a:solidFill>
                  <a:srgbClr val="000000"/>
                </a:solidFill>
                <a:latin typeface="Times New Roman"/>
              </a:rPr>
              <a:t>cơ</a:t>
            </a:r>
            <a:r>
              <a:rPr kumimoji="1" lang="en-US" sz="2800" i="1" dirty="0">
                <a:solidFill>
                  <a:srgbClr val="000000"/>
                </a:solidFill>
                <a:latin typeface="Times New Roman"/>
              </a:rPr>
              <a:t>, </a:t>
            </a:r>
            <a:r>
              <a:rPr kumimoji="1" lang="en-US" sz="2800" i="1" dirty="0" err="1">
                <a:solidFill>
                  <a:srgbClr val="000000"/>
                </a:solidFill>
                <a:latin typeface="Times New Roman"/>
              </a:rPr>
              <a:t>điều</a:t>
            </a:r>
            <a:r>
              <a:rPr kumimoji="1" lang="en-US" sz="2800" i="1" dirty="0">
                <a:solidFill>
                  <a:srgbClr val="000000"/>
                </a:solidFill>
                <a:latin typeface="Times New Roman"/>
              </a:rPr>
              <a:t> </a:t>
            </a:r>
            <a:r>
              <a:rPr kumimoji="1" lang="en-US" sz="2800" i="1" dirty="0" err="1">
                <a:solidFill>
                  <a:srgbClr val="000000"/>
                </a:solidFill>
                <a:latin typeface="Times New Roman"/>
              </a:rPr>
              <a:t>kiện</a:t>
            </a:r>
            <a:r>
              <a:rPr kumimoji="1" lang="en-US" sz="2800" i="1" dirty="0">
                <a:solidFill>
                  <a:srgbClr val="000000"/>
                </a:solidFill>
                <a:latin typeface="Times New Roman"/>
              </a:rPr>
              <a:t> </a:t>
            </a:r>
            <a:r>
              <a:rPr kumimoji="1" lang="en-US" sz="2800" i="1" dirty="0" err="1">
                <a:solidFill>
                  <a:srgbClr val="000000"/>
                </a:solidFill>
                <a:latin typeface="Times New Roman"/>
              </a:rPr>
              <a:t>hoặc</a:t>
            </a:r>
            <a:r>
              <a:rPr kumimoji="1" lang="en-US" sz="2800" i="1" dirty="0">
                <a:solidFill>
                  <a:srgbClr val="000000"/>
                </a:solidFill>
                <a:latin typeface="Times New Roman"/>
              </a:rPr>
              <a:t> </a:t>
            </a:r>
            <a:r>
              <a:rPr kumimoji="1" lang="en-US" sz="2800" i="1" dirty="0" err="1">
                <a:solidFill>
                  <a:srgbClr val="000000"/>
                </a:solidFill>
                <a:latin typeface="Times New Roman"/>
              </a:rPr>
              <a:t>chưa</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điều</a:t>
            </a:r>
            <a:r>
              <a:rPr kumimoji="1" lang="en-US" sz="2800" i="1" dirty="0">
                <a:solidFill>
                  <a:srgbClr val="000000"/>
                </a:solidFill>
                <a:latin typeface="Times New Roman"/>
              </a:rPr>
              <a:t> </a:t>
            </a:r>
            <a:r>
              <a:rPr kumimoji="1" lang="en-US" sz="2800" i="1" dirty="0" err="1">
                <a:solidFill>
                  <a:srgbClr val="000000"/>
                </a:solidFill>
                <a:latin typeface="Times New Roman"/>
              </a:rPr>
              <a:t>kiện</a:t>
            </a:r>
            <a:r>
              <a:rPr kumimoji="1" lang="en-US" sz="2800" i="1" dirty="0">
                <a:solidFill>
                  <a:srgbClr val="000000"/>
                </a:solidFill>
                <a:latin typeface="Times New Roman"/>
              </a:rPr>
              <a:t> </a:t>
            </a:r>
            <a:r>
              <a:rPr kumimoji="1" lang="en-US" sz="2800" i="1" dirty="0" err="1">
                <a:solidFill>
                  <a:srgbClr val="000000"/>
                </a:solidFill>
                <a:latin typeface="Times New Roman"/>
              </a:rPr>
              <a:t>bất</a:t>
            </a:r>
            <a:r>
              <a:rPr kumimoji="1" lang="en-US" sz="2800" i="1" dirty="0">
                <a:solidFill>
                  <a:srgbClr val="000000"/>
                </a:solidFill>
                <a:latin typeface="Times New Roman"/>
              </a:rPr>
              <a:t> </a:t>
            </a:r>
            <a:r>
              <a:rPr kumimoji="1" lang="en-US" sz="2800" i="1" dirty="0" err="1">
                <a:solidFill>
                  <a:srgbClr val="000000"/>
                </a:solidFill>
                <a:latin typeface="Times New Roman"/>
              </a:rPr>
              <a:t>chấp</a:t>
            </a:r>
            <a:r>
              <a:rPr kumimoji="1" lang="en-US" sz="2800" i="1" dirty="0">
                <a:solidFill>
                  <a:srgbClr val="000000"/>
                </a:solidFill>
                <a:latin typeface="Times New Roman"/>
              </a:rPr>
              <a:t> </a:t>
            </a:r>
            <a:r>
              <a:rPr kumimoji="1" lang="en-US" sz="2800" i="1" dirty="0" err="1">
                <a:solidFill>
                  <a:srgbClr val="000000"/>
                </a:solidFill>
                <a:latin typeface="Times New Roman"/>
              </a:rPr>
              <a:t>quy</a:t>
            </a:r>
            <a:r>
              <a:rPr kumimoji="1" lang="en-US" sz="2800" i="1" dirty="0">
                <a:solidFill>
                  <a:srgbClr val="000000"/>
                </a:solidFill>
                <a:latin typeface="Times New Roman"/>
              </a:rPr>
              <a:t> </a:t>
            </a:r>
            <a:r>
              <a:rPr kumimoji="1" lang="en-US" sz="2800" i="1" dirty="0" err="1">
                <a:solidFill>
                  <a:srgbClr val="000000"/>
                </a:solidFill>
                <a:latin typeface="Times New Roman"/>
              </a:rPr>
              <a:t>luật</a:t>
            </a:r>
            <a:r>
              <a:rPr kumimoji="1" lang="en-US" sz="2800" i="1" dirty="0">
                <a:solidFill>
                  <a:srgbClr val="000000"/>
                </a:solidFill>
                <a:latin typeface="Times New Roman"/>
              </a:rPr>
              <a:t> </a:t>
            </a:r>
            <a:r>
              <a:rPr kumimoji="1" lang="en-US" sz="2800" i="1" dirty="0" err="1">
                <a:solidFill>
                  <a:srgbClr val="000000"/>
                </a:solidFill>
                <a:latin typeface="Times New Roman"/>
              </a:rPr>
              <a:t>vẫn</a:t>
            </a:r>
            <a:r>
              <a:rPr kumimoji="1" lang="en-US" sz="2800" i="1" dirty="0">
                <a:solidFill>
                  <a:srgbClr val="000000"/>
                </a:solidFill>
                <a:latin typeface="Times New Roman"/>
              </a:rPr>
              <a:t> </a:t>
            </a:r>
            <a:r>
              <a:rPr kumimoji="1" lang="en-US" sz="2800" i="1" dirty="0" err="1">
                <a:solidFill>
                  <a:srgbClr val="000000"/>
                </a:solidFill>
                <a:latin typeface="Times New Roman"/>
              </a:rPr>
              <a:t>cứ</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a:t>
            </a:r>
            <a:endParaRPr kumimoji="1" lang="en-US" sz="2800" dirty="0">
              <a:solidFill>
                <a:srgbClr val="000000"/>
              </a:solidFill>
              <a:latin typeface="Times New Roman"/>
            </a:endParaRPr>
          </a:p>
        </p:txBody>
      </p:sp>
      <p:sp>
        <p:nvSpPr>
          <p:cNvPr id="4" name="Rectangle 3"/>
          <p:cNvSpPr/>
          <p:nvPr/>
        </p:nvSpPr>
        <p:spPr>
          <a:xfrm>
            <a:off x="2686050" y="4508500"/>
            <a:ext cx="7488238" cy="1816100"/>
          </a:xfrm>
          <a:prstGeom prst="rect">
            <a:avLst/>
          </a:prstGeom>
        </p:spPr>
        <p:txBody>
          <a:bodyPr>
            <a:spAutoFit/>
          </a:bodyPr>
          <a:lstStyle/>
          <a:p>
            <a:pPr marL="457200" indent="-457200" algn="just">
              <a:buFont typeface="Wingdings" panose="05000000000000000000" pitchFamily="2" charset="2"/>
              <a:buChar char="§"/>
              <a:defRPr/>
            </a:pPr>
            <a:r>
              <a:rPr kumimoji="1" lang="en-US" sz="2800" b="1" i="1" dirty="0" err="1">
                <a:solidFill>
                  <a:srgbClr val="3333CC"/>
                </a:solidFill>
                <a:latin typeface="Times New Roman"/>
              </a:rPr>
              <a:t>Hữu</a:t>
            </a:r>
            <a:r>
              <a:rPr kumimoji="1" lang="en-US" sz="2800" b="1" i="1" dirty="0">
                <a:solidFill>
                  <a:srgbClr val="3333CC"/>
                </a:solidFill>
                <a:latin typeface="Times New Roman"/>
              </a:rPr>
              <a:t> </a:t>
            </a:r>
            <a:r>
              <a:rPr kumimoji="1" lang="en-US" sz="2800" b="1" i="1" dirty="0" err="1">
                <a:solidFill>
                  <a:srgbClr val="3333CC"/>
                </a:solidFill>
                <a:latin typeface="Times New Roman"/>
              </a:rPr>
              <a:t>khuynh</a:t>
            </a:r>
            <a:r>
              <a:rPr kumimoji="1" lang="en-US" sz="2800" b="1" i="1" dirty="0">
                <a:solidFill>
                  <a:srgbClr val="3333CC"/>
                </a:solidFill>
                <a:latin typeface="Times New Roman"/>
              </a:rPr>
              <a:t> </a:t>
            </a:r>
            <a:r>
              <a:rPr kumimoji="1" lang="en-US" sz="2800" i="1" dirty="0" err="1">
                <a:solidFill>
                  <a:srgbClr val="000000"/>
                </a:solidFill>
                <a:latin typeface="Times New Roman"/>
              </a:rPr>
              <a:t>là</a:t>
            </a:r>
            <a:r>
              <a:rPr kumimoji="1" lang="en-US" sz="2800" i="1" dirty="0">
                <a:solidFill>
                  <a:srgbClr val="000000"/>
                </a:solidFill>
                <a:latin typeface="Times New Roman"/>
              </a:rPr>
              <a:t> </a:t>
            </a:r>
            <a:r>
              <a:rPr kumimoji="1" lang="en-US" sz="2800" i="1" dirty="0" err="1">
                <a:solidFill>
                  <a:srgbClr val="000000"/>
                </a:solidFill>
                <a:latin typeface="Times New Roman"/>
              </a:rPr>
              <a:t>tư</a:t>
            </a:r>
            <a:r>
              <a:rPr kumimoji="1" lang="en-US" sz="2800" i="1" dirty="0">
                <a:solidFill>
                  <a:srgbClr val="000000"/>
                </a:solidFill>
                <a:latin typeface="Times New Roman"/>
              </a:rPr>
              <a:t> </a:t>
            </a:r>
            <a:r>
              <a:rPr kumimoji="1" lang="en-US" sz="2800" i="1" dirty="0" err="1">
                <a:solidFill>
                  <a:srgbClr val="000000"/>
                </a:solidFill>
                <a:latin typeface="Times New Roman"/>
              </a:rPr>
              <a:t>tưởng</a:t>
            </a:r>
            <a:r>
              <a:rPr kumimoji="1" lang="en-US" sz="2800" i="1" dirty="0">
                <a:solidFill>
                  <a:srgbClr val="000000"/>
                </a:solidFill>
                <a:latin typeface="Times New Roman"/>
              </a:rPr>
              <a:t> </a:t>
            </a:r>
            <a:r>
              <a:rPr kumimoji="1" lang="en-US" sz="2800" i="1" dirty="0" err="1">
                <a:solidFill>
                  <a:srgbClr val="000000"/>
                </a:solidFill>
                <a:latin typeface="Times New Roman"/>
              </a:rPr>
              <a:t>sợ</a:t>
            </a:r>
            <a:r>
              <a:rPr kumimoji="1" lang="en-US" sz="2800" i="1" dirty="0">
                <a:solidFill>
                  <a:srgbClr val="000000"/>
                </a:solidFill>
                <a:latin typeface="Times New Roman"/>
              </a:rPr>
              <a:t> </a:t>
            </a:r>
            <a:r>
              <a:rPr kumimoji="1" lang="en-US" sz="2800" i="1" dirty="0" err="1">
                <a:solidFill>
                  <a:srgbClr val="000000"/>
                </a:solidFill>
                <a:latin typeface="Times New Roman"/>
              </a:rPr>
              <a:t>sệt</a:t>
            </a:r>
            <a:r>
              <a:rPr kumimoji="1" lang="en-US" sz="2800" i="1" dirty="0">
                <a:solidFill>
                  <a:srgbClr val="000000"/>
                </a:solidFill>
                <a:latin typeface="Times New Roman"/>
              </a:rPr>
              <a:t>, </a:t>
            </a:r>
            <a:r>
              <a:rPr kumimoji="1" lang="en-US" sz="2800" i="1" dirty="0" err="1">
                <a:solidFill>
                  <a:srgbClr val="000000"/>
                </a:solidFill>
                <a:latin typeface="Times New Roman"/>
              </a:rPr>
              <a:t>ngại</a:t>
            </a:r>
            <a:r>
              <a:rPr kumimoji="1" lang="en-US" sz="2800" i="1" dirty="0">
                <a:solidFill>
                  <a:srgbClr val="000000"/>
                </a:solidFill>
                <a:latin typeface="Times New Roman"/>
              </a:rPr>
              <a:t> </a:t>
            </a:r>
            <a:r>
              <a:rPr kumimoji="1" lang="en-US" sz="2800" i="1" dirty="0" err="1">
                <a:solidFill>
                  <a:srgbClr val="000000"/>
                </a:solidFill>
                <a:latin typeface="Times New Roman"/>
              </a:rPr>
              <a:t>khó</a:t>
            </a:r>
            <a:r>
              <a:rPr kumimoji="1" lang="en-US" sz="2800" i="1" dirty="0">
                <a:solidFill>
                  <a:srgbClr val="000000"/>
                </a:solidFill>
                <a:latin typeface="Times New Roman"/>
              </a:rPr>
              <a:t>, </a:t>
            </a:r>
            <a:r>
              <a:rPr kumimoji="1" lang="en-US" sz="2800" i="1" dirty="0" err="1">
                <a:solidFill>
                  <a:srgbClr val="000000"/>
                </a:solidFill>
                <a:latin typeface="Times New Roman"/>
              </a:rPr>
              <a:t>ngại</a:t>
            </a:r>
            <a:r>
              <a:rPr kumimoji="1" lang="en-US" sz="2800" i="1" dirty="0">
                <a:solidFill>
                  <a:srgbClr val="000000"/>
                </a:solidFill>
                <a:latin typeface="Times New Roman"/>
              </a:rPr>
              <a:t> </a:t>
            </a:r>
            <a:r>
              <a:rPr kumimoji="1" lang="en-US" sz="2800" i="1" dirty="0" err="1">
                <a:solidFill>
                  <a:srgbClr val="000000"/>
                </a:solidFill>
                <a:latin typeface="Times New Roman"/>
              </a:rPr>
              <a:t>khổ</a:t>
            </a:r>
            <a:r>
              <a:rPr kumimoji="1" lang="en-US" sz="2800" i="1" dirty="0">
                <a:solidFill>
                  <a:srgbClr val="000000"/>
                </a:solidFill>
                <a:latin typeface="Times New Roman"/>
              </a:rPr>
              <a:t> </a:t>
            </a:r>
            <a:r>
              <a:rPr kumimoji="1" lang="en-US" sz="2800" i="1" dirty="0" err="1">
                <a:solidFill>
                  <a:srgbClr val="000000"/>
                </a:solidFill>
                <a:latin typeface="Times New Roman"/>
              </a:rPr>
              <a:t>đã</a:t>
            </a:r>
            <a:r>
              <a:rPr kumimoji="1" lang="en-US" sz="2800" i="1" dirty="0">
                <a:solidFill>
                  <a:srgbClr val="000000"/>
                </a:solidFill>
                <a:latin typeface="Times New Roman"/>
              </a:rPr>
              <a:t> </a:t>
            </a:r>
            <a:r>
              <a:rPr kumimoji="1" lang="en-US" sz="2800" i="1" dirty="0" err="1">
                <a:solidFill>
                  <a:srgbClr val="000000"/>
                </a:solidFill>
                <a:latin typeface="Times New Roman"/>
              </a:rPr>
              <a:t>tích</a:t>
            </a:r>
            <a:r>
              <a:rPr kumimoji="1" lang="en-US" sz="2800" i="1" dirty="0">
                <a:solidFill>
                  <a:srgbClr val="000000"/>
                </a:solidFill>
                <a:latin typeface="Times New Roman"/>
              </a:rPr>
              <a:t> </a:t>
            </a:r>
            <a:r>
              <a:rPr kumimoji="1" lang="en-US" sz="2800" i="1" dirty="0" err="1">
                <a:solidFill>
                  <a:srgbClr val="000000"/>
                </a:solidFill>
                <a:latin typeface="Times New Roman"/>
              </a:rPr>
              <a:t>lũy</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về</a:t>
            </a:r>
            <a:r>
              <a:rPr kumimoji="1" lang="en-US" sz="2800" i="1" dirty="0">
                <a:solidFill>
                  <a:srgbClr val="000000"/>
                </a:solidFill>
                <a:latin typeface="Times New Roman"/>
              </a:rPr>
              <a:t> </a:t>
            </a:r>
            <a:r>
              <a:rPr kumimoji="1" lang="en-US" sz="2800" i="1" dirty="0" err="1">
                <a:solidFill>
                  <a:srgbClr val="000000"/>
                </a:solidFill>
                <a:latin typeface="Times New Roman"/>
              </a:rPr>
              <a:t>lượng</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dám</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dám</a:t>
            </a:r>
            <a:r>
              <a:rPr kumimoji="1" lang="en-US" sz="2800" i="1" dirty="0">
                <a:solidFill>
                  <a:srgbClr val="000000"/>
                </a:solidFill>
                <a:latin typeface="Times New Roman"/>
              </a:rPr>
              <a:t> </a:t>
            </a:r>
            <a:r>
              <a:rPr kumimoji="1" lang="en-US" sz="2800" i="1" dirty="0" err="1">
                <a:solidFill>
                  <a:srgbClr val="000000"/>
                </a:solidFill>
                <a:latin typeface="Times New Roman"/>
              </a:rPr>
              <a:t>đổi</a:t>
            </a:r>
            <a:r>
              <a:rPr kumimoji="1" lang="en-US" sz="2800" i="1" dirty="0">
                <a:solidFill>
                  <a:srgbClr val="000000"/>
                </a:solidFill>
                <a:latin typeface="Times New Roman"/>
              </a:rPr>
              <a:t> </a:t>
            </a:r>
            <a:r>
              <a:rPr kumimoji="1" lang="en-US" sz="2800" i="1" dirty="0" err="1">
                <a:solidFill>
                  <a:srgbClr val="000000"/>
                </a:solidFill>
                <a:latin typeface="Times New Roman"/>
              </a:rPr>
              <a:t>mới</a:t>
            </a:r>
            <a:r>
              <a:rPr kumimoji="1" lang="en-US" sz="2800" i="1" dirty="0">
                <a:solidFill>
                  <a:srgbClr val="000000"/>
                </a:solidFill>
                <a:latin typeface="Times New Roman"/>
              </a:rPr>
              <a:t> </a:t>
            </a:r>
            <a:r>
              <a:rPr kumimoji="1" lang="en-US" sz="2800" i="1" dirty="0" err="1">
                <a:solidFill>
                  <a:srgbClr val="000000"/>
                </a:solidFill>
                <a:latin typeface="Times New Roman"/>
              </a:rPr>
              <a:t>vẫn</a:t>
            </a:r>
            <a:r>
              <a:rPr kumimoji="1" lang="en-US" sz="2800" i="1" dirty="0">
                <a:solidFill>
                  <a:srgbClr val="000000"/>
                </a:solidFill>
                <a:latin typeface="Times New Roman"/>
              </a:rPr>
              <a:t> </a:t>
            </a:r>
            <a:r>
              <a:rPr kumimoji="1" lang="en-US" sz="2800" i="1" dirty="0" err="1">
                <a:solidFill>
                  <a:srgbClr val="000000"/>
                </a:solidFill>
                <a:latin typeface="Times New Roman"/>
              </a:rPr>
              <a:t>duy</a:t>
            </a:r>
            <a:r>
              <a:rPr kumimoji="1" lang="en-US" sz="2800" i="1" dirty="0">
                <a:solidFill>
                  <a:srgbClr val="000000"/>
                </a:solidFill>
                <a:latin typeface="Times New Roman"/>
              </a:rPr>
              <a:t> </a:t>
            </a:r>
            <a:r>
              <a:rPr kumimoji="1" lang="en-US" sz="2800" i="1" dirty="0" err="1">
                <a:solidFill>
                  <a:srgbClr val="000000"/>
                </a:solidFill>
                <a:latin typeface="Times New Roman"/>
              </a:rPr>
              <a:t>trì</a:t>
            </a:r>
            <a:r>
              <a:rPr kumimoji="1" lang="en-US" sz="2800" i="1" dirty="0">
                <a:solidFill>
                  <a:srgbClr val="000000"/>
                </a:solidFill>
                <a:latin typeface="Times New Roman"/>
              </a:rPr>
              <a:t> </a:t>
            </a:r>
            <a:r>
              <a:rPr kumimoji="1" lang="en-US" sz="2800" i="1" dirty="0" err="1">
                <a:solidFill>
                  <a:srgbClr val="000000"/>
                </a:solidFill>
                <a:latin typeface="Times New Roman"/>
              </a:rPr>
              <a:t>cái</a:t>
            </a:r>
            <a:r>
              <a:rPr kumimoji="1" lang="en-US" sz="2800" i="1" dirty="0">
                <a:solidFill>
                  <a:srgbClr val="000000"/>
                </a:solidFill>
                <a:latin typeface="Times New Roman"/>
              </a:rPr>
              <a:t> </a:t>
            </a:r>
            <a:r>
              <a:rPr kumimoji="1" lang="en-US" sz="2800" i="1" dirty="0" err="1">
                <a:solidFill>
                  <a:srgbClr val="000000"/>
                </a:solidFill>
                <a:latin typeface="Times New Roman"/>
              </a:rPr>
              <a:t>cũ</a:t>
            </a:r>
            <a:r>
              <a:rPr kumimoji="1" lang="en-US" sz="2800" i="1" dirty="0">
                <a:solidFill>
                  <a:srgbClr val="000000"/>
                </a:solidFill>
                <a:latin typeface="Times New Roman"/>
              </a:rPr>
              <a:t>.</a:t>
            </a:r>
            <a:endParaRPr kumimoji="1" lang="en-US" sz="2800" dirty="0">
              <a:solidFill>
                <a:srgbClr val="000000"/>
              </a:solidFill>
              <a:latin typeface="Times New Roman"/>
            </a:endParaRPr>
          </a:p>
        </p:txBody>
      </p:sp>
      <p:pic>
        <p:nvPicPr>
          <p:cNvPr id="20275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098800" y="67995"/>
            <a:ext cx="6178550" cy="584200"/>
          </a:xfrm>
          <a:prstGeom prst="rect">
            <a:avLst/>
          </a:prstGeom>
          <a:solidFill>
            <a:srgbClr val="006600"/>
          </a:solidFill>
          <a:ln>
            <a:solidFill>
              <a:srgbClr val="FF3300"/>
            </a:solidFill>
          </a:ln>
        </p:spPr>
        <p:txBody>
          <a:bodyPr>
            <a:spAutoFit/>
          </a:bodyPr>
          <a:lstStyle/>
          <a:p>
            <a:pPr algn="ctr">
              <a:defRPr/>
            </a:pPr>
            <a:r>
              <a:rPr kumimoji="1" lang="en-US" sz="3200" b="1" dirty="0">
                <a:solidFill>
                  <a:schemeClr val="bg1"/>
                </a:solidFill>
                <a:latin typeface="Times New Roman"/>
              </a:rPr>
              <a:t>Ý </a:t>
            </a:r>
            <a:r>
              <a:rPr kumimoji="1" lang="en-US" sz="3200" b="1" dirty="0" err="1">
                <a:solidFill>
                  <a:schemeClr val="bg1"/>
                </a:solidFill>
                <a:latin typeface="Times New Roman"/>
              </a:rPr>
              <a:t>nghĩa</a:t>
            </a:r>
            <a:r>
              <a:rPr kumimoji="1" lang="en-US" sz="3200" b="1" dirty="0">
                <a:solidFill>
                  <a:schemeClr val="bg1"/>
                </a:solidFill>
                <a:latin typeface="Times New Roman"/>
              </a:rPr>
              <a:t> </a:t>
            </a:r>
            <a:r>
              <a:rPr kumimoji="1" lang="en-US" sz="3200" b="1" dirty="0" err="1">
                <a:solidFill>
                  <a:schemeClr val="bg1"/>
                </a:solidFill>
                <a:latin typeface="Times New Roman"/>
              </a:rPr>
              <a:t>phương</a:t>
            </a:r>
            <a:r>
              <a:rPr kumimoji="1" lang="en-US" sz="3200" b="1" dirty="0">
                <a:solidFill>
                  <a:schemeClr val="bg1"/>
                </a:solidFill>
                <a:latin typeface="Times New Roman"/>
              </a:rPr>
              <a:t> </a:t>
            </a:r>
            <a:r>
              <a:rPr kumimoji="1" lang="en-US" sz="3200" b="1" dirty="0" err="1">
                <a:solidFill>
                  <a:schemeClr val="bg1"/>
                </a:solidFill>
                <a:latin typeface="Times New Roman"/>
              </a:rPr>
              <a:t>pháp</a:t>
            </a:r>
            <a:r>
              <a:rPr kumimoji="1" lang="en-US" sz="3200" b="1" dirty="0">
                <a:solidFill>
                  <a:schemeClr val="bg1"/>
                </a:solidFill>
                <a:latin typeface="Times New Roman"/>
              </a:rPr>
              <a:t> </a:t>
            </a:r>
            <a:r>
              <a:rPr kumimoji="1" lang="en-US" sz="3200" b="1" dirty="0" err="1">
                <a:solidFill>
                  <a:schemeClr val="bg1"/>
                </a:solidFill>
                <a:latin typeface="Times New Roman"/>
              </a:rPr>
              <a:t>luận</a:t>
            </a:r>
            <a:endParaRPr kumimoji="1" lang="en-US" sz="3200" b="1" dirty="0">
              <a:solidFill>
                <a:schemeClr val="bg1"/>
              </a:solidFill>
              <a:latin typeface="Times New Roman"/>
            </a:endParaRPr>
          </a:p>
        </p:txBody>
      </p:sp>
    </p:spTree>
    <p:extLst>
      <p:ext uri="{BB962C8B-B14F-4D97-AF65-F5344CB8AC3E}">
        <p14:creationId xmlns:p14="http://schemas.microsoft.com/office/powerpoint/2010/main" val="2816913456"/>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AutoShape 2"/>
          <p:cNvSpPr>
            <a:spLocks noChangeAspect="1" noChangeArrowheads="1"/>
          </p:cNvSpPr>
          <p:nvPr/>
        </p:nvSpPr>
        <p:spPr bwMode="auto">
          <a:xfrm>
            <a:off x="1882775" y="4076701"/>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204803" name="WordArt 3"/>
          <p:cNvSpPr>
            <a:spLocks noChangeArrowheads="1" noChangeShapeType="1" noTextEdit="1"/>
          </p:cNvSpPr>
          <p:nvPr/>
        </p:nvSpPr>
        <p:spPr bwMode="auto">
          <a:xfrm>
            <a:off x="0" y="1557338"/>
            <a:ext cx="11328400" cy="159226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QUY LUẬT</a:t>
            </a:r>
          </a:p>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 PHỦ ĐỊNH CỦA PHỦ ĐỊNH</a:t>
            </a:r>
            <a:endParaRPr lang="en-US" sz="32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2048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099750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82338"/>
                                        </p:tgtEl>
                                        <p:attrNameLst>
                                          <p:attrName>style.visibility</p:attrName>
                                        </p:attrNameLst>
                                      </p:cBhvr>
                                      <p:to>
                                        <p:strVal val="visible"/>
                                      </p:to>
                                    </p:set>
                                    <p:animEffect transition="in" filter="blinds(horizontal)">
                                      <p:cBhvr>
                                        <p:cTn id="7" dur="500"/>
                                        <p:tgtEl>
                                          <p:spTgt spid="78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233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Predefined Process 7"/>
          <p:cNvSpPr/>
          <p:nvPr/>
        </p:nvSpPr>
        <p:spPr bwMode="auto">
          <a:xfrm>
            <a:off x="2208213" y="2781300"/>
            <a:ext cx="7848600" cy="2808288"/>
          </a:xfrm>
          <a:prstGeom prst="flowChartPredefinedProcess">
            <a:avLst/>
          </a:prstGeom>
          <a:solidFill>
            <a:srgbClr val="000099"/>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endParaRPr kumimoji="1" lang="en-US" sz="2800" dirty="0">
              <a:solidFill>
                <a:srgbClr val="000000"/>
              </a:solidFill>
            </a:endParaRPr>
          </a:p>
          <a:p>
            <a:pPr algn="just" fontAlgn="base">
              <a:spcBef>
                <a:spcPct val="0"/>
              </a:spcBef>
              <a:spcAft>
                <a:spcPct val="0"/>
              </a:spcAft>
              <a:defRPr/>
            </a:pPr>
            <a:r>
              <a:rPr kumimoji="1" lang="pt-BR" altLang="en-US" sz="2800" b="1" dirty="0">
                <a:solidFill>
                  <a:srgbClr val="FFFFFF"/>
                </a:solidFill>
                <a:latin typeface="Arial" panose="020B0604020202020204" pitchFamily="34" charset="0"/>
                <a:cs typeface="Arial" panose="020B0604020202020204" pitchFamily="34" charset="0"/>
              </a:rPr>
              <a:t>L</a:t>
            </a:r>
            <a:r>
              <a:rPr kumimoji="1" lang="en-US" altLang="en-US" sz="2800" b="1" dirty="0">
                <a:solidFill>
                  <a:srgbClr val="FFFFFF"/>
                </a:solidFill>
                <a:latin typeface="Arial" panose="020B0604020202020204" pitchFamily="34" charset="0"/>
                <a:cs typeface="Arial" panose="020B0604020202020204" pitchFamily="34" charset="0"/>
              </a:rPr>
              <a:t>à </a:t>
            </a:r>
            <a:r>
              <a:rPr kumimoji="1" lang="en-US" altLang="en-US" sz="2800" b="1" dirty="0" err="1">
                <a:solidFill>
                  <a:srgbClr val="FFFFFF"/>
                </a:solidFill>
                <a:latin typeface="Arial" panose="020B0604020202020204" pitchFamily="34" charset="0"/>
                <a:cs typeface="Arial" panose="020B0604020202020204" pitchFamily="34" charset="0"/>
              </a:rPr>
              <a:t>một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quy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luật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cơ</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bản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phép</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chứng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duy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triết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học</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Mác</a:t>
            </a:r>
            <a:r>
              <a:rPr kumimoji="1" lang="en-US" altLang="en-US" sz="2800" b="1" dirty="0">
                <a:solidFill>
                  <a:srgbClr val="FFFFFF"/>
                </a:solidFill>
                <a:latin typeface="Arial" panose="020B0604020202020204" pitchFamily="34" charset="0"/>
                <a:cs typeface="Arial" panose="020B0604020202020204" pitchFamily="34" charset="0"/>
              </a:rPr>
              <a:t> - </a:t>
            </a:r>
            <a:r>
              <a:rPr kumimoji="1" lang="en-US" altLang="en-US" sz="2800" b="1" dirty="0" err="1">
                <a:solidFill>
                  <a:srgbClr val="FFFFFF"/>
                </a:solidFill>
                <a:latin typeface="Arial" panose="020B0604020202020204" pitchFamily="34" charset="0"/>
                <a:cs typeface="Arial" panose="020B0604020202020204" pitchFamily="34" charset="0"/>
              </a:rPr>
              <a:t>Lênin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chỉ</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ra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khuynh</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hướng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phát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triển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tượng</a:t>
            </a:r>
            <a:endParaRPr kumimoji="1" lang="en-US" sz="2800" dirty="0">
              <a:solidFill>
                <a:srgbClr val="FFFFFF"/>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556250" y="1700214"/>
            <a:ext cx="1079500" cy="865187"/>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206852"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53" name="Down Ribbon 1"/>
          <p:cNvSpPr>
            <a:spLocks noChangeArrowheads="1"/>
          </p:cNvSpPr>
          <p:nvPr/>
        </p:nvSpPr>
        <p:spPr bwMode="auto">
          <a:xfrm>
            <a:off x="1919288" y="301626"/>
            <a:ext cx="8424862" cy="1255713"/>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400" b="1">
                <a:solidFill>
                  <a:srgbClr val="002060"/>
                </a:solidFill>
                <a:latin typeface="Arial" panose="020B0604020202020204" pitchFamily="34" charset="0"/>
                <a:cs typeface="Arial" panose="020B0604020202020204" pitchFamily="34" charset="0"/>
              </a:rPr>
              <a:t>Vị trí của quy luật phủ định của phủ định</a:t>
            </a:r>
          </a:p>
        </p:txBody>
      </p:sp>
    </p:spTree>
    <p:extLst>
      <p:ext uri="{BB962C8B-B14F-4D97-AF65-F5344CB8AC3E}">
        <p14:creationId xmlns:p14="http://schemas.microsoft.com/office/powerpoint/2010/main" val="21758472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77968896"/>
              </p:ext>
            </p:extLst>
          </p:nvPr>
        </p:nvGraphicFramePr>
        <p:xfrm>
          <a:off x="1400934" y="1234821"/>
          <a:ext cx="100226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own Ribbon 2"/>
          <p:cNvSpPr>
            <a:spLocks noChangeArrowheads="1"/>
          </p:cNvSpPr>
          <p:nvPr/>
        </p:nvSpPr>
        <p:spPr bwMode="auto">
          <a:xfrm>
            <a:off x="1979613" y="115889"/>
            <a:ext cx="8077200" cy="885825"/>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800" b="1">
                <a:solidFill>
                  <a:srgbClr val="002060"/>
                </a:solidFill>
                <a:latin typeface="Arial" panose="020B0604020202020204" pitchFamily="34" charset="0"/>
                <a:cs typeface="Arial" panose="020B0604020202020204" pitchFamily="34" charset="0"/>
              </a:rPr>
              <a:t>Nội dung quy luật</a:t>
            </a:r>
            <a:endParaRPr lang="en-ZW" altLang="en-US" sz="2800" b="1">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54590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graphicEl>
                                              <a:dgm id="{7580BEA3-F9A0-43D1-8314-EEB293B6EDD3}"/>
                                            </p:graphicEl>
                                          </p:spTgt>
                                        </p:tgtEl>
                                        <p:attrNameLst>
                                          <p:attrName>style.visibility</p:attrName>
                                        </p:attrNameLst>
                                      </p:cBhvr>
                                      <p:to>
                                        <p:strVal val="visible"/>
                                      </p:to>
                                    </p:set>
                                    <p:animEffect transition="in" filter="fade">
                                      <p:cBhvr>
                                        <p:cTn id="13" dur="500"/>
                                        <p:tgtEl>
                                          <p:spTgt spid="2">
                                            <p:graphicEl>
                                              <a:dgm id="{7580BEA3-F9A0-43D1-8314-EEB293B6EDD3}"/>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graphicEl>
                                              <a:dgm id="{C319DFF9-366E-4D49-AAFF-E312E15316B6}"/>
                                            </p:graphicEl>
                                          </p:spTgt>
                                        </p:tgtEl>
                                        <p:attrNameLst>
                                          <p:attrName>style.visibility</p:attrName>
                                        </p:attrNameLst>
                                      </p:cBhvr>
                                      <p:to>
                                        <p:strVal val="visible"/>
                                      </p:to>
                                    </p:set>
                                    <p:animEffect transition="in" filter="fade">
                                      <p:cBhvr>
                                        <p:cTn id="18" dur="500"/>
                                        <p:tgtEl>
                                          <p:spTgt spid="2">
                                            <p:graphicEl>
                                              <a:dgm id="{C319DFF9-366E-4D49-AAFF-E312E15316B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D9B7261E-D172-4EE5-A0CF-DA390A2DB948}"/>
                                            </p:graphicEl>
                                          </p:spTgt>
                                        </p:tgtEl>
                                        <p:attrNameLst>
                                          <p:attrName>style.visibility</p:attrName>
                                        </p:attrNameLst>
                                      </p:cBhvr>
                                      <p:to>
                                        <p:strVal val="visible"/>
                                      </p:to>
                                    </p:set>
                                    <p:animEffect transition="in" filter="fade">
                                      <p:cBhvr>
                                        <p:cTn id="23" dur="500"/>
                                        <p:tgtEl>
                                          <p:spTgt spid="2">
                                            <p:graphicEl>
                                              <a:dgm id="{D9B7261E-D172-4EE5-A0CF-DA390A2DB94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B9D4BB3-C1E7-4995-8411-AE6E5C428E3B}"/>
                                            </p:graphicEl>
                                          </p:spTgt>
                                        </p:tgtEl>
                                        <p:attrNameLst>
                                          <p:attrName>style.visibility</p:attrName>
                                        </p:attrNameLst>
                                      </p:cBhvr>
                                      <p:to>
                                        <p:strVal val="visible"/>
                                      </p:to>
                                    </p:set>
                                    <p:animEffect transition="in" filter="fade">
                                      <p:cBhvr>
                                        <p:cTn id="28" dur="500"/>
                                        <p:tgtEl>
                                          <p:spTgt spid="2">
                                            <p:graphicEl>
                                              <a:dgm id="{7B9D4BB3-C1E7-4995-8411-AE6E5C428E3B}"/>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BD0A0B19-D535-4E28-A12D-7CAA166633F4}"/>
                                            </p:graphicEl>
                                          </p:spTgt>
                                        </p:tgtEl>
                                        <p:attrNameLst>
                                          <p:attrName>style.visibility</p:attrName>
                                        </p:attrNameLst>
                                      </p:cBhvr>
                                      <p:to>
                                        <p:strVal val="visible"/>
                                      </p:to>
                                    </p:set>
                                    <p:animEffect transition="in" filter="fade">
                                      <p:cBhvr>
                                        <p:cTn id="33" dur="500"/>
                                        <p:tgtEl>
                                          <p:spTgt spid="2">
                                            <p:graphicEl>
                                              <a:dgm id="{BD0A0B19-D535-4E28-A12D-7CAA166633F4}"/>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71D5FFED-906D-4594-86D5-39E77DBFBA75}"/>
                                            </p:graphicEl>
                                          </p:spTgt>
                                        </p:tgtEl>
                                        <p:attrNameLst>
                                          <p:attrName>style.visibility</p:attrName>
                                        </p:attrNameLst>
                                      </p:cBhvr>
                                      <p:to>
                                        <p:strVal val="visible"/>
                                      </p:to>
                                    </p:set>
                                    <p:animEffect transition="in" filter="fade">
                                      <p:cBhvr>
                                        <p:cTn id="38" dur="500"/>
                                        <p:tgtEl>
                                          <p:spTgt spid="2">
                                            <p:graphicEl>
                                              <a:dgm id="{71D5FFED-906D-4594-86D5-39E77DBFBA75}"/>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
                                            <p:graphicEl>
                                              <a:dgm id="{B67B02F3-9544-441D-949D-116D18C4EA41}"/>
                                            </p:graphicEl>
                                          </p:spTgt>
                                        </p:tgtEl>
                                        <p:attrNameLst>
                                          <p:attrName>style.visibility</p:attrName>
                                        </p:attrNameLst>
                                      </p:cBhvr>
                                      <p:to>
                                        <p:strVal val="visible"/>
                                      </p:to>
                                    </p:set>
                                    <p:animEffect transition="in" filter="fade">
                                      <p:cBhvr>
                                        <p:cTn id="43" dur="500"/>
                                        <p:tgtEl>
                                          <p:spTgt spid="2">
                                            <p:graphicEl>
                                              <a:dgm id="{B67B02F3-9544-441D-949D-116D18C4EA41}"/>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
                                            <p:graphicEl>
                                              <a:dgm id="{32991BD9-0173-427D-BA06-5B8733B72F56}"/>
                                            </p:graphicEl>
                                          </p:spTgt>
                                        </p:tgtEl>
                                        <p:attrNameLst>
                                          <p:attrName>style.visibility</p:attrName>
                                        </p:attrNameLst>
                                      </p:cBhvr>
                                      <p:to>
                                        <p:strVal val="visible"/>
                                      </p:to>
                                    </p:set>
                                    <p:animEffect transition="in" filter="fade">
                                      <p:cBhvr>
                                        <p:cTn id="48" dur="500"/>
                                        <p:tgtEl>
                                          <p:spTgt spid="2">
                                            <p:graphicEl>
                                              <a:dgm id="{32991BD9-0173-427D-BA06-5B8733B72F56}"/>
                                            </p:graphic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
                                            <p:graphicEl>
                                              <a:dgm id="{BA87C314-4CC9-4861-A6FD-4128E4A682BB}"/>
                                            </p:graphicEl>
                                          </p:spTgt>
                                        </p:tgtEl>
                                        <p:attrNameLst>
                                          <p:attrName>style.visibility</p:attrName>
                                        </p:attrNameLst>
                                      </p:cBhvr>
                                      <p:to>
                                        <p:strVal val="visible"/>
                                      </p:to>
                                    </p:set>
                                    <p:animEffect transition="in" filter="fade">
                                      <p:cBhvr>
                                        <p:cTn id="53" dur="500"/>
                                        <p:tgtEl>
                                          <p:spTgt spid="2">
                                            <p:graphicEl>
                                              <a:dgm id="{BA87C314-4CC9-4861-A6FD-4128E4A682BB}"/>
                                            </p:graphic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
                                            <p:graphicEl>
                                              <a:dgm id="{7FC298B4-3A9F-4AF0-B168-10C94BFEC221}"/>
                                            </p:graphicEl>
                                          </p:spTgt>
                                        </p:tgtEl>
                                        <p:attrNameLst>
                                          <p:attrName>style.visibility</p:attrName>
                                        </p:attrNameLst>
                                      </p:cBhvr>
                                      <p:to>
                                        <p:strVal val="visible"/>
                                      </p:to>
                                    </p:set>
                                    <p:animEffect transition="in" filter="fade">
                                      <p:cBhvr>
                                        <p:cTn id="58" dur="500"/>
                                        <p:tgtEl>
                                          <p:spTgt spid="2">
                                            <p:graphicEl>
                                              <a:dgm id="{7FC298B4-3A9F-4AF0-B168-10C94BFEC22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AutoShape 30"/>
          <p:cNvSpPr>
            <a:spLocks noChangeArrowheads="1"/>
          </p:cNvSpPr>
          <p:nvPr/>
        </p:nvSpPr>
        <p:spPr bwMode="auto">
          <a:xfrm rot="5400000">
            <a:off x="5842794" y="713582"/>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220163" name="Picture 3" descr="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4400" y="152400"/>
            <a:ext cx="16002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76" name="AutoShape 30"/>
          <p:cNvSpPr>
            <a:spLocks noChangeArrowheads="1"/>
          </p:cNvSpPr>
          <p:nvPr/>
        </p:nvSpPr>
        <p:spPr bwMode="auto">
          <a:xfrm rot="5400000">
            <a:off x="7900194" y="713582"/>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220165" name="Picture 5"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65100"/>
            <a:ext cx="1524000"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66" name="Picture 6" descr="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163513"/>
            <a:ext cx="1524000"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67" name="Picture 7" descr="trung ga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304801"/>
            <a:ext cx="14478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0" name="AutoShape 30"/>
          <p:cNvSpPr>
            <a:spLocks noChangeArrowheads="1"/>
          </p:cNvSpPr>
          <p:nvPr/>
        </p:nvSpPr>
        <p:spPr bwMode="auto">
          <a:xfrm rot="5400000">
            <a:off x="2819400" y="304800"/>
            <a:ext cx="1219200" cy="1219200"/>
          </a:xfrm>
          <a:prstGeom prst="upArrow">
            <a:avLst>
              <a:gd name="adj1" fmla="val 50000"/>
              <a:gd name="adj2" fmla="val 25000"/>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lnSpc>
                <a:spcPct val="50000"/>
              </a:lnSpc>
              <a:spcBef>
                <a:spcPct val="50000"/>
              </a:spcBef>
              <a:spcAft>
                <a:spcPct val="0"/>
              </a:spcAft>
              <a:buFontTx/>
              <a:buNone/>
              <a:defRPr/>
            </a:pPr>
            <a:r>
              <a:rPr lang="en-US" altLang="en-US" sz="2000" b="1">
                <a:solidFill>
                  <a:srgbClr val="0000FF"/>
                </a:solidFill>
                <a:cs typeface="Arial" panose="020B0604020202020204" pitchFamily="34" charset="0"/>
              </a:rPr>
              <a:t>Đem cho </a:t>
            </a:r>
          </a:p>
          <a:p>
            <a:pPr algn="ctr" fontAlgn="base">
              <a:lnSpc>
                <a:spcPct val="50000"/>
              </a:lnSpc>
              <a:spcBef>
                <a:spcPct val="50000"/>
              </a:spcBef>
              <a:spcAft>
                <a:spcPct val="0"/>
              </a:spcAft>
              <a:buFontTx/>
              <a:buNone/>
              <a:defRPr/>
            </a:pPr>
            <a:r>
              <a:rPr lang="en-US" altLang="en-US" sz="2000" b="1">
                <a:solidFill>
                  <a:srgbClr val="0000FF"/>
                </a:solidFill>
                <a:cs typeface="Arial" panose="020B0604020202020204" pitchFamily="34" charset="0"/>
              </a:rPr>
              <a:t>gà mẹ ấp</a:t>
            </a:r>
          </a:p>
        </p:txBody>
      </p:sp>
      <p:pic>
        <p:nvPicPr>
          <p:cNvPr id="220169" name="Picture 9" descr="lua tro bong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24801" y="2895601"/>
            <a:ext cx="2195513"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2" name="AutoShape 10"/>
          <p:cNvSpPr>
            <a:spLocks noChangeArrowheads="1"/>
          </p:cNvSpPr>
          <p:nvPr/>
        </p:nvSpPr>
        <p:spPr bwMode="auto">
          <a:xfrm>
            <a:off x="7086600" y="3276601"/>
            <a:ext cx="819150" cy="473075"/>
          </a:xfrm>
          <a:prstGeom prst="rightArrow">
            <a:avLst>
              <a:gd name="adj1" fmla="val 50000"/>
              <a:gd name="adj2" fmla="val 43289"/>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71" name="Picture 11" descr="lua non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53001" y="2895600"/>
            <a:ext cx="20478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4" name="AutoShape 12"/>
          <p:cNvSpPr>
            <a:spLocks noChangeArrowheads="1"/>
          </p:cNvSpPr>
          <p:nvPr/>
        </p:nvSpPr>
        <p:spPr bwMode="auto">
          <a:xfrm>
            <a:off x="3505200" y="3048000"/>
            <a:ext cx="1371600" cy="1295400"/>
          </a:xfrm>
          <a:prstGeom prst="rightArrow">
            <a:avLst>
              <a:gd name="adj1" fmla="val 50000"/>
              <a:gd name="adj2" fmla="val 26471"/>
            </a:avLst>
          </a:prstGeom>
          <a:gradFill rotWithShape="1">
            <a:gsLst>
              <a:gs pos="0">
                <a:srgbClr val="33CC33"/>
              </a:gs>
              <a:gs pos="100000">
                <a:srgbClr val="FFFFFF"/>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r>
              <a:rPr lang="en-US" altLang="en-US" sz="2000">
                <a:solidFill>
                  <a:srgbClr val="0000FF"/>
                </a:solidFill>
                <a:latin typeface="Times New Roman" pitchFamily="18" charset="0"/>
                <a:cs typeface="Arial" panose="020B0604020202020204" pitchFamily="34" charset="0"/>
              </a:rPr>
              <a:t>Đem </a:t>
            </a:r>
          </a:p>
          <a:p>
            <a:pPr algn="ctr" eaLnBrk="1" fontAlgn="base" hangingPunct="1">
              <a:spcBef>
                <a:spcPct val="0"/>
              </a:spcBef>
              <a:spcAft>
                <a:spcPct val="0"/>
              </a:spcAft>
              <a:defRPr/>
            </a:pPr>
            <a:r>
              <a:rPr lang="en-US" altLang="en-US" sz="2000">
                <a:solidFill>
                  <a:srgbClr val="0000FF"/>
                </a:solidFill>
                <a:latin typeface="Times New Roman" pitchFamily="18" charset="0"/>
                <a:cs typeface="Arial" panose="020B0604020202020204" pitchFamily="34" charset="0"/>
              </a:rPr>
              <a:t>gieo trồng</a:t>
            </a:r>
          </a:p>
        </p:txBody>
      </p:sp>
      <p:pic>
        <p:nvPicPr>
          <p:cNvPr id="220173" name="Picture 13" descr="lu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6400" y="2895600"/>
            <a:ext cx="1752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1438" name="AutoShape 14"/>
          <p:cNvSpPr>
            <a:spLocks noChangeArrowheads="1"/>
          </p:cNvSpPr>
          <p:nvPr/>
        </p:nvSpPr>
        <p:spPr bwMode="auto">
          <a:xfrm>
            <a:off x="2667000" y="1511300"/>
            <a:ext cx="5181600" cy="1524000"/>
          </a:xfrm>
          <a:prstGeom prst="cloudCallout">
            <a:avLst>
              <a:gd name="adj1" fmla="val 74542"/>
              <a:gd name="adj2" fmla="val 36981"/>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lnSpc>
                <a:spcPct val="110000"/>
              </a:lnSpc>
              <a:spcBef>
                <a:spcPct val="0"/>
              </a:spcBef>
              <a:spcAft>
                <a:spcPct val="0"/>
              </a:spcAft>
              <a:defRPr/>
            </a:pPr>
            <a:r>
              <a:rPr lang="en-US" altLang="en-US" sz="2800">
                <a:solidFill>
                  <a:srgbClr val="FF3300"/>
                </a:solidFill>
                <a:latin typeface="Times New Roman" pitchFamily="18" charset="0"/>
                <a:cs typeface="Arial" panose="020B0604020202020204" pitchFamily="34" charset="0"/>
              </a:rPr>
              <a:t>Phủ định biện chứng có đặc điểm gì?</a:t>
            </a:r>
          </a:p>
        </p:txBody>
      </p:sp>
      <p:pic>
        <p:nvPicPr>
          <p:cNvPr id="220175" name="Picture 15" descr="trung sau"/>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76400" y="4953000"/>
            <a:ext cx="17526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8" name="AutoShape 16"/>
          <p:cNvSpPr>
            <a:spLocks noChangeArrowheads="1"/>
          </p:cNvSpPr>
          <p:nvPr/>
        </p:nvSpPr>
        <p:spPr bwMode="auto">
          <a:xfrm>
            <a:off x="3429000" y="5334001"/>
            <a:ext cx="533400" cy="473075"/>
          </a:xfrm>
          <a:prstGeom prst="rightArrow">
            <a:avLst>
              <a:gd name="adj1" fmla="val 50000"/>
              <a:gd name="adj2" fmla="val 28188"/>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77" name="Picture 17" descr="nhong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00800" y="4908551"/>
            <a:ext cx="19050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90" name="AutoShape 18"/>
          <p:cNvSpPr>
            <a:spLocks noChangeArrowheads="1"/>
          </p:cNvSpPr>
          <p:nvPr/>
        </p:nvSpPr>
        <p:spPr bwMode="auto">
          <a:xfrm>
            <a:off x="5943600" y="5394326"/>
            <a:ext cx="457200" cy="473075"/>
          </a:xfrm>
          <a:prstGeom prst="rightArrow">
            <a:avLst>
              <a:gd name="adj1" fmla="val 50000"/>
              <a:gd name="adj2" fmla="val 25000"/>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sp>
        <p:nvSpPr>
          <p:cNvPr id="310291" name="AutoShape 19"/>
          <p:cNvSpPr>
            <a:spLocks noChangeArrowheads="1"/>
          </p:cNvSpPr>
          <p:nvPr/>
        </p:nvSpPr>
        <p:spPr bwMode="auto">
          <a:xfrm>
            <a:off x="8305800" y="5394326"/>
            <a:ext cx="457200" cy="473075"/>
          </a:xfrm>
          <a:prstGeom prst="rightArrow">
            <a:avLst>
              <a:gd name="adj1" fmla="val 50000"/>
              <a:gd name="adj2" fmla="val 25000"/>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80" name="Picture 20" descr="sau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62400" y="4953000"/>
            <a:ext cx="19812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81" name="Picture 21" descr="buom"/>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763000" y="4876801"/>
            <a:ext cx="1752600"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1446" name="Picture 22" descr="farfalla02"/>
          <p:cNvPicPr>
            <a:picLocks noChangeAspect="1" noChangeArrowheads="1" noCrop="1"/>
          </p:cNvPicPr>
          <p:nvPr/>
        </p:nvPicPr>
        <p:blipFill>
          <a:blip r:embed="rId13">
            <a:extLst>
              <a:ext uri="{28A0092B-C50C-407E-A947-70E740481C1C}">
                <a14:useLocalDpi xmlns:a14="http://schemas.microsoft.com/office/drawing/2010/main" val="0"/>
              </a:ext>
            </a:extLst>
          </a:blip>
          <a:srcRect/>
          <a:stretch>
            <a:fillRect/>
          </a:stretch>
        </p:blipFill>
        <p:spPr bwMode="auto">
          <a:xfrm>
            <a:off x="9144001" y="1828800"/>
            <a:ext cx="13128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9096524"/>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31446"/>
                                        </p:tgtEl>
                                        <p:attrNameLst>
                                          <p:attrName>style.visibility</p:attrName>
                                        </p:attrNameLst>
                                      </p:cBhvr>
                                      <p:to>
                                        <p:strVal val="visible"/>
                                      </p:to>
                                    </p:set>
                                    <p:animEffect transition="in" filter="randombar(horizontal)">
                                      <p:cBhvr>
                                        <p:cTn id="7" dur="500"/>
                                        <p:tgtEl>
                                          <p:spTgt spid="2314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231438"/>
                                        </p:tgtEl>
                                        <p:attrNameLst>
                                          <p:attrName>style.visibility</p:attrName>
                                        </p:attrNameLst>
                                      </p:cBhvr>
                                      <p:to>
                                        <p:strVal val="visible"/>
                                      </p:to>
                                    </p:set>
                                    <p:anim calcmode="lin" valueType="num">
                                      <p:cBhvr>
                                        <p:cTn id="12" dur="500" fill="hold"/>
                                        <p:tgtEl>
                                          <p:spTgt spid="231438"/>
                                        </p:tgtEl>
                                        <p:attrNameLst>
                                          <p:attrName>ppt_w</p:attrName>
                                        </p:attrNameLst>
                                      </p:cBhvr>
                                      <p:tavLst>
                                        <p:tav tm="0">
                                          <p:val>
                                            <p:fltVal val="0"/>
                                          </p:val>
                                        </p:tav>
                                        <p:tav tm="100000">
                                          <p:val>
                                            <p:strVal val="#ppt_w"/>
                                          </p:val>
                                        </p:tav>
                                      </p:tavLst>
                                    </p:anim>
                                    <p:anim calcmode="lin" valueType="num">
                                      <p:cBhvr>
                                        <p:cTn id="13" dur="500" fill="hold"/>
                                        <p:tgtEl>
                                          <p:spTgt spid="231438"/>
                                        </p:tgtEl>
                                        <p:attrNameLst>
                                          <p:attrName>ppt_h</p:attrName>
                                        </p:attrNameLst>
                                      </p:cBhvr>
                                      <p:tavLst>
                                        <p:tav tm="0">
                                          <p:val>
                                            <p:fltVal val="0"/>
                                          </p:val>
                                        </p:tav>
                                        <p:tav tm="100000">
                                          <p:val>
                                            <p:strVal val="#ppt_h"/>
                                          </p:val>
                                        </p:tav>
                                      </p:tavLst>
                                    </p:anim>
                                    <p:animEffect transition="in" filter="fade">
                                      <p:cBhvr>
                                        <p:cTn id="14" dur="500"/>
                                        <p:tgtEl>
                                          <p:spTgt spid="231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3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752600" y="1785939"/>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0099"/>
                </a:solidFill>
                <a:latin typeface="Arial" panose="020B0604020202020204" pitchFamily="34" charset="0"/>
                <a:cs typeface="Arial" panose="020B0604020202020204" pitchFamily="34" charset="0"/>
                <a:sym typeface="Wingdings" panose="05000000000000000000" pitchFamily="2" charset="2"/>
              </a:rPr>
              <a:t>Cái mới xuất hiện phủ định cái cũ, nhưng rồi lại bị cái mới hơn phủ định.</a:t>
            </a:r>
            <a:endParaRPr lang="en-ZW" altLang="en-US" sz="2000" b="1">
              <a:solidFill>
                <a:srgbClr val="000099"/>
              </a:solidFill>
              <a:latin typeface="Arial" panose="020B0604020202020204" pitchFamily="34" charset="0"/>
              <a:cs typeface="Arial" panose="020B0604020202020204" pitchFamily="34" charset="0"/>
              <a:sym typeface="Wingdings" panose="05000000000000000000" pitchFamily="2" charset="2"/>
            </a:endParaRPr>
          </a:p>
        </p:txBody>
      </p:sp>
      <p:grpSp>
        <p:nvGrpSpPr>
          <p:cNvPr id="240658" name="Group 18"/>
          <p:cNvGrpSpPr>
            <a:grpSpLocks/>
          </p:cNvGrpSpPr>
          <p:nvPr/>
        </p:nvGrpSpPr>
        <p:grpSpPr bwMode="auto">
          <a:xfrm>
            <a:off x="1981200" y="2695576"/>
            <a:ext cx="8458200" cy="3109913"/>
            <a:chOff x="288" y="1449"/>
            <a:chExt cx="5328" cy="1959"/>
          </a:xfrm>
        </p:grpSpPr>
        <p:sp>
          <p:nvSpPr>
            <p:cNvPr id="318471" name="AutoShape 9"/>
            <p:cNvSpPr>
              <a:spLocks/>
            </p:cNvSpPr>
            <p:nvPr/>
          </p:nvSpPr>
          <p:spPr bwMode="auto">
            <a:xfrm rot="-5400000">
              <a:off x="1392"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2" name="AutoShape 10"/>
            <p:cNvSpPr>
              <a:spLocks/>
            </p:cNvSpPr>
            <p:nvPr/>
          </p:nvSpPr>
          <p:spPr bwMode="auto">
            <a:xfrm rot="-5400000">
              <a:off x="3696"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3" name="Text Box 11"/>
            <p:cNvSpPr txBox="1">
              <a:spLocks noChangeArrowheads="1"/>
            </p:cNvSpPr>
            <p:nvPr/>
          </p:nvSpPr>
          <p:spPr bwMode="auto">
            <a:xfrm>
              <a:off x="720"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1</a:t>
              </a:r>
            </a:p>
          </p:txBody>
        </p:sp>
        <p:sp>
          <p:nvSpPr>
            <p:cNvPr id="318474" name="Text Box 12"/>
            <p:cNvSpPr txBox="1">
              <a:spLocks noChangeArrowheads="1"/>
            </p:cNvSpPr>
            <p:nvPr/>
          </p:nvSpPr>
          <p:spPr bwMode="auto">
            <a:xfrm>
              <a:off x="3024"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2</a:t>
              </a:r>
            </a:p>
          </p:txBody>
        </p:sp>
        <p:sp>
          <p:nvSpPr>
            <p:cNvPr id="318475" name="AutoShape 13"/>
            <p:cNvSpPr>
              <a:spLocks noChangeArrowheads="1"/>
            </p:cNvSpPr>
            <p:nvPr/>
          </p:nvSpPr>
          <p:spPr bwMode="auto">
            <a:xfrm>
              <a:off x="1536"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6" name="AutoShape 14"/>
            <p:cNvSpPr>
              <a:spLocks noChangeArrowheads="1"/>
            </p:cNvSpPr>
            <p:nvPr/>
          </p:nvSpPr>
          <p:spPr bwMode="auto">
            <a:xfrm>
              <a:off x="3360"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7" name="Rectangle 15"/>
            <p:cNvSpPr>
              <a:spLocks noChangeArrowheads="1"/>
            </p:cNvSpPr>
            <p:nvPr/>
          </p:nvSpPr>
          <p:spPr bwMode="auto">
            <a:xfrm>
              <a:off x="288" y="1449"/>
              <a:ext cx="1104" cy="960"/>
            </a:xfrm>
            <a:prstGeom prst="rect">
              <a:avLst/>
            </a:prstGeom>
            <a:solidFill>
              <a:srgbClr val="FF3300"/>
            </a:solidFill>
            <a:ln w="9525">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đang tồn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tại </a:t>
              </a:r>
            </a:p>
          </p:txBody>
        </p:sp>
        <p:sp>
          <p:nvSpPr>
            <p:cNvPr id="318478" name="Rectangle 16"/>
            <p:cNvSpPr>
              <a:spLocks noChangeArrowheads="1"/>
            </p:cNvSpPr>
            <p:nvPr/>
          </p:nvSpPr>
          <p:spPr bwMode="auto">
            <a:xfrm>
              <a:off x="2112"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a:t>
              </a:r>
            </a:p>
          </p:txBody>
        </p:sp>
        <p:sp>
          <p:nvSpPr>
            <p:cNvPr id="318479" name="Rectangle 17"/>
            <p:cNvSpPr>
              <a:spLocks noChangeArrowheads="1"/>
            </p:cNvSpPr>
            <p:nvPr/>
          </p:nvSpPr>
          <p:spPr bwMode="auto">
            <a:xfrm>
              <a:off x="4080"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hơn</a:t>
              </a:r>
            </a:p>
          </p:txBody>
        </p:sp>
        <p:sp>
          <p:nvSpPr>
            <p:cNvPr id="318480" name="Text Box 18"/>
            <p:cNvSpPr txBox="1">
              <a:spLocks noChangeArrowheads="1"/>
            </p:cNvSpPr>
            <p:nvPr/>
          </p:nvSpPr>
          <p:spPr bwMode="auto">
            <a:xfrm>
              <a:off x="5328" y="1737"/>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400" b="1">
                  <a:solidFill>
                    <a:srgbClr val="000000"/>
                  </a:solidFill>
                  <a:cs typeface="Arial" panose="020B0604020202020204" pitchFamily="34" charset="0"/>
                </a:rPr>
                <a:t>…</a:t>
              </a:r>
            </a:p>
          </p:txBody>
        </p:sp>
      </p:grpSp>
      <p:pic>
        <p:nvPicPr>
          <p:cNvPr id="230405"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2868613" y="1196976"/>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v"/>
            </a:pP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của</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016836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100"/>
                                        </p:tgtEl>
                                        <p:attrNameLst>
                                          <p:attrName>style.visibility</p:attrName>
                                        </p:attrNameLst>
                                      </p:cBhvr>
                                      <p:to>
                                        <p:strVal val="visible"/>
                                      </p:to>
                                    </p:set>
                                    <p:animEffect transition="in" filter="fade">
                                      <p:cBhvr>
                                        <p:cTn id="14" dur="1000"/>
                                        <p:tgtEl>
                                          <p:spTgt spid="4100"/>
                                        </p:tgtEl>
                                      </p:cBhvr>
                                    </p:animEffect>
                                    <p:anim calcmode="lin" valueType="num">
                                      <p:cBhvr>
                                        <p:cTn id="15" dur="1000" fill="hold"/>
                                        <p:tgtEl>
                                          <p:spTgt spid="4100"/>
                                        </p:tgtEl>
                                        <p:attrNameLst>
                                          <p:attrName>ppt_x</p:attrName>
                                        </p:attrNameLst>
                                      </p:cBhvr>
                                      <p:tavLst>
                                        <p:tav tm="0">
                                          <p:val>
                                            <p:strVal val="#ppt_x"/>
                                          </p:val>
                                        </p:tav>
                                        <p:tav tm="100000">
                                          <p:val>
                                            <p:strVal val="#ppt_x"/>
                                          </p:val>
                                        </p:tav>
                                      </p:tavLst>
                                    </p:anim>
                                    <p:anim calcmode="lin" valueType="num">
                                      <p:cBhvr>
                                        <p:cTn id="16"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40658"/>
                                        </p:tgtEl>
                                        <p:attrNameLst>
                                          <p:attrName>style.visibility</p:attrName>
                                        </p:attrNameLst>
                                      </p:cBhvr>
                                      <p:to>
                                        <p:strVal val="visible"/>
                                      </p:to>
                                    </p:set>
                                    <p:animEffect transition="in" filter="fade">
                                      <p:cBhvr>
                                        <p:cTn id="21" dur="1000"/>
                                        <p:tgtEl>
                                          <p:spTgt spid="240658"/>
                                        </p:tgtEl>
                                      </p:cBhvr>
                                    </p:animEffect>
                                    <p:anim calcmode="lin" valueType="num">
                                      <p:cBhvr>
                                        <p:cTn id="22" dur="1000" fill="hold"/>
                                        <p:tgtEl>
                                          <p:spTgt spid="240658"/>
                                        </p:tgtEl>
                                        <p:attrNameLst>
                                          <p:attrName>ppt_x</p:attrName>
                                        </p:attrNameLst>
                                      </p:cBhvr>
                                      <p:tavLst>
                                        <p:tav tm="0">
                                          <p:val>
                                            <p:strVal val="#ppt_x"/>
                                          </p:val>
                                        </p:tav>
                                        <p:tav tm="100000">
                                          <p:val>
                                            <p:strVal val="#ppt_x"/>
                                          </p:val>
                                        </p:tav>
                                      </p:tavLst>
                                    </p:anim>
                                    <p:anim calcmode="lin" valueType="num">
                                      <p:cBhvr>
                                        <p:cTn id="23" dur="1000" fill="hold"/>
                                        <p:tgtEl>
                                          <p:spTgt spid="2406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Cloud"/>
          <p:cNvSpPr>
            <a:spLocks noChangeAspect="1" noEditPoints="1" noChangeArrowheads="1"/>
          </p:cNvSpPr>
          <p:nvPr/>
        </p:nvSpPr>
        <p:spPr bwMode="auto">
          <a:xfrm>
            <a:off x="1524000" y="1905000"/>
            <a:ext cx="3505200" cy="2979738"/>
          </a:xfrm>
          <a:custGeom>
            <a:avLst/>
            <a:gdLst>
              <a:gd name="T0" fmla="*/ 10873 w 21600"/>
              <a:gd name="T1" fmla="*/ 1489869 h 21600"/>
              <a:gd name="T2" fmla="*/ 1752600 w 21600"/>
              <a:gd name="T3" fmla="*/ 2976565 h 21600"/>
              <a:gd name="T4" fmla="*/ 3502279 w 21600"/>
              <a:gd name="T5" fmla="*/ 1489869 h 21600"/>
              <a:gd name="T6" fmla="*/ 1752600 w 21600"/>
              <a:gd name="T7" fmla="*/ 170369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rgbClr val="FFCC66"/>
              </a:gs>
              <a:gs pos="100000">
                <a:srgbClr val="FFFFFF"/>
              </a:gs>
            </a:gsLst>
            <a:lin ang="5400000" scaled="1"/>
          </a:gradFill>
          <a:ln w="38100">
            <a:solidFill>
              <a:srgbClr val="008000"/>
            </a:solidFill>
            <a:miter lim="800000"/>
            <a:headEnd/>
            <a:tailEnd/>
          </a:ln>
          <a:effectLst>
            <a:outerShdw dist="107763" dir="2700000" algn="ctr" rotWithShape="0">
              <a:srgbClr val="808080"/>
            </a:outerShdw>
          </a:effectLst>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6000" b="1">
                <a:solidFill>
                  <a:srgbClr val="FF3399"/>
                </a:solidFill>
                <a:latin typeface="VNI-Times" pitchFamily="2" charset="0"/>
                <a:cs typeface="Arial" panose="020B0604020202020204" pitchFamily="34" charset="0"/>
              </a:rPr>
              <a:t> </a:t>
            </a:r>
            <a:r>
              <a:rPr lang="en-US" altLang="en-US" b="1">
                <a:solidFill>
                  <a:srgbClr val="CC3300"/>
                </a:solidFill>
                <a:cs typeface="Arial" panose="020B0604020202020204" pitchFamily="34" charset="0"/>
              </a:rPr>
              <a:t>Đi lên hình </a:t>
            </a:r>
          </a:p>
          <a:p>
            <a:pPr algn="ctr" fontAlgn="base">
              <a:spcBef>
                <a:spcPct val="0"/>
              </a:spcBef>
              <a:spcAft>
                <a:spcPct val="0"/>
              </a:spcAft>
              <a:buFontTx/>
              <a:buNone/>
              <a:defRPr/>
            </a:pPr>
            <a:r>
              <a:rPr lang="en-US" altLang="en-US" b="1">
                <a:solidFill>
                  <a:srgbClr val="CC3300"/>
                </a:solidFill>
                <a:cs typeface="Arial" panose="020B0604020202020204" pitchFamily="34" charset="0"/>
              </a:rPr>
              <a:t>xoáy ốc</a:t>
            </a:r>
          </a:p>
        </p:txBody>
      </p:sp>
      <p:sp>
        <p:nvSpPr>
          <p:cNvPr id="52229" name="Rectangle 5"/>
          <p:cNvSpPr>
            <a:spLocks noChangeArrowheads="1"/>
          </p:cNvSpPr>
          <p:nvPr/>
        </p:nvSpPr>
        <p:spPr bwMode="auto">
          <a:xfrm>
            <a:off x="4572000" y="381000"/>
            <a:ext cx="3810000" cy="1143000"/>
          </a:xfrm>
          <a:prstGeom prst="rect">
            <a:avLst/>
          </a:prstGeom>
          <a:solidFill>
            <a:srgbClr val="FF0000"/>
          </a:solidFill>
          <a:ln w="57150" algn="ctr">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Cái mới thay </a:t>
            </a:r>
          </a:p>
          <a:p>
            <a:pPr algn="ctr" fontAlgn="base">
              <a:spcBef>
                <a:spcPct val="0"/>
              </a:spcBef>
              <a:spcAft>
                <a:spcPct val="0"/>
              </a:spcAft>
              <a:buFontTx/>
              <a:buNone/>
              <a:defRPr/>
            </a:pPr>
            <a:r>
              <a:rPr lang="en-US" altLang="en-US" b="1">
                <a:solidFill>
                  <a:srgbClr val="FFFFFF"/>
                </a:solidFill>
                <a:cs typeface="Arial" panose="020B0604020202020204" pitchFamily="34" charset="0"/>
              </a:rPr>
              <a:t>cái cũ tốt hơn</a:t>
            </a:r>
          </a:p>
        </p:txBody>
      </p:sp>
      <p:sp>
        <p:nvSpPr>
          <p:cNvPr id="52230" name="Rectangle 6"/>
          <p:cNvSpPr>
            <a:spLocks noChangeArrowheads="1"/>
          </p:cNvSpPr>
          <p:nvPr/>
        </p:nvSpPr>
        <p:spPr bwMode="auto">
          <a:xfrm>
            <a:off x="4876800" y="5257800"/>
            <a:ext cx="3810000" cy="1143000"/>
          </a:xfrm>
          <a:prstGeom prst="rect">
            <a:avLst/>
          </a:prstGeom>
          <a:solidFill>
            <a:srgbClr val="660033"/>
          </a:solidFill>
          <a:ln w="57150" algn="ctr">
            <a:solidFill>
              <a:schemeClr val="bg2"/>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Cái tiên tiến </a:t>
            </a:r>
          </a:p>
          <a:p>
            <a:pPr algn="ctr" fontAlgn="base">
              <a:spcBef>
                <a:spcPct val="0"/>
              </a:spcBef>
              <a:spcAft>
                <a:spcPct val="0"/>
              </a:spcAft>
              <a:buFontTx/>
              <a:buNone/>
              <a:defRPr/>
            </a:pPr>
            <a:r>
              <a:rPr lang="en-US" altLang="en-US" b="1">
                <a:solidFill>
                  <a:srgbClr val="FFFFFF"/>
                </a:solidFill>
                <a:cs typeface="Arial" panose="020B0604020202020204" pitchFamily="34" charset="0"/>
              </a:rPr>
              <a:t>thay cái lạc hậu</a:t>
            </a:r>
            <a:endParaRPr lang="en-US" altLang="en-US" b="1">
              <a:solidFill>
                <a:srgbClr val="FFFFFF"/>
              </a:solidFill>
              <a:latin typeface="VNI-Times" pitchFamily="2" charset="0"/>
              <a:cs typeface="Arial" panose="020B0604020202020204" pitchFamily="34" charset="0"/>
            </a:endParaRPr>
          </a:p>
        </p:txBody>
      </p:sp>
      <p:sp>
        <p:nvSpPr>
          <p:cNvPr id="52231" name="AutoShape 7"/>
          <p:cNvSpPr>
            <a:spLocks noChangeArrowheads="1"/>
          </p:cNvSpPr>
          <p:nvPr/>
        </p:nvSpPr>
        <p:spPr bwMode="auto">
          <a:xfrm>
            <a:off x="5715000" y="1219200"/>
            <a:ext cx="4953000" cy="4114800"/>
          </a:xfrm>
          <a:prstGeom prst="irregularSeal1">
            <a:avLst/>
          </a:prstGeom>
          <a:solidFill>
            <a:srgbClr val="000066"/>
          </a:solidFill>
          <a:ln w="76200" cmpd="tri">
            <a:pattFill prst="pct5">
              <a:fgClr>
                <a:schemeClr val="tx1"/>
              </a:fgClr>
              <a:bgClr>
                <a:schemeClr val="folHlink"/>
              </a:bgClr>
            </a:patt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Sự thay </a:t>
            </a:r>
          </a:p>
          <a:p>
            <a:pPr algn="ctr" fontAlgn="base">
              <a:spcBef>
                <a:spcPct val="0"/>
              </a:spcBef>
              <a:spcAft>
                <a:spcPct val="0"/>
              </a:spcAft>
              <a:buFontTx/>
              <a:buNone/>
              <a:defRPr/>
            </a:pPr>
            <a:r>
              <a:rPr lang="en-US" altLang="en-US" b="1">
                <a:solidFill>
                  <a:srgbClr val="FFFFFF"/>
                </a:solidFill>
                <a:cs typeface="Arial" panose="020B0604020202020204" pitchFamily="34" charset="0"/>
              </a:rPr>
              <a:t>đổi đó </a:t>
            </a:r>
          </a:p>
          <a:p>
            <a:pPr algn="ctr" fontAlgn="base">
              <a:spcBef>
                <a:spcPct val="0"/>
              </a:spcBef>
              <a:spcAft>
                <a:spcPct val="0"/>
              </a:spcAft>
              <a:buFontTx/>
              <a:buNone/>
              <a:defRPr/>
            </a:pPr>
            <a:r>
              <a:rPr lang="en-US" altLang="en-US" b="1">
                <a:solidFill>
                  <a:srgbClr val="FFFFFF"/>
                </a:solidFill>
                <a:cs typeface="Arial" panose="020B0604020202020204" pitchFamily="34" charset="0"/>
              </a:rPr>
              <a:t>có dễ </a:t>
            </a:r>
          </a:p>
          <a:p>
            <a:pPr algn="ctr" fontAlgn="base">
              <a:spcBef>
                <a:spcPct val="0"/>
              </a:spcBef>
              <a:spcAft>
                <a:spcPct val="0"/>
              </a:spcAft>
              <a:buFontTx/>
              <a:buNone/>
              <a:defRPr/>
            </a:pPr>
            <a:r>
              <a:rPr lang="en-US" altLang="en-US" b="1">
                <a:solidFill>
                  <a:srgbClr val="FFFFFF"/>
                </a:solidFill>
                <a:cs typeface="Arial" panose="020B0604020202020204" pitchFamily="34" charset="0"/>
              </a:rPr>
              <a:t>dàng không?</a:t>
            </a:r>
            <a:endParaRPr lang="en-US" altLang="en-US" b="1">
              <a:solidFill>
                <a:srgbClr val="FFFFFF"/>
              </a:solidFill>
              <a:latin typeface="VNI-Times" pitchFamily="2" charset="0"/>
              <a:cs typeface="Arial" panose="020B0604020202020204" pitchFamily="34" charset="0"/>
            </a:endParaRPr>
          </a:p>
        </p:txBody>
      </p:sp>
      <p:sp>
        <p:nvSpPr>
          <p:cNvPr id="52232" name="AutoShape 8"/>
          <p:cNvSpPr>
            <a:spLocks noChangeArrowheads="1"/>
          </p:cNvSpPr>
          <p:nvPr/>
        </p:nvSpPr>
        <p:spPr bwMode="auto">
          <a:xfrm rot="-922575">
            <a:off x="3505200" y="47244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3" name="AutoShape 9"/>
          <p:cNvSpPr>
            <a:spLocks noChangeArrowheads="1"/>
          </p:cNvSpPr>
          <p:nvPr/>
        </p:nvSpPr>
        <p:spPr bwMode="auto">
          <a:xfrm rot="12360273" flipH="1">
            <a:off x="3352801" y="228600"/>
            <a:ext cx="989013" cy="1504950"/>
          </a:xfrm>
          <a:prstGeom prst="curvedRightArrow">
            <a:avLst>
              <a:gd name="adj1" fmla="val 23882"/>
              <a:gd name="adj2" fmla="val 60867"/>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4" name="AutoShape 10"/>
          <p:cNvSpPr>
            <a:spLocks noChangeArrowheads="1"/>
          </p:cNvSpPr>
          <p:nvPr/>
        </p:nvSpPr>
        <p:spPr bwMode="auto">
          <a:xfrm rot="-8985267">
            <a:off x="8991600" y="45720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5" name="AutoShape 11"/>
          <p:cNvSpPr>
            <a:spLocks noChangeArrowheads="1"/>
          </p:cNvSpPr>
          <p:nvPr/>
        </p:nvSpPr>
        <p:spPr bwMode="auto">
          <a:xfrm rot="18694885" flipH="1">
            <a:off x="8801100" y="266700"/>
            <a:ext cx="914400" cy="1447800"/>
          </a:xfrm>
          <a:prstGeom prst="curvedRightArrow">
            <a:avLst>
              <a:gd name="adj1" fmla="val 24850"/>
              <a:gd name="adj2" fmla="val 63333"/>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Tree>
    <p:extLst>
      <p:ext uri="{BB962C8B-B14F-4D97-AF65-F5344CB8AC3E}">
        <p14:creationId xmlns:p14="http://schemas.microsoft.com/office/powerpoint/2010/main" val="423718147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2228"/>
                                        </p:tgtEl>
                                        <p:attrNameLst>
                                          <p:attrName>style.visibility</p:attrName>
                                        </p:attrNameLst>
                                      </p:cBhvr>
                                      <p:to>
                                        <p:strVal val="visible"/>
                                      </p:to>
                                    </p:set>
                                    <p:anim calcmode="lin" valueType="num">
                                      <p:cBhvr>
                                        <p:cTn id="7" dur="500" fill="hold"/>
                                        <p:tgtEl>
                                          <p:spTgt spid="52228"/>
                                        </p:tgtEl>
                                        <p:attrNameLst>
                                          <p:attrName>ppt_w</p:attrName>
                                        </p:attrNameLst>
                                      </p:cBhvr>
                                      <p:tavLst>
                                        <p:tav tm="0">
                                          <p:val>
                                            <p:fltVal val="0"/>
                                          </p:val>
                                        </p:tav>
                                        <p:tav tm="100000">
                                          <p:val>
                                            <p:strVal val="#ppt_w"/>
                                          </p:val>
                                        </p:tav>
                                      </p:tavLst>
                                    </p:anim>
                                    <p:anim calcmode="lin" valueType="num">
                                      <p:cBhvr>
                                        <p:cTn id="8" dur="500" fill="hold"/>
                                        <p:tgtEl>
                                          <p:spTgt spid="5222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2233"/>
                                        </p:tgtEl>
                                        <p:attrNameLst>
                                          <p:attrName>style.visibility</p:attrName>
                                        </p:attrNameLst>
                                      </p:cBhvr>
                                      <p:to>
                                        <p:strVal val="visible"/>
                                      </p:to>
                                    </p:set>
                                    <p:anim calcmode="lin" valueType="num">
                                      <p:cBhvr>
                                        <p:cTn id="13" dur="500" fill="hold"/>
                                        <p:tgtEl>
                                          <p:spTgt spid="52233"/>
                                        </p:tgtEl>
                                        <p:attrNameLst>
                                          <p:attrName>ppt_w</p:attrName>
                                        </p:attrNameLst>
                                      </p:cBhvr>
                                      <p:tavLst>
                                        <p:tav tm="0">
                                          <p:val>
                                            <p:fltVal val="0"/>
                                          </p:val>
                                        </p:tav>
                                        <p:tav tm="100000">
                                          <p:val>
                                            <p:strVal val="#ppt_w"/>
                                          </p:val>
                                        </p:tav>
                                      </p:tavLst>
                                    </p:anim>
                                    <p:anim calcmode="lin" valueType="num">
                                      <p:cBhvr>
                                        <p:cTn id="14" dur="500" fill="hold"/>
                                        <p:tgtEl>
                                          <p:spTgt spid="52233"/>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2229"/>
                                        </p:tgtEl>
                                        <p:attrNameLst>
                                          <p:attrName>style.visibility</p:attrName>
                                        </p:attrNameLst>
                                      </p:cBhvr>
                                      <p:to>
                                        <p:strVal val="visible"/>
                                      </p:to>
                                    </p:set>
                                    <p:anim calcmode="lin" valueType="num">
                                      <p:cBhvr>
                                        <p:cTn id="19" dur="500" fill="hold"/>
                                        <p:tgtEl>
                                          <p:spTgt spid="52229"/>
                                        </p:tgtEl>
                                        <p:attrNameLst>
                                          <p:attrName>ppt_w</p:attrName>
                                        </p:attrNameLst>
                                      </p:cBhvr>
                                      <p:tavLst>
                                        <p:tav tm="0">
                                          <p:val>
                                            <p:fltVal val="0"/>
                                          </p:val>
                                        </p:tav>
                                        <p:tav tm="100000">
                                          <p:val>
                                            <p:strVal val="#ppt_w"/>
                                          </p:val>
                                        </p:tav>
                                      </p:tavLst>
                                    </p:anim>
                                    <p:anim calcmode="lin" valueType="num">
                                      <p:cBhvr>
                                        <p:cTn id="20" dur="500" fill="hold"/>
                                        <p:tgtEl>
                                          <p:spTgt spid="52229"/>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52232"/>
                                        </p:tgtEl>
                                        <p:attrNameLst>
                                          <p:attrName>style.visibility</p:attrName>
                                        </p:attrNameLst>
                                      </p:cBhvr>
                                      <p:to>
                                        <p:strVal val="visible"/>
                                      </p:to>
                                    </p:set>
                                    <p:anim calcmode="lin" valueType="num">
                                      <p:cBhvr>
                                        <p:cTn id="25" dur="500" fill="hold"/>
                                        <p:tgtEl>
                                          <p:spTgt spid="52232"/>
                                        </p:tgtEl>
                                        <p:attrNameLst>
                                          <p:attrName>ppt_w</p:attrName>
                                        </p:attrNameLst>
                                      </p:cBhvr>
                                      <p:tavLst>
                                        <p:tav tm="0">
                                          <p:val>
                                            <p:fltVal val="0"/>
                                          </p:val>
                                        </p:tav>
                                        <p:tav tm="100000">
                                          <p:val>
                                            <p:strVal val="#ppt_w"/>
                                          </p:val>
                                        </p:tav>
                                      </p:tavLst>
                                    </p:anim>
                                    <p:anim calcmode="lin" valueType="num">
                                      <p:cBhvr>
                                        <p:cTn id="26" dur="500" fill="hold"/>
                                        <p:tgtEl>
                                          <p:spTgt spid="5223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52230"/>
                                        </p:tgtEl>
                                        <p:attrNameLst>
                                          <p:attrName>style.visibility</p:attrName>
                                        </p:attrNameLst>
                                      </p:cBhvr>
                                      <p:to>
                                        <p:strVal val="visible"/>
                                      </p:to>
                                    </p:set>
                                    <p:anim calcmode="lin" valueType="num">
                                      <p:cBhvr>
                                        <p:cTn id="31" dur="500" fill="hold"/>
                                        <p:tgtEl>
                                          <p:spTgt spid="52230"/>
                                        </p:tgtEl>
                                        <p:attrNameLst>
                                          <p:attrName>ppt_w</p:attrName>
                                        </p:attrNameLst>
                                      </p:cBhvr>
                                      <p:tavLst>
                                        <p:tav tm="0">
                                          <p:val>
                                            <p:fltVal val="0"/>
                                          </p:val>
                                        </p:tav>
                                        <p:tav tm="100000">
                                          <p:val>
                                            <p:strVal val="#ppt_w"/>
                                          </p:val>
                                        </p:tav>
                                      </p:tavLst>
                                    </p:anim>
                                    <p:anim calcmode="lin" valueType="num">
                                      <p:cBhvr>
                                        <p:cTn id="32" dur="500" fill="hold"/>
                                        <p:tgtEl>
                                          <p:spTgt spid="52230"/>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52234"/>
                                        </p:tgtEl>
                                        <p:attrNameLst>
                                          <p:attrName>style.visibility</p:attrName>
                                        </p:attrNameLst>
                                      </p:cBhvr>
                                      <p:to>
                                        <p:strVal val="visible"/>
                                      </p:to>
                                    </p:set>
                                    <p:anim calcmode="lin" valueType="num">
                                      <p:cBhvr>
                                        <p:cTn id="37" dur="500" fill="hold"/>
                                        <p:tgtEl>
                                          <p:spTgt spid="52234"/>
                                        </p:tgtEl>
                                        <p:attrNameLst>
                                          <p:attrName>ppt_w</p:attrName>
                                        </p:attrNameLst>
                                      </p:cBhvr>
                                      <p:tavLst>
                                        <p:tav tm="0">
                                          <p:val>
                                            <p:fltVal val="0"/>
                                          </p:val>
                                        </p:tav>
                                        <p:tav tm="100000">
                                          <p:val>
                                            <p:strVal val="#ppt_w"/>
                                          </p:val>
                                        </p:tav>
                                      </p:tavLst>
                                    </p:anim>
                                    <p:anim calcmode="lin" valueType="num">
                                      <p:cBhvr>
                                        <p:cTn id="38" dur="500" fill="hold"/>
                                        <p:tgtEl>
                                          <p:spTgt spid="52234"/>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52235"/>
                                        </p:tgtEl>
                                        <p:attrNameLst>
                                          <p:attrName>style.visibility</p:attrName>
                                        </p:attrNameLst>
                                      </p:cBhvr>
                                      <p:to>
                                        <p:strVal val="visible"/>
                                      </p:to>
                                    </p:set>
                                    <p:anim calcmode="lin" valueType="num">
                                      <p:cBhvr>
                                        <p:cTn id="43" dur="500" fill="hold"/>
                                        <p:tgtEl>
                                          <p:spTgt spid="52235"/>
                                        </p:tgtEl>
                                        <p:attrNameLst>
                                          <p:attrName>ppt_w</p:attrName>
                                        </p:attrNameLst>
                                      </p:cBhvr>
                                      <p:tavLst>
                                        <p:tav tm="0">
                                          <p:val>
                                            <p:fltVal val="0"/>
                                          </p:val>
                                        </p:tav>
                                        <p:tav tm="100000">
                                          <p:val>
                                            <p:strVal val="#ppt_w"/>
                                          </p:val>
                                        </p:tav>
                                      </p:tavLst>
                                    </p:anim>
                                    <p:anim calcmode="lin" valueType="num">
                                      <p:cBhvr>
                                        <p:cTn id="44" dur="500" fill="hold"/>
                                        <p:tgtEl>
                                          <p:spTgt spid="52235"/>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52231"/>
                                        </p:tgtEl>
                                        <p:attrNameLst>
                                          <p:attrName>style.visibility</p:attrName>
                                        </p:attrNameLst>
                                      </p:cBhvr>
                                      <p:to>
                                        <p:strVal val="visible"/>
                                      </p:to>
                                    </p:set>
                                    <p:anim calcmode="lin" valueType="num">
                                      <p:cBhvr>
                                        <p:cTn id="49" dur="500" fill="hold"/>
                                        <p:tgtEl>
                                          <p:spTgt spid="52231"/>
                                        </p:tgtEl>
                                        <p:attrNameLst>
                                          <p:attrName>ppt_w</p:attrName>
                                        </p:attrNameLst>
                                      </p:cBhvr>
                                      <p:tavLst>
                                        <p:tav tm="0">
                                          <p:val>
                                            <p:fltVal val="0"/>
                                          </p:val>
                                        </p:tav>
                                        <p:tav tm="100000">
                                          <p:val>
                                            <p:strVal val="#ppt_w"/>
                                          </p:val>
                                        </p:tav>
                                      </p:tavLst>
                                    </p:anim>
                                    <p:anim calcmode="lin" valueType="num">
                                      <p:cBhvr>
                                        <p:cTn id="50" dur="500" fill="hold"/>
                                        <p:tgtEl>
                                          <p:spTgt spid="5223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P spid="52229" grpId="0" animBg="1"/>
      <p:bldP spid="52230" grpId="0" animBg="1"/>
      <p:bldP spid="52231" grpId="0" animBg="1"/>
      <p:bldP spid="52232" grpId="0" animBg="1"/>
      <p:bldP spid="52233" grpId="0" animBg="1"/>
      <p:bldP spid="52234" grpId="0" animBg="1"/>
      <p:bldP spid="52235"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Slide Number Placeholder 3"/>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r" fontAlgn="base">
              <a:spcBef>
                <a:spcPct val="0"/>
              </a:spcBef>
              <a:spcAft>
                <a:spcPct val="0"/>
              </a:spcAft>
              <a:buFontTx/>
              <a:buNone/>
            </a:pPr>
            <a:fld id="{29C0417E-14B5-485A-BB76-4611892E21DA}" type="slidenum">
              <a:rPr lang="en-US" altLang="en-US" sz="1400" b="1">
                <a:solidFill>
                  <a:srgbClr val="000000"/>
                </a:solidFill>
                <a:cs typeface="Arial" panose="020B0604020202020204" pitchFamily="34" charset="0"/>
              </a:rPr>
              <a:pPr algn="r" fontAlgn="base">
                <a:spcBef>
                  <a:spcPct val="0"/>
                </a:spcBef>
                <a:spcAft>
                  <a:spcPct val="0"/>
                </a:spcAft>
                <a:buFontTx/>
                <a:buNone/>
              </a:pPr>
              <a:t>67</a:t>
            </a:fld>
            <a:endParaRPr lang="en-US" altLang="en-US" sz="1400" b="1">
              <a:solidFill>
                <a:srgbClr val="000000"/>
              </a:solidFill>
              <a:cs typeface="Arial" panose="020B0604020202020204" pitchFamily="34" charset="0"/>
            </a:endParaRPr>
          </a:p>
        </p:txBody>
      </p:sp>
      <p:pic>
        <p:nvPicPr>
          <p:cNvPr id="236547" name="Picture 5" descr="Le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304800"/>
            <a:ext cx="217805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934" name="AutoShape 6"/>
          <p:cNvSpPr>
            <a:spLocks noChangeArrowheads="1"/>
          </p:cNvSpPr>
          <p:nvPr/>
        </p:nvSpPr>
        <p:spPr bwMode="auto">
          <a:xfrm>
            <a:off x="4572000" y="533400"/>
            <a:ext cx="5562600" cy="1066800"/>
          </a:xfrm>
          <a:prstGeom prst="wedgeRectCallout">
            <a:avLst>
              <a:gd name="adj1" fmla="val -58731"/>
              <a:gd name="adj2" fmla="val 94940"/>
            </a:avLst>
          </a:prstGeom>
          <a:solidFill>
            <a:schemeClr val="accent2">
              <a:lumMod val="75000"/>
            </a:schemeClr>
          </a:solidFill>
          <a:ln w="9525">
            <a:solidFill>
              <a:schemeClr val="tx1"/>
            </a:solidFill>
            <a:miter lim="800000"/>
            <a:headEnd/>
            <a:tailEnd/>
          </a:ln>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fontAlgn="base">
              <a:spcBef>
                <a:spcPct val="0"/>
              </a:spcBef>
              <a:spcAft>
                <a:spcPct val="0"/>
              </a:spcAft>
              <a:defRPr/>
            </a:pPr>
            <a:r>
              <a:rPr kumimoji="1" lang="en-US" altLang="en-US" sz="2400" b="1" dirty="0" err="1">
                <a:solidFill>
                  <a:srgbClr val="FFFFFF"/>
                </a:solidFill>
                <a:cs typeface="Arial" panose="020B0604020202020204" pitchFamily="34" charset="0"/>
              </a:rPr>
              <a:t>Vận</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động</a:t>
            </a:r>
            <a:r>
              <a:rPr kumimoji="1" lang="en-US" altLang="en-US" sz="2400" b="1" dirty="0">
                <a:solidFill>
                  <a:srgbClr val="FFFFFF"/>
                </a:solidFill>
                <a:cs typeface="Arial" panose="020B0604020202020204" pitchFamily="34" charset="0"/>
              </a:rPr>
              <a:t> quay </a:t>
            </a:r>
            <a:r>
              <a:rPr kumimoji="1" lang="en-US" altLang="en-US" sz="2400" b="1" dirty="0" err="1">
                <a:solidFill>
                  <a:srgbClr val="FFFFFF"/>
                </a:solidFill>
                <a:cs typeface="Arial" panose="020B0604020202020204" pitchFamily="34" charset="0"/>
              </a:rPr>
              <a:t>trở</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lại</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cái</a:t>
            </a:r>
            <a:r>
              <a:rPr kumimoji="1" lang="en-US" altLang="en-US" sz="2400" b="1" dirty="0">
                <a:solidFill>
                  <a:srgbClr val="FFFFFF"/>
                </a:solidFill>
                <a:cs typeface="Arial" panose="020B0604020202020204" pitchFamily="34" charset="0"/>
              </a:rPr>
              <a:t> ban </a:t>
            </a:r>
            <a:r>
              <a:rPr kumimoji="1" lang="en-US" altLang="en-US" sz="2400" b="1" dirty="0" err="1">
                <a:solidFill>
                  <a:srgbClr val="FFFFFF"/>
                </a:solidFill>
                <a:cs typeface="Arial" panose="020B0604020202020204" pitchFamily="34" charset="0"/>
              </a:rPr>
              <a:t>đầu</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nhưng</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trên</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cơ</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sở</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cao</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hơn</a:t>
            </a:r>
            <a:r>
              <a:rPr kumimoji="1" lang="en-US" altLang="en-US" sz="2400" b="1" dirty="0">
                <a:solidFill>
                  <a:srgbClr val="FFFFFF"/>
                </a:solidFill>
                <a:cs typeface="Arial" panose="020B0604020202020204" pitchFamily="34" charset="0"/>
              </a:rPr>
              <a:t>.</a:t>
            </a:r>
          </a:p>
        </p:txBody>
      </p:sp>
      <p:sp>
        <p:nvSpPr>
          <p:cNvPr id="324613" name="Text Box 7"/>
          <p:cNvSpPr txBox="1">
            <a:spLocks noChangeArrowheads="1"/>
          </p:cNvSpPr>
          <p:nvPr/>
        </p:nvSpPr>
        <p:spPr bwMode="auto">
          <a:xfrm>
            <a:off x="1600200" y="3200401"/>
            <a:ext cx="2514600" cy="588963"/>
          </a:xfrm>
          <a:prstGeom prst="rect">
            <a:avLst/>
          </a:prstGeom>
          <a:solidFill>
            <a:srgbClr val="C0C0C0"/>
          </a:solidFill>
          <a:ln w="9525">
            <a:solidFill>
              <a:srgbClr val="003300"/>
            </a:solidFill>
            <a:miter lim="800000"/>
            <a:headEnd/>
            <a:tailEnd/>
          </a:ln>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b="1">
                <a:solidFill>
                  <a:srgbClr val="0000FF"/>
                </a:solidFill>
                <a:cs typeface="Arial" panose="020B0604020202020204" pitchFamily="34" charset="0"/>
              </a:rPr>
              <a:t>V.I Lênin</a:t>
            </a:r>
          </a:p>
        </p:txBody>
      </p:sp>
      <p:pic>
        <p:nvPicPr>
          <p:cNvPr id="124939" name="Picture 11" descr="xoan 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1900" y="1930401"/>
            <a:ext cx="2514600"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940" name="Rectangle 12"/>
          <p:cNvSpPr>
            <a:spLocks noChangeArrowheads="1"/>
          </p:cNvSpPr>
          <p:nvPr/>
        </p:nvSpPr>
        <p:spPr bwMode="auto">
          <a:xfrm>
            <a:off x="1752600" y="3987800"/>
            <a:ext cx="6324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400" b="1">
                <a:solidFill>
                  <a:srgbClr val="0000FF"/>
                </a:solidFill>
                <a:latin typeface="Arial" panose="020B0604020202020204" pitchFamily="34" charset="0"/>
                <a:cs typeface="Arial" panose="020B0604020202020204" pitchFamily="34" charset="0"/>
              </a:rPr>
              <a:t>Cái mới hơn ra đời</a:t>
            </a:r>
            <a:r>
              <a:rPr lang="en-US" altLang="en-US" sz="2400" b="1">
                <a:solidFill>
                  <a:srgbClr val="000000"/>
                </a:solidFill>
                <a:latin typeface="Arial" panose="020B0604020202020204" pitchFamily="34" charset="0"/>
                <a:cs typeface="Arial" panose="020B0604020202020204" pitchFamily="34" charset="0"/>
              </a:rPr>
              <a:t> </a:t>
            </a:r>
            <a:r>
              <a:rPr lang="en-US" altLang="en-US" sz="2400" b="1">
                <a:solidFill>
                  <a:srgbClr val="CC3300"/>
                </a:solidFill>
                <a:latin typeface="Arial" panose="020B0604020202020204" pitchFamily="34" charset="0"/>
                <a:cs typeface="Arial" panose="020B0604020202020204" pitchFamily="34" charset="0"/>
              </a:rPr>
              <a:t>tiến bộ hơn, phát triển hơn</a:t>
            </a:r>
            <a:r>
              <a:rPr lang="en-US" altLang="en-US" sz="2400" b="1">
                <a:solidFill>
                  <a:srgbClr val="000000"/>
                </a:solidFill>
                <a:latin typeface="Arial" panose="020B0604020202020204" pitchFamily="34" charset="0"/>
                <a:cs typeface="Arial" panose="020B0604020202020204" pitchFamily="34" charset="0"/>
              </a:rPr>
              <a:t> </a:t>
            </a:r>
            <a:r>
              <a:rPr lang="en-US" altLang="en-US" sz="2400" b="1">
                <a:solidFill>
                  <a:srgbClr val="0000FF"/>
                </a:solidFill>
                <a:latin typeface="Arial" panose="020B0604020202020204" pitchFamily="34" charset="0"/>
                <a:cs typeface="Arial" panose="020B0604020202020204" pitchFamily="34" charset="0"/>
              </a:rPr>
              <a:t>cả về lượng và chất.</a:t>
            </a:r>
            <a:r>
              <a:rPr lang="en-US" altLang="en-US" sz="2400" b="1">
                <a:solidFill>
                  <a:srgbClr val="000000"/>
                </a:solidFill>
                <a:latin typeface="Arial" panose="020B0604020202020204" pitchFamily="34" charset="0"/>
                <a:cs typeface="Arial" panose="020B0604020202020204" pitchFamily="34" charset="0"/>
              </a:rPr>
              <a:t> </a:t>
            </a:r>
          </a:p>
        </p:txBody>
      </p:sp>
      <p:sp>
        <p:nvSpPr>
          <p:cNvPr id="124941" name="Rectangle 13"/>
          <p:cNvSpPr>
            <a:spLocks noChangeArrowheads="1"/>
          </p:cNvSpPr>
          <p:nvPr/>
        </p:nvSpPr>
        <p:spPr bwMode="auto">
          <a:xfrm>
            <a:off x="2138363" y="5334001"/>
            <a:ext cx="8001000" cy="830263"/>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400" b="1">
                <a:solidFill>
                  <a:srgbClr val="FF3300"/>
                </a:solidFill>
                <a:latin typeface="Arial" panose="020B0604020202020204" pitchFamily="34" charset="0"/>
                <a:cs typeface="Arial" panose="020B0604020202020204" pitchFamily="34" charset="0"/>
              </a:rPr>
              <a:t>PĐBC diễn ra liên tục tạo ra </a:t>
            </a:r>
            <a:r>
              <a:rPr lang="en-US" altLang="en-US" sz="2400" b="1">
                <a:solidFill>
                  <a:srgbClr val="3333FF"/>
                </a:solidFill>
                <a:latin typeface="Arial" panose="020B0604020202020204" pitchFamily="34" charset="0"/>
                <a:cs typeface="Arial" panose="020B0604020202020204" pitchFamily="34" charset="0"/>
              </a:rPr>
              <a:t>khuynh hướng phát triển</a:t>
            </a:r>
            <a:r>
              <a:rPr lang="en-US" altLang="en-US" sz="2400" b="1">
                <a:solidFill>
                  <a:srgbClr val="FF3300"/>
                </a:solidFill>
                <a:latin typeface="Arial" panose="020B0604020202020204" pitchFamily="34" charset="0"/>
                <a:cs typeface="Arial" panose="020B0604020202020204" pitchFamily="34" charset="0"/>
              </a:rPr>
              <a:t> tất yếu của sự vật và hiện tượng. </a:t>
            </a:r>
          </a:p>
        </p:txBody>
      </p:sp>
      <p:sp>
        <p:nvSpPr>
          <p:cNvPr id="124942" name="AutoShape 14"/>
          <p:cNvSpPr>
            <a:spLocks noChangeArrowheads="1"/>
          </p:cNvSpPr>
          <p:nvPr/>
        </p:nvSpPr>
        <p:spPr bwMode="auto">
          <a:xfrm>
            <a:off x="1981200" y="4572000"/>
            <a:ext cx="609600" cy="762000"/>
          </a:xfrm>
          <a:prstGeom prst="curvedRightArrow">
            <a:avLst>
              <a:gd name="adj1" fmla="val 25000"/>
              <a:gd name="adj2" fmla="val 50000"/>
              <a:gd name="adj3" fmla="val 33333"/>
            </a:avLst>
          </a:prstGeom>
          <a:solidFill>
            <a:schemeClr val="accent2">
              <a:lumMod val="75000"/>
            </a:schemeClr>
          </a:solidFill>
          <a:ln w="9525">
            <a:solidFill>
              <a:schemeClr val="tx1"/>
            </a:solidFill>
            <a:miter lim="800000"/>
            <a:headEnd/>
            <a:tailEnd/>
          </a:ln>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fontAlgn="base">
              <a:spcBef>
                <a:spcPct val="0"/>
              </a:spcBef>
              <a:spcAft>
                <a:spcPct val="0"/>
              </a:spcAft>
              <a:defRPr/>
            </a:pPr>
            <a:endParaRPr kumimoji="1" lang="en-US" altLang="en-US" sz="2400" b="1">
              <a:solidFill>
                <a:srgbClr val="000000"/>
              </a:solidFill>
              <a:latin typeface="Times New Roman" pitchFamily="18" charset="0"/>
              <a:cs typeface="Arial" panose="020B0604020202020204" pitchFamily="34" charset="0"/>
            </a:endParaRPr>
          </a:p>
        </p:txBody>
      </p:sp>
      <p:pic>
        <p:nvPicPr>
          <p:cNvPr id="236554" name="Picture 14" descr="007"/>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77460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24934"/>
                                        </p:tgtEl>
                                        <p:attrNameLst>
                                          <p:attrName>style.visibility</p:attrName>
                                        </p:attrNameLst>
                                      </p:cBhvr>
                                      <p:to>
                                        <p:strVal val="visible"/>
                                      </p:to>
                                    </p:set>
                                    <p:anim calcmode="lin" valueType="num">
                                      <p:cBhvr>
                                        <p:cTn id="7" dur="500" fill="hold"/>
                                        <p:tgtEl>
                                          <p:spTgt spid="124934"/>
                                        </p:tgtEl>
                                        <p:attrNameLst>
                                          <p:attrName>ppt_w</p:attrName>
                                        </p:attrNameLst>
                                      </p:cBhvr>
                                      <p:tavLst>
                                        <p:tav tm="0">
                                          <p:val>
                                            <p:fltVal val="0"/>
                                          </p:val>
                                        </p:tav>
                                        <p:tav tm="100000">
                                          <p:val>
                                            <p:strVal val="#ppt_w"/>
                                          </p:val>
                                        </p:tav>
                                      </p:tavLst>
                                    </p:anim>
                                    <p:anim calcmode="lin" valueType="num">
                                      <p:cBhvr>
                                        <p:cTn id="8" dur="500" fill="hold"/>
                                        <p:tgtEl>
                                          <p:spTgt spid="124934"/>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nodeType="clickEffect">
                                  <p:stCondLst>
                                    <p:cond delay="0"/>
                                  </p:stCondLst>
                                  <p:childTnLst>
                                    <p:set>
                                      <p:cBhvr>
                                        <p:cTn id="12" dur="1" fill="hold">
                                          <p:stCondLst>
                                            <p:cond delay="0"/>
                                          </p:stCondLst>
                                        </p:cTn>
                                        <p:tgtEl>
                                          <p:spTgt spid="124939"/>
                                        </p:tgtEl>
                                        <p:attrNameLst>
                                          <p:attrName>style.visibility</p:attrName>
                                        </p:attrNameLst>
                                      </p:cBhvr>
                                      <p:to>
                                        <p:strVal val="visible"/>
                                      </p:to>
                                    </p:set>
                                    <p:anim calcmode="lin" valueType="num">
                                      <p:cBhvr>
                                        <p:cTn id="13" dur="500" fill="hold"/>
                                        <p:tgtEl>
                                          <p:spTgt spid="124939"/>
                                        </p:tgtEl>
                                        <p:attrNameLst>
                                          <p:attrName>ppt_w</p:attrName>
                                        </p:attrNameLst>
                                      </p:cBhvr>
                                      <p:tavLst>
                                        <p:tav tm="0">
                                          <p:val>
                                            <p:fltVal val="0"/>
                                          </p:val>
                                        </p:tav>
                                        <p:tav tm="100000">
                                          <p:val>
                                            <p:strVal val="#ppt_w"/>
                                          </p:val>
                                        </p:tav>
                                      </p:tavLst>
                                    </p:anim>
                                    <p:anim calcmode="lin" valueType="num">
                                      <p:cBhvr>
                                        <p:cTn id="14" dur="500" fill="hold"/>
                                        <p:tgtEl>
                                          <p:spTgt spid="124939"/>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24940"/>
                                        </p:tgtEl>
                                        <p:attrNameLst>
                                          <p:attrName>style.visibility</p:attrName>
                                        </p:attrNameLst>
                                      </p:cBhvr>
                                      <p:to>
                                        <p:strVal val="visible"/>
                                      </p:to>
                                    </p:set>
                                    <p:anim calcmode="lin" valueType="num">
                                      <p:cBhvr>
                                        <p:cTn id="19" dur="500" fill="hold"/>
                                        <p:tgtEl>
                                          <p:spTgt spid="124940"/>
                                        </p:tgtEl>
                                        <p:attrNameLst>
                                          <p:attrName>ppt_w</p:attrName>
                                        </p:attrNameLst>
                                      </p:cBhvr>
                                      <p:tavLst>
                                        <p:tav tm="0">
                                          <p:val>
                                            <p:fltVal val="0"/>
                                          </p:val>
                                        </p:tav>
                                        <p:tav tm="100000">
                                          <p:val>
                                            <p:strVal val="#ppt_w"/>
                                          </p:val>
                                        </p:tav>
                                      </p:tavLst>
                                    </p:anim>
                                    <p:anim calcmode="lin" valueType="num">
                                      <p:cBhvr>
                                        <p:cTn id="20" dur="500" fill="hold"/>
                                        <p:tgtEl>
                                          <p:spTgt spid="124940"/>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24942"/>
                                        </p:tgtEl>
                                        <p:attrNameLst>
                                          <p:attrName>style.visibility</p:attrName>
                                        </p:attrNameLst>
                                      </p:cBhvr>
                                      <p:to>
                                        <p:strVal val="visible"/>
                                      </p:to>
                                    </p:set>
                                    <p:anim calcmode="lin" valueType="num">
                                      <p:cBhvr>
                                        <p:cTn id="25" dur="500" fill="hold"/>
                                        <p:tgtEl>
                                          <p:spTgt spid="124942"/>
                                        </p:tgtEl>
                                        <p:attrNameLst>
                                          <p:attrName>ppt_w</p:attrName>
                                        </p:attrNameLst>
                                      </p:cBhvr>
                                      <p:tavLst>
                                        <p:tav tm="0">
                                          <p:val>
                                            <p:fltVal val="0"/>
                                          </p:val>
                                        </p:tav>
                                        <p:tav tm="100000">
                                          <p:val>
                                            <p:strVal val="#ppt_w"/>
                                          </p:val>
                                        </p:tav>
                                      </p:tavLst>
                                    </p:anim>
                                    <p:anim calcmode="lin" valueType="num">
                                      <p:cBhvr>
                                        <p:cTn id="26" dur="500" fill="hold"/>
                                        <p:tgtEl>
                                          <p:spTgt spid="12494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124941"/>
                                        </p:tgtEl>
                                        <p:attrNameLst>
                                          <p:attrName>style.visibility</p:attrName>
                                        </p:attrNameLst>
                                      </p:cBhvr>
                                      <p:to>
                                        <p:strVal val="visible"/>
                                      </p:to>
                                    </p:set>
                                    <p:anim to="" calcmode="lin" valueType="num">
                                      <p:cBhvr>
                                        <p:cTn id="31" dur="1" fill="hold"/>
                                        <p:tgtEl>
                                          <p:spTgt spid="12494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4" grpId="0" animBg="1"/>
      <p:bldP spid="124940" grpId="0"/>
      <p:bldP spid="124941" grpId="0" animBg="1"/>
      <p:bldP spid="124942"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Text Box 3"/>
          <p:cNvSpPr txBox="1">
            <a:spLocks noChangeArrowheads="1"/>
          </p:cNvSpPr>
          <p:nvPr/>
        </p:nvSpPr>
        <p:spPr bwMode="auto">
          <a:xfrm>
            <a:off x="1752601" y="404813"/>
            <a:ext cx="8736013"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a:solidFill>
                  <a:srgbClr val="000099"/>
                </a:solidFill>
                <a:cs typeface="Arial" panose="020B0604020202020204" pitchFamily="34" charset="0"/>
              </a:rPr>
              <a:t>Câu 1: Anh (chị) hãy đánh dấu (X) vào</a:t>
            </a:r>
            <a:r>
              <a:rPr kumimoji="0" lang="en-US" altLang="en-US" sz="2400">
                <a:solidFill>
                  <a:srgbClr val="000099"/>
                </a:solidFill>
                <a:cs typeface="Arial" panose="020B0604020202020204" pitchFamily="34" charset="0"/>
              </a:rPr>
              <a:t> </a:t>
            </a:r>
            <a:r>
              <a:rPr kumimoji="0" lang="en-ZW" altLang="en-US" sz="2400" b="1">
                <a:solidFill>
                  <a:srgbClr val="000099"/>
                </a:solidFill>
                <a:cs typeface="Arial" panose="020B0604020202020204" pitchFamily="34" charset="0"/>
              </a:rPr>
              <a:t>câu đề cập đến tính kế thừa trong quá trình phát triển của sự vật, hiện tượng?</a:t>
            </a:r>
            <a:r>
              <a:rPr kumimoji="0" lang="en-ZW" altLang="en-US" sz="2400">
                <a:solidFill>
                  <a:srgbClr val="000099"/>
                </a:solidFill>
                <a:cs typeface="Arial" panose="020B0604020202020204" pitchFamily="34" charset="0"/>
              </a:rPr>
              <a:t> </a:t>
            </a:r>
            <a:endParaRPr kumimoji="0" lang="en-US" altLang="en-US" sz="2400" b="1">
              <a:solidFill>
                <a:srgbClr val="000099"/>
              </a:solidFill>
              <a:cs typeface="Arial" panose="020B0604020202020204" pitchFamily="34" charset="0"/>
            </a:endParaRPr>
          </a:p>
        </p:txBody>
      </p:sp>
      <p:graphicFrame>
        <p:nvGraphicFramePr>
          <p:cNvPr id="217146" name="Group 58"/>
          <p:cNvGraphicFramePr>
            <a:graphicFrameLocks noGrp="1"/>
          </p:cNvGraphicFramePr>
          <p:nvPr>
            <p:ph idx="1"/>
          </p:nvPr>
        </p:nvGraphicFramePr>
        <p:xfrm>
          <a:off x="1776413" y="2133601"/>
          <a:ext cx="8686800" cy="2443164"/>
        </p:xfrm>
        <a:graphic>
          <a:graphicData uri="http://schemas.openxmlformats.org/drawingml/2006/table">
            <a:tbl>
              <a:tblPr/>
              <a:tblGrid>
                <a:gridCol w="6113463">
                  <a:extLst>
                    <a:ext uri="{9D8B030D-6E8A-4147-A177-3AD203B41FA5}">
                      <a16:colId xmlns:a16="http://schemas.microsoft.com/office/drawing/2014/main" xmlns="" val="20000"/>
                    </a:ext>
                  </a:extLst>
                </a:gridCol>
                <a:gridCol w="2573337">
                  <a:extLst>
                    <a:ext uri="{9D8B030D-6E8A-4147-A177-3AD203B41FA5}">
                      <a16:colId xmlns:a16="http://schemas.microsoft.com/office/drawing/2014/main" xmlns="" val="20001"/>
                    </a:ext>
                  </a:extLst>
                </a:gridCol>
              </a:tblGrid>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a:ln>
                            <a:noFill/>
                          </a:ln>
                          <a:solidFill>
                            <a:srgbClr val="0000FF"/>
                          </a:solidFill>
                          <a:effectLst/>
                          <a:latin typeface="Times New Roman" pitchFamily="18" charset="0"/>
                        </a:rPr>
                        <a:t>A. Tre </a:t>
                      </a:r>
                      <a:r>
                        <a:rPr kumimoji="0" lang="en-ZW" altLang="en-US" sz="3200" b="1" i="0" u="none" strike="noStrike" cap="none" normalizeH="0" baseline="0" dirty="0" err="1">
                          <a:ln>
                            <a:noFill/>
                          </a:ln>
                          <a:solidFill>
                            <a:srgbClr val="0000FF"/>
                          </a:solidFill>
                          <a:effectLst/>
                          <a:latin typeface="Times New Roman" pitchFamily="18" charset="0"/>
                        </a:rPr>
                        <a:t>già</a:t>
                      </a:r>
                      <a:r>
                        <a:rPr kumimoji="0" lang="en-ZW" altLang="en-US" sz="3200" b="1" i="0" u="none" strike="noStrike" cap="none" normalizeH="0" baseline="0" dirty="0">
                          <a:ln>
                            <a:noFill/>
                          </a:ln>
                          <a:solidFill>
                            <a:srgbClr val="0000FF"/>
                          </a:solidFill>
                          <a:effectLst/>
                          <a:latin typeface="Times New Roman" pitchFamily="18" charset="0"/>
                        </a:rPr>
                        <a:t> </a:t>
                      </a:r>
                      <a:r>
                        <a:rPr kumimoji="0" lang="en-ZW" altLang="en-US" sz="3200" b="1" i="0" u="none" strike="noStrike" cap="none" normalizeH="0" baseline="0" dirty="0" err="1">
                          <a:ln>
                            <a:noFill/>
                          </a:ln>
                          <a:solidFill>
                            <a:srgbClr val="0000FF"/>
                          </a:solidFill>
                          <a:effectLst/>
                          <a:latin typeface="Times New Roman" pitchFamily="18" charset="0"/>
                        </a:rPr>
                        <a:t>măng</a:t>
                      </a:r>
                      <a:r>
                        <a:rPr kumimoji="0" lang="en-ZW" altLang="en-US" sz="3200" b="1" i="0" u="none" strike="noStrike" cap="none" normalizeH="0" baseline="0" dirty="0">
                          <a:ln>
                            <a:noFill/>
                          </a:ln>
                          <a:solidFill>
                            <a:srgbClr val="0000FF"/>
                          </a:solidFill>
                          <a:effectLst/>
                          <a:latin typeface="Times New Roman" pitchFamily="18" charset="0"/>
                        </a:rPr>
                        <a:t> </a:t>
                      </a:r>
                      <a:r>
                        <a:rPr kumimoji="0" lang="en-ZW" altLang="en-US" sz="3200" b="1" i="0" u="none" strike="noStrike" cap="none" normalizeH="0" baseline="0" dirty="0" err="1">
                          <a:ln>
                            <a:noFill/>
                          </a:ln>
                          <a:solidFill>
                            <a:srgbClr val="0000FF"/>
                          </a:solidFill>
                          <a:effectLst/>
                          <a:latin typeface="Times New Roman" pitchFamily="18" charset="0"/>
                        </a:rPr>
                        <a:t>mọc</a:t>
                      </a:r>
                      <a:r>
                        <a:rPr kumimoji="0" lang="en-US" altLang="en-US" sz="3200" b="0" i="0" u="none" strike="noStrike" cap="none" normalizeH="0" baseline="0" dirty="0">
                          <a:ln>
                            <a:noFill/>
                          </a:ln>
                          <a:solidFill>
                            <a:srgbClr val="0000FF"/>
                          </a:solidFill>
                          <a:effectLst/>
                          <a:latin typeface="Times New Roman" pitchFamily="18"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60960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a:ln>
                            <a:noFill/>
                          </a:ln>
                          <a:solidFill>
                            <a:srgbClr val="0000FF"/>
                          </a:solidFill>
                          <a:effectLst/>
                          <a:latin typeface="Times New Roman" pitchFamily="18" charset="0"/>
                        </a:rPr>
                        <a:t>B. </a:t>
                      </a:r>
                      <a:r>
                        <a:rPr kumimoji="0" lang="fr-FR" altLang="en-US" sz="3200" b="1" i="0" u="none" strike="noStrike" cap="none" normalizeH="0" baseline="0">
                          <a:ln>
                            <a:noFill/>
                          </a:ln>
                          <a:solidFill>
                            <a:srgbClr val="0000FF"/>
                          </a:solidFill>
                          <a:effectLst/>
                          <a:latin typeface="Times New Roman" pitchFamily="18" charset="0"/>
                        </a:rPr>
                        <a:t>Có mới nới cũ</a:t>
                      </a:r>
                      <a:endParaRPr kumimoji="0" lang="en-US" altLang="en-US" sz="3200" b="1" i="0" u="none" strike="noStrike" cap="none" normalizeH="0" baseline="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a:ln>
                            <a:noFill/>
                          </a:ln>
                          <a:solidFill>
                            <a:srgbClr val="0000FF"/>
                          </a:solidFill>
                          <a:effectLst/>
                          <a:latin typeface="Times New Roman" pitchFamily="18" charset="0"/>
                        </a:rPr>
                        <a:t>C. </a:t>
                      </a:r>
                      <a:r>
                        <a:rPr kumimoji="0" lang="en-US" altLang="en-US" sz="3200" b="1" i="0" u="none" strike="noStrike" cap="none" normalizeH="0" baseline="0">
                          <a:ln>
                            <a:noFill/>
                          </a:ln>
                          <a:solidFill>
                            <a:srgbClr val="0000FF"/>
                          </a:solidFill>
                          <a:effectLst/>
                          <a:latin typeface="Times New Roman" pitchFamily="18" charset="0"/>
                        </a:rPr>
                        <a:t>Hổ phụ sinh hổ tử</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a:ln>
                            <a:noFill/>
                          </a:ln>
                          <a:solidFill>
                            <a:srgbClr val="0000FF"/>
                          </a:solidFill>
                          <a:effectLst/>
                          <a:latin typeface="Times New Roman" pitchFamily="18" charset="0"/>
                        </a:rPr>
                        <a:t>D. </a:t>
                      </a:r>
                      <a:r>
                        <a:rPr kumimoji="0" lang="fr-FR" altLang="en-US" sz="3200" b="1" i="0" u="none" strike="noStrike" cap="none" normalizeH="0" baseline="0" dirty="0" err="1">
                          <a:ln>
                            <a:noFill/>
                          </a:ln>
                          <a:solidFill>
                            <a:srgbClr val="0000FF"/>
                          </a:solidFill>
                          <a:effectLst/>
                          <a:latin typeface="Times New Roman" pitchFamily="18" charset="0"/>
                        </a:rPr>
                        <a:t>Uống</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nước</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nhớ</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nguồn</a:t>
                      </a:r>
                      <a:endParaRPr kumimoji="0" lang="en-US" altLang="en-US" sz="3200" b="1" i="0" u="none" strike="noStrike" cap="none" normalizeH="0" baseline="0" dirty="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bl>
          </a:graphicData>
        </a:graphic>
      </p:graphicFrame>
      <p:pic>
        <p:nvPicPr>
          <p:cNvPr id="240660"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980489" y="981075"/>
            <a:ext cx="10890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066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9623978"/>
      </p:ext>
    </p:extLst>
  </p:cSld>
  <p:clrMapOvr>
    <a:masterClrMapping/>
  </p:clrMapOvr>
  <p:transition spd="med">
    <p:checke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Text Box 3"/>
          <p:cNvSpPr txBox="1">
            <a:spLocks noChangeArrowheads="1"/>
          </p:cNvSpPr>
          <p:nvPr/>
        </p:nvSpPr>
        <p:spPr bwMode="auto">
          <a:xfrm>
            <a:off x="1774825" y="404813"/>
            <a:ext cx="8713788"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a:solidFill>
                  <a:srgbClr val="000000"/>
                </a:solidFill>
                <a:latin typeface="Arial" panose="020B0604020202020204" pitchFamily="34" charset="0"/>
                <a:cs typeface="Arial" panose="020B0604020202020204" pitchFamily="34" charset="0"/>
              </a:rPr>
              <a:t>Câu 2: Anh (chị) hãy đánh dấu (X) lựa chọn mà mình cho là đúng</a:t>
            </a:r>
            <a:r>
              <a:rPr kumimoji="0" lang="en-ZW" altLang="en-US" sz="2400" b="1">
                <a:solidFill>
                  <a:srgbClr val="000000"/>
                </a:solidFill>
                <a:latin typeface="Arial" panose="020B0604020202020204" pitchFamily="34" charset="0"/>
                <a:cs typeface="Arial" panose="020B0604020202020204" pitchFamily="34" charset="0"/>
              </a:rPr>
              <a:t>?</a:t>
            </a:r>
            <a:r>
              <a:rPr kumimoji="0" lang="en-ZW" altLang="en-US" sz="2400">
                <a:solidFill>
                  <a:srgbClr val="000000"/>
                </a:solidFill>
                <a:latin typeface="Arial" panose="020B0604020202020204" pitchFamily="34" charset="0"/>
                <a:cs typeface="Arial" panose="020B0604020202020204" pitchFamily="34" charset="0"/>
              </a:rPr>
              <a:t> </a:t>
            </a:r>
            <a:endParaRPr kumimoji="0" lang="en-US" altLang="en-US" sz="2400" b="1">
              <a:solidFill>
                <a:srgbClr val="000000"/>
              </a:solidFill>
              <a:latin typeface="Arial" panose="020B0604020202020204" pitchFamily="34" charset="0"/>
              <a:cs typeface="Arial" panose="020B0604020202020204" pitchFamily="34" charset="0"/>
            </a:endParaRPr>
          </a:p>
        </p:txBody>
      </p:sp>
      <p:pic>
        <p:nvPicPr>
          <p:cNvPr id="241667"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432175" y="820738"/>
            <a:ext cx="10874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43821" name="Group 109"/>
          <p:cNvGraphicFramePr>
            <a:graphicFrameLocks noGrp="1"/>
          </p:cNvGraphicFramePr>
          <p:nvPr>
            <p:ph/>
          </p:nvPr>
        </p:nvGraphicFramePr>
        <p:xfrm>
          <a:off x="2017713" y="2414589"/>
          <a:ext cx="8229600" cy="3551237"/>
        </p:xfrm>
        <a:graphic>
          <a:graphicData uri="http://schemas.openxmlformats.org/drawingml/2006/table">
            <a:tbl>
              <a:tblPr/>
              <a:tblGrid>
                <a:gridCol w="5791200">
                  <a:extLst>
                    <a:ext uri="{9D8B030D-6E8A-4147-A177-3AD203B41FA5}">
                      <a16:colId xmlns:a16="http://schemas.microsoft.com/office/drawing/2014/main" xmlns="" val="20000"/>
                    </a:ext>
                  </a:extLst>
                </a:gridCol>
                <a:gridCol w="1219200">
                  <a:extLst>
                    <a:ext uri="{9D8B030D-6E8A-4147-A177-3AD203B41FA5}">
                      <a16:colId xmlns:a16="http://schemas.microsoft.com/office/drawing/2014/main" xmlns="" val="20001"/>
                    </a:ext>
                  </a:extLst>
                </a:gridCol>
                <a:gridCol w="1219200">
                  <a:extLst>
                    <a:ext uri="{9D8B030D-6E8A-4147-A177-3AD203B41FA5}">
                      <a16:colId xmlns:a16="http://schemas.microsoft.com/office/drawing/2014/main" xmlns="" val="20002"/>
                    </a:ext>
                  </a:extLst>
                </a:gridCol>
              </a:tblGrid>
              <a:tr h="518215">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2800" b="1" i="0" u="none" strike="noStrike" cap="none" normalizeH="0" baseline="0" dirty="0" err="1">
                          <a:ln>
                            <a:noFill/>
                          </a:ln>
                          <a:solidFill>
                            <a:schemeClr val="tx1"/>
                          </a:solidFill>
                          <a:effectLst/>
                          <a:latin typeface="Arial" pitchFamily="34" charset="0"/>
                        </a:rPr>
                        <a:t>Sự</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vật</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hiện</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tượng</a:t>
                      </a:r>
                      <a:endParaRPr kumimoji="0" lang="en-US" altLang="en-US" sz="2800" b="1" i="0" u="none" strike="noStrike" cap="none" normalizeH="0" baseline="0" dirty="0">
                        <a:ln>
                          <a:noFill/>
                        </a:ln>
                        <a:solidFill>
                          <a:schemeClr val="tx1"/>
                        </a:solidFill>
                        <a:effectLst/>
                        <a:latin typeface="Arial" pitchFamily="34" charset="0"/>
                      </a:endParaRP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chemeClr val="tx1"/>
                          </a:solidFill>
                          <a:effectLst/>
                          <a:latin typeface="Arial" pitchFamily="34" charset="0"/>
                        </a:rPr>
                        <a:t>PĐBC</a:t>
                      </a: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600" b="1" i="0" u="none" strike="noStrike" cap="none" normalizeH="0" baseline="0">
                          <a:ln>
                            <a:noFill/>
                          </a:ln>
                          <a:solidFill>
                            <a:schemeClr val="tx1"/>
                          </a:solidFill>
                          <a:effectLst/>
                          <a:latin typeface="Arial" pitchFamily="34" charset="0"/>
                        </a:rPr>
                        <a:t>PĐSH</a:t>
                      </a: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603569">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Con gà con </a:t>
                      </a:r>
                      <a:r>
                        <a:rPr kumimoji="0" lang="en-US" altLang="en-US" sz="2800" b="1" i="0" u="sng" strike="noStrike" cap="none" normalizeH="0" baseline="30000">
                          <a:ln>
                            <a:noFill/>
                          </a:ln>
                          <a:solidFill>
                            <a:srgbClr val="0000FF"/>
                          </a:solidFill>
                          <a:effectLst/>
                          <a:latin typeface="Times New Roman" pitchFamily="18" charset="0"/>
                          <a:cs typeface="Times New Roman" pitchFamily="18" charset="0"/>
                        </a:rPr>
                        <a:t>PĐ</a:t>
                      </a:r>
                      <a:r>
                        <a:rPr kumimoji="0" lang="en-US" altLang="en-US" sz="2800" b="1" i="0" u="sng" strike="noStrike" cap="none" normalizeH="0" baseline="0">
                          <a:ln>
                            <a:noFill/>
                          </a:ln>
                          <a:solidFill>
                            <a:srgbClr val="0000FF"/>
                          </a:solidFill>
                          <a:effectLst/>
                          <a:latin typeface="Times New Roman" pitchFamily="18" charset="0"/>
                          <a:cs typeface="Times New Roman" pitchFamily="18" charset="0"/>
                        </a:rPr>
                        <a:t> </a:t>
                      </a: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quả trứng</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646182">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rPr>
                        <a:t>Qua cầu rút ván</a:t>
                      </a:r>
                      <a:r>
                        <a:rPr kumimoji="0" lang="en-US" altLang="en-US" sz="2800" b="0" i="0" u="none" strike="noStrike" cap="none" normalizeH="0" baseline="0">
                          <a:ln>
                            <a:noFill/>
                          </a:ln>
                          <a:solidFill>
                            <a:srgbClr val="0000FF"/>
                          </a:solidFill>
                          <a:effectLst/>
                          <a:latin typeface="Times New Roman" pitchFamily="18" charset="0"/>
                        </a:rPr>
                        <a:t> </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83829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Hóa chất độc hại tiêu diệt sinh vật</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944981">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rPr>
                        <a:t>Luật đất đai 2013</a:t>
                      </a:r>
                      <a:r>
                        <a:rPr kumimoji="0" lang="en-US" altLang="en-US" sz="2800" b="0" i="0" u="none" strike="noStrike" cap="none" normalizeH="0" baseline="0">
                          <a:ln>
                            <a:noFill/>
                          </a:ln>
                          <a:solidFill>
                            <a:schemeClr val="tx1"/>
                          </a:solidFill>
                          <a:effectLst/>
                          <a:latin typeface="Times New Roman" pitchFamily="18" charset="0"/>
                        </a:rPr>
                        <a:t> </a:t>
                      </a:r>
                      <a:r>
                        <a:rPr kumimoji="0" lang="en-US" altLang="en-US" sz="2800" b="1" i="0" u="sng" strike="noStrike" cap="none" normalizeH="0" baseline="30000">
                          <a:ln>
                            <a:noFill/>
                          </a:ln>
                          <a:solidFill>
                            <a:srgbClr val="0000FF"/>
                          </a:solidFill>
                          <a:effectLst/>
                          <a:latin typeface="Times New Roman" pitchFamily="18" charset="0"/>
                          <a:cs typeface="Times New Roman" pitchFamily="18" charset="0"/>
                        </a:rPr>
                        <a:t>PĐ</a:t>
                      </a: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 </a:t>
                      </a:r>
                      <a:r>
                        <a:rPr kumimoji="0" lang="en-US" altLang="en-US" sz="2800" b="1" i="0" u="none" strike="noStrike" cap="none" normalizeH="0" baseline="0">
                          <a:ln>
                            <a:noFill/>
                          </a:ln>
                          <a:solidFill>
                            <a:srgbClr val="0000FF"/>
                          </a:solidFill>
                          <a:effectLst/>
                          <a:latin typeface="Times New Roman" pitchFamily="18" charset="0"/>
                        </a:rPr>
                        <a:t>Luật đất đai 2003</a:t>
                      </a:r>
                      <a:r>
                        <a:rPr kumimoji="0" lang="en-US" altLang="en-US" sz="2800" b="0" i="0" u="none" strike="noStrike" cap="none" normalizeH="0" baseline="0">
                          <a:ln>
                            <a:noFill/>
                          </a:ln>
                          <a:solidFill>
                            <a:srgbClr val="0000FF"/>
                          </a:solidFill>
                          <a:effectLst/>
                          <a:latin typeface="Times New Roman" pitchFamily="18" charset="0"/>
                        </a:rPr>
                        <a:t> </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bl>
          </a:graphicData>
        </a:graphic>
      </p:graphicFrame>
      <p:sp>
        <p:nvSpPr>
          <p:cNvPr id="243817" name="WordArt 105"/>
          <p:cNvSpPr>
            <a:spLocks noChangeArrowheads="1" noChangeShapeType="1" noTextEdit="1"/>
          </p:cNvSpPr>
          <p:nvPr/>
        </p:nvSpPr>
        <p:spPr bwMode="auto">
          <a:xfrm>
            <a:off x="8229600" y="31305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18" name="WordArt 106"/>
          <p:cNvSpPr>
            <a:spLocks noChangeArrowheads="1" noChangeShapeType="1" noTextEdit="1"/>
          </p:cNvSpPr>
          <p:nvPr/>
        </p:nvSpPr>
        <p:spPr bwMode="auto">
          <a:xfrm>
            <a:off x="8229600" y="53403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19" name="WordArt 107"/>
          <p:cNvSpPr>
            <a:spLocks noChangeArrowheads="1" noChangeShapeType="1" noTextEdit="1"/>
          </p:cNvSpPr>
          <p:nvPr/>
        </p:nvSpPr>
        <p:spPr bwMode="auto">
          <a:xfrm>
            <a:off x="9355138" y="3814763"/>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20" name="WordArt 108"/>
          <p:cNvSpPr>
            <a:spLocks noChangeArrowheads="1" noChangeShapeType="1" noTextEdit="1"/>
          </p:cNvSpPr>
          <p:nvPr/>
        </p:nvSpPr>
        <p:spPr bwMode="auto">
          <a:xfrm>
            <a:off x="9371013" y="45021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pic>
        <p:nvPicPr>
          <p:cNvPr id="241698"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3344608"/>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3817"/>
                                        </p:tgtEl>
                                        <p:attrNameLst>
                                          <p:attrName>style.visibility</p:attrName>
                                        </p:attrNameLst>
                                      </p:cBhvr>
                                      <p:to>
                                        <p:strVal val="visible"/>
                                      </p:to>
                                    </p:set>
                                    <p:anim calcmode="lin" valueType="num">
                                      <p:cBhvr additive="base">
                                        <p:cTn id="7" dur="500" fill="hold"/>
                                        <p:tgtEl>
                                          <p:spTgt spid="243817"/>
                                        </p:tgtEl>
                                        <p:attrNameLst>
                                          <p:attrName>ppt_x</p:attrName>
                                        </p:attrNameLst>
                                      </p:cBhvr>
                                      <p:tavLst>
                                        <p:tav tm="0">
                                          <p:val>
                                            <p:strVal val="#ppt_x"/>
                                          </p:val>
                                        </p:tav>
                                        <p:tav tm="100000">
                                          <p:val>
                                            <p:strVal val="#ppt_x"/>
                                          </p:val>
                                        </p:tav>
                                      </p:tavLst>
                                    </p:anim>
                                    <p:anim calcmode="lin" valueType="num">
                                      <p:cBhvr additive="base">
                                        <p:cTn id="8" dur="500" fill="hold"/>
                                        <p:tgtEl>
                                          <p:spTgt spid="2438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3819"/>
                                        </p:tgtEl>
                                        <p:attrNameLst>
                                          <p:attrName>style.visibility</p:attrName>
                                        </p:attrNameLst>
                                      </p:cBhvr>
                                      <p:to>
                                        <p:strVal val="visible"/>
                                      </p:to>
                                    </p:set>
                                    <p:anim calcmode="lin" valueType="num">
                                      <p:cBhvr additive="base">
                                        <p:cTn id="13" dur="500" fill="hold"/>
                                        <p:tgtEl>
                                          <p:spTgt spid="243819"/>
                                        </p:tgtEl>
                                        <p:attrNameLst>
                                          <p:attrName>ppt_x</p:attrName>
                                        </p:attrNameLst>
                                      </p:cBhvr>
                                      <p:tavLst>
                                        <p:tav tm="0">
                                          <p:val>
                                            <p:strVal val="#ppt_x"/>
                                          </p:val>
                                        </p:tav>
                                        <p:tav tm="100000">
                                          <p:val>
                                            <p:strVal val="#ppt_x"/>
                                          </p:val>
                                        </p:tav>
                                      </p:tavLst>
                                    </p:anim>
                                    <p:anim calcmode="lin" valueType="num">
                                      <p:cBhvr additive="base">
                                        <p:cTn id="14" dur="500" fill="hold"/>
                                        <p:tgtEl>
                                          <p:spTgt spid="2438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3820"/>
                                        </p:tgtEl>
                                        <p:attrNameLst>
                                          <p:attrName>style.visibility</p:attrName>
                                        </p:attrNameLst>
                                      </p:cBhvr>
                                      <p:to>
                                        <p:strVal val="visible"/>
                                      </p:to>
                                    </p:set>
                                    <p:anim calcmode="lin" valueType="num">
                                      <p:cBhvr additive="base">
                                        <p:cTn id="19" dur="500" fill="hold"/>
                                        <p:tgtEl>
                                          <p:spTgt spid="243820"/>
                                        </p:tgtEl>
                                        <p:attrNameLst>
                                          <p:attrName>ppt_x</p:attrName>
                                        </p:attrNameLst>
                                      </p:cBhvr>
                                      <p:tavLst>
                                        <p:tav tm="0">
                                          <p:val>
                                            <p:strVal val="#ppt_x"/>
                                          </p:val>
                                        </p:tav>
                                        <p:tav tm="100000">
                                          <p:val>
                                            <p:strVal val="#ppt_x"/>
                                          </p:val>
                                        </p:tav>
                                      </p:tavLst>
                                    </p:anim>
                                    <p:anim calcmode="lin" valueType="num">
                                      <p:cBhvr additive="base">
                                        <p:cTn id="20" dur="500" fill="hold"/>
                                        <p:tgtEl>
                                          <p:spTgt spid="24382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3818"/>
                                        </p:tgtEl>
                                        <p:attrNameLst>
                                          <p:attrName>style.visibility</p:attrName>
                                        </p:attrNameLst>
                                      </p:cBhvr>
                                      <p:to>
                                        <p:strVal val="visible"/>
                                      </p:to>
                                    </p:set>
                                    <p:anim calcmode="lin" valueType="num">
                                      <p:cBhvr additive="base">
                                        <p:cTn id="25" dur="500" fill="hold"/>
                                        <p:tgtEl>
                                          <p:spTgt spid="243818"/>
                                        </p:tgtEl>
                                        <p:attrNameLst>
                                          <p:attrName>ppt_x</p:attrName>
                                        </p:attrNameLst>
                                      </p:cBhvr>
                                      <p:tavLst>
                                        <p:tav tm="0">
                                          <p:val>
                                            <p:strVal val="#ppt_x"/>
                                          </p:val>
                                        </p:tav>
                                        <p:tav tm="100000">
                                          <p:val>
                                            <p:strVal val="#ppt_x"/>
                                          </p:val>
                                        </p:tav>
                                      </p:tavLst>
                                    </p:anim>
                                    <p:anim calcmode="lin" valueType="num">
                                      <p:cBhvr additive="base">
                                        <p:cTn id="26" dur="500" fill="hold"/>
                                        <p:tgtEl>
                                          <p:spTgt spid="2438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817" grpId="0" animBg="1"/>
      <p:bldP spid="243818" grpId="0" animBg="1"/>
      <p:bldP spid="243819" grpId="0" animBg="1"/>
      <p:bldP spid="243820"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AutoShape 8"/>
          <p:cNvSpPr>
            <a:spLocks noChangeArrowheads="1"/>
          </p:cNvSpPr>
          <p:nvPr/>
        </p:nvSpPr>
        <p:spPr bwMode="auto">
          <a:xfrm>
            <a:off x="2351088" y="533401"/>
            <a:ext cx="7561262" cy="3903663"/>
          </a:xfrm>
          <a:prstGeom prst="cloudCallout">
            <a:avLst>
              <a:gd name="adj1" fmla="val 56449"/>
              <a:gd name="adj2" fmla="val 50769"/>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lnSpc>
                <a:spcPct val="110000"/>
              </a:lnSpc>
              <a:spcBef>
                <a:spcPct val="0"/>
              </a:spcBef>
              <a:spcAft>
                <a:spcPct val="0"/>
              </a:spcAft>
              <a:defRPr/>
            </a:pPr>
            <a:r>
              <a:rPr lang="en-US" altLang="en-US" dirty="0" err="1">
                <a:solidFill>
                  <a:srgbClr val="CC3300"/>
                </a:solidFill>
                <a:latin typeface="Times New Roman" pitchFamily="18" charset="0"/>
                <a:cs typeface="Arial" panose="020B0604020202020204" pitchFamily="34" charset="0"/>
              </a:rPr>
              <a:t>Rút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ra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bài</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học</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gì</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cho</a:t>
            </a:r>
            <a:r>
              <a:rPr lang="en-US" altLang="en-US">
                <a:solidFill>
                  <a:srgbClr val="CC3300"/>
                </a:solidFill>
                <a:latin typeface="Times New Roman" pitchFamily="18" charset="0"/>
                <a:cs typeface="Arial" panose="020B0604020202020204" pitchFamily="34" charset="0"/>
              </a:rPr>
              <a:t> bản</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thân</a:t>
            </a:r>
            <a:r>
              <a:rPr lang="en-US" altLang="en-US" dirty="0">
                <a:solidFill>
                  <a:srgbClr val="CC3300"/>
                </a:solidFill>
                <a:latin typeface="Times New Roman" pitchFamily="18" charset="0"/>
                <a:cs typeface="Arial" panose="020B0604020202020204" pitchFamily="34" charset="0"/>
              </a:rPr>
              <a:t> qua </a:t>
            </a:r>
            <a:r>
              <a:rPr lang="en-US" altLang="en-US" dirty="0" err="1">
                <a:solidFill>
                  <a:srgbClr val="CC3300"/>
                </a:solidFill>
                <a:latin typeface="Times New Roman" pitchFamily="18" charset="0"/>
                <a:cs typeface="Arial" panose="020B0604020202020204" pitchFamily="34" charset="0"/>
              </a:rPr>
              <a:t>Quy</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luật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của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a:t>
            </a:r>
          </a:p>
        </p:txBody>
      </p:sp>
      <p:pic>
        <p:nvPicPr>
          <p:cNvPr id="242691"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042829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8706"/>
                                        </p:tgtEl>
                                        <p:attrNameLst>
                                          <p:attrName>style.visibility</p:attrName>
                                        </p:attrNameLst>
                                      </p:cBhvr>
                                      <p:to>
                                        <p:strVal val="visible"/>
                                      </p:to>
                                    </p:set>
                                    <p:animEffect transition="in" filter="fade">
                                      <p:cBhvr>
                                        <p:cTn id="7" dur="500"/>
                                        <p:tgtEl>
                                          <p:spTgt spid="328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6"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80600" y="4983163"/>
            <a:ext cx="10731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3715"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Down Ribbon 9"/>
          <p:cNvSpPr>
            <a:spLocks noChangeArrowheads="1"/>
          </p:cNvSpPr>
          <p:nvPr/>
        </p:nvSpPr>
        <p:spPr bwMode="auto">
          <a:xfrm>
            <a:off x="1703388" y="260350"/>
            <a:ext cx="8496300" cy="1081088"/>
          </a:xfrm>
          <a:prstGeom prst="ribbon">
            <a:avLst>
              <a:gd name="adj1" fmla="val 16667"/>
              <a:gd name="adj2" fmla="val 50000"/>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marL="342900" indent="-342900" algn="ctr" eaLnBrk="1" fontAlgn="base" hangingPunct="1">
              <a:spcBef>
                <a:spcPct val="0"/>
              </a:spcBef>
              <a:spcAft>
                <a:spcPct val="0"/>
              </a:spcAft>
              <a:buFont typeface="Wingdings" panose="05000000000000000000" pitchFamily="2" charset="2"/>
              <a:buChar char="Ø"/>
              <a:defRPr/>
            </a:pPr>
            <a:r>
              <a:rPr lang="pt-BR" altLang="en-US" sz="2400" b="1" dirty="0">
                <a:solidFill>
                  <a:srgbClr val="002060"/>
                </a:solidFill>
                <a:latin typeface="Arial" pitchFamily="34" charset="0"/>
                <a:cs typeface="Arial" panose="020B0604020202020204" pitchFamily="34" charset="0"/>
              </a:rPr>
              <a:t>Ý nghĩa </a:t>
            </a:r>
          </a:p>
          <a:p>
            <a:pPr algn="ctr" eaLnBrk="1" fontAlgn="base" hangingPunct="1">
              <a:spcBef>
                <a:spcPct val="0"/>
              </a:spcBef>
              <a:spcAft>
                <a:spcPct val="0"/>
              </a:spcAft>
              <a:buFontTx/>
              <a:buNone/>
              <a:defRPr/>
            </a:pPr>
            <a:r>
              <a:rPr lang="pt-BR" altLang="en-US" sz="2400" b="1" dirty="0">
                <a:solidFill>
                  <a:srgbClr val="002060"/>
                </a:solidFill>
                <a:latin typeface="Arial" pitchFamily="34" charset="0"/>
                <a:cs typeface="Arial" panose="020B0604020202020204" pitchFamily="34" charset="0"/>
              </a:rPr>
              <a:t>phương pháp luận</a:t>
            </a:r>
          </a:p>
          <a:p>
            <a:pPr algn="ctr" eaLnBrk="1" fontAlgn="base" hangingPunct="1">
              <a:spcBef>
                <a:spcPct val="0"/>
              </a:spcBef>
              <a:spcAft>
                <a:spcPct val="0"/>
              </a:spcAft>
              <a:buFontTx/>
              <a:buNone/>
              <a:defRPr/>
            </a:pPr>
            <a:endParaRPr lang="pt-BR" altLang="en-US" sz="2400" b="1" dirty="0">
              <a:solidFill>
                <a:srgbClr val="002060"/>
              </a:solidFill>
              <a:latin typeface="Arial" pitchFamily="34" charset="0"/>
              <a:cs typeface="Arial" panose="020B0604020202020204" pitchFamily="34" charset="0"/>
            </a:endParaRPr>
          </a:p>
        </p:txBody>
      </p:sp>
      <p:sp>
        <p:nvSpPr>
          <p:cNvPr id="11" name="Oval 10"/>
          <p:cNvSpPr/>
          <p:nvPr/>
        </p:nvSpPr>
        <p:spPr>
          <a:xfrm>
            <a:off x="1703388" y="2852739"/>
            <a:ext cx="1439862" cy="1851025"/>
          </a:xfrm>
          <a:prstGeom prst="ellipse">
            <a:avLst/>
          </a:prstGeom>
          <a:blipFill rotWithShape="0">
            <a:blip r:embed="rId4"/>
            <a:stretch>
              <a:fillRect/>
            </a:stretch>
          </a:blipFill>
        </p:spPr>
        <p:style>
          <a:lnRef idx="1">
            <a:schemeClr val="accent3">
              <a:hueOff val="0"/>
              <a:satOff val="0"/>
              <a:lumOff val="0"/>
              <a:alphaOff val="0"/>
            </a:schemeClr>
          </a:lnRef>
          <a:fillRef idx="2">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3" name="Text Box 6"/>
          <p:cNvSpPr txBox="1">
            <a:spLocks noChangeArrowheads="1"/>
          </p:cNvSpPr>
          <p:nvPr/>
        </p:nvSpPr>
        <p:spPr bwMode="auto">
          <a:xfrm>
            <a:off x="3665538" y="4662061"/>
            <a:ext cx="6540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Tránh</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FF3300"/>
                </a:solidFill>
                <a:latin typeface="Arial" panose="020B0604020202020204" pitchFamily="34" charset="0"/>
                <a:cs typeface="Arial" panose="020B0604020202020204" pitchFamily="34" charset="0"/>
              </a:rPr>
              <a:t>ảo tưởng</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002060"/>
                </a:solidFill>
                <a:latin typeface="Arial" panose="020B0604020202020204" pitchFamily="34" charset="0"/>
                <a:cs typeface="Arial" panose="020B0604020202020204" pitchFamily="34" charset="0"/>
              </a:rPr>
              <a:t>về sự ra đời dễ dàng của cái mới</a:t>
            </a:r>
            <a:r>
              <a:rPr lang="en-US" altLang="en-US" sz="2000" b="1">
                <a:solidFill>
                  <a:srgbClr val="0000FF"/>
                </a:solidFill>
                <a:latin typeface="Arial" panose="020B0604020202020204" pitchFamily="34" charset="0"/>
                <a:cs typeface="Arial" panose="020B0604020202020204" pitchFamily="34" charset="0"/>
              </a:rPr>
              <a:t>.</a:t>
            </a:r>
          </a:p>
        </p:txBody>
      </p:sp>
      <p:sp>
        <p:nvSpPr>
          <p:cNvPr id="14" name="Rectangle 13"/>
          <p:cNvSpPr>
            <a:spLocks noChangeArrowheads="1"/>
          </p:cNvSpPr>
          <p:nvPr/>
        </p:nvSpPr>
        <p:spPr bwMode="auto">
          <a:xfrm>
            <a:off x="3665538" y="1773238"/>
            <a:ext cx="653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Nhận thức cái mới, ủng hộ cái mới.</a:t>
            </a:r>
          </a:p>
        </p:txBody>
      </p:sp>
      <p:sp>
        <p:nvSpPr>
          <p:cNvPr id="15" name="Rectangle 14"/>
          <p:cNvSpPr>
            <a:spLocks noChangeArrowheads="1"/>
          </p:cNvSpPr>
          <p:nvPr/>
        </p:nvSpPr>
        <p:spPr bwMode="auto">
          <a:xfrm>
            <a:off x="3665538" y="2576939"/>
            <a:ext cx="8429718" cy="830997"/>
          </a:xfrm>
          <a:prstGeom prst="rect">
            <a:avLst/>
          </a:prstGeom>
          <a:solidFill>
            <a:schemeClr val="bg1"/>
          </a:solidFill>
          <a:ln>
            <a:no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rPr>
              <a:t></a:t>
            </a:r>
            <a:r>
              <a:rPr lang="pt-BR" sz="2400" b="1" dirty="0">
                <a:solidFill>
                  <a:srgbClr val="002060"/>
                </a:solidFill>
              </a:rPr>
              <a:t> Khi xem xét sự vận động phát triển của sự vật, phải xem xét nó trong quan hệ cái mới ra đời từ cái cũ</a:t>
            </a:r>
            <a:endPar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endParaRPr>
          </a:p>
        </p:txBody>
      </p:sp>
      <p:sp>
        <p:nvSpPr>
          <p:cNvPr id="16" name="Rectangle 15"/>
          <p:cNvSpPr>
            <a:spLocks noChangeArrowheads="1"/>
          </p:cNvSpPr>
          <p:nvPr/>
        </p:nvSpPr>
        <p:spPr bwMode="auto">
          <a:xfrm>
            <a:off x="3659188" y="3475038"/>
            <a:ext cx="8436068"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Chống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hậu</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định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sạch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trơn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cản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trở</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sự</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tiến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bộ</a:t>
            </a:r>
            <a:r>
              <a:rPr lang="en-US" altLang="en-US" sz="2000" b="1" dirty="0">
                <a:solidFill>
                  <a:srgbClr val="002060"/>
                </a:solidFill>
                <a:latin typeface="Arial" panose="020B0604020202020204" pitchFamily="34" charset="0"/>
                <a:cs typeface="Arial" panose="020B0604020202020204" pitchFamily="34" charset="0"/>
              </a:rPr>
              <a:t>.</a:t>
            </a:r>
            <a:r>
              <a:rPr lang="en-US" altLang="en-US" sz="2000" b="1" dirty="0">
                <a:solidFill>
                  <a:srgbClr val="002060"/>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Phải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kê</a:t>
            </a:r>
            <a:r>
              <a:rPr lang="en-US" altLang="en-US" sz="2000" b="1" dirty="0">
                <a:solidFill>
                  <a:srgbClr val="FF330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thừa</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a:solidFill>
                  <a:srgbClr val="FF3300"/>
                </a:solidFill>
                <a:latin typeface="Arial" panose="020B0604020202020204" pitchFamily="34" charset="0"/>
                <a:cs typeface="Arial" panose="020B0604020202020204" pitchFamily="34" charset="0"/>
              </a:rPr>
              <a:t>có </a:t>
            </a:r>
            <a:r>
              <a:rPr lang="en-US" altLang="en-US" sz="2000" b="1" dirty="0" err="1">
                <a:solidFill>
                  <a:srgbClr val="FF3300"/>
                </a:solidFill>
                <a:latin typeface="Arial" panose="020B0604020202020204" pitchFamily="34" charset="0"/>
                <a:cs typeface="Arial" panose="020B0604020202020204" pitchFamily="34" charset="0"/>
              </a:rPr>
              <a:t>lợi</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tiền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đê</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cho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sư</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phát</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triển</a:t>
            </a:r>
            <a:r>
              <a:rPr lang="en-US" altLang="en-US" sz="20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46755601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p:bldP spid="14" grpId="0"/>
      <p:bldP spid="15" grpId="0" animBg="1"/>
      <p:bldP spid="16"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835217830"/>
              </p:ext>
            </p:extLst>
          </p:nvPr>
        </p:nvGraphicFramePr>
        <p:xfrm>
          <a:off x="1004552" y="1339403"/>
          <a:ext cx="10160000" cy="5108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372175470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1" name="Rectangle 1"/>
          <p:cNvSpPr>
            <a:spLocks noChangeArrowheads="1"/>
          </p:cNvSpPr>
          <p:nvPr/>
        </p:nvSpPr>
        <p:spPr bwMode="auto">
          <a:xfrm>
            <a:off x="734732" y="2641039"/>
            <a:ext cx="113411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Khái</a:t>
            </a: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niệm</a:t>
            </a:r>
            <a:r>
              <a:rPr lang="en-US" altLang="en-US" sz="2400" b="1" i="1" dirty="0">
                <a:solidFill>
                  <a:srgbClr val="FF0000"/>
                </a:solidFill>
                <a:cs typeface="Times New Roman" panose="02020603050405020304" pitchFamily="18" charset="0"/>
              </a:rPr>
              <a:t>: </a:t>
            </a:r>
            <a:r>
              <a:rPr lang="vi-VN" altLang="en-US" sz="2400" b="1" i="1" dirty="0">
                <a:solidFill>
                  <a:srgbClr val="FF0000"/>
                </a:solidFill>
                <a:cs typeface="Times New Roman" panose="02020603050405020304" pitchFamily="18" charset="0"/>
              </a:rPr>
              <a:t>Phương thức sản xuất</a:t>
            </a:r>
            <a:r>
              <a:rPr lang="vi-VN" altLang="en-US" sz="2400" dirty="0">
                <a:solidFill>
                  <a:prstClr val="black"/>
                </a:solidFill>
                <a:cs typeface="Times New Roman" panose="02020603050405020304" pitchFamily="18" charset="0"/>
              </a:rPr>
              <a:t> là cách thức tiến hành sản xuất vật chất trong một giai </a:t>
            </a:r>
            <a:r>
              <a:rPr lang="en-US" altLang="en-US" sz="2400" dirty="0" err="1">
                <a:solidFill>
                  <a:prstClr val="black"/>
                </a:solidFill>
                <a:cs typeface="Times New Roman" panose="02020603050405020304" pitchFamily="18" charset="0"/>
              </a:rPr>
              <a:t>đoạn</a:t>
            </a:r>
            <a:r>
              <a:rPr lang="vi-VN" altLang="en-US" sz="2400" dirty="0">
                <a:solidFill>
                  <a:prstClr val="black"/>
                </a:solidFill>
                <a:cs typeface="Times New Roman" panose="02020603050405020304" pitchFamily="18" charset="0"/>
              </a:rPr>
              <a:t> nhất định của lịch sử. Mỗi phương thức sản xuất gồm hai mặt cấu thành là lực lượng sản xuất và quan hệ sản xuất.</a:t>
            </a: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r>
              <a:rPr lang="en-US" altLang="en-US" sz="2400" dirty="0">
                <a:solidFill>
                  <a:prstClr val="black"/>
                </a:solidFill>
                <a:latin typeface="Times New Roman" panose="02020603050405020304" pitchFamily="18" charset="0"/>
                <a:cs typeface="Times New Roman" panose="02020603050405020304" pitchFamily="18" charset="0"/>
              </a:rPr>
              <a:t>+ </a:t>
            </a:r>
            <a:r>
              <a:rPr lang="pt-BR" altLang="en-US" sz="2400" dirty="0">
                <a:solidFill>
                  <a:prstClr val="black"/>
                </a:solidFill>
                <a:latin typeface="Times New Roman" panose="02020603050405020304" pitchFamily="18" charset="0"/>
                <a:cs typeface="Arial" panose="020B0604020202020204" pitchFamily="34" charset="0"/>
              </a:rPr>
              <a:t>Mỗi PTSX gồm hai mặt là LLSX và QHSX</a:t>
            </a:r>
          </a:p>
          <a:p>
            <a:pPr indent="0" algn="just" eaLnBrk="0" fontAlgn="base" hangingPunct="0">
              <a:spcBef>
                <a:spcPct val="0"/>
              </a:spcBef>
              <a:spcAft>
                <a:spcPct val="0"/>
              </a:spcAft>
              <a:buNone/>
              <a:defRPr/>
            </a:pPr>
            <a:endParaRPr lang="vi-VN" altLang="en-US" sz="2400" dirty="0">
              <a:solidFill>
                <a:prstClr val="black"/>
              </a:solidFill>
              <a:cs typeface="Arial" panose="020B0604020202020204" pitchFamily="34" charset="0"/>
            </a:endParaRPr>
          </a:p>
        </p:txBody>
      </p:sp>
      <p:sp>
        <p:nvSpPr>
          <p:cNvPr id="8" name="Rectangle 27"/>
          <p:cNvSpPr>
            <a:spLocks noChangeArrowheads="1"/>
          </p:cNvSpPr>
          <p:nvPr/>
        </p:nvSpPr>
        <p:spPr bwMode="auto">
          <a:xfrm>
            <a:off x="0" y="5890"/>
            <a:ext cx="12192000"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pt-BR" sz="2400" b="1" dirty="0">
                <a:solidFill>
                  <a:schemeClr val="bg1"/>
                </a:solidFill>
              </a:rPr>
              <a:t>b)  Chủ nghĩa duy vật lịch sử</a:t>
            </a:r>
            <a:endParaRPr lang="en-US" sz="2400" dirty="0">
              <a:solidFill>
                <a:schemeClr val="bg1"/>
              </a:solidFill>
            </a:endParaRPr>
          </a:p>
        </p:txBody>
      </p:sp>
      <p:sp>
        <p:nvSpPr>
          <p:cNvPr id="9" name="AutoShape 22"/>
          <p:cNvSpPr>
            <a:spLocks noChangeAspect="1" noChangeArrowheads="1"/>
          </p:cNvSpPr>
          <p:nvPr/>
        </p:nvSpPr>
        <p:spPr bwMode="auto">
          <a:xfrm>
            <a:off x="1524000" y="1716797"/>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1" name="Rectangle 10"/>
          <p:cNvSpPr/>
          <p:nvPr/>
        </p:nvSpPr>
        <p:spPr>
          <a:xfrm>
            <a:off x="632012" y="604765"/>
            <a:ext cx="11559988" cy="830997"/>
          </a:xfrm>
          <a:prstGeom prst="rect">
            <a:avLst/>
          </a:prstGeom>
        </p:spPr>
        <p:txBody>
          <a:bodyPr wrap="square">
            <a:spAutoFit/>
          </a:bodyPr>
          <a:lstStyle/>
          <a:p>
            <a:r>
              <a:rPr lang="pt-BR" sz="2400" b="1" dirty="0">
                <a:solidFill>
                  <a:srgbClr val="FF0000"/>
                </a:solidFill>
                <a:latin typeface="Times New Roman" panose="02020603050405020304" pitchFamily="18" charset="0"/>
                <a:ea typeface="Calibri" panose="020F0502020204030204" pitchFamily="34" charset="0"/>
              </a:rPr>
              <a:t>- Quy luật về sự phù hợp của quan hệ sản xuất với trình độ phát triển của lực lượng sản xuất </a:t>
            </a:r>
            <a:endParaRPr lang="en-US" sz="2400" dirty="0">
              <a:solidFill>
                <a:srgbClr val="FF0000"/>
              </a:solidFill>
            </a:endParaRPr>
          </a:p>
        </p:txBody>
      </p:sp>
    </p:spTree>
    <p:extLst>
      <p:ext uri="{BB962C8B-B14F-4D97-AF65-F5344CB8AC3E}">
        <p14:creationId xmlns:p14="http://schemas.microsoft.com/office/powerpoint/2010/main" val="402091495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271">
                                            <p:txEl>
                                              <p:pRg st="0" end="0"/>
                                            </p:txEl>
                                          </p:spTgt>
                                        </p:tgtEl>
                                        <p:attrNameLst>
                                          <p:attrName>style.visibility</p:attrName>
                                        </p:attrNameLst>
                                      </p:cBhvr>
                                      <p:to>
                                        <p:strVal val="visible"/>
                                      </p:to>
                                    </p:set>
                                    <p:anim calcmode="lin" valueType="num">
                                      <p:cBhvr additive="base">
                                        <p:cTn id="12" dur="500" fill="hold"/>
                                        <p:tgtEl>
                                          <p:spTgt spid="11271">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12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11271">
                                            <p:txEl>
                                              <p:pRg st="2" end="2"/>
                                            </p:txEl>
                                          </p:spTgt>
                                        </p:tgtEl>
                                        <p:attrNameLst>
                                          <p:attrName>style.visibility</p:attrName>
                                        </p:attrNameLst>
                                      </p:cBhvr>
                                      <p:to>
                                        <p:strVal val="visible"/>
                                      </p:to>
                                    </p:set>
                                    <p:anim calcmode="lin" valueType="num">
                                      <p:cBhvr additive="base">
                                        <p:cTn id="18" dur="500" fill="hold"/>
                                        <p:tgtEl>
                                          <p:spTgt spid="11271">
                                            <p:txEl>
                                              <p:pRg st="2" end="2"/>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1127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build="p"/>
      <p:bldP spid="9" grpId="0" animBg="1" autoUpdateAnimBg="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ChangeArrowheads="1"/>
          </p:cNvSpPr>
          <p:nvPr/>
        </p:nvSpPr>
        <p:spPr bwMode="auto">
          <a:xfrm>
            <a:off x="4518025" y="260350"/>
            <a:ext cx="4343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thức sản xuất</a:t>
            </a:r>
          </a:p>
        </p:txBody>
      </p:sp>
      <p:sp>
        <p:nvSpPr>
          <p:cNvPr id="12291" name="Rectangle 4"/>
          <p:cNvSpPr>
            <a:spLocks noChangeArrowheads="1"/>
          </p:cNvSpPr>
          <p:nvPr/>
        </p:nvSpPr>
        <p:spPr bwMode="auto">
          <a:xfrm>
            <a:off x="1851025" y="1250950"/>
            <a:ext cx="3581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Lực lượng sản xuất</a:t>
            </a:r>
          </a:p>
        </p:txBody>
      </p:sp>
      <p:sp>
        <p:nvSpPr>
          <p:cNvPr id="12292" name="Rectangle 5"/>
          <p:cNvSpPr>
            <a:spLocks noChangeArrowheads="1"/>
          </p:cNvSpPr>
          <p:nvPr/>
        </p:nvSpPr>
        <p:spPr bwMode="auto">
          <a:xfrm>
            <a:off x="6956425" y="1250950"/>
            <a:ext cx="35052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hệ sản xuất</a:t>
            </a:r>
          </a:p>
        </p:txBody>
      </p:sp>
      <p:sp>
        <p:nvSpPr>
          <p:cNvPr id="12293" name="Rectangle 6"/>
          <p:cNvSpPr>
            <a:spLocks noChangeArrowheads="1"/>
          </p:cNvSpPr>
          <p:nvPr/>
        </p:nvSpPr>
        <p:spPr bwMode="auto">
          <a:xfrm>
            <a:off x="1774825" y="2317750"/>
            <a:ext cx="1295400" cy="89535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Người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294" name="Rectangle 7"/>
          <p:cNvSpPr>
            <a:spLocks noChangeArrowheads="1"/>
          </p:cNvSpPr>
          <p:nvPr/>
        </p:nvSpPr>
        <p:spPr bwMode="auto">
          <a:xfrm>
            <a:off x="3679825" y="2470150"/>
            <a:ext cx="167640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 liệu</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sản xuât</a:t>
            </a:r>
          </a:p>
        </p:txBody>
      </p:sp>
      <p:sp>
        <p:nvSpPr>
          <p:cNvPr id="12295" name="Rectangle 8"/>
          <p:cNvSpPr>
            <a:spLocks noChangeArrowheads="1"/>
          </p:cNvSpPr>
          <p:nvPr/>
        </p:nvSpPr>
        <p:spPr bwMode="auto">
          <a:xfrm>
            <a:off x="32988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cụ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6" name="Rectangle 9"/>
          <p:cNvSpPr>
            <a:spLocks noChangeArrowheads="1"/>
          </p:cNvSpPr>
          <p:nvPr/>
        </p:nvSpPr>
        <p:spPr bwMode="auto">
          <a:xfrm>
            <a:off x="46704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Đối</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tượng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7" name="Rectangle 10"/>
          <p:cNvSpPr>
            <a:spLocks noChangeArrowheads="1"/>
          </p:cNvSpPr>
          <p:nvPr/>
        </p:nvSpPr>
        <p:spPr bwMode="auto">
          <a:xfrm>
            <a:off x="69564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sở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hữu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TLSX</a:t>
            </a:r>
          </a:p>
        </p:txBody>
      </p:sp>
      <p:sp>
        <p:nvSpPr>
          <p:cNvPr id="12298" name="Rectangle 11"/>
          <p:cNvSpPr>
            <a:spLocks noChangeArrowheads="1"/>
          </p:cNvSpPr>
          <p:nvPr/>
        </p:nvSpPr>
        <p:spPr bwMode="auto">
          <a:xfrm>
            <a:off x="82518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tổ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chức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và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Quản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lí</a:t>
            </a:r>
          </a:p>
        </p:txBody>
      </p:sp>
      <p:sp>
        <p:nvSpPr>
          <p:cNvPr id="12299" name="Rectangle 12"/>
          <p:cNvSpPr>
            <a:spLocks noChangeArrowheads="1"/>
          </p:cNvSpPr>
          <p:nvPr/>
        </p:nvSpPr>
        <p:spPr bwMode="auto">
          <a:xfrm>
            <a:off x="95472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hệ</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phân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phối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sản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phẩm</a:t>
            </a:r>
          </a:p>
        </p:txBody>
      </p:sp>
      <p:sp>
        <p:nvSpPr>
          <p:cNvPr id="12300" name="Line 13"/>
          <p:cNvSpPr>
            <a:spLocks noChangeShapeType="1"/>
          </p:cNvSpPr>
          <p:nvPr/>
        </p:nvSpPr>
        <p:spPr bwMode="auto">
          <a:xfrm>
            <a:off x="10004425" y="4527550"/>
            <a:ext cx="0" cy="1143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1" name="Line 14"/>
          <p:cNvSpPr>
            <a:spLocks noChangeShapeType="1"/>
          </p:cNvSpPr>
          <p:nvPr/>
        </p:nvSpPr>
        <p:spPr bwMode="auto">
          <a:xfrm flipH="1">
            <a:off x="7337425" y="5670550"/>
            <a:ext cx="2667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2" name="Line 15"/>
          <p:cNvSpPr>
            <a:spLocks noChangeShapeType="1"/>
          </p:cNvSpPr>
          <p:nvPr/>
        </p:nvSpPr>
        <p:spPr bwMode="auto">
          <a:xfrm flipV="1">
            <a:off x="7337425" y="4527550"/>
            <a:ext cx="0" cy="1143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3" name="Line 16"/>
          <p:cNvSpPr>
            <a:spLocks noChangeShapeType="1"/>
          </p:cNvSpPr>
          <p:nvPr/>
        </p:nvSpPr>
        <p:spPr bwMode="auto">
          <a:xfrm>
            <a:off x="7566025" y="4527550"/>
            <a:ext cx="0" cy="990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4" name="Line 17"/>
          <p:cNvSpPr>
            <a:spLocks noChangeShapeType="1"/>
          </p:cNvSpPr>
          <p:nvPr/>
        </p:nvSpPr>
        <p:spPr bwMode="auto">
          <a:xfrm>
            <a:off x="7566025" y="5518150"/>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5" name="Line 18"/>
          <p:cNvSpPr>
            <a:spLocks noChangeShapeType="1"/>
          </p:cNvSpPr>
          <p:nvPr/>
        </p:nvSpPr>
        <p:spPr bwMode="auto">
          <a:xfrm flipV="1">
            <a:off x="9852025" y="445135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6" name="Line 19"/>
          <p:cNvSpPr>
            <a:spLocks noChangeShapeType="1"/>
          </p:cNvSpPr>
          <p:nvPr/>
        </p:nvSpPr>
        <p:spPr bwMode="auto">
          <a:xfrm>
            <a:off x="9090025" y="29273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7" name="Line 20"/>
          <p:cNvSpPr>
            <a:spLocks noChangeShapeType="1"/>
          </p:cNvSpPr>
          <p:nvPr/>
        </p:nvSpPr>
        <p:spPr bwMode="auto">
          <a:xfrm flipH="1">
            <a:off x="90900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8" name="Line 21"/>
          <p:cNvSpPr>
            <a:spLocks noChangeShapeType="1"/>
          </p:cNvSpPr>
          <p:nvPr/>
        </p:nvSpPr>
        <p:spPr bwMode="auto">
          <a:xfrm>
            <a:off x="7794625" y="28511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9" name="Line 22"/>
          <p:cNvSpPr>
            <a:spLocks noChangeShapeType="1"/>
          </p:cNvSpPr>
          <p:nvPr/>
        </p:nvSpPr>
        <p:spPr bwMode="auto">
          <a:xfrm flipH="1">
            <a:off x="77946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0" name="Line 23"/>
          <p:cNvSpPr>
            <a:spLocks noChangeShapeType="1"/>
          </p:cNvSpPr>
          <p:nvPr/>
        </p:nvSpPr>
        <p:spPr bwMode="auto">
          <a:xfrm>
            <a:off x="4899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1" name="Line 24"/>
          <p:cNvSpPr>
            <a:spLocks noChangeShapeType="1"/>
          </p:cNvSpPr>
          <p:nvPr/>
        </p:nvSpPr>
        <p:spPr bwMode="auto">
          <a:xfrm>
            <a:off x="7947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2" name="Line 25"/>
          <p:cNvSpPr>
            <a:spLocks noChangeShapeType="1"/>
          </p:cNvSpPr>
          <p:nvPr/>
        </p:nvSpPr>
        <p:spPr bwMode="auto">
          <a:xfrm>
            <a:off x="23844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3" name="Line 26"/>
          <p:cNvSpPr>
            <a:spLocks noChangeShapeType="1"/>
          </p:cNvSpPr>
          <p:nvPr/>
        </p:nvSpPr>
        <p:spPr bwMode="auto">
          <a:xfrm>
            <a:off x="4899025" y="18605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4" name="Line 27"/>
          <p:cNvSpPr>
            <a:spLocks noChangeShapeType="1"/>
          </p:cNvSpPr>
          <p:nvPr/>
        </p:nvSpPr>
        <p:spPr bwMode="auto">
          <a:xfrm>
            <a:off x="3070225" y="25463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5" name="Line 28"/>
          <p:cNvSpPr>
            <a:spLocks noChangeShapeType="1"/>
          </p:cNvSpPr>
          <p:nvPr/>
        </p:nvSpPr>
        <p:spPr bwMode="auto">
          <a:xfrm flipH="1">
            <a:off x="3070225" y="28511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6" name="Line 29"/>
          <p:cNvSpPr>
            <a:spLocks noChangeShapeType="1"/>
          </p:cNvSpPr>
          <p:nvPr/>
        </p:nvSpPr>
        <p:spPr bwMode="auto">
          <a:xfrm>
            <a:off x="38322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7" name="Line 30"/>
          <p:cNvSpPr>
            <a:spLocks noChangeShapeType="1"/>
          </p:cNvSpPr>
          <p:nvPr/>
        </p:nvSpPr>
        <p:spPr bwMode="auto">
          <a:xfrm>
            <a:off x="50514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8" name="Line 31"/>
          <p:cNvSpPr>
            <a:spLocks noChangeShapeType="1"/>
          </p:cNvSpPr>
          <p:nvPr/>
        </p:nvSpPr>
        <p:spPr bwMode="auto">
          <a:xfrm>
            <a:off x="87090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9" name="Line 32"/>
          <p:cNvSpPr>
            <a:spLocks noChangeShapeType="1"/>
          </p:cNvSpPr>
          <p:nvPr/>
        </p:nvSpPr>
        <p:spPr bwMode="auto">
          <a:xfrm>
            <a:off x="72612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0" name="Line 33"/>
          <p:cNvSpPr>
            <a:spLocks noChangeShapeType="1"/>
          </p:cNvSpPr>
          <p:nvPr/>
        </p:nvSpPr>
        <p:spPr bwMode="auto">
          <a:xfrm>
            <a:off x="100806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1" name="Line 34"/>
          <p:cNvSpPr>
            <a:spLocks noChangeShapeType="1"/>
          </p:cNvSpPr>
          <p:nvPr/>
        </p:nvSpPr>
        <p:spPr bwMode="auto">
          <a:xfrm>
            <a:off x="5432425" y="14033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2" name="Line 35"/>
          <p:cNvSpPr>
            <a:spLocks noChangeShapeType="1"/>
          </p:cNvSpPr>
          <p:nvPr/>
        </p:nvSpPr>
        <p:spPr bwMode="auto">
          <a:xfrm flipH="1">
            <a:off x="5432425" y="16319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3" name="Rectangle 37"/>
          <p:cNvSpPr>
            <a:spLocks noChangeArrowheads="1"/>
          </p:cNvSpPr>
          <p:nvPr/>
        </p:nvSpPr>
        <p:spPr bwMode="auto">
          <a:xfrm>
            <a:off x="3287713"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liệu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324" name="Rectangle 39"/>
          <p:cNvSpPr>
            <a:spLocks noChangeArrowheads="1"/>
          </p:cNvSpPr>
          <p:nvPr/>
        </p:nvSpPr>
        <p:spPr bwMode="auto">
          <a:xfrm>
            <a:off x="1630363" y="5562600"/>
            <a:ext cx="144145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cụ</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lao động</a:t>
            </a:r>
          </a:p>
        </p:txBody>
      </p:sp>
      <p:sp>
        <p:nvSpPr>
          <p:cNvPr id="12325" name="Rectangle 40"/>
          <p:cNvSpPr>
            <a:spLocks noChangeArrowheads="1"/>
          </p:cNvSpPr>
          <p:nvPr/>
        </p:nvSpPr>
        <p:spPr bwMode="auto">
          <a:xfrm>
            <a:off x="4656138" y="5661025"/>
            <a:ext cx="1295400" cy="6477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tiện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326" name="Line 42"/>
          <p:cNvSpPr>
            <a:spLocks noChangeShapeType="1"/>
          </p:cNvSpPr>
          <p:nvPr/>
        </p:nvSpPr>
        <p:spPr bwMode="auto">
          <a:xfrm>
            <a:off x="3792538" y="5300663"/>
            <a:ext cx="863600"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7" name="Line 43"/>
          <p:cNvSpPr>
            <a:spLocks noChangeShapeType="1"/>
          </p:cNvSpPr>
          <p:nvPr/>
        </p:nvSpPr>
        <p:spPr bwMode="auto">
          <a:xfrm flipH="1">
            <a:off x="3071814" y="5300664"/>
            <a:ext cx="720725" cy="288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028731"/>
      </p:ext>
    </p:extLst>
  </p:cSld>
  <p:clrMapOvr>
    <a:masterClrMapping/>
  </p:clrMapOvr>
  <p:transition>
    <p:wheel/>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1582739" y="3557588"/>
            <a:ext cx="1620837" cy="10080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F0000"/>
                </a:solidFill>
                <a:latin typeface="Arial" pitchFamily="34" charset="0"/>
                <a:cs typeface="Arial" pitchFamily="34" charset="0"/>
              </a:rPr>
              <a:t>Lực lượng</a:t>
            </a:r>
          </a:p>
          <a:p>
            <a:pPr algn="ctr" fontAlgn="base">
              <a:spcBef>
                <a:spcPct val="0"/>
              </a:spcBef>
              <a:spcAft>
                <a:spcPct val="0"/>
              </a:spcAft>
              <a:defRPr/>
            </a:pPr>
            <a:r>
              <a:rPr lang="en-US" sz="2400" b="1">
                <a:solidFill>
                  <a:srgbClr val="FF0000"/>
                </a:solidFill>
                <a:latin typeface="Arial" pitchFamily="34" charset="0"/>
                <a:cs typeface="Arial" pitchFamily="34" charset="0"/>
              </a:rPr>
              <a:t>Sản xuất</a:t>
            </a:r>
          </a:p>
        </p:txBody>
      </p:sp>
      <p:sp>
        <p:nvSpPr>
          <p:cNvPr id="11268" name="AutoShape 4"/>
          <p:cNvSpPr>
            <a:spLocks noChangeArrowheads="1"/>
          </p:cNvSpPr>
          <p:nvPr/>
        </p:nvSpPr>
        <p:spPr bwMode="auto">
          <a:xfrm>
            <a:off x="3871914" y="2433638"/>
            <a:ext cx="1385887"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Người</a:t>
            </a:r>
          </a:p>
          <a:p>
            <a:pPr algn="ctr" fontAlgn="base">
              <a:spcBef>
                <a:spcPct val="0"/>
              </a:spcBef>
              <a:spcAft>
                <a:spcPct val="0"/>
              </a:spcAft>
              <a:defRPr/>
            </a:pPr>
            <a:r>
              <a:rPr lang="en-US" sz="2400" b="1">
                <a:solidFill>
                  <a:srgbClr val="006600"/>
                </a:solidFill>
                <a:latin typeface="Arial" pitchFamily="34" charset="0"/>
                <a:cs typeface="Arial" pitchFamily="34" charset="0"/>
              </a:rPr>
              <a:t>lao động</a:t>
            </a:r>
          </a:p>
        </p:txBody>
      </p:sp>
      <p:sp>
        <p:nvSpPr>
          <p:cNvPr id="11269" name="AutoShape 5"/>
          <p:cNvSpPr>
            <a:spLocks noChangeArrowheads="1"/>
          </p:cNvSpPr>
          <p:nvPr/>
        </p:nvSpPr>
        <p:spPr bwMode="auto">
          <a:xfrm>
            <a:off x="4052888" y="4872038"/>
            <a:ext cx="1339850"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sản xuất</a:t>
            </a:r>
          </a:p>
        </p:txBody>
      </p:sp>
      <p:sp>
        <p:nvSpPr>
          <p:cNvPr id="11270" name="Line 6"/>
          <p:cNvSpPr>
            <a:spLocks noChangeShapeType="1"/>
          </p:cNvSpPr>
          <p:nvPr/>
        </p:nvSpPr>
        <p:spPr bwMode="auto">
          <a:xfrm flipV="1">
            <a:off x="3325813" y="3246438"/>
            <a:ext cx="412750" cy="68421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1" name="Line 7"/>
          <p:cNvSpPr>
            <a:spLocks noChangeShapeType="1"/>
          </p:cNvSpPr>
          <p:nvPr/>
        </p:nvSpPr>
        <p:spPr bwMode="auto">
          <a:xfrm>
            <a:off x="3325814" y="4505325"/>
            <a:ext cx="695325" cy="622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2" name="Line 8"/>
          <p:cNvSpPr>
            <a:spLocks noChangeShapeType="1"/>
          </p:cNvSpPr>
          <p:nvPr/>
        </p:nvSpPr>
        <p:spPr bwMode="auto">
          <a:xfrm flipH="1">
            <a:off x="4478338" y="3424239"/>
            <a:ext cx="0" cy="1296987"/>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3" name="Line 9"/>
          <p:cNvSpPr>
            <a:spLocks noChangeShapeType="1"/>
          </p:cNvSpPr>
          <p:nvPr/>
        </p:nvSpPr>
        <p:spPr bwMode="auto">
          <a:xfrm flipV="1">
            <a:off x="4983163" y="3424239"/>
            <a:ext cx="0" cy="1368425"/>
          </a:xfrm>
          <a:prstGeom prst="line">
            <a:avLst/>
          </a:prstGeom>
          <a:noFill/>
          <a:ln w="63500">
            <a:solidFill>
              <a:schemeClr val="accent2"/>
            </a:solidFill>
            <a:prstDash val="sysDot"/>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7" name="AutoShape 13"/>
          <p:cNvSpPr>
            <a:spLocks noChangeArrowheads="1"/>
          </p:cNvSpPr>
          <p:nvPr/>
        </p:nvSpPr>
        <p:spPr bwMode="auto">
          <a:xfrm>
            <a:off x="5997576" y="2100264"/>
            <a:ext cx="1173163" cy="509587"/>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Thể lực</a:t>
            </a:r>
          </a:p>
        </p:txBody>
      </p:sp>
      <p:sp>
        <p:nvSpPr>
          <p:cNvPr id="11278" name="AutoShape 14"/>
          <p:cNvSpPr>
            <a:spLocks noChangeArrowheads="1"/>
          </p:cNvSpPr>
          <p:nvPr/>
        </p:nvSpPr>
        <p:spPr bwMode="auto">
          <a:xfrm>
            <a:off x="6053139" y="3175000"/>
            <a:ext cx="1023937" cy="509588"/>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Trí lực</a:t>
            </a:r>
          </a:p>
        </p:txBody>
      </p:sp>
      <p:sp>
        <p:nvSpPr>
          <p:cNvPr id="11279" name="Line 15"/>
          <p:cNvSpPr>
            <a:spLocks noChangeShapeType="1"/>
          </p:cNvSpPr>
          <p:nvPr/>
        </p:nvSpPr>
        <p:spPr bwMode="auto">
          <a:xfrm flipV="1">
            <a:off x="5414963" y="2128839"/>
            <a:ext cx="576262"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0" name="Line 16"/>
          <p:cNvSpPr>
            <a:spLocks noChangeShapeType="1"/>
          </p:cNvSpPr>
          <p:nvPr/>
        </p:nvSpPr>
        <p:spPr bwMode="auto">
          <a:xfrm>
            <a:off x="5414963" y="2992439"/>
            <a:ext cx="576262" cy="50482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1" name="AutoShape 17"/>
          <p:cNvSpPr>
            <a:spLocks/>
          </p:cNvSpPr>
          <p:nvPr/>
        </p:nvSpPr>
        <p:spPr bwMode="auto">
          <a:xfrm>
            <a:off x="7288214" y="1912938"/>
            <a:ext cx="358775" cy="1655762"/>
          </a:xfrm>
          <a:prstGeom prst="rightBrace">
            <a:avLst>
              <a:gd name="adj1" fmla="val 70828"/>
              <a:gd name="adj2" fmla="val 44759"/>
            </a:avLst>
          </a:prstGeom>
          <a:noFill/>
          <a:ln w="381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2400">
              <a:solidFill>
                <a:srgbClr val="006600"/>
              </a:solidFill>
              <a:cs typeface="Arial" panose="020B0604020202020204" pitchFamily="34" charset="0"/>
            </a:endParaRPr>
          </a:p>
        </p:txBody>
      </p:sp>
      <p:sp>
        <p:nvSpPr>
          <p:cNvPr id="11282" name="AutoShape 18"/>
          <p:cNvSpPr>
            <a:spLocks noChangeArrowheads="1"/>
          </p:cNvSpPr>
          <p:nvPr/>
        </p:nvSpPr>
        <p:spPr bwMode="auto">
          <a:xfrm>
            <a:off x="7775576" y="1770063"/>
            <a:ext cx="2570163" cy="1327150"/>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Trình độ kỹ thuật,</a:t>
            </a:r>
          </a:p>
          <a:p>
            <a:pPr algn="ctr" fontAlgn="base">
              <a:spcBef>
                <a:spcPct val="0"/>
              </a:spcBef>
              <a:spcAft>
                <a:spcPct val="0"/>
              </a:spcAft>
              <a:defRPr/>
            </a:pPr>
            <a:r>
              <a:rPr lang="en-US" sz="2400" b="1">
                <a:solidFill>
                  <a:srgbClr val="006600"/>
                </a:solidFill>
                <a:latin typeface="Arial" pitchFamily="34" charset="0"/>
                <a:cs typeface="Arial" pitchFamily="34" charset="0"/>
              </a:rPr>
              <a:t>kỹ năng và thói</a:t>
            </a:r>
          </a:p>
          <a:p>
            <a:pPr algn="ctr" fontAlgn="base">
              <a:spcBef>
                <a:spcPct val="0"/>
              </a:spcBef>
              <a:spcAft>
                <a:spcPct val="0"/>
              </a:spcAft>
              <a:defRPr/>
            </a:pPr>
            <a:r>
              <a:rPr lang="en-US" sz="2400" b="1">
                <a:solidFill>
                  <a:srgbClr val="006600"/>
                </a:solidFill>
                <a:latin typeface="Arial" pitchFamily="34" charset="0"/>
                <a:cs typeface="Arial" pitchFamily="34" charset="0"/>
              </a:rPr>
              <a:t>quen trong LĐ</a:t>
            </a:r>
          </a:p>
        </p:txBody>
      </p:sp>
      <p:sp>
        <p:nvSpPr>
          <p:cNvPr id="11285" name="AutoShape 21"/>
          <p:cNvSpPr>
            <a:spLocks noChangeArrowheads="1"/>
          </p:cNvSpPr>
          <p:nvPr/>
        </p:nvSpPr>
        <p:spPr bwMode="auto">
          <a:xfrm>
            <a:off x="5980114" y="3835401"/>
            <a:ext cx="1546225" cy="919163"/>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Đối tượng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LĐ</a:t>
            </a:r>
          </a:p>
        </p:txBody>
      </p:sp>
      <p:sp>
        <p:nvSpPr>
          <p:cNvPr id="11286" name="AutoShape 22"/>
          <p:cNvSpPr>
            <a:spLocks noChangeArrowheads="1"/>
          </p:cNvSpPr>
          <p:nvPr/>
        </p:nvSpPr>
        <p:spPr bwMode="auto">
          <a:xfrm>
            <a:off x="5918201" y="5984875"/>
            <a:ext cx="1800225" cy="509588"/>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 LĐ</a:t>
            </a:r>
          </a:p>
        </p:txBody>
      </p:sp>
      <p:sp>
        <p:nvSpPr>
          <p:cNvPr id="11287" name="Line 23"/>
          <p:cNvSpPr>
            <a:spLocks noChangeShapeType="1"/>
          </p:cNvSpPr>
          <p:nvPr/>
        </p:nvSpPr>
        <p:spPr bwMode="auto">
          <a:xfrm flipV="1">
            <a:off x="5486400" y="4289426"/>
            <a:ext cx="431800" cy="10080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8" name="Line 24"/>
          <p:cNvSpPr>
            <a:spLocks noChangeShapeType="1"/>
          </p:cNvSpPr>
          <p:nvPr/>
        </p:nvSpPr>
        <p:spPr bwMode="auto">
          <a:xfrm>
            <a:off x="5486400" y="5297488"/>
            <a:ext cx="43180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3" name="AutoShape 29"/>
          <p:cNvSpPr>
            <a:spLocks noChangeArrowheads="1"/>
          </p:cNvSpPr>
          <p:nvPr/>
        </p:nvSpPr>
        <p:spPr bwMode="auto">
          <a:xfrm>
            <a:off x="8135938" y="3276601"/>
            <a:ext cx="1979612" cy="8620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Có sẵn trong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tự nhiên</a:t>
            </a:r>
          </a:p>
        </p:txBody>
      </p:sp>
      <p:sp>
        <p:nvSpPr>
          <p:cNvPr id="11294" name="AutoShape 30"/>
          <p:cNvSpPr>
            <a:spLocks noChangeArrowheads="1"/>
          </p:cNvSpPr>
          <p:nvPr/>
        </p:nvSpPr>
        <p:spPr bwMode="auto">
          <a:xfrm>
            <a:off x="8329614" y="4249738"/>
            <a:ext cx="2168525" cy="77470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000" b="1">
                <a:solidFill>
                  <a:srgbClr val="F79646">
                    <a:lumMod val="50000"/>
                  </a:srgbClr>
                </a:solidFill>
                <a:latin typeface="Arial" pitchFamily="34" charset="0"/>
                <a:cs typeface="Arial" pitchFamily="34" charset="0"/>
              </a:rPr>
              <a:t>Đã qua chế biến</a:t>
            </a:r>
          </a:p>
        </p:txBody>
      </p:sp>
      <p:sp>
        <p:nvSpPr>
          <p:cNvPr id="11295" name="AutoShape 31"/>
          <p:cNvSpPr>
            <a:spLocks noChangeArrowheads="1"/>
          </p:cNvSpPr>
          <p:nvPr/>
        </p:nvSpPr>
        <p:spPr bwMode="auto">
          <a:xfrm>
            <a:off x="8272464" y="5937250"/>
            <a:ext cx="2225675" cy="84455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Kết cấu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hạ tầng của SX</a:t>
            </a:r>
          </a:p>
        </p:txBody>
      </p:sp>
      <p:sp>
        <p:nvSpPr>
          <p:cNvPr id="11296" name="AutoShape 32"/>
          <p:cNvSpPr>
            <a:spLocks noChangeArrowheads="1"/>
          </p:cNvSpPr>
          <p:nvPr/>
        </p:nvSpPr>
        <p:spPr bwMode="auto">
          <a:xfrm>
            <a:off x="8580438" y="5181601"/>
            <a:ext cx="1782762" cy="4937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Công cụ LĐ</a:t>
            </a:r>
          </a:p>
        </p:txBody>
      </p:sp>
      <p:sp>
        <p:nvSpPr>
          <p:cNvPr id="11297" name="Line 33"/>
          <p:cNvSpPr>
            <a:spLocks noChangeShapeType="1"/>
          </p:cNvSpPr>
          <p:nvPr/>
        </p:nvSpPr>
        <p:spPr bwMode="auto">
          <a:xfrm flipV="1">
            <a:off x="7640639" y="3817938"/>
            <a:ext cx="503237"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8" name="Line 34"/>
          <p:cNvSpPr>
            <a:spLocks noChangeShapeType="1"/>
          </p:cNvSpPr>
          <p:nvPr/>
        </p:nvSpPr>
        <p:spPr bwMode="auto">
          <a:xfrm>
            <a:off x="7640638" y="4294188"/>
            <a:ext cx="647700"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9" name="Line 35"/>
          <p:cNvSpPr>
            <a:spLocks noChangeShapeType="1"/>
          </p:cNvSpPr>
          <p:nvPr/>
        </p:nvSpPr>
        <p:spPr bwMode="auto">
          <a:xfrm flipV="1">
            <a:off x="7718426" y="5513389"/>
            <a:ext cx="815975"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300" name="Line 36"/>
          <p:cNvSpPr>
            <a:spLocks noChangeShapeType="1"/>
          </p:cNvSpPr>
          <p:nvPr/>
        </p:nvSpPr>
        <p:spPr bwMode="auto">
          <a:xfrm>
            <a:off x="7718426" y="6232525"/>
            <a:ext cx="569913" cy="2159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3339" name="Rectangle 35"/>
          <p:cNvSpPr>
            <a:spLocks noChangeArrowheads="1"/>
          </p:cNvSpPr>
          <p:nvPr/>
        </p:nvSpPr>
        <p:spPr bwMode="auto">
          <a:xfrm>
            <a:off x="0" y="7075"/>
            <a:ext cx="1066800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eaLnBrk="0" fontAlgn="base" hangingPunct="0">
              <a:lnSpc>
                <a:spcPct val="150000"/>
              </a:lnSpc>
              <a:spcBef>
                <a:spcPct val="0"/>
              </a:spcBef>
              <a:spcAft>
                <a:spcPct val="0"/>
              </a:spcAft>
              <a:buFont typeface="Wingdings" panose="05000000000000000000" pitchFamily="2" charset="2"/>
              <a:buChar char="ü"/>
            </a:pPr>
            <a:r>
              <a:rPr lang="vi-VN" altLang="en-US" sz="2400" b="1" i="1" dirty="0">
                <a:solidFill>
                  <a:srgbClr val="FF0000"/>
                </a:solidFill>
                <a:latin typeface="+mn-lt"/>
                <a:cs typeface="Arial" panose="020B0604020202020204" pitchFamily="34" charset="0"/>
              </a:rPr>
              <a:t>LLSX</a:t>
            </a:r>
            <a:r>
              <a:rPr lang="vi-VN" altLang="en-US" sz="2400" i="1" dirty="0">
                <a:solidFill>
                  <a:prstClr val="black"/>
                </a:solidFill>
                <a:latin typeface="+mn-lt"/>
                <a:cs typeface="Arial" panose="020B0604020202020204" pitchFamily="34" charset="0"/>
              </a:rPr>
              <a:t>: là </a:t>
            </a:r>
            <a:r>
              <a:rPr lang="en-US" altLang="en-US" sz="2400" i="1" dirty="0" err="1">
                <a:solidFill>
                  <a:prstClr val="black"/>
                </a:solidFill>
                <a:latin typeface="+mn-lt"/>
                <a:cs typeface="Arial" panose="020B0604020202020204" pitchFamily="34" charset="0"/>
              </a:rPr>
              <a:t>toàn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bộ</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vật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chất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mà</a:t>
            </a:r>
            <a:r>
              <a:rPr lang="en-US" altLang="en-US" sz="2400" i="1" dirty="0">
                <a:solidFill>
                  <a:prstClr val="black"/>
                </a:solidFill>
                <a:latin typeface="+mn-lt"/>
                <a:cs typeface="Arial" panose="020B0604020202020204" pitchFamily="34" charset="0"/>
              </a:rPr>
              <a:t> con </a:t>
            </a:r>
            <a:r>
              <a:rPr lang="en-US" altLang="en-US" sz="2400" i="1" dirty="0" err="1">
                <a:solidFill>
                  <a:prstClr val="black"/>
                </a:solidFill>
                <a:latin typeface="+mn-lt"/>
                <a:cs typeface="Arial" panose="020B0604020202020204" pitchFamily="34" charset="0"/>
              </a:rPr>
              <a:t>người</a:t>
            </a:r>
            <a:r>
              <a:rPr lang="en-US" altLang="en-US" sz="2400" i="1" dirty="0">
                <a:solidFill>
                  <a:prstClr val="black"/>
                </a:solidFill>
                <a:latin typeface="+mn-lt"/>
                <a:cs typeface="Arial" panose="020B0604020202020204" pitchFamily="34" charset="0"/>
              </a:rPr>
              <a:t> dung </a:t>
            </a:r>
            <a:r>
              <a:rPr lang="en-US" altLang="en-US" sz="2400" i="1" dirty="0" err="1">
                <a:solidFill>
                  <a:prstClr val="black"/>
                </a:solidFill>
                <a:latin typeface="+mn-lt"/>
                <a:cs typeface="Arial" panose="020B0604020202020204" pitchFamily="34" charset="0"/>
              </a:rPr>
              <a:t>để</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sản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xuất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ra</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của</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cải</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Biểu</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hiện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là</a:t>
            </a:r>
            <a:r>
              <a:rPr lang="en-US" altLang="en-US" sz="2400" i="1" dirty="0">
                <a:solidFill>
                  <a:prstClr val="black"/>
                </a:solidFill>
                <a:latin typeface="+mn-lt"/>
                <a:cs typeface="Arial" panose="020B0604020202020204" pitchFamily="34" charset="0"/>
              </a:rPr>
              <a:t> </a:t>
            </a:r>
            <a:r>
              <a:rPr lang="vi-VN" altLang="en-US" sz="2400" i="1" dirty="0">
                <a:solidFill>
                  <a:prstClr val="black"/>
                </a:solidFill>
                <a:latin typeface="+mn-lt"/>
                <a:cs typeface="Arial" panose="020B0604020202020204" pitchFamily="34" charset="0"/>
              </a:rPr>
              <a:t>mối quan hệ giữa con người với giới tự nhiên, là trình độ chinh phục tự nhiên của con người, là mặt tự nhiên của phương thức sản xuất</a:t>
            </a:r>
          </a:p>
        </p:txBody>
      </p:sp>
    </p:spTree>
    <p:extLst>
      <p:ext uri="{BB962C8B-B14F-4D97-AF65-F5344CB8AC3E}">
        <p14:creationId xmlns:p14="http://schemas.microsoft.com/office/powerpoint/2010/main" val="333694056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nodeType="afterGroup">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nodeType="afterGroup">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nodeType="afterGroup">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11279"/>
                                        </p:tgtEl>
                                        <p:attrNameLst>
                                          <p:attrName>style.visibility</p:attrName>
                                        </p:attrNameLst>
                                      </p:cBhvr>
                                      <p:to>
                                        <p:strVal val="visible"/>
                                      </p:to>
                                    </p:set>
                                    <p:animEffect transition="in" filter="wipe(left)">
                                      <p:cBhvr>
                                        <p:cTn id="19" dur="250"/>
                                        <p:tgtEl>
                                          <p:spTgt spid="11279"/>
                                        </p:tgtEl>
                                      </p:cBhvr>
                                    </p:animEffect>
                                  </p:childTnLst>
                                </p:cTn>
                              </p:par>
                            </p:childTnLst>
                          </p:cTn>
                        </p:par>
                        <p:par>
                          <p:cTn id="20" fill="hold" nodeType="afterGroup">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1277"/>
                                        </p:tgtEl>
                                        <p:attrNameLst>
                                          <p:attrName>style.visibility</p:attrName>
                                        </p:attrNameLst>
                                      </p:cBhvr>
                                      <p:to>
                                        <p:strVal val="visible"/>
                                      </p:to>
                                    </p:set>
                                    <p:animEffect transition="in" filter="wipe(left)">
                                      <p:cBhvr>
                                        <p:cTn id="23" dur="250"/>
                                        <p:tgtEl>
                                          <p:spTgt spid="11277"/>
                                        </p:tgtEl>
                                      </p:cBhvr>
                                    </p:animEffect>
                                  </p:childTnLst>
                                </p:cTn>
                              </p:par>
                            </p:childTnLst>
                          </p:cTn>
                        </p:par>
                        <p:par>
                          <p:cTn id="24" fill="hold" nodeType="afterGroup">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11280"/>
                                        </p:tgtEl>
                                        <p:attrNameLst>
                                          <p:attrName>style.visibility</p:attrName>
                                        </p:attrNameLst>
                                      </p:cBhvr>
                                      <p:to>
                                        <p:strVal val="visible"/>
                                      </p:to>
                                    </p:set>
                                    <p:animEffect transition="in" filter="wipe(left)">
                                      <p:cBhvr>
                                        <p:cTn id="27" dur="250"/>
                                        <p:tgtEl>
                                          <p:spTgt spid="11280"/>
                                        </p:tgtEl>
                                      </p:cBhvr>
                                    </p:animEffect>
                                  </p:childTnLst>
                                </p:cTn>
                              </p:par>
                            </p:childTnLst>
                          </p:cTn>
                        </p:par>
                        <p:par>
                          <p:cTn id="28" fill="hold" nodeType="afterGroup">
                            <p:stCondLst>
                              <p:cond delay="1500"/>
                            </p:stCondLst>
                            <p:childTnLst>
                              <p:par>
                                <p:cTn id="29" presetID="22" presetClass="entr" presetSubtype="8" fill="hold" nodeType="afterEffect">
                                  <p:stCondLst>
                                    <p:cond delay="0"/>
                                  </p:stCondLst>
                                  <p:childTnLst>
                                    <p:set>
                                      <p:cBhvr>
                                        <p:cTn id="30" dur="1" fill="hold">
                                          <p:stCondLst>
                                            <p:cond delay="0"/>
                                          </p:stCondLst>
                                        </p:cTn>
                                        <p:tgtEl>
                                          <p:spTgt spid="11278"/>
                                        </p:tgtEl>
                                        <p:attrNameLst>
                                          <p:attrName>style.visibility</p:attrName>
                                        </p:attrNameLst>
                                      </p:cBhvr>
                                      <p:to>
                                        <p:strVal val="visible"/>
                                      </p:to>
                                    </p:set>
                                    <p:animEffect transition="in" filter="wipe(left)">
                                      <p:cBhvr>
                                        <p:cTn id="31" dur="250"/>
                                        <p:tgtEl>
                                          <p:spTgt spid="11278"/>
                                        </p:tgtEl>
                                      </p:cBhvr>
                                    </p:animEffect>
                                  </p:childTnLst>
                                </p:cTn>
                              </p:par>
                            </p:childTnLst>
                          </p:cTn>
                        </p:par>
                        <p:par>
                          <p:cTn id="32" fill="hold" nodeType="afterGroup">
                            <p:stCondLst>
                              <p:cond delay="1750"/>
                            </p:stCondLst>
                            <p:childTnLst>
                              <p:par>
                                <p:cTn id="33" presetID="22" presetClass="entr" presetSubtype="8" fill="hold" grpId="0" nodeType="afterEffect">
                                  <p:stCondLst>
                                    <p:cond delay="0"/>
                                  </p:stCondLst>
                                  <p:childTnLst>
                                    <p:set>
                                      <p:cBhvr>
                                        <p:cTn id="34" dur="1" fill="hold">
                                          <p:stCondLst>
                                            <p:cond delay="0"/>
                                          </p:stCondLst>
                                        </p:cTn>
                                        <p:tgtEl>
                                          <p:spTgt spid="11282"/>
                                        </p:tgtEl>
                                        <p:attrNameLst>
                                          <p:attrName>style.visibility</p:attrName>
                                        </p:attrNameLst>
                                      </p:cBhvr>
                                      <p:to>
                                        <p:strVal val="visible"/>
                                      </p:to>
                                    </p:set>
                                    <p:animEffect transition="in" filter="wipe(left)">
                                      <p:cBhvr>
                                        <p:cTn id="35" dur="250"/>
                                        <p:tgtEl>
                                          <p:spTgt spid="11282"/>
                                        </p:tgtEl>
                                      </p:cBhvr>
                                    </p:animEffect>
                                  </p:childTnLst>
                                </p:cTn>
                              </p:par>
                            </p:childTnLst>
                          </p:cTn>
                        </p:par>
                        <p:par>
                          <p:cTn id="36" fill="hold" nodeType="afterGroup">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11281"/>
                                        </p:tgtEl>
                                        <p:attrNameLst>
                                          <p:attrName>style.visibility</p:attrName>
                                        </p:attrNameLst>
                                      </p:cBhvr>
                                      <p:to>
                                        <p:strVal val="visible"/>
                                      </p:to>
                                    </p:set>
                                    <p:animEffect transition="in" filter="wipe(left)">
                                      <p:cBhvr>
                                        <p:cTn id="39" dur="250"/>
                                        <p:tgtEl>
                                          <p:spTgt spid="11281"/>
                                        </p:tgtEl>
                                      </p:cBhvr>
                                    </p:animEffect>
                                  </p:childTnLst>
                                </p:cTn>
                              </p:par>
                            </p:childTnLst>
                          </p:cTn>
                        </p:par>
                        <p:par>
                          <p:cTn id="40" fill="hold" nodeType="afterGroup">
                            <p:stCondLst>
                              <p:cond delay="2250"/>
                            </p:stCondLst>
                            <p:childTnLst>
                              <p:par>
                                <p:cTn id="41" presetID="22" presetClass="entr" presetSubtype="8" fill="hold" grpId="0" nodeType="afterEffect">
                                  <p:stCondLst>
                                    <p:cond delay="0"/>
                                  </p:stCondLst>
                                  <p:childTnLst>
                                    <p:set>
                                      <p:cBhvr>
                                        <p:cTn id="42" dur="1" fill="hold">
                                          <p:stCondLst>
                                            <p:cond delay="0"/>
                                          </p:stCondLst>
                                        </p:cTn>
                                        <p:tgtEl>
                                          <p:spTgt spid="11271"/>
                                        </p:tgtEl>
                                        <p:attrNameLst>
                                          <p:attrName>style.visibility</p:attrName>
                                        </p:attrNameLst>
                                      </p:cBhvr>
                                      <p:to>
                                        <p:strVal val="visible"/>
                                      </p:to>
                                    </p:set>
                                    <p:animEffect transition="in" filter="wipe(left)">
                                      <p:cBhvr>
                                        <p:cTn id="43" dur="250"/>
                                        <p:tgtEl>
                                          <p:spTgt spid="11271"/>
                                        </p:tgtEl>
                                      </p:cBhvr>
                                    </p:animEffect>
                                  </p:childTnLst>
                                </p:cTn>
                              </p:par>
                            </p:childTnLst>
                          </p:cTn>
                        </p:par>
                        <p:par>
                          <p:cTn id="44" fill="hold" nodeType="afterGroup">
                            <p:stCondLst>
                              <p:cond delay="2500"/>
                            </p:stCondLst>
                            <p:childTnLst>
                              <p:par>
                                <p:cTn id="45" presetID="22" presetClass="entr" presetSubtype="8" fill="hold" nodeType="afterEffect">
                                  <p:stCondLst>
                                    <p:cond delay="0"/>
                                  </p:stCondLst>
                                  <p:childTnLst>
                                    <p:set>
                                      <p:cBhvr>
                                        <p:cTn id="46" dur="1" fill="hold">
                                          <p:stCondLst>
                                            <p:cond delay="0"/>
                                          </p:stCondLst>
                                        </p:cTn>
                                        <p:tgtEl>
                                          <p:spTgt spid="11269"/>
                                        </p:tgtEl>
                                        <p:attrNameLst>
                                          <p:attrName>style.visibility</p:attrName>
                                        </p:attrNameLst>
                                      </p:cBhvr>
                                      <p:to>
                                        <p:strVal val="visible"/>
                                      </p:to>
                                    </p:set>
                                    <p:animEffect transition="in" filter="wipe(left)">
                                      <p:cBhvr>
                                        <p:cTn id="47" dur="250"/>
                                        <p:tgtEl>
                                          <p:spTgt spid="11269"/>
                                        </p:tgtEl>
                                      </p:cBhvr>
                                    </p:animEffect>
                                  </p:childTnLst>
                                </p:cTn>
                              </p:par>
                            </p:childTnLst>
                          </p:cTn>
                        </p:par>
                        <p:par>
                          <p:cTn id="48" fill="hold" nodeType="afterGroup">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11272"/>
                                        </p:tgtEl>
                                        <p:attrNameLst>
                                          <p:attrName>style.visibility</p:attrName>
                                        </p:attrNameLst>
                                      </p:cBhvr>
                                      <p:to>
                                        <p:strVal val="visible"/>
                                      </p:to>
                                    </p:set>
                                    <p:animEffect transition="in" filter="wipe(left)">
                                      <p:cBhvr>
                                        <p:cTn id="51" dur="250"/>
                                        <p:tgtEl>
                                          <p:spTgt spid="11272"/>
                                        </p:tgtEl>
                                      </p:cBhvr>
                                    </p:animEffect>
                                  </p:childTnLst>
                                </p:cTn>
                              </p:par>
                            </p:childTnLst>
                          </p:cTn>
                        </p:par>
                        <p:par>
                          <p:cTn id="52" fill="hold" nodeType="afterGroup">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11273"/>
                                        </p:tgtEl>
                                        <p:attrNameLst>
                                          <p:attrName>style.visibility</p:attrName>
                                        </p:attrNameLst>
                                      </p:cBhvr>
                                      <p:to>
                                        <p:strVal val="visible"/>
                                      </p:to>
                                    </p:set>
                                    <p:animEffect transition="in" filter="wipe(left)">
                                      <p:cBhvr>
                                        <p:cTn id="55" dur="250"/>
                                        <p:tgtEl>
                                          <p:spTgt spid="11273"/>
                                        </p:tgtEl>
                                      </p:cBhvr>
                                    </p:animEffect>
                                  </p:childTnLst>
                                </p:cTn>
                              </p:par>
                            </p:childTnLst>
                          </p:cTn>
                        </p:par>
                        <p:par>
                          <p:cTn id="56" fill="hold" nodeType="afterGroup">
                            <p:stCondLst>
                              <p:cond delay="3250"/>
                            </p:stCondLst>
                            <p:childTnLst>
                              <p:par>
                                <p:cTn id="57" presetID="22" presetClass="entr" presetSubtype="8" fill="hold" grpId="0" nodeType="afterEffect">
                                  <p:stCondLst>
                                    <p:cond delay="0"/>
                                  </p:stCondLst>
                                  <p:childTnLst>
                                    <p:set>
                                      <p:cBhvr>
                                        <p:cTn id="58" dur="1" fill="hold">
                                          <p:stCondLst>
                                            <p:cond delay="0"/>
                                          </p:stCondLst>
                                        </p:cTn>
                                        <p:tgtEl>
                                          <p:spTgt spid="11287"/>
                                        </p:tgtEl>
                                        <p:attrNameLst>
                                          <p:attrName>style.visibility</p:attrName>
                                        </p:attrNameLst>
                                      </p:cBhvr>
                                      <p:to>
                                        <p:strVal val="visible"/>
                                      </p:to>
                                    </p:set>
                                    <p:animEffect transition="in" filter="wipe(left)">
                                      <p:cBhvr>
                                        <p:cTn id="59" dur="250"/>
                                        <p:tgtEl>
                                          <p:spTgt spid="11287"/>
                                        </p:tgtEl>
                                      </p:cBhvr>
                                    </p:animEffect>
                                  </p:childTnLst>
                                </p:cTn>
                              </p:par>
                            </p:childTnLst>
                          </p:cTn>
                        </p:par>
                        <p:par>
                          <p:cTn id="60" fill="hold" nodeType="afterGroup">
                            <p:stCondLst>
                              <p:cond delay="3500"/>
                            </p:stCondLst>
                            <p:childTnLst>
                              <p:par>
                                <p:cTn id="61" presetID="22" presetClass="entr" presetSubtype="8" fill="hold" grpId="0" nodeType="afterEffect">
                                  <p:stCondLst>
                                    <p:cond delay="0"/>
                                  </p:stCondLst>
                                  <p:childTnLst>
                                    <p:set>
                                      <p:cBhvr>
                                        <p:cTn id="62" dur="1" fill="hold">
                                          <p:stCondLst>
                                            <p:cond delay="0"/>
                                          </p:stCondLst>
                                        </p:cTn>
                                        <p:tgtEl>
                                          <p:spTgt spid="11285"/>
                                        </p:tgtEl>
                                        <p:attrNameLst>
                                          <p:attrName>style.visibility</p:attrName>
                                        </p:attrNameLst>
                                      </p:cBhvr>
                                      <p:to>
                                        <p:strVal val="visible"/>
                                      </p:to>
                                    </p:set>
                                    <p:animEffect transition="in" filter="wipe(left)">
                                      <p:cBhvr>
                                        <p:cTn id="63" dur="250"/>
                                        <p:tgtEl>
                                          <p:spTgt spid="11285"/>
                                        </p:tgtEl>
                                      </p:cBhvr>
                                    </p:animEffect>
                                  </p:childTnLst>
                                </p:cTn>
                              </p:par>
                            </p:childTnLst>
                          </p:cTn>
                        </p:par>
                        <p:par>
                          <p:cTn id="64" fill="hold" nodeType="afterGroup">
                            <p:stCondLst>
                              <p:cond delay="3750"/>
                            </p:stCondLst>
                            <p:childTnLst>
                              <p:par>
                                <p:cTn id="65" presetID="22" presetClass="entr" presetSubtype="8" fill="hold" grpId="0" nodeType="afterEffect">
                                  <p:stCondLst>
                                    <p:cond delay="0"/>
                                  </p:stCondLst>
                                  <p:childTnLst>
                                    <p:set>
                                      <p:cBhvr>
                                        <p:cTn id="66" dur="1" fill="hold">
                                          <p:stCondLst>
                                            <p:cond delay="0"/>
                                          </p:stCondLst>
                                        </p:cTn>
                                        <p:tgtEl>
                                          <p:spTgt spid="11297"/>
                                        </p:tgtEl>
                                        <p:attrNameLst>
                                          <p:attrName>style.visibility</p:attrName>
                                        </p:attrNameLst>
                                      </p:cBhvr>
                                      <p:to>
                                        <p:strVal val="visible"/>
                                      </p:to>
                                    </p:set>
                                    <p:animEffect transition="in" filter="wipe(left)">
                                      <p:cBhvr>
                                        <p:cTn id="67" dur="250"/>
                                        <p:tgtEl>
                                          <p:spTgt spid="11297"/>
                                        </p:tgtEl>
                                      </p:cBhvr>
                                    </p:animEffect>
                                  </p:childTnLst>
                                </p:cTn>
                              </p:par>
                            </p:childTnLst>
                          </p:cTn>
                        </p:par>
                        <p:par>
                          <p:cTn id="68" fill="hold" nodeType="afterGroup">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11293"/>
                                        </p:tgtEl>
                                        <p:attrNameLst>
                                          <p:attrName>style.visibility</p:attrName>
                                        </p:attrNameLst>
                                      </p:cBhvr>
                                      <p:to>
                                        <p:strVal val="visible"/>
                                      </p:to>
                                    </p:set>
                                    <p:animEffect transition="in" filter="wipe(left)">
                                      <p:cBhvr>
                                        <p:cTn id="71" dur="250"/>
                                        <p:tgtEl>
                                          <p:spTgt spid="11293"/>
                                        </p:tgtEl>
                                      </p:cBhvr>
                                    </p:animEffect>
                                  </p:childTnLst>
                                </p:cTn>
                              </p:par>
                            </p:childTnLst>
                          </p:cTn>
                        </p:par>
                        <p:par>
                          <p:cTn id="72" fill="hold" nodeType="afterGroup">
                            <p:stCondLst>
                              <p:cond delay="4250"/>
                            </p:stCondLst>
                            <p:childTnLst>
                              <p:par>
                                <p:cTn id="73" presetID="22" presetClass="entr" presetSubtype="8" fill="hold" grpId="0" nodeType="afterEffect">
                                  <p:stCondLst>
                                    <p:cond delay="0"/>
                                  </p:stCondLst>
                                  <p:childTnLst>
                                    <p:set>
                                      <p:cBhvr>
                                        <p:cTn id="74" dur="1" fill="hold">
                                          <p:stCondLst>
                                            <p:cond delay="0"/>
                                          </p:stCondLst>
                                        </p:cTn>
                                        <p:tgtEl>
                                          <p:spTgt spid="11298"/>
                                        </p:tgtEl>
                                        <p:attrNameLst>
                                          <p:attrName>style.visibility</p:attrName>
                                        </p:attrNameLst>
                                      </p:cBhvr>
                                      <p:to>
                                        <p:strVal val="visible"/>
                                      </p:to>
                                    </p:set>
                                    <p:animEffect transition="in" filter="wipe(left)">
                                      <p:cBhvr>
                                        <p:cTn id="75" dur="250"/>
                                        <p:tgtEl>
                                          <p:spTgt spid="11298"/>
                                        </p:tgtEl>
                                      </p:cBhvr>
                                    </p:animEffect>
                                  </p:childTnLst>
                                </p:cTn>
                              </p:par>
                            </p:childTnLst>
                          </p:cTn>
                        </p:par>
                        <p:par>
                          <p:cTn id="76" fill="hold" nodeType="afterGroup">
                            <p:stCondLst>
                              <p:cond delay="4500"/>
                            </p:stCondLst>
                            <p:childTnLst>
                              <p:par>
                                <p:cTn id="77" presetID="22" presetClass="entr" presetSubtype="8" fill="hold" grpId="0" nodeType="afterEffect">
                                  <p:stCondLst>
                                    <p:cond delay="0"/>
                                  </p:stCondLst>
                                  <p:childTnLst>
                                    <p:set>
                                      <p:cBhvr>
                                        <p:cTn id="78" dur="1" fill="hold">
                                          <p:stCondLst>
                                            <p:cond delay="0"/>
                                          </p:stCondLst>
                                        </p:cTn>
                                        <p:tgtEl>
                                          <p:spTgt spid="11294"/>
                                        </p:tgtEl>
                                        <p:attrNameLst>
                                          <p:attrName>style.visibility</p:attrName>
                                        </p:attrNameLst>
                                      </p:cBhvr>
                                      <p:to>
                                        <p:strVal val="visible"/>
                                      </p:to>
                                    </p:set>
                                    <p:animEffect transition="in" filter="wipe(left)">
                                      <p:cBhvr>
                                        <p:cTn id="79" dur="250"/>
                                        <p:tgtEl>
                                          <p:spTgt spid="11294"/>
                                        </p:tgtEl>
                                      </p:cBhvr>
                                    </p:animEffect>
                                  </p:childTnLst>
                                </p:cTn>
                              </p:par>
                            </p:childTnLst>
                          </p:cTn>
                        </p:par>
                        <p:par>
                          <p:cTn id="80" fill="hold" nodeType="afterGroup">
                            <p:stCondLst>
                              <p:cond delay="4750"/>
                            </p:stCondLst>
                            <p:childTnLst>
                              <p:par>
                                <p:cTn id="81" presetID="22" presetClass="entr" presetSubtype="8" fill="hold" grpId="0" nodeType="afterEffect">
                                  <p:stCondLst>
                                    <p:cond delay="0"/>
                                  </p:stCondLst>
                                  <p:childTnLst>
                                    <p:set>
                                      <p:cBhvr>
                                        <p:cTn id="82" dur="1" fill="hold">
                                          <p:stCondLst>
                                            <p:cond delay="0"/>
                                          </p:stCondLst>
                                        </p:cTn>
                                        <p:tgtEl>
                                          <p:spTgt spid="11288"/>
                                        </p:tgtEl>
                                        <p:attrNameLst>
                                          <p:attrName>style.visibility</p:attrName>
                                        </p:attrNameLst>
                                      </p:cBhvr>
                                      <p:to>
                                        <p:strVal val="visible"/>
                                      </p:to>
                                    </p:set>
                                    <p:animEffect transition="in" filter="wipe(left)">
                                      <p:cBhvr>
                                        <p:cTn id="83" dur="250"/>
                                        <p:tgtEl>
                                          <p:spTgt spid="11288"/>
                                        </p:tgtEl>
                                      </p:cBhvr>
                                    </p:animEffect>
                                  </p:childTnLst>
                                </p:cTn>
                              </p:par>
                            </p:childTnLst>
                          </p:cTn>
                        </p:par>
                        <p:par>
                          <p:cTn id="84" fill="hold" nodeType="afterGroup">
                            <p:stCondLst>
                              <p:cond delay="5000"/>
                            </p:stCondLst>
                            <p:childTnLst>
                              <p:par>
                                <p:cTn id="85" presetID="22" presetClass="entr" presetSubtype="8" fill="hold" grpId="0" nodeType="afterEffect">
                                  <p:stCondLst>
                                    <p:cond delay="0"/>
                                  </p:stCondLst>
                                  <p:childTnLst>
                                    <p:set>
                                      <p:cBhvr>
                                        <p:cTn id="86" dur="1" fill="hold">
                                          <p:stCondLst>
                                            <p:cond delay="0"/>
                                          </p:stCondLst>
                                        </p:cTn>
                                        <p:tgtEl>
                                          <p:spTgt spid="11286"/>
                                        </p:tgtEl>
                                        <p:attrNameLst>
                                          <p:attrName>style.visibility</p:attrName>
                                        </p:attrNameLst>
                                      </p:cBhvr>
                                      <p:to>
                                        <p:strVal val="visible"/>
                                      </p:to>
                                    </p:set>
                                    <p:animEffect transition="in" filter="wipe(left)">
                                      <p:cBhvr>
                                        <p:cTn id="87" dur="250"/>
                                        <p:tgtEl>
                                          <p:spTgt spid="11286"/>
                                        </p:tgtEl>
                                      </p:cBhvr>
                                    </p:animEffect>
                                  </p:childTnLst>
                                </p:cTn>
                              </p:par>
                            </p:childTnLst>
                          </p:cTn>
                        </p:par>
                        <p:par>
                          <p:cTn id="88" fill="hold" nodeType="afterGroup">
                            <p:stCondLst>
                              <p:cond delay="5250"/>
                            </p:stCondLst>
                            <p:childTnLst>
                              <p:par>
                                <p:cTn id="89" presetID="22" presetClass="entr" presetSubtype="8" fill="hold" grpId="0" nodeType="afterEffect">
                                  <p:stCondLst>
                                    <p:cond delay="0"/>
                                  </p:stCondLst>
                                  <p:childTnLst>
                                    <p:set>
                                      <p:cBhvr>
                                        <p:cTn id="90" dur="1" fill="hold">
                                          <p:stCondLst>
                                            <p:cond delay="0"/>
                                          </p:stCondLst>
                                        </p:cTn>
                                        <p:tgtEl>
                                          <p:spTgt spid="11299"/>
                                        </p:tgtEl>
                                        <p:attrNameLst>
                                          <p:attrName>style.visibility</p:attrName>
                                        </p:attrNameLst>
                                      </p:cBhvr>
                                      <p:to>
                                        <p:strVal val="visible"/>
                                      </p:to>
                                    </p:set>
                                    <p:animEffect transition="in" filter="wipe(left)">
                                      <p:cBhvr>
                                        <p:cTn id="91" dur="250"/>
                                        <p:tgtEl>
                                          <p:spTgt spid="11299"/>
                                        </p:tgtEl>
                                      </p:cBhvr>
                                    </p:animEffect>
                                  </p:childTnLst>
                                </p:cTn>
                              </p:par>
                            </p:childTnLst>
                          </p:cTn>
                        </p:par>
                        <p:par>
                          <p:cTn id="92" fill="hold" nodeType="afterGroup">
                            <p:stCondLst>
                              <p:cond delay="5500"/>
                            </p:stCondLst>
                            <p:childTnLst>
                              <p:par>
                                <p:cTn id="93" presetID="22" presetClass="entr" presetSubtype="8" fill="hold" grpId="0" nodeType="afterEffect">
                                  <p:stCondLst>
                                    <p:cond delay="0"/>
                                  </p:stCondLst>
                                  <p:childTnLst>
                                    <p:set>
                                      <p:cBhvr>
                                        <p:cTn id="94" dur="1" fill="hold">
                                          <p:stCondLst>
                                            <p:cond delay="0"/>
                                          </p:stCondLst>
                                        </p:cTn>
                                        <p:tgtEl>
                                          <p:spTgt spid="11296"/>
                                        </p:tgtEl>
                                        <p:attrNameLst>
                                          <p:attrName>style.visibility</p:attrName>
                                        </p:attrNameLst>
                                      </p:cBhvr>
                                      <p:to>
                                        <p:strVal val="visible"/>
                                      </p:to>
                                    </p:set>
                                    <p:animEffect transition="in" filter="wipe(left)">
                                      <p:cBhvr>
                                        <p:cTn id="95" dur="250"/>
                                        <p:tgtEl>
                                          <p:spTgt spid="11296"/>
                                        </p:tgtEl>
                                      </p:cBhvr>
                                    </p:animEffect>
                                  </p:childTnLst>
                                </p:cTn>
                              </p:par>
                            </p:childTnLst>
                          </p:cTn>
                        </p:par>
                        <p:par>
                          <p:cTn id="96" fill="hold" nodeType="afterGroup">
                            <p:stCondLst>
                              <p:cond delay="5750"/>
                            </p:stCondLst>
                            <p:childTnLst>
                              <p:par>
                                <p:cTn id="97" presetID="22" presetClass="entr" presetSubtype="8" fill="hold" grpId="0" nodeType="afterEffect">
                                  <p:stCondLst>
                                    <p:cond delay="0"/>
                                  </p:stCondLst>
                                  <p:childTnLst>
                                    <p:set>
                                      <p:cBhvr>
                                        <p:cTn id="98" dur="1" fill="hold">
                                          <p:stCondLst>
                                            <p:cond delay="0"/>
                                          </p:stCondLst>
                                        </p:cTn>
                                        <p:tgtEl>
                                          <p:spTgt spid="11300"/>
                                        </p:tgtEl>
                                        <p:attrNameLst>
                                          <p:attrName>style.visibility</p:attrName>
                                        </p:attrNameLst>
                                      </p:cBhvr>
                                      <p:to>
                                        <p:strVal val="visible"/>
                                      </p:to>
                                    </p:set>
                                    <p:animEffect transition="in" filter="wipe(left)">
                                      <p:cBhvr>
                                        <p:cTn id="99" dur="250"/>
                                        <p:tgtEl>
                                          <p:spTgt spid="11300"/>
                                        </p:tgtEl>
                                      </p:cBhvr>
                                    </p:animEffect>
                                  </p:childTnLst>
                                </p:cTn>
                              </p:par>
                            </p:childTnLst>
                          </p:cTn>
                        </p:par>
                        <p:par>
                          <p:cTn id="100" fill="hold" nodeType="afterGroup">
                            <p:stCondLst>
                              <p:cond delay="6000"/>
                            </p:stCondLst>
                            <p:childTnLst>
                              <p:par>
                                <p:cTn id="101" presetID="22" presetClass="entr" presetSubtype="8" fill="hold" grpId="0" nodeType="afterEffect">
                                  <p:stCondLst>
                                    <p:cond delay="0"/>
                                  </p:stCondLst>
                                  <p:childTnLst>
                                    <p:set>
                                      <p:cBhvr>
                                        <p:cTn id="102" dur="1" fill="hold">
                                          <p:stCondLst>
                                            <p:cond delay="0"/>
                                          </p:stCondLst>
                                        </p:cTn>
                                        <p:tgtEl>
                                          <p:spTgt spid="11295"/>
                                        </p:tgtEl>
                                        <p:attrNameLst>
                                          <p:attrName>style.visibility</p:attrName>
                                        </p:attrNameLst>
                                      </p:cBhvr>
                                      <p:to>
                                        <p:strVal val="visible"/>
                                      </p:to>
                                    </p:set>
                                    <p:animEffect transition="in" filter="wipe(left)">
                                      <p:cBhvr>
                                        <p:cTn id="103" dur="250"/>
                                        <p:tgtEl>
                                          <p:spTgt spid="11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P spid="11268" grpId="0" animBg="1" autoUpdateAnimBg="0"/>
      <p:bldP spid="11270" grpId="0" animBg="1"/>
      <p:bldP spid="11271" grpId="0" animBg="1"/>
      <p:bldP spid="11272" grpId="0" animBg="1"/>
      <p:bldP spid="11273" grpId="0" animBg="1"/>
      <p:bldP spid="11277" grpId="0" animBg="1" autoUpdateAnimBg="0"/>
      <p:bldP spid="11279" grpId="0" animBg="1"/>
      <p:bldP spid="11280" grpId="0" animBg="1"/>
      <p:bldP spid="11281" grpId="0" animBg="1" autoUpdateAnimBg="0"/>
      <p:bldP spid="11282" grpId="0" animBg="1" autoUpdateAnimBg="0"/>
      <p:bldP spid="11285" grpId="0" animBg="1" autoUpdateAnimBg="0"/>
      <p:bldP spid="11286" grpId="0" animBg="1" autoUpdateAnimBg="0"/>
      <p:bldP spid="11287" grpId="0" animBg="1"/>
      <p:bldP spid="11288" grpId="0" animBg="1"/>
      <p:bldP spid="11293" grpId="0" animBg="1" autoUpdateAnimBg="0"/>
      <p:bldP spid="11294" grpId="0" animBg="1" autoUpdateAnimBg="0"/>
      <p:bldP spid="11295" grpId="0" animBg="1" autoUpdateAnimBg="0"/>
      <p:bldP spid="11296" grpId="0" animBg="1" autoUpdateAnimBg="0"/>
      <p:bldP spid="11297" grpId="0" animBg="1"/>
      <p:bldP spid="11298" grpId="0" animBg="1"/>
      <p:bldP spid="11299" grpId="0" animBg="1"/>
      <p:bldP spid="11300"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3" name="Rectangle 15"/>
          <p:cNvSpPr>
            <a:spLocks noChangeArrowheads="1"/>
          </p:cNvSpPr>
          <p:nvPr/>
        </p:nvSpPr>
        <p:spPr bwMode="auto">
          <a:xfrm>
            <a:off x="426245" y="77450"/>
            <a:ext cx="1162050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ü"/>
            </a:pPr>
            <a:r>
              <a:rPr lang="vi-VN" altLang="en-US" sz="2800" b="1" i="1" dirty="0">
                <a:solidFill>
                  <a:srgbClr val="FF0000"/>
                </a:solidFill>
                <a:cs typeface="Arial" panose="020B0604020202020204" pitchFamily="34" charset="0"/>
              </a:rPr>
              <a:t>Quan hệ sản xu</a:t>
            </a:r>
            <a:r>
              <a:rPr lang="en-US" altLang="en-US" sz="2800" b="1" i="1" dirty="0" err="1">
                <a:solidFill>
                  <a:srgbClr val="FF0000"/>
                </a:solidFill>
                <a:cs typeface="Arial" panose="020B0604020202020204" pitchFamily="34" charset="0"/>
              </a:rPr>
              <a:t>ất</a:t>
            </a:r>
            <a:r>
              <a:rPr lang="en-US" altLang="en-US" sz="2800" b="1" i="1" dirty="0">
                <a:solidFill>
                  <a:srgbClr val="FF0000"/>
                </a:solidFill>
                <a:cs typeface="Arial" panose="020B0604020202020204" pitchFamily="34" charset="0"/>
              </a:rPr>
              <a:t> </a:t>
            </a:r>
            <a:r>
              <a:rPr lang="pt-BR" sz="2800" dirty="0"/>
              <a:t>là mối quan hệ giữa người với người trong quá trình sản xuất, là mặt xã hội của phương thức sản xuất.Bao gồm quan hệ sở hữu của người lao động đối với tư liệu sản xuất, quan hệ của họ trong quá trình tổ chức, quản lý và phân công lao động; quan hệ của họ trong phân phối sản phẩm lao động.</a:t>
            </a:r>
            <a:endParaRPr lang="en-US" altLang="en-US" sz="2800" i="1" dirty="0">
              <a:solidFill>
                <a:prstClr val="black"/>
              </a:solidFill>
              <a:cs typeface="Arial" panose="020B0604020202020204" pitchFamily="34" charset="0"/>
            </a:endParaRPr>
          </a:p>
        </p:txBody>
      </p:sp>
      <p:sp>
        <p:nvSpPr>
          <p:cNvPr id="13" name="AutoShape 3"/>
          <p:cNvSpPr>
            <a:spLocks noChangeArrowheads="1"/>
          </p:cNvSpPr>
          <p:nvPr/>
        </p:nvSpPr>
        <p:spPr bwMode="auto">
          <a:xfrm>
            <a:off x="4860926" y="3986213"/>
            <a:ext cx="2601913" cy="920750"/>
          </a:xfrm>
          <a:prstGeom prst="flowChartAlternateProcess">
            <a:avLst/>
          </a:prstGeom>
          <a:gradFill rotWithShape="1">
            <a:gsLst>
              <a:gs pos="0">
                <a:schemeClr val="tx2">
                  <a:lumMod val="50000"/>
                </a:schemeClr>
              </a:gs>
              <a:gs pos="50000">
                <a:schemeClr val="accent1"/>
              </a:gs>
              <a:gs pos="100000">
                <a:schemeClr val="accent1">
                  <a:gamma/>
                  <a:shade val="34902"/>
                  <a:invGamma/>
                </a:schemeClr>
              </a:gs>
            </a:gsLst>
            <a:lin ang="5400000" scaled="1"/>
          </a:gradFill>
          <a:ln w="50800" algn="ctr">
            <a:solidFill>
              <a:schemeClr val="tx1"/>
            </a:solidFill>
            <a:miter lim="800000"/>
            <a:headEnd/>
            <a:tailEnd/>
          </a:ln>
          <a:effectLst/>
        </p:spPr>
        <p:txBody>
          <a:bodyPr anchor="ctr">
            <a:spAutoFit/>
          </a:bodyPr>
          <a:lstStyle/>
          <a:p>
            <a:pPr algn="ctr">
              <a:defRPr/>
            </a:pPr>
            <a:r>
              <a:rPr lang="en-US" sz="2400" b="1">
                <a:solidFill>
                  <a:prstClr val="white"/>
                </a:solidFill>
                <a:latin typeface="Arial" charset="0"/>
                <a:cs typeface="Arial" charset="0"/>
              </a:rPr>
              <a:t>Quan hệ</a:t>
            </a:r>
          </a:p>
          <a:p>
            <a:pPr algn="ctr">
              <a:defRPr/>
            </a:pPr>
            <a:r>
              <a:rPr lang="en-US" sz="2400" b="1">
                <a:solidFill>
                  <a:prstClr val="white"/>
                </a:solidFill>
                <a:latin typeface="Arial" charset="0"/>
                <a:cs typeface="Arial" charset="0"/>
              </a:rPr>
              <a:t>Sản xuất</a:t>
            </a:r>
          </a:p>
        </p:txBody>
      </p:sp>
      <p:sp>
        <p:nvSpPr>
          <p:cNvPr id="14" name="AutoShape 4"/>
          <p:cNvSpPr>
            <a:spLocks noChangeArrowheads="1"/>
          </p:cNvSpPr>
          <p:nvPr/>
        </p:nvSpPr>
        <p:spPr bwMode="auto">
          <a:xfrm>
            <a:off x="1816498" y="2400300"/>
            <a:ext cx="2332037" cy="1328737"/>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vi-VN" altLang="en-US" sz="2400" b="1" dirty="0">
                <a:solidFill>
                  <a:srgbClr val="FF0000"/>
                </a:solidFill>
                <a:cs typeface="Arial" panose="020B0604020202020204" pitchFamily="34" charset="0"/>
              </a:rPr>
              <a:t> </a:t>
            </a:r>
            <a:r>
              <a:rPr lang="vi-VN" altLang="en-US" sz="2400" b="1" dirty="0">
                <a:solidFill>
                  <a:srgbClr val="C00000"/>
                </a:solidFill>
                <a:cs typeface="Arial" panose="020B0604020202020204" pitchFamily="34" charset="0"/>
              </a:rPr>
              <a:t>quan hệ sở hữu về tư liệu sản xuất</a:t>
            </a:r>
            <a:endParaRPr lang="en-US" altLang="en-US" sz="2400" b="1" dirty="0">
              <a:solidFill>
                <a:srgbClr val="C00000"/>
              </a:solidFill>
              <a:cs typeface="Arial" panose="020B0604020202020204" pitchFamily="34" charset="0"/>
            </a:endParaRPr>
          </a:p>
        </p:txBody>
      </p:sp>
      <p:sp>
        <p:nvSpPr>
          <p:cNvPr id="15" name="AutoShape 5"/>
          <p:cNvSpPr>
            <a:spLocks noChangeArrowheads="1"/>
          </p:cNvSpPr>
          <p:nvPr/>
        </p:nvSpPr>
        <p:spPr bwMode="auto">
          <a:xfrm>
            <a:off x="8175230" y="2347119"/>
            <a:ext cx="2552700" cy="1328738"/>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 quan hệ trong tổ chức và quản lý SX</a:t>
            </a:r>
          </a:p>
        </p:txBody>
      </p:sp>
      <p:sp>
        <p:nvSpPr>
          <p:cNvPr id="16" name="AutoShape 5"/>
          <p:cNvSpPr>
            <a:spLocks noChangeArrowheads="1"/>
          </p:cNvSpPr>
          <p:nvPr/>
        </p:nvSpPr>
        <p:spPr bwMode="auto">
          <a:xfrm>
            <a:off x="4945064" y="5530850"/>
            <a:ext cx="2582862" cy="1327150"/>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quan hệ trong phân phối sản </a:t>
            </a:r>
          </a:p>
          <a:p>
            <a:pPr algn="ctr" fontAlgn="base">
              <a:spcBef>
                <a:spcPct val="0"/>
              </a:spcBef>
              <a:spcAft>
                <a:spcPct val="0"/>
              </a:spcAft>
              <a:buFontTx/>
              <a:buNone/>
            </a:pPr>
            <a:r>
              <a:rPr lang="en-US" altLang="en-US" sz="2400" b="1">
                <a:solidFill>
                  <a:srgbClr val="006600"/>
                </a:solidFill>
                <a:cs typeface="Arial" panose="020B0604020202020204" pitchFamily="34" charset="0"/>
              </a:rPr>
              <a:t>phẩm SX</a:t>
            </a:r>
          </a:p>
        </p:txBody>
      </p:sp>
      <p:cxnSp>
        <p:nvCxnSpPr>
          <p:cNvPr id="17" name="Straight Arrow Connector 16"/>
          <p:cNvCxnSpPr/>
          <p:nvPr/>
        </p:nvCxnSpPr>
        <p:spPr bwMode="auto">
          <a:xfrm>
            <a:off x="4581526" y="2641600"/>
            <a:ext cx="2919413"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flipH="1">
            <a:off x="4678364" y="3175000"/>
            <a:ext cx="2967037" cy="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bwMode="auto">
          <a:xfrm>
            <a:off x="3565526" y="3802063"/>
            <a:ext cx="1295400" cy="1830387"/>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bwMode="auto">
          <a:xfrm flipH="1" flipV="1">
            <a:off x="2955926" y="3983038"/>
            <a:ext cx="1524000" cy="213995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bwMode="auto">
          <a:xfrm flipH="1">
            <a:off x="7645401" y="3802063"/>
            <a:ext cx="1458913" cy="1830387"/>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bwMode="auto">
          <a:xfrm flipV="1">
            <a:off x="7827964" y="4054475"/>
            <a:ext cx="1833562" cy="2320925"/>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auto">
          <a:xfrm>
            <a:off x="4213226" y="3403600"/>
            <a:ext cx="731838" cy="650875"/>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auto">
          <a:xfrm flipV="1">
            <a:off x="7462839" y="3527425"/>
            <a:ext cx="522287" cy="527050"/>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flipH="1">
            <a:off x="6130926" y="4906963"/>
            <a:ext cx="0" cy="623887"/>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81973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fade">
                                      <p:cBhvr>
                                        <p:cTn id="7" dur="500"/>
                                        <p:tgtEl>
                                          <p:spTgt spid="143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p:bldP spid="13" grpId="0" animBg="1"/>
      <p:bldP spid="14" grpId="0" animBg="1"/>
      <p:bldP spid="15" grpId="0" animBg="1"/>
      <p:bldP spid="16"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57223846"/>
              </p:ext>
            </p:extLst>
          </p:nvPr>
        </p:nvGraphicFramePr>
        <p:xfrm>
          <a:off x="122328" y="1062036"/>
          <a:ext cx="1185432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p:cNvCxnSpPr/>
          <p:nvPr/>
        </p:nvCxnSpPr>
        <p:spPr>
          <a:xfrm>
            <a:off x="5069543" y="1912658"/>
            <a:ext cx="1008063" cy="0"/>
          </a:xfrm>
          <a:prstGeom prst="straightConnector1">
            <a:avLst/>
          </a:prstGeom>
          <a:ln w="57150">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6" name="Picture 2" descr="D:\Mr Quynh\E Quynh\VIEC GIANG DAY\Thao Giang 2014\Thao Giang\hinh anh\det_tho_cam.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669" y="5270499"/>
            <a:ext cx="2881856" cy="1485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D:\Mr Quynh\E Quynh\VIEC GIANG DAY\Thao Giang 2014\Thao Giang\hinh anh\490756.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594" y="5126036"/>
            <a:ext cx="3375406" cy="173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22"/>
          <p:cNvSpPr>
            <a:spLocks noChangeAspect="1" noChangeArrowheads="1"/>
          </p:cNvSpPr>
          <p:nvPr/>
        </p:nvSpPr>
        <p:spPr bwMode="auto">
          <a:xfrm>
            <a:off x="1505606" y="759856"/>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1" name="Rectangle 10"/>
          <p:cNvSpPr/>
          <p:nvPr/>
        </p:nvSpPr>
        <p:spPr>
          <a:xfrm>
            <a:off x="3491122" y="143100"/>
            <a:ext cx="6438489" cy="461665"/>
          </a:xfrm>
          <a:prstGeom prst="rect">
            <a:avLst/>
          </a:prstGeom>
        </p:spPr>
        <p:txBody>
          <a:bodyPr wrap="square">
            <a:spAutoFit/>
          </a:bodyPr>
          <a:lstStyle/>
          <a:p>
            <a:r>
              <a:rPr lang="pt-BR" sz="2400" b="1" dirty="0">
                <a:solidFill>
                  <a:srgbClr val="FF0000"/>
                </a:solidFill>
                <a:latin typeface="Times New Roman" panose="02020603050405020304" pitchFamily="18" charset="0"/>
              </a:rPr>
              <a:t>Mối quan hệ biện chứng giữa LLSX và QHSX</a:t>
            </a:r>
            <a:endParaRPr lang="en-US" sz="2400" dirty="0">
              <a:solidFill>
                <a:srgbClr val="FF0000"/>
              </a:solidFill>
            </a:endParaRPr>
          </a:p>
        </p:txBody>
      </p:sp>
    </p:spTree>
    <p:extLst>
      <p:ext uri="{BB962C8B-B14F-4D97-AF65-F5344CB8AC3E}">
        <p14:creationId xmlns:p14="http://schemas.microsoft.com/office/powerpoint/2010/main" val="67146317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linds(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EDD17074-54B4-492C-A965-E84E54F97402}"/>
                                            </p:graphicEl>
                                          </p:spTgt>
                                        </p:tgtEl>
                                        <p:attrNameLst>
                                          <p:attrName>style.visibility</p:attrName>
                                        </p:attrNameLst>
                                      </p:cBhvr>
                                      <p:to>
                                        <p:strVal val="visible"/>
                                      </p:to>
                                    </p:set>
                                    <p:animEffect transition="in" filter="fade">
                                      <p:cBhvr>
                                        <p:cTn id="20" dur="500"/>
                                        <p:tgtEl>
                                          <p:spTgt spid="2">
                                            <p:graphicEl>
                                              <a:dgm id="{EDD17074-54B4-492C-A965-E84E54F97402}"/>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1379F78D-28F7-4B40-BCBC-5A6C1C136187}"/>
                                            </p:graphicEl>
                                          </p:spTgt>
                                        </p:tgtEl>
                                        <p:attrNameLst>
                                          <p:attrName>style.visibility</p:attrName>
                                        </p:attrNameLst>
                                      </p:cBhvr>
                                      <p:to>
                                        <p:strVal val="visible"/>
                                      </p:to>
                                    </p:set>
                                    <p:animEffect transition="in" filter="fade">
                                      <p:cBhvr>
                                        <p:cTn id="25" dur="500"/>
                                        <p:tgtEl>
                                          <p:spTgt spid="2">
                                            <p:graphicEl>
                                              <a:dgm id="{1379F78D-28F7-4B40-BCBC-5A6C1C136187}"/>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08B979C0-9E14-4E7B-8C41-C3DBA0F4A50A}"/>
                                            </p:graphicEl>
                                          </p:spTgt>
                                        </p:tgtEl>
                                        <p:attrNameLst>
                                          <p:attrName>style.visibility</p:attrName>
                                        </p:attrNameLst>
                                      </p:cBhvr>
                                      <p:to>
                                        <p:strVal val="visible"/>
                                      </p:to>
                                    </p:set>
                                    <p:animEffect transition="in" filter="fade">
                                      <p:cBhvr>
                                        <p:cTn id="28" dur="500"/>
                                        <p:tgtEl>
                                          <p:spTgt spid="2">
                                            <p:graphicEl>
                                              <a:dgm id="{08B979C0-9E14-4E7B-8C41-C3DBA0F4A50A}"/>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05E6A8A-C189-4F47-8009-287DE3A6CA4A}"/>
                                            </p:graphicEl>
                                          </p:spTgt>
                                        </p:tgtEl>
                                        <p:attrNameLst>
                                          <p:attrName>style.visibility</p:attrName>
                                        </p:attrNameLst>
                                      </p:cBhvr>
                                      <p:to>
                                        <p:strVal val="visible"/>
                                      </p:to>
                                    </p:set>
                                    <p:animEffect transition="in" filter="fade">
                                      <p:cBhvr>
                                        <p:cTn id="33" dur="500"/>
                                        <p:tgtEl>
                                          <p:spTgt spid="2">
                                            <p:graphicEl>
                                              <a:dgm id="{E05E6A8A-C189-4F47-8009-287DE3A6CA4A}"/>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E86403A3-9296-4985-8A11-16571561544D}"/>
                                            </p:graphicEl>
                                          </p:spTgt>
                                        </p:tgtEl>
                                        <p:attrNameLst>
                                          <p:attrName>style.visibility</p:attrName>
                                        </p:attrNameLst>
                                      </p:cBhvr>
                                      <p:to>
                                        <p:strVal val="visible"/>
                                      </p:to>
                                    </p:set>
                                    <p:animEffect transition="in" filter="fade">
                                      <p:cBhvr>
                                        <p:cTn id="36" dur="500"/>
                                        <p:tgtEl>
                                          <p:spTgt spid="2">
                                            <p:graphicEl>
                                              <a:dgm id="{E86403A3-9296-4985-8A11-16571561544D}"/>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A34206D8-BFA6-4267-BA74-EDAE53FF1F10}"/>
                                            </p:graphicEl>
                                          </p:spTgt>
                                        </p:tgtEl>
                                        <p:attrNameLst>
                                          <p:attrName>style.visibility</p:attrName>
                                        </p:attrNameLst>
                                      </p:cBhvr>
                                      <p:to>
                                        <p:strVal val="visible"/>
                                      </p:to>
                                    </p:set>
                                    <p:animEffect transition="in" filter="fade">
                                      <p:cBhvr>
                                        <p:cTn id="41" dur="500"/>
                                        <p:tgtEl>
                                          <p:spTgt spid="2">
                                            <p:graphicEl>
                                              <a:dgm id="{A34206D8-BFA6-4267-BA74-EDAE53FF1F10}"/>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C45CE722-C1D0-48A0-AA4C-FB4DBA2DF20A}"/>
                                            </p:graphicEl>
                                          </p:spTgt>
                                        </p:tgtEl>
                                        <p:attrNameLst>
                                          <p:attrName>style.visibility</p:attrName>
                                        </p:attrNameLst>
                                      </p:cBhvr>
                                      <p:to>
                                        <p:strVal val="visible"/>
                                      </p:to>
                                    </p:set>
                                    <p:animEffect transition="in" filter="fade">
                                      <p:cBhvr>
                                        <p:cTn id="44" dur="500"/>
                                        <p:tgtEl>
                                          <p:spTgt spid="2">
                                            <p:graphicEl>
                                              <a:dgm id="{C45CE722-C1D0-48A0-AA4C-FB4DBA2DF20A}"/>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graphicEl>
                                              <a:dgm id="{84458821-5C6B-4BF9-9183-024CFD13B0C9}"/>
                                            </p:graphicEl>
                                          </p:spTgt>
                                        </p:tgtEl>
                                        <p:attrNameLst>
                                          <p:attrName>style.visibility</p:attrName>
                                        </p:attrNameLst>
                                      </p:cBhvr>
                                      <p:to>
                                        <p:strVal val="visible"/>
                                      </p:to>
                                    </p:set>
                                    <p:animEffect transition="in" filter="fade">
                                      <p:cBhvr>
                                        <p:cTn id="49" dur="500"/>
                                        <p:tgtEl>
                                          <p:spTgt spid="2">
                                            <p:graphicEl>
                                              <a:dgm id="{84458821-5C6B-4BF9-9183-024CFD13B0C9}"/>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
                                            <p:graphicEl>
                                              <a:dgm id="{4AE3AB0B-887C-45A3-8C22-CC777859E471}"/>
                                            </p:graphicEl>
                                          </p:spTgt>
                                        </p:tgtEl>
                                        <p:attrNameLst>
                                          <p:attrName>style.visibility</p:attrName>
                                        </p:attrNameLst>
                                      </p:cBhvr>
                                      <p:to>
                                        <p:strVal val="visible"/>
                                      </p:to>
                                    </p:set>
                                    <p:animEffect transition="in" filter="fade">
                                      <p:cBhvr>
                                        <p:cTn id="54" dur="500"/>
                                        <p:tgtEl>
                                          <p:spTgt spid="2">
                                            <p:graphicEl>
                                              <a:dgm id="{4AE3AB0B-887C-45A3-8C22-CC777859E471}"/>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
                                            <p:graphicEl>
                                              <a:dgm id="{CA6124A3-4857-4F46-B073-83D5B5CC9E07}"/>
                                            </p:graphicEl>
                                          </p:spTgt>
                                        </p:tgtEl>
                                        <p:attrNameLst>
                                          <p:attrName>style.visibility</p:attrName>
                                        </p:attrNameLst>
                                      </p:cBhvr>
                                      <p:to>
                                        <p:strVal val="visible"/>
                                      </p:to>
                                    </p:set>
                                    <p:animEffect transition="in" filter="fade">
                                      <p:cBhvr>
                                        <p:cTn id="57" dur="500"/>
                                        <p:tgtEl>
                                          <p:spTgt spid="2">
                                            <p:graphicEl>
                                              <a:dgm id="{CA6124A3-4857-4F46-B073-83D5B5CC9E07}"/>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
                                            <p:graphicEl>
                                              <a:dgm id="{BE58A7D1-33C9-4631-B9F5-51E806F1385F}"/>
                                            </p:graphicEl>
                                          </p:spTgt>
                                        </p:tgtEl>
                                        <p:attrNameLst>
                                          <p:attrName>style.visibility</p:attrName>
                                        </p:attrNameLst>
                                      </p:cBhvr>
                                      <p:to>
                                        <p:strVal val="visible"/>
                                      </p:to>
                                    </p:set>
                                    <p:animEffect transition="in" filter="fade">
                                      <p:cBhvr>
                                        <p:cTn id="62" dur="500"/>
                                        <p:tgtEl>
                                          <p:spTgt spid="2">
                                            <p:graphicEl>
                                              <a:dgm id="{BE58A7D1-33C9-4631-B9F5-51E806F1385F}"/>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
                                            <p:graphicEl>
                                              <a:dgm id="{194A08A9-2A14-45E3-B539-CE2D6B76E735}"/>
                                            </p:graphicEl>
                                          </p:spTgt>
                                        </p:tgtEl>
                                        <p:attrNameLst>
                                          <p:attrName>style.visibility</p:attrName>
                                        </p:attrNameLst>
                                      </p:cBhvr>
                                      <p:to>
                                        <p:strVal val="visible"/>
                                      </p:to>
                                    </p:set>
                                    <p:animEffect transition="in" filter="fade">
                                      <p:cBhvr>
                                        <p:cTn id="65" dur="500"/>
                                        <p:tgtEl>
                                          <p:spTgt spid="2">
                                            <p:graphicEl>
                                              <a:dgm id="{194A08A9-2A14-45E3-B539-CE2D6B76E73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10" grpId="0" animBg="1" autoUpdateAnimBg="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Mr Quynh\E Quynh\VIEC GIANG DAY\Thao Giang 2014\Thao Giang\hinh anh\travail_dans_les_champs_avec_charue_et_buff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1" y="152400"/>
            <a:ext cx="6310313" cy="322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0"/>
          <p:cNvSpPr>
            <a:spLocks noChangeAspect="1" noChangeArrowheads="1"/>
          </p:cNvSpPr>
          <p:nvPr/>
        </p:nvSpPr>
        <p:spPr bwMode="auto">
          <a:xfrm>
            <a:off x="6248400" y="3810000"/>
            <a:ext cx="4267200" cy="2895600"/>
          </a:xfrm>
          <a:prstGeom prst="rect">
            <a:avLst/>
          </a:prstGeom>
          <a:solidFill>
            <a:schemeClr val="bg1"/>
          </a:solidFill>
          <a:ln w="76200" cmpd="tri">
            <a:solidFill>
              <a:srgbClr val="FF3300"/>
            </a:solidFill>
            <a:miter lim="800000"/>
            <a:headEnd/>
            <a:tailEnd/>
          </a:ln>
        </p:spPr>
        <p:txBody>
          <a:bodyPr/>
          <a:lstStyle>
            <a:lvl1pPr marL="273050" indent="-27305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lnSpc>
                <a:spcPct val="90000"/>
              </a:lnSpc>
              <a:spcBef>
                <a:spcPts val="400"/>
              </a:spcBef>
              <a:spcAft>
                <a:spcPct val="0"/>
              </a:spcAft>
              <a:buNone/>
            </a:pPr>
            <a:r>
              <a:rPr lang="en-US" altLang="en-US" sz="2400" b="1">
                <a:solidFill>
                  <a:srgbClr val="C00000"/>
                </a:solidFill>
                <a:cs typeface="Arial" panose="020B0604020202020204" pitchFamily="34" charset="0"/>
              </a:rPr>
              <a:t>Quan hệ sản xuất</a:t>
            </a:r>
          </a:p>
          <a:p>
            <a:pPr algn="ctr" fontAlgn="base">
              <a:lnSpc>
                <a:spcPct val="90000"/>
              </a:lnSpc>
              <a:spcBef>
                <a:spcPts val="400"/>
              </a:spcBef>
              <a:spcAft>
                <a:spcPct val="0"/>
              </a:spcAft>
              <a:buNone/>
            </a:pPr>
            <a:r>
              <a:rPr lang="en-US" altLang="en-US" sz="2400" b="1">
                <a:solidFill>
                  <a:srgbClr val="002060"/>
                </a:solidFill>
                <a:cs typeface="Arial" panose="020B0604020202020204" pitchFamily="34" charset="0"/>
              </a:rPr>
              <a:t>tất yếu tồn tại các loại hình sở hữu nhỏ về tư liệu SX, với cung cách quản lý theo hình thức kinh tế hộ gia đình và phân phối chủ yếu là hiện vật, trực tiếp, tự cấp tự túc.</a:t>
            </a:r>
            <a:endParaRPr lang="vi-VN" altLang="en-US" sz="2400">
              <a:solidFill>
                <a:srgbClr val="002060"/>
              </a:solidFill>
              <a:cs typeface="Arial" panose="020B0604020202020204" pitchFamily="34" charset="0"/>
            </a:endParaRPr>
          </a:p>
        </p:txBody>
      </p:sp>
      <p:sp>
        <p:nvSpPr>
          <p:cNvPr id="9" name="Right Arrow Callout 8"/>
          <p:cNvSpPr/>
          <p:nvPr/>
        </p:nvSpPr>
        <p:spPr>
          <a:xfrm>
            <a:off x="1600200" y="4038600"/>
            <a:ext cx="4648200" cy="25146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a:solidFill>
                  <a:srgbClr val="FF0000"/>
                </a:solidFill>
                <a:latin typeface="Arial" pitchFamily="34" charset="0"/>
                <a:cs typeface="Arial" pitchFamily="34" charset="0"/>
              </a:rPr>
              <a:t>Lực lượng sản xuất   </a:t>
            </a:r>
          </a:p>
          <a:p>
            <a:pPr marL="342900" indent="-342900" algn="ctr" fontAlgn="base">
              <a:lnSpc>
                <a:spcPct val="90000"/>
              </a:lnSpc>
              <a:spcBef>
                <a:spcPct val="20000"/>
              </a:spcBef>
              <a:spcAft>
                <a:spcPct val="0"/>
              </a:spcAft>
              <a:defRPr/>
            </a:pPr>
            <a:r>
              <a:rPr lang="en-US" sz="2400" b="1">
                <a:solidFill>
                  <a:prstClr val="white"/>
                </a:solidFill>
                <a:latin typeface="Arial" pitchFamily="34" charset="0"/>
                <a:cs typeface="Arial" pitchFamily="34" charset="0"/>
              </a:rPr>
              <a:t>trình độ thấp, lao động thủ công, công cụ thô sơ, quy mô không lớn, năng suất lao động thấp</a:t>
            </a:r>
            <a:r>
              <a:rPr lang="en-US" b="1">
                <a:solidFill>
                  <a:prstClr val="white"/>
                </a:solidFill>
              </a:rPr>
              <a:t>, </a:t>
            </a:r>
            <a:endParaRPr lang="vi-VN">
              <a:solidFill>
                <a:prstClr val="white"/>
              </a:solidFill>
            </a:endParaRPr>
          </a:p>
          <a:p>
            <a:pPr algn="ctr" fontAlgn="base">
              <a:spcBef>
                <a:spcPct val="0"/>
              </a:spcBef>
              <a:spcAft>
                <a:spcPct val="0"/>
              </a:spcAft>
              <a:defRPr/>
            </a:pPr>
            <a:endParaRPr lang="en-US">
              <a:solidFill>
                <a:prstClr val="white"/>
              </a:solidFill>
            </a:endParaRPr>
          </a:p>
        </p:txBody>
      </p:sp>
    </p:spTree>
    <p:extLst>
      <p:ext uri="{BB962C8B-B14F-4D97-AF65-F5344CB8AC3E}">
        <p14:creationId xmlns:p14="http://schemas.microsoft.com/office/powerpoint/2010/main" val="283063353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0"/>
          <p:cNvSpPr>
            <a:spLocks noChangeAspect="1" noChangeArrowheads="1"/>
          </p:cNvSpPr>
          <p:nvPr/>
        </p:nvSpPr>
        <p:spPr bwMode="auto">
          <a:xfrm>
            <a:off x="6261100" y="4000500"/>
            <a:ext cx="4267200" cy="2362200"/>
          </a:xfrm>
          <a:prstGeom prst="rect">
            <a:avLst/>
          </a:prstGeom>
          <a:solidFill>
            <a:schemeClr val="bg1"/>
          </a:solidFill>
          <a:ln w="76200" cmpd="tri">
            <a:solidFill>
              <a:srgbClr val="FF3300"/>
            </a:solidFill>
            <a:miter lim="800000"/>
            <a:headEnd/>
            <a:tailEnd/>
          </a:ln>
        </p:spPr>
        <p:txBody>
          <a:bodyPr/>
          <a:lstStyle/>
          <a:p>
            <a:pPr marL="274320" indent="-274320" algn="ctr" fontAlgn="base">
              <a:lnSpc>
                <a:spcPct val="90000"/>
              </a:lnSpc>
              <a:spcBef>
                <a:spcPts val="400"/>
              </a:spcBef>
              <a:spcAft>
                <a:spcPct val="0"/>
              </a:spcAft>
              <a:defRPr/>
            </a:pPr>
            <a:r>
              <a:rPr lang="en-US" sz="2400" b="1">
                <a:solidFill>
                  <a:srgbClr val="C00000"/>
                </a:solidFill>
                <a:latin typeface="Arial" charset="0"/>
                <a:cs typeface="Arial" charset="0"/>
              </a:rPr>
              <a:t>Quan hệ sản xuất</a:t>
            </a:r>
          </a:p>
          <a:p>
            <a:pPr marL="342900" indent="-342900" algn="just" fontAlgn="base">
              <a:lnSpc>
                <a:spcPct val="90000"/>
              </a:lnSpc>
              <a:spcBef>
                <a:spcPct val="20000"/>
              </a:spcBef>
              <a:spcAft>
                <a:spcPct val="0"/>
              </a:spcAft>
              <a:defRPr/>
            </a:pPr>
            <a:r>
              <a:rPr lang="en-US" sz="2400" b="1">
                <a:solidFill>
                  <a:prstClr val="black"/>
                </a:solidFill>
                <a:latin typeface="Arial" charset="0"/>
                <a:cs typeface="Arial" charset="0"/>
              </a:rPr>
              <a:t>loại hình SH có tính xã hội hóa, với phương cách quản lý hiện đại, phương thức phân phối đa dạng, phân phối qua giá trị.</a:t>
            </a:r>
            <a:endParaRPr lang="vi-VN" sz="2400" b="1">
              <a:solidFill>
                <a:prstClr val="black"/>
              </a:solidFill>
              <a:cs typeface="Arial" charset="0"/>
            </a:endParaRPr>
          </a:p>
        </p:txBody>
      </p:sp>
      <p:sp>
        <p:nvSpPr>
          <p:cNvPr id="9" name="Right Arrow Callout 8"/>
          <p:cNvSpPr/>
          <p:nvPr/>
        </p:nvSpPr>
        <p:spPr>
          <a:xfrm>
            <a:off x="1600200" y="3810000"/>
            <a:ext cx="4648200" cy="27432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a:solidFill>
                  <a:srgbClr val="FF0000"/>
                </a:solidFill>
                <a:latin typeface="Arial" pitchFamily="34" charset="0"/>
                <a:cs typeface="Arial" pitchFamily="34" charset="0"/>
              </a:rPr>
              <a:t>Lực lượng sản xuất   </a:t>
            </a:r>
          </a:p>
          <a:p>
            <a:pPr marL="342900" indent="-342900" algn="ctr" fontAlgn="base">
              <a:lnSpc>
                <a:spcPct val="90000"/>
              </a:lnSpc>
              <a:spcBef>
                <a:spcPct val="20000"/>
              </a:spcBef>
              <a:spcAft>
                <a:spcPct val="0"/>
              </a:spcAft>
              <a:defRPr/>
            </a:pPr>
            <a:r>
              <a:rPr lang="en-US" sz="2400" b="1">
                <a:solidFill>
                  <a:prstClr val="white"/>
                </a:solidFill>
                <a:latin typeface="Arial" pitchFamily="34" charset="0"/>
                <a:cs typeface="Arial" pitchFamily="34" charset="0"/>
              </a:rPr>
              <a:t>phát triển ở trình độ công nghiệp hóa, công cụ lao động hiện đại, sx với quy mô lớn, năng suất lao động cao</a:t>
            </a:r>
            <a:endParaRPr lang="en-US" sz="2400">
              <a:solidFill>
                <a:prstClr val="white"/>
              </a:solidFill>
              <a:latin typeface="Arial" pitchFamily="34" charset="0"/>
              <a:cs typeface="Arial" pitchFamily="34" charset="0"/>
            </a:endParaRPr>
          </a:p>
        </p:txBody>
      </p:sp>
      <p:pic>
        <p:nvPicPr>
          <p:cNvPr id="27652" name="Picture 2" descr="D:\Mr Quynh\E Quynh\VIEC GIANG DAY\Thao Giang 2014\Thao Giang\hinh anh\nha-may.jpg.0.57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1" y="271464"/>
            <a:ext cx="5915025" cy="338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43929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7547" y="346158"/>
            <a:ext cx="9906000" cy="5016758"/>
          </a:xfrm>
          <a:prstGeom prst="rect">
            <a:avLst/>
          </a:prstGeom>
        </p:spPr>
        <p:txBody>
          <a:bodyPr wrap="square">
            <a:spAutoFit/>
          </a:bodyPr>
          <a:lstStyle/>
          <a:p>
            <a:pPr algn="just"/>
            <a:r>
              <a:rPr lang="vi-VN" sz="3200" i="1" dirty="0">
                <a:solidFill>
                  <a:srgbClr val="FF0000"/>
                </a:solidFill>
              </a:rPr>
              <a:t>→Ý nghĩa của vấn đề</a:t>
            </a:r>
            <a:r>
              <a:rPr lang="en-US" sz="3200" i="1" dirty="0">
                <a:solidFill>
                  <a:srgbClr val="FF0000"/>
                </a:solidFill>
              </a:rPr>
              <a:t>: </a:t>
            </a:r>
            <a:r>
              <a:rPr lang="pt-BR" sz="3200" dirty="0"/>
              <a:t>Quy luật này cho ta nhận thức, muốn xã hội phát triển trước hết phải:</a:t>
            </a:r>
          </a:p>
          <a:p>
            <a:pPr marL="457200" indent="-457200" algn="just">
              <a:buFont typeface="Wingdings" pitchFamily="2" charset="2"/>
              <a:buChar char="Ø"/>
            </a:pPr>
            <a:r>
              <a:rPr lang="pt-BR" sz="3200" dirty="0"/>
              <a:t> Thúc đẩy lực lượng sản xuất phát triển. </a:t>
            </a:r>
          </a:p>
          <a:p>
            <a:pPr marL="457200" indent="-457200" algn="just">
              <a:buFont typeface="Wingdings" pitchFamily="2" charset="2"/>
              <a:buChar char="Ø"/>
            </a:pPr>
            <a:r>
              <a:rPr lang="pt-BR" sz="3200" dirty="0"/>
              <a:t>Phải ứng dụng khoa học công nghệ mới, cải tiến công cụ lao động, không ngừng nâng cao trình độ, kỹ năng của người lao động, năng suất lao động... </a:t>
            </a:r>
          </a:p>
          <a:p>
            <a:pPr marL="457200" indent="-457200" algn="just">
              <a:buFont typeface="Wingdings" pitchFamily="2" charset="2"/>
              <a:buChar char="Ø"/>
            </a:pPr>
            <a:r>
              <a:rPr lang="pt-BR" sz="3200" dirty="0"/>
              <a:t>Phải làm rõ các quan hệ sở hữu, cách thức tổ chức quản lý quá trình sản xuất và các hình thức phân phối phù hợp thúc đẩy lực lượng sản xuất phát triển.</a:t>
            </a:r>
            <a:endParaRPr lang="en-US" sz="3200" dirty="0"/>
          </a:p>
          <a:p>
            <a:pPr algn="just"/>
            <a:endParaRPr lang="en-US" sz="3200" dirty="0">
              <a:solidFill>
                <a:srgbClr val="FF0000"/>
              </a:solidFill>
            </a:endParaRPr>
          </a:p>
        </p:txBody>
      </p:sp>
    </p:spTree>
    <p:extLst>
      <p:ext uri="{BB962C8B-B14F-4D97-AF65-F5344CB8AC3E}">
        <p14:creationId xmlns:p14="http://schemas.microsoft.com/office/powerpoint/2010/main" val="327321354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11"/>
          <p:cNvSpPr>
            <a:spLocks noChangeArrowheads="1"/>
          </p:cNvSpPr>
          <p:nvPr/>
        </p:nvSpPr>
        <p:spPr bwMode="auto">
          <a:xfrm>
            <a:off x="1703389" y="4437063"/>
            <a:ext cx="8785225" cy="1223962"/>
          </a:xfrm>
          <a:prstGeom prst="rect">
            <a:avLst/>
          </a:prstGeom>
          <a:solidFill>
            <a:srgbClr val="C00000"/>
          </a:solidFill>
          <a:ln w="76200" cmpd="tri">
            <a:solidFill>
              <a:srgbClr val="FF3300"/>
            </a:solidFill>
            <a:miter lim="800000"/>
            <a:headEnd/>
            <a:tailEnd/>
          </a:ln>
        </p:spPr>
        <p:txBody>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lnSpc>
                <a:spcPct val="90000"/>
              </a:lnSpc>
              <a:spcAft>
                <a:spcPct val="0"/>
              </a:spcAft>
              <a:buFontTx/>
              <a:buNone/>
            </a:pPr>
            <a:r>
              <a:rPr lang="en-US" altLang="en-US" sz="2000">
                <a:solidFill>
                  <a:prstClr val="white"/>
                </a:solidFill>
                <a:latin typeface=".VnMystical" pitchFamily="34" charset="0"/>
                <a:cs typeface="Arial" panose="020B0604020202020204" pitchFamily="34" charset="0"/>
              </a:rPr>
              <a:t>     </a:t>
            </a:r>
            <a:r>
              <a:rPr lang="en-US" altLang="en-US" sz="2000">
                <a:solidFill>
                  <a:prstClr val="white"/>
                </a:solidFill>
                <a:cs typeface="Arial" panose="020B0604020202020204" pitchFamily="34" charset="0"/>
              </a:rPr>
              <a:t>CSHT của XH Việt Nam trong thời kỳ quá độ là một cơ cấu kinh tế thống nhất của nhiều thành phần, được xác lập trên cơ sở chế độ đa loại hình QHSX (Trên 3 mặt: SH, Tchức-quản lý và phân phối); trên cơ sở công hữu là nền tảng.</a:t>
            </a:r>
            <a:endParaRPr lang="vi-VN" altLang="en-US" sz="2000">
              <a:solidFill>
                <a:prstClr val="white"/>
              </a:solidFill>
              <a:cs typeface="Arial" panose="020B0604020202020204" pitchFamily="34" charset="0"/>
            </a:endParaRPr>
          </a:p>
          <a:p>
            <a:pPr fontAlgn="base">
              <a:lnSpc>
                <a:spcPct val="90000"/>
              </a:lnSpc>
              <a:spcAft>
                <a:spcPct val="0"/>
              </a:spcAft>
              <a:buFontTx/>
              <a:buNone/>
            </a:pPr>
            <a:endParaRPr lang="vi-VN" altLang="en-US" sz="2000">
              <a:solidFill>
                <a:prstClr val="white"/>
              </a:solidFill>
              <a:cs typeface="Arial" panose="020B0604020202020204" pitchFamily="34" charset="0"/>
            </a:endParaRPr>
          </a:p>
        </p:txBody>
      </p:sp>
      <p:sp>
        <p:nvSpPr>
          <p:cNvPr id="31" name="Rectangle 30"/>
          <p:cNvSpPr>
            <a:spLocks noChangeArrowheads="1"/>
          </p:cNvSpPr>
          <p:nvPr/>
        </p:nvSpPr>
        <p:spPr bwMode="auto">
          <a:xfrm>
            <a:off x="403412" y="2763838"/>
            <a:ext cx="1178303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r>
              <a:rPr lang="en-US" altLang="en-US" sz="2400" dirty="0">
                <a:solidFill>
                  <a:prstClr val="black"/>
                </a:solidFill>
              </a:rPr>
              <a:t>- </a:t>
            </a:r>
            <a:r>
              <a:rPr lang="en-US" altLang="en-US" sz="2400" dirty="0" err="1">
                <a:solidFill>
                  <a:prstClr val="black"/>
                </a:solidFill>
              </a:rPr>
              <a:t>Cơ</a:t>
            </a:r>
            <a:r>
              <a:rPr lang="en-US" altLang="en-US" sz="2400" dirty="0">
                <a:solidFill>
                  <a:prstClr val="black"/>
                </a:solidFill>
              </a:rPr>
              <a:t> </a:t>
            </a:r>
            <a:r>
              <a:rPr lang="en-US" altLang="en-US" sz="2400" dirty="0" err="1">
                <a:solidFill>
                  <a:prstClr val="black"/>
                </a:solidFill>
              </a:rPr>
              <a:t>sở</a:t>
            </a:r>
            <a:r>
              <a:rPr lang="en-US" altLang="en-US" sz="2400" dirty="0">
                <a:solidFill>
                  <a:prstClr val="black"/>
                </a:solidFill>
              </a:rPr>
              <a:t> </a:t>
            </a:r>
            <a:r>
              <a:rPr lang="en-US" altLang="en-US" sz="2400" dirty="0" err="1">
                <a:solidFill>
                  <a:prstClr val="black"/>
                </a:solidFill>
              </a:rPr>
              <a:t>hạ</a:t>
            </a:r>
            <a:r>
              <a:rPr lang="en-US" altLang="en-US" sz="2400" dirty="0">
                <a:solidFill>
                  <a:prstClr val="black"/>
                </a:solidFill>
              </a:rPr>
              <a:t> </a:t>
            </a:r>
            <a:r>
              <a:rPr lang="en-US" altLang="en-US" sz="2400" dirty="0" err="1">
                <a:solidFill>
                  <a:prstClr val="black"/>
                </a:solidFill>
              </a:rPr>
              <a:t>tầng</a:t>
            </a:r>
            <a:r>
              <a:rPr lang="vi-VN" altLang="en-US" sz="2400" dirty="0">
                <a:solidFill>
                  <a:prstClr val="black"/>
                </a:solidFill>
              </a:rPr>
              <a:t> bao gồm quan hệ sản xuất thống trị, quan hệ sản xuất còn lại của hình thái kinh tế- xã hội trước và quan hệ sản xuất của hình thái kinh tế- xã hội tương lai</a:t>
            </a:r>
            <a:endParaRPr lang="en-US" altLang="en-US" sz="2400" dirty="0">
              <a:solidFill>
                <a:prstClr val="black"/>
              </a:solidFill>
            </a:endParaRPr>
          </a:p>
        </p:txBody>
      </p:sp>
      <p:sp>
        <p:nvSpPr>
          <p:cNvPr id="31748" name="Rectangle 31"/>
          <p:cNvSpPr>
            <a:spLocks noChangeArrowheads="1"/>
          </p:cNvSpPr>
          <p:nvPr/>
        </p:nvSpPr>
        <p:spPr bwMode="auto">
          <a:xfrm>
            <a:off x="-5556" y="1402557"/>
            <a:ext cx="1219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en-US" altLang="en-US" sz="2400" b="1" i="1" u="sng" dirty="0">
                <a:solidFill>
                  <a:srgbClr val="FF0000"/>
                </a:solidFill>
                <a:cs typeface="Arial" panose="020B0604020202020204" pitchFamily="34" charset="0"/>
              </a:rPr>
              <a:t> </a:t>
            </a:r>
            <a:r>
              <a:rPr lang="vi-VN" altLang="en-US" sz="2400" b="1" i="1" u="sng" dirty="0">
                <a:solidFill>
                  <a:srgbClr val="FF0000"/>
                </a:solidFill>
                <a:cs typeface="Arial" panose="020B0604020202020204" pitchFamily="34" charset="0"/>
              </a:rPr>
              <a:t>Cơ sở hạ tầng</a:t>
            </a:r>
            <a:r>
              <a:rPr lang="vi-VN" altLang="en-US" sz="2400" b="1" u="sng" dirty="0">
                <a:solidFill>
                  <a:srgbClr val="FF0000"/>
                </a:solidFill>
                <a:cs typeface="Arial" panose="020B0604020202020204" pitchFamily="34" charset="0"/>
              </a:rPr>
              <a:t> </a:t>
            </a:r>
            <a:endParaRPr lang="en-US" altLang="en-US" sz="2400" b="1" u="sng" dirty="0">
              <a:solidFill>
                <a:srgbClr val="FF0000"/>
              </a:solidFill>
              <a:cs typeface="Arial" panose="020B0604020202020204" pitchFamily="34" charset="0"/>
            </a:endParaRPr>
          </a:p>
          <a:p>
            <a:pPr algn="just" eaLnBrk="0" fontAlgn="base" hangingPunct="0">
              <a:spcBef>
                <a:spcPct val="0"/>
              </a:spcBef>
              <a:spcAft>
                <a:spcPct val="0"/>
              </a:spcAft>
              <a:buFontTx/>
              <a:buNone/>
            </a:pPr>
            <a:r>
              <a:rPr lang="en-US" altLang="en-US" sz="2400" b="1" dirty="0">
                <a:solidFill>
                  <a:prstClr val="black"/>
                </a:solidFill>
                <a:cs typeface="Arial" panose="020B0604020202020204" pitchFamily="34" charset="0"/>
              </a:rPr>
              <a:t>- L</a:t>
            </a:r>
            <a:r>
              <a:rPr lang="vi-VN" altLang="en-US" sz="2400" dirty="0">
                <a:solidFill>
                  <a:prstClr val="black"/>
                </a:solidFill>
                <a:cs typeface="Arial" panose="020B0604020202020204" pitchFamily="34" charset="0"/>
              </a:rPr>
              <a:t>à toàn bộ những quan hệ sản xuất hợp thành cơ cấu kinh tế của một hình thái kinh tế- xã hội nhất định</a:t>
            </a:r>
            <a:r>
              <a:rPr lang="en-US" altLang="en-US" sz="2400" dirty="0">
                <a:solidFill>
                  <a:srgbClr val="FF0000"/>
                </a:solidFill>
                <a:cs typeface="Arial" panose="020B0604020202020204" pitchFamily="34" charset="0"/>
              </a:rPr>
              <a:t>.</a:t>
            </a:r>
          </a:p>
        </p:txBody>
      </p:sp>
      <p:sp>
        <p:nvSpPr>
          <p:cNvPr id="31749" name="TextBox 2"/>
          <p:cNvSpPr txBox="1">
            <a:spLocks noChangeArrowheads="1"/>
          </p:cNvSpPr>
          <p:nvPr/>
        </p:nvSpPr>
        <p:spPr bwMode="auto">
          <a:xfrm>
            <a:off x="174812" y="111105"/>
            <a:ext cx="1191558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indent="0">
              <a:buNone/>
            </a:pPr>
            <a:r>
              <a:rPr lang="pt-BR" sz="2800" b="1" i="1" dirty="0">
                <a:solidFill>
                  <a:srgbClr val="FF0000"/>
                </a:solidFill>
              </a:rPr>
              <a:t>- Quy luật về mối quan hệ biện chứng giữa cơ sở hạ tầng và kiến trúc thượng tầng</a:t>
            </a:r>
            <a:endParaRPr lang="en-US" sz="2800" dirty="0">
              <a:solidFill>
                <a:srgbClr val="FF0000"/>
              </a:solidFill>
            </a:endParaRPr>
          </a:p>
        </p:txBody>
      </p:sp>
      <p:sp>
        <p:nvSpPr>
          <p:cNvPr id="6" name="AutoShape 22"/>
          <p:cNvSpPr>
            <a:spLocks noChangeAspect="1" noChangeArrowheads="1"/>
          </p:cNvSpPr>
          <p:nvPr/>
        </p:nvSpPr>
        <p:spPr bwMode="auto">
          <a:xfrm>
            <a:off x="1673226" y="1153318"/>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Tree>
    <p:extLst>
      <p:ext uri="{BB962C8B-B14F-4D97-AF65-F5344CB8AC3E}">
        <p14:creationId xmlns:p14="http://schemas.microsoft.com/office/powerpoint/2010/main" val="248892295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ox(in)">
                                      <p:cBhvr>
                                        <p:cTn id="7" dur="500"/>
                                        <p:tgtEl>
                                          <p:spTgt spid="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19"/>
                                        </p:tgtEl>
                                        <p:attrNameLst>
                                          <p:attrName>style.visibility</p:attrName>
                                        </p:attrNameLst>
                                      </p:cBhvr>
                                      <p:to>
                                        <p:strVal val="visible"/>
                                      </p:to>
                                    </p:set>
                                    <p:anim calcmode="lin" valueType="num">
                                      <p:cBhvr additive="base">
                                        <p:cTn id="12" dur="500" fill="hold"/>
                                        <p:tgtEl>
                                          <p:spTgt spid="9219"/>
                                        </p:tgtEl>
                                        <p:attrNameLst>
                                          <p:attrName>ppt_x</p:attrName>
                                        </p:attrNameLst>
                                      </p:cBhvr>
                                      <p:tavLst>
                                        <p:tav tm="0">
                                          <p:val>
                                            <p:strVal val="#ppt_x"/>
                                          </p:val>
                                        </p:tav>
                                        <p:tav tm="100000">
                                          <p:val>
                                            <p:strVal val="#ppt_x"/>
                                          </p:val>
                                        </p:tav>
                                      </p:tavLst>
                                    </p:anim>
                                    <p:anim calcmode="lin" valueType="num">
                                      <p:cBhvr additive="base">
                                        <p:cTn id="13" dur="500" fill="hold"/>
                                        <p:tgtEl>
                                          <p:spTgt spid="921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3" presetClass="entr" presetSubtype="1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nimBg="1"/>
      <p:bldP spid="31" grpId="0"/>
      <p:bldP spid="6" grpId="0" animBg="1" autoUpdateAnimBg="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
          <p:cNvSpPr>
            <a:spLocks noChangeArrowheads="1"/>
          </p:cNvSpPr>
          <p:nvPr/>
        </p:nvSpPr>
        <p:spPr bwMode="auto">
          <a:xfrm>
            <a:off x="1524000" y="260350"/>
            <a:ext cx="91440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vi-VN" altLang="en-US" sz="2400" b="1" i="1" u="sng" dirty="0">
                <a:solidFill>
                  <a:srgbClr val="FF0000"/>
                </a:solidFill>
                <a:cs typeface="Times New Roman" panose="02020603050405020304" pitchFamily="18" charset="0"/>
              </a:rPr>
              <a:t>Kiến trúc thượng tầng</a:t>
            </a:r>
            <a:r>
              <a:rPr lang="vi-VN" altLang="en-US" sz="2400" b="1" u="sng" dirty="0">
                <a:solidFill>
                  <a:srgbClr val="FF0000"/>
                </a:solidFill>
                <a:cs typeface="Times New Roman" panose="02020603050405020304" pitchFamily="18" charset="0"/>
              </a:rPr>
              <a:t> </a:t>
            </a:r>
            <a:r>
              <a:rPr lang="vi-VN" altLang="en-US" sz="2400" dirty="0">
                <a:solidFill>
                  <a:prstClr val="black"/>
                </a:solidFill>
                <a:cs typeface="Times New Roman" panose="02020603050405020304" pitchFamily="18" charset="0"/>
              </a:rPr>
              <a:t>là toàn bộ những quan điểm tư tưởng chính trị pháp quyền, đạo đức, nghệ thuật, tôn giáo, triết học... và những thiết chế tương ứng như nhà nước, đảng phái, giáo hội, các tổ chức quần chúng..., được hình thành trên cơ sở hạ tầng nhất định và phản ánh cơ sở hạ tầng đó.</a:t>
            </a:r>
            <a:endParaRPr lang="vi-VN" altLang="en-US" sz="2400" dirty="0">
              <a:solidFill>
                <a:prstClr val="black"/>
              </a:solidFill>
              <a:cs typeface="Arial" panose="020B0604020202020204" pitchFamily="34" charset="0"/>
            </a:endParaRPr>
          </a:p>
        </p:txBody>
      </p:sp>
      <p:pic>
        <p:nvPicPr>
          <p:cNvPr id="3277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2970213"/>
            <a:ext cx="7924800" cy="388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301263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fade">
                                      <p:cBhvr>
                                        <p:cTn id="7" dur="500"/>
                                        <p:tgtEl>
                                          <p:spTgt spid="32770"/>
                                        </p:tgtEl>
                                      </p:cBhvr>
                                    </p:animEffect>
                                  </p:childTnLst>
                                </p:cTn>
                              </p:par>
                              <p:par>
                                <p:cTn id="8" presetID="10" presetClass="entr" presetSubtype="0" fill="hold" nodeType="withEffect">
                                  <p:stCondLst>
                                    <p:cond delay="0"/>
                                  </p:stCondLst>
                                  <p:childTnLst>
                                    <p:set>
                                      <p:cBhvr>
                                        <p:cTn id="9" dur="1" fill="hold">
                                          <p:stCondLst>
                                            <p:cond delay="0"/>
                                          </p:stCondLst>
                                        </p:cTn>
                                        <p:tgtEl>
                                          <p:spTgt spid="32771"/>
                                        </p:tgtEl>
                                        <p:attrNameLst>
                                          <p:attrName>style.visibility</p:attrName>
                                        </p:attrNameLst>
                                      </p:cBhvr>
                                      <p:to>
                                        <p:strVal val="visible"/>
                                      </p:to>
                                    </p:set>
                                    <p:animEffect transition="in" filter="fade">
                                      <p:cBhvr>
                                        <p:cTn id="10"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31216586"/>
              </p:ext>
            </p:extLst>
          </p:nvPr>
        </p:nvGraphicFramePr>
        <p:xfrm>
          <a:off x="540912" y="193184"/>
          <a:ext cx="11372045" cy="6297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6022240"/>
      </p:ext>
    </p:extLst>
  </p:cSld>
  <p:clrMapOvr>
    <a:masterClrMapping/>
  </p:clrMapOvr>
  <p:transition>
    <p:wedge/>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954046900"/>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96233" y="483617"/>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67327150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348634324"/>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02104" y="1586276"/>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521490642"/>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63053760"/>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55893" y="1774534"/>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3926710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903299948"/>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96234" y="2010086"/>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559261766"/>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804582551"/>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28999" y="692274"/>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33098404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812018033"/>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294528" y="2305921"/>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095736972"/>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082070320"/>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55893" y="225213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9260044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890612601"/>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82787" y="1714251"/>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04153298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680720644"/>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50022" y="144531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7717552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269581505"/>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24834" y="295138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45569751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821836587"/>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24834" y="295138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00787651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999092465"/>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15552" y="3388182"/>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37041177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00770596"/>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63470" y="295138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0758459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132130867"/>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02105" y="1499098"/>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05670939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11615668"/>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90364" y="144531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47035665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503953019"/>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57600" y="423334"/>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27841748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53100713"/>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5271246" y="175459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850179596"/>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615276053"/>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5271246" y="175459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32961850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518300175"/>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5257799" y="450229"/>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26342043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44147526"/>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5517775" y="3166534"/>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19200900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879576583"/>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5396751" y="1620122"/>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17038361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715461874"/>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5410198" y="242047"/>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8295564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528895029"/>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88975" y="248073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4554471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32975" y="5058070"/>
            <a:ext cx="235902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1"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 y="4927600"/>
            <a:ext cx="2743200" cy="1803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3459385370"/>
              </p:ext>
            </p:extLst>
          </p:nvPr>
        </p:nvGraphicFramePr>
        <p:xfrm>
          <a:off x="1524000" y="1625600"/>
          <a:ext cx="8763000" cy="5003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2"/>
          <p:cNvSpPr/>
          <p:nvPr/>
        </p:nvSpPr>
        <p:spPr>
          <a:xfrm>
            <a:off x="0" y="0"/>
            <a:ext cx="12192000" cy="375552"/>
          </a:xfrm>
          <a:prstGeom prst="rect">
            <a:avLst/>
          </a:prstGeom>
          <a:solidFill>
            <a:srgbClr val="00B050"/>
          </a:solidFill>
          <a:ln>
            <a:solidFill>
              <a:srgbClr val="FF0000"/>
            </a:solidFill>
          </a:ln>
        </p:spPr>
        <p:txBody>
          <a:bodyPr wrap="square">
            <a:spAutoFit/>
          </a:bodyPr>
          <a:lstStyle/>
          <a:p>
            <a:pPr indent="457200" algn="ctr">
              <a:lnSpc>
                <a:spcPts val="2100"/>
              </a:lnSpc>
            </a:pPr>
            <a:r>
              <a:rPr lang="vi-VN" sz="2400" b="1" dirty="0">
                <a:solidFill>
                  <a:schemeClr val="bg1"/>
                </a:solidFill>
                <a:latin typeface="Calibri" panose="020F0502020204030204" pitchFamily="34" charset="0"/>
                <a:ea typeface="Times New Roman" panose="02020603050405020304" pitchFamily="18" charset="0"/>
              </a:rPr>
              <a:t>2. Kinh tế chính trị Mác – Lênin</a:t>
            </a:r>
            <a:endParaRPr lang="en-US" sz="2400" b="1" dirty="0">
              <a:solidFill>
                <a:schemeClr val="bg1"/>
              </a:solidFill>
              <a:latin typeface="Calibri" panose="020F0502020204030204" pitchFamily="34" charset="0"/>
              <a:ea typeface="Times New Roman" panose="02020603050405020304" pitchFamily="18" charset="0"/>
            </a:endParaRPr>
          </a:p>
        </p:txBody>
      </p:sp>
      <p:sp>
        <p:nvSpPr>
          <p:cNvPr id="4" name="Rectangle 3"/>
          <p:cNvSpPr/>
          <p:nvPr/>
        </p:nvSpPr>
        <p:spPr>
          <a:xfrm>
            <a:off x="38100" y="458120"/>
            <a:ext cx="6096000" cy="375552"/>
          </a:xfrm>
          <a:prstGeom prst="rect">
            <a:avLst/>
          </a:prstGeom>
          <a:solidFill>
            <a:srgbClr val="FF0000"/>
          </a:solidFill>
        </p:spPr>
        <p:txBody>
          <a:bodyPr>
            <a:spAutoFit/>
          </a:bodyPr>
          <a:lstStyle/>
          <a:p>
            <a:pPr indent="457200" algn="ctr">
              <a:lnSpc>
                <a:spcPts val="2100"/>
              </a:lnSpc>
            </a:pPr>
            <a:r>
              <a:rPr lang="vi-VN" sz="2400" b="1" i="1"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sz="2400" dirty="0">
              <a:solidFill>
                <a:schemeClr val="bg1"/>
              </a:solidFill>
              <a:latin typeface="Calibri" panose="020F0502020204030204" pitchFamily="34" charset="0"/>
            </a:endParaRPr>
          </a:p>
        </p:txBody>
      </p:sp>
      <p:sp>
        <p:nvSpPr>
          <p:cNvPr id="5" name="Rectangle 4"/>
          <p:cNvSpPr/>
          <p:nvPr/>
        </p:nvSpPr>
        <p:spPr>
          <a:xfrm>
            <a:off x="351053" y="924480"/>
            <a:ext cx="2864887" cy="483017"/>
          </a:xfrm>
          <a:prstGeom prst="rect">
            <a:avLst/>
          </a:prstGeom>
        </p:spPr>
        <p:txBody>
          <a:bodyPr wrap="none">
            <a:spAutoFit/>
          </a:bodyPr>
          <a:lstStyle/>
          <a:p>
            <a:pPr marL="285750" indent="-285750" algn="just">
              <a:lnSpc>
                <a:spcPct val="115000"/>
              </a:lnSpc>
              <a:buFont typeface="Wingdings" panose="05000000000000000000" pitchFamily="2" charset="2"/>
              <a:buChar char="v"/>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Học thuyết giá trị </a:t>
            </a:r>
            <a:endParaRPr lang="en-US" sz="24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0867064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5A58821-C327-4C03-B058-AC2CA4EEF8D2}"/>
                                            </p:graphicEl>
                                          </p:spTgt>
                                        </p:tgtEl>
                                        <p:attrNameLst>
                                          <p:attrName>style.visibility</p:attrName>
                                        </p:attrNameLst>
                                      </p:cBhvr>
                                      <p:to>
                                        <p:strVal val="visible"/>
                                      </p:to>
                                    </p:set>
                                    <p:animEffect transition="in" filter="fade">
                                      <p:cBhvr>
                                        <p:cTn id="7" dur="500"/>
                                        <p:tgtEl>
                                          <p:spTgt spid="2">
                                            <p:graphicEl>
                                              <a:dgm id="{A5A58821-C327-4C03-B058-AC2CA4EEF8D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0A5B1D1-A445-4DBF-B3CB-131F4DACD9A7}"/>
                                            </p:graphicEl>
                                          </p:spTgt>
                                        </p:tgtEl>
                                        <p:attrNameLst>
                                          <p:attrName>style.visibility</p:attrName>
                                        </p:attrNameLst>
                                      </p:cBhvr>
                                      <p:to>
                                        <p:strVal val="visible"/>
                                      </p:to>
                                    </p:set>
                                    <p:animEffect transition="in" filter="fade">
                                      <p:cBhvr>
                                        <p:cTn id="12" dur="500"/>
                                        <p:tgtEl>
                                          <p:spTgt spid="2">
                                            <p:graphicEl>
                                              <a:dgm id="{80A5B1D1-A445-4DBF-B3CB-131F4DACD9A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327397D-7E13-4AA3-AA3C-6BD1F3F5E843}"/>
                                            </p:graphicEl>
                                          </p:spTgt>
                                        </p:tgtEl>
                                        <p:attrNameLst>
                                          <p:attrName>style.visibility</p:attrName>
                                        </p:attrNameLst>
                                      </p:cBhvr>
                                      <p:to>
                                        <p:strVal val="visible"/>
                                      </p:to>
                                    </p:set>
                                    <p:animEffect transition="in" filter="fade">
                                      <p:cBhvr>
                                        <p:cTn id="15" dur="500"/>
                                        <p:tgtEl>
                                          <p:spTgt spid="2">
                                            <p:graphicEl>
                                              <a:dgm id="{F327397D-7E13-4AA3-AA3C-6BD1F3F5E84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BD9D7406-5E40-4B8B-A7E8-74AEB05A9B03}"/>
                                            </p:graphicEl>
                                          </p:spTgt>
                                        </p:tgtEl>
                                        <p:attrNameLst>
                                          <p:attrName>style.visibility</p:attrName>
                                        </p:attrNameLst>
                                      </p:cBhvr>
                                      <p:to>
                                        <p:strVal val="visible"/>
                                      </p:to>
                                    </p:set>
                                    <p:animEffect transition="in" filter="fade">
                                      <p:cBhvr>
                                        <p:cTn id="20" dur="500"/>
                                        <p:tgtEl>
                                          <p:spTgt spid="2">
                                            <p:graphicEl>
                                              <a:dgm id="{BD9D7406-5E40-4B8B-A7E8-74AEB05A9B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381B2524-50EB-46E6-829C-D52407B09F01}"/>
                                            </p:graphicEl>
                                          </p:spTgt>
                                        </p:tgtEl>
                                        <p:attrNameLst>
                                          <p:attrName>style.visibility</p:attrName>
                                        </p:attrNameLst>
                                      </p:cBhvr>
                                      <p:to>
                                        <p:strVal val="visible"/>
                                      </p:to>
                                    </p:set>
                                    <p:animEffect transition="in" filter="fade">
                                      <p:cBhvr>
                                        <p:cTn id="25" dur="500"/>
                                        <p:tgtEl>
                                          <p:spTgt spid="2">
                                            <p:graphicEl>
                                              <a:dgm id="{381B2524-50EB-46E6-829C-D52407B09F01}"/>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0B54D3B-D220-44AE-8606-5EEEB620C977}"/>
                                            </p:graphicEl>
                                          </p:spTgt>
                                        </p:tgtEl>
                                        <p:attrNameLst>
                                          <p:attrName>style.visibility</p:attrName>
                                        </p:attrNameLst>
                                      </p:cBhvr>
                                      <p:to>
                                        <p:strVal val="visible"/>
                                      </p:to>
                                    </p:set>
                                    <p:animEffect transition="in" filter="fade">
                                      <p:cBhvr>
                                        <p:cTn id="28" dur="500"/>
                                        <p:tgtEl>
                                          <p:spTgt spid="2">
                                            <p:graphicEl>
                                              <a:dgm id="{90B54D3B-D220-44AE-8606-5EEEB620C97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59969A1-CC53-446E-B5FB-2E875EFACED1}"/>
                                            </p:graphicEl>
                                          </p:spTgt>
                                        </p:tgtEl>
                                        <p:attrNameLst>
                                          <p:attrName>style.visibility</p:attrName>
                                        </p:attrNameLst>
                                      </p:cBhvr>
                                      <p:to>
                                        <p:strVal val="visible"/>
                                      </p:to>
                                    </p:set>
                                    <p:animEffect transition="in" filter="fade">
                                      <p:cBhvr>
                                        <p:cTn id="33" dur="500"/>
                                        <p:tgtEl>
                                          <p:spTgt spid="2">
                                            <p:graphicEl>
                                              <a:dgm id="{E59969A1-CC53-446E-B5FB-2E875EFACED1}"/>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42A5705-DF6A-412D-932A-BD95E156CEF7}"/>
                                            </p:graphicEl>
                                          </p:spTgt>
                                        </p:tgtEl>
                                        <p:attrNameLst>
                                          <p:attrName>style.visibility</p:attrName>
                                        </p:attrNameLst>
                                      </p:cBhvr>
                                      <p:to>
                                        <p:strVal val="visible"/>
                                      </p:to>
                                    </p:set>
                                    <p:animEffect transition="in" filter="fade">
                                      <p:cBhvr>
                                        <p:cTn id="36" dur="500"/>
                                        <p:tgtEl>
                                          <p:spTgt spid="2">
                                            <p:graphicEl>
                                              <a:dgm id="{342A5705-DF6A-412D-932A-BD95E156CE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1524000" y="2438400"/>
            <a:ext cx="2590800" cy="1104900"/>
          </a:xfrm>
          <a:prstGeom prst="rect">
            <a:avLst/>
          </a:prstGeom>
          <a:solidFill>
            <a:srgbClr val="00B050"/>
          </a:solidFill>
          <a:ln w="38100">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b="1" dirty="0">
                <a:solidFill>
                  <a:srgbClr val="FFFF00"/>
                </a:solidFill>
                <a:latin typeface="Times New Roman" panose="02020603050405020304" pitchFamily="18" charset="0"/>
                <a:cs typeface="Arial" panose="020B0604020202020204" pitchFamily="34" charset="0"/>
              </a:rPr>
              <a:t> GIÁ TRỊ SỬ DỤNG</a:t>
            </a:r>
            <a:endParaRPr lang="en-US" altLang="en-US" sz="2400" b="1" dirty="0">
              <a:solidFill>
                <a:srgbClr val="FFFF00"/>
              </a:solidFill>
              <a:latin typeface="Times New Roman" panose="02020603050405020304" pitchFamily="18" charset="0"/>
              <a:cs typeface="Arial" panose="020B0604020202020204" pitchFamily="34" charset="0"/>
            </a:endParaRPr>
          </a:p>
        </p:txBody>
      </p:sp>
      <p:grpSp>
        <p:nvGrpSpPr>
          <p:cNvPr id="49155" name="Group 3"/>
          <p:cNvGrpSpPr>
            <a:grpSpLocks/>
          </p:cNvGrpSpPr>
          <p:nvPr/>
        </p:nvGrpSpPr>
        <p:grpSpPr bwMode="auto">
          <a:xfrm>
            <a:off x="4114800" y="2730504"/>
            <a:ext cx="7604974" cy="461963"/>
            <a:chOff x="1632" y="1632"/>
            <a:chExt cx="4128" cy="291"/>
          </a:xfrm>
        </p:grpSpPr>
        <p:sp>
          <p:nvSpPr>
            <p:cNvPr id="49171" name="Text Box 4"/>
            <p:cNvSpPr txBox="1">
              <a:spLocks noChangeArrowheads="1"/>
            </p:cNvSpPr>
            <p:nvPr/>
          </p:nvSpPr>
          <p:spPr bwMode="auto">
            <a:xfrm>
              <a:off x="2502" y="1632"/>
              <a:ext cx="3258" cy="291"/>
            </a:xfrm>
            <a:prstGeom prst="rect">
              <a:avLst/>
            </a:prstGeom>
            <a:solidFill>
              <a:schemeClr val="bg1"/>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dirty="0" err="1">
                  <a:solidFill>
                    <a:schemeClr val="tx2"/>
                  </a:solidFill>
                  <a:latin typeface="Times New Roman" panose="02020603050405020304" pitchFamily="18" charset="0"/>
                  <a:cs typeface="Arial" panose="020B0604020202020204" pitchFamily="34" charset="0"/>
                </a:rPr>
                <a:t>Giá</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trị</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sử</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dụng</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là</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phạm</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trù</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vĩnh</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viễn</a:t>
              </a:r>
              <a:endParaRPr lang="en-US" altLang="en-US" sz="2400" b="1" dirty="0">
                <a:solidFill>
                  <a:schemeClr val="tx2"/>
                </a:solidFill>
                <a:latin typeface="Times New Roman" panose="02020603050405020304" pitchFamily="18" charset="0"/>
                <a:cs typeface="Arial" panose="020B0604020202020204" pitchFamily="34" charset="0"/>
              </a:endParaRPr>
            </a:p>
          </p:txBody>
        </p:sp>
        <p:sp>
          <p:nvSpPr>
            <p:cNvPr id="49172" name="Line 5"/>
            <p:cNvSpPr>
              <a:spLocks noChangeShapeType="1"/>
            </p:cNvSpPr>
            <p:nvPr/>
          </p:nvSpPr>
          <p:spPr bwMode="auto">
            <a:xfrm>
              <a:off x="1632" y="1798"/>
              <a:ext cx="822"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6" name="Group 6"/>
          <p:cNvGrpSpPr>
            <a:grpSpLocks/>
          </p:cNvGrpSpPr>
          <p:nvPr/>
        </p:nvGrpSpPr>
        <p:grpSpPr bwMode="auto">
          <a:xfrm>
            <a:off x="4114800" y="15087"/>
            <a:ext cx="7605713" cy="2819400"/>
            <a:chOff x="1632" y="0"/>
            <a:chExt cx="4791" cy="1776"/>
          </a:xfrm>
        </p:grpSpPr>
        <p:sp>
          <p:nvSpPr>
            <p:cNvPr id="49169" name="Text Box 7"/>
            <p:cNvSpPr txBox="1">
              <a:spLocks noChangeArrowheads="1"/>
            </p:cNvSpPr>
            <p:nvPr/>
          </p:nvSpPr>
          <p:spPr bwMode="auto">
            <a:xfrm>
              <a:off x="2496" y="0"/>
              <a:ext cx="3927" cy="872"/>
            </a:xfrm>
            <a:prstGeom prst="rect">
              <a:avLst/>
            </a:prstGeom>
            <a:solidFill>
              <a:srgbClr val="663300"/>
            </a:solidFill>
            <a:ln w="28575">
              <a:solidFill>
                <a:schemeClr val="tx1"/>
              </a:solidFill>
              <a:miter lim="800000"/>
              <a:headEnd/>
              <a:tailEnd/>
            </a:ln>
          </p:spPr>
          <p:txBody>
            <a:bodyPr wrap="square">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dirty="0">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Là</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công</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dụng</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của</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vật</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tính</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có</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ích</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của</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vật</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để</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thỏa</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mãn</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nhu</a:t>
              </a:r>
              <a:r>
                <a:rPr lang="en-US" altLang="en-US" sz="2800" u="sng"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cầu</a:t>
              </a:r>
              <a:r>
                <a:rPr lang="en-US" altLang="en-US" sz="2800" u="sng"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nào</a:t>
              </a:r>
              <a:r>
                <a:rPr lang="en-US" altLang="en-US" sz="2800" u="sng"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đó</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của</a:t>
              </a:r>
              <a:r>
                <a:rPr lang="en-US" altLang="en-US" sz="2800" dirty="0">
                  <a:solidFill>
                    <a:srgbClr val="FFFF00"/>
                  </a:solidFill>
                  <a:latin typeface="Times New Roman" panose="02020603050405020304" pitchFamily="18" charset="0"/>
                  <a:cs typeface="Arial" panose="020B0604020202020204" pitchFamily="34" charset="0"/>
                </a:rPr>
                <a:t> con </a:t>
              </a:r>
              <a:r>
                <a:rPr lang="en-US" altLang="en-US" sz="2800" dirty="0" err="1">
                  <a:solidFill>
                    <a:srgbClr val="FFFF00"/>
                  </a:solidFill>
                  <a:latin typeface="Times New Roman" panose="02020603050405020304" pitchFamily="18" charset="0"/>
                  <a:cs typeface="Arial" panose="020B0604020202020204" pitchFamily="34" charset="0"/>
                </a:rPr>
                <a:t>người</a:t>
              </a:r>
              <a:endParaRPr lang="en-US" altLang="en-US" sz="2800" dirty="0">
                <a:solidFill>
                  <a:srgbClr val="FFFF00"/>
                </a:solidFill>
                <a:latin typeface="Times New Roman" panose="02020603050405020304" pitchFamily="18" charset="0"/>
                <a:cs typeface="Arial" panose="020B0604020202020204" pitchFamily="34" charset="0"/>
              </a:endParaRPr>
            </a:p>
          </p:txBody>
        </p:sp>
        <p:sp>
          <p:nvSpPr>
            <p:cNvPr id="49170" name="Line 8"/>
            <p:cNvSpPr>
              <a:spLocks noChangeShapeType="1"/>
            </p:cNvSpPr>
            <p:nvPr/>
          </p:nvSpPr>
          <p:spPr bwMode="auto">
            <a:xfrm flipV="1">
              <a:off x="1632" y="528"/>
              <a:ext cx="816" cy="1248"/>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 name="Group 9"/>
          <p:cNvGrpSpPr>
            <a:grpSpLocks/>
          </p:cNvGrpSpPr>
          <p:nvPr/>
        </p:nvGrpSpPr>
        <p:grpSpPr bwMode="auto">
          <a:xfrm>
            <a:off x="4114800" y="1676400"/>
            <a:ext cx="7604974" cy="1295400"/>
            <a:chOff x="1680" y="1511"/>
            <a:chExt cx="4307" cy="889"/>
          </a:xfrm>
        </p:grpSpPr>
        <p:sp>
          <p:nvSpPr>
            <p:cNvPr id="49167" name="Text Box 10"/>
            <p:cNvSpPr txBox="1">
              <a:spLocks noChangeArrowheads="1"/>
            </p:cNvSpPr>
            <p:nvPr/>
          </p:nvSpPr>
          <p:spPr bwMode="auto">
            <a:xfrm>
              <a:off x="2544" y="1511"/>
              <a:ext cx="3443" cy="669"/>
            </a:xfrm>
            <a:prstGeom prst="rect">
              <a:avLst/>
            </a:prstGeom>
            <a:solidFill>
              <a:srgbClr val="D7E6EE"/>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b="1" dirty="0" err="1">
                  <a:solidFill>
                    <a:srgbClr val="000066"/>
                  </a:solidFill>
                  <a:latin typeface="Times New Roman" panose="02020603050405020304" pitchFamily="18" charset="0"/>
                  <a:cs typeface="Arial" panose="020B0604020202020204" pitchFamily="34" charset="0"/>
                </a:rPr>
                <a:t>Giá</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trị</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sử</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dụng</a:t>
              </a:r>
              <a:r>
                <a:rPr lang="en-US" altLang="en-US" sz="2800" b="1" dirty="0">
                  <a:solidFill>
                    <a:srgbClr val="000066"/>
                  </a:solidFill>
                  <a:latin typeface="Times New Roman" panose="02020603050405020304" pitchFamily="18" charset="0"/>
                  <a:cs typeface="Arial" panose="020B0604020202020204" pitchFamily="34" charset="0"/>
                </a:rPr>
                <a:t> do </a:t>
              </a:r>
              <a:r>
                <a:rPr lang="en-US" altLang="en-US" sz="2800" b="1" dirty="0" err="1">
                  <a:solidFill>
                    <a:srgbClr val="000066"/>
                  </a:solidFill>
                  <a:latin typeface="Times New Roman" panose="02020603050405020304" pitchFamily="18" charset="0"/>
                  <a:cs typeface="Arial" panose="020B0604020202020204" pitchFamily="34" charset="0"/>
                </a:rPr>
                <a:t>những</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thuộc</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tính</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tự</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nhiên</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của</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vật</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quy</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định</a:t>
              </a:r>
              <a:endParaRPr lang="en-US" altLang="en-US" sz="2800" b="1" dirty="0">
                <a:solidFill>
                  <a:srgbClr val="000066"/>
                </a:solidFill>
                <a:latin typeface="Times New Roman" panose="02020603050405020304" pitchFamily="18" charset="0"/>
                <a:cs typeface="Arial" panose="020B0604020202020204" pitchFamily="34" charset="0"/>
              </a:endParaRPr>
            </a:p>
          </p:txBody>
        </p:sp>
        <p:sp>
          <p:nvSpPr>
            <p:cNvPr id="49168" name="Line 11"/>
            <p:cNvSpPr>
              <a:spLocks noChangeShapeType="1"/>
            </p:cNvSpPr>
            <p:nvPr/>
          </p:nvSpPr>
          <p:spPr bwMode="auto">
            <a:xfrm flipV="1">
              <a:off x="1680" y="1824"/>
              <a:ext cx="864" cy="57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8" name="Group 12"/>
          <p:cNvGrpSpPr>
            <a:grpSpLocks/>
          </p:cNvGrpSpPr>
          <p:nvPr/>
        </p:nvGrpSpPr>
        <p:grpSpPr bwMode="auto">
          <a:xfrm>
            <a:off x="4114800" y="3049588"/>
            <a:ext cx="7604974" cy="1827212"/>
            <a:chOff x="1632" y="1824"/>
            <a:chExt cx="4032" cy="1148"/>
          </a:xfrm>
        </p:grpSpPr>
        <p:sp>
          <p:nvSpPr>
            <p:cNvPr id="49165" name="Text Box 13"/>
            <p:cNvSpPr txBox="1">
              <a:spLocks noChangeArrowheads="1"/>
            </p:cNvSpPr>
            <p:nvPr/>
          </p:nvSpPr>
          <p:spPr bwMode="auto">
            <a:xfrm>
              <a:off x="2496" y="2208"/>
              <a:ext cx="3168" cy="764"/>
            </a:xfrm>
            <a:prstGeom prst="rect">
              <a:avLst/>
            </a:prstGeom>
            <a:solidFill>
              <a:srgbClr val="99FF66"/>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dirty="0" err="1">
                  <a:solidFill>
                    <a:srgbClr val="990000"/>
                  </a:solidFill>
                  <a:latin typeface="Times New Roman" panose="02020603050405020304" pitchFamily="18" charset="0"/>
                  <a:cs typeface="Arial" panose="020B0604020202020204" pitchFamily="34" charset="0"/>
                </a:rPr>
                <a:t>Lượng</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giá</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trị</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sử</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dụng</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phụ</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thuộc</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vào</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sự</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phát</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triển</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của</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khoa</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học</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kỹ</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thuật</a:t>
              </a:r>
              <a:endParaRPr lang="en-US" altLang="en-US" sz="2400" b="1" dirty="0">
                <a:solidFill>
                  <a:srgbClr val="990000"/>
                </a:solidFill>
                <a:latin typeface="Times New Roman" panose="02020603050405020304" pitchFamily="18" charset="0"/>
                <a:cs typeface="Arial" panose="020B0604020202020204" pitchFamily="34" charset="0"/>
              </a:endParaRPr>
            </a:p>
            <a:p>
              <a:pPr eaLnBrk="1" hangingPunct="1">
                <a:spcBef>
                  <a:spcPct val="0"/>
                </a:spcBef>
                <a:buClrTx/>
                <a:buFontTx/>
                <a:buNone/>
              </a:pPr>
              <a:endParaRPr lang="en-US" altLang="en-US" sz="2400" b="1" dirty="0">
                <a:solidFill>
                  <a:schemeClr val="bg1"/>
                </a:solidFill>
                <a:latin typeface="Times New Roman" panose="02020603050405020304" pitchFamily="18" charset="0"/>
                <a:cs typeface="Arial" panose="020B0604020202020204" pitchFamily="34" charset="0"/>
              </a:endParaRPr>
            </a:p>
          </p:txBody>
        </p:sp>
        <p:sp>
          <p:nvSpPr>
            <p:cNvPr id="49166" name="Line 14"/>
            <p:cNvSpPr>
              <a:spLocks noChangeShapeType="1"/>
            </p:cNvSpPr>
            <p:nvPr/>
          </p:nvSpPr>
          <p:spPr bwMode="auto">
            <a:xfrm>
              <a:off x="1632" y="1824"/>
              <a:ext cx="864" cy="72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9" name="Group 15"/>
          <p:cNvGrpSpPr>
            <a:grpSpLocks/>
          </p:cNvGrpSpPr>
          <p:nvPr/>
        </p:nvGrpSpPr>
        <p:grpSpPr bwMode="auto">
          <a:xfrm>
            <a:off x="4190999" y="3200401"/>
            <a:ext cx="7528775" cy="2625725"/>
            <a:chOff x="1632" y="1872"/>
            <a:chExt cx="3996" cy="1640"/>
          </a:xfrm>
        </p:grpSpPr>
        <p:sp>
          <p:nvSpPr>
            <p:cNvPr id="49163" name="Text Box 16"/>
            <p:cNvSpPr txBox="1">
              <a:spLocks noChangeArrowheads="1"/>
            </p:cNvSpPr>
            <p:nvPr/>
          </p:nvSpPr>
          <p:spPr bwMode="auto">
            <a:xfrm>
              <a:off x="2502" y="2980"/>
              <a:ext cx="3126" cy="532"/>
            </a:xfrm>
            <a:prstGeom prst="rect">
              <a:avLst/>
            </a:prstGeom>
            <a:solidFill>
              <a:schemeClr val="bg1"/>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dirty="0" err="1">
                  <a:solidFill>
                    <a:srgbClr val="CC0066"/>
                  </a:solidFill>
                  <a:latin typeface="Times New Roman" panose="02020603050405020304" pitchFamily="18" charset="0"/>
                  <a:cs typeface="Arial" panose="020B0604020202020204" pitchFamily="34" charset="0"/>
                </a:rPr>
                <a:t>Trong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nền</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kinh</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tế</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hàng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hóa</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giá</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trị</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sử</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dụng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là</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cái</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mang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giá</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trị</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trao</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đổi</a:t>
              </a:r>
              <a:r>
                <a:rPr lang="en-US" altLang="en-US" sz="2400" b="1" dirty="0">
                  <a:latin typeface="Times New Roman" panose="02020603050405020304" pitchFamily="18" charset="0"/>
                  <a:cs typeface="Arial" panose="020B0604020202020204" pitchFamily="34" charset="0"/>
                </a:rPr>
                <a:t>     </a:t>
              </a:r>
            </a:p>
          </p:txBody>
        </p:sp>
        <p:sp>
          <p:nvSpPr>
            <p:cNvPr id="49164" name="Line 17"/>
            <p:cNvSpPr>
              <a:spLocks noChangeShapeType="1"/>
            </p:cNvSpPr>
            <p:nvPr/>
          </p:nvSpPr>
          <p:spPr bwMode="auto">
            <a:xfrm>
              <a:off x="1632" y="1872"/>
              <a:ext cx="879" cy="13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60" name="Group 18"/>
          <p:cNvGrpSpPr>
            <a:grpSpLocks/>
          </p:cNvGrpSpPr>
          <p:nvPr/>
        </p:nvGrpSpPr>
        <p:grpSpPr bwMode="auto">
          <a:xfrm>
            <a:off x="4191000" y="3124201"/>
            <a:ext cx="7528775" cy="3611563"/>
            <a:chOff x="1632" y="1920"/>
            <a:chExt cx="3990" cy="2323"/>
          </a:xfrm>
        </p:grpSpPr>
        <p:sp>
          <p:nvSpPr>
            <p:cNvPr id="49161" name="Text Box 19"/>
            <p:cNvSpPr txBox="1">
              <a:spLocks noChangeArrowheads="1"/>
            </p:cNvSpPr>
            <p:nvPr/>
          </p:nvSpPr>
          <p:spPr bwMode="auto">
            <a:xfrm>
              <a:off x="2496" y="3696"/>
              <a:ext cx="3126" cy="547"/>
            </a:xfrm>
            <a:prstGeom prst="rect">
              <a:avLst/>
            </a:prstGeom>
            <a:solidFill>
              <a:srgbClr val="FFFF66"/>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a:solidFill>
                    <a:srgbClr val="000000"/>
                  </a:solidFill>
                  <a:latin typeface="Times New Roman" panose="02020603050405020304" pitchFamily="18" charset="0"/>
                  <a:cs typeface="Arial" panose="020B0604020202020204" pitchFamily="34" charset="0"/>
                </a:rPr>
                <a:t>Giá trị sử dụng của hàng hóa chỉ thể hiện khi tiêu dùng</a:t>
              </a:r>
              <a:r>
                <a:rPr lang="en-US" altLang="en-US" sz="2400" b="1">
                  <a:solidFill>
                    <a:srgbClr val="000000"/>
                  </a:solidFill>
                  <a:latin typeface=".VnTime" panose="020B7200000000000000" pitchFamily="34" charset="0"/>
                  <a:cs typeface="Arial" panose="020B0604020202020204" pitchFamily="34" charset="0"/>
                </a:rPr>
                <a:t>     </a:t>
              </a:r>
            </a:p>
          </p:txBody>
        </p:sp>
        <p:sp>
          <p:nvSpPr>
            <p:cNvPr id="49162" name="Line 20"/>
            <p:cNvSpPr>
              <a:spLocks noChangeShapeType="1"/>
            </p:cNvSpPr>
            <p:nvPr/>
          </p:nvSpPr>
          <p:spPr bwMode="auto">
            <a:xfrm>
              <a:off x="1632" y="1920"/>
              <a:ext cx="864" cy="196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21" name="Group 20"/>
          <p:cNvGrpSpPr/>
          <p:nvPr/>
        </p:nvGrpSpPr>
        <p:grpSpPr>
          <a:xfrm>
            <a:off x="137255" y="612346"/>
            <a:ext cx="4971086" cy="702687"/>
            <a:chOff x="3733027" y="936"/>
            <a:chExt cx="4971086" cy="1429122"/>
          </a:xfrm>
        </p:grpSpPr>
        <p:sp>
          <p:nvSpPr>
            <p:cNvPr id="22" name="Rounded Rectangle 21"/>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3"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spTree>
    <p:extLst>
      <p:ext uri="{BB962C8B-B14F-4D97-AF65-F5344CB8AC3E}">
        <p14:creationId xmlns:p14="http://schemas.microsoft.com/office/powerpoint/2010/main" val="38345685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62146"/>
                                        </p:tgtEl>
                                        <p:attrNameLst>
                                          <p:attrName>style.visibility</p:attrName>
                                        </p:attrNameLst>
                                      </p:cBhvr>
                                      <p:to>
                                        <p:strVal val="visible"/>
                                      </p:to>
                                    </p:set>
                                    <p:anim calcmode="lin" valueType="num">
                                      <p:cBhvr additive="base">
                                        <p:cTn id="12" dur="500" fill="hold"/>
                                        <p:tgtEl>
                                          <p:spTgt spid="262146"/>
                                        </p:tgtEl>
                                        <p:attrNameLst>
                                          <p:attrName>ppt_x</p:attrName>
                                        </p:attrNameLst>
                                      </p:cBhvr>
                                      <p:tavLst>
                                        <p:tav tm="0">
                                          <p:val>
                                            <p:strVal val="0-#ppt_w/2"/>
                                          </p:val>
                                        </p:tav>
                                        <p:tav tm="100000">
                                          <p:val>
                                            <p:strVal val="#ppt_x"/>
                                          </p:val>
                                        </p:tav>
                                      </p:tavLst>
                                    </p:anim>
                                    <p:anim calcmode="lin" valueType="num">
                                      <p:cBhvr additive="base">
                                        <p:cTn id="13" dur="500" fill="hold"/>
                                        <p:tgtEl>
                                          <p:spTgt spid="26214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49156"/>
                                        </p:tgtEl>
                                        <p:attrNameLst>
                                          <p:attrName>style.visibility</p:attrName>
                                        </p:attrNameLst>
                                      </p:cBhvr>
                                      <p:to>
                                        <p:strVal val="visible"/>
                                      </p:to>
                                    </p:set>
                                    <p:anim calcmode="lin" valueType="num">
                                      <p:cBhvr additive="base">
                                        <p:cTn id="18" dur="500" fill="hold"/>
                                        <p:tgtEl>
                                          <p:spTgt spid="49156"/>
                                        </p:tgtEl>
                                        <p:attrNameLst>
                                          <p:attrName>ppt_x</p:attrName>
                                        </p:attrNameLst>
                                      </p:cBhvr>
                                      <p:tavLst>
                                        <p:tav tm="0">
                                          <p:val>
                                            <p:strVal val="0-#ppt_w/2"/>
                                          </p:val>
                                        </p:tav>
                                        <p:tav tm="100000">
                                          <p:val>
                                            <p:strVal val="#ppt_x"/>
                                          </p:val>
                                        </p:tav>
                                      </p:tavLst>
                                    </p:anim>
                                    <p:anim calcmode="lin" valueType="num">
                                      <p:cBhvr additive="base">
                                        <p:cTn id="19" dur="500" fill="hold"/>
                                        <p:tgtEl>
                                          <p:spTgt spid="4915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9155"/>
                                        </p:tgtEl>
                                        <p:attrNameLst>
                                          <p:attrName>style.visibility</p:attrName>
                                        </p:attrNameLst>
                                      </p:cBhvr>
                                      <p:to>
                                        <p:strVal val="visible"/>
                                      </p:to>
                                    </p:set>
                                    <p:animEffect transition="in" filter="fade">
                                      <p:cBhvr>
                                        <p:cTn id="30" dur="500"/>
                                        <p:tgtEl>
                                          <p:spTgt spid="4915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9158"/>
                                        </p:tgtEl>
                                        <p:attrNameLst>
                                          <p:attrName>style.visibility</p:attrName>
                                        </p:attrNameLst>
                                      </p:cBhvr>
                                      <p:to>
                                        <p:strVal val="visible"/>
                                      </p:to>
                                    </p:set>
                                    <p:animEffect transition="in" filter="fade">
                                      <p:cBhvr>
                                        <p:cTn id="35" dur="500"/>
                                        <p:tgtEl>
                                          <p:spTgt spid="4915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9159"/>
                                        </p:tgtEl>
                                        <p:attrNameLst>
                                          <p:attrName>style.visibility</p:attrName>
                                        </p:attrNameLst>
                                      </p:cBhvr>
                                      <p:to>
                                        <p:strVal val="visible"/>
                                      </p:to>
                                    </p:set>
                                    <p:animEffect transition="in" filter="fade">
                                      <p:cBhvr>
                                        <p:cTn id="40" dur="500"/>
                                        <p:tgtEl>
                                          <p:spTgt spid="4915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49160"/>
                                        </p:tgtEl>
                                        <p:attrNameLst>
                                          <p:attrName>style.visibility</p:attrName>
                                        </p:attrNameLst>
                                      </p:cBhvr>
                                      <p:to>
                                        <p:strVal val="visible"/>
                                      </p:to>
                                    </p:set>
                                    <p:animEffect transition="in" filter="fade">
                                      <p:cBhvr>
                                        <p:cTn id="45" dur="500"/>
                                        <p:tgtEl>
                                          <p:spTgt spid="49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7328" y="-26894"/>
            <a:ext cx="12104672" cy="6796509"/>
          </a:xfrm>
          <a:prstGeom prst="rect">
            <a:avLst/>
          </a:prstGeom>
        </p:spPr>
      </p:pic>
      <p:graphicFrame>
        <p:nvGraphicFramePr>
          <p:cNvPr id="2" name="Diagram 1"/>
          <p:cNvGraphicFramePr/>
          <p:nvPr>
            <p:extLst>
              <p:ext uri="{D42A27DB-BD31-4B8C-83A1-F6EECF244321}">
                <p14:modId xmlns:p14="http://schemas.microsoft.com/office/powerpoint/2010/main" val="3527318367"/>
              </p:ext>
            </p:extLst>
          </p:nvPr>
        </p:nvGraphicFramePr>
        <p:xfrm>
          <a:off x="3007660" y="1904612"/>
          <a:ext cx="8763000" cy="3525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p:cNvGrpSpPr/>
          <p:nvPr/>
        </p:nvGrpSpPr>
        <p:grpSpPr>
          <a:xfrm>
            <a:off x="1931413" y="827895"/>
            <a:ext cx="4971086" cy="826094"/>
            <a:chOff x="3733027" y="936"/>
            <a:chExt cx="4971086" cy="1429122"/>
          </a:xfrm>
        </p:grpSpPr>
        <p:sp>
          <p:nvSpPr>
            <p:cNvPr id="4" name="Rounded Rectangle 3"/>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spTree>
    <p:extLst>
      <p:ext uri="{BB962C8B-B14F-4D97-AF65-F5344CB8AC3E}">
        <p14:creationId xmlns:p14="http://schemas.microsoft.com/office/powerpoint/2010/main" val="353952702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D743F06-37E5-4C42-B708-020D647268FE}"/>
                                            </p:graphicEl>
                                          </p:spTgt>
                                        </p:tgtEl>
                                        <p:attrNameLst>
                                          <p:attrName>style.visibility</p:attrName>
                                        </p:attrNameLst>
                                      </p:cBhvr>
                                      <p:to>
                                        <p:strVal val="visible"/>
                                      </p:to>
                                    </p:set>
                                    <p:animEffect transition="in" filter="fade">
                                      <p:cBhvr>
                                        <p:cTn id="12" dur="500"/>
                                        <p:tgtEl>
                                          <p:spTgt spid="2">
                                            <p:graphicEl>
                                              <a:dgm id="{AD743F06-37E5-4C42-B708-020D647268F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32570FF2-9A20-4DCC-9462-5D096EE9308E}"/>
                                            </p:graphicEl>
                                          </p:spTgt>
                                        </p:tgtEl>
                                        <p:attrNameLst>
                                          <p:attrName>style.visibility</p:attrName>
                                        </p:attrNameLst>
                                      </p:cBhvr>
                                      <p:to>
                                        <p:strVal val="visible"/>
                                      </p:to>
                                    </p:set>
                                    <p:animEffect transition="in" filter="fade">
                                      <p:cBhvr>
                                        <p:cTn id="17" dur="500"/>
                                        <p:tgtEl>
                                          <p:spTgt spid="2">
                                            <p:graphicEl>
                                              <a:dgm id="{32570FF2-9A20-4DCC-9462-5D096EE9308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4C69BDD-1737-49EE-BE19-E329687D99E1}"/>
                                            </p:graphicEl>
                                          </p:spTgt>
                                        </p:tgtEl>
                                        <p:attrNameLst>
                                          <p:attrName>style.visibility</p:attrName>
                                        </p:attrNameLst>
                                      </p:cBhvr>
                                      <p:to>
                                        <p:strVal val="visible"/>
                                      </p:to>
                                    </p:set>
                                    <p:animEffect transition="in" filter="fade">
                                      <p:cBhvr>
                                        <p:cTn id="20" dur="500"/>
                                        <p:tgtEl>
                                          <p:spTgt spid="2">
                                            <p:graphicEl>
                                              <a:dgm id="{C4C69BDD-1737-49EE-BE19-E329687D99E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888572018"/>
              </p:ext>
            </p:extLst>
          </p:nvPr>
        </p:nvGraphicFramePr>
        <p:xfrm>
          <a:off x="1275008" y="526483"/>
          <a:ext cx="9245600" cy="52303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513599"/>
      </p:ext>
    </p:extLst>
  </p:cSld>
  <p:clrMapOvr>
    <a:masterClrMapping/>
  </p:clrMapOvr>
  <p:transition>
    <p:wedge/>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Line 3"/>
          <p:cNvSpPr>
            <a:spLocks noChangeShapeType="1"/>
          </p:cNvSpPr>
          <p:nvPr/>
        </p:nvSpPr>
        <p:spPr bwMode="auto">
          <a:xfrm flipV="1">
            <a:off x="3124200" y="1143000"/>
            <a:ext cx="5105400" cy="20638"/>
          </a:xfrm>
          <a:prstGeom prst="line">
            <a:avLst/>
          </a:prstGeom>
          <a:noFill/>
          <a:ln w="25400">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1D528D"/>
              </a:solidFill>
            </a:endParaRPr>
          </a:p>
        </p:txBody>
      </p:sp>
      <p:pic>
        <p:nvPicPr>
          <p:cNvPr id="232460" name="Picture 12" descr="CL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1" y="3430588"/>
            <a:ext cx="1852613" cy="2133600"/>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pic>
        <p:nvPicPr>
          <p:cNvPr id="232461" name="Picture 13" descr="12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4497388"/>
            <a:ext cx="2971800"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2462" name="Picture 14" descr="ri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0" y="4268788"/>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WordArt 15"/>
          <p:cNvSpPr>
            <a:spLocks noChangeArrowheads="1" noChangeShapeType="1" noTextEdit="1"/>
          </p:cNvSpPr>
          <p:nvPr/>
        </p:nvSpPr>
        <p:spPr bwMode="auto">
          <a:xfrm>
            <a:off x="4876800" y="5945189"/>
            <a:ext cx="1219200" cy="657225"/>
          </a:xfrm>
          <a:prstGeom prst="rect">
            <a:avLst/>
          </a:prstGeom>
        </p:spPr>
        <p:txBody>
          <a:bodyPr wrap="none" fromWordArt="1">
            <a:prstTxWarp prst="textDoubleWave1">
              <a:avLst>
                <a:gd name="adj1" fmla="val 6500"/>
                <a:gd name="adj2" fmla="val 0"/>
              </a:avLst>
            </a:prstTxWarp>
          </a:bodyPr>
          <a:lstStyle/>
          <a:p>
            <a:pPr algn="ctr" eaLnBrk="0" fontAlgn="base" hangingPunct="0">
              <a:spcBef>
                <a:spcPct val="0"/>
              </a:spcBef>
              <a:spcAft>
                <a:spcPct val="0"/>
              </a:spcAft>
            </a:pPr>
            <a:r>
              <a:rPr lang="en-US" sz="3600" kern="10" spc="-36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sp>
        <p:nvSpPr>
          <p:cNvPr id="42000" name="Rectangle 16" descr="Parchment"/>
          <p:cNvSpPr>
            <a:spLocks noChangeArrowheads="1"/>
          </p:cNvSpPr>
          <p:nvPr/>
        </p:nvSpPr>
        <p:spPr bwMode="auto">
          <a:xfrm>
            <a:off x="0" y="697022"/>
            <a:ext cx="12192000" cy="1815882"/>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Là quy luật kinh tế căn bản của sản xuất và trao đổi hàng hoá. </a:t>
            </a:r>
            <a:endParaRPr lang="en-US" altLang="en-US" sz="2800" dirty="0">
              <a:solidFill>
                <a:srgbClr val="FFFF00"/>
              </a:solidFill>
              <a:cs typeface="Times New Roman" panose="02020603050405020304" pitchFamily="18" charset="0"/>
            </a:endParaRPr>
          </a:p>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Ở đâu có sản xuất hàng hoá thì ở đó có sự tồn tại và phát huy tác dụng của quy luật giá trị vì trao đổi hàng hoá phải theo nguyên tắc ngang giá, dựa trên cơ sở hao phí lao động xã hội cần thiết.</a:t>
            </a:r>
            <a:endParaRPr lang="en-US" altLang="en-US" sz="2800" dirty="0">
              <a:solidFill>
                <a:srgbClr val="FFFF00"/>
              </a:solidFill>
            </a:endParaRPr>
          </a:p>
        </p:txBody>
      </p:sp>
      <p:sp>
        <p:nvSpPr>
          <p:cNvPr id="2" name="Rectangle 1"/>
          <p:cNvSpPr/>
          <p:nvPr/>
        </p:nvSpPr>
        <p:spPr>
          <a:xfrm>
            <a:off x="231205" y="134470"/>
            <a:ext cx="2848857" cy="523220"/>
          </a:xfrm>
          <a:prstGeom prst="rect">
            <a:avLst/>
          </a:prstGeom>
        </p:spPr>
        <p:txBody>
          <a:bodyPr wrap="none">
            <a:spAutoFit/>
          </a:bodyPr>
          <a:lstStyle/>
          <a:p>
            <a:r>
              <a:rPr lang="pt-BR" sz="2800" dirty="0">
                <a:solidFill>
                  <a:srgbClr val="FF0000"/>
                </a:solidFill>
                <a:latin typeface="Times New Roman" panose="02020603050405020304" pitchFamily="18" charset="0"/>
                <a:ea typeface="Calibri" panose="020F0502020204030204" pitchFamily="34" charset="0"/>
              </a:rPr>
              <a:t>- </a:t>
            </a:r>
            <a:r>
              <a:rPr lang="pt-BR" sz="2800" b="1" dirty="0">
                <a:solidFill>
                  <a:srgbClr val="FF0000"/>
                </a:solidFill>
                <a:latin typeface="Times New Roman" panose="02020603050405020304" pitchFamily="18" charset="0"/>
                <a:ea typeface="Calibri" panose="020F0502020204030204" pitchFamily="34" charset="0"/>
              </a:rPr>
              <a:t>Quy luật giá trị</a:t>
            </a:r>
            <a:r>
              <a:rPr lang="pt-BR" sz="2800" dirty="0">
                <a:solidFill>
                  <a:srgbClr val="FF0000"/>
                </a:solidFill>
                <a:latin typeface="Times New Roman" panose="02020603050405020304" pitchFamily="18" charset="0"/>
                <a:ea typeface="Calibri" panose="020F0502020204030204" pitchFamily="34" charset="0"/>
              </a:rPr>
              <a:t> </a:t>
            </a:r>
            <a:endParaRPr lang="en-US" sz="2800" dirty="0">
              <a:solidFill>
                <a:srgbClr val="FF0000"/>
              </a:solidFill>
            </a:endParaRPr>
          </a:p>
        </p:txBody>
      </p:sp>
    </p:spTree>
    <p:extLst>
      <p:ext uri="{BB962C8B-B14F-4D97-AF65-F5344CB8AC3E}">
        <p14:creationId xmlns:p14="http://schemas.microsoft.com/office/powerpoint/2010/main" val="1101480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2000"/>
                                        </p:tgtEl>
                                        <p:attrNameLst>
                                          <p:attrName>style.visibility</p:attrName>
                                        </p:attrNameLst>
                                      </p:cBhvr>
                                      <p:to>
                                        <p:strVal val="visible"/>
                                      </p:to>
                                    </p:set>
                                    <p:anim calcmode="lin" valueType="num">
                                      <p:cBhvr additive="base">
                                        <p:cTn id="12" dur="500" fill="hold"/>
                                        <p:tgtEl>
                                          <p:spTgt spid="42000"/>
                                        </p:tgtEl>
                                        <p:attrNameLst>
                                          <p:attrName>ppt_x</p:attrName>
                                        </p:attrNameLst>
                                      </p:cBhvr>
                                      <p:tavLst>
                                        <p:tav tm="0">
                                          <p:val>
                                            <p:strVal val="#ppt_x"/>
                                          </p:val>
                                        </p:tav>
                                        <p:tav tm="100000">
                                          <p:val>
                                            <p:strVal val="#ppt_x"/>
                                          </p:val>
                                        </p:tav>
                                      </p:tavLst>
                                    </p:anim>
                                    <p:anim calcmode="lin" valueType="num">
                                      <p:cBhvr additive="base">
                                        <p:cTn id="13" dur="500" fill="hold"/>
                                        <p:tgtEl>
                                          <p:spTgt spid="4200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1" presetClass="entr" presetSubtype="0" fill="hold" nodeType="afterEffect">
                                  <p:stCondLst>
                                    <p:cond delay="0"/>
                                  </p:stCondLst>
                                  <p:childTnLst>
                                    <p:set>
                                      <p:cBhvr>
                                        <p:cTn id="16" dur="1" fill="hold">
                                          <p:stCondLst>
                                            <p:cond delay="499"/>
                                          </p:stCondLst>
                                        </p:cTn>
                                        <p:tgtEl>
                                          <p:spTgt spid="232460"/>
                                        </p:tgtEl>
                                        <p:attrNameLst>
                                          <p:attrName>style.visibility</p:attrName>
                                        </p:attrNameLst>
                                      </p:cBhvr>
                                      <p:to>
                                        <p:strVal val="visible"/>
                                      </p:to>
                                    </p:set>
                                  </p:childTnLst>
                                </p:cTn>
                              </p:par>
                            </p:childTnLst>
                          </p:cTn>
                        </p:par>
                        <p:par>
                          <p:cTn id="17" fill="hold" nodeType="afterGroup">
                            <p:stCondLst>
                              <p:cond delay="1000"/>
                            </p:stCondLst>
                            <p:childTnLst>
                              <p:par>
                                <p:cTn id="18" presetID="1" presetClass="entr" presetSubtype="0" fill="hold" nodeType="afterEffect">
                                  <p:stCondLst>
                                    <p:cond delay="0"/>
                                  </p:stCondLst>
                                  <p:childTnLst>
                                    <p:set>
                                      <p:cBhvr>
                                        <p:cTn id="19" dur="1" fill="hold">
                                          <p:stCondLst>
                                            <p:cond delay="499"/>
                                          </p:stCondLst>
                                        </p:cTn>
                                        <p:tgtEl>
                                          <p:spTgt spid="232461"/>
                                        </p:tgtEl>
                                        <p:attrNameLst>
                                          <p:attrName>style.visibility</p:attrName>
                                        </p:attrNameLst>
                                      </p:cBhvr>
                                      <p:to>
                                        <p:strVal val="visible"/>
                                      </p:to>
                                    </p:set>
                                  </p:childTnLst>
                                </p:cTn>
                              </p:par>
                            </p:childTnLst>
                          </p:cTn>
                        </p:par>
                        <p:par>
                          <p:cTn id="20" fill="hold" nodeType="afterGroup">
                            <p:stCondLst>
                              <p:cond delay="1500"/>
                            </p:stCondLst>
                            <p:childTnLst>
                              <p:par>
                                <p:cTn id="21" presetID="1" presetClass="entr" presetSubtype="0" fill="hold" nodeType="afterEffect">
                                  <p:stCondLst>
                                    <p:cond delay="0"/>
                                  </p:stCondLst>
                                  <p:childTnLst>
                                    <p:set>
                                      <p:cBhvr>
                                        <p:cTn id="22" dur="1" fill="hold">
                                          <p:stCondLst>
                                            <p:cond delay="499"/>
                                          </p:stCondLst>
                                        </p:cTn>
                                        <p:tgtEl>
                                          <p:spTgt spid="232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00"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373628"/>
          </a:xfrm>
          <a:prstGeom prst="rect">
            <a:avLst/>
          </a:prstGeom>
          <a:solidFill>
            <a:srgbClr val="FF0000"/>
          </a:solidFill>
          <a:ln>
            <a:solidFill>
              <a:srgbClr val="FF0000"/>
            </a:solidFill>
          </a:ln>
        </p:spPr>
        <p:txBody>
          <a:bodyPr wrap="square">
            <a:spAutoFit/>
          </a:bodyPr>
          <a:lstStyle/>
          <a:p>
            <a:pPr marL="342900" indent="-342900" algn="ctr">
              <a:lnSpc>
                <a:spcPts val="2100"/>
              </a:lnSpc>
              <a:buFont typeface="Wingdings" pitchFamily="2" charset="2"/>
              <a:buChar char="v"/>
              <a:tabLst>
                <a:tab pos="342900" algn="l"/>
                <a:tab pos="5257800" algn="l"/>
              </a:tabLst>
            </a:pPr>
            <a:r>
              <a:rPr lang="pt-BR" sz="24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Học thuyết giá trị thặng dư  </a:t>
            </a:r>
            <a:endParaRPr lang="en-US" sz="24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TextBox 8"/>
          <p:cNvSpPr txBox="1">
            <a:spLocks noChangeArrowheads="1"/>
          </p:cNvSpPr>
          <p:nvPr/>
        </p:nvSpPr>
        <p:spPr bwMode="auto">
          <a:xfrm>
            <a:off x="366260" y="1586761"/>
            <a:ext cx="5334000"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just" fontAlgn="base">
              <a:spcBef>
                <a:spcPct val="0"/>
              </a:spcBef>
              <a:spcAft>
                <a:spcPct val="0"/>
              </a:spcAft>
              <a:buNone/>
            </a:pP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Khái</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niệm</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Sức</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lao</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là</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con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Nó</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gồm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thể</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kỹ</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được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đem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ra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sử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dụng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trong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endParaRPr lang="en-US" altLang="en-US" sz="2800" i="1" dirty="0">
              <a:solidFill>
                <a:srgbClr val="1D528D"/>
              </a:solidFill>
              <a:latin typeface="+mn-lt"/>
              <a:cs typeface="Times New Roman" panose="02020603050405020304" pitchFamily="18" charset="0"/>
            </a:endParaRPr>
          </a:p>
        </p:txBody>
      </p:sp>
      <p:grpSp>
        <p:nvGrpSpPr>
          <p:cNvPr id="6" name="Group 10"/>
          <p:cNvGrpSpPr>
            <a:grpSpLocks/>
          </p:cNvGrpSpPr>
          <p:nvPr/>
        </p:nvGrpSpPr>
        <p:grpSpPr bwMode="auto">
          <a:xfrm>
            <a:off x="5930901" y="1752601"/>
            <a:ext cx="4843463" cy="4310063"/>
            <a:chOff x="2667000" y="1371600"/>
            <a:chExt cx="6400800" cy="4309726"/>
          </a:xfrm>
        </p:grpSpPr>
        <p:pic>
          <p:nvPicPr>
            <p:cNvPr id="7" name="Picture 43" descr="100trung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371600"/>
              <a:ext cx="3200400" cy="3581400"/>
            </a:xfrm>
            <a:prstGeom prst="rect">
              <a:avLst/>
            </a:prstGeom>
            <a:noFill/>
            <a:ln w="57150">
              <a:solidFill>
                <a:srgbClr val="FFFF99"/>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54" descr="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1409700"/>
              <a:ext cx="2743200" cy="42672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18"/>
            <p:cNvSpPr>
              <a:spLocks noChangeArrowheads="1"/>
            </p:cNvSpPr>
            <p:nvPr/>
          </p:nvSpPr>
          <p:spPr bwMode="auto">
            <a:xfrm>
              <a:off x="5638800" y="4665405"/>
              <a:ext cx="3429000" cy="1015921"/>
            </a:xfrm>
            <a:prstGeom prst="rect">
              <a:avLst/>
            </a:prstGeom>
            <a:solidFill>
              <a:srgbClr val="FFFFCC"/>
            </a:solidFill>
            <a:ln w="9525">
              <a:solidFill>
                <a:srgbClr val="1D528D"/>
              </a:solidFill>
              <a:miter lim="800000"/>
              <a:headEnd/>
              <a:tailEnd/>
            </a:ln>
            <a:effectLst>
              <a:outerShdw dist="107763" dir="2700000" algn="ctr" rotWithShape="0">
                <a:srgbClr val="B2B2B2"/>
              </a:outerShdw>
            </a:effectLst>
          </p:spPr>
          <p:txBody>
            <a:bodyPr anchor="ct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Tx/>
                <a:buNone/>
                <a:tabLst/>
                <a:defRPr/>
              </a:pPr>
              <a:r>
                <a:rPr kumimoji="0" lang="vi-VN" altLang="en-US" sz="2000" b="1" i="0" u="none" strike="noStrike" kern="0" cap="none" spc="0" normalizeH="0" baseline="0" noProof="0">
                  <a:ln>
                    <a:noFill/>
                  </a:ln>
                  <a:solidFill>
                    <a:srgbClr val="C00000"/>
                  </a:solidFill>
                  <a:effectLst/>
                  <a:uLnTx/>
                  <a:uFillTx/>
                  <a:latin typeface="Times New Roman" panose="02020603050405020304" pitchFamily="18" charset="0"/>
                  <a:cs typeface="Times New Roman" panose="02020603050405020304" pitchFamily="18" charset="0"/>
                </a:rPr>
                <a:t>Lao động là sự vận dụng sức lao động vào quá tr</a:t>
              </a:r>
              <a:r>
                <a:rPr kumimoji="0" lang="en-US" altLang="en-US" sz="2000" b="1" i="0" u="none" strike="noStrike" kern="0" cap="none" spc="0" normalizeH="0" baseline="0" noProof="0">
                  <a:ln>
                    <a:noFill/>
                  </a:ln>
                  <a:solidFill>
                    <a:srgbClr val="C00000"/>
                  </a:solidFill>
                  <a:effectLst/>
                  <a:uLnTx/>
                  <a:uFillTx/>
                  <a:latin typeface="Times New Roman" panose="02020603050405020304" pitchFamily="18" charset="0"/>
                  <a:cs typeface="Times New Roman" panose="02020603050405020304" pitchFamily="18" charset="0"/>
                </a:rPr>
                <a:t>ì</a:t>
              </a:r>
              <a:r>
                <a:rPr kumimoji="0" lang="vi-VN" altLang="en-US" sz="2000" b="1" i="0" u="none" strike="noStrike" kern="0" cap="none" spc="0" normalizeH="0" baseline="0" noProof="0">
                  <a:ln>
                    <a:noFill/>
                  </a:ln>
                  <a:solidFill>
                    <a:srgbClr val="C00000"/>
                  </a:solidFill>
                  <a:effectLst/>
                  <a:uLnTx/>
                  <a:uFillTx/>
                  <a:latin typeface="Times New Roman" panose="02020603050405020304" pitchFamily="18" charset="0"/>
                  <a:cs typeface="Times New Roman" panose="02020603050405020304" pitchFamily="18" charset="0"/>
                </a:rPr>
                <a:t>nh sản xuất</a:t>
              </a:r>
            </a:p>
          </p:txBody>
        </p:sp>
      </p:grpSp>
      <p:sp>
        <p:nvSpPr>
          <p:cNvPr id="2" name="Rectangle 1"/>
          <p:cNvSpPr/>
          <p:nvPr/>
        </p:nvSpPr>
        <p:spPr>
          <a:xfrm>
            <a:off x="370532" y="720528"/>
            <a:ext cx="3651962" cy="361637"/>
          </a:xfrm>
          <a:prstGeom prst="rect">
            <a:avLst/>
          </a:prstGeom>
        </p:spPr>
        <p:txBody>
          <a:bodyPr wrap="none">
            <a:spAutoFit/>
          </a:bodyPr>
          <a:lstStyle/>
          <a:p>
            <a:pPr lvl="0" algn="just">
              <a:lnSpc>
                <a:spcPts val="2100"/>
              </a:lnSpc>
              <a:tabLst>
                <a:tab pos="342900" algn="l"/>
                <a:tab pos="5257800" algn="l"/>
              </a:tabLst>
            </a:pPr>
            <a:r>
              <a:rPr lang="pt-BR" sz="2800" b="1" i="1" dirty="0">
                <a:solidFill>
                  <a:prstClr val="black"/>
                </a:solidFill>
                <a:latin typeface="Times New Roman" panose="02020603050405020304" pitchFamily="18" charset="0"/>
                <a:ea typeface="Times New Roman" panose="02020603050405020304" pitchFamily="18" charset="0"/>
              </a:rPr>
              <a:t>Hàng hóa sức lao động</a:t>
            </a:r>
            <a:endParaRPr lang="en-US" sz="2800" dirty="0">
              <a:solidFill>
                <a:prstClr val="black"/>
              </a:solidFill>
            </a:endParaRPr>
          </a:p>
        </p:txBody>
      </p:sp>
    </p:spTree>
    <p:extLst>
      <p:ext uri="{BB962C8B-B14F-4D97-AF65-F5344CB8AC3E}">
        <p14:creationId xmlns:p14="http://schemas.microsoft.com/office/powerpoint/2010/main" val="3377794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285750" y="300037"/>
            <a:ext cx="11620500" cy="8302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fontAlgn="base">
              <a:spcBef>
                <a:spcPct val="0"/>
              </a:spcBef>
              <a:spcAft>
                <a:spcPct val="0"/>
              </a:spcAft>
              <a:buNone/>
            </a:pPr>
            <a:r>
              <a:rPr lang="en-US" altLang="en-US" sz="2400" dirty="0"/>
              <a:t>- </a:t>
            </a:r>
            <a:r>
              <a:rPr lang="en-US" altLang="en-US" sz="2400" dirty="0" err="1"/>
              <a:t>Sức</a:t>
            </a:r>
            <a:r>
              <a:rPr lang="en-US" altLang="en-US" sz="2400" dirty="0"/>
              <a:t> </a:t>
            </a:r>
            <a:r>
              <a:rPr lang="en-US" altLang="en-US" sz="2400" dirty="0" err="1"/>
              <a:t>lao</a:t>
            </a:r>
            <a:r>
              <a:rPr lang="en-US" altLang="en-US" sz="2400" dirty="0"/>
              <a:t> </a:t>
            </a:r>
            <a:r>
              <a:rPr lang="en-US" altLang="en-US" sz="2400" dirty="0" err="1"/>
              <a:t>động</a:t>
            </a:r>
            <a:r>
              <a:rPr lang="en-US" altLang="en-US" sz="2400" dirty="0"/>
              <a:t> </a:t>
            </a:r>
            <a:r>
              <a:rPr lang="en-US" altLang="en-US" sz="2400" dirty="0" err="1"/>
              <a:t>là</a:t>
            </a:r>
            <a:r>
              <a:rPr lang="en-US" altLang="en-US" sz="2400" dirty="0"/>
              <a:t> </a:t>
            </a:r>
            <a:r>
              <a:rPr lang="en-US" altLang="en-US" sz="2400" dirty="0" err="1"/>
              <a:t>yếu</a:t>
            </a:r>
            <a:r>
              <a:rPr lang="en-US" altLang="en-US" sz="2400" dirty="0"/>
              <a:t> </a:t>
            </a:r>
            <a:r>
              <a:rPr lang="en-US" altLang="en-US" sz="2400" dirty="0" err="1"/>
              <a:t>tố</a:t>
            </a:r>
            <a:r>
              <a:rPr lang="en-US" altLang="en-US" sz="2400" dirty="0"/>
              <a:t> </a:t>
            </a:r>
            <a:r>
              <a:rPr lang="en-US" altLang="en-US" sz="2400" dirty="0" err="1"/>
              <a:t>cơ</a:t>
            </a:r>
            <a:r>
              <a:rPr lang="en-US" altLang="en-US" sz="2400" dirty="0"/>
              <a:t> </a:t>
            </a:r>
            <a:r>
              <a:rPr lang="en-US" altLang="en-US" sz="2400" dirty="0" err="1"/>
              <a:t>bản</a:t>
            </a:r>
            <a:r>
              <a:rPr lang="en-US" altLang="en-US" sz="2400" dirty="0"/>
              <a:t> </a:t>
            </a:r>
            <a:r>
              <a:rPr lang="en-US" altLang="en-US" sz="2400" dirty="0" err="1"/>
              <a:t>của</a:t>
            </a:r>
            <a:r>
              <a:rPr lang="en-US" altLang="en-US" sz="2400" dirty="0"/>
              <a:t> </a:t>
            </a:r>
            <a:r>
              <a:rPr lang="en-US" altLang="en-US" sz="2400" dirty="0" err="1"/>
              <a:t>mọi</a:t>
            </a:r>
            <a:r>
              <a:rPr lang="en-US" altLang="en-US" sz="2400" dirty="0"/>
              <a:t> </a:t>
            </a:r>
            <a:r>
              <a:rPr lang="en-US" altLang="en-US" sz="2400" dirty="0" err="1"/>
              <a:t>quá</a:t>
            </a:r>
            <a:r>
              <a:rPr lang="en-US" altLang="en-US" sz="2400" dirty="0"/>
              <a:t> </a:t>
            </a:r>
            <a:r>
              <a:rPr lang="en-US" altLang="en-US" sz="2400" dirty="0" err="1"/>
              <a:t>trình</a:t>
            </a:r>
            <a:r>
              <a:rPr lang="en-US" altLang="en-US" sz="2400" dirty="0"/>
              <a:t> </a:t>
            </a:r>
            <a:r>
              <a:rPr lang="en-US" altLang="en-US" sz="2400" dirty="0" err="1"/>
              <a:t>sản</a:t>
            </a:r>
            <a:r>
              <a:rPr lang="en-US" altLang="en-US" sz="2400" dirty="0"/>
              <a:t> </a:t>
            </a:r>
            <a:r>
              <a:rPr lang="en-US" altLang="en-US" sz="2400" dirty="0" err="1"/>
              <a:t>xuất</a:t>
            </a:r>
            <a:r>
              <a:rPr lang="en-US" altLang="en-US" sz="2400" dirty="0"/>
              <a:t>. </a:t>
            </a:r>
            <a:r>
              <a:rPr lang="en-US" altLang="en-US" sz="2400" dirty="0" err="1"/>
              <a:t>Nó</a:t>
            </a:r>
            <a:r>
              <a:rPr lang="en-US" altLang="en-US" sz="2400" dirty="0"/>
              <a:t> </a:t>
            </a:r>
            <a:r>
              <a:rPr lang="en-US" altLang="en-US" sz="2400" dirty="0" err="1"/>
              <a:t>chỉ</a:t>
            </a:r>
            <a:r>
              <a:rPr lang="en-US" altLang="en-US" sz="2400" dirty="0"/>
              <a:t> </a:t>
            </a:r>
            <a:r>
              <a:rPr lang="en-US" altLang="en-US" sz="2400" dirty="0" err="1"/>
              <a:t>trở</a:t>
            </a:r>
            <a:r>
              <a:rPr lang="en-US" altLang="en-US" sz="2400" dirty="0"/>
              <a:t> </a:t>
            </a:r>
            <a:r>
              <a:rPr lang="en-US" altLang="en-US" sz="2400" dirty="0" err="1"/>
              <a:t>thành</a:t>
            </a:r>
            <a:r>
              <a:rPr lang="en-US" altLang="en-US" sz="2400" dirty="0"/>
              <a:t> </a:t>
            </a:r>
            <a:r>
              <a:rPr lang="en-US" altLang="en-US" sz="2400" dirty="0" err="1"/>
              <a:t>hàng</a:t>
            </a:r>
            <a:r>
              <a:rPr lang="en-US" altLang="en-US" sz="2400" dirty="0"/>
              <a:t> </a:t>
            </a:r>
            <a:r>
              <a:rPr lang="en-US" altLang="en-US" sz="2400" dirty="0" err="1"/>
              <a:t>hóa</a:t>
            </a:r>
            <a:r>
              <a:rPr lang="en-US" altLang="en-US" sz="2400" dirty="0"/>
              <a:t> </a:t>
            </a:r>
            <a:r>
              <a:rPr lang="en-US" altLang="en-US" sz="2400" dirty="0" err="1"/>
              <a:t>khi</a:t>
            </a:r>
            <a:r>
              <a:rPr lang="en-US" altLang="en-US" sz="2400" dirty="0"/>
              <a:t> </a:t>
            </a:r>
            <a:r>
              <a:rPr lang="en-US" altLang="en-US" sz="2400" dirty="0" err="1"/>
              <a:t>có</a:t>
            </a:r>
            <a:r>
              <a:rPr lang="en-US" altLang="en-US" sz="2400" dirty="0"/>
              <a:t> </a:t>
            </a:r>
            <a:r>
              <a:rPr lang="en-US" altLang="en-US" sz="2400" dirty="0" err="1"/>
              <a:t>hai</a:t>
            </a:r>
            <a:r>
              <a:rPr lang="en-US" altLang="en-US" sz="2400" dirty="0"/>
              <a:t> </a:t>
            </a:r>
            <a:r>
              <a:rPr lang="en-US" altLang="en-US" sz="2400" dirty="0" err="1"/>
              <a:t>điều</a:t>
            </a:r>
            <a:r>
              <a:rPr lang="en-US" altLang="en-US" sz="2400" dirty="0"/>
              <a:t> </a:t>
            </a:r>
            <a:r>
              <a:rPr lang="en-US" altLang="en-US" sz="2400" dirty="0" err="1"/>
              <a:t>kiện</a:t>
            </a:r>
            <a:endParaRPr lang="en-US" altLang="en-US" sz="2400" dirty="0"/>
          </a:p>
        </p:txBody>
      </p:sp>
      <p:sp>
        <p:nvSpPr>
          <p:cNvPr id="76803" name="Rectangle 11"/>
          <p:cNvSpPr>
            <a:spLocks noChangeArrowheads="1"/>
          </p:cNvSpPr>
          <p:nvPr/>
        </p:nvSpPr>
        <p:spPr bwMode="auto">
          <a:xfrm>
            <a:off x="1335741" y="1681069"/>
            <a:ext cx="5257800" cy="4191000"/>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en-US" altLang="en-US" sz="1800">
              <a:solidFill>
                <a:srgbClr val="1D528D"/>
              </a:solidFill>
            </a:endParaRPr>
          </a:p>
        </p:txBody>
      </p:sp>
      <p:pic>
        <p:nvPicPr>
          <p:cNvPr id="76804" name="Picture 4" descr="Strik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5171" y="2617694"/>
            <a:ext cx="4267200" cy="231775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76806" name="Rectangle 8"/>
          <p:cNvSpPr>
            <a:spLocks noChangeArrowheads="1"/>
          </p:cNvSpPr>
          <p:nvPr/>
        </p:nvSpPr>
        <p:spPr bwMode="auto">
          <a:xfrm>
            <a:off x="7660341" y="4769225"/>
            <a:ext cx="344692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en-US" sz="2400" dirty="0" err="1">
                <a:solidFill>
                  <a:srgbClr val="FF0000"/>
                </a:solidFill>
              </a:rPr>
              <a:t>Người</a:t>
            </a:r>
            <a:r>
              <a:rPr lang="en-US" altLang="en-US" sz="2400" dirty="0">
                <a:solidFill>
                  <a:srgbClr val="FF0000"/>
                </a:solidFill>
              </a:rPr>
              <a:t> </a:t>
            </a:r>
            <a:r>
              <a:rPr lang="en-US" altLang="en-US" sz="2400" dirty="0" err="1">
                <a:solidFill>
                  <a:srgbClr val="FF0000"/>
                </a:solidFill>
              </a:rPr>
              <a:t>lao</a:t>
            </a:r>
            <a:r>
              <a:rPr lang="en-US" altLang="en-US" sz="2400" dirty="0">
                <a:solidFill>
                  <a:srgbClr val="FF0000"/>
                </a:solidFill>
              </a:rPr>
              <a:t> </a:t>
            </a:r>
            <a:r>
              <a:rPr lang="en-US" altLang="en-US" sz="2400" dirty="0" err="1">
                <a:solidFill>
                  <a:srgbClr val="FF0000"/>
                </a:solidFill>
              </a:rPr>
              <a:t>động</a:t>
            </a:r>
            <a:r>
              <a:rPr lang="en-US" altLang="en-US" sz="2400" dirty="0">
                <a:solidFill>
                  <a:srgbClr val="FF0000"/>
                </a:solidFill>
              </a:rPr>
              <a:t> </a:t>
            </a:r>
            <a:r>
              <a:rPr lang="en-US" altLang="en-US" sz="2400" dirty="0" err="1">
                <a:solidFill>
                  <a:srgbClr val="FF0000"/>
                </a:solidFill>
              </a:rPr>
              <a:t>không</a:t>
            </a:r>
            <a:r>
              <a:rPr lang="en-US" altLang="en-US" sz="2400" dirty="0">
                <a:solidFill>
                  <a:srgbClr val="FF0000"/>
                </a:solidFill>
              </a:rPr>
              <a:t> </a:t>
            </a:r>
            <a:r>
              <a:rPr lang="en-US" altLang="en-US" sz="2400" dirty="0" err="1">
                <a:solidFill>
                  <a:srgbClr val="FF0000"/>
                </a:solidFill>
              </a:rPr>
              <a:t>có</a:t>
            </a:r>
            <a:r>
              <a:rPr lang="en-US" altLang="en-US" sz="2400" dirty="0">
                <a:solidFill>
                  <a:srgbClr val="FF0000"/>
                </a:solidFill>
              </a:rPr>
              <a:t> </a:t>
            </a:r>
            <a:r>
              <a:rPr lang="en-US" altLang="en-US" sz="2400" dirty="0" err="1">
                <a:solidFill>
                  <a:srgbClr val="FF0000"/>
                </a:solidFill>
              </a:rPr>
              <a:t>tư</a:t>
            </a:r>
            <a:r>
              <a:rPr lang="en-US" altLang="en-US" sz="2400" dirty="0">
                <a:solidFill>
                  <a:srgbClr val="FF0000"/>
                </a:solidFill>
              </a:rPr>
              <a:t> </a:t>
            </a:r>
            <a:r>
              <a:rPr lang="en-US" altLang="en-US" sz="2400" dirty="0" err="1">
                <a:solidFill>
                  <a:srgbClr val="FF0000"/>
                </a:solidFill>
              </a:rPr>
              <a:t>liệu</a:t>
            </a:r>
            <a:r>
              <a:rPr lang="en-US" altLang="en-US" sz="2400" dirty="0">
                <a:solidFill>
                  <a:srgbClr val="FF0000"/>
                </a:solidFill>
              </a:rPr>
              <a:t> </a:t>
            </a:r>
            <a:r>
              <a:rPr lang="en-US" altLang="en-US" sz="2400" dirty="0" err="1">
                <a:solidFill>
                  <a:srgbClr val="FF0000"/>
                </a:solidFill>
              </a:rPr>
              <a:t>sản</a:t>
            </a:r>
            <a:r>
              <a:rPr lang="en-US" altLang="en-US" sz="2400" dirty="0">
                <a:solidFill>
                  <a:srgbClr val="FF0000"/>
                </a:solidFill>
              </a:rPr>
              <a:t> </a:t>
            </a:r>
            <a:r>
              <a:rPr lang="en-US" altLang="en-US" sz="2400" dirty="0" err="1">
                <a:solidFill>
                  <a:srgbClr val="FF0000"/>
                </a:solidFill>
              </a:rPr>
              <a:t>xuất</a:t>
            </a:r>
            <a:r>
              <a:rPr lang="en-US" altLang="en-US" sz="2400" dirty="0">
                <a:solidFill>
                  <a:srgbClr val="FF0000"/>
                </a:solidFill>
              </a:rPr>
              <a:t> </a:t>
            </a:r>
            <a:r>
              <a:rPr lang="en-US" altLang="en-US" sz="2400" dirty="0" err="1">
                <a:solidFill>
                  <a:srgbClr val="FF0000"/>
                </a:solidFill>
              </a:rPr>
              <a:t>và</a:t>
            </a:r>
            <a:r>
              <a:rPr lang="en-US" altLang="en-US" sz="2400" dirty="0">
                <a:solidFill>
                  <a:srgbClr val="FF0000"/>
                </a:solidFill>
              </a:rPr>
              <a:t> </a:t>
            </a:r>
            <a:r>
              <a:rPr lang="en-US" altLang="en-US" sz="2400" dirty="0" err="1">
                <a:solidFill>
                  <a:srgbClr val="FF0000"/>
                </a:solidFill>
              </a:rPr>
              <a:t>của</a:t>
            </a:r>
            <a:r>
              <a:rPr lang="en-US" altLang="en-US" sz="2400" dirty="0">
                <a:solidFill>
                  <a:srgbClr val="FF0000"/>
                </a:solidFill>
              </a:rPr>
              <a:t> </a:t>
            </a:r>
            <a:r>
              <a:rPr lang="en-US" altLang="en-US" sz="2400" dirty="0" err="1">
                <a:solidFill>
                  <a:srgbClr val="FF0000"/>
                </a:solidFill>
              </a:rPr>
              <a:t>cải</a:t>
            </a:r>
            <a:r>
              <a:rPr lang="en-US" altLang="en-US" sz="2400" dirty="0">
                <a:solidFill>
                  <a:srgbClr val="FF0000"/>
                </a:solidFill>
              </a:rPr>
              <a:t> </a:t>
            </a:r>
            <a:r>
              <a:rPr lang="en-US" altLang="en-US" sz="2400" dirty="0" err="1">
                <a:solidFill>
                  <a:srgbClr val="FF0000"/>
                </a:solidFill>
              </a:rPr>
              <a:t>khác</a:t>
            </a:r>
            <a:endParaRPr lang="en-US" altLang="en-US" sz="2400" dirty="0">
              <a:solidFill>
                <a:srgbClr val="FF0000"/>
              </a:solidFill>
            </a:endParaRPr>
          </a:p>
        </p:txBody>
      </p:sp>
      <p:sp>
        <p:nvSpPr>
          <p:cNvPr id="76807" name="Rectangle 7"/>
          <p:cNvSpPr>
            <a:spLocks noChangeArrowheads="1"/>
          </p:cNvSpPr>
          <p:nvPr/>
        </p:nvSpPr>
        <p:spPr bwMode="auto">
          <a:xfrm>
            <a:off x="1169894" y="6102163"/>
            <a:ext cx="50224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en-US" sz="2400" b="1">
                <a:solidFill>
                  <a:srgbClr val="FF0000"/>
                </a:solidFill>
              </a:rPr>
              <a:t>Người lao động được tự do về thân thể</a:t>
            </a:r>
          </a:p>
        </p:txBody>
      </p:sp>
      <p:pic>
        <p:nvPicPr>
          <p:cNvPr id="2" name="Picture 1"/>
          <p:cNvPicPr>
            <a:picLocks noChangeAspect="1"/>
          </p:cNvPicPr>
          <p:nvPr/>
        </p:nvPicPr>
        <p:blipFill>
          <a:blip r:embed="rId3"/>
          <a:stretch>
            <a:fillRect/>
          </a:stretch>
        </p:blipFill>
        <p:spPr>
          <a:xfrm>
            <a:off x="6686910" y="1239686"/>
            <a:ext cx="5393789" cy="3420152"/>
          </a:xfrm>
          <a:prstGeom prst="rect">
            <a:avLst/>
          </a:prstGeom>
        </p:spPr>
      </p:pic>
    </p:spTree>
    <p:extLst>
      <p:ext uri="{BB962C8B-B14F-4D97-AF65-F5344CB8AC3E}">
        <p14:creationId xmlns:p14="http://schemas.microsoft.com/office/powerpoint/2010/main" val="4130355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fade">
                                      <p:cBhvr>
                                        <p:cTn id="7" dur="500"/>
                                        <p:tgtEl>
                                          <p:spTgt spid="7680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6803"/>
                                        </p:tgtEl>
                                        <p:attrNameLst>
                                          <p:attrName>style.visibility</p:attrName>
                                        </p:attrNameLst>
                                      </p:cBhvr>
                                      <p:to>
                                        <p:strVal val="visible"/>
                                      </p:to>
                                    </p:set>
                                    <p:animEffect transition="in" filter="fade">
                                      <p:cBhvr>
                                        <p:cTn id="12" dur="500"/>
                                        <p:tgtEl>
                                          <p:spTgt spid="7680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6807"/>
                                        </p:tgtEl>
                                        <p:attrNameLst>
                                          <p:attrName>style.visibility</p:attrName>
                                        </p:attrNameLst>
                                      </p:cBhvr>
                                      <p:to>
                                        <p:strVal val="visible"/>
                                      </p:to>
                                    </p:set>
                                    <p:animEffect transition="in" filter="fade">
                                      <p:cBhvr>
                                        <p:cTn id="15" dur="500"/>
                                        <p:tgtEl>
                                          <p:spTgt spid="7680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6806"/>
                                        </p:tgtEl>
                                        <p:attrNameLst>
                                          <p:attrName>style.visibility</p:attrName>
                                        </p:attrNameLst>
                                      </p:cBhvr>
                                      <p:to>
                                        <p:strVal val="visible"/>
                                      </p:to>
                                    </p:set>
                                    <p:animEffect transition="in" filter="fade">
                                      <p:cBhvr>
                                        <p:cTn id="18" dur="500"/>
                                        <p:tgtEl>
                                          <p:spTgt spid="768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animBg="1"/>
      <p:bldP spid="76803" grpId="0" animBg="1"/>
      <p:bldP spid="76806" grpId="0"/>
      <p:bldP spid="76807" grpId="0"/>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500275645"/>
              </p:ext>
            </p:extLst>
          </p:nvPr>
        </p:nvGraphicFramePr>
        <p:xfrm>
          <a:off x="1828800" y="228600"/>
          <a:ext cx="88392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540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2200E44-68BC-49FD-A8C4-9424B63C4BD5}"/>
                                            </p:graphicEl>
                                          </p:spTgt>
                                        </p:tgtEl>
                                        <p:attrNameLst>
                                          <p:attrName>style.visibility</p:attrName>
                                        </p:attrNameLst>
                                      </p:cBhvr>
                                      <p:to>
                                        <p:strVal val="visible"/>
                                      </p:to>
                                    </p:set>
                                    <p:animEffect transition="in" filter="fade">
                                      <p:cBhvr>
                                        <p:cTn id="7" dur="500"/>
                                        <p:tgtEl>
                                          <p:spTgt spid="2">
                                            <p:graphicEl>
                                              <a:dgm id="{92200E44-68BC-49FD-A8C4-9424B63C4B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30CF636-11DD-472C-B889-27651F1E7619}"/>
                                            </p:graphicEl>
                                          </p:spTgt>
                                        </p:tgtEl>
                                        <p:attrNameLst>
                                          <p:attrName>style.visibility</p:attrName>
                                        </p:attrNameLst>
                                      </p:cBhvr>
                                      <p:to>
                                        <p:strVal val="visible"/>
                                      </p:to>
                                    </p:set>
                                    <p:animEffect transition="in" filter="fade">
                                      <p:cBhvr>
                                        <p:cTn id="12" dur="500"/>
                                        <p:tgtEl>
                                          <p:spTgt spid="2">
                                            <p:graphicEl>
                                              <a:dgm id="{330CF636-11DD-472C-B889-27651F1E76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739DD40D-A34D-4D0F-B31D-57A3D2CAED00}"/>
                                            </p:graphicEl>
                                          </p:spTgt>
                                        </p:tgtEl>
                                        <p:attrNameLst>
                                          <p:attrName>style.visibility</p:attrName>
                                        </p:attrNameLst>
                                      </p:cBhvr>
                                      <p:to>
                                        <p:strVal val="visible"/>
                                      </p:to>
                                    </p:set>
                                    <p:animEffect transition="in" filter="fade">
                                      <p:cBhvr>
                                        <p:cTn id="15" dur="500"/>
                                        <p:tgtEl>
                                          <p:spTgt spid="2">
                                            <p:graphicEl>
                                              <a:dgm id="{739DD40D-A34D-4D0F-B31D-57A3D2CAED0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76F2A58-1C0E-42FF-825D-EC8D48418EDB}"/>
                                            </p:graphicEl>
                                          </p:spTgt>
                                        </p:tgtEl>
                                        <p:attrNameLst>
                                          <p:attrName>style.visibility</p:attrName>
                                        </p:attrNameLst>
                                      </p:cBhvr>
                                      <p:to>
                                        <p:strVal val="visible"/>
                                      </p:to>
                                    </p:set>
                                    <p:animEffect transition="in" filter="fade">
                                      <p:cBhvr>
                                        <p:cTn id="20" dur="500"/>
                                        <p:tgtEl>
                                          <p:spTgt spid="2">
                                            <p:graphicEl>
                                              <a:dgm id="{676F2A58-1C0E-42FF-825D-EC8D48418ED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2F960BFC-44EB-45FA-BF38-1E84DDE3D774}"/>
                                            </p:graphicEl>
                                          </p:spTgt>
                                        </p:tgtEl>
                                        <p:attrNameLst>
                                          <p:attrName>style.visibility</p:attrName>
                                        </p:attrNameLst>
                                      </p:cBhvr>
                                      <p:to>
                                        <p:strVal val="visible"/>
                                      </p:to>
                                    </p:set>
                                    <p:animEffect transition="in" filter="fade">
                                      <p:cBhvr>
                                        <p:cTn id="23" dur="500"/>
                                        <p:tgtEl>
                                          <p:spTgt spid="2">
                                            <p:graphicEl>
                                              <a:dgm id="{2F960BFC-44EB-45FA-BF38-1E84DDE3D77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E79D13BD-B8D6-4A3D-AD0F-EAA210AC0850}"/>
                                            </p:graphicEl>
                                          </p:spTgt>
                                        </p:tgtEl>
                                        <p:attrNameLst>
                                          <p:attrName>style.visibility</p:attrName>
                                        </p:attrNameLst>
                                      </p:cBhvr>
                                      <p:to>
                                        <p:strVal val="visible"/>
                                      </p:to>
                                    </p:set>
                                    <p:animEffect transition="in" filter="fade">
                                      <p:cBhvr>
                                        <p:cTn id="28" dur="500"/>
                                        <p:tgtEl>
                                          <p:spTgt spid="2">
                                            <p:graphicEl>
                                              <a:dgm id="{E79D13BD-B8D6-4A3D-AD0F-EAA210AC085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5C8B8D71-34DA-40C4-AD16-C080354CC333}"/>
                                            </p:graphicEl>
                                          </p:spTgt>
                                        </p:tgtEl>
                                        <p:attrNameLst>
                                          <p:attrName>style.visibility</p:attrName>
                                        </p:attrNameLst>
                                      </p:cBhvr>
                                      <p:to>
                                        <p:strVal val="visible"/>
                                      </p:to>
                                    </p:set>
                                    <p:animEffect transition="in" filter="fade">
                                      <p:cBhvr>
                                        <p:cTn id="31" dur="500"/>
                                        <p:tgtEl>
                                          <p:spTgt spid="2">
                                            <p:graphicEl>
                                              <a:dgm id="{5C8B8D71-34DA-40C4-AD16-C080354CC33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7C715E46-BDDC-4B37-BAAF-04014A7BE4E4}"/>
                                            </p:graphicEl>
                                          </p:spTgt>
                                        </p:tgtEl>
                                        <p:attrNameLst>
                                          <p:attrName>style.visibility</p:attrName>
                                        </p:attrNameLst>
                                      </p:cBhvr>
                                      <p:to>
                                        <p:strVal val="visible"/>
                                      </p:to>
                                    </p:set>
                                    <p:animEffect transition="in" filter="fade">
                                      <p:cBhvr>
                                        <p:cTn id="36" dur="500"/>
                                        <p:tgtEl>
                                          <p:spTgt spid="2">
                                            <p:graphicEl>
                                              <a:dgm id="{7C715E46-BDDC-4B37-BAAF-04014A7BE4E4}"/>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0E2D2CF7-6999-4FA4-99BE-7F6EAD18B7E1}"/>
                                            </p:graphicEl>
                                          </p:spTgt>
                                        </p:tgtEl>
                                        <p:attrNameLst>
                                          <p:attrName>style.visibility</p:attrName>
                                        </p:attrNameLst>
                                      </p:cBhvr>
                                      <p:to>
                                        <p:strVal val="visible"/>
                                      </p:to>
                                    </p:set>
                                    <p:animEffect transition="in" filter="fade">
                                      <p:cBhvr>
                                        <p:cTn id="39" dur="500"/>
                                        <p:tgtEl>
                                          <p:spTgt spid="2">
                                            <p:graphicEl>
                                              <a:dgm id="{0E2D2CF7-6999-4FA4-99BE-7F6EAD18B7E1}"/>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DCD0B74-8B24-4519-84FC-DDEC4614CE04}"/>
                                            </p:graphicEl>
                                          </p:spTgt>
                                        </p:tgtEl>
                                        <p:attrNameLst>
                                          <p:attrName>style.visibility</p:attrName>
                                        </p:attrNameLst>
                                      </p:cBhvr>
                                      <p:to>
                                        <p:strVal val="visible"/>
                                      </p:to>
                                    </p:set>
                                    <p:animEffect transition="in" filter="fade">
                                      <p:cBhvr>
                                        <p:cTn id="44" dur="500"/>
                                        <p:tgtEl>
                                          <p:spTgt spid="2">
                                            <p:graphicEl>
                                              <a:dgm id="{4DCD0B74-8B24-4519-84FC-DDEC4614CE04}"/>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E270EF48-3C73-49B5-887C-8F0EDD760E82}"/>
                                            </p:graphicEl>
                                          </p:spTgt>
                                        </p:tgtEl>
                                        <p:attrNameLst>
                                          <p:attrName>style.visibility</p:attrName>
                                        </p:attrNameLst>
                                      </p:cBhvr>
                                      <p:to>
                                        <p:strVal val="visible"/>
                                      </p:to>
                                    </p:set>
                                    <p:animEffect transition="in" filter="fade">
                                      <p:cBhvr>
                                        <p:cTn id="47" dur="500"/>
                                        <p:tgtEl>
                                          <p:spTgt spid="2">
                                            <p:graphicEl>
                                              <a:dgm id="{E270EF48-3C73-49B5-887C-8F0EDD760E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2">
              <a:lumMod val="90000"/>
            </a:schemeClr>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algn="ctr">
              <a:defRPr/>
            </a:pPr>
            <a:endParaRPr lang="vi-VN" b="1">
              <a:solidFill>
                <a:prstClr val="black"/>
              </a:solidFill>
            </a:endParaRPr>
          </a:p>
        </p:txBody>
      </p:sp>
      <p:sp>
        <p:nvSpPr>
          <p:cNvPr id="5" name="Text Box 4"/>
          <p:cNvSpPr txBox="1">
            <a:spLocks noChangeArrowheads="1"/>
          </p:cNvSpPr>
          <p:nvPr/>
        </p:nvSpPr>
        <p:spPr bwMode="auto">
          <a:xfrm>
            <a:off x="2057401" y="1219201"/>
            <a:ext cx="8093075" cy="1384995"/>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justLow" fontAlgn="base">
              <a:spcBef>
                <a:spcPct val="0"/>
              </a:spcBef>
              <a:spcAft>
                <a:spcPct val="0"/>
              </a:spcAft>
              <a:defRPr/>
            </a:pPr>
            <a:r>
              <a:rPr lang="en-US" sz="2800" b="1" dirty="0">
                <a:solidFill>
                  <a:srgbClr val="FFFF00"/>
                </a:solidFill>
                <a:latin typeface="Arial" panose="020B0604020202020204" pitchFamily="34" charset="0"/>
                <a:cs typeface="Arial" pitchFamily="34" charset="0"/>
              </a:rPr>
              <a:t>“</a:t>
            </a:r>
            <a:r>
              <a:rPr lang="en-US" sz="2800" b="1" dirty="0" err="1">
                <a:solidFill>
                  <a:srgbClr val="FFFF00"/>
                </a:solidFill>
                <a:latin typeface="Arial" panose="020B0604020202020204" pitchFamily="34" charset="0"/>
                <a:cs typeface="Arial" pitchFamily="34" charset="0"/>
              </a:rPr>
              <a:t>Là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một</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bộ</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phận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của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giá</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trị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mới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dôi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ra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ngoài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giá</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trị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sức</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lao</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động</a:t>
            </a:r>
            <a:r>
              <a:rPr lang="en-US" sz="2800" b="1" dirty="0">
                <a:solidFill>
                  <a:srgbClr val="FFFF00"/>
                </a:solidFill>
                <a:latin typeface="Arial" panose="020B0604020202020204" pitchFamily="34" charset="0"/>
                <a:cs typeface="Arial" pitchFamily="34" charset="0"/>
              </a:rPr>
              <a:t> do </a:t>
            </a:r>
            <a:r>
              <a:rPr lang="en-US" sz="2800" b="1" dirty="0" err="1">
                <a:solidFill>
                  <a:srgbClr val="FFFF00"/>
                </a:solidFill>
                <a:latin typeface="Arial" panose="020B0604020202020204" pitchFamily="34" charset="0"/>
                <a:cs typeface="Arial" pitchFamily="34" charset="0"/>
              </a:rPr>
              <a:t>công</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nhân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làm</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thuê</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tạo</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ra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và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nhà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tư</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bản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chiếm</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không</a:t>
            </a:r>
            <a:r>
              <a:rPr lang="en-US" sz="2800" b="1" dirty="0">
                <a:solidFill>
                  <a:srgbClr val="FFFF00"/>
                </a:solidFill>
                <a:latin typeface="Arial" panose="020B0604020202020204" pitchFamily="34" charset="0"/>
                <a:cs typeface="Arial" pitchFamily="34" charset="0"/>
              </a:rPr>
              <a:t>.”</a:t>
            </a:r>
            <a:endParaRPr lang="vi-VN" sz="2800" b="1" dirty="0">
              <a:solidFill>
                <a:srgbClr val="FFFF00"/>
              </a:solidFill>
              <a:cs typeface="Arial" pitchFamily="34" charset="0"/>
            </a:endParaRPr>
          </a:p>
        </p:txBody>
      </p:sp>
      <p:sp>
        <p:nvSpPr>
          <p:cNvPr id="6" name="Rectangle 6"/>
          <p:cNvSpPr>
            <a:spLocks noChangeArrowheads="1"/>
          </p:cNvSpPr>
          <p:nvPr/>
        </p:nvSpPr>
        <p:spPr bwMode="auto">
          <a:xfrm>
            <a:off x="3733800" y="304800"/>
            <a:ext cx="4953000" cy="4572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lgn="ctr">
              <a:defRPr/>
            </a:pPr>
            <a:r>
              <a:rPr lang="en-US" sz="2800" b="1" dirty="0">
                <a:solidFill>
                  <a:prstClr val="white"/>
                </a:solidFill>
              </a:rPr>
              <a:t>- </a:t>
            </a:r>
            <a:r>
              <a:rPr lang="vi-VN" sz="2800" b="1" dirty="0">
                <a:solidFill>
                  <a:prstClr val="white"/>
                </a:solidFill>
              </a:rPr>
              <a:t>GIÁ TRỊ THẶNG DƯ (m)</a:t>
            </a:r>
          </a:p>
        </p:txBody>
      </p:sp>
      <p:sp>
        <p:nvSpPr>
          <p:cNvPr id="8" name="Text Box 8"/>
          <p:cNvSpPr txBox="1">
            <a:spLocks noChangeArrowheads="1"/>
          </p:cNvSpPr>
          <p:nvPr/>
        </p:nvSpPr>
        <p:spPr bwMode="auto">
          <a:xfrm>
            <a:off x="1891448" y="2926140"/>
            <a:ext cx="5118952" cy="1569660"/>
          </a:xfrm>
          <a:prstGeom prst="rect">
            <a:avLst/>
          </a:prstGeom>
          <a:solidFill>
            <a:srgbClr val="FFFF99"/>
          </a:solidFill>
          <a:ln w="2857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a:defRPr/>
            </a:pPr>
            <a:r>
              <a:rPr lang="en-US" sz="2400" b="1" dirty="0" err="1">
                <a:solidFill>
                  <a:srgbClr val="0070C0"/>
                </a:solidFill>
                <a:latin typeface="Arial" panose="020B0604020202020204" pitchFamily="34" charset="0"/>
                <a:ea typeface="Tahoma" pitchFamily="34" charset="0"/>
                <a:cs typeface="Arial" pitchFamily="34" charset="0"/>
              </a:rPr>
              <a:t>Nếu</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trả</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đúng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sức</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cho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người</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công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nhân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thì</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có</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thặng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dư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không</a:t>
            </a:r>
            <a:r>
              <a:rPr lang="en-US" sz="2400" b="1" dirty="0">
                <a:solidFill>
                  <a:srgbClr val="0070C0"/>
                </a:solidFill>
                <a:latin typeface="Arial" panose="020B0604020202020204" pitchFamily="34" charset="0"/>
                <a:ea typeface="Tahoma" pitchFamily="34" charset="0"/>
                <a:cs typeface="Arial" pitchFamily="34" charset="0"/>
              </a:rPr>
              <a:t>?</a:t>
            </a:r>
            <a:endParaRPr lang="vi-VN" sz="2400" b="1" dirty="0">
              <a:solidFill>
                <a:srgbClr val="0070C0"/>
              </a:solidFill>
              <a:ea typeface="Tahoma" pitchFamily="34" charset="0"/>
              <a:cs typeface="Arial" pitchFamily="34" charset="0"/>
            </a:endParaRPr>
          </a:p>
        </p:txBody>
      </p:sp>
      <p:sp>
        <p:nvSpPr>
          <p:cNvPr id="9" name="Rectangle 8"/>
          <p:cNvSpPr/>
          <p:nvPr/>
        </p:nvSpPr>
        <p:spPr>
          <a:xfrm>
            <a:off x="5788878" y="2895600"/>
            <a:ext cx="1678723" cy="1107996"/>
          </a:xfrm>
          <a:prstGeom prst="rect">
            <a:avLst/>
          </a:prstGeom>
          <a:noFill/>
        </p:spPr>
        <p:txBody>
          <a:bodyPr>
            <a:spAutoFit/>
            <a:scene3d>
              <a:camera prst="isometricOffAxis2Left"/>
              <a:lightRig rig="threePt" dir="t"/>
            </a:scene3d>
          </a:bodyPr>
          <a:lstStyle/>
          <a:p>
            <a:pPr algn="ctr">
              <a:defRPr/>
            </a:pPr>
            <a:r>
              <a:rPr lang="en-US" sz="6600" b="1">
                <a:ln w="31550" cmpd="sng">
                  <a:gradFill>
                    <a:gsLst>
                      <a:gs pos="25000">
                        <a:srgbClr val="4F81BD">
                          <a:shade val="25000"/>
                          <a:satMod val="190000"/>
                        </a:srgbClr>
                      </a:gs>
                      <a:gs pos="80000">
                        <a:srgbClr val="4F81BD">
                          <a:tint val="75000"/>
                          <a:satMod val="190000"/>
                        </a:srgbClr>
                      </a:gs>
                    </a:gsLst>
                    <a:lin ang="5400000"/>
                  </a:gradFill>
                  <a:prstDash val="solid"/>
                </a:ln>
                <a:solidFill>
                  <a:srgbClr val="FF0000"/>
                </a:solidFill>
                <a:effectLst>
                  <a:glow rad="101600">
                    <a:srgbClr val="9BBB59">
                      <a:satMod val="175000"/>
                      <a:alpha val="40000"/>
                    </a:srgbClr>
                  </a:glow>
                  <a:outerShdw blurRad="41275" dist="12700" dir="12000000" algn="tl" rotWithShape="0">
                    <a:srgbClr val="000000">
                      <a:alpha val="40000"/>
                    </a:srgbClr>
                  </a:outerShdw>
                </a:effectLst>
              </a:rPr>
              <a:t>?</a:t>
            </a:r>
          </a:p>
        </p:txBody>
      </p:sp>
      <p:pic>
        <p:nvPicPr>
          <p:cNvPr id="7988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950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3000"/>
                                        <p:tgtEl>
                                          <p:spTgt spid="8"/>
                                        </p:tgtEl>
                                      </p:cBhvr>
                                    </p:animEffect>
                                  </p:childTnLst>
                                </p:cTn>
                              </p:par>
                              <p:par>
                                <p:cTn id="13"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14"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5" name="Picture 13" descr="wall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4749800"/>
            <a:ext cx="2641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00" name="Picture 36" descr="nha tu b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5738" y="5346701"/>
            <a:ext cx="1109662" cy="1209675"/>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3" name="Diagram 2"/>
          <p:cNvGraphicFramePr/>
          <p:nvPr>
            <p:extLst>
              <p:ext uri="{D42A27DB-BD31-4B8C-83A1-F6EECF244321}">
                <p14:modId xmlns:p14="http://schemas.microsoft.com/office/powerpoint/2010/main" val="3043465851"/>
              </p:ext>
            </p:extLst>
          </p:nvPr>
        </p:nvGraphicFramePr>
        <p:xfrm>
          <a:off x="167425" y="0"/>
          <a:ext cx="11745533" cy="61383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772286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71685"/>
                                        </p:tgtEl>
                                        <p:attrNameLst>
                                          <p:attrName>style.visibility</p:attrName>
                                        </p:attrNameLst>
                                      </p:cBhvr>
                                      <p:to>
                                        <p:strVal val="visible"/>
                                      </p:to>
                                    </p:set>
                                    <p:anim calcmode="lin" valueType="num">
                                      <p:cBhvr>
                                        <p:cTn id="7" dur="500" fill="hold"/>
                                        <p:tgtEl>
                                          <p:spTgt spid="71685"/>
                                        </p:tgtEl>
                                        <p:attrNameLst>
                                          <p:attrName>ppt_w</p:attrName>
                                        </p:attrNameLst>
                                      </p:cBhvr>
                                      <p:tavLst>
                                        <p:tav tm="0">
                                          <p:val>
                                            <p:fltVal val="0"/>
                                          </p:val>
                                        </p:tav>
                                        <p:tav tm="100000">
                                          <p:val>
                                            <p:strVal val="#ppt_w"/>
                                          </p:val>
                                        </p:tav>
                                      </p:tavLst>
                                    </p:anim>
                                    <p:anim calcmode="lin" valueType="num">
                                      <p:cBhvr>
                                        <p:cTn id="8" dur="500" fill="hold"/>
                                        <p:tgtEl>
                                          <p:spTgt spid="71685"/>
                                        </p:tgtEl>
                                        <p:attrNameLst>
                                          <p:attrName>ppt_h</p:attrName>
                                        </p:attrNameLst>
                                      </p:cBhvr>
                                      <p:tavLst>
                                        <p:tav tm="0">
                                          <p:val>
                                            <p:fltVal val="0"/>
                                          </p:val>
                                        </p:tav>
                                        <p:tav tm="100000">
                                          <p:val>
                                            <p:strVal val="#ppt_h"/>
                                          </p:val>
                                        </p:tav>
                                      </p:tavLst>
                                    </p:anim>
                                    <p:animEffect transition="in" filter="fade">
                                      <p:cBhvr>
                                        <p:cTn id="9" dur="500"/>
                                        <p:tgtEl>
                                          <p:spTgt spid="71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2000" cy="375552"/>
          </a:xfrm>
          <a:prstGeom prst="rect">
            <a:avLst/>
          </a:prstGeom>
          <a:solidFill>
            <a:srgbClr val="00B050"/>
          </a:solidFill>
          <a:ln>
            <a:solidFill>
              <a:srgbClr val="FF0000"/>
            </a:solidFill>
          </a:ln>
        </p:spPr>
        <p:txBody>
          <a:bodyPr wrap="square">
            <a:spAutoFit/>
          </a:bodyPr>
          <a:lstStyle/>
          <a:p>
            <a:pPr indent="457200" algn="ctr">
              <a:lnSpc>
                <a:spcPts val="2100"/>
              </a:lnSpc>
            </a:pPr>
            <a:r>
              <a:rPr lang="vi-VN" sz="2400" b="1" dirty="0">
                <a:solidFill>
                  <a:prstClr val="white"/>
                </a:solidFill>
                <a:latin typeface="Calibri" panose="020F0502020204030204" pitchFamily="34" charset="0"/>
                <a:ea typeface="Times New Roman" panose="02020603050405020304" pitchFamily="18" charset="0"/>
              </a:rPr>
              <a:t>2. Kinh tế chính trị Mác – Lênin</a:t>
            </a:r>
            <a:endParaRPr lang="en-US" sz="2400" b="1" dirty="0">
              <a:solidFill>
                <a:prstClr val="white"/>
              </a:solidFill>
              <a:ea typeface="Times New Roman" panose="02020603050405020304" pitchFamily="18" charset="0"/>
            </a:endParaRPr>
          </a:p>
        </p:txBody>
      </p:sp>
      <p:sp>
        <p:nvSpPr>
          <p:cNvPr id="4" name="Rectangle 3"/>
          <p:cNvSpPr/>
          <p:nvPr/>
        </p:nvSpPr>
        <p:spPr>
          <a:xfrm>
            <a:off x="38100" y="458120"/>
            <a:ext cx="6096000" cy="375552"/>
          </a:xfrm>
          <a:prstGeom prst="rect">
            <a:avLst/>
          </a:prstGeom>
          <a:solidFill>
            <a:srgbClr val="FF0000"/>
          </a:solidFill>
        </p:spPr>
        <p:txBody>
          <a:bodyPr>
            <a:spAutoFit/>
          </a:bodyPr>
          <a:lstStyle/>
          <a:p>
            <a:pPr indent="457200" algn="ctr">
              <a:lnSpc>
                <a:spcPts val="2100"/>
              </a:lnSpc>
            </a:pPr>
            <a:r>
              <a:rPr lang="vi-VN" sz="2400" b="1" i="1" dirty="0">
                <a:solidFill>
                  <a:prstClr val="white"/>
                </a:solidFill>
                <a:latin typeface="Calibri" panose="020F0502020204030204" pitchFamily="34" charset="0"/>
                <a:ea typeface="Times New Roman" panose="02020603050405020304" pitchFamily="18" charset="0"/>
              </a:rPr>
              <a:t>b) Về chủ nghĩa tư bản độc quyền</a:t>
            </a:r>
            <a:endParaRPr lang="en-US" sz="2400" dirty="0">
              <a:solidFill>
                <a:prstClr val="white"/>
              </a:solidFill>
            </a:endParaRPr>
          </a:p>
        </p:txBody>
      </p:sp>
      <p:graphicFrame>
        <p:nvGraphicFramePr>
          <p:cNvPr id="6" name="Diagram 5"/>
          <p:cNvGraphicFramePr/>
          <p:nvPr>
            <p:extLst>
              <p:ext uri="{D42A27DB-BD31-4B8C-83A1-F6EECF244321}">
                <p14:modId xmlns:p14="http://schemas.microsoft.com/office/powerpoint/2010/main" val="1214757351"/>
              </p:ext>
            </p:extLst>
          </p:nvPr>
        </p:nvGraphicFramePr>
        <p:xfrm>
          <a:off x="0" y="1400343"/>
          <a:ext cx="11965010" cy="53046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8604522"/>
      </p:ext>
    </p:extLst>
  </p:cSld>
  <p:clrMapOvr>
    <a:masterClrMapping/>
  </p:clrMapOvr>
  <p:transition>
    <p:strips dir="rd"/>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770378767"/>
              </p:ext>
            </p:extLst>
          </p:nvPr>
        </p:nvGraphicFramePr>
        <p:xfrm>
          <a:off x="725509" y="698679"/>
          <a:ext cx="11032901" cy="5882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40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0BDC0E6-8542-417B-93C1-1FBCFBBE2286}"/>
                                            </p:graphicEl>
                                          </p:spTgt>
                                        </p:tgtEl>
                                        <p:attrNameLst>
                                          <p:attrName>style.visibility</p:attrName>
                                        </p:attrNameLst>
                                      </p:cBhvr>
                                      <p:to>
                                        <p:strVal val="visible"/>
                                      </p:to>
                                    </p:set>
                                    <p:animEffect transition="in" filter="fade">
                                      <p:cBhvr>
                                        <p:cTn id="7" dur="500"/>
                                        <p:tgtEl>
                                          <p:spTgt spid="4">
                                            <p:graphicEl>
                                              <a:dgm id="{20BDC0E6-8542-417B-93C1-1FBCFBBE22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D8B61068-B3E2-4DF5-8C7E-B24290F8FEAD}"/>
                                            </p:graphicEl>
                                          </p:spTgt>
                                        </p:tgtEl>
                                        <p:attrNameLst>
                                          <p:attrName>style.visibility</p:attrName>
                                        </p:attrNameLst>
                                      </p:cBhvr>
                                      <p:to>
                                        <p:strVal val="visible"/>
                                      </p:to>
                                    </p:set>
                                    <p:animEffect transition="in" filter="fade">
                                      <p:cBhvr>
                                        <p:cTn id="12" dur="500"/>
                                        <p:tgtEl>
                                          <p:spTgt spid="4">
                                            <p:graphicEl>
                                              <a:dgm id="{D8B61068-B3E2-4DF5-8C7E-B24290F8FEA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691277"/>
          </a:xfrm>
          <a:ln>
            <a:solidFill>
              <a:srgbClr val="FF0000"/>
            </a:solidFill>
          </a:ln>
        </p:spPr>
        <p:txBody>
          <a:bodyPr/>
          <a:lstStyle/>
          <a:p>
            <a:pPr lvl="0"/>
            <a:r>
              <a:rPr lang="pt-BR" sz="3200" b="1" i="1" dirty="0"/>
              <a:t>a) Sứ mệnh lịch sử của giai cấp công nhân</a:t>
            </a:r>
            <a:endParaRPr lang="en-US" sz="3200" dirty="0"/>
          </a:p>
        </p:txBody>
      </p:sp>
      <p:sp>
        <p:nvSpPr>
          <p:cNvPr id="3" name="Content Placeholder 2"/>
          <p:cNvSpPr>
            <a:spLocks noGrp="1"/>
          </p:cNvSpPr>
          <p:nvPr>
            <p:ph idx="1"/>
          </p:nvPr>
        </p:nvSpPr>
        <p:spPr/>
        <p:txBody>
          <a:bodyPr/>
          <a:lstStyle/>
          <a:p>
            <a:pPr algn="just"/>
            <a:r>
              <a:rPr lang="vi-VN" b="1" u="sng" dirty="0">
                <a:solidFill>
                  <a:srgbClr val="FF0000"/>
                </a:solidFill>
              </a:rPr>
              <a:t>Định nghĩa giai cấp công nhân </a:t>
            </a:r>
          </a:p>
          <a:p>
            <a:pPr marL="0" indent="0" algn="just">
              <a:buNone/>
            </a:pPr>
            <a:r>
              <a:rPr lang="vi-VN" i="1" dirty="0"/>
              <a:t>Giai cấp công nhân là một tập đoàn xã hội ổn định, hình thành và phát triển cùng với quá trình phát triển của nền đại công nghiệp hiện đại, với nhịp độ phát triển của lực lượng sản xuất có tính chất xã hội hóa ngày càng cao, là lực lượng lao động cơ bản trực tiếp hoặc tham gia vào quá trình sản xuất, tái sản xuất ra của cải vật chất và cải tạo các quan hệ xã hội; đại biểu cho lực lượng sản xuất và phương thức sản xuất tiên tiến trong thời đại ngày nay.</a:t>
            </a:r>
          </a:p>
          <a:p>
            <a:pPr algn="just"/>
            <a:endParaRPr lang="en-US" dirty="0"/>
          </a:p>
        </p:txBody>
      </p:sp>
      <mc:AlternateContent xmlns:mc="http://schemas.openxmlformats.org/markup-compatibility/2006">
        <mc:Choice xmlns:p14="http://schemas.microsoft.com/office/powerpoint/2010/main" Requires="p14">
          <p:contentPart p14:bwMode="auto" r:id="rId2">
            <p14:nvContentPartPr>
              <p14:cNvPr id="4" name="Ink 3"/>
              <p14:cNvContentPartPr/>
              <p14:nvPr/>
            </p14:nvContentPartPr>
            <p14:xfrm>
              <a:off x="580320" y="3970080"/>
              <a:ext cx="6298200" cy="155160"/>
            </p14:xfrm>
          </p:contentPart>
        </mc:Choice>
        <mc:Fallback>
          <p:pic>
            <p:nvPicPr>
              <p:cNvPr id="4" name="Ink 3"/>
              <p:cNvPicPr/>
              <p:nvPr/>
            </p:nvPicPr>
            <p:blipFill>
              <a:blip r:embed="rId3"/>
              <a:stretch>
                <a:fillRect/>
              </a:stretch>
            </p:blipFill>
            <p:spPr>
              <a:xfrm>
                <a:off x="577800" y="3967560"/>
                <a:ext cx="6303240" cy="160200"/>
              </a:xfrm>
              <a:prstGeom prst="rect">
                <a:avLst/>
              </a:prstGeom>
            </p:spPr>
          </p:pic>
        </mc:Fallback>
      </mc:AlternateContent>
    </p:spTree>
    <p:extLst>
      <p:ext uri="{BB962C8B-B14F-4D97-AF65-F5344CB8AC3E}">
        <p14:creationId xmlns:p14="http://schemas.microsoft.com/office/powerpoint/2010/main" val="51955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32903" y="420821"/>
            <a:ext cx="8019245" cy="499055"/>
          </a:xfrm>
        </p:spPr>
        <p:txBody>
          <a:bodyPr/>
          <a:lstStyle/>
          <a:p>
            <a:pPr algn="ctr"/>
            <a:r>
              <a:rPr lang="pt-BR" b="1" dirty="0">
                <a:solidFill>
                  <a:srgbClr val="FF0000"/>
                </a:solidFill>
              </a:rPr>
              <a:t>Đặc điểm của giai cấp công nhân</a:t>
            </a:r>
            <a:endParaRPr lang="en-US" b="1" u="sng" dirty="0">
              <a:solidFill>
                <a:srgbClr val="FF0000"/>
              </a:solidFill>
            </a:endParaRPr>
          </a:p>
        </p:txBody>
      </p:sp>
      <p:graphicFrame>
        <p:nvGraphicFramePr>
          <p:cNvPr id="5" name="Diagram 4"/>
          <p:cNvGraphicFramePr/>
          <p:nvPr>
            <p:extLst>
              <p:ext uri="{D42A27DB-BD31-4B8C-83A1-F6EECF244321}">
                <p14:modId xmlns:p14="http://schemas.microsoft.com/office/powerpoint/2010/main" val="1886955191"/>
              </p:ext>
            </p:extLst>
          </p:nvPr>
        </p:nvGraphicFramePr>
        <p:xfrm>
          <a:off x="98738" y="1360331"/>
          <a:ext cx="12093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916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683438121"/>
              </p:ext>
            </p:extLst>
          </p:nvPr>
        </p:nvGraphicFramePr>
        <p:xfrm>
          <a:off x="877910" y="889969"/>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373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0AE6A52D-DE88-4F47-BF7C-6417890BD771}"/>
                                            </p:graphicEl>
                                          </p:spTgt>
                                        </p:tgtEl>
                                        <p:attrNameLst>
                                          <p:attrName>style.visibility</p:attrName>
                                        </p:attrNameLst>
                                      </p:cBhvr>
                                      <p:to>
                                        <p:strVal val="visible"/>
                                      </p:to>
                                    </p:set>
                                    <p:anim calcmode="lin" valueType="num">
                                      <p:cBhvr additive="base">
                                        <p:cTn id="7" dur="500" fill="hold"/>
                                        <p:tgtEl>
                                          <p:spTgt spid="4">
                                            <p:graphicEl>
                                              <a:dgm id="{0AE6A52D-DE88-4F47-BF7C-6417890BD77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0AE6A52D-DE88-4F47-BF7C-6417890BD77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85542AE8-7B17-449C-8DA4-1B82BAF9720B}"/>
                                            </p:graphicEl>
                                          </p:spTgt>
                                        </p:tgtEl>
                                        <p:attrNameLst>
                                          <p:attrName>style.visibility</p:attrName>
                                        </p:attrNameLst>
                                      </p:cBhvr>
                                      <p:to>
                                        <p:strVal val="visible"/>
                                      </p:to>
                                    </p:set>
                                    <p:anim calcmode="lin" valueType="num">
                                      <p:cBhvr additive="base">
                                        <p:cTn id="13" dur="500" fill="hold"/>
                                        <p:tgtEl>
                                          <p:spTgt spid="4">
                                            <p:graphicEl>
                                              <a:dgm id="{85542AE8-7B17-449C-8DA4-1B82BAF9720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85542AE8-7B17-449C-8DA4-1B82BAF9720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79462126"/>
              </p:ext>
            </p:extLst>
          </p:nvPr>
        </p:nvGraphicFramePr>
        <p:xfrm>
          <a:off x="1542602" y="552241"/>
          <a:ext cx="9803685" cy="55781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4779016"/>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183213963"/>
              </p:ext>
            </p:extLst>
          </p:nvPr>
        </p:nvGraphicFramePr>
        <p:xfrm>
          <a:off x="283335" y="1131791"/>
          <a:ext cx="11384924" cy="57262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3248141" y="256435"/>
            <a:ext cx="5990743" cy="584775"/>
          </a:xfrm>
          <a:prstGeom prst="rect">
            <a:avLst/>
          </a:prstGeom>
          <a:ln>
            <a:solidFill>
              <a:srgbClr val="FF0000"/>
            </a:solidFill>
          </a:ln>
        </p:spPr>
        <p:txBody>
          <a:bodyPr wrap="none">
            <a:spAutoFit/>
          </a:bodyPr>
          <a:lstStyle/>
          <a:p>
            <a:r>
              <a:rPr lang="en-US" sz="3200" dirty="0">
                <a:solidFill>
                  <a:srgbClr val="FF0000"/>
                </a:solidFill>
              </a:rPr>
              <a:t>b) </a:t>
            </a:r>
            <a:r>
              <a:rPr lang="en-US" sz="3200" dirty="0" err="1">
                <a:solidFill>
                  <a:srgbClr val="FF0000"/>
                </a:solidFill>
              </a:rPr>
              <a:t>Cách</a:t>
            </a:r>
            <a:r>
              <a:rPr lang="en-US" sz="3200" dirty="0">
                <a:solidFill>
                  <a:srgbClr val="FF0000"/>
                </a:solidFill>
              </a:rPr>
              <a:t> </a:t>
            </a:r>
            <a:r>
              <a:rPr lang="en-US" sz="3200" dirty="0" err="1">
                <a:solidFill>
                  <a:srgbClr val="FF0000"/>
                </a:solidFill>
              </a:rPr>
              <a:t>mạng</a:t>
            </a:r>
            <a:r>
              <a:rPr lang="en-US" sz="3200" dirty="0">
                <a:solidFill>
                  <a:srgbClr val="FF0000"/>
                </a:solidFill>
              </a:rPr>
              <a:t> </a:t>
            </a:r>
            <a:r>
              <a:rPr lang="en-US" sz="3200" dirty="0" err="1">
                <a:solidFill>
                  <a:srgbClr val="FF0000"/>
                </a:solidFill>
              </a:rPr>
              <a:t>xã</a:t>
            </a:r>
            <a:r>
              <a:rPr lang="en-US" sz="3200" dirty="0">
                <a:solidFill>
                  <a:srgbClr val="FF0000"/>
                </a:solidFill>
              </a:rPr>
              <a:t> </a:t>
            </a:r>
            <a:r>
              <a:rPr lang="en-US" sz="3200" dirty="0" err="1">
                <a:solidFill>
                  <a:srgbClr val="FF0000"/>
                </a:solidFill>
              </a:rPr>
              <a:t>hội</a:t>
            </a:r>
            <a:r>
              <a:rPr lang="en-US" sz="3200" dirty="0">
                <a:solidFill>
                  <a:srgbClr val="FF0000"/>
                </a:solidFill>
              </a:rPr>
              <a:t> </a:t>
            </a:r>
            <a:r>
              <a:rPr lang="en-US" sz="3200" dirty="0" err="1">
                <a:solidFill>
                  <a:srgbClr val="FF0000"/>
                </a:solidFill>
              </a:rPr>
              <a:t>chủ</a:t>
            </a:r>
            <a:r>
              <a:rPr lang="en-US" sz="3200" dirty="0">
                <a:solidFill>
                  <a:srgbClr val="FF0000"/>
                </a:solidFill>
              </a:rPr>
              <a:t> </a:t>
            </a:r>
            <a:r>
              <a:rPr lang="en-US" sz="3200" dirty="0" err="1">
                <a:solidFill>
                  <a:srgbClr val="FF0000"/>
                </a:solidFill>
              </a:rPr>
              <a:t>nghĩa</a:t>
            </a:r>
            <a:r>
              <a:rPr lang="en-US" sz="3200" dirty="0">
                <a:solidFill>
                  <a:srgbClr val="FF0000"/>
                </a:solidFill>
              </a:rPr>
              <a:t> </a:t>
            </a:r>
          </a:p>
        </p:txBody>
      </p:sp>
    </p:spTree>
    <p:extLst>
      <p:ext uri="{BB962C8B-B14F-4D97-AF65-F5344CB8AC3E}">
        <p14:creationId xmlns:p14="http://schemas.microsoft.com/office/powerpoint/2010/main" val="1909558521"/>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194" y="120092"/>
            <a:ext cx="11453611" cy="704156"/>
          </a:xfrm>
          <a:ln w="57150">
            <a:solidFill>
              <a:srgbClr val="FF0000"/>
            </a:solidFill>
          </a:ln>
        </p:spPr>
        <p:txBody>
          <a:bodyPr/>
          <a:lstStyle/>
          <a:p>
            <a:r>
              <a:rPr lang="pt-BR" sz="3200" b="1" i="1" dirty="0"/>
              <a:t>c) Sự phát triển của hình thái kinh tế-xã hội cộng sản chủ nghĩa</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98369871"/>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411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3EA091DC-EB8B-4BC6-86C2-451B644FA57C}"/>
                                            </p:graphicEl>
                                          </p:spTgt>
                                        </p:tgtEl>
                                        <p:attrNameLst>
                                          <p:attrName>style.visibility</p:attrName>
                                        </p:attrNameLst>
                                      </p:cBhvr>
                                      <p:to>
                                        <p:strVal val="visible"/>
                                      </p:to>
                                    </p:set>
                                    <p:animEffect transition="in" filter="fade">
                                      <p:cBhvr>
                                        <p:cTn id="12" dur="500"/>
                                        <p:tgtEl>
                                          <p:spTgt spid="4">
                                            <p:graphicEl>
                                              <a:dgm id="{3EA091DC-EB8B-4BC6-86C2-451B644FA5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3435CBE-5EE0-4634-BBE8-3AF132BA81B2}"/>
                                            </p:graphicEl>
                                          </p:spTgt>
                                        </p:tgtEl>
                                        <p:attrNameLst>
                                          <p:attrName>style.visibility</p:attrName>
                                        </p:attrNameLst>
                                      </p:cBhvr>
                                      <p:to>
                                        <p:strVal val="visible"/>
                                      </p:to>
                                    </p:set>
                                    <p:animEffect transition="in" filter="fade">
                                      <p:cBhvr>
                                        <p:cTn id="17" dur="500"/>
                                        <p:tgtEl>
                                          <p:spTgt spid="4">
                                            <p:graphicEl>
                                              <a:dgm id="{83435CBE-5EE0-4634-BBE8-3AF132BA81B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9BBE378-A641-452E-8962-38CE61EDEA0E}"/>
                                            </p:graphicEl>
                                          </p:spTgt>
                                        </p:tgtEl>
                                        <p:attrNameLst>
                                          <p:attrName>style.visibility</p:attrName>
                                        </p:attrNameLst>
                                      </p:cBhvr>
                                      <p:to>
                                        <p:strVal val="visible"/>
                                      </p:to>
                                    </p:set>
                                    <p:animEffect transition="in" filter="fade">
                                      <p:cBhvr>
                                        <p:cTn id="22" dur="500"/>
                                        <p:tgtEl>
                                          <p:spTgt spid="4">
                                            <p:graphicEl>
                                              <a:dgm id="{A9BBE378-A641-452E-8962-38CE61EDEA0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FB216790-7103-4FF2-A46A-649E44D30831}" type="slidenum">
              <a:rPr lang="en-US" altLang="en-US" sz="1400">
                <a:solidFill>
                  <a:srgbClr val="000000"/>
                </a:solidFill>
              </a:rPr>
              <a:pPr>
                <a:spcBef>
                  <a:spcPct val="0"/>
                </a:spcBef>
                <a:buFontTx/>
                <a:buNone/>
              </a:pPr>
              <a:t>125</a:t>
            </a:fld>
            <a:endParaRPr lang="en-US" altLang="en-US" sz="1400">
              <a:solidFill>
                <a:srgbClr val="000000"/>
              </a:solidFill>
            </a:endParaRPr>
          </a:p>
        </p:txBody>
      </p:sp>
      <p:grpSp>
        <p:nvGrpSpPr>
          <p:cNvPr id="6" name="Group 5"/>
          <p:cNvGrpSpPr/>
          <p:nvPr/>
        </p:nvGrpSpPr>
        <p:grpSpPr>
          <a:xfrm>
            <a:off x="-1" y="111293"/>
            <a:ext cx="12101847" cy="718710"/>
            <a:chOff x="0" y="2980"/>
            <a:chExt cx="10972800" cy="718710"/>
          </a:xfrm>
        </p:grpSpPr>
        <p:sp>
          <p:nvSpPr>
            <p:cNvPr id="7" name="Rounded Rectangle 6"/>
            <p:cNvSpPr/>
            <p:nvPr/>
          </p:nvSpPr>
          <p:spPr>
            <a:xfrm>
              <a:off x="0" y="2980"/>
              <a:ext cx="10972800" cy="718710"/>
            </a:xfrm>
            <a:prstGeom prst="roundRect">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35085" y="38065"/>
              <a:ext cx="10902630" cy="6485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vi-VN" sz="3200" kern="1200" dirty="0"/>
                <a:t>Thời kỳ quá độ từ chủ nghĩa tư bản lên chủ nghĩa xã hội</a:t>
              </a:r>
              <a:endParaRPr lang="en-US" sz="3200" kern="1200" dirty="0"/>
            </a:p>
          </p:txBody>
        </p:sp>
      </p:grpSp>
      <p:graphicFrame>
        <p:nvGraphicFramePr>
          <p:cNvPr id="3" name="Diagram 2"/>
          <p:cNvGraphicFramePr/>
          <p:nvPr>
            <p:extLst>
              <p:ext uri="{D42A27DB-BD31-4B8C-83A1-F6EECF244321}">
                <p14:modId xmlns:p14="http://schemas.microsoft.com/office/powerpoint/2010/main" val="3690450169"/>
              </p:ext>
            </p:extLst>
          </p:nvPr>
        </p:nvGraphicFramePr>
        <p:xfrm>
          <a:off x="1420252" y="1003002"/>
          <a:ext cx="9926036" cy="56167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4117576"/>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FA2EBD9-3454-4C32-A0C3-2EC535C1ECE7}" type="slidenum">
              <a:rPr lang="en-US" altLang="en-US" sz="1400">
                <a:solidFill>
                  <a:srgbClr val="000000"/>
                </a:solidFill>
              </a:rPr>
              <a:pPr>
                <a:spcBef>
                  <a:spcPct val="0"/>
                </a:spcBef>
                <a:buFontTx/>
                <a:buNone/>
              </a:pPr>
              <a:t>126</a:t>
            </a:fld>
            <a:endParaRPr lang="en-US" altLang="en-US" sz="1400">
              <a:solidFill>
                <a:srgbClr val="000000"/>
              </a:solidFill>
            </a:endParaRPr>
          </a:p>
        </p:txBody>
      </p:sp>
      <p:sp>
        <p:nvSpPr>
          <p:cNvPr id="35844" name="Rectangle 3"/>
          <p:cNvSpPr>
            <a:spLocks noChangeArrowheads="1"/>
          </p:cNvSpPr>
          <p:nvPr/>
        </p:nvSpPr>
        <p:spPr bwMode="auto">
          <a:xfrm>
            <a:off x="0" y="1066800"/>
            <a:ext cx="1219200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nền</a:t>
            </a:r>
            <a:r>
              <a:rPr lang="vi-VN" altLang="en-US" dirty="0">
                <a:solidFill>
                  <a:srgbClr val="000000"/>
                </a:solidFill>
                <a:cs typeface="Arial" panose="020B0604020202020204" pitchFamily="34" charset="0"/>
              </a:rPr>
              <a:t> kinh tế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cao</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được</a:t>
            </a:r>
            <a:r>
              <a:rPr lang="en-US" altLang="en-US" dirty="0">
                <a:solidFill>
                  <a:srgbClr val="000000"/>
                </a:solidFill>
                <a:cs typeface="Arial" panose="020B0604020202020204" pitchFamily="34" charset="0"/>
              </a:rPr>
              <a:t> XD </a:t>
            </a:r>
            <a:r>
              <a:rPr lang="en-US" altLang="en-US" dirty="0" err="1">
                <a:solidFill>
                  <a:srgbClr val="000000"/>
                </a:solidFill>
                <a:cs typeface="Arial" panose="020B0604020202020204" pitchFamily="34" charset="0"/>
              </a:rPr>
              <a:t>trên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cơ</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sở</a:t>
            </a:r>
            <a:r>
              <a:rPr lang="en-US" altLang="en-US" dirty="0">
                <a:solidFill>
                  <a:srgbClr val="000000"/>
                </a:solidFill>
                <a:cs typeface="Arial" panose="020B0604020202020204" pitchFamily="34" charset="0"/>
              </a:rPr>
              <a:t> LLSX </a:t>
            </a:r>
            <a:r>
              <a:rPr lang="en-US" altLang="en-US" dirty="0" err="1">
                <a:solidFill>
                  <a:srgbClr val="000000"/>
                </a:solidFill>
                <a:cs typeface="Arial" panose="020B0604020202020204" pitchFamily="34" charset="0"/>
              </a:rPr>
              <a:t>hiện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đại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bền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vững</a:t>
            </a:r>
            <a:endParaRPr lang="en-US" altLang="en-US" dirty="0">
              <a:solidFill>
                <a:srgbClr val="000000"/>
              </a:solidFill>
              <a:cs typeface="Arial" panose="020B0604020202020204" pitchFamily="34" charset="0"/>
            </a:endParaRP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QHSX </a:t>
            </a:r>
            <a:r>
              <a:rPr lang="en-US" altLang="en-US" dirty="0" err="1">
                <a:solidFill>
                  <a:srgbClr val="000000"/>
                </a:solidFill>
                <a:cs typeface="Arial" panose="020B0604020202020204" pitchFamily="34" charset="0"/>
              </a:rPr>
              <a:t>tiến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trên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cơ</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sở</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xóa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bỏ</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chế</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hữu</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xây</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dựng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chế</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công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hữu</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về</a:t>
            </a:r>
            <a:r>
              <a:rPr lang="en-US" altLang="en-US" dirty="0">
                <a:solidFill>
                  <a:srgbClr val="000000"/>
                </a:solidFill>
                <a:cs typeface="Arial" panose="020B0604020202020204" pitchFamily="34" charset="0"/>
              </a:rPr>
              <a:t> TLSX</a:t>
            </a: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tổ</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chức</a:t>
            </a:r>
            <a:r>
              <a:rPr lang="en-US" altLang="en-US" dirty="0">
                <a:solidFill>
                  <a:srgbClr val="000000"/>
                </a:solidFill>
                <a:cs typeface="Arial" panose="020B0604020202020204" pitchFamily="34" charset="0"/>
              </a:rPr>
              <a:t> </a:t>
            </a:r>
            <a:r>
              <a:rPr lang="vi-VN" altLang="en-US" dirty="0">
                <a:solidFill>
                  <a:srgbClr val="000000"/>
                </a:solidFill>
                <a:cs typeface="Arial" panose="020B0604020202020204" pitchFamily="34" charset="0"/>
              </a:rPr>
              <a:t>và </a:t>
            </a:r>
            <a:r>
              <a:rPr lang="en-US" altLang="en-US" dirty="0" err="1">
                <a:solidFill>
                  <a:srgbClr val="000000"/>
                </a:solidFill>
                <a:cs typeface="Arial" panose="020B0604020202020204" pitchFamily="34" charset="0"/>
              </a:rPr>
              <a:t>kỷ</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luật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lao</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mới</a:t>
            </a:r>
            <a:endParaRPr lang="en-US" altLang="en-US" dirty="0">
              <a:solidFill>
                <a:srgbClr val="000000"/>
              </a:solidFill>
              <a:cs typeface="Arial" panose="020B0604020202020204" pitchFamily="34" charset="0"/>
            </a:endParaRPr>
          </a:p>
          <a:p>
            <a:pPr algn="just" fontAlgn="base">
              <a:spcBef>
                <a:spcPct val="0"/>
              </a:spcBef>
              <a:spcAft>
                <a:spcPct val="0"/>
              </a:spcAft>
              <a:buFont typeface="Courier New" panose="02070309020205020404" pitchFamily="49" charset="0"/>
              <a:buChar char="o"/>
            </a:pPr>
            <a:r>
              <a:rPr lang="vi-VN" altLang="en-US" dirty="0">
                <a:solidFill>
                  <a:srgbClr val="000000"/>
                </a:solidFill>
                <a:cs typeface="Arial" panose="020B0604020202020204" pitchFamily="34" charset="0"/>
              </a:rPr>
              <a:t>Thực hiện nguyên tắc phân phối “làm theo năng lực, hưởng theo lao động</a:t>
            </a:r>
            <a:r>
              <a:rPr lang="en-US" altLang="en-US" dirty="0">
                <a:solidFill>
                  <a:srgbClr val="000000"/>
                </a:solidFill>
                <a:cs typeface="Arial" panose="020B0604020202020204" pitchFamily="34" charset="0"/>
              </a:rPr>
              <a:t>”</a:t>
            </a: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nước</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mang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bản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chất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giai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cấp</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công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tính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tính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tộc</a:t>
            </a:r>
            <a:endParaRPr lang="en-US" altLang="en-US" dirty="0">
              <a:solidFill>
                <a:srgbClr val="000000"/>
              </a:solidFill>
              <a:cs typeface="Arial" panose="020B0604020202020204" pitchFamily="34" charset="0"/>
            </a:endParaRP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nền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hóa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tưởng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tiến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lối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sống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bình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đẳng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chủ</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chủ</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nghĩa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tập</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thể</a:t>
            </a:r>
            <a:r>
              <a:rPr lang="en-US" altLang="en-US" dirty="0">
                <a:solidFill>
                  <a:srgbClr val="000000"/>
                </a:solidFill>
                <a:cs typeface="Arial" panose="020B0604020202020204" pitchFamily="34" charset="0"/>
              </a:rPr>
              <a:t>, con </a:t>
            </a:r>
            <a:r>
              <a:rPr lang="en-US" altLang="en-US" dirty="0" err="1">
                <a:solidFill>
                  <a:srgbClr val="000000"/>
                </a:solidFill>
                <a:cs typeface="Arial" panose="020B0604020202020204" pitchFamily="34" charset="0"/>
              </a:rPr>
              <a:t>người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được</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tự</a:t>
            </a:r>
            <a:r>
              <a:rPr lang="en-US" altLang="en-US" dirty="0">
                <a:solidFill>
                  <a:srgbClr val="000000"/>
                </a:solidFill>
                <a:cs typeface="Arial" panose="020B0604020202020204" pitchFamily="34" charset="0"/>
              </a:rPr>
              <a:t> do </a:t>
            </a:r>
            <a:r>
              <a:rPr lang="en-US" altLang="en-US" dirty="0" err="1">
                <a:solidFill>
                  <a:srgbClr val="000000"/>
                </a:solidFill>
                <a:cs typeface="Arial" panose="020B0604020202020204" pitchFamily="34" charset="0"/>
              </a:rPr>
              <a:t>toàn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diện</a:t>
            </a:r>
            <a:endParaRPr lang="en-US" altLang="en-US" dirty="0">
              <a:solidFill>
                <a:srgbClr val="000000"/>
              </a:solidFill>
              <a:cs typeface="Arial" panose="020B0604020202020204" pitchFamily="34" charset="0"/>
            </a:endParaRPr>
          </a:p>
        </p:txBody>
      </p:sp>
      <p:grpSp>
        <p:nvGrpSpPr>
          <p:cNvPr id="5" name="Group 4"/>
          <p:cNvGrpSpPr/>
          <p:nvPr/>
        </p:nvGrpSpPr>
        <p:grpSpPr>
          <a:xfrm>
            <a:off x="0" y="0"/>
            <a:ext cx="12192000" cy="718710"/>
            <a:chOff x="0" y="3072158"/>
            <a:chExt cx="10972800" cy="718710"/>
          </a:xfrm>
        </p:grpSpPr>
        <p:sp>
          <p:nvSpPr>
            <p:cNvPr id="6" name="Rounded Rectangle 5"/>
            <p:cNvSpPr/>
            <p:nvPr/>
          </p:nvSpPr>
          <p:spPr>
            <a:xfrm>
              <a:off x="0" y="3072158"/>
              <a:ext cx="10972800" cy="718710"/>
            </a:xfrm>
            <a:prstGeom prst="roundRect">
              <a:avLst/>
            </a:prstGeom>
            <a:solidFill>
              <a:srgbClr val="EEECE1">
                <a:lumMod val="10000"/>
              </a:srgbClr>
            </a:solidFill>
            <a:ln w="25400" cap="flat" cmpd="sng" algn="ctr">
              <a:solidFill>
                <a:sysClr val="window" lastClr="FFFFFF">
                  <a:hueOff val="0"/>
                  <a:satOff val="0"/>
                  <a:lumOff val="0"/>
                  <a:alphaOff val="0"/>
                </a:sysClr>
              </a:solidFill>
              <a:prstDash val="solid"/>
            </a:ln>
            <a:effectLst/>
          </p:spPr>
        </p:sp>
        <p:sp>
          <p:nvSpPr>
            <p:cNvPr id="7" name="Rounded Rectangle 4"/>
            <p:cNvSpPr/>
            <p:nvPr/>
          </p:nvSpPr>
          <p:spPr>
            <a:xfrm>
              <a:off x="35085" y="3107243"/>
              <a:ext cx="10902630" cy="648540"/>
            </a:xfrm>
            <a:prstGeom prst="rect">
              <a:avLst/>
            </a:prstGeom>
            <a:noFill/>
            <a:ln>
              <a:noFill/>
            </a:ln>
            <a:effectLst/>
          </p:spPr>
          <p:txBody>
            <a:bodyPr spcFirstLastPara="0" vert="horz" wrap="square" lIns="121920" tIns="121920" rIns="121920" bIns="121920" numCol="1" spcCol="1270" anchor="ctr" anchorCtr="0">
              <a:noAutofit/>
            </a:bodyPr>
            <a:lstStyle/>
            <a:p>
              <a:pPr marL="0" marR="0" lvl="0" indent="0" algn="ctr" defTabSz="1422400" eaLnBrk="1" fontAlgn="auto" latinLnBrk="0" hangingPunct="1">
                <a:lnSpc>
                  <a:spcPct val="90000"/>
                </a:lnSpc>
                <a:spcBef>
                  <a:spcPct val="0"/>
                </a:spcBef>
                <a:spcAft>
                  <a:spcPct val="35000"/>
                </a:spcAft>
                <a:buClrTx/>
                <a:buSzTx/>
                <a:buFontTx/>
                <a:buNone/>
                <a:tabLst/>
                <a:defRPr/>
              </a:pPr>
              <a:r>
                <a:rPr kumimoji="0" lang="pt-BR" sz="3200" b="1" u="none" strike="noStrike" kern="1200" cap="none" spc="0" normalizeH="0" baseline="0" noProof="0" dirty="0">
                  <a:ln>
                    <a:noFill/>
                  </a:ln>
                  <a:solidFill>
                    <a:sysClr val="window" lastClr="FFFFFF"/>
                  </a:solidFill>
                  <a:effectLst/>
                  <a:uLnTx/>
                  <a:uFillTx/>
                  <a:latin typeface="Calibri"/>
                  <a:ea typeface="+mn-ea"/>
                  <a:cs typeface="+mn-cs"/>
                </a:rPr>
                <a:t>- Về xã hội xã hội chủ nghĩa</a:t>
              </a:r>
              <a:endParaRPr kumimoji="0" lang="en-US" sz="3200" b="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2219536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4">
                                            <p:txEl>
                                              <p:pRg st="0" end="0"/>
                                            </p:txEl>
                                          </p:spTgt>
                                        </p:tgtEl>
                                        <p:attrNameLst>
                                          <p:attrName>style.visibility</p:attrName>
                                        </p:attrNameLst>
                                      </p:cBhvr>
                                      <p:to>
                                        <p:strVal val="visible"/>
                                      </p:to>
                                    </p:set>
                                    <p:animEffect transition="in" filter="fade">
                                      <p:cBhvr>
                                        <p:cTn id="7" dur="500"/>
                                        <p:tgtEl>
                                          <p:spTgt spid="3584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844">
                                            <p:txEl>
                                              <p:pRg st="1" end="1"/>
                                            </p:txEl>
                                          </p:spTgt>
                                        </p:tgtEl>
                                        <p:attrNameLst>
                                          <p:attrName>style.visibility</p:attrName>
                                        </p:attrNameLst>
                                      </p:cBhvr>
                                      <p:to>
                                        <p:strVal val="visible"/>
                                      </p:to>
                                    </p:set>
                                    <p:animEffect transition="in" filter="fade">
                                      <p:cBhvr>
                                        <p:cTn id="12" dur="500"/>
                                        <p:tgtEl>
                                          <p:spTgt spid="3584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844">
                                            <p:txEl>
                                              <p:pRg st="2" end="2"/>
                                            </p:txEl>
                                          </p:spTgt>
                                        </p:tgtEl>
                                        <p:attrNameLst>
                                          <p:attrName>style.visibility</p:attrName>
                                        </p:attrNameLst>
                                      </p:cBhvr>
                                      <p:to>
                                        <p:strVal val="visible"/>
                                      </p:to>
                                    </p:set>
                                    <p:animEffect transition="in" filter="fade">
                                      <p:cBhvr>
                                        <p:cTn id="17" dur="500"/>
                                        <p:tgtEl>
                                          <p:spTgt spid="3584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844">
                                            <p:txEl>
                                              <p:pRg st="3" end="3"/>
                                            </p:txEl>
                                          </p:spTgt>
                                        </p:tgtEl>
                                        <p:attrNameLst>
                                          <p:attrName>style.visibility</p:attrName>
                                        </p:attrNameLst>
                                      </p:cBhvr>
                                      <p:to>
                                        <p:strVal val="visible"/>
                                      </p:to>
                                    </p:set>
                                    <p:animEffect transition="in" filter="fade">
                                      <p:cBhvr>
                                        <p:cTn id="22" dur="500"/>
                                        <p:tgtEl>
                                          <p:spTgt spid="3584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5844">
                                            <p:txEl>
                                              <p:pRg st="4" end="4"/>
                                            </p:txEl>
                                          </p:spTgt>
                                        </p:tgtEl>
                                        <p:attrNameLst>
                                          <p:attrName>style.visibility</p:attrName>
                                        </p:attrNameLst>
                                      </p:cBhvr>
                                      <p:to>
                                        <p:strVal val="visible"/>
                                      </p:to>
                                    </p:set>
                                    <p:animEffect transition="in" filter="fade">
                                      <p:cBhvr>
                                        <p:cTn id="27" dur="500"/>
                                        <p:tgtEl>
                                          <p:spTgt spid="3584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5844">
                                            <p:txEl>
                                              <p:pRg st="5" end="5"/>
                                            </p:txEl>
                                          </p:spTgt>
                                        </p:tgtEl>
                                        <p:attrNameLst>
                                          <p:attrName>style.visibility</p:attrName>
                                        </p:attrNameLst>
                                      </p:cBhvr>
                                      <p:to>
                                        <p:strVal val="visible"/>
                                      </p:to>
                                    </p:set>
                                    <p:animEffect transition="in" filter="fade">
                                      <p:cBhvr>
                                        <p:cTn id="32" dur="500"/>
                                        <p:tgtEl>
                                          <p:spTgt spid="3584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build="p"/>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B19AD00C-766E-499B-AF1C-51393B64ECFC}" type="slidenum">
              <a:rPr lang="en-US" altLang="en-US" sz="1400">
                <a:solidFill>
                  <a:srgbClr val="000000"/>
                </a:solidFill>
              </a:rPr>
              <a:pPr>
                <a:spcBef>
                  <a:spcPct val="0"/>
                </a:spcBef>
                <a:buFontTx/>
                <a:buNone/>
              </a:pPr>
              <a:t>127</a:t>
            </a:fld>
            <a:endParaRPr lang="en-US" altLang="en-US" sz="1400">
              <a:solidFill>
                <a:srgbClr val="000000"/>
              </a:solidFill>
            </a:endParaRPr>
          </a:p>
        </p:txBody>
      </p:sp>
      <p:grpSp>
        <p:nvGrpSpPr>
          <p:cNvPr id="10" name="Group 9"/>
          <p:cNvGrpSpPr/>
          <p:nvPr/>
        </p:nvGrpSpPr>
        <p:grpSpPr>
          <a:xfrm>
            <a:off x="0" y="0"/>
            <a:ext cx="12192000" cy="718710"/>
            <a:chOff x="0" y="3804271"/>
            <a:chExt cx="10972800" cy="718710"/>
          </a:xfrm>
        </p:grpSpPr>
        <p:sp>
          <p:nvSpPr>
            <p:cNvPr id="11" name="Rounded Rectangle 10"/>
            <p:cNvSpPr/>
            <p:nvPr/>
          </p:nvSpPr>
          <p:spPr>
            <a:xfrm>
              <a:off x="0" y="3804271"/>
              <a:ext cx="10972800" cy="718710"/>
            </a:xfrm>
            <a:prstGeom prst="roundRect">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Rounded Rectangle 4"/>
            <p:cNvSpPr/>
            <p:nvPr/>
          </p:nvSpPr>
          <p:spPr>
            <a:xfrm>
              <a:off x="35085" y="3839356"/>
              <a:ext cx="10902630" cy="6485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pt-BR" sz="3200" b="1" i="1" kern="1200" dirty="0"/>
                <a:t>- Về xã hội cộng sản chủ nghĩa</a:t>
              </a:r>
              <a:endParaRPr lang="en-US" sz="3200" kern="1200" dirty="0"/>
            </a:p>
          </p:txBody>
        </p:sp>
      </p:grpSp>
      <p:sp>
        <p:nvSpPr>
          <p:cNvPr id="13" name="Text Box 7"/>
          <p:cNvSpPr txBox="1">
            <a:spLocks noChangeArrowheads="1"/>
          </p:cNvSpPr>
          <p:nvPr/>
        </p:nvSpPr>
        <p:spPr bwMode="auto">
          <a:xfrm>
            <a:off x="463764" y="1312142"/>
            <a:ext cx="11264469"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Ø"/>
            </a:pPr>
            <a:r>
              <a:rPr lang="en-US" altLang="en-US" sz="2400" dirty="0">
                <a:latin typeface="+mn-lt"/>
                <a:cs typeface="Arial" panose="020B0604020202020204" pitchFamily="34" charset="0"/>
              </a:rPr>
              <a:t>	</a:t>
            </a:r>
            <a:r>
              <a:rPr lang="pt-BR" sz="2400" dirty="0">
                <a:latin typeface="+mn-lt"/>
              </a:rPr>
              <a:t>LLSX phát triển rất cao, của cải xã hội trở nên dồi dào, khoa học phát triển, lao động trở thành nhu cầu của con người được giảm nhẹ, “làm theo năng lực, hưởng theo nhu cầu”. </a:t>
            </a:r>
          </a:p>
          <a:p>
            <a:pPr algn="just" fontAlgn="base">
              <a:spcBef>
                <a:spcPct val="0"/>
              </a:spcBef>
              <a:spcAft>
                <a:spcPct val="0"/>
              </a:spcAft>
              <a:buFont typeface="Wingdings" panose="05000000000000000000" pitchFamily="2" charset="2"/>
              <a:buChar char="Ø"/>
            </a:pPr>
            <a:r>
              <a:rPr lang="pt-BR" sz="2400" dirty="0">
                <a:latin typeface="+mn-lt"/>
              </a:rPr>
              <a:t>Không còn sự khác biệt giữa thành thị và nông thôn, giữa lao động trí óc và lao động chân tay</a:t>
            </a:r>
            <a:endParaRPr lang="en-US" altLang="en-US" sz="2400" dirty="0">
              <a:latin typeface="+mn-lt"/>
              <a:cs typeface="Arial" panose="020B0604020202020204" pitchFamily="34" charset="0"/>
            </a:endParaRPr>
          </a:p>
          <a:p>
            <a:pPr algn="just" fontAlgn="base">
              <a:spcBef>
                <a:spcPct val="0"/>
              </a:spcBef>
              <a:spcAft>
                <a:spcPct val="0"/>
              </a:spcAft>
              <a:buFont typeface="Wingdings" panose="05000000000000000000" pitchFamily="2" charset="2"/>
              <a:buChar char="Ø"/>
            </a:pP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Luật</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pháp</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trở</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thành</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phong</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tục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tập</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quán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thành</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quan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niệm</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đạo</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đức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mọi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người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tự</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giác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thực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hiện</a:t>
            </a:r>
            <a:r>
              <a:rPr lang="en-US" altLang="en-US" sz="2400" dirty="0">
                <a:latin typeface="+mn-lt"/>
                <a:cs typeface="Arial" panose="020B0604020202020204" pitchFamily="34" charset="0"/>
              </a:rPr>
              <a:t>.</a:t>
            </a:r>
          </a:p>
          <a:p>
            <a:pPr algn="just" fontAlgn="base">
              <a:spcBef>
                <a:spcPct val="0"/>
              </a:spcBef>
              <a:spcAft>
                <a:spcPct val="0"/>
              </a:spcAft>
              <a:buFont typeface="Wingdings" panose="05000000000000000000" pitchFamily="2" charset="2"/>
              <a:buChar char="Ø"/>
            </a:pPr>
            <a:r>
              <a:rPr lang="pt-BR" sz="2400" dirty="0">
                <a:latin typeface="+mn-lt"/>
              </a:rPr>
              <a:t>Dân chủ phát triển ở mức độ cao. Những thiết chế chính trị và pháp luật sẽ hoàn toàn mất đi, nhà nước trở thành không cần thiết, nó tự tiêu vong.</a:t>
            </a:r>
            <a:endParaRPr lang="en-US" altLang="en-US" sz="2400" dirty="0">
              <a:latin typeface="+mn-lt"/>
              <a:cs typeface="Arial" panose="020B0604020202020204" pitchFamily="34" charset="0"/>
            </a:endParaRPr>
          </a:p>
          <a:p>
            <a:pPr algn="just" fontAlgn="base">
              <a:spcBef>
                <a:spcPct val="0"/>
              </a:spcBef>
              <a:spcAft>
                <a:spcPct val="0"/>
              </a:spcAft>
              <a:buFont typeface="Wingdings" panose="05000000000000000000" pitchFamily="2" charset="2"/>
              <a:buChar char="Ø"/>
            </a:pPr>
            <a:r>
              <a:rPr lang="en-US" altLang="en-US" sz="2400" dirty="0">
                <a:latin typeface="+mn-lt"/>
                <a:cs typeface="Arial" panose="020B0604020202020204" pitchFamily="34" charset="0"/>
              </a:rPr>
              <a:t> Con </a:t>
            </a:r>
            <a:r>
              <a:rPr lang="en-US" altLang="en-US" sz="2400" dirty="0" err="1">
                <a:latin typeface="+mn-lt"/>
                <a:cs typeface="Arial" panose="020B0604020202020204" pitchFamily="34" charset="0"/>
              </a:rPr>
              <a:t>người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được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hoàn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toàn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giải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phóng</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có</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điều</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kiện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phát</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triển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toàn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diện</a:t>
            </a:r>
            <a:r>
              <a:rPr lang="en-US" altLang="en-US" sz="2400" dirty="0">
                <a:latin typeface="+mn-lt"/>
                <a:cs typeface="Arial" panose="020B0604020202020204" pitchFamily="34" charset="0"/>
              </a:rPr>
              <a:t>.</a:t>
            </a:r>
          </a:p>
          <a:p>
            <a:pPr algn="just" fontAlgn="base">
              <a:spcBef>
                <a:spcPct val="50000"/>
              </a:spcBef>
              <a:spcAft>
                <a:spcPct val="0"/>
              </a:spcAft>
              <a:buFontTx/>
              <a:buChar char="-"/>
            </a:pPr>
            <a:endParaRPr lang="en-US" altLang="en-US" sz="2400" dirty="0">
              <a:latin typeface="+mn-lt"/>
              <a:cs typeface="Arial" panose="020B0604020202020204" pitchFamily="34" charset="0"/>
            </a:endParaRPr>
          </a:p>
        </p:txBody>
      </p:sp>
    </p:spTree>
    <p:extLst>
      <p:ext uri="{BB962C8B-B14F-4D97-AF65-F5344CB8AC3E}">
        <p14:creationId xmlns:p14="http://schemas.microsoft.com/office/powerpoint/2010/main" val="1861606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p:cTn id="7" dur="1000" fill="hold"/>
                                        <p:tgtEl>
                                          <p:spTgt spid="1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13">
                                            <p:txEl>
                                              <p:pRg st="1" end="1"/>
                                            </p:txEl>
                                          </p:spTgt>
                                        </p:tgtEl>
                                        <p:attrNameLst>
                                          <p:attrName>style.visibility</p:attrName>
                                        </p:attrNameLst>
                                      </p:cBhvr>
                                      <p:to>
                                        <p:strVal val="visible"/>
                                      </p:to>
                                    </p:set>
                                    <p:anim calcmode="lin" valueType="num">
                                      <p:cBhvr>
                                        <p:cTn id="14" dur="1000" fill="hold"/>
                                        <p:tgtEl>
                                          <p:spTgt spid="13">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1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13">
                                            <p:txEl>
                                              <p:pRg st="2" end="2"/>
                                            </p:txEl>
                                          </p:spTgt>
                                        </p:tgtEl>
                                        <p:attrNameLst>
                                          <p:attrName>style.visibility</p:attrName>
                                        </p:attrNameLst>
                                      </p:cBhvr>
                                      <p:to>
                                        <p:strVal val="visible"/>
                                      </p:to>
                                    </p:set>
                                    <p:anim calcmode="lin" valueType="num">
                                      <p:cBhvr>
                                        <p:cTn id="21" dur="1000" fill="hold"/>
                                        <p:tgtEl>
                                          <p:spTgt spid="13">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1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1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13">
                                            <p:txEl>
                                              <p:pRg st="3" end="3"/>
                                            </p:txEl>
                                          </p:spTgt>
                                        </p:tgtEl>
                                        <p:attrNameLst>
                                          <p:attrName>style.visibility</p:attrName>
                                        </p:attrNameLst>
                                      </p:cBhvr>
                                      <p:to>
                                        <p:strVal val="visible"/>
                                      </p:to>
                                    </p:set>
                                    <p:anim calcmode="lin" valueType="num">
                                      <p:cBhvr>
                                        <p:cTn id="28" dur="1000" fill="hold"/>
                                        <p:tgtEl>
                                          <p:spTgt spid="13">
                                            <p:txEl>
                                              <p:pRg st="3" end="3"/>
                                            </p:txEl>
                                          </p:spTgt>
                                        </p:tgtEl>
                                        <p:attrNameLst>
                                          <p:attrName>ppt_x</p:attrName>
                                        </p:attrNameLst>
                                      </p:cBhvr>
                                      <p:tavLst>
                                        <p:tav tm="0">
                                          <p:val>
                                            <p:strVal val="#ppt_x-.2"/>
                                          </p:val>
                                        </p:tav>
                                        <p:tav tm="100000">
                                          <p:val>
                                            <p:strVal val="#ppt_x"/>
                                          </p:val>
                                        </p:tav>
                                      </p:tavLst>
                                    </p:anim>
                                    <p:anim calcmode="lin" valueType="num">
                                      <p:cBhvr>
                                        <p:cTn id="29" dur="1000" fill="hold"/>
                                        <p:tgtEl>
                                          <p:spTgt spid="1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1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childTnLst>
                                    <p:set>
                                      <p:cBhvr>
                                        <p:cTn id="34" dur="1" fill="hold">
                                          <p:stCondLst>
                                            <p:cond delay="0"/>
                                          </p:stCondLst>
                                        </p:cTn>
                                        <p:tgtEl>
                                          <p:spTgt spid="13">
                                            <p:txEl>
                                              <p:pRg st="4" end="4"/>
                                            </p:txEl>
                                          </p:spTgt>
                                        </p:tgtEl>
                                        <p:attrNameLst>
                                          <p:attrName>style.visibility</p:attrName>
                                        </p:attrNameLst>
                                      </p:cBhvr>
                                      <p:to>
                                        <p:strVal val="visible"/>
                                      </p:to>
                                    </p:set>
                                    <p:anim calcmode="lin" valueType="num">
                                      <p:cBhvr>
                                        <p:cTn id="35" dur="1000" fill="hold"/>
                                        <p:tgtEl>
                                          <p:spTgt spid="13">
                                            <p:txEl>
                                              <p:pRg st="4" end="4"/>
                                            </p:txEl>
                                          </p:spTgt>
                                        </p:tgtEl>
                                        <p:attrNameLst>
                                          <p:attrName>ppt_x</p:attrName>
                                        </p:attrNameLst>
                                      </p:cBhvr>
                                      <p:tavLst>
                                        <p:tav tm="0">
                                          <p:val>
                                            <p:strVal val="#ppt_x-.2"/>
                                          </p:val>
                                        </p:tav>
                                        <p:tav tm="100000">
                                          <p:val>
                                            <p:strVal val="#ppt_x"/>
                                          </p:val>
                                        </p:tav>
                                      </p:tavLst>
                                    </p:anim>
                                    <p:anim calcmode="lin" valueType="num">
                                      <p:cBhvr>
                                        <p:cTn id="36" dur="1000" fill="hold"/>
                                        <p:tgtEl>
                                          <p:spTgt spid="1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95459"/>
          </a:xfrm>
          <a:ln w="57150">
            <a:solidFill>
              <a:srgbClr val="0070C0"/>
            </a:solidFill>
          </a:ln>
        </p:spPr>
        <p:txBody>
          <a:bodyPr/>
          <a:lstStyle/>
          <a:p>
            <a:r>
              <a:rPr lang="pt-BR" sz="2400" b="1" dirty="0"/>
              <a:t>III. VAI TRÒ </a:t>
            </a:r>
            <a:r>
              <a:rPr lang="vi-VN" sz="2400" b="1" dirty="0"/>
              <a:t>NỀN TẢNG TƯ TƯỞNG, KIM CHỈ NAM CHO HÀNH ĐỘNG</a:t>
            </a:r>
            <a:r>
              <a:rPr lang="pt-BR" sz="2400" b="1" dirty="0"/>
              <a:t> CỦA CHỦ NGHĨA MÁC - LÊNIN</a:t>
            </a:r>
            <a:endParaRPr lang="en-US" sz="24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60561511"/>
              </p:ext>
            </p:extLst>
          </p:nvPr>
        </p:nvGraphicFramePr>
        <p:xfrm>
          <a:off x="0" y="1033530"/>
          <a:ext cx="12093262" cy="56879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128</a:t>
            </a:fld>
            <a:endParaRPr lang="en-US" altLang="en-US">
              <a:solidFill>
                <a:srgbClr val="000000"/>
              </a:solidFill>
            </a:endParaRPr>
          </a:p>
        </p:txBody>
      </p:sp>
      <mc:AlternateContent xmlns:mc="http://schemas.openxmlformats.org/markup-compatibility/2006">
        <mc:Choice xmlns:p14="http://schemas.microsoft.com/office/powerpoint/2010/main" Requires="p14">
          <p:contentPart p14:bwMode="auto" r:id="rId7">
            <p14:nvContentPartPr>
              <p14:cNvPr id="3" name="Ink 2"/>
              <p14:cNvContentPartPr/>
              <p14:nvPr/>
            </p14:nvContentPartPr>
            <p14:xfrm>
              <a:off x="2495880" y="2729880"/>
              <a:ext cx="2748600" cy="2265480"/>
            </p14:xfrm>
          </p:contentPart>
        </mc:Choice>
        <mc:Fallback>
          <p:pic>
            <p:nvPicPr>
              <p:cNvPr id="3" name="Ink 2"/>
              <p:cNvPicPr/>
              <p:nvPr/>
            </p:nvPicPr>
            <p:blipFill>
              <a:blip r:embed="rId8"/>
              <a:stretch>
                <a:fillRect/>
              </a:stretch>
            </p:blipFill>
            <p:spPr>
              <a:xfrm>
                <a:off x="2493360" y="2727000"/>
                <a:ext cx="2753640" cy="2271240"/>
              </a:xfrm>
              <a:prstGeom prst="rect">
                <a:avLst/>
              </a:prstGeom>
            </p:spPr>
          </p:pic>
        </mc:Fallback>
      </mc:AlternateContent>
    </p:spTree>
    <p:extLst>
      <p:ext uri="{BB962C8B-B14F-4D97-AF65-F5344CB8AC3E}">
        <p14:creationId xmlns:p14="http://schemas.microsoft.com/office/powerpoint/2010/main" val="358582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DDA9A52F-EDC0-4C82-89C0-1EC9C2C9CB23}"/>
                                            </p:graphicEl>
                                          </p:spTgt>
                                        </p:tgtEl>
                                        <p:attrNameLst>
                                          <p:attrName>style.visibility</p:attrName>
                                        </p:attrNameLst>
                                      </p:cBhvr>
                                      <p:to>
                                        <p:strVal val="visible"/>
                                      </p:to>
                                    </p:set>
                                    <p:animEffect transition="in" filter="fade">
                                      <p:cBhvr>
                                        <p:cTn id="17" dur="500"/>
                                        <p:tgtEl>
                                          <p:spTgt spid="5">
                                            <p:graphicEl>
                                              <a:dgm id="{DDA9A52F-EDC0-4C82-89C0-1EC9C2C9CB2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AFA8B044-D966-4FB6-AAA6-8654FA9B1CDE}"/>
                                            </p:graphicEl>
                                          </p:spTgt>
                                        </p:tgtEl>
                                        <p:attrNameLst>
                                          <p:attrName>style.visibility</p:attrName>
                                        </p:attrNameLst>
                                      </p:cBhvr>
                                      <p:to>
                                        <p:strVal val="visible"/>
                                      </p:to>
                                    </p:set>
                                    <p:animEffect transition="in" filter="fade">
                                      <p:cBhvr>
                                        <p:cTn id="22" dur="500"/>
                                        <p:tgtEl>
                                          <p:spTgt spid="5">
                                            <p:graphicEl>
                                              <a:dgm id="{AFA8B044-D966-4FB6-AAA6-8654FA9B1CD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430755076"/>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877233" y="114051"/>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51306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358512065"/>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33480" y="59167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91878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560868692"/>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339350" y="150607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002846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33073495"/>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46927" y="274320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895302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03406167"/>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33480" y="306593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93763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854332068"/>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46926" y="1761566"/>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500031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236705104"/>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20032" y="133126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776935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75455956"/>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299009" y="2010086"/>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368984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370577198"/>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06586" y="200311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85763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147940853"/>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06586" y="200311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00700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855235767"/>
              </p:ext>
            </p:extLst>
          </p:nvPr>
        </p:nvGraphicFramePr>
        <p:xfrm>
          <a:off x="94129" y="242047"/>
          <a:ext cx="11698942" cy="57956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272115" y="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997931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898613647"/>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00715" y="211069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065692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556039987"/>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00715" y="211069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703378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00715" y="211069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1727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00715" y="211069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18212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119355780"/>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14161" y="1438337"/>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245004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917640840"/>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393137" y="248073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5853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883174303"/>
              </p:ext>
            </p:extLst>
          </p:nvPr>
        </p:nvGraphicFramePr>
        <p:xfrm>
          <a:off x="94129" y="242047"/>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325901" y="3596839"/>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62986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747636169"/>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15865" y="1499098"/>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09848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96548" y="110913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40066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938620878"/>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81395" y="403411"/>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768372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218870602"/>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02418" y="632011"/>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76486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62553907"/>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15865" y="1815352"/>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51346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51357326"/>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809995" y="322729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767395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577088497"/>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35183" y="1855693"/>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2565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218838639"/>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29312" y="95474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386869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163395654"/>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29312" y="95474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102071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629765118"/>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29312" y="95474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41535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533220845"/>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48629" y="1546410"/>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868386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146002785"/>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62076" y="1385045"/>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218238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208123605"/>
              </p:ext>
            </p:extLst>
          </p:nvPr>
        </p:nvGraphicFramePr>
        <p:xfrm>
          <a:off x="401170" y="403411"/>
          <a:ext cx="113896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69652" y="1021974"/>
            <a:ext cx="1156449" cy="941294"/>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229467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3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10.xml><?xml version="1.0" encoding="utf-8"?>
<a:theme xmlns:a="http://schemas.openxmlformats.org/drawingml/2006/main" name="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3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16.xml><?xml version="1.0" encoding="utf-8"?>
<a:theme xmlns:a="http://schemas.openxmlformats.org/drawingml/2006/main" name="20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21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2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2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27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28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29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3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3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3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8.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9.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0.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1.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2.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3.xml><?xml version="1.0" encoding="utf-8"?>
<a:theme xmlns:a="http://schemas.openxmlformats.org/drawingml/2006/main" name="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4.xml><?xml version="1.0" encoding="utf-8"?>
<a:theme xmlns:a="http://schemas.openxmlformats.org/drawingml/2006/main" name="9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5.xml><?xml version="1.0" encoding="utf-8"?>
<a:theme xmlns:a="http://schemas.openxmlformats.org/drawingml/2006/main" name="10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6.xml><?xml version="1.0" encoding="utf-8"?>
<a:theme xmlns:a="http://schemas.openxmlformats.org/drawingml/2006/main" name="4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7.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3.xml><?xml version="1.0" encoding="utf-8"?>
<a:themeOverride xmlns:a="http://schemas.openxmlformats.org/drawingml/2006/main">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otalTime>2280</TotalTime>
  <Words>11215</Words>
  <Application>Microsoft Office PowerPoint</Application>
  <PresentationFormat>Widescreen</PresentationFormat>
  <Paragraphs>879</Paragraphs>
  <Slides>159</Slides>
  <Notes>8</Notes>
  <HiddenSlides>0</HiddenSlides>
  <MMClips>0</MMClips>
  <ScaleCrop>false</ScaleCrop>
  <HeadingPairs>
    <vt:vector size="6" baseType="variant">
      <vt:variant>
        <vt:lpstr>Fonts Used</vt:lpstr>
      </vt:variant>
      <vt:variant>
        <vt:i4>23</vt:i4>
      </vt:variant>
      <vt:variant>
        <vt:lpstr>Theme</vt:lpstr>
      </vt:variant>
      <vt:variant>
        <vt:i4>37</vt:i4>
      </vt:variant>
      <vt:variant>
        <vt:lpstr>Slide Titles</vt:lpstr>
      </vt:variant>
      <vt:variant>
        <vt:i4>159</vt:i4>
      </vt:variant>
    </vt:vector>
  </HeadingPairs>
  <TitlesOfParts>
    <vt:vector size="219" baseType="lpstr">
      <vt:lpstr>宋体</vt:lpstr>
      <vt:lpstr>宋体</vt:lpstr>
      <vt:lpstr>.VnMystical</vt:lpstr>
      <vt:lpstr>.VnTime</vt:lpstr>
      <vt:lpstr>Agency FB</vt:lpstr>
      <vt:lpstr>Arial</vt:lpstr>
      <vt:lpstr>Arial Đen</vt:lpstr>
      <vt:lpstr>Bookman Old Style</vt:lpstr>
      <vt:lpstr>Calibri</vt:lpstr>
      <vt:lpstr>Calibri Light</vt:lpstr>
      <vt:lpstr>Courier New</vt:lpstr>
      <vt:lpstr>Gill Sans MT</vt:lpstr>
      <vt:lpstr>Impact</vt:lpstr>
      <vt:lpstr>MS Mincho</vt:lpstr>
      <vt:lpstr>Tahoma</vt:lpstr>
      <vt:lpstr>Times New Roman</vt:lpstr>
      <vt:lpstr>Tw Cen MT</vt:lpstr>
      <vt:lpstr>VNbangkok</vt:lpstr>
      <vt:lpstr>VNbritannic</vt:lpstr>
      <vt:lpstr>VNI-Times</vt:lpstr>
      <vt:lpstr>Wingdings</vt:lpstr>
      <vt:lpstr>Wingdings 2</vt:lpstr>
      <vt:lpstr>Wingdings 3</vt:lpstr>
      <vt:lpstr>Office Theme</vt:lpstr>
      <vt:lpstr>Thiết kế mặc định</vt:lpstr>
      <vt:lpstr>1_Thiết kế mặc định</vt:lpstr>
      <vt:lpstr>Default Design</vt:lpstr>
      <vt:lpstr>29_Default Design</vt:lpstr>
      <vt:lpstr>33_Default Design</vt:lpstr>
      <vt:lpstr>34_Default Design</vt:lpstr>
      <vt:lpstr>36_Default Design</vt:lpstr>
      <vt:lpstr>1_Origin</vt:lpstr>
      <vt:lpstr>2_默认设计模板</vt:lpstr>
      <vt:lpstr>3_默认设计模板</vt:lpstr>
      <vt:lpstr>5_默认设计模板</vt:lpstr>
      <vt:lpstr>14_默认设计模板</vt:lpstr>
      <vt:lpstr>16_默认设计模板</vt:lpstr>
      <vt:lpstr>Median</vt:lpstr>
      <vt:lpstr>20_默认设计模板</vt:lpstr>
      <vt:lpstr>21_默认设计模板</vt:lpstr>
      <vt:lpstr>22_默认设计模板</vt:lpstr>
      <vt:lpstr>26_默认设计模板</vt:lpstr>
      <vt:lpstr>27_默认设计模板</vt:lpstr>
      <vt:lpstr>28_默认设计模板</vt:lpstr>
      <vt:lpstr>29_默认设计模板</vt:lpstr>
      <vt:lpstr>32_默认设计模板</vt:lpstr>
      <vt:lpstr>34_默认设计模板</vt:lpstr>
      <vt:lpstr>35_默认设计模板</vt:lpstr>
      <vt:lpstr>2_Office Theme</vt:lpstr>
      <vt:lpstr>4_Office Theme</vt:lpstr>
      <vt:lpstr>5_Office Theme</vt:lpstr>
      <vt:lpstr>6_Office Theme</vt:lpstr>
      <vt:lpstr>7_Office Theme</vt:lpstr>
      <vt:lpstr>8_Office Theme</vt:lpstr>
      <vt:lpstr>9_Office Theme</vt:lpstr>
      <vt:lpstr>8_Default Design</vt:lpstr>
      <vt:lpstr>9_Default Design</vt:lpstr>
      <vt:lpstr>10_Default Design</vt:lpstr>
      <vt:lpstr>4_Thiết kế mặc định</vt:lpstr>
      <vt:lpstr>1_Office Theme</vt:lpstr>
      <vt:lpstr>PowerPoint Presentation</vt:lpstr>
      <vt:lpstr>    Bài 1 KHÁI QUÁT VỀ CHỦ NGHĨA MÁC – LÊNIN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HAI NGUYÊN LÝ CƠ BẢN CỦA PHÉP BIỆN CHỨNG DUY VẬT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Ý nghĩa của vấn đề</vt:lpstr>
      <vt:lpstr>PowerPoint Presentation</vt:lpstr>
      <vt:lpstr>PowerPoint Presentation</vt:lpstr>
      <vt:lpstr> KHÁI NIỆM CHẤT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Sứ mệnh lịch sử của giai cấp công nhân</vt:lpstr>
      <vt:lpstr>PowerPoint Presentation</vt:lpstr>
      <vt:lpstr>PowerPoint Presentation</vt:lpstr>
      <vt:lpstr>PowerPoint Presentation</vt:lpstr>
      <vt:lpstr>PowerPoint Presentation</vt:lpstr>
      <vt:lpstr>c) Sự phát triển của hình thái kinh tế-xã hội cộng sản chủ nghĩa</vt:lpstr>
      <vt:lpstr>PowerPoint Presentation</vt:lpstr>
      <vt:lpstr>PowerPoint Presentation</vt:lpstr>
      <vt:lpstr>PowerPoint Presentation</vt:lpstr>
      <vt:lpstr>III. VAI TRÒ NỀN TẢNG TƯ TƯỞNG, KIM CHỈ NAM CHO HÀNH ĐỘNG CỦA CHỦ NGHĨA MÁC - LÊNIN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 KHÁI QUÁT VỀ CHỦ NGHĨA MÁC – LÊNIN</dc:title>
  <dc:creator>USER</dc:creator>
  <cp:lastModifiedBy>User</cp:lastModifiedBy>
  <cp:revision>118</cp:revision>
  <dcterms:created xsi:type="dcterms:W3CDTF">2019-11-01T12:35:30Z</dcterms:created>
  <dcterms:modified xsi:type="dcterms:W3CDTF">2021-03-15T09:42:27Z</dcterms:modified>
</cp:coreProperties>
</file>