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en-US" dirty="0" smtClean="0">
              <a:solidFill>
                <a:srgbClr val="FFFF00"/>
              </a:solidFill>
            </a:rPr>
            <a:t>1. </a:t>
          </a:r>
          <a:r>
            <a:rPr lang="vi-VN" dirty="0" smtClean="0">
              <a:solidFill>
                <a:srgbClr val="FFFF00"/>
              </a:solidFill>
            </a:rPr>
            <a:t>Bản Hiến pháp hiện hành của nước ta là bản Hiến pháp nào?</a:t>
          </a:r>
          <a:endParaRPr lang="en-US"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B1146747-3952-403F-8B91-3A1867FC3638}">
      <dgm:prSet phldrT="[Text]"/>
      <dgm:spPr>
        <a:solidFill>
          <a:srgbClr val="0070C0">
            <a:alpha val="90000"/>
          </a:srgbClr>
        </a:solidFill>
      </dgm:spPr>
      <dgm:t>
        <a:bodyPr/>
        <a:lstStyle/>
        <a:p>
          <a:r>
            <a:rPr lang="en-US" dirty="0" smtClean="0">
              <a:solidFill>
                <a:schemeClr val="bg1"/>
              </a:solidFill>
            </a:rPr>
            <a:t>a. </a:t>
          </a:r>
          <a:r>
            <a:rPr lang="en-US" dirty="0" err="1" smtClean="0">
              <a:solidFill>
                <a:schemeClr val="bg1"/>
              </a:solidFill>
            </a:rPr>
            <a:t>Hiến</a:t>
          </a:r>
          <a:r>
            <a:rPr lang="en-US" dirty="0" smtClean="0">
              <a:solidFill>
                <a:schemeClr val="bg1"/>
              </a:solidFill>
            </a:rPr>
            <a:t> </a:t>
          </a:r>
          <a:r>
            <a:rPr lang="en-US" dirty="0" err="1" smtClean="0">
              <a:solidFill>
                <a:schemeClr val="bg1"/>
              </a:solidFill>
            </a:rPr>
            <a:t>pháp</a:t>
          </a:r>
          <a:r>
            <a:rPr lang="en-US" dirty="0" smtClean="0">
              <a:solidFill>
                <a:schemeClr val="bg1"/>
              </a:solidFill>
            </a:rPr>
            <a:t> 2012</a:t>
          </a:r>
          <a:endParaRPr lang="en-US" dirty="0">
            <a:solidFill>
              <a:schemeClr val="bg1"/>
            </a:solidFill>
          </a:endParaRPr>
        </a:p>
      </dgm:t>
    </dgm:pt>
    <dgm:pt modelId="{CEF355C6-AEBB-4568-B1DE-9F533E2684E5}" type="parTrans" cxnId="{86E6C41F-70D6-46EF-AF18-2F23457A487C}">
      <dgm:prSet/>
      <dgm:spPr/>
      <dgm:t>
        <a:bodyPr/>
        <a:lstStyle/>
        <a:p>
          <a:endParaRPr lang="en-US"/>
        </a:p>
      </dgm:t>
    </dgm:pt>
    <dgm:pt modelId="{4D518A44-0484-490E-9888-E35113E06EF4}" type="sibTrans" cxnId="{86E6C41F-70D6-46EF-AF18-2F23457A487C}">
      <dgm:prSet/>
      <dgm:spPr/>
      <dgm:t>
        <a:bodyPr/>
        <a:lstStyle/>
        <a:p>
          <a:endParaRPr lang="en-US"/>
        </a:p>
      </dgm:t>
    </dgm:pt>
    <dgm:pt modelId="{7EC47DEA-38A9-4F65-80A7-E483FDE40E97}">
      <dgm:prSet/>
      <dgm:spPr>
        <a:solidFill>
          <a:srgbClr val="0070C0">
            <a:alpha val="90000"/>
          </a:srgbClr>
        </a:solidFill>
      </dgm:spPr>
      <dgm:t>
        <a:bodyPr/>
        <a:lstStyle/>
        <a:p>
          <a:r>
            <a:rPr lang="en-US" smtClean="0">
              <a:solidFill>
                <a:schemeClr val="bg1"/>
              </a:solidFill>
            </a:rPr>
            <a:t>b. Hiến pháp 2013</a:t>
          </a:r>
          <a:endParaRPr lang="en-US">
            <a:solidFill>
              <a:schemeClr val="bg1"/>
            </a:solidFill>
          </a:endParaRPr>
        </a:p>
      </dgm:t>
    </dgm:pt>
    <dgm:pt modelId="{1AF55732-1E3D-4BAB-B22D-BD2B784013B3}" type="parTrans" cxnId="{BF281BE2-393E-42D4-9390-C2A8795B07BE}">
      <dgm:prSet/>
      <dgm:spPr/>
      <dgm:t>
        <a:bodyPr/>
        <a:lstStyle/>
        <a:p>
          <a:endParaRPr lang="en-US"/>
        </a:p>
      </dgm:t>
    </dgm:pt>
    <dgm:pt modelId="{CCAA5C64-08A3-48A0-8C41-F4B3F6715BA1}" type="sibTrans" cxnId="{BF281BE2-393E-42D4-9390-C2A8795B07BE}">
      <dgm:prSet/>
      <dgm:spPr/>
      <dgm:t>
        <a:bodyPr/>
        <a:lstStyle/>
        <a:p>
          <a:endParaRPr lang="en-US"/>
        </a:p>
      </dgm:t>
    </dgm:pt>
    <dgm:pt modelId="{751AE26E-F365-4A85-B90C-33C5B2231F33}">
      <dgm:prSet/>
      <dgm:spPr>
        <a:solidFill>
          <a:srgbClr val="0070C0">
            <a:alpha val="90000"/>
          </a:srgbClr>
        </a:solidFill>
      </dgm:spPr>
      <dgm:t>
        <a:bodyPr/>
        <a:lstStyle/>
        <a:p>
          <a:r>
            <a:rPr lang="en-US" smtClean="0">
              <a:solidFill>
                <a:schemeClr val="bg1"/>
              </a:solidFill>
            </a:rPr>
            <a:t>c. Hiến pháp 2018</a:t>
          </a:r>
          <a:endParaRPr lang="en-US">
            <a:solidFill>
              <a:schemeClr val="bg1"/>
            </a:solidFill>
          </a:endParaRPr>
        </a:p>
      </dgm:t>
    </dgm:pt>
    <dgm:pt modelId="{C11CD774-7ADF-47C0-A109-8C718F05629D}" type="parTrans" cxnId="{3C9945AA-A30A-4498-8D99-EF30E3FF3100}">
      <dgm:prSet/>
      <dgm:spPr/>
      <dgm:t>
        <a:bodyPr/>
        <a:lstStyle/>
        <a:p>
          <a:endParaRPr lang="en-US"/>
        </a:p>
      </dgm:t>
    </dgm:pt>
    <dgm:pt modelId="{6804AD13-A1C0-439E-B29A-F11A9C99B01B}" type="sibTrans" cxnId="{3C9945AA-A30A-4498-8D99-EF30E3FF3100}">
      <dgm:prSet/>
      <dgm:spPr/>
      <dgm:t>
        <a:bodyPr/>
        <a:lstStyle/>
        <a:p>
          <a:endParaRPr lang="en-US"/>
        </a:p>
      </dgm:t>
    </dgm:pt>
    <dgm:pt modelId="{BDD6D0CF-D12E-41FB-9D99-9E54AB92D5A5}">
      <dgm:prSet/>
      <dgm:spPr>
        <a:solidFill>
          <a:srgbClr val="0070C0">
            <a:alpha val="90000"/>
          </a:srgbClr>
        </a:solidFill>
      </dgm:spPr>
      <dgm:t>
        <a:bodyPr/>
        <a:lstStyle/>
        <a:p>
          <a:r>
            <a:rPr lang="en-US" dirty="0" smtClean="0">
              <a:solidFill>
                <a:schemeClr val="bg1"/>
              </a:solidFill>
            </a:rPr>
            <a:t>d. </a:t>
          </a:r>
          <a:r>
            <a:rPr lang="en-US" dirty="0" err="1" smtClean="0">
              <a:solidFill>
                <a:schemeClr val="bg1"/>
              </a:solidFill>
            </a:rPr>
            <a:t>Hiến</a:t>
          </a:r>
          <a:r>
            <a:rPr lang="en-US" dirty="0" smtClean="0">
              <a:solidFill>
                <a:schemeClr val="bg1"/>
              </a:solidFill>
            </a:rPr>
            <a:t> </a:t>
          </a:r>
          <a:r>
            <a:rPr lang="en-US" dirty="0" err="1" smtClean="0">
              <a:solidFill>
                <a:schemeClr val="bg1"/>
              </a:solidFill>
            </a:rPr>
            <a:t>pháp</a:t>
          </a:r>
          <a:r>
            <a:rPr lang="en-US" dirty="0" smtClean="0">
              <a:solidFill>
                <a:schemeClr val="bg1"/>
              </a:solidFill>
            </a:rPr>
            <a:t> 2019</a:t>
          </a:r>
          <a:endParaRPr lang="en-US" dirty="0">
            <a:solidFill>
              <a:schemeClr val="bg1"/>
            </a:solidFill>
          </a:endParaRPr>
        </a:p>
      </dgm:t>
    </dgm:pt>
    <dgm:pt modelId="{6022DBF9-A44A-4AFB-A2C7-8D2CBF06433C}" type="parTrans" cxnId="{93036098-9FF1-4AB1-9F37-2F32C9FC99F2}">
      <dgm:prSet/>
      <dgm:spPr/>
      <dgm:t>
        <a:bodyPr/>
        <a:lstStyle/>
        <a:p>
          <a:endParaRPr lang="en-US"/>
        </a:p>
      </dgm:t>
    </dgm:pt>
    <dgm:pt modelId="{ABF86E19-AFCA-442E-A1C5-B4C3875AA24F}" type="sibTrans" cxnId="{93036098-9FF1-4AB1-9F37-2F32C9FC99F2}">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dgm:presLayoutVars>
          <dgm:bulletEnabled val="1"/>
        </dgm:presLayoutVars>
      </dgm:prSet>
      <dgm:spPr/>
      <dgm:t>
        <a:bodyPr/>
        <a:lstStyle/>
        <a:p>
          <a:endParaRPr lang="en-US"/>
        </a:p>
      </dgm:t>
    </dgm:pt>
  </dgm:ptLst>
  <dgm:cxnLst>
    <dgm:cxn modelId="{86E6C41F-70D6-46EF-AF18-2F23457A487C}" srcId="{8D6D26A5-62C7-45EB-9531-C85F1879241F}" destId="{B1146747-3952-403F-8B91-3A1867FC3638}" srcOrd="0" destOrd="0" parTransId="{CEF355C6-AEBB-4568-B1DE-9F533E2684E5}" sibTransId="{4D518A44-0484-490E-9888-E35113E06EF4}"/>
    <dgm:cxn modelId="{BF281BE2-393E-42D4-9390-C2A8795B07BE}" srcId="{8D6D26A5-62C7-45EB-9531-C85F1879241F}" destId="{7EC47DEA-38A9-4F65-80A7-E483FDE40E97}" srcOrd="1" destOrd="0" parTransId="{1AF55732-1E3D-4BAB-B22D-BD2B784013B3}" sibTransId="{CCAA5C64-08A3-48A0-8C41-F4B3F6715BA1}"/>
    <dgm:cxn modelId="{0AE368A5-0CA6-4C3B-8C01-F8796BA2267C}" type="presOf" srcId="{AF508471-6BF0-4E4D-9C49-5C04E4F1A8A2}" destId="{D5CC919E-8CCC-4B1A-8D10-6F2C091922D1}" srcOrd="0" destOrd="0" presId="urn:microsoft.com/office/officeart/2005/8/layout/vList5"/>
    <dgm:cxn modelId="{18250E41-5292-42C1-B0B5-BA4F5D99105A}" type="presOf" srcId="{8D6D26A5-62C7-45EB-9531-C85F1879241F}" destId="{AEC6E17D-F1BC-406A-B364-F3D4F5F76DD5}" srcOrd="0" destOrd="0" presId="urn:microsoft.com/office/officeart/2005/8/layout/vList5"/>
    <dgm:cxn modelId="{E9940EA3-4AEE-4467-AF24-0D4B9F6F0831}" type="presOf" srcId="{BDD6D0CF-D12E-41FB-9D99-9E54AB92D5A5}"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3C9945AA-A30A-4498-8D99-EF30E3FF3100}" srcId="{8D6D26A5-62C7-45EB-9531-C85F1879241F}" destId="{751AE26E-F365-4A85-B90C-33C5B2231F33}" srcOrd="2" destOrd="0" parTransId="{C11CD774-7ADF-47C0-A109-8C718F05629D}" sibTransId="{6804AD13-A1C0-439E-B29A-F11A9C99B01B}"/>
    <dgm:cxn modelId="{93036098-9FF1-4AB1-9F37-2F32C9FC99F2}" srcId="{8D6D26A5-62C7-45EB-9531-C85F1879241F}" destId="{BDD6D0CF-D12E-41FB-9D99-9E54AB92D5A5}" srcOrd="3" destOrd="0" parTransId="{6022DBF9-A44A-4AFB-A2C7-8D2CBF06433C}" sibTransId="{ABF86E19-AFCA-442E-A1C5-B4C3875AA24F}"/>
    <dgm:cxn modelId="{3CE78B5B-2BEA-4364-9DED-6A5483ECDCD3}" type="presOf" srcId="{7EC47DEA-38A9-4F65-80A7-E483FDE40E97}" destId="{F1A0EB02-8037-4F89-8026-A7DA99CFEE45}" srcOrd="0" destOrd="1" presId="urn:microsoft.com/office/officeart/2005/8/layout/vList5"/>
    <dgm:cxn modelId="{E36F2F9F-B84F-4EF5-9C3C-566F0D460F39}" type="presOf" srcId="{B1146747-3952-403F-8B91-3A1867FC3638}" destId="{F1A0EB02-8037-4F89-8026-A7DA99CFEE45}" srcOrd="0" destOrd="0" presId="urn:microsoft.com/office/officeart/2005/8/layout/vList5"/>
    <dgm:cxn modelId="{8765B0FD-4454-4576-B50E-4C2E18320765}" type="presOf" srcId="{751AE26E-F365-4A85-B90C-33C5B2231F33}" destId="{F1A0EB02-8037-4F89-8026-A7DA99CFEE45}" srcOrd="0" destOrd="2" presId="urn:microsoft.com/office/officeart/2005/8/layout/vList5"/>
    <dgm:cxn modelId="{C1C3E5FC-2440-4DC3-8897-D064E6DE31D9}" type="presParOf" srcId="{D5CC919E-8CCC-4B1A-8D10-6F2C091922D1}" destId="{68BFF038-1D82-498E-BFBE-D15BC7CCD2BC}" srcOrd="0" destOrd="0" presId="urn:microsoft.com/office/officeart/2005/8/layout/vList5"/>
    <dgm:cxn modelId="{AF0FD678-857F-4F8C-9665-7257490FD100}" type="presParOf" srcId="{68BFF038-1D82-498E-BFBE-D15BC7CCD2BC}" destId="{AEC6E17D-F1BC-406A-B364-F3D4F5F76DD5}" srcOrd="0" destOrd="0" presId="urn:microsoft.com/office/officeart/2005/8/layout/vList5"/>
    <dgm:cxn modelId="{DC1BEC15-B25A-443E-AF9B-D979C463B740}"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D6D26A5-62C7-45EB-9531-C85F1879241F}">
      <dgm:prSet phldrT="[Text]"/>
      <dgm:spPr>
        <a:solidFill>
          <a:schemeClr val="tx1">
            <a:lumMod val="85000"/>
            <a:lumOff val="15000"/>
          </a:schemeClr>
        </a:solidFill>
      </dgm:spPr>
      <dgm:t>
        <a:bodyPr/>
        <a:lstStyle/>
        <a:p>
          <a:r>
            <a:rPr lang="vi-VN" dirty="0" smtClean="0">
              <a:solidFill>
                <a:srgbClr val="FFFF00"/>
              </a:solidFill>
            </a:rPr>
            <a:t>Nhà nước pháp quyền xã hội chủ nghĩa Việt Nam là Nhà nước của Nhân dân, do Nhân dân, vì Nhân dân, thể hiện quyền làm chủ của ai?</a:t>
          </a:r>
          <a:endParaRPr lang="en-US" dirty="0">
            <a:solidFill>
              <a:srgbClr val="FFFF00"/>
            </a:solidFill>
          </a:endParaRPr>
        </a:p>
      </dgm:t>
    </dgm:pt>
    <dgm:pt modelId="{EBFBBD4C-66B5-474F-ACFD-265FCEFB024C}" type="parTrans" cxnId="{D90975F9-0F0F-4426-A678-DE5D572393A3}">
      <dgm:prSet/>
      <dgm:spPr/>
      <dgm:t>
        <a:bodyPr/>
        <a:lstStyle/>
        <a:p>
          <a:endParaRPr lang="en-US"/>
        </a:p>
      </dgm:t>
    </dgm:pt>
    <dgm:pt modelId="{6D40A9E5-9B80-47A3-87E7-3B218C729BC2}" type="sibTrans" cxnId="{D90975F9-0F0F-4426-A678-DE5D572393A3}">
      <dgm:prSet/>
      <dgm:spPr/>
      <dgm:t>
        <a:bodyPr/>
        <a:lstStyle/>
        <a:p>
          <a:endParaRPr lang="en-US"/>
        </a:p>
      </dgm:t>
    </dgm:pt>
    <dgm:pt modelId="{A556DFAD-6063-40D5-896A-04500B9ADA0D}">
      <dgm:prSet phldrT="[Text]"/>
      <dgm:spPr>
        <a:solidFill>
          <a:schemeClr val="accent1"/>
        </a:solidFill>
      </dgm:spPr>
      <dgm:t>
        <a:bodyPr/>
        <a:lstStyle/>
        <a:p>
          <a:r>
            <a:rPr lang="en-US" smtClean="0">
              <a:solidFill>
                <a:schemeClr val="bg1"/>
              </a:solidFill>
            </a:rPr>
            <a:t>a. Giai cấp công nhân</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DEDC6FFD-5A35-4D09-A2E5-FA6C70AB13C5}">
      <dgm:prSet/>
      <dgm:spPr>
        <a:solidFill>
          <a:schemeClr val="accent1"/>
        </a:solidFill>
      </dgm:spPr>
      <dgm:t>
        <a:bodyPr/>
        <a:lstStyle/>
        <a:p>
          <a:r>
            <a:rPr lang="en-US" dirty="0" smtClean="0">
              <a:solidFill>
                <a:schemeClr val="bg1"/>
              </a:solidFill>
            </a:rPr>
            <a:t>b. Nhân dân</a:t>
          </a:r>
          <a:endParaRPr lang="en-US" dirty="0">
            <a:solidFill>
              <a:schemeClr val="bg1"/>
            </a:solidFill>
          </a:endParaRPr>
        </a:p>
      </dgm:t>
    </dgm:pt>
    <dgm:pt modelId="{CB684100-0E98-4690-B6A2-6362046362CC}" type="parTrans" cxnId="{420636D1-416C-4A99-BE7D-86E4E5930299}">
      <dgm:prSet/>
      <dgm:spPr/>
      <dgm:t>
        <a:bodyPr/>
        <a:lstStyle/>
        <a:p>
          <a:endParaRPr lang="en-US"/>
        </a:p>
      </dgm:t>
    </dgm:pt>
    <dgm:pt modelId="{DF74CA07-29F9-4500-BDFB-9EAAA406FF3C}" type="sibTrans" cxnId="{420636D1-416C-4A99-BE7D-86E4E5930299}">
      <dgm:prSet/>
      <dgm:spPr/>
      <dgm:t>
        <a:bodyPr/>
        <a:lstStyle/>
        <a:p>
          <a:endParaRPr lang="en-US"/>
        </a:p>
      </dgm:t>
    </dgm:pt>
    <dgm:pt modelId="{27F055D5-953B-4A4C-AF95-FB7C663F7872}">
      <dgm:prSet/>
      <dgm:spPr>
        <a:solidFill>
          <a:schemeClr val="accent1"/>
        </a:solidFill>
      </dgm:spPr>
      <dgm:t>
        <a:bodyPr/>
        <a:lstStyle/>
        <a:p>
          <a:r>
            <a:rPr lang="en-US" dirty="0" smtClean="0">
              <a:solidFill>
                <a:schemeClr val="bg1"/>
              </a:solidFill>
            </a:rPr>
            <a:t>c. Toàn dân</a:t>
          </a:r>
          <a:endParaRPr lang="en-US" dirty="0">
            <a:solidFill>
              <a:schemeClr val="bg1"/>
            </a:solidFill>
          </a:endParaRPr>
        </a:p>
      </dgm:t>
    </dgm:pt>
    <dgm:pt modelId="{51F2D51D-6CB0-4F63-8BF8-92A19E238493}" type="parTrans" cxnId="{E81AC87D-C534-449B-8E9D-228D083096EF}">
      <dgm:prSet/>
      <dgm:spPr/>
      <dgm:t>
        <a:bodyPr/>
        <a:lstStyle/>
        <a:p>
          <a:endParaRPr lang="en-US"/>
        </a:p>
      </dgm:t>
    </dgm:pt>
    <dgm:pt modelId="{EBEADA07-C82D-4894-9F13-048C9B3EB886}" type="sibTrans" cxnId="{E81AC87D-C534-449B-8E9D-228D083096EF}">
      <dgm:prSet/>
      <dgm:spPr/>
      <dgm:t>
        <a:bodyPr/>
        <a:lstStyle/>
        <a:p>
          <a:endParaRPr lang="en-US"/>
        </a:p>
      </dgm:t>
    </dgm:pt>
    <dgm:pt modelId="{5A6DD2FB-0C08-4AC4-936F-81B7B33214B1}">
      <dgm:prSet/>
      <dgm:spPr>
        <a:solidFill>
          <a:schemeClr val="accent1"/>
        </a:solidFill>
      </dgm:spPr>
      <dgm:t>
        <a:bodyPr/>
        <a:lstStyle/>
        <a:p>
          <a:r>
            <a:rPr lang="en-US" dirty="0" smtClean="0">
              <a:solidFill>
                <a:schemeClr val="bg1"/>
              </a:solidFill>
            </a:rPr>
            <a:t>d. Nông dân</a:t>
          </a:r>
          <a:endParaRPr lang="en-US" dirty="0">
            <a:solidFill>
              <a:schemeClr val="bg1"/>
            </a:solidFill>
          </a:endParaRPr>
        </a:p>
      </dgm:t>
    </dgm:pt>
    <dgm:pt modelId="{563B89E8-8099-4E2A-92DF-03DF21429039}" type="parTrans" cxnId="{42B3C249-058C-4D7E-A329-89ACE641B31C}">
      <dgm:prSet/>
      <dgm:spPr/>
      <dgm:t>
        <a:bodyPr/>
        <a:lstStyle/>
        <a:p>
          <a:endParaRPr lang="en-US"/>
        </a:p>
      </dgm:t>
    </dgm:pt>
    <dgm:pt modelId="{EAF7C94B-5058-419B-A962-6A3FBCFC995A}" type="sibTrans" cxnId="{42B3C249-058C-4D7E-A329-89ACE641B31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dgm:presLayoutVars>
          <dgm:bulletEnabled val="1"/>
        </dgm:presLayoutVars>
      </dgm:prSet>
      <dgm:spPr/>
      <dgm:t>
        <a:bodyPr/>
        <a:lstStyle/>
        <a:p>
          <a:endParaRPr lang="en-US"/>
        </a:p>
      </dgm:t>
    </dgm:pt>
  </dgm:ptLst>
  <dgm:cxnLst>
    <dgm:cxn modelId="{88716B0E-4A40-4ED4-B900-D05A4B870865}" srcId="{8D6D26A5-62C7-45EB-9531-C85F1879241F}" destId="{A556DFAD-6063-40D5-896A-04500B9ADA0D}" srcOrd="0" destOrd="0" parTransId="{3533E843-7629-426A-BC6D-6503935681AE}" sibTransId="{860EE144-B852-4562-8638-7496AD9AB518}"/>
    <dgm:cxn modelId="{E81AC87D-C534-449B-8E9D-228D083096EF}" srcId="{8D6D26A5-62C7-45EB-9531-C85F1879241F}" destId="{27F055D5-953B-4A4C-AF95-FB7C663F7872}" srcOrd="2" destOrd="0" parTransId="{51F2D51D-6CB0-4F63-8BF8-92A19E238493}" sibTransId="{EBEADA07-C82D-4894-9F13-048C9B3EB886}"/>
    <dgm:cxn modelId="{526D66A2-FAB9-46C1-A914-BF921E0541A9}" type="presOf" srcId="{AF508471-6BF0-4E4D-9C49-5C04E4F1A8A2}" destId="{D5CC919E-8CCC-4B1A-8D10-6F2C091922D1}" srcOrd="0" destOrd="0" presId="urn:microsoft.com/office/officeart/2005/8/layout/vList5"/>
    <dgm:cxn modelId="{420636D1-416C-4A99-BE7D-86E4E5930299}" srcId="{8D6D26A5-62C7-45EB-9531-C85F1879241F}" destId="{DEDC6FFD-5A35-4D09-A2E5-FA6C70AB13C5}" srcOrd="1" destOrd="0" parTransId="{CB684100-0E98-4690-B6A2-6362046362CC}" sibTransId="{DF74CA07-29F9-4500-BDFB-9EAAA406FF3C}"/>
    <dgm:cxn modelId="{97239AAB-C8D4-49DE-9B4D-5389E6B7F076}" type="presOf" srcId="{DEDC6FFD-5A35-4D09-A2E5-FA6C70AB13C5}" destId="{F1A0EB02-8037-4F89-8026-A7DA99CFEE45}" srcOrd="0" destOrd="1" presId="urn:microsoft.com/office/officeart/2005/8/layout/vList5"/>
    <dgm:cxn modelId="{4AA4328D-B482-408E-817A-41DAB930CDF2}" type="presOf" srcId="{27F055D5-953B-4A4C-AF95-FB7C663F7872}" destId="{F1A0EB02-8037-4F89-8026-A7DA99CFEE45}" srcOrd="0" destOrd="2" presId="urn:microsoft.com/office/officeart/2005/8/layout/vList5"/>
    <dgm:cxn modelId="{8D46451D-028E-484B-B7C0-99827895CC99}" type="presOf" srcId="{8D6D26A5-62C7-45EB-9531-C85F1879241F}" destId="{AEC6E17D-F1BC-406A-B364-F3D4F5F76DD5}" srcOrd="0" destOrd="0" presId="urn:microsoft.com/office/officeart/2005/8/layout/vList5"/>
    <dgm:cxn modelId="{18C69EC2-4E31-49D4-9627-CE910496DB51}"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42B3C249-058C-4D7E-A329-89ACE641B31C}" srcId="{8D6D26A5-62C7-45EB-9531-C85F1879241F}" destId="{5A6DD2FB-0C08-4AC4-936F-81B7B33214B1}" srcOrd="3" destOrd="0" parTransId="{563B89E8-8099-4E2A-92DF-03DF21429039}" sibTransId="{EAF7C94B-5058-419B-A962-6A3FBCFC995A}"/>
    <dgm:cxn modelId="{6D8FC067-214C-4F8A-817E-8A12A3ACD9AB}" type="presOf" srcId="{5A6DD2FB-0C08-4AC4-936F-81B7B33214B1}" destId="{F1A0EB02-8037-4F89-8026-A7DA99CFEE45}" srcOrd="0" destOrd="3" presId="urn:microsoft.com/office/officeart/2005/8/layout/vList5"/>
    <dgm:cxn modelId="{E2C13647-44A8-400D-AC98-A745F62EE1BF}" type="presParOf" srcId="{D5CC919E-8CCC-4B1A-8D10-6F2C091922D1}" destId="{68BFF038-1D82-498E-BFBE-D15BC7CCD2BC}" srcOrd="0" destOrd="0" presId="urn:microsoft.com/office/officeart/2005/8/layout/vList5"/>
    <dgm:cxn modelId="{93E1B3A4-23B3-4865-87F4-7AB43151B02B}" type="presParOf" srcId="{68BFF038-1D82-498E-BFBE-D15BC7CCD2BC}" destId="{AEC6E17D-F1BC-406A-B364-F3D4F5F76DD5}" srcOrd="0" destOrd="0" presId="urn:microsoft.com/office/officeart/2005/8/layout/vList5"/>
    <dgm:cxn modelId="{79CDBBC6-14C2-4929-9C8C-861BF16BE5BC}"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smtClean="0">
              <a:solidFill>
                <a:schemeClr val="bg1"/>
              </a:solidFill>
            </a:rPr>
            <a:t>a. </a:t>
          </a:r>
          <a:r>
            <a:rPr lang="en-US" dirty="0" err="1" smtClean="0">
              <a:solidFill>
                <a:schemeClr val="bg1"/>
              </a:solidFill>
            </a:rPr>
            <a:t>Tất</a:t>
          </a:r>
          <a:r>
            <a:rPr lang="en-US" dirty="0" smtClean="0">
              <a:solidFill>
                <a:schemeClr val="bg1"/>
              </a:solidFill>
            </a:rPr>
            <a:t> </a:t>
          </a:r>
          <a:r>
            <a:rPr lang="en-US" dirty="0" err="1" smtClean="0">
              <a:solidFill>
                <a:schemeClr val="bg1"/>
              </a:solidFill>
            </a:rPr>
            <a:t>yếu</a:t>
          </a:r>
          <a:r>
            <a:rPr lang="en-US" dirty="0" smtClean="0">
              <a:solidFill>
                <a:schemeClr val="bg1"/>
              </a:solidFill>
            </a:rPr>
            <a:t> </a:t>
          </a:r>
          <a:r>
            <a:rPr lang="en-US" dirty="0" err="1" smtClean="0">
              <a:solidFill>
                <a:schemeClr val="bg1"/>
              </a:solidFill>
            </a:rPr>
            <a:t>khách</a:t>
          </a:r>
          <a:r>
            <a:rPr lang="en-US" dirty="0" smtClean="0">
              <a:solidFill>
                <a:schemeClr val="bg1"/>
              </a:solidFill>
            </a:rPr>
            <a:t> </a:t>
          </a:r>
          <a:r>
            <a:rPr lang="en-US" dirty="0" err="1" smtClean="0">
              <a:solidFill>
                <a:schemeClr val="bg1"/>
              </a:solidFill>
            </a:rPr>
            <a:t>quan</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smtClean="0">
              <a:solidFill>
                <a:srgbClr val="FFFF00"/>
              </a:solidFill>
            </a:rPr>
            <a:t>Điền cụm từ vào chỗ trống. </a:t>
          </a:r>
          <a:r>
            <a:rPr lang="vi-VN" i="1" dirty="0" smtClean="0">
              <a:solidFill>
                <a:schemeClr val="bg1"/>
              </a:solidFill>
            </a:rPr>
            <a:t>Sự lãnh đạo của Đảng đối với Nhà nước pháp quyền xã hội chủ nghĩa là …... để giữ vững được bản chất giai cấp công nhân, đảm bảo quyền lực thuộc về Nhân dân</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767E5E64-CE04-4FAC-BD15-F08E69169D8A}">
      <dgm:prSet/>
      <dgm:spPr/>
      <dgm:t>
        <a:bodyPr/>
        <a:lstStyle/>
        <a:p>
          <a:r>
            <a:rPr lang="en-US" dirty="0" smtClean="0">
              <a:solidFill>
                <a:schemeClr val="bg1"/>
              </a:solidFill>
            </a:rPr>
            <a:t>b. Tất yếu</a:t>
          </a:r>
        </a:p>
      </dgm:t>
    </dgm:pt>
    <dgm:pt modelId="{A99BABEB-E084-41AB-81E3-67599F67BD89}" type="parTrans" cxnId="{E17B30B6-C97F-443C-B190-F5BEC66FCA10}">
      <dgm:prSet/>
      <dgm:spPr/>
      <dgm:t>
        <a:bodyPr/>
        <a:lstStyle/>
        <a:p>
          <a:endParaRPr lang="en-US"/>
        </a:p>
      </dgm:t>
    </dgm:pt>
    <dgm:pt modelId="{46AC8258-143E-4DD6-AAF9-5B9A16713BEB}" type="sibTrans" cxnId="{E17B30B6-C97F-443C-B190-F5BEC66FCA10}">
      <dgm:prSet/>
      <dgm:spPr/>
      <dgm:t>
        <a:bodyPr/>
        <a:lstStyle/>
        <a:p>
          <a:endParaRPr lang="en-US"/>
        </a:p>
      </dgm:t>
    </dgm:pt>
    <dgm:pt modelId="{217D1C92-F911-4F7A-9FDF-9DD0371ED849}">
      <dgm:prSet/>
      <dgm:spPr/>
      <dgm:t>
        <a:bodyPr/>
        <a:lstStyle/>
        <a:p>
          <a:r>
            <a:rPr lang="en-US" dirty="0" smtClean="0">
              <a:solidFill>
                <a:schemeClr val="bg1"/>
              </a:solidFill>
            </a:rPr>
            <a:t>c. Tất yếu chủ quan</a:t>
          </a:r>
        </a:p>
      </dgm:t>
    </dgm:pt>
    <dgm:pt modelId="{7DB29406-6051-4383-8FF4-B7E01327127B}" type="parTrans" cxnId="{650929A8-D520-43C7-9804-CC000B4115E6}">
      <dgm:prSet/>
      <dgm:spPr/>
      <dgm:t>
        <a:bodyPr/>
        <a:lstStyle/>
        <a:p>
          <a:endParaRPr lang="en-US"/>
        </a:p>
      </dgm:t>
    </dgm:pt>
    <dgm:pt modelId="{A5BB5C48-CFBF-44A4-A1FB-07456483F4C5}" type="sibTrans" cxnId="{650929A8-D520-43C7-9804-CC000B4115E6}">
      <dgm:prSet/>
      <dgm:spPr/>
      <dgm:t>
        <a:bodyPr/>
        <a:lstStyle/>
        <a:p>
          <a:endParaRPr lang="en-US"/>
        </a:p>
      </dgm:t>
    </dgm:pt>
    <dgm:pt modelId="{284CE9B7-2BA8-4C62-8E34-D25F7DA46127}">
      <dgm:prSet/>
      <dgm:spPr/>
      <dgm:t>
        <a:bodyPr/>
        <a:lstStyle/>
        <a:p>
          <a:r>
            <a:rPr lang="en-US" dirty="0" smtClean="0">
              <a:solidFill>
                <a:schemeClr val="bg1"/>
              </a:solidFill>
            </a:rPr>
            <a:t>d. Quan trọng</a:t>
          </a:r>
        </a:p>
      </dgm:t>
    </dgm:pt>
    <dgm:pt modelId="{3BF4139C-535C-4A86-A80E-90C6F6143E77}" type="parTrans" cxnId="{4E5C875B-7A64-487E-B704-91421E8802A6}">
      <dgm:prSet/>
      <dgm:spPr/>
      <dgm:t>
        <a:bodyPr/>
        <a:lstStyle/>
        <a:p>
          <a:endParaRPr lang="en-US"/>
        </a:p>
      </dgm:t>
    </dgm:pt>
    <dgm:pt modelId="{86A02D84-BFF6-4471-9153-670C67F5D725}" type="sibTrans" cxnId="{4E5C875B-7A64-487E-B704-91421E8802A6}">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dgm:presLayoutVars>
          <dgm:bulletEnabled val="1"/>
        </dgm:presLayoutVars>
      </dgm:prSet>
      <dgm:spPr/>
      <dgm:t>
        <a:bodyPr/>
        <a:lstStyle/>
        <a:p>
          <a:endParaRPr lang="en-US"/>
        </a:p>
      </dgm:t>
    </dgm:pt>
  </dgm:ptLst>
  <dgm:cxnLst>
    <dgm:cxn modelId="{5281F49C-D93C-4EB7-A8C9-56D9C84919CC}" type="presOf" srcId="{AF508471-6BF0-4E4D-9C49-5C04E4F1A8A2}" destId="{D5CC919E-8CCC-4B1A-8D10-6F2C091922D1}" srcOrd="0" destOrd="0" presId="urn:microsoft.com/office/officeart/2005/8/layout/vList5"/>
    <dgm:cxn modelId="{8BA03442-6B74-4EB5-99DB-01028B15ECCC}" type="presOf" srcId="{767E5E64-CE04-4FAC-BD15-F08E69169D8A}" destId="{F1A0EB02-8037-4F89-8026-A7DA99CFEE45}" srcOrd="0" destOrd="1" presId="urn:microsoft.com/office/officeart/2005/8/layout/vList5"/>
    <dgm:cxn modelId="{650929A8-D520-43C7-9804-CC000B4115E6}" srcId="{8D6D26A5-62C7-45EB-9531-C85F1879241F}" destId="{217D1C92-F911-4F7A-9FDF-9DD0371ED849}" srcOrd="2" destOrd="0" parTransId="{7DB29406-6051-4383-8FF4-B7E01327127B}" sibTransId="{A5BB5C48-CFBF-44A4-A1FB-07456483F4C5}"/>
    <dgm:cxn modelId="{E17B30B6-C97F-443C-B190-F5BEC66FCA10}" srcId="{8D6D26A5-62C7-45EB-9531-C85F1879241F}" destId="{767E5E64-CE04-4FAC-BD15-F08E69169D8A}" srcOrd="1" destOrd="0" parTransId="{A99BABEB-E084-41AB-81E3-67599F67BD89}" sibTransId="{46AC8258-143E-4DD6-AAF9-5B9A16713BEB}"/>
    <dgm:cxn modelId="{88716B0E-4A40-4ED4-B900-D05A4B870865}" srcId="{8D6D26A5-62C7-45EB-9531-C85F1879241F}" destId="{A556DFAD-6063-40D5-896A-04500B9ADA0D}" srcOrd="0" destOrd="0" parTransId="{3533E843-7629-426A-BC6D-6503935681AE}" sibTransId="{860EE144-B852-4562-8638-7496AD9AB518}"/>
    <dgm:cxn modelId="{EF3AB13A-62C7-4E29-AFA9-35E5F058C141}" type="presOf" srcId="{8D6D26A5-62C7-45EB-9531-C85F1879241F}" destId="{AEC6E17D-F1BC-406A-B364-F3D4F5F76DD5}" srcOrd="0" destOrd="0" presId="urn:microsoft.com/office/officeart/2005/8/layout/vList5"/>
    <dgm:cxn modelId="{CCCCEB69-11BA-457F-8D5D-61D6649480C6}" type="presOf" srcId="{217D1C92-F911-4F7A-9FDF-9DD0371ED849}" destId="{F1A0EB02-8037-4F89-8026-A7DA99CFEE45}" srcOrd="0" destOrd="2" presId="urn:microsoft.com/office/officeart/2005/8/layout/vList5"/>
    <dgm:cxn modelId="{3794B9EB-5E05-4D3A-9F13-C82CBFF35FD5}" type="presOf" srcId="{284CE9B7-2BA8-4C62-8E34-D25F7DA46127}"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B4F9307F-6FF0-4CB4-9F42-C738BEF7D5DA}" type="presOf" srcId="{A556DFAD-6063-40D5-896A-04500B9ADA0D}" destId="{F1A0EB02-8037-4F89-8026-A7DA99CFEE45}" srcOrd="0" destOrd="0" presId="urn:microsoft.com/office/officeart/2005/8/layout/vList5"/>
    <dgm:cxn modelId="{4E5C875B-7A64-487E-B704-91421E8802A6}" srcId="{8D6D26A5-62C7-45EB-9531-C85F1879241F}" destId="{284CE9B7-2BA8-4C62-8E34-D25F7DA46127}" srcOrd="3" destOrd="0" parTransId="{3BF4139C-535C-4A86-A80E-90C6F6143E77}" sibTransId="{86A02D84-BFF6-4471-9153-670C67F5D725}"/>
    <dgm:cxn modelId="{55993A9D-8A3A-4A08-A505-DB0599C8B4A3}" type="presParOf" srcId="{D5CC919E-8CCC-4B1A-8D10-6F2C091922D1}" destId="{68BFF038-1D82-498E-BFBE-D15BC7CCD2BC}" srcOrd="0" destOrd="0" presId="urn:microsoft.com/office/officeart/2005/8/layout/vList5"/>
    <dgm:cxn modelId="{14C12426-7AF0-4B62-95A7-F1BBC27B55C8}" type="presParOf" srcId="{68BFF038-1D82-498E-BFBE-D15BC7CCD2BC}" destId="{AEC6E17D-F1BC-406A-B364-F3D4F5F76DD5}" srcOrd="0" destOrd="0" presId="urn:microsoft.com/office/officeart/2005/8/layout/vList5"/>
    <dgm:cxn modelId="{05AD2D7A-B00C-41E7-8F20-E734F43A09E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smtClean="0">
              <a:solidFill>
                <a:schemeClr val="bg1"/>
              </a:solidFill>
            </a:rPr>
            <a:t>a. </a:t>
          </a:r>
          <a:r>
            <a:rPr lang="en-US" dirty="0" err="1" smtClean="0">
              <a:solidFill>
                <a:schemeClr val="bg1"/>
              </a:solidFill>
            </a:rPr>
            <a:t>Hiến</a:t>
          </a:r>
          <a:r>
            <a:rPr lang="en-US" dirty="0" smtClean="0">
              <a:solidFill>
                <a:schemeClr val="bg1"/>
              </a:solidFill>
            </a:rPr>
            <a:t> </a:t>
          </a:r>
          <a:r>
            <a:rPr lang="en-US" dirty="0" err="1" smtClean="0">
              <a:solidFill>
                <a:schemeClr val="bg1"/>
              </a:solidFill>
            </a:rPr>
            <a:t>pháp</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smtClean="0">
              <a:solidFill>
                <a:srgbClr val="FFFF00"/>
              </a:solidFill>
            </a:rPr>
            <a:t>Quyền làm chủ của nhân dân được hoàn thiện và thể chế hóa bằng…….</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1AE20B49-DFB0-4229-AB9C-B379C920BDBC}">
      <dgm:prSet/>
      <dgm:spPr/>
      <dgm:t>
        <a:bodyPr/>
        <a:lstStyle/>
        <a:p>
          <a:r>
            <a:rPr lang="en-US" dirty="0" smtClean="0">
              <a:solidFill>
                <a:schemeClr val="bg1"/>
              </a:solidFill>
            </a:rPr>
            <a:t>b. Pháp luật</a:t>
          </a:r>
        </a:p>
      </dgm:t>
    </dgm:pt>
    <dgm:pt modelId="{6D511661-4DEC-4B12-97DB-F6C67D027A6D}" type="parTrans" cxnId="{D630085C-4317-431A-BD49-8990686EE1D4}">
      <dgm:prSet/>
      <dgm:spPr/>
      <dgm:t>
        <a:bodyPr/>
        <a:lstStyle/>
        <a:p>
          <a:endParaRPr lang="en-US"/>
        </a:p>
      </dgm:t>
    </dgm:pt>
    <dgm:pt modelId="{5F6BB68F-7E53-48D2-8FEA-1F5D115150A1}" type="sibTrans" cxnId="{D630085C-4317-431A-BD49-8990686EE1D4}">
      <dgm:prSet/>
      <dgm:spPr/>
      <dgm:t>
        <a:bodyPr/>
        <a:lstStyle/>
        <a:p>
          <a:endParaRPr lang="en-US"/>
        </a:p>
      </dgm:t>
    </dgm:pt>
    <dgm:pt modelId="{E47BE26E-A142-4E5E-A27C-CF0FBCE8137B}">
      <dgm:prSet/>
      <dgm:spPr/>
      <dgm:t>
        <a:bodyPr/>
        <a:lstStyle/>
        <a:p>
          <a:r>
            <a:rPr lang="en-US" dirty="0" smtClean="0">
              <a:solidFill>
                <a:schemeClr val="bg1"/>
              </a:solidFill>
            </a:rPr>
            <a:t>c. Hiến pháp và pháp luật</a:t>
          </a:r>
        </a:p>
      </dgm:t>
    </dgm:pt>
    <dgm:pt modelId="{C78A9922-01E7-4B07-A7F5-4CAD9B27CC3B}" type="parTrans" cxnId="{C8BB7BAE-CCE1-4E85-B535-E2506AA837E9}">
      <dgm:prSet/>
      <dgm:spPr/>
      <dgm:t>
        <a:bodyPr/>
        <a:lstStyle/>
        <a:p>
          <a:endParaRPr lang="en-US"/>
        </a:p>
      </dgm:t>
    </dgm:pt>
    <dgm:pt modelId="{6799EE61-FC56-4020-B4D9-3BCBDAB4E3D7}" type="sibTrans" cxnId="{C8BB7BAE-CCE1-4E85-B535-E2506AA837E9}">
      <dgm:prSet/>
      <dgm:spPr/>
      <dgm:t>
        <a:bodyPr/>
        <a:lstStyle/>
        <a:p>
          <a:endParaRPr lang="en-US"/>
        </a:p>
      </dgm:t>
    </dgm:pt>
    <dgm:pt modelId="{58F6CEDD-DE9A-445F-8CE8-E7637F8066E5}">
      <dgm:prSet/>
      <dgm:spPr/>
      <dgm:t>
        <a:bodyPr/>
        <a:lstStyle/>
        <a:p>
          <a:r>
            <a:rPr lang="en-US" dirty="0" smtClean="0">
              <a:solidFill>
                <a:schemeClr val="bg1"/>
              </a:solidFill>
            </a:rPr>
            <a:t>d. Quy định</a:t>
          </a:r>
        </a:p>
      </dgm:t>
    </dgm:pt>
    <dgm:pt modelId="{090301FA-2597-4439-BF67-198B7B77D317}" type="parTrans" cxnId="{3DB1AF7D-8593-453D-9A1C-CBB7E6745E87}">
      <dgm:prSet/>
      <dgm:spPr/>
      <dgm:t>
        <a:bodyPr/>
        <a:lstStyle/>
        <a:p>
          <a:endParaRPr lang="en-US"/>
        </a:p>
      </dgm:t>
    </dgm:pt>
    <dgm:pt modelId="{EF942DBB-A907-48F2-B93A-640E3120B628}" type="sibTrans" cxnId="{3DB1AF7D-8593-453D-9A1C-CBB7E6745E8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dgm:presLayoutVars>
          <dgm:bulletEnabled val="1"/>
        </dgm:presLayoutVars>
      </dgm:prSet>
      <dgm:spPr/>
      <dgm:t>
        <a:bodyPr/>
        <a:lstStyle/>
        <a:p>
          <a:endParaRPr lang="en-US"/>
        </a:p>
      </dgm:t>
    </dgm:pt>
  </dgm:ptLst>
  <dgm:cxnLst>
    <dgm:cxn modelId="{96A19F2A-468A-49B2-A30C-C474550DD773}" type="presOf" srcId="{E47BE26E-A142-4E5E-A27C-CF0FBCE8137B}" destId="{F1A0EB02-8037-4F89-8026-A7DA99CFEE45}" srcOrd="0" destOrd="2" presId="urn:microsoft.com/office/officeart/2005/8/layout/vList5"/>
    <dgm:cxn modelId="{55AEA89D-216C-4A71-A909-14AA98C3D6D7}" type="presOf" srcId="{AF508471-6BF0-4E4D-9C49-5C04E4F1A8A2}" destId="{D5CC919E-8CCC-4B1A-8D10-6F2C091922D1}" srcOrd="0" destOrd="0" presId="urn:microsoft.com/office/officeart/2005/8/layout/vList5"/>
    <dgm:cxn modelId="{C8BB7BAE-CCE1-4E85-B535-E2506AA837E9}" srcId="{8D6D26A5-62C7-45EB-9531-C85F1879241F}" destId="{E47BE26E-A142-4E5E-A27C-CF0FBCE8137B}" srcOrd="2" destOrd="0" parTransId="{C78A9922-01E7-4B07-A7F5-4CAD9B27CC3B}" sibTransId="{6799EE61-FC56-4020-B4D9-3BCBDAB4E3D7}"/>
    <dgm:cxn modelId="{D630085C-4317-431A-BD49-8990686EE1D4}" srcId="{8D6D26A5-62C7-45EB-9531-C85F1879241F}" destId="{1AE20B49-DFB0-4229-AB9C-B379C920BDBC}" srcOrd="1" destOrd="0" parTransId="{6D511661-4DEC-4B12-97DB-F6C67D027A6D}" sibTransId="{5F6BB68F-7E53-48D2-8FEA-1F5D115150A1}"/>
    <dgm:cxn modelId="{3DB1AF7D-8593-453D-9A1C-CBB7E6745E87}" srcId="{8D6D26A5-62C7-45EB-9531-C85F1879241F}" destId="{58F6CEDD-DE9A-445F-8CE8-E7637F8066E5}" srcOrd="3" destOrd="0" parTransId="{090301FA-2597-4439-BF67-198B7B77D317}" sibTransId="{EF942DBB-A907-48F2-B93A-640E3120B628}"/>
    <dgm:cxn modelId="{1E74ADB0-D2F7-4123-ADDE-84FFAA134989}" type="presOf" srcId="{1AE20B49-DFB0-4229-AB9C-B379C920BDBC}" destId="{F1A0EB02-8037-4F89-8026-A7DA99CFEE45}" srcOrd="0" destOrd="1" presId="urn:microsoft.com/office/officeart/2005/8/layout/vList5"/>
    <dgm:cxn modelId="{FDADBEE6-D225-4538-B9AA-29107DB59DD4}" type="presOf" srcId="{58F6CEDD-DE9A-445F-8CE8-E7637F8066E5}"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1B768820-4721-4C73-BF6A-113854667897}"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DAAB23BC-D8B0-4E07-84C0-AB5BCB036025}" type="presOf" srcId="{A556DFAD-6063-40D5-896A-04500B9ADA0D}" destId="{F1A0EB02-8037-4F89-8026-A7DA99CFEE45}" srcOrd="0" destOrd="0" presId="urn:microsoft.com/office/officeart/2005/8/layout/vList5"/>
    <dgm:cxn modelId="{30C4CDF4-9C6A-43E5-AB81-57BDF3AF2A96}" type="presParOf" srcId="{D5CC919E-8CCC-4B1A-8D10-6F2C091922D1}" destId="{68BFF038-1D82-498E-BFBE-D15BC7CCD2BC}" srcOrd="0" destOrd="0" presId="urn:microsoft.com/office/officeart/2005/8/layout/vList5"/>
    <dgm:cxn modelId="{E1FC0647-C599-4B21-8DA8-1175310C785E}" type="presParOf" srcId="{68BFF038-1D82-498E-BFBE-D15BC7CCD2BC}" destId="{AEC6E17D-F1BC-406A-B364-F3D4F5F76DD5}" srcOrd="0" destOrd="0" presId="urn:microsoft.com/office/officeart/2005/8/layout/vList5"/>
    <dgm:cxn modelId="{2C1578AC-BCC0-4D54-A7B3-42B2019C4F02}"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smtClean="0">
              <a:solidFill>
                <a:schemeClr val="bg1"/>
              </a:solidFill>
            </a:rPr>
            <a:t>a. </a:t>
          </a:r>
          <a:r>
            <a:rPr lang="en-US" dirty="0" err="1" smtClean="0">
              <a:solidFill>
                <a:schemeClr val="bg1"/>
              </a:solidFill>
            </a:rPr>
            <a:t>Trực</a:t>
          </a:r>
          <a:r>
            <a:rPr lang="en-US" dirty="0" smtClean="0">
              <a:solidFill>
                <a:schemeClr val="bg1"/>
              </a:solidFill>
            </a:rPr>
            <a:t> </a:t>
          </a:r>
          <a:r>
            <a:rPr lang="en-US" dirty="0" err="1" smtClean="0">
              <a:solidFill>
                <a:schemeClr val="bg1"/>
              </a:solidFill>
            </a:rPr>
            <a:t>tiếp</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err="1" smtClean="0">
              <a:solidFill>
                <a:srgbClr val="FFFF00"/>
              </a:solidFill>
            </a:rPr>
            <a:t>Nhân</a:t>
          </a:r>
          <a:r>
            <a:rPr lang="en-US" dirty="0" smtClean="0">
              <a:solidFill>
                <a:srgbClr val="FFFF00"/>
              </a:solidFill>
            </a:rPr>
            <a:t> </a:t>
          </a:r>
          <a:r>
            <a:rPr lang="en-US" dirty="0" err="1" smtClean="0">
              <a:solidFill>
                <a:srgbClr val="FFFF00"/>
              </a:solidFill>
            </a:rPr>
            <a:t>dân</a:t>
          </a:r>
          <a:r>
            <a:rPr lang="en-US" dirty="0" smtClean="0">
              <a:solidFill>
                <a:srgbClr val="FFFF00"/>
              </a:solidFill>
            </a:rPr>
            <a:t> </a:t>
          </a:r>
          <a:r>
            <a:rPr lang="en-US" dirty="0" err="1" smtClean="0">
              <a:solidFill>
                <a:srgbClr val="FFFF00"/>
              </a:solidFill>
            </a:rPr>
            <a:t>thực</a:t>
          </a:r>
          <a:r>
            <a:rPr lang="en-US" dirty="0" smtClean="0">
              <a:solidFill>
                <a:srgbClr val="FFFF00"/>
              </a:solidFill>
            </a:rPr>
            <a:t> </a:t>
          </a:r>
          <a:r>
            <a:rPr lang="en-US" dirty="0" err="1" smtClean="0">
              <a:solidFill>
                <a:srgbClr val="FFFF00"/>
              </a:solidFill>
            </a:rPr>
            <a:t>hiện</a:t>
          </a:r>
          <a:r>
            <a:rPr lang="en-US" dirty="0" smtClean="0">
              <a:solidFill>
                <a:srgbClr val="FFFF00"/>
              </a:solidFill>
            </a:rPr>
            <a:t> </a:t>
          </a:r>
          <a:r>
            <a:rPr lang="en-US" dirty="0" err="1" smtClean="0">
              <a:solidFill>
                <a:srgbClr val="FFFF00"/>
              </a:solidFill>
            </a:rPr>
            <a:t>quyền</a:t>
          </a:r>
          <a:r>
            <a:rPr lang="en-US" dirty="0" smtClean="0">
              <a:solidFill>
                <a:srgbClr val="FFFF00"/>
              </a:solidFill>
            </a:rPr>
            <a:t> </a:t>
          </a:r>
          <a:r>
            <a:rPr lang="en-US" dirty="0" err="1" smtClean="0">
              <a:solidFill>
                <a:srgbClr val="FFFF00"/>
              </a:solidFill>
            </a:rPr>
            <a:t>làm</a:t>
          </a:r>
          <a:r>
            <a:rPr lang="en-US" dirty="0" smtClean="0">
              <a:solidFill>
                <a:srgbClr val="FFFF00"/>
              </a:solidFill>
            </a:rPr>
            <a:t> </a:t>
          </a:r>
          <a:r>
            <a:rPr lang="en-US" dirty="0" err="1" smtClean="0">
              <a:solidFill>
                <a:srgbClr val="FFFF00"/>
              </a:solidFill>
            </a:rPr>
            <a:t>chủ</a:t>
          </a:r>
          <a:r>
            <a:rPr lang="en-US" dirty="0" smtClean="0">
              <a:solidFill>
                <a:srgbClr val="FFFF00"/>
              </a:solidFill>
            </a:rPr>
            <a:t> </a:t>
          </a:r>
          <a:r>
            <a:rPr lang="en-US" dirty="0" err="1" smtClean="0">
              <a:solidFill>
                <a:srgbClr val="FFFF00"/>
              </a:solidFill>
            </a:rPr>
            <a:t>của</a:t>
          </a:r>
          <a:r>
            <a:rPr lang="en-US" dirty="0" smtClean="0">
              <a:solidFill>
                <a:srgbClr val="FFFF00"/>
              </a:solidFill>
            </a:rPr>
            <a:t> </a:t>
          </a:r>
          <a:r>
            <a:rPr lang="en-US" dirty="0" err="1" smtClean="0">
              <a:solidFill>
                <a:srgbClr val="FFFF00"/>
              </a:solidFill>
            </a:rPr>
            <a:t>mình</a:t>
          </a:r>
          <a:r>
            <a:rPr lang="en-US" dirty="0" smtClean="0">
              <a:solidFill>
                <a:srgbClr val="FFFF00"/>
              </a:solidFill>
            </a:rPr>
            <a:t> </a:t>
          </a:r>
          <a:r>
            <a:rPr lang="en-US" dirty="0" err="1" smtClean="0">
              <a:solidFill>
                <a:srgbClr val="FFFF00"/>
              </a:solidFill>
            </a:rPr>
            <a:t>bằng</a:t>
          </a:r>
          <a:r>
            <a:rPr lang="en-US" dirty="0" smtClean="0">
              <a:solidFill>
                <a:srgbClr val="FFFF00"/>
              </a:solidFill>
            </a:rPr>
            <a:t> </a:t>
          </a:r>
          <a:r>
            <a:rPr lang="en-US" dirty="0" err="1" smtClean="0">
              <a:solidFill>
                <a:srgbClr val="FFFF00"/>
              </a:solidFill>
            </a:rPr>
            <a:t>hình</a:t>
          </a:r>
          <a:r>
            <a:rPr lang="en-US" dirty="0" smtClean="0">
              <a:solidFill>
                <a:srgbClr val="FFFF00"/>
              </a:solidFill>
            </a:rPr>
            <a:t> </a:t>
          </a:r>
          <a:r>
            <a:rPr lang="en-US" dirty="0" err="1" smtClean="0">
              <a:solidFill>
                <a:srgbClr val="FFFF00"/>
              </a:solidFill>
            </a:rPr>
            <a:t>thức</a:t>
          </a:r>
          <a:r>
            <a:rPr lang="en-US" dirty="0" smtClean="0">
              <a:solidFill>
                <a:srgbClr val="FFFF00"/>
              </a:solidFill>
            </a:rPr>
            <a:t> </a:t>
          </a:r>
          <a:r>
            <a:rPr lang="en-US" dirty="0" err="1" smtClean="0">
              <a:solidFill>
                <a:srgbClr val="FFFF00"/>
              </a:solidFill>
            </a:rPr>
            <a:t>nào</a:t>
          </a:r>
          <a:r>
            <a:rPr lang="en-US" dirty="0" smtClean="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454349C-BB2F-41D5-8C7A-7672C22AA699}">
      <dgm:prSet/>
      <dgm:spPr/>
      <dgm:t>
        <a:bodyPr/>
        <a:lstStyle/>
        <a:p>
          <a:r>
            <a:rPr lang="en-US" dirty="0" smtClean="0">
              <a:solidFill>
                <a:schemeClr val="bg1"/>
              </a:solidFill>
            </a:rPr>
            <a:t>b. Gián tiếp</a:t>
          </a:r>
        </a:p>
      </dgm:t>
    </dgm:pt>
    <dgm:pt modelId="{E9716F05-858C-4E6B-9666-A0892031FD9E}" type="parTrans" cxnId="{67BF97E1-4B0E-4D43-90B7-97623A0B2352}">
      <dgm:prSet/>
      <dgm:spPr/>
      <dgm:t>
        <a:bodyPr/>
        <a:lstStyle/>
        <a:p>
          <a:endParaRPr lang="en-US"/>
        </a:p>
      </dgm:t>
    </dgm:pt>
    <dgm:pt modelId="{C488FA6D-4776-4171-9E2B-F476942AF09C}" type="sibTrans" cxnId="{67BF97E1-4B0E-4D43-90B7-97623A0B2352}">
      <dgm:prSet/>
      <dgm:spPr/>
      <dgm:t>
        <a:bodyPr/>
        <a:lstStyle/>
        <a:p>
          <a:endParaRPr lang="en-US"/>
        </a:p>
      </dgm:t>
    </dgm:pt>
    <dgm:pt modelId="{CB5D4C95-382B-4484-9DEC-09DD41CFAE6B}">
      <dgm:prSet/>
      <dgm:spPr/>
      <dgm:t>
        <a:bodyPr/>
        <a:lstStyle/>
        <a:p>
          <a:r>
            <a:rPr lang="en-US" dirty="0" smtClean="0">
              <a:solidFill>
                <a:schemeClr val="bg1"/>
              </a:solidFill>
            </a:rPr>
            <a:t>c. Trực tiếp và gián tiếp</a:t>
          </a:r>
        </a:p>
      </dgm:t>
    </dgm:pt>
    <dgm:pt modelId="{479FA5F2-7FC7-47F7-A6B7-99DE86A9268F}" type="parTrans" cxnId="{C9F0E7E8-76D5-4374-AFC4-1C2054DD2B0C}">
      <dgm:prSet/>
      <dgm:spPr/>
      <dgm:t>
        <a:bodyPr/>
        <a:lstStyle/>
        <a:p>
          <a:endParaRPr lang="en-US"/>
        </a:p>
      </dgm:t>
    </dgm:pt>
    <dgm:pt modelId="{DF59BCD0-228E-4864-A1E2-2BD73515A7FF}" type="sibTrans" cxnId="{C9F0E7E8-76D5-4374-AFC4-1C2054DD2B0C}">
      <dgm:prSet/>
      <dgm:spPr/>
      <dgm:t>
        <a:bodyPr/>
        <a:lstStyle/>
        <a:p>
          <a:endParaRPr lang="en-US"/>
        </a:p>
      </dgm:t>
    </dgm:pt>
    <dgm:pt modelId="{6731ED98-BFCF-4C22-8DFC-3333BF97AAD6}">
      <dgm:prSet/>
      <dgm:spPr/>
      <dgm:t>
        <a:bodyPr/>
        <a:lstStyle/>
        <a:p>
          <a:r>
            <a:rPr lang="fi-FI" dirty="0" smtClean="0">
              <a:solidFill>
                <a:schemeClr val="bg1"/>
              </a:solidFill>
            </a:rPr>
            <a:t>d. Tất cả đều sai</a:t>
          </a:r>
          <a:endParaRPr lang="en-US" dirty="0" smtClean="0">
            <a:solidFill>
              <a:schemeClr val="bg1"/>
            </a:solidFill>
          </a:endParaRPr>
        </a:p>
      </dgm:t>
    </dgm:pt>
    <dgm:pt modelId="{3876B560-F4D6-4FD6-AED1-870A9C0D8FC1}" type="parTrans" cxnId="{CED3E943-4134-4D57-A91E-B2B0419F4045}">
      <dgm:prSet/>
      <dgm:spPr/>
      <dgm:t>
        <a:bodyPr/>
        <a:lstStyle/>
        <a:p>
          <a:endParaRPr lang="en-US"/>
        </a:p>
      </dgm:t>
    </dgm:pt>
    <dgm:pt modelId="{E186448F-E082-489D-8C54-3547AAB1B885}" type="sibTrans" cxnId="{CED3E943-4134-4D57-A91E-B2B0419F4045}">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dgm:presLayoutVars>
          <dgm:bulletEnabled val="1"/>
        </dgm:presLayoutVars>
      </dgm:prSet>
      <dgm:spPr/>
      <dgm:t>
        <a:bodyPr/>
        <a:lstStyle/>
        <a:p>
          <a:endParaRPr lang="en-US"/>
        </a:p>
      </dgm:t>
    </dgm:pt>
  </dgm:ptLst>
  <dgm:cxnLst>
    <dgm:cxn modelId="{29FC6D49-E0F6-4AED-8705-D8BA05C2537A}" type="presOf" srcId="{6731ED98-BFCF-4C22-8DFC-3333BF97AAD6}" destId="{F1A0EB02-8037-4F89-8026-A7DA99CFEE45}" srcOrd="0" destOrd="3" presId="urn:microsoft.com/office/officeart/2005/8/layout/vList5"/>
    <dgm:cxn modelId="{C04B920B-F529-4A0F-98E2-E7F7E8C05774}" type="presOf" srcId="{CB5D4C95-382B-4484-9DEC-09DD41CFAE6B}"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88716B0E-4A40-4ED4-B900-D05A4B870865}" srcId="{8D6D26A5-62C7-45EB-9531-C85F1879241F}" destId="{A556DFAD-6063-40D5-896A-04500B9ADA0D}" srcOrd="0" destOrd="0" parTransId="{3533E843-7629-426A-BC6D-6503935681AE}" sibTransId="{860EE144-B852-4562-8638-7496AD9AB518}"/>
    <dgm:cxn modelId="{67BF97E1-4B0E-4D43-90B7-97623A0B2352}" srcId="{8D6D26A5-62C7-45EB-9531-C85F1879241F}" destId="{F454349C-BB2F-41D5-8C7A-7672C22AA699}" srcOrd="1" destOrd="0" parTransId="{E9716F05-858C-4E6B-9666-A0892031FD9E}" sibTransId="{C488FA6D-4776-4171-9E2B-F476942AF09C}"/>
    <dgm:cxn modelId="{8DF3BE00-F328-4E91-BDFF-5EAF63737A62}" type="presOf" srcId="{8D6D26A5-62C7-45EB-9531-C85F1879241F}" destId="{AEC6E17D-F1BC-406A-B364-F3D4F5F76DD5}" srcOrd="0" destOrd="0" presId="urn:microsoft.com/office/officeart/2005/8/layout/vList5"/>
    <dgm:cxn modelId="{B8A8DBFC-ABCE-4A6E-B62A-A8EA591B291A}" type="presOf" srcId="{A556DFAD-6063-40D5-896A-04500B9ADA0D}" destId="{F1A0EB02-8037-4F89-8026-A7DA99CFEE45}" srcOrd="0" destOrd="0" presId="urn:microsoft.com/office/officeart/2005/8/layout/vList5"/>
    <dgm:cxn modelId="{86E39CB6-2803-4E43-B26A-449E9C017E80}" type="presOf" srcId="{AF508471-6BF0-4E4D-9C49-5C04E4F1A8A2}" destId="{D5CC919E-8CCC-4B1A-8D10-6F2C091922D1}" srcOrd="0" destOrd="0" presId="urn:microsoft.com/office/officeart/2005/8/layout/vList5"/>
    <dgm:cxn modelId="{C9F0E7E8-76D5-4374-AFC4-1C2054DD2B0C}" srcId="{8D6D26A5-62C7-45EB-9531-C85F1879241F}" destId="{CB5D4C95-382B-4484-9DEC-09DD41CFAE6B}" srcOrd="2" destOrd="0" parTransId="{479FA5F2-7FC7-47F7-A6B7-99DE86A9268F}" sibTransId="{DF59BCD0-228E-4864-A1E2-2BD73515A7FF}"/>
    <dgm:cxn modelId="{CED3E943-4134-4D57-A91E-B2B0419F4045}" srcId="{8D6D26A5-62C7-45EB-9531-C85F1879241F}" destId="{6731ED98-BFCF-4C22-8DFC-3333BF97AAD6}" srcOrd="3" destOrd="0" parTransId="{3876B560-F4D6-4FD6-AED1-870A9C0D8FC1}" sibTransId="{E186448F-E082-489D-8C54-3547AAB1B885}"/>
    <dgm:cxn modelId="{0A3658E9-31A4-4D44-8700-944ACCCE3F81}" type="presOf" srcId="{F454349C-BB2F-41D5-8C7A-7672C22AA699}" destId="{F1A0EB02-8037-4F89-8026-A7DA99CFEE45}" srcOrd="0" destOrd="1" presId="urn:microsoft.com/office/officeart/2005/8/layout/vList5"/>
    <dgm:cxn modelId="{DD697FF0-4035-4391-81E9-55C6F8F996D6}" type="presParOf" srcId="{D5CC919E-8CCC-4B1A-8D10-6F2C091922D1}" destId="{68BFF038-1D82-498E-BFBE-D15BC7CCD2BC}" srcOrd="0" destOrd="0" presId="urn:microsoft.com/office/officeart/2005/8/layout/vList5"/>
    <dgm:cxn modelId="{BBD28FFB-5613-4173-80C0-85EEBBAA1B1F}" type="presParOf" srcId="{68BFF038-1D82-498E-BFBE-D15BC7CCD2BC}" destId="{AEC6E17D-F1BC-406A-B364-F3D4F5F76DD5}" srcOrd="0" destOrd="0" presId="urn:microsoft.com/office/officeart/2005/8/layout/vList5"/>
    <dgm:cxn modelId="{F89337BB-26E2-4264-8DBF-0FDD481E334C}"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smtClean="0">
              <a:solidFill>
                <a:schemeClr val="bg1"/>
              </a:solidFill>
            </a:rPr>
            <a:t>a. </a:t>
          </a:r>
          <a:r>
            <a:rPr lang="en-US" dirty="0" err="1" smtClean="0">
              <a:solidFill>
                <a:schemeClr val="bg1"/>
              </a:solidFill>
            </a:rPr>
            <a:t>Lập</a:t>
          </a:r>
          <a:r>
            <a:rPr lang="en-US" dirty="0" smtClean="0">
              <a:solidFill>
                <a:schemeClr val="bg1"/>
              </a:solidFill>
            </a:rPr>
            <a:t> </a:t>
          </a:r>
          <a:r>
            <a:rPr lang="en-US" dirty="0" err="1" smtClean="0">
              <a:solidFill>
                <a:schemeClr val="bg1"/>
              </a:solidFill>
            </a:rPr>
            <a:t>pháp</a:t>
          </a:r>
          <a:r>
            <a:rPr lang="en-US" dirty="0" smtClean="0">
              <a:solidFill>
                <a:schemeClr val="bg1"/>
              </a:solidFill>
            </a:rPr>
            <a:t> </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smtClean="0">
              <a:solidFill>
                <a:srgbClr val="FFFF00"/>
              </a:solidFill>
            </a:rPr>
            <a:t>Trong nhà nước Pháp quyền xã hội chủ nghĩa Việt Nam hiện nay, Quốc hội là cơ quan nào?</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DD628404-3AD5-4DC7-9838-71B283DBF9AE}">
      <dgm:prSet/>
      <dgm:spPr/>
      <dgm:t>
        <a:bodyPr/>
        <a:lstStyle/>
        <a:p>
          <a:r>
            <a:rPr lang="en-US" dirty="0" smtClean="0">
              <a:solidFill>
                <a:schemeClr val="bg1"/>
              </a:solidFill>
            </a:rPr>
            <a:t>b. Hành pháp </a:t>
          </a:r>
        </a:p>
      </dgm:t>
    </dgm:pt>
    <dgm:pt modelId="{A9606EF2-CC4D-45C5-9AE4-1951B58AF647}" type="parTrans" cxnId="{B4BE87E6-9377-49F6-8C00-53E135970C2C}">
      <dgm:prSet/>
      <dgm:spPr/>
      <dgm:t>
        <a:bodyPr/>
        <a:lstStyle/>
        <a:p>
          <a:endParaRPr lang="en-US"/>
        </a:p>
      </dgm:t>
    </dgm:pt>
    <dgm:pt modelId="{FAB3CA0D-E5EA-4810-B2BF-BF824BE44210}" type="sibTrans" cxnId="{B4BE87E6-9377-49F6-8C00-53E135970C2C}">
      <dgm:prSet/>
      <dgm:spPr/>
      <dgm:t>
        <a:bodyPr/>
        <a:lstStyle/>
        <a:p>
          <a:endParaRPr lang="en-US"/>
        </a:p>
      </dgm:t>
    </dgm:pt>
    <dgm:pt modelId="{43B7CC0A-461D-4994-86AC-90184B867B65}">
      <dgm:prSet/>
      <dgm:spPr/>
      <dgm:t>
        <a:bodyPr/>
        <a:lstStyle/>
        <a:p>
          <a:r>
            <a:rPr lang="vi-VN" dirty="0" smtClean="0">
              <a:solidFill>
                <a:schemeClr val="bg1"/>
              </a:solidFill>
            </a:rPr>
            <a:t>c. Tư pháp </a:t>
          </a:r>
          <a:endParaRPr lang="en-US" dirty="0" smtClean="0">
            <a:solidFill>
              <a:schemeClr val="bg1"/>
            </a:solidFill>
          </a:endParaRPr>
        </a:p>
      </dgm:t>
    </dgm:pt>
    <dgm:pt modelId="{5E70920C-E86C-477A-B70F-E704F99FDD04}" type="parTrans" cxnId="{9528E657-AD74-453D-A424-2E753B47A40A}">
      <dgm:prSet/>
      <dgm:spPr/>
      <dgm:t>
        <a:bodyPr/>
        <a:lstStyle/>
        <a:p>
          <a:endParaRPr lang="en-US"/>
        </a:p>
      </dgm:t>
    </dgm:pt>
    <dgm:pt modelId="{5C5BC758-1990-48C5-8ACC-DDB10A61A1F6}" type="sibTrans" cxnId="{9528E657-AD74-453D-A424-2E753B47A40A}">
      <dgm:prSet/>
      <dgm:spPr/>
      <dgm:t>
        <a:bodyPr/>
        <a:lstStyle/>
        <a:p>
          <a:endParaRPr lang="en-US"/>
        </a:p>
      </dgm:t>
    </dgm:pt>
    <dgm:pt modelId="{B4D6C051-FA16-42A1-AB20-52A58632D319}">
      <dgm:prSet/>
      <dgm:spPr/>
      <dgm:t>
        <a:bodyPr/>
        <a:lstStyle/>
        <a:p>
          <a:r>
            <a:rPr lang="en-US" dirty="0" smtClean="0">
              <a:solidFill>
                <a:schemeClr val="bg1"/>
              </a:solidFill>
            </a:rPr>
            <a:t>d. Hành chính</a:t>
          </a:r>
        </a:p>
      </dgm:t>
    </dgm:pt>
    <dgm:pt modelId="{23A8E6B1-4D7F-4C2B-B086-7CDC906962F4}" type="parTrans" cxnId="{F1B5EF7C-D504-4851-AE7A-DBA90ECA4F6D}">
      <dgm:prSet/>
      <dgm:spPr/>
      <dgm:t>
        <a:bodyPr/>
        <a:lstStyle/>
        <a:p>
          <a:endParaRPr lang="en-US"/>
        </a:p>
      </dgm:t>
    </dgm:pt>
    <dgm:pt modelId="{B6CA2D42-E542-4545-B154-B5B08D118291}" type="sibTrans" cxnId="{F1B5EF7C-D504-4851-AE7A-DBA90ECA4F6D}">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dgm:presLayoutVars>
          <dgm:bulletEnabled val="1"/>
        </dgm:presLayoutVars>
      </dgm:prSet>
      <dgm:spPr/>
      <dgm:t>
        <a:bodyPr/>
        <a:lstStyle/>
        <a:p>
          <a:endParaRPr lang="en-US"/>
        </a:p>
      </dgm:t>
    </dgm:pt>
  </dgm:ptLst>
  <dgm:cxnLst>
    <dgm:cxn modelId="{5EE80641-437F-4C77-B7E4-27820409B485}" type="presOf" srcId="{AF508471-6BF0-4E4D-9C49-5C04E4F1A8A2}" destId="{D5CC919E-8CCC-4B1A-8D10-6F2C091922D1}"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A6385FAC-D352-42AD-9699-9595434687A8}" type="presOf" srcId="{B4D6C051-FA16-42A1-AB20-52A58632D319}" destId="{F1A0EB02-8037-4F89-8026-A7DA99CFEE45}" srcOrd="0" destOrd="3" presId="urn:microsoft.com/office/officeart/2005/8/layout/vList5"/>
    <dgm:cxn modelId="{F1B5EF7C-D504-4851-AE7A-DBA90ECA4F6D}" srcId="{8D6D26A5-62C7-45EB-9531-C85F1879241F}" destId="{B4D6C051-FA16-42A1-AB20-52A58632D319}" srcOrd="3" destOrd="0" parTransId="{23A8E6B1-4D7F-4C2B-B086-7CDC906962F4}" sibTransId="{B6CA2D42-E542-4545-B154-B5B08D118291}"/>
    <dgm:cxn modelId="{C2A95A0C-6200-4BCF-8BE3-5689C3166E65}" type="presOf" srcId="{A556DFAD-6063-40D5-896A-04500B9ADA0D}" destId="{F1A0EB02-8037-4F89-8026-A7DA99CFEE45}" srcOrd="0" destOrd="0" presId="urn:microsoft.com/office/officeart/2005/8/layout/vList5"/>
    <dgm:cxn modelId="{D4E7137F-3DA4-420C-83EA-166B8B625EBC}" type="presOf" srcId="{DD628404-3AD5-4DC7-9838-71B283DBF9AE}" destId="{F1A0EB02-8037-4F89-8026-A7DA99CFEE45}" srcOrd="0" destOrd="1" presId="urn:microsoft.com/office/officeart/2005/8/layout/vList5"/>
    <dgm:cxn modelId="{41D25355-9710-4C8F-A852-047BB409433F}" type="presOf" srcId="{43B7CC0A-461D-4994-86AC-90184B867B65}" destId="{F1A0EB02-8037-4F89-8026-A7DA99CFEE45}" srcOrd="0" destOrd="2" presId="urn:microsoft.com/office/officeart/2005/8/layout/vList5"/>
    <dgm:cxn modelId="{B4BE87E6-9377-49F6-8C00-53E135970C2C}" srcId="{8D6D26A5-62C7-45EB-9531-C85F1879241F}" destId="{DD628404-3AD5-4DC7-9838-71B283DBF9AE}" srcOrd="1" destOrd="0" parTransId="{A9606EF2-CC4D-45C5-9AE4-1951B58AF647}" sibTransId="{FAB3CA0D-E5EA-4810-B2BF-BF824BE44210}"/>
    <dgm:cxn modelId="{9528E657-AD74-453D-A424-2E753B47A40A}" srcId="{8D6D26A5-62C7-45EB-9531-C85F1879241F}" destId="{43B7CC0A-461D-4994-86AC-90184B867B65}" srcOrd="2" destOrd="0" parTransId="{5E70920C-E86C-477A-B70F-E704F99FDD04}" sibTransId="{5C5BC758-1990-48C5-8ACC-DDB10A61A1F6}"/>
    <dgm:cxn modelId="{738F336F-9EED-4E15-AE5E-3F2318D5C9AE}"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F75249D0-DB44-4939-A461-81DEC44F424A}" type="presParOf" srcId="{D5CC919E-8CCC-4B1A-8D10-6F2C091922D1}" destId="{68BFF038-1D82-498E-BFBE-D15BC7CCD2BC}" srcOrd="0" destOrd="0" presId="urn:microsoft.com/office/officeart/2005/8/layout/vList5"/>
    <dgm:cxn modelId="{C56B0A55-50F3-4227-B174-41B46D9A5E8A}" type="presParOf" srcId="{68BFF038-1D82-498E-BFBE-D15BC7CCD2BC}" destId="{AEC6E17D-F1BC-406A-B364-F3D4F5F76DD5}" srcOrd="0" destOrd="0" presId="urn:microsoft.com/office/officeart/2005/8/layout/vList5"/>
    <dgm:cxn modelId="{07E5B55B-D345-4014-94DC-E98CEA9357C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smtClean="0">
              <a:solidFill>
                <a:schemeClr val="bg1"/>
              </a:solidFill>
            </a:rPr>
            <a:t>a. </a:t>
          </a:r>
          <a:r>
            <a:rPr lang="en-US" dirty="0" err="1" smtClean="0">
              <a:solidFill>
                <a:schemeClr val="bg1"/>
              </a:solidFill>
            </a:rPr>
            <a:t>Quốc</a:t>
          </a:r>
          <a:r>
            <a:rPr lang="en-US" dirty="0" smtClean="0">
              <a:solidFill>
                <a:schemeClr val="bg1"/>
              </a:solidFill>
            </a:rPr>
            <a:t> </a:t>
          </a:r>
          <a:r>
            <a:rPr lang="en-US" dirty="0" err="1" smtClean="0">
              <a:solidFill>
                <a:schemeClr val="bg1"/>
              </a:solidFill>
            </a:rPr>
            <a:t>hội</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smtClean="0">
              <a:solidFill>
                <a:srgbClr val="FFFF00"/>
              </a:solidFill>
            </a:rPr>
            <a:t>Cơ quan quyền lực cao nhất của Nhà nước ta hiện nay là cơ quan nào?</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2F5294B0-6F45-4699-809B-8604CA5D70C2}">
      <dgm:prSet/>
      <dgm:spPr/>
      <dgm:t>
        <a:bodyPr/>
        <a:lstStyle/>
        <a:p>
          <a:r>
            <a:rPr lang="en-US" dirty="0" smtClean="0">
              <a:solidFill>
                <a:schemeClr val="bg1"/>
              </a:solidFill>
            </a:rPr>
            <a:t>b. Chính phủ</a:t>
          </a:r>
        </a:p>
      </dgm:t>
    </dgm:pt>
    <dgm:pt modelId="{2CC8BB32-D8A2-4A40-8D09-D91B34EC3492}" type="parTrans" cxnId="{8C8788D4-A865-4E80-B761-18710E4DBCEA}">
      <dgm:prSet/>
      <dgm:spPr/>
      <dgm:t>
        <a:bodyPr/>
        <a:lstStyle/>
        <a:p>
          <a:endParaRPr lang="en-US"/>
        </a:p>
      </dgm:t>
    </dgm:pt>
    <dgm:pt modelId="{C094A346-37B2-4BC2-90F2-298387D075E6}" type="sibTrans" cxnId="{8C8788D4-A865-4E80-B761-18710E4DBCEA}">
      <dgm:prSet/>
      <dgm:spPr/>
      <dgm:t>
        <a:bodyPr/>
        <a:lstStyle/>
        <a:p>
          <a:endParaRPr lang="en-US"/>
        </a:p>
      </dgm:t>
    </dgm:pt>
    <dgm:pt modelId="{DBE54465-7E33-4F00-9FE8-6C42C682BA2F}">
      <dgm:prSet/>
      <dgm:spPr/>
      <dgm:t>
        <a:bodyPr/>
        <a:lstStyle/>
        <a:p>
          <a:r>
            <a:rPr lang="en-US" dirty="0" smtClean="0">
              <a:solidFill>
                <a:schemeClr val="bg1"/>
              </a:solidFill>
            </a:rPr>
            <a:t>c. Viện Kiểm sát</a:t>
          </a:r>
        </a:p>
      </dgm:t>
    </dgm:pt>
    <dgm:pt modelId="{9B5E58C3-3412-4B7D-AC84-0C097B4C34D4}" type="parTrans" cxnId="{2729A031-1472-46E9-BCBC-C780F0D217C4}">
      <dgm:prSet/>
      <dgm:spPr/>
      <dgm:t>
        <a:bodyPr/>
        <a:lstStyle/>
        <a:p>
          <a:endParaRPr lang="en-US"/>
        </a:p>
      </dgm:t>
    </dgm:pt>
    <dgm:pt modelId="{0FDDEFF0-B99A-4A1E-95C2-93BE2FF20B2C}" type="sibTrans" cxnId="{2729A031-1472-46E9-BCBC-C780F0D217C4}">
      <dgm:prSet/>
      <dgm:spPr/>
      <dgm:t>
        <a:bodyPr/>
        <a:lstStyle/>
        <a:p>
          <a:endParaRPr lang="en-US"/>
        </a:p>
      </dgm:t>
    </dgm:pt>
    <dgm:pt modelId="{AFF77904-D198-4EEC-BFE3-C84B7C2A30D1}">
      <dgm:prSet/>
      <dgm:spPr/>
      <dgm:t>
        <a:bodyPr/>
        <a:lstStyle/>
        <a:p>
          <a:r>
            <a:rPr lang="en-US" dirty="0" smtClean="0">
              <a:solidFill>
                <a:schemeClr val="bg1"/>
              </a:solidFill>
            </a:rPr>
            <a:t>d. Tòa án</a:t>
          </a:r>
        </a:p>
      </dgm:t>
    </dgm:pt>
    <dgm:pt modelId="{847B2072-4B2C-45F6-A75C-D5A8BF99C86A}" type="parTrans" cxnId="{185707EB-6F91-4AAA-806D-9FDC9FD84F5C}">
      <dgm:prSet/>
      <dgm:spPr/>
      <dgm:t>
        <a:bodyPr/>
        <a:lstStyle/>
        <a:p>
          <a:endParaRPr lang="en-US"/>
        </a:p>
      </dgm:t>
    </dgm:pt>
    <dgm:pt modelId="{EAC2B421-129C-4A39-A8E0-6E2592242AB1}" type="sibTrans" cxnId="{185707EB-6F91-4AAA-806D-9FDC9FD84F5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LinFactNeighborX="1391" custLinFactNeighborY="-931">
        <dgm:presLayoutVars>
          <dgm:bulletEnabled val="1"/>
        </dgm:presLayoutVars>
      </dgm:prSet>
      <dgm:spPr/>
      <dgm:t>
        <a:bodyPr/>
        <a:lstStyle/>
        <a:p>
          <a:endParaRPr lang="en-US"/>
        </a:p>
      </dgm:t>
    </dgm:pt>
  </dgm:ptLst>
  <dgm:cxnLst>
    <dgm:cxn modelId="{8199F301-2DBD-4D59-BC70-FE33D9FB288A}" type="presOf" srcId="{AF508471-6BF0-4E4D-9C49-5C04E4F1A8A2}" destId="{D5CC919E-8CCC-4B1A-8D10-6F2C091922D1}" srcOrd="0" destOrd="0" presId="urn:microsoft.com/office/officeart/2005/8/layout/vList5"/>
    <dgm:cxn modelId="{145A3F87-2A80-4D15-AD78-CDC7F7FF4ADB}" type="presOf" srcId="{8D6D26A5-62C7-45EB-9531-C85F1879241F}" destId="{AEC6E17D-F1BC-406A-B364-F3D4F5F76DD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DC227B83-63C0-4012-AA08-067423689CC8}" type="presOf" srcId="{A556DFAD-6063-40D5-896A-04500B9ADA0D}" destId="{F1A0EB02-8037-4F89-8026-A7DA99CFEE45}" srcOrd="0" destOrd="0" presId="urn:microsoft.com/office/officeart/2005/8/layout/vList5"/>
    <dgm:cxn modelId="{2729A031-1472-46E9-BCBC-C780F0D217C4}" srcId="{8D6D26A5-62C7-45EB-9531-C85F1879241F}" destId="{DBE54465-7E33-4F00-9FE8-6C42C682BA2F}" srcOrd="2" destOrd="0" parTransId="{9B5E58C3-3412-4B7D-AC84-0C097B4C34D4}" sibTransId="{0FDDEFF0-B99A-4A1E-95C2-93BE2FF20B2C}"/>
    <dgm:cxn modelId="{185707EB-6F91-4AAA-806D-9FDC9FD84F5C}" srcId="{8D6D26A5-62C7-45EB-9531-C85F1879241F}" destId="{AFF77904-D198-4EEC-BFE3-C84B7C2A30D1}" srcOrd="3" destOrd="0" parTransId="{847B2072-4B2C-45F6-A75C-D5A8BF99C86A}" sibTransId="{EAC2B421-129C-4A39-A8E0-6E2592242AB1}"/>
    <dgm:cxn modelId="{3D3400F9-4E2D-414E-B8B2-11A32B07E8D2}" type="presOf" srcId="{AFF77904-D198-4EEC-BFE3-C84B7C2A30D1}" destId="{F1A0EB02-8037-4F89-8026-A7DA99CFEE45}" srcOrd="0" destOrd="3" presId="urn:microsoft.com/office/officeart/2005/8/layout/vList5"/>
    <dgm:cxn modelId="{8C8788D4-A865-4E80-B761-18710E4DBCEA}" srcId="{8D6D26A5-62C7-45EB-9531-C85F1879241F}" destId="{2F5294B0-6F45-4699-809B-8604CA5D70C2}" srcOrd="1" destOrd="0" parTransId="{2CC8BB32-D8A2-4A40-8D09-D91B34EC3492}" sibTransId="{C094A346-37B2-4BC2-90F2-298387D075E6}"/>
    <dgm:cxn modelId="{C715EC78-B920-43D0-A7E1-596ADD6A67BB}" type="presOf" srcId="{2F5294B0-6F45-4699-809B-8604CA5D70C2}"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27343B27-7E79-43C8-82BD-FFC2C5BA7F29}" type="presOf" srcId="{DBE54465-7E33-4F00-9FE8-6C42C682BA2F}" destId="{F1A0EB02-8037-4F89-8026-A7DA99CFEE45}" srcOrd="0" destOrd="2" presId="urn:microsoft.com/office/officeart/2005/8/layout/vList5"/>
    <dgm:cxn modelId="{06DB5A5C-F5DB-4ADC-BC10-FAF4AA17926C}" type="presParOf" srcId="{D5CC919E-8CCC-4B1A-8D10-6F2C091922D1}" destId="{68BFF038-1D82-498E-BFBE-D15BC7CCD2BC}" srcOrd="0" destOrd="0" presId="urn:microsoft.com/office/officeart/2005/8/layout/vList5"/>
    <dgm:cxn modelId="{EFB2B065-7D0E-4835-B5F2-79F76E2079B8}" type="presParOf" srcId="{68BFF038-1D82-498E-BFBE-D15BC7CCD2BC}" destId="{AEC6E17D-F1BC-406A-B364-F3D4F5F76DD5}" srcOrd="0" destOrd="0" presId="urn:microsoft.com/office/officeart/2005/8/layout/vList5"/>
    <dgm:cxn modelId="{D44219D8-E584-4273-B60B-E1F3A41BEBB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smtClean="0">
              <a:solidFill>
                <a:schemeClr val="bg1"/>
              </a:solidFill>
            </a:rPr>
            <a:t>a. </a:t>
          </a:r>
          <a:r>
            <a:rPr lang="en-US" dirty="0" err="1" smtClean="0">
              <a:solidFill>
                <a:schemeClr val="bg1"/>
              </a:solidFill>
            </a:rPr>
            <a:t>Hồ</a:t>
          </a:r>
          <a:r>
            <a:rPr lang="en-US" dirty="0" smtClean="0">
              <a:solidFill>
                <a:schemeClr val="bg1"/>
              </a:solidFill>
            </a:rPr>
            <a:t> </a:t>
          </a:r>
          <a:r>
            <a:rPr lang="en-US" dirty="0" err="1" smtClean="0">
              <a:solidFill>
                <a:schemeClr val="bg1"/>
              </a:solidFill>
            </a:rPr>
            <a:t>Chí</a:t>
          </a:r>
          <a:r>
            <a:rPr lang="en-US" dirty="0" smtClean="0">
              <a:solidFill>
                <a:schemeClr val="bg1"/>
              </a:solidFill>
            </a:rPr>
            <a:t> Minh</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en-US" dirty="0" err="1" smtClean="0">
              <a:solidFill>
                <a:srgbClr val="FFFF00"/>
              </a:solidFill>
            </a:rPr>
            <a:t>Hiến</a:t>
          </a:r>
          <a:r>
            <a:rPr lang="en-US" dirty="0" smtClean="0">
              <a:solidFill>
                <a:srgbClr val="FFFF00"/>
              </a:solidFill>
            </a:rPr>
            <a:t> </a:t>
          </a:r>
          <a:r>
            <a:rPr lang="en-US" dirty="0" err="1" smtClean="0">
              <a:solidFill>
                <a:srgbClr val="FFFF00"/>
              </a:solidFill>
            </a:rPr>
            <a:t>pháp</a:t>
          </a:r>
          <a:r>
            <a:rPr lang="en-US" dirty="0" smtClean="0">
              <a:solidFill>
                <a:srgbClr val="FFFF00"/>
              </a:solidFill>
            </a:rPr>
            <a:t> </a:t>
          </a:r>
          <a:r>
            <a:rPr lang="en-US" dirty="0" err="1" smtClean="0">
              <a:solidFill>
                <a:srgbClr val="FFFF00"/>
              </a:solidFill>
            </a:rPr>
            <a:t>năm</a:t>
          </a:r>
          <a:r>
            <a:rPr lang="en-US" dirty="0" smtClean="0">
              <a:solidFill>
                <a:srgbClr val="FFFF00"/>
              </a:solidFill>
            </a:rPr>
            <a:t> 1946 do </a:t>
          </a:r>
          <a:r>
            <a:rPr lang="en-US" dirty="0" err="1" smtClean="0">
              <a:solidFill>
                <a:srgbClr val="FFFF00"/>
              </a:solidFill>
            </a:rPr>
            <a:t>ai</a:t>
          </a:r>
          <a:r>
            <a:rPr lang="en-US" dirty="0" smtClean="0">
              <a:solidFill>
                <a:srgbClr val="FFFF00"/>
              </a:solidFill>
            </a:rPr>
            <a:t> </a:t>
          </a:r>
          <a:r>
            <a:rPr lang="en-US" dirty="0" err="1" smtClean="0">
              <a:solidFill>
                <a:srgbClr val="FFFF00"/>
              </a:solidFill>
            </a:rPr>
            <a:t>chủ</a:t>
          </a:r>
          <a:r>
            <a:rPr lang="en-US" dirty="0" smtClean="0">
              <a:solidFill>
                <a:srgbClr val="FFFF00"/>
              </a:solidFill>
            </a:rPr>
            <a:t> </a:t>
          </a:r>
          <a:r>
            <a:rPr lang="en-US" dirty="0" err="1" smtClean="0">
              <a:solidFill>
                <a:srgbClr val="FFFF00"/>
              </a:solidFill>
            </a:rPr>
            <a:t>trì</a:t>
          </a:r>
          <a:r>
            <a:rPr lang="en-US" dirty="0" smtClean="0">
              <a:solidFill>
                <a:srgbClr val="FFFF00"/>
              </a:solidFill>
            </a:rPr>
            <a:t> </a:t>
          </a:r>
          <a:r>
            <a:rPr lang="en-US" dirty="0" err="1" smtClean="0">
              <a:solidFill>
                <a:srgbClr val="FFFF00"/>
              </a:solidFill>
            </a:rPr>
            <a:t>soạn</a:t>
          </a:r>
          <a:r>
            <a:rPr lang="en-US" dirty="0" smtClean="0">
              <a:solidFill>
                <a:srgbClr val="FFFF00"/>
              </a:solidFill>
            </a:rPr>
            <a:t> </a:t>
          </a:r>
          <a:r>
            <a:rPr lang="en-US" dirty="0" err="1" smtClean="0">
              <a:solidFill>
                <a:srgbClr val="FFFF00"/>
              </a:solidFill>
            </a:rPr>
            <a:t>thảo</a:t>
          </a:r>
          <a:r>
            <a:rPr lang="en-US" dirty="0" smtClean="0">
              <a:solidFill>
                <a:srgbClr val="FFFF00"/>
              </a:solidFill>
            </a:rPr>
            <a:t>?</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2CEBC053-71DA-42DE-A4B7-4BC1256BCECF}">
      <dgm:prSet/>
      <dgm:spPr/>
      <dgm:t>
        <a:bodyPr/>
        <a:lstStyle/>
        <a:p>
          <a:r>
            <a:rPr lang="en-US" dirty="0" smtClean="0">
              <a:solidFill>
                <a:schemeClr val="bg1"/>
              </a:solidFill>
            </a:rPr>
            <a:t>b. Võ Nguyên Giáp</a:t>
          </a:r>
        </a:p>
      </dgm:t>
    </dgm:pt>
    <dgm:pt modelId="{8632742A-51E5-4D4D-ADA0-7AB77FE12F80}" type="parTrans" cxnId="{9A0AD37F-C856-49A2-9157-72BF75136771}">
      <dgm:prSet/>
      <dgm:spPr/>
      <dgm:t>
        <a:bodyPr/>
        <a:lstStyle/>
        <a:p>
          <a:endParaRPr lang="en-US"/>
        </a:p>
      </dgm:t>
    </dgm:pt>
    <dgm:pt modelId="{2B18ABAD-4672-442B-829E-2D11958705B1}" type="sibTrans" cxnId="{9A0AD37F-C856-49A2-9157-72BF75136771}">
      <dgm:prSet/>
      <dgm:spPr/>
      <dgm:t>
        <a:bodyPr/>
        <a:lstStyle/>
        <a:p>
          <a:endParaRPr lang="en-US"/>
        </a:p>
      </dgm:t>
    </dgm:pt>
    <dgm:pt modelId="{1242E8AA-D842-4ABB-851D-A47A8518BC26}">
      <dgm:prSet/>
      <dgm:spPr/>
      <dgm:t>
        <a:bodyPr/>
        <a:lstStyle/>
        <a:p>
          <a:r>
            <a:rPr lang="en-US" dirty="0" smtClean="0">
              <a:solidFill>
                <a:schemeClr val="bg1"/>
              </a:solidFill>
            </a:rPr>
            <a:t>c. Phạm Văn Đồng</a:t>
          </a:r>
        </a:p>
      </dgm:t>
    </dgm:pt>
    <dgm:pt modelId="{1C1EF2C2-FEF5-44BD-A344-4B886F4FDA15}" type="parTrans" cxnId="{F11A555C-A5D6-454E-A960-EE7B95508DBC}">
      <dgm:prSet/>
      <dgm:spPr/>
      <dgm:t>
        <a:bodyPr/>
        <a:lstStyle/>
        <a:p>
          <a:endParaRPr lang="en-US"/>
        </a:p>
      </dgm:t>
    </dgm:pt>
    <dgm:pt modelId="{DF020285-8BFF-472F-8B21-F9EF4B8B0C17}" type="sibTrans" cxnId="{F11A555C-A5D6-454E-A960-EE7B95508DBC}">
      <dgm:prSet/>
      <dgm:spPr/>
      <dgm:t>
        <a:bodyPr/>
        <a:lstStyle/>
        <a:p>
          <a:endParaRPr lang="en-US"/>
        </a:p>
      </dgm:t>
    </dgm:pt>
    <dgm:pt modelId="{2D93E1D8-7C18-43EE-B4AA-D9132F7A9ECF}">
      <dgm:prSet/>
      <dgm:spPr/>
      <dgm:t>
        <a:bodyPr/>
        <a:lstStyle/>
        <a:p>
          <a:r>
            <a:rPr lang="en-US" dirty="0" smtClean="0">
              <a:solidFill>
                <a:schemeClr val="bg1"/>
              </a:solidFill>
            </a:rPr>
            <a:t>d. Lê Hồng Phong</a:t>
          </a:r>
        </a:p>
      </dgm:t>
    </dgm:pt>
    <dgm:pt modelId="{C4FBA654-B8AF-43BC-B4EE-4C2344472298}" type="parTrans" cxnId="{D01788AE-2BB8-4882-85FE-CB4DF3C302C5}">
      <dgm:prSet/>
      <dgm:spPr/>
      <dgm:t>
        <a:bodyPr/>
        <a:lstStyle/>
        <a:p>
          <a:endParaRPr lang="en-US"/>
        </a:p>
      </dgm:t>
    </dgm:pt>
    <dgm:pt modelId="{BA45E501-9846-42D3-A497-FCE1C68E3068}" type="sibTrans" cxnId="{D01788AE-2BB8-4882-85FE-CB4DF3C302C5}">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LinFactNeighborX="1391" custLinFactNeighborY="-931">
        <dgm:presLayoutVars>
          <dgm:bulletEnabled val="1"/>
        </dgm:presLayoutVars>
      </dgm:prSet>
      <dgm:spPr/>
      <dgm:t>
        <a:bodyPr/>
        <a:lstStyle/>
        <a:p>
          <a:endParaRPr lang="en-US"/>
        </a:p>
      </dgm:t>
    </dgm:pt>
  </dgm:ptLst>
  <dgm:cxnLst>
    <dgm:cxn modelId="{F11A555C-A5D6-454E-A960-EE7B95508DBC}" srcId="{8D6D26A5-62C7-45EB-9531-C85F1879241F}" destId="{1242E8AA-D842-4ABB-851D-A47A8518BC26}" srcOrd="2" destOrd="0" parTransId="{1C1EF2C2-FEF5-44BD-A344-4B886F4FDA15}" sibTransId="{DF020285-8BFF-472F-8B21-F9EF4B8B0C17}"/>
    <dgm:cxn modelId="{88716B0E-4A40-4ED4-B900-D05A4B870865}" srcId="{8D6D26A5-62C7-45EB-9531-C85F1879241F}" destId="{A556DFAD-6063-40D5-896A-04500B9ADA0D}" srcOrd="0" destOrd="0" parTransId="{3533E843-7629-426A-BC6D-6503935681AE}" sibTransId="{860EE144-B852-4562-8638-7496AD9AB518}"/>
    <dgm:cxn modelId="{8D3A68B3-A922-41D5-9FCA-80D0F115D294}" type="presOf" srcId="{2D93E1D8-7C18-43EE-B4AA-D9132F7A9ECF}" destId="{F1A0EB02-8037-4F89-8026-A7DA99CFEE45}" srcOrd="0" destOrd="3" presId="urn:microsoft.com/office/officeart/2005/8/layout/vList5"/>
    <dgm:cxn modelId="{372D2184-CADE-4DC3-AE63-FA7681D0E941}" type="presOf" srcId="{1242E8AA-D842-4ABB-851D-A47A8518BC26}" destId="{F1A0EB02-8037-4F89-8026-A7DA99CFEE45}" srcOrd="0" destOrd="2" presId="urn:microsoft.com/office/officeart/2005/8/layout/vList5"/>
    <dgm:cxn modelId="{B3F0675B-404B-49A0-B7DC-31D06056EDF2}" type="presOf" srcId="{A556DFAD-6063-40D5-896A-04500B9ADA0D}" destId="{F1A0EB02-8037-4F89-8026-A7DA99CFEE45}" srcOrd="0" destOrd="0" presId="urn:microsoft.com/office/officeart/2005/8/layout/vList5"/>
    <dgm:cxn modelId="{E9823B3F-F1A5-4AFD-A9F6-6A7B48709B21}" type="presOf" srcId="{8D6D26A5-62C7-45EB-9531-C85F1879241F}" destId="{AEC6E17D-F1BC-406A-B364-F3D4F5F76DD5}" srcOrd="0" destOrd="0" presId="urn:microsoft.com/office/officeart/2005/8/layout/vList5"/>
    <dgm:cxn modelId="{F2CE0AAF-E541-481D-9378-452F7DE80ACA}" type="presOf" srcId="{2CEBC053-71DA-42DE-A4B7-4BC1256BCECF}" destId="{F1A0EB02-8037-4F89-8026-A7DA99CFEE45}" srcOrd="0" destOrd="1" presId="urn:microsoft.com/office/officeart/2005/8/layout/vList5"/>
    <dgm:cxn modelId="{197DDE59-4033-4D64-83B1-C9ACC05B6E2F}" type="presOf" srcId="{AF508471-6BF0-4E4D-9C49-5C04E4F1A8A2}" destId="{D5CC919E-8CCC-4B1A-8D10-6F2C091922D1}" srcOrd="0" destOrd="0" presId="urn:microsoft.com/office/officeart/2005/8/layout/vList5"/>
    <dgm:cxn modelId="{D01788AE-2BB8-4882-85FE-CB4DF3C302C5}" srcId="{8D6D26A5-62C7-45EB-9531-C85F1879241F}" destId="{2D93E1D8-7C18-43EE-B4AA-D9132F7A9ECF}" srcOrd="3" destOrd="0" parTransId="{C4FBA654-B8AF-43BC-B4EE-4C2344472298}" sibTransId="{BA45E501-9846-42D3-A497-FCE1C68E3068}"/>
    <dgm:cxn modelId="{D90975F9-0F0F-4426-A678-DE5D572393A3}" srcId="{AF508471-6BF0-4E4D-9C49-5C04E4F1A8A2}" destId="{8D6D26A5-62C7-45EB-9531-C85F1879241F}" srcOrd="0" destOrd="0" parTransId="{EBFBBD4C-66B5-474F-ACFD-265FCEFB024C}" sibTransId="{6D40A9E5-9B80-47A3-87E7-3B218C729BC2}"/>
    <dgm:cxn modelId="{9A0AD37F-C856-49A2-9157-72BF75136771}" srcId="{8D6D26A5-62C7-45EB-9531-C85F1879241F}" destId="{2CEBC053-71DA-42DE-A4B7-4BC1256BCECF}" srcOrd="1" destOrd="0" parTransId="{8632742A-51E5-4D4D-ADA0-7AB77FE12F80}" sibTransId="{2B18ABAD-4672-442B-829E-2D11958705B1}"/>
    <dgm:cxn modelId="{EB762E3B-CE32-4D45-A49D-A80E834F11F4}" type="presParOf" srcId="{D5CC919E-8CCC-4B1A-8D10-6F2C091922D1}" destId="{68BFF038-1D82-498E-BFBE-D15BC7CCD2BC}" srcOrd="0" destOrd="0" presId="urn:microsoft.com/office/officeart/2005/8/layout/vList5"/>
    <dgm:cxn modelId="{2BBCC514-11FE-4830-95B6-3432AA8D6168}" type="presParOf" srcId="{68BFF038-1D82-498E-BFBE-D15BC7CCD2BC}" destId="{AEC6E17D-F1BC-406A-B364-F3D4F5F76DD5}" srcOrd="0" destOrd="0" presId="urn:microsoft.com/office/officeart/2005/8/layout/vList5"/>
    <dgm:cxn modelId="{6B4245E0-89FD-4763-83DA-43F5638224CF}"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smtClean="0">
              <a:solidFill>
                <a:schemeClr val="bg1"/>
              </a:solidFill>
            </a:rPr>
            <a:t>a. 28/11/ 2013</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dirty="0" smtClean="0">
              <a:solidFill>
                <a:srgbClr val="FFFF00"/>
              </a:solidFill>
            </a:rPr>
            <a:t>Hiến pháp năm 2013 được thông qua vào ngày tháng năm nào?</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BD50F3AD-0B3F-4B4B-AA72-68564BA86511}">
      <dgm:prSet/>
      <dgm:spPr/>
      <dgm:t>
        <a:bodyPr/>
        <a:lstStyle/>
        <a:p>
          <a:r>
            <a:rPr lang="en-US" dirty="0" smtClean="0">
              <a:solidFill>
                <a:schemeClr val="bg1"/>
              </a:solidFill>
            </a:rPr>
            <a:t>b. 1/1/2014</a:t>
          </a:r>
        </a:p>
      </dgm:t>
    </dgm:pt>
    <dgm:pt modelId="{D27065FD-1667-4EDE-87CB-5A4320B12AD4}" type="parTrans" cxnId="{6161ECA2-64CC-4C77-9D6F-A94196CCFF0A}">
      <dgm:prSet/>
      <dgm:spPr/>
      <dgm:t>
        <a:bodyPr/>
        <a:lstStyle/>
        <a:p>
          <a:endParaRPr lang="en-US"/>
        </a:p>
      </dgm:t>
    </dgm:pt>
    <dgm:pt modelId="{C25CEDDA-5666-4C1D-88CA-7BA2A4062793}" type="sibTrans" cxnId="{6161ECA2-64CC-4C77-9D6F-A94196CCFF0A}">
      <dgm:prSet/>
      <dgm:spPr/>
      <dgm:t>
        <a:bodyPr/>
        <a:lstStyle/>
        <a:p>
          <a:endParaRPr lang="en-US"/>
        </a:p>
      </dgm:t>
    </dgm:pt>
    <dgm:pt modelId="{F550C089-40A2-4386-9A2B-7CC0B7FC5EFE}">
      <dgm:prSet/>
      <dgm:spPr/>
      <dgm:t>
        <a:bodyPr/>
        <a:lstStyle/>
        <a:p>
          <a:r>
            <a:rPr lang="en-US" dirty="0" smtClean="0">
              <a:solidFill>
                <a:schemeClr val="bg1"/>
              </a:solidFill>
            </a:rPr>
            <a:t>c. 28/1/2013</a:t>
          </a:r>
        </a:p>
      </dgm:t>
    </dgm:pt>
    <dgm:pt modelId="{0BF138F0-79E0-41BD-82CE-496DBD747090}" type="parTrans" cxnId="{9CAF4689-6ECD-4700-8CD5-250F661270E9}">
      <dgm:prSet/>
      <dgm:spPr/>
      <dgm:t>
        <a:bodyPr/>
        <a:lstStyle/>
        <a:p>
          <a:endParaRPr lang="en-US"/>
        </a:p>
      </dgm:t>
    </dgm:pt>
    <dgm:pt modelId="{AE28F0CF-4969-438C-864D-377A180A426A}" type="sibTrans" cxnId="{9CAF4689-6ECD-4700-8CD5-250F661270E9}">
      <dgm:prSet/>
      <dgm:spPr/>
      <dgm:t>
        <a:bodyPr/>
        <a:lstStyle/>
        <a:p>
          <a:endParaRPr lang="en-US"/>
        </a:p>
      </dgm:t>
    </dgm:pt>
    <dgm:pt modelId="{632D32B9-8B6F-466C-9E83-E1CE13313FD5}">
      <dgm:prSet/>
      <dgm:spPr/>
      <dgm:t>
        <a:bodyPr/>
        <a:lstStyle/>
        <a:p>
          <a:r>
            <a:rPr lang="en-US" dirty="0" smtClean="0">
              <a:solidFill>
                <a:schemeClr val="bg1"/>
              </a:solidFill>
            </a:rPr>
            <a:t>d. 1/11/2013</a:t>
          </a:r>
        </a:p>
      </dgm:t>
    </dgm:pt>
    <dgm:pt modelId="{3DCD7D33-204D-4A44-85F4-A863B1A03DD5}" type="parTrans" cxnId="{603B44ED-41DC-4795-B980-8077C78EA8DA}">
      <dgm:prSet/>
      <dgm:spPr/>
      <dgm:t>
        <a:bodyPr/>
        <a:lstStyle/>
        <a:p>
          <a:endParaRPr lang="en-US"/>
        </a:p>
      </dgm:t>
    </dgm:pt>
    <dgm:pt modelId="{BBF1AA67-2186-415A-8555-53EE96D67C72}" type="sibTrans" cxnId="{603B44ED-41DC-4795-B980-8077C78EA8D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LinFactNeighborX="1391" custLinFactNeighborY="-931">
        <dgm:presLayoutVars>
          <dgm:bulletEnabled val="1"/>
        </dgm:presLayoutVars>
      </dgm:prSet>
      <dgm:spPr/>
      <dgm:t>
        <a:bodyPr/>
        <a:lstStyle/>
        <a:p>
          <a:endParaRPr lang="en-US"/>
        </a:p>
      </dgm:t>
    </dgm:pt>
  </dgm:ptLst>
  <dgm:cxnLst>
    <dgm:cxn modelId="{EE4D1196-C84D-4D4B-8313-CCCCCD983C6C}" type="presOf" srcId="{632D32B9-8B6F-466C-9E83-E1CE13313FD5}" destId="{F1A0EB02-8037-4F89-8026-A7DA99CFEE45}" srcOrd="0" destOrd="3" presId="urn:microsoft.com/office/officeart/2005/8/layout/vList5"/>
    <dgm:cxn modelId="{57272527-D6CE-47A8-9945-77760C249493}" type="presOf" srcId="{AF508471-6BF0-4E4D-9C49-5C04E4F1A8A2}" destId="{D5CC919E-8CCC-4B1A-8D10-6F2C091922D1}" srcOrd="0" destOrd="0" presId="urn:microsoft.com/office/officeart/2005/8/layout/vList5"/>
    <dgm:cxn modelId="{8FD0C373-B2AF-4C00-9512-3906140C1A14}" type="presOf" srcId="{8D6D26A5-62C7-45EB-9531-C85F1879241F}" destId="{AEC6E17D-F1BC-406A-B364-F3D4F5F76DD5}" srcOrd="0" destOrd="0" presId="urn:microsoft.com/office/officeart/2005/8/layout/vList5"/>
    <dgm:cxn modelId="{9CAF4689-6ECD-4700-8CD5-250F661270E9}" srcId="{8D6D26A5-62C7-45EB-9531-C85F1879241F}" destId="{F550C089-40A2-4386-9A2B-7CC0B7FC5EFE}" srcOrd="2" destOrd="0" parTransId="{0BF138F0-79E0-41BD-82CE-496DBD747090}" sibTransId="{AE28F0CF-4969-438C-864D-377A180A426A}"/>
    <dgm:cxn modelId="{6161ECA2-64CC-4C77-9D6F-A94196CCFF0A}" srcId="{8D6D26A5-62C7-45EB-9531-C85F1879241F}" destId="{BD50F3AD-0B3F-4B4B-AA72-68564BA86511}" srcOrd="1" destOrd="0" parTransId="{D27065FD-1667-4EDE-87CB-5A4320B12AD4}" sibTransId="{C25CEDDA-5666-4C1D-88CA-7BA2A4062793}"/>
    <dgm:cxn modelId="{603B44ED-41DC-4795-B980-8077C78EA8DA}" srcId="{8D6D26A5-62C7-45EB-9531-C85F1879241F}" destId="{632D32B9-8B6F-466C-9E83-E1CE13313FD5}" srcOrd="3" destOrd="0" parTransId="{3DCD7D33-204D-4A44-85F4-A863B1A03DD5}" sibTransId="{BBF1AA67-2186-415A-8555-53EE96D67C72}"/>
    <dgm:cxn modelId="{88716B0E-4A40-4ED4-B900-D05A4B870865}" srcId="{8D6D26A5-62C7-45EB-9531-C85F1879241F}" destId="{A556DFAD-6063-40D5-896A-04500B9ADA0D}" srcOrd="0" destOrd="0" parTransId="{3533E843-7629-426A-BC6D-6503935681AE}" sibTransId="{860EE144-B852-4562-8638-7496AD9AB518}"/>
    <dgm:cxn modelId="{C38D9A9E-A107-45C3-9E5B-4B549FFF62F0}" type="presOf" srcId="{F550C089-40A2-4386-9A2B-7CC0B7FC5EFE}" destId="{F1A0EB02-8037-4F89-8026-A7DA99CFEE45}" srcOrd="0" destOrd="2" presId="urn:microsoft.com/office/officeart/2005/8/layout/vList5"/>
    <dgm:cxn modelId="{4B3BAE88-FA77-44D4-AF47-13CAC5DFEE51}"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05862311-1BA9-483E-9EF7-7A7F3183DBD1}" type="presOf" srcId="{BD50F3AD-0B3F-4B4B-AA72-68564BA86511}" destId="{F1A0EB02-8037-4F89-8026-A7DA99CFEE45}" srcOrd="0" destOrd="1" presId="urn:microsoft.com/office/officeart/2005/8/layout/vList5"/>
    <dgm:cxn modelId="{13F8CE9A-8554-4080-B4D8-BD53EAE6CBB8}" type="presParOf" srcId="{D5CC919E-8CCC-4B1A-8D10-6F2C091922D1}" destId="{68BFF038-1D82-498E-BFBE-D15BC7CCD2BC}" srcOrd="0" destOrd="0" presId="urn:microsoft.com/office/officeart/2005/8/layout/vList5"/>
    <dgm:cxn modelId="{EC16919D-CF0A-433C-BE6E-B7D344EA580D}" type="presParOf" srcId="{68BFF038-1D82-498E-BFBE-D15BC7CCD2BC}" destId="{AEC6E17D-F1BC-406A-B364-F3D4F5F76DD5}" srcOrd="0" destOrd="0" presId="urn:microsoft.com/office/officeart/2005/8/layout/vList5"/>
    <dgm:cxn modelId="{72EC9B53-AC56-4E42-9156-2BA3A9D58B8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smtClean="0">
              <a:solidFill>
                <a:schemeClr val="bg1"/>
              </a:solidFill>
            </a:rPr>
            <a:t>a. </a:t>
          </a:r>
          <a:r>
            <a:rPr lang="en-US" dirty="0" err="1" smtClean="0">
              <a:solidFill>
                <a:schemeClr val="bg1"/>
              </a:solidFill>
            </a:rPr>
            <a:t>Ngày</a:t>
          </a:r>
          <a:r>
            <a:rPr lang="en-US" dirty="0" smtClean="0">
              <a:solidFill>
                <a:schemeClr val="bg1"/>
              </a:solidFill>
            </a:rPr>
            <a:t> 6 </a:t>
          </a:r>
          <a:r>
            <a:rPr lang="en-US" dirty="0" err="1" smtClean="0">
              <a:solidFill>
                <a:schemeClr val="bg1"/>
              </a:solidFill>
            </a:rPr>
            <a:t>tháng</a:t>
          </a:r>
          <a:r>
            <a:rPr lang="en-US" dirty="0" smtClean="0">
              <a:solidFill>
                <a:schemeClr val="bg1"/>
              </a:solidFill>
            </a:rPr>
            <a:t> 1 </a:t>
          </a:r>
          <a:r>
            <a:rPr lang="en-US" dirty="0" err="1" smtClean="0">
              <a:solidFill>
                <a:schemeClr val="bg1"/>
              </a:solidFill>
            </a:rPr>
            <a:t>năm</a:t>
          </a:r>
          <a:r>
            <a:rPr lang="en-US" dirty="0" smtClean="0">
              <a:solidFill>
                <a:schemeClr val="bg1"/>
              </a:solidFill>
            </a:rPr>
            <a:t> 1946</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i="1" dirty="0" smtClean="0">
              <a:solidFill>
                <a:schemeClr val="bg1"/>
              </a:solidFill>
            </a:rPr>
            <a:t>Hiến pháp năm 1946 được Quốc hội khóa I thông qua vào ngày tháng năm nào?</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9C0279D7-C355-43F9-9883-C625356AA585}">
      <dgm:prSet/>
      <dgm:spPr/>
      <dgm:t>
        <a:bodyPr/>
        <a:lstStyle/>
        <a:p>
          <a:r>
            <a:rPr lang="en-US" dirty="0" smtClean="0">
              <a:solidFill>
                <a:schemeClr val="bg1"/>
              </a:solidFill>
            </a:rPr>
            <a:t>b. Ngày 6 tháng 11 năm 1946</a:t>
          </a:r>
        </a:p>
      </dgm:t>
    </dgm:pt>
    <dgm:pt modelId="{5E748165-DD2D-4F8C-9215-0CA723370F72}" type="parTrans" cxnId="{D256D30B-99A6-4003-BBFB-C95BBD8302D8}">
      <dgm:prSet/>
      <dgm:spPr/>
      <dgm:t>
        <a:bodyPr/>
        <a:lstStyle/>
        <a:p>
          <a:endParaRPr lang="en-US"/>
        </a:p>
      </dgm:t>
    </dgm:pt>
    <dgm:pt modelId="{BE07569E-5AF7-4E4C-B6DB-FA03FC1F0581}" type="sibTrans" cxnId="{D256D30B-99A6-4003-BBFB-C95BBD8302D8}">
      <dgm:prSet/>
      <dgm:spPr/>
      <dgm:t>
        <a:bodyPr/>
        <a:lstStyle/>
        <a:p>
          <a:endParaRPr lang="en-US"/>
        </a:p>
      </dgm:t>
    </dgm:pt>
    <dgm:pt modelId="{B65AA739-3A53-4E25-B648-2BFB9B1E7361}">
      <dgm:prSet/>
      <dgm:spPr/>
      <dgm:t>
        <a:bodyPr/>
        <a:lstStyle/>
        <a:p>
          <a:r>
            <a:rPr lang="en-US" dirty="0" smtClean="0">
              <a:solidFill>
                <a:schemeClr val="bg1"/>
              </a:solidFill>
            </a:rPr>
            <a:t>c. Ngày 9 tháng 1 năm 1946</a:t>
          </a:r>
        </a:p>
      </dgm:t>
    </dgm:pt>
    <dgm:pt modelId="{83C980E7-3BC5-4BE2-B0B0-8A7FF5F3FA86}" type="parTrans" cxnId="{2A3B0B07-B612-49E1-9641-0B7EFD0267C3}">
      <dgm:prSet/>
      <dgm:spPr/>
      <dgm:t>
        <a:bodyPr/>
        <a:lstStyle/>
        <a:p>
          <a:endParaRPr lang="en-US"/>
        </a:p>
      </dgm:t>
    </dgm:pt>
    <dgm:pt modelId="{DBDB115E-277C-4383-9C77-C38C91A56062}" type="sibTrans" cxnId="{2A3B0B07-B612-49E1-9641-0B7EFD0267C3}">
      <dgm:prSet/>
      <dgm:spPr/>
      <dgm:t>
        <a:bodyPr/>
        <a:lstStyle/>
        <a:p>
          <a:endParaRPr lang="en-US"/>
        </a:p>
      </dgm:t>
    </dgm:pt>
    <dgm:pt modelId="{EC945800-1EC1-48B4-9E42-4F5FEF3DC279}">
      <dgm:prSet/>
      <dgm:spPr/>
      <dgm:t>
        <a:bodyPr/>
        <a:lstStyle/>
        <a:p>
          <a:r>
            <a:rPr lang="en-US" dirty="0" smtClean="0">
              <a:solidFill>
                <a:schemeClr val="bg1"/>
              </a:solidFill>
            </a:rPr>
            <a:t>d. Ngày 9 tháng 11 năm 1946</a:t>
          </a:r>
        </a:p>
      </dgm:t>
    </dgm:pt>
    <dgm:pt modelId="{498BDF83-9596-4B66-907C-8094C58568CE}" type="parTrans" cxnId="{6E2B6541-77EA-4DED-8BD6-6BB15F2E034E}">
      <dgm:prSet/>
      <dgm:spPr/>
      <dgm:t>
        <a:bodyPr/>
        <a:lstStyle/>
        <a:p>
          <a:endParaRPr lang="en-US"/>
        </a:p>
      </dgm:t>
    </dgm:pt>
    <dgm:pt modelId="{6C09A918-CD5B-40BA-9CAE-6D28BA3875E1}" type="sibTrans" cxnId="{6E2B6541-77EA-4DED-8BD6-6BB15F2E034E}">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LinFactNeighborX="1391" custLinFactNeighborY="-931">
        <dgm:presLayoutVars>
          <dgm:bulletEnabled val="1"/>
        </dgm:presLayoutVars>
      </dgm:prSet>
      <dgm:spPr/>
      <dgm:t>
        <a:bodyPr/>
        <a:lstStyle/>
        <a:p>
          <a:endParaRPr lang="en-US"/>
        </a:p>
      </dgm:t>
    </dgm:pt>
  </dgm:ptLst>
  <dgm:cxnLst>
    <dgm:cxn modelId="{2A3B0B07-B612-49E1-9641-0B7EFD0267C3}" srcId="{8D6D26A5-62C7-45EB-9531-C85F1879241F}" destId="{B65AA739-3A53-4E25-B648-2BFB9B1E7361}" srcOrd="2" destOrd="0" parTransId="{83C980E7-3BC5-4BE2-B0B0-8A7FF5F3FA86}" sibTransId="{DBDB115E-277C-4383-9C77-C38C91A56062}"/>
    <dgm:cxn modelId="{E7FB3BA5-1CE3-4442-B982-0F2BBBDAB4BD}" type="presOf" srcId="{8D6D26A5-62C7-45EB-9531-C85F1879241F}" destId="{AEC6E17D-F1BC-406A-B364-F3D4F5F76DD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4C07AA41-F741-4AA7-A3F3-D27E51DA65C7}" type="presOf" srcId="{B65AA739-3A53-4E25-B648-2BFB9B1E7361}" destId="{F1A0EB02-8037-4F89-8026-A7DA99CFEE45}" srcOrd="0" destOrd="2" presId="urn:microsoft.com/office/officeart/2005/8/layout/vList5"/>
    <dgm:cxn modelId="{8BE2EBB8-EC8E-4050-AA8D-0828CB65A71C}" type="presOf" srcId="{9C0279D7-C355-43F9-9883-C625356AA585}" destId="{F1A0EB02-8037-4F89-8026-A7DA99CFEE45}" srcOrd="0" destOrd="1" presId="urn:microsoft.com/office/officeart/2005/8/layout/vList5"/>
    <dgm:cxn modelId="{CFCABDB6-1F2B-4F54-B805-DE0A574606AD}" type="presOf" srcId="{AF508471-6BF0-4E4D-9C49-5C04E4F1A8A2}" destId="{D5CC919E-8CCC-4B1A-8D10-6F2C091922D1}" srcOrd="0" destOrd="0" presId="urn:microsoft.com/office/officeart/2005/8/layout/vList5"/>
    <dgm:cxn modelId="{6E2B6541-77EA-4DED-8BD6-6BB15F2E034E}" srcId="{8D6D26A5-62C7-45EB-9531-C85F1879241F}" destId="{EC945800-1EC1-48B4-9E42-4F5FEF3DC279}" srcOrd="3" destOrd="0" parTransId="{498BDF83-9596-4B66-907C-8094C58568CE}" sibTransId="{6C09A918-CD5B-40BA-9CAE-6D28BA3875E1}"/>
    <dgm:cxn modelId="{D90975F9-0F0F-4426-A678-DE5D572393A3}" srcId="{AF508471-6BF0-4E4D-9C49-5C04E4F1A8A2}" destId="{8D6D26A5-62C7-45EB-9531-C85F1879241F}" srcOrd="0" destOrd="0" parTransId="{EBFBBD4C-66B5-474F-ACFD-265FCEFB024C}" sibTransId="{6D40A9E5-9B80-47A3-87E7-3B218C729BC2}"/>
    <dgm:cxn modelId="{22521C83-EC41-4D22-B5E5-5294A92ED361}" type="presOf" srcId="{EC945800-1EC1-48B4-9E42-4F5FEF3DC279}" destId="{F1A0EB02-8037-4F89-8026-A7DA99CFEE45}" srcOrd="0" destOrd="3" presId="urn:microsoft.com/office/officeart/2005/8/layout/vList5"/>
    <dgm:cxn modelId="{D97E1E18-B16E-4F52-A467-DEF658C8410E}" type="presOf" srcId="{A556DFAD-6063-40D5-896A-04500B9ADA0D}" destId="{F1A0EB02-8037-4F89-8026-A7DA99CFEE45}" srcOrd="0" destOrd="0" presId="urn:microsoft.com/office/officeart/2005/8/layout/vList5"/>
    <dgm:cxn modelId="{D256D30B-99A6-4003-BBFB-C95BBD8302D8}" srcId="{8D6D26A5-62C7-45EB-9531-C85F1879241F}" destId="{9C0279D7-C355-43F9-9883-C625356AA585}" srcOrd="1" destOrd="0" parTransId="{5E748165-DD2D-4F8C-9215-0CA723370F72}" sibTransId="{BE07569E-5AF7-4E4C-B6DB-FA03FC1F0581}"/>
    <dgm:cxn modelId="{AC1CAC15-F0F2-4A6B-BF76-7B5A94D76E50}" type="presParOf" srcId="{D5CC919E-8CCC-4B1A-8D10-6F2C091922D1}" destId="{68BFF038-1D82-498E-BFBE-D15BC7CCD2BC}" srcOrd="0" destOrd="0" presId="urn:microsoft.com/office/officeart/2005/8/layout/vList5"/>
    <dgm:cxn modelId="{BB6CB78E-9C69-4F18-81DC-3F7D361D2D83}" type="presParOf" srcId="{68BFF038-1D82-498E-BFBE-D15BC7CCD2BC}" destId="{AEC6E17D-F1BC-406A-B364-F3D4F5F76DD5}" srcOrd="0" destOrd="0" presId="urn:microsoft.com/office/officeart/2005/8/layout/vList5"/>
    <dgm:cxn modelId="{872CDB9B-A844-46AB-BC1E-5AEDE5176ACF}"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smtClean="0">
              <a:solidFill>
                <a:schemeClr val="bg1"/>
              </a:solidFill>
            </a:rPr>
            <a:t>a. Ngày 6 tháng 1 năm 1946</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i="1" dirty="0" smtClean="0">
              <a:solidFill>
                <a:schemeClr val="bg1"/>
              </a:solidFill>
            </a:rPr>
            <a:t>Hiến pháp năm 1946 được Quốc hội khóa I thông qua vào ngày tháng năm nào?</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9C0279D7-C355-43F9-9883-C625356AA585}">
      <dgm:prSet/>
      <dgm:spPr/>
      <dgm:t>
        <a:bodyPr/>
        <a:lstStyle/>
        <a:p>
          <a:r>
            <a:rPr lang="en-US" dirty="0" smtClean="0">
              <a:solidFill>
                <a:schemeClr val="bg1"/>
              </a:solidFill>
            </a:rPr>
            <a:t>b. Ngày 6 tháng 11 năm 1946</a:t>
          </a:r>
        </a:p>
      </dgm:t>
    </dgm:pt>
    <dgm:pt modelId="{5E748165-DD2D-4F8C-9215-0CA723370F72}" type="parTrans" cxnId="{D256D30B-99A6-4003-BBFB-C95BBD8302D8}">
      <dgm:prSet/>
      <dgm:spPr/>
      <dgm:t>
        <a:bodyPr/>
        <a:lstStyle/>
        <a:p>
          <a:endParaRPr lang="en-US"/>
        </a:p>
      </dgm:t>
    </dgm:pt>
    <dgm:pt modelId="{BE07569E-5AF7-4E4C-B6DB-FA03FC1F0581}" type="sibTrans" cxnId="{D256D30B-99A6-4003-BBFB-C95BBD8302D8}">
      <dgm:prSet/>
      <dgm:spPr/>
      <dgm:t>
        <a:bodyPr/>
        <a:lstStyle/>
        <a:p>
          <a:endParaRPr lang="en-US"/>
        </a:p>
      </dgm:t>
    </dgm:pt>
    <dgm:pt modelId="{B65AA739-3A53-4E25-B648-2BFB9B1E7361}">
      <dgm:prSet/>
      <dgm:spPr/>
      <dgm:t>
        <a:bodyPr/>
        <a:lstStyle/>
        <a:p>
          <a:r>
            <a:rPr lang="en-US" dirty="0" smtClean="0">
              <a:solidFill>
                <a:schemeClr val="bg1"/>
              </a:solidFill>
            </a:rPr>
            <a:t>c. Ngày 9 tháng 1 năm 1946</a:t>
          </a:r>
        </a:p>
      </dgm:t>
    </dgm:pt>
    <dgm:pt modelId="{83C980E7-3BC5-4BE2-B0B0-8A7FF5F3FA86}" type="parTrans" cxnId="{2A3B0B07-B612-49E1-9641-0B7EFD0267C3}">
      <dgm:prSet/>
      <dgm:spPr/>
      <dgm:t>
        <a:bodyPr/>
        <a:lstStyle/>
        <a:p>
          <a:endParaRPr lang="en-US"/>
        </a:p>
      </dgm:t>
    </dgm:pt>
    <dgm:pt modelId="{DBDB115E-277C-4383-9C77-C38C91A56062}" type="sibTrans" cxnId="{2A3B0B07-B612-49E1-9641-0B7EFD0267C3}">
      <dgm:prSet/>
      <dgm:spPr/>
      <dgm:t>
        <a:bodyPr/>
        <a:lstStyle/>
        <a:p>
          <a:endParaRPr lang="en-US"/>
        </a:p>
      </dgm:t>
    </dgm:pt>
    <dgm:pt modelId="{EC945800-1EC1-48B4-9E42-4F5FEF3DC279}">
      <dgm:prSet/>
      <dgm:spPr/>
      <dgm:t>
        <a:bodyPr/>
        <a:lstStyle/>
        <a:p>
          <a:r>
            <a:rPr lang="en-US" dirty="0" smtClean="0">
              <a:solidFill>
                <a:schemeClr val="bg1"/>
              </a:solidFill>
            </a:rPr>
            <a:t>d. Ngày 9 tháng 11 năm 1946</a:t>
          </a:r>
        </a:p>
      </dgm:t>
    </dgm:pt>
    <dgm:pt modelId="{498BDF83-9596-4B66-907C-8094C58568CE}" type="parTrans" cxnId="{6E2B6541-77EA-4DED-8BD6-6BB15F2E034E}">
      <dgm:prSet/>
      <dgm:spPr/>
      <dgm:t>
        <a:bodyPr/>
        <a:lstStyle/>
        <a:p>
          <a:endParaRPr lang="en-US"/>
        </a:p>
      </dgm:t>
    </dgm:pt>
    <dgm:pt modelId="{6C09A918-CD5B-40BA-9CAE-6D28BA3875E1}" type="sibTrans" cxnId="{6E2B6541-77EA-4DED-8BD6-6BB15F2E034E}">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LinFactNeighborX="1391" custLinFactNeighborY="-931">
        <dgm:presLayoutVars>
          <dgm:bulletEnabled val="1"/>
        </dgm:presLayoutVars>
      </dgm:prSet>
      <dgm:spPr/>
      <dgm:t>
        <a:bodyPr/>
        <a:lstStyle/>
        <a:p>
          <a:endParaRPr lang="en-US"/>
        </a:p>
      </dgm:t>
    </dgm:pt>
  </dgm:ptLst>
  <dgm:cxnLst>
    <dgm:cxn modelId="{2A3B0B07-B612-49E1-9641-0B7EFD0267C3}" srcId="{8D6D26A5-62C7-45EB-9531-C85F1879241F}" destId="{B65AA739-3A53-4E25-B648-2BFB9B1E7361}" srcOrd="2" destOrd="0" parTransId="{83C980E7-3BC5-4BE2-B0B0-8A7FF5F3FA86}" sibTransId="{DBDB115E-277C-4383-9C77-C38C91A56062}"/>
    <dgm:cxn modelId="{88716B0E-4A40-4ED4-B900-D05A4B870865}" srcId="{8D6D26A5-62C7-45EB-9531-C85F1879241F}" destId="{A556DFAD-6063-40D5-896A-04500B9ADA0D}" srcOrd="0" destOrd="0" parTransId="{3533E843-7629-426A-BC6D-6503935681AE}" sibTransId="{860EE144-B852-4562-8638-7496AD9AB518}"/>
    <dgm:cxn modelId="{FF591769-472E-43B8-BF69-D028EF53A8C4}" type="presOf" srcId="{B65AA739-3A53-4E25-B648-2BFB9B1E7361}" destId="{F1A0EB02-8037-4F89-8026-A7DA99CFEE45}" srcOrd="0" destOrd="2" presId="urn:microsoft.com/office/officeart/2005/8/layout/vList5"/>
    <dgm:cxn modelId="{4827EA2A-317D-44E6-A03C-684391B734AD}" type="presOf" srcId="{A556DFAD-6063-40D5-896A-04500B9ADA0D}" destId="{F1A0EB02-8037-4F89-8026-A7DA99CFEE45}" srcOrd="0" destOrd="0" presId="urn:microsoft.com/office/officeart/2005/8/layout/vList5"/>
    <dgm:cxn modelId="{84C6CB87-B4AD-4221-9294-D34D05444A91}" type="presOf" srcId="{AF508471-6BF0-4E4D-9C49-5C04E4F1A8A2}" destId="{D5CC919E-8CCC-4B1A-8D10-6F2C091922D1}" srcOrd="0" destOrd="0" presId="urn:microsoft.com/office/officeart/2005/8/layout/vList5"/>
    <dgm:cxn modelId="{9A1A5E39-D60F-44AF-8EE9-76A62D496750}" type="presOf" srcId="{8D6D26A5-62C7-45EB-9531-C85F1879241F}" destId="{AEC6E17D-F1BC-406A-B364-F3D4F5F76DD5}" srcOrd="0" destOrd="0" presId="urn:microsoft.com/office/officeart/2005/8/layout/vList5"/>
    <dgm:cxn modelId="{95D79500-EA32-4342-B106-DC7875F9A9A7}" type="presOf" srcId="{9C0279D7-C355-43F9-9883-C625356AA585}" destId="{F1A0EB02-8037-4F89-8026-A7DA99CFEE45}" srcOrd="0" destOrd="1" presId="urn:microsoft.com/office/officeart/2005/8/layout/vList5"/>
    <dgm:cxn modelId="{D3B52F7B-FBAF-453A-B100-D02D2CEA7F6C}" type="presOf" srcId="{EC945800-1EC1-48B4-9E42-4F5FEF3DC279}" destId="{F1A0EB02-8037-4F89-8026-A7DA99CFEE45}" srcOrd="0" destOrd="3" presId="urn:microsoft.com/office/officeart/2005/8/layout/vList5"/>
    <dgm:cxn modelId="{6E2B6541-77EA-4DED-8BD6-6BB15F2E034E}" srcId="{8D6D26A5-62C7-45EB-9531-C85F1879241F}" destId="{EC945800-1EC1-48B4-9E42-4F5FEF3DC279}" srcOrd="3" destOrd="0" parTransId="{498BDF83-9596-4B66-907C-8094C58568CE}" sibTransId="{6C09A918-CD5B-40BA-9CAE-6D28BA3875E1}"/>
    <dgm:cxn modelId="{D90975F9-0F0F-4426-A678-DE5D572393A3}" srcId="{AF508471-6BF0-4E4D-9C49-5C04E4F1A8A2}" destId="{8D6D26A5-62C7-45EB-9531-C85F1879241F}" srcOrd="0" destOrd="0" parTransId="{EBFBBD4C-66B5-474F-ACFD-265FCEFB024C}" sibTransId="{6D40A9E5-9B80-47A3-87E7-3B218C729BC2}"/>
    <dgm:cxn modelId="{D256D30B-99A6-4003-BBFB-C95BBD8302D8}" srcId="{8D6D26A5-62C7-45EB-9531-C85F1879241F}" destId="{9C0279D7-C355-43F9-9883-C625356AA585}" srcOrd="1" destOrd="0" parTransId="{5E748165-DD2D-4F8C-9215-0CA723370F72}" sibTransId="{BE07569E-5AF7-4E4C-B6DB-FA03FC1F0581}"/>
    <dgm:cxn modelId="{2BA694B6-F4E6-4B59-936E-0BB0AB6C0542}" type="presParOf" srcId="{D5CC919E-8CCC-4B1A-8D10-6F2C091922D1}" destId="{68BFF038-1D82-498E-BFBE-D15BC7CCD2BC}" srcOrd="0" destOrd="0" presId="urn:microsoft.com/office/officeart/2005/8/layout/vList5"/>
    <dgm:cxn modelId="{5D615160-9089-45B7-A9A4-792C13F0A0BF}" type="presParOf" srcId="{68BFF038-1D82-498E-BFBE-D15BC7CCD2BC}" destId="{AEC6E17D-F1BC-406A-B364-F3D4F5F76DD5}" srcOrd="0" destOrd="0" presId="urn:microsoft.com/office/officeart/2005/8/layout/vList5"/>
    <dgm:cxn modelId="{59AFDBF8-BC83-4E83-81F7-9224702D4280}"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vi-VN" smtClean="0">
              <a:solidFill>
                <a:schemeClr val="bg1"/>
              </a:solidFill>
            </a:rPr>
            <a:t>a.  5 đặc trưng</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i="1" dirty="0" smtClean="0">
              <a:solidFill>
                <a:schemeClr val="bg1"/>
              </a:solidFill>
            </a:rPr>
            <a:t>Hiện nay, nhà nước pháp quyền xã hội chủ nghĩa Việt Nam có mấy đặc trưng cơ bản?</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307A3AB-D81F-4CE9-B433-0C68A29B6346}">
      <dgm:prSet/>
      <dgm:spPr/>
      <dgm:t>
        <a:bodyPr/>
        <a:lstStyle/>
        <a:p>
          <a:r>
            <a:rPr lang="vi-VN" dirty="0" smtClean="0">
              <a:solidFill>
                <a:schemeClr val="bg1"/>
              </a:solidFill>
            </a:rPr>
            <a:t>b. 6 đặc trưng</a:t>
          </a:r>
          <a:endParaRPr lang="en-US" dirty="0" smtClean="0">
            <a:solidFill>
              <a:schemeClr val="bg1"/>
            </a:solidFill>
          </a:endParaRPr>
        </a:p>
      </dgm:t>
    </dgm:pt>
    <dgm:pt modelId="{731C40C9-CDCA-4B50-9614-4796300AA5D6}" type="parTrans" cxnId="{01A52C8F-4DB5-4C61-B913-8D0A67240683}">
      <dgm:prSet/>
      <dgm:spPr/>
      <dgm:t>
        <a:bodyPr/>
        <a:lstStyle/>
        <a:p>
          <a:endParaRPr lang="en-US"/>
        </a:p>
      </dgm:t>
    </dgm:pt>
    <dgm:pt modelId="{EFCCD6B8-BA12-45D5-B007-7A3E689DA863}" type="sibTrans" cxnId="{01A52C8F-4DB5-4C61-B913-8D0A67240683}">
      <dgm:prSet/>
      <dgm:spPr/>
      <dgm:t>
        <a:bodyPr/>
        <a:lstStyle/>
        <a:p>
          <a:endParaRPr lang="en-US"/>
        </a:p>
      </dgm:t>
    </dgm:pt>
    <dgm:pt modelId="{2EA20CA6-5C6B-4EA3-A61A-0017CED39EA0}">
      <dgm:prSet/>
      <dgm:spPr/>
      <dgm:t>
        <a:bodyPr/>
        <a:lstStyle/>
        <a:p>
          <a:r>
            <a:rPr lang="vi-VN" dirty="0" smtClean="0">
              <a:solidFill>
                <a:schemeClr val="bg1"/>
              </a:solidFill>
            </a:rPr>
            <a:t>c. 7 đặc trưng</a:t>
          </a:r>
          <a:endParaRPr lang="en-US" dirty="0" smtClean="0">
            <a:solidFill>
              <a:schemeClr val="bg1"/>
            </a:solidFill>
          </a:endParaRPr>
        </a:p>
      </dgm:t>
    </dgm:pt>
    <dgm:pt modelId="{935FE6FA-54AB-4F6A-98A1-CC6E2E01D06D}" type="parTrans" cxnId="{1737FF41-7132-4A21-9E25-89A4C153261C}">
      <dgm:prSet/>
      <dgm:spPr/>
      <dgm:t>
        <a:bodyPr/>
        <a:lstStyle/>
        <a:p>
          <a:endParaRPr lang="en-US"/>
        </a:p>
      </dgm:t>
    </dgm:pt>
    <dgm:pt modelId="{805F8A0A-CD28-4B36-A6F7-F1DDFDA765B2}" type="sibTrans" cxnId="{1737FF41-7132-4A21-9E25-89A4C153261C}">
      <dgm:prSet/>
      <dgm:spPr/>
      <dgm:t>
        <a:bodyPr/>
        <a:lstStyle/>
        <a:p>
          <a:endParaRPr lang="en-US"/>
        </a:p>
      </dgm:t>
    </dgm:pt>
    <dgm:pt modelId="{743C95B0-5E37-4642-A3DB-71E65A399FBD}">
      <dgm:prSet/>
      <dgm:spPr/>
      <dgm:t>
        <a:bodyPr/>
        <a:lstStyle/>
        <a:p>
          <a:r>
            <a:rPr lang="vi-VN" dirty="0" smtClean="0">
              <a:solidFill>
                <a:schemeClr val="bg1"/>
              </a:solidFill>
            </a:rPr>
            <a:t>d. 8 đặc trưng</a:t>
          </a:r>
          <a:endParaRPr lang="en-US" dirty="0" smtClean="0">
            <a:solidFill>
              <a:schemeClr val="bg1"/>
            </a:solidFill>
          </a:endParaRPr>
        </a:p>
      </dgm:t>
    </dgm:pt>
    <dgm:pt modelId="{CE0AFFAB-B7BB-44DA-89EA-0F91B61E74F7}" type="parTrans" cxnId="{AF22D1F1-5352-4F07-9B80-FD024773B606}">
      <dgm:prSet/>
      <dgm:spPr/>
      <dgm:t>
        <a:bodyPr/>
        <a:lstStyle/>
        <a:p>
          <a:endParaRPr lang="en-US"/>
        </a:p>
      </dgm:t>
    </dgm:pt>
    <dgm:pt modelId="{7BABEBCB-B5A7-4B83-A8BC-3EDCF840E1C5}" type="sibTrans" cxnId="{AF22D1F1-5352-4F07-9B80-FD024773B606}">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LinFactNeighborX="1391" custLinFactNeighborY="-931">
        <dgm:presLayoutVars>
          <dgm:bulletEnabled val="1"/>
        </dgm:presLayoutVars>
      </dgm:prSet>
      <dgm:spPr/>
      <dgm:t>
        <a:bodyPr/>
        <a:lstStyle/>
        <a:p>
          <a:endParaRPr lang="en-US"/>
        </a:p>
      </dgm:t>
    </dgm:pt>
  </dgm:ptLst>
  <dgm:cxnLst>
    <dgm:cxn modelId="{EF198E2E-A3EE-414C-A210-3F2813E2F498}" type="presOf" srcId="{A556DFAD-6063-40D5-896A-04500B9ADA0D}" destId="{F1A0EB02-8037-4F89-8026-A7DA99CFEE45}" srcOrd="0" destOrd="0" presId="urn:microsoft.com/office/officeart/2005/8/layout/vList5"/>
    <dgm:cxn modelId="{AF22D1F1-5352-4F07-9B80-FD024773B606}" srcId="{8D6D26A5-62C7-45EB-9531-C85F1879241F}" destId="{743C95B0-5E37-4642-A3DB-71E65A399FBD}" srcOrd="3" destOrd="0" parTransId="{CE0AFFAB-B7BB-44DA-89EA-0F91B61E74F7}" sibTransId="{7BABEBCB-B5A7-4B83-A8BC-3EDCF840E1C5}"/>
    <dgm:cxn modelId="{2A433E3D-9A3D-495D-B535-40C025CB602B}" type="presOf" srcId="{AF508471-6BF0-4E4D-9C49-5C04E4F1A8A2}" destId="{D5CC919E-8CCC-4B1A-8D10-6F2C091922D1}" srcOrd="0" destOrd="0" presId="urn:microsoft.com/office/officeart/2005/8/layout/vList5"/>
    <dgm:cxn modelId="{01A52C8F-4DB5-4C61-B913-8D0A67240683}" srcId="{8D6D26A5-62C7-45EB-9531-C85F1879241F}" destId="{F307A3AB-D81F-4CE9-B433-0C68A29B6346}" srcOrd="1" destOrd="0" parTransId="{731C40C9-CDCA-4B50-9614-4796300AA5D6}" sibTransId="{EFCCD6B8-BA12-45D5-B007-7A3E689DA863}"/>
    <dgm:cxn modelId="{D90975F9-0F0F-4426-A678-DE5D572393A3}" srcId="{AF508471-6BF0-4E4D-9C49-5C04E4F1A8A2}" destId="{8D6D26A5-62C7-45EB-9531-C85F1879241F}" srcOrd="0" destOrd="0" parTransId="{EBFBBD4C-66B5-474F-ACFD-265FCEFB024C}" sibTransId="{6D40A9E5-9B80-47A3-87E7-3B218C729BC2}"/>
    <dgm:cxn modelId="{A7A4416B-F489-4811-A049-18A06C3BECA4}" type="presOf" srcId="{743C95B0-5E37-4642-A3DB-71E65A399FBD}"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61FEAB02-EABE-4999-A1D8-3E6B5E16DD9A}" type="presOf" srcId="{F307A3AB-D81F-4CE9-B433-0C68A29B6346}" destId="{F1A0EB02-8037-4F89-8026-A7DA99CFEE45}" srcOrd="0" destOrd="1" presId="urn:microsoft.com/office/officeart/2005/8/layout/vList5"/>
    <dgm:cxn modelId="{442B8189-6623-404F-93A8-F98D0D9F097D}" type="presOf" srcId="{8D6D26A5-62C7-45EB-9531-C85F1879241F}" destId="{AEC6E17D-F1BC-406A-B364-F3D4F5F76DD5}" srcOrd="0" destOrd="0" presId="urn:microsoft.com/office/officeart/2005/8/layout/vList5"/>
    <dgm:cxn modelId="{C234D185-D3D5-49FB-A336-DCFD1A4DE886}" type="presOf" srcId="{2EA20CA6-5C6B-4EA3-A61A-0017CED39EA0}" destId="{F1A0EB02-8037-4F89-8026-A7DA99CFEE45}" srcOrd="0" destOrd="2" presId="urn:microsoft.com/office/officeart/2005/8/layout/vList5"/>
    <dgm:cxn modelId="{1737FF41-7132-4A21-9E25-89A4C153261C}" srcId="{8D6D26A5-62C7-45EB-9531-C85F1879241F}" destId="{2EA20CA6-5C6B-4EA3-A61A-0017CED39EA0}" srcOrd="2" destOrd="0" parTransId="{935FE6FA-54AB-4F6A-98A1-CC6E2E01D06D}" sibTransId="{805F8A0A-CD28-4B36-A6F7-F1DDFDA765B2}"/>
    <dgm:cxn modelId="{4C590B17-EF1D-496E-A039-6C292E782625}" type="presParOf" srcId="{D5CC919E-8CCC-4B1A-8D10-6F2C091922D1}" destId="{68BFF038-1D82-498E-BFBE-D15BC7CCD2BC}" srcOrd="0" destOrd="0" presId="urn:microsoft.com/office/officeart/2005/8/layout/vList5"/>
    <dgm:cxn modelId="{BA986728-014C-47AF-99BE-C174F45EA0FE}" type="presParOf" srcId="{68BFF038-1D82-498E-BFBE-D15BC7CCD2BC}" destId="{AEC6E17D-F1BC-406A-B364-F3D4F5F76DD5}" srcOrd="0" destOrd="0" presId="urn:microsoft.com/office/officeart/2005/8/layout/vList5"/>
    <dgm:cxn modelId="{EB79F95B-60F9-4DE4-9382-2ED5F4E07F1C}"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vi-VN" smtClean="0">
              <a:solidFill>
                <a:schemeClr val="bg1"/>
              </a:solidFill>
            </a:rPr>
            <a:t>a. Nhân dân tham gia vào việc tổ chức bộ máy nhà nước.</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dgm:spPr>
        <a:solidFill>
          <a:schemeClr val="tx1">
            <a:lumMod val="85000"/>
            <a:lumOff val="15000"/>
          </a:schemeClr>
        </a:solidFill>
      </dgm:spPr>
      <dgm:t>
        <a:bodyPr/>
        <a:lstStyle/>
        <a:p>
          <a:pPr algn="just"/>
          <a:r>
            <a:rPr lang="vi-VN" i="1" dirty="0" smtClean="0">
              <a:solidFill>
                <a:schemeClr val="bg1"/>
              </a:solidFill>
            </a:rPr>
            <a:t>Chọn đáp án đúng. Tính dân chủ trong  nhà nước của ta thể hiện là:</a:t>
          </a:r>
          <a:endParaRPr lang="en-US"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BC4A9224-EEFD-493C-AD80-4F4DC0C30B7E}">
      <dgm:prSet/>
      <dgm:spPr/>
      <dgm:t>
        <a:bodyPr/>
        <a:lstStyle/>
        <a:p>
          <a:r>
            <a:rPr lang="vi-VN" dirty="0" smtClean="0">
              <a:solidFill>
                <a:schemeClr val="bg1"/>
              </a:solidFill>
            </a:rPr>
            <a:t>b. Nhân dân tham gia vào quá trình vận hành bộ máy nhà nước.</a:t>
          </a:r>
          <a:endParaRPr lang="en-US" dirty="0" smtClean="0">
            <a:solidFill>
              <a:schemeClr val="bg1"/>
            </a:solidFill>
          </a:endParaRPr>
        </a:p>
      </dgm:t>
    </dgm:pt>
    <dgm:pt modelId="{793E10D8-74A6-4A8C-A6C9-06B4FC275FFA}" type="parTrans" cxnId="{B712ABA1-4329-4FA9-86FF-E24870861DED}">
      <dgm:prSet/>
      <dgm:spPr/>
      <dgm:t>
        <a:bodyPr/>
        <a:lstStyle/>
        <a:p>
          <a:endParaRPr lang="en-US"/>
        </a:p>
      </dgm:t>
    </dgm:pt>
    <dgm:pt modelId="{0B11E900-41B4-4F4D-9D9D-25017720B183}" type="sibTrans" cxnId="{B712ABA1-4329-4FA9-86FF-E24870861DED}">
      <dgm:prSet/>
      <dgm:spPr/>
      <dgm:t>
        <a:bodyPr/>
        <a:lstStyle/>
        <a:p>
          <a:endParaRPr lang="en-US"/>
        </a:p>
      </dgm:t>
    </dgm:pt>
    <dgm:pt modelId="{EABC82DE-482D-43C8-9B1A-3D19154A50B6}">
      <dgm:prSet/>
      <dgm:spPr/>
      <dgm:t>
        <a:bodyPr/>
        <a:lstStyle/>
        <a:p>
          <a:r>
            <a:rPr lang="vi-VN" dirty="0" smtClean="0">
              <a:solidFill>
                <a:schemeClr val="bg1"/>
              </a:solidFill>
            </a:rPr>
            <a:t>c. Quyền lực nhà nước thuộc về nhân dân, do dân và vì dân</a:t>
          </a:r>
          <a:endParaRPr lang="en-US" dirty="0" smtClean="0">
            <a:solidFill>
              <a:schemeClr val="bg1"/>
            </a:solidFill>
          </a:endParaRPr>
        </a:p>
      </dgm:t>
    </dgm:pt>
    <dgm:pt modelId="{80AFEA6F-D4B9-475C-9D6E-E123BD173278}" type="parTrans" cxnId="{6417DCDE-4592-425A-87D5-6C6E5A841EEC}">
      <dgm:prSet/>
      <dgm:spPr/>
      <dgm:t>
        <a:bodyPr/>
        <a:lstStyle/>
        <a:p>
          <a:endParaRPr lang="en-US"/>
        </a:p>
      </dgm:t>
    </dgm:pt>
    <dgm:pt modelId="{1DC01DD8-4C95-48EF-83E0-FBB152E98712}" type="sibTrans" cxnId="{6417DCDE-4592-425A-87D5-6C6E5A841EEC}">
      <dgm:prSet/>
      <dgm:spPr/>
      <dgm:t>
        <a:bodyPr/>
        <a:lstStyle/>
        <a:p>
          <a:endParaRPr lang="en-US"/>
        </a:p>
      </dgm:t>
    </dgm:pt>
    <dgm:pt modelId="{43CE2E25-9631-4420-A111-20B4AD82D458}">
      <dgm:prSet/>
      <dgm:spPr/>
      <dgm:t>
        <a:bodyPr/>
        <a:lstStyle/>
        <a:p>
          <a:r>
            <a:rPr lang="en-US" dirty="0" smtClean="0">
              <a:solidFill>
                <a:schemeClr val="bg1"/>
              </a:solidFill>
            </a:rPr>
            <a:t>d. Tất cả đáp án đều đúng</a:t>
          </a:r>
        </a:p>
      </dgm:t>
    </dgm:pt>
    <dgm:pt modelId="{E8F24838-9C11-4AD2-9362-C16CE1636BD3}" type="parTrans" cxnId="{8C5AB351-1C13-4260-9797-AA05866380EC}">
      <dgm:prSet/>
      <dgm:spPr/>
      <dgm:t>
        <a:bodyPr/>
        <a:lstStyle/>
        <a:p>
          <a:endParaRPr lang="en-US"/>
        </a:p>
      </dgm:t>
    </dgm:pt>
    <dgm:pt modelId="{0C136C87-A84F-4725-B581-7AA7D17771AB}" type="sibTrans" cxnId="{8C5AB351-1C13-4260-9797-AA05866380E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LinFactNeighborX="1391" custLinFactNeighborY="-931">
        <dgm:presLayoutVars>
          <dgm:bulletEnabled val="1"/>
        </dgm:presLayoutVars>
      </dgm:prSet>
      <dgm:spPr/>
      <dgm:t>
        <a:bodyPr/>
        <a:lstStyle/>
        <a:p>
          <a:endParaRPr lang="en-US"/>
        </a:p>
      </dgm:t>
    </dgm:pt>
  </dgm:ptLst>
  <dgm:cxnLst>
    <dgm:cxn modelId="{6417DCDE-4592-425A-87D5-6C6E5A841EEC}" srcId="{8D6D26A5-62C7-45EB-9531-C85F1879241F}" destId="{EABC82DE-482D-43C8-9B1A-3D19154A50B6}" srcOrd="2" destOrd="0" parTransId="{80AFEA6F-D4B9-475C-9D6E-E123BD173278}" sibTransId="{1DC01DD8-4C95-48EF-83E0-FBB152E98712}"/>
    <dgm:cxn modelId="{8C559863-B432-4A73-BDC5-030CFE965C3A}" type="presOf" srcId="{8D6D26A5-62C7-45EB-9531-C85F1879241F}" destId="{AEC6E17D-F1BC-406A-B364-F3D4F5F76DD5}" srcOrd="0" destOrd="0" presId="urn:microsoft.com/office/officeart/2005/8/layout/vList5"/>
    <dgm:cxn modelId="{CF89CDCE-CB98-4943-A89C-D7711CF8D26A}" type="presOf" srcId="{43CE2E25-9631-4420-A111-20B4AD82D458}" destId="{F1A0EB02-8037-4F89-8026-A7DA99CFEE45}" srcOrd="0" destOrd="3" presId="urn:microsoft.com/office/officeart/2005/8/layout/vList5"/>
    <dgm:cxn modelId="{1953C7AF-65D4-4731-A699-23E9BE9B3523}" type="presOf" srcId="{EABC82DE-482D-43C8-9B1A-3D19154A50B6}" destId="{F1A0EB02-8037-4F89-8026-A7DA99CFEE45}" srcOrd="0" destOrd="2" presId="urn:microsoft.com/office/officeart/2005/8/layout/vList5"/>
    <dgm:cxn modelId="{17ADF6B2-F9F6-4466-9F8E-48D9069E7F0E}" type="presOf" srcId="{BC4A9224-EEFD-493C-AD80-4F4DC0C30B7E}" destId="{F1A0EB02-8037-4F89-8026-A7DA99CFEE45}" srcOrd="0" destOrd="1" presId="urn:microsoft.com/office/officeart/2005/8/layout/vList5"/>
    <dgm:cxn modelId="{9B8BC6A4-A828-4456-9C61-63A0A9D6CCBF}" type="presOf" srcId="{A556DFAD-6063-40D5-896A-04500B9ADA0D}" destId="{F1A0EB02-8037-4F89-8026-A7DA99CFEE45}" srcOrd="0" destOrd="0" presId="urn:microsoft.com/office/officeart/2005/8/layout/vList5"/>
    <dgm:cxn modelId="{CD5249AA-8F9F-408F-ABA4-78368DF5F5B3}" type="presOf" srcId="{AF508471-6BF0-4E4D-9C49-5C04E4F1A8A2}" destId="{D5CC919E-8CCC-4B1A-8D10-6F2C091922D1}"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D90975F9-0F0F-4426-A678-DE5D572393A3}" srcId="{AF508471-6BF0-4E4D-9C49-5C04E4F1A8A2}" destId="{8D6D26A5-62C7-45EB-9531-C85F1879241F}" srcOrd="0" destOrd="0" parTransId="{EBFBBD4C-66B5-474F-ACFD-265FCEFB024C}" sibTransId="{6D40A9E5-9B80-47A3-87E7-3B218C729BC2}"/>
    <dgm:cxn modelId="{8C5AB351-1C13-4260-9797-AA05866380EC}" srcId="{8D6D26A5-62C7-45EB-9531-C85F1879241F}" destId="{43CE2E25-9631-4420-A111-20B4AD82D458}" srcOrd="3" destOrd="0" parTransId="{E8F24838-9C11-4AD2-9362-C16CE1636BD3}" sibTransId="{0C136C87-A84F-4725-B581-7AA7D17771AB}"/>
    <dgm:cxn modelId="{B712ABA1-4329-4FA9-86FF-E24870861DED}" srcId="{8D6D26A5-62C7-45EB-9531-C85F1879241F}" destId="{BC4A9224-EEFD-493C-AD80-4F4DC0C30B7E}" srcOrd="1" destOrd="0" parTransId="{793E10D8-74A6-4A8C-A6C9-06B4FC275FFA}" sibTransId="{0B11E900-41B4-4F4D-9D9D-25017720B183}"/>
    <dgm:cxn modelId="{EDDEE596-EC01-4895-91B5-A8B9626EBAE6}" type="presParOf" srcId="{D5CC919E-8CCC-4B1A-8D10-6F2C091922D1}" destId="{68BFF038-1D82-498E-BFBE-D15BC7CCD2BC}" srcOrd="0" destOrd="0" presId="urn:microsoft.com/office/officeart/2005/8/layout/vList5"/>
    <dgm:cxn modelId="{910394C6-5321-4480-BAD9-AEF7A2DA811F}" type="presParOf" srcId="{68BFF038-1D82-498E-BFBE-D15BC7CCD2BC}" destId="{AEC6E17D-F1BC-406A-B364-F3D4F5F76DD5}" srcOrd="0" destOrd="0" presId="urn:microsoft.com/office/officeart/2005/8/layout/vList5"/>
    <dgm:cxn modelId="{09475456-A026-4E34-A416-20BA00D6A5F0}"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vi-VN" dirty="0" smtClean="0">
              <a:solidFill>
                <a:schemeClr val="bg1"/>
              </a:solidFill>
            </a:rPr>
            <a:t>a. Nhà nước cai trị xã hội bằng pháp luật </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pPr algn="just"/>
          <a:r>
            <a:rPr lang="vi-VN" sz="3600" i="1" dirty="0" smtClean="0">
              <a:solidFill>
                <a:schemeClr val="bg1"/>
              </a:solidFill>
            </a:rPr>
            <a:t>Chọn đáp án đúng nhất. </a:t>
          </a:r>
          <a:r>
            <a:rPr lang="vi-VN" sz="4500" i="1" dirty="0" smtClean="0">
              <a:solidFill>
                <a:schemeClr val="bg1"/>
              </a:solidFill>
            </a:rPr>
            <a:t>Nhà nước pháp quyền là:</a:t>
          </a:r>
          <a:endParaRPr lang="en-US" sz="4500"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1EB3E44B-7604-4862-A00B-98D734CB7C32}">
      <dgm:prSet/>
      <dgm:spPr/>
      <dgm:t>
        <a:bodyPr/>
        <a:lstStyle/>
        <a:p>
          <a:r>
            <a:rPr lang="vi-VN" dirty="0" smtClean="0">
              <a:solidFill>
                <a:schemeClr val="bg1"/>
              </a:solidFill>
            </a:rPr>
            <a:t>b. Nhà nước quản lý xã hội bằng pháp luật </a:t>
          </a:r>
          <a:endParaRPr lang="en-US" dirty="0" smtClean="0">
            <a:solidFill>
              <a:schemeClr val="bg1"/>
            </a:solidFill>
          </a:endParaRPr>
        </a:p>
      </dgm:t>
    </dgm:pt>
    <dgm:pt modelId="{F7346CEF-F01E-4696-B6A8-B228AB6221F7}" type="parTrans" cxnId="{41068C47-07DE-493A-BA13-C705A5644B58}">
      <dgm:prSet/>
      <dgm:spPr/>
      <dgm:t>
        <a:bodyPr/>
        <a:lstStyle/>
        <a:p>
          <a:endParaRPr lang="en-US"/>
        </a:p>
      </dgm:t>
    </dgm:pt>
    <dgm:pt modelId="{D9BD2A4A-7C4B-4315-9318-559B2C316DCE}" type="sibTrans" cxnId="{41068C47-07DE-493A-BA13-C705A5644B58}">
      <dgm:prSet/>
      <dgm:spPr/>
      <dgm:t>
        <a:bodyPr/>
        <a:lstStyle/>
        <a:p>
          <a:endParaRPr lang="en-US"/>
        </a:p>
      </dgm:t>
    </dgm:pt>
    <dgm:pt modelId="{B7BA476C-729D-49D0-BE20-083FD0BEC314}">
      <dgm:prSet/>
      <dgm:spPr/>
      <dgm:t>
        <a:bodyPr/>
        <a:lstStyle/>
        <a:p>
          <a:r>
            <a:rPr lang="vi-VN" dirty="0" smtClean="0">
              <a:solidFill>
                <a:schemeClr val="bg1"/>
              </a:solidFill>
            </a:rPr>
            <a:t>c. Nhà nước chịu sự ràng buộc bởi pháp luật </a:t>
          </a:r>
          <a:endParaRPr lang="en-US" dirty="0" smtClean="0">
            <a:solidFill>
              <a:schemeClr val="bg1"/>
            </a:solidFill>
          </a:endParaRPr>
        </a:p>
      </dgm:t>
    </dgm:pt>
    <dgm:pt modelId="{55F25487-3D36-48E2-9E15-3F63F02575AB}" type="parTrans" cxnId="{7303F8BF-5A22-493F-AACA-CCE6583F0ED5}">
      <dgm:prSet/>
      <dgm:spPr/>
      <dgm:t>
        <a:bodyPr/>
        <a:lstStyle/>
        <a:p>
          <a:endParaRPr lang="en-US"/>
        </a:p>
      </dgm:t>
    </dgm:pt>
    <dgm:pt modelId="{4D533031-D6AB-4485-89A9-6D573627FA30}" type="sibTrans" cxnId="{7303F8BF-5A22-493F-AACA-CCE6583F0ED5}">
      <dgm:prSet/>
      <dgm:spPr/>
      <dgm:t>
        <a:bodyPr/>
        <a:lstStyle/>
        <a:p>
          <a:endParaRPr lang="en-US"/>
        </a:p>
      </dgm:t>
    </dgm:pt>
    <dgm:pt modelId="{3984F8BD-06A2-42C7-A8B2-0B261792D3EE}">
      <dgm:prSet/>
      <dgm:spPr/>
      <dgm:t>
        <a:bodyPr/>
        <a:lstStyle/>
        <a:p>
          <a:r>
            <a:rPr lang="vi-VN" dirty="0" smtClean="0">
              <a:solidFill>
                <a:schemeClr val="bg1"/>
              </a:solidFill>
            </a:rPr>
            <a:t>d. Nhà nước quản lý kinh tế – xã hội bằng pháp luật và nhà nước hoạt động tuân theo pháp luật</a:t>
          </a:r>
          <a:endParaRPr lang="en-US" dirty="0" smtClean="0">
            <a:solidFill>
              <a:schemeClr val="bg1"/>
            </a:solidFill>
          </a:endParaRPr>
        </a:p>
      </dgm:t>
    </dgm:pt>
    <dgm:pt modelId="{EFA57D8D-EA22-4164-9307-046205AB7142}" type="parTrans" cxnId="{75867DF2-D1C9-412F-B715-7AA424112E2C}">
      <dgm:prSet/>
      <dgm:spPr/>
      <dgm:t>
        <a:bodyPr/>
        <a:lstStyle/>
        <a:p>
          <a:endParaRPr lang="en-US"/>
        </a:p>
      </dgm:t>
    </dgm:pt>
    <dgm:pt modelId="{F79D24DE-C22C-4189-9F71-A1D2E17FE104}" type="sibTrans" cxnId="{75867DF2-D1C9-412F-B715-7AA424112E2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75867DF2-D1C9-412F-B715-7AA424112E2C}" srcId="{8D6D26A5-62C7-45EB-9531-C85F1879241F}" destId="{3984F8BD-06A2-42C7-A8B2-0B261792D3EE}" srcOrd="3" destOrd="0" parTransId="{EFA57D8D-EA22-4164-9307-046205AB7142}" sibTransId="{F79D24DE-C22C-4189-9F71-A1D2E17FE104}"/>
    <dgm:cxn modelId="{9E39D675-3422-4AC4-8772-79FD372C8534}" type="presOf" srcId="{AF508471-6BF0-4E4D-9C49-5C04E4F1A8A2}" destId="{D5CC919E-8CCC-4B1A-8D10-6F2C091922D1}"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41068C47-07DE-493A-BA13-C705A5644B58}" srcId="{8D6D26A5-62C7-45EB-9531-C85F1879241F}" destId="{1EB3E44B-7604-4862-A00B-98D734CB7C32}" srcOrd="1" destOrd="0" parTransId="{F7346CEF-F01E-4696-B6A8-B228AB6221F7}" sibTransId="{D9BD2A4A-7C4B-4315-9318-559B2C316DCE}"/>
    <dgm:cxn modelId="{0302A7D7-BCE0-4BC9-85E6-D90757C3D37F}" type="presOf" srcId="{1EB3E44B-7604-4862-A00B-98D734CB7C32}" destId="{F1A0EB02-8037-4F89-8026-A7DA99CFEE45}" srcOrd="0" destOrd="1" presId="urn:microsoft.com/office/officeart/2005/8/layout/vList5"/>
    <dgm:cxn modelId="{98C78A19-CEB1-4568-A741-8AD936BAA7C5}" type="presOf" srcId="{8D6D26A5-62C7-45EB-9531-C85F1879241F}" destId="{AEC6E17D-F1BC-406A-B364-F3D4F5F76DD5}" srcOrd="0" destOrd="0" presId="urn:microsoft.com/office/officeart/2005/8/layout/vList5"/>
    <dgm:cxn modelId="{15F3B58B-69DB-40E9-AB3E-E93DA0DCB32D}" type="presOf" srcId="{B7BA476C-729D-49D0-BE20-083FD0BEC314}" destId="{F1A0EB02-8037-4F89-8026-A7DA99CFEE45}" srcOrd="0" destOrd="2" presId="urn:microsoft.com/office/officeart/2005/8/layout/vList5"/>
    <dgm:cxn modelId="{DDFD523F-6DD1-4E78-B152-7352AA5BD0F8}" type="presOf" srcId="{3984F8BD-06A2-42C7-A8B2-0B261792D3EE}" destId="{F1A0EB02-8037-4F89-8026-A7DA99CFEE45}" srcOrd="0" destOrd="3" presId="urn:microsoft.com/office/officeart/2005/8/layout/vList5"/>
    <dgm:cxn modelId="{7303F8BF-5A22-493F-AACA-CCE6583F0ED5}" srcId="{8D6D26A5-62C7-45EB-9531-C85F1879241F}" destId="{B7BA476C-729D-49D0-BE20-083FD0BEC314}" srcOrd="2" destOrd="0" parTransId="{55F25487-3D36-48E2-9E15-3F63F02575AB}" sibTransId="{4D533031-D6AB-4485-89A9-6D573627FA30}"/>
    <dgm:cxn modelId="{8A4450E1-57FD-41A3-968F-651F1DB732F6}"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DD3D0980-ACBE-4F01-82C7-ED716E6A45D9}" type="presParOf" srcId="{D5CC919E-8CCC-4B1A-8D10-6F2C091922D1}" destId="{68BFF038-1D82-498E-BFBE-D15BC7CCD2BC}" srcOrd="0" destOrd="0" presId="urn:microsoft.com/office/officeart/2005/8/layout/vList5"/>
    <dgm:cxn modelId="{A366466A-D632-4003-BF29-55C316E98729}" type="presParOf" srcId="{68BFF038-1D82-498E-BFBE-D15BC7CCD2BC}" destId="{AEC6E17D-F1BC-406A-B364-F3D4F5F76DD5}" srcOrd="0" destOrd="0" presId="urn:microsoft.com/office/officeart/2005/8/layout/vList5"/>
    <dgm:cxn modelId="{974CFC25-7A7C-42AE-9DC6-AFB6E7079EE3}"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smtClean="0">
              <a:solidFill>
                <a:schemeClr val="bg1"/>
              </a:solidFill>
            </a:rPr>
            <a:t>a. </a:t>
          </a:r>
          <a:r>
            <a:rPr lang="en-US" dirty="0" err="1" smtClean="0">
              <a:solidFill>
                <a:schemeClr val="bg1"/>
              </a:solidFill>
            </a:rPr>
            <a:t>Đảng</a:t>
          </a:r>
          <a:r>
            <a:rPr lang="en-US" dirty="0" smtClean="0">
              <a:solidFill>
                <a:schemeClr val="bg1"/>
              </a:solidFill>
            </a:rPr>
            <a:t> </a:t>
          </a:r>
          <a:r>
            <a:rPr lang="en-US" dirty="0" err="1" smtClean="0">
              <a:solidFill>
                <a:schemeClr val="bg1"/>
              </a:solidFill>
            </a:rPr>
            <a:t>phái</a:t>
          </a:r>
          <a:r>
            <a:rPr lang="en-US" dirty="0" smtClean="0">
              <a:solidFill>
                <a:schemeClr val="bg1"/>
              </a:solidFill>
            </a:rPr>
            <a:t> </a:t>
          </a:r>
          <a:r>
            <a:rPr lang="en-US" dirty="0" err="1" smtClean="0">
              <a:solidFill>
                <a:schemeClr val="bg1"/>
              </a:solidFill>
            </a:rPr>
            <a:t>chính</a:t>
          </a:r>
          <a:r>
            <a:rPr lang="en-US" dirty="0" smtClean="0">
              <a:solidFill>
                <a:schemeClr val="bg1"/>
              </a:solidFill>
            </a:rPr>
            <a:t> </a:t>
          </a:r>
          <a:r>
            <a:rPr lang="en-US" dirty="0" err="1" smtClean="0">
              <a:solidFill>
                <a:schemeClr val="bg1"/>
              </a:solidFill>
            </a:rPr>
            <a:t>trị</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pPr algn="ctr"/>
          <a:r>
            <a:rPr lang="en-US" sz="3600" i="1" dirty="0" err="1" smtClean="0">
              <a:solidFill>
                <a:schemeClr val="bg1"/>
              </a:solidFill>
            </a:rPr>
            <a:t>Tổ</a:t>
          </a:r>
          <a:r>
            <a:rPr lang="en-US" sz="3600" i="1" dirty="0" smtClean="0">
              <a:solidFill>
                <a:schemeClr val="bg1"/>
              </a:solidFill>
            </a:rPr>
            <a:t> </a:t>
          </a:r>
          <a:r>
            <a:rPr lang="en-US" sz="3600" i="1" dirty="0" err="1" smtClean="0">
              <a:solidFill>
                <a:schemeClr val="bg1"/>
              </a:solidFill>
            </a:rPr>
            <a:t>chức</a:t>
          </a:r>
          <a:r>
            <a:rPr lang="en-US" sz="3600" i="1" dirty="0" smtClean="0">
              <a:solidFill>
                <a:schemeClr val="bg1"/>
              </a:solidFill>
            </a:rPr>
            <a:t> </a:t>
          </a:r>
          <a:r>
            <a:rPr lang="en-US" sz="3600" i="1" dirty="0" err="1" smtClean="0">
              <a:solidFill>
                <a:schemeClr val="bg1"/>
              </a:solidFill>
            </a:rPr>
            <a:t>nào</a:t>
          </a:r>
          <a:r>
            <a:rPr lang="en-US" sz="3600" i="1" dirty="0" smtClean="0">
              <a:solidFill>
                <a:schemeClr val="bg1"/>
              </a:solidFill>
            </a:rPr>
            <a:t> </a:t>
          </a:r>
          <a:r>
            <a:rPr lang="en-US" sz="3600" i="1" dirty="0" err="1" smtClean="0">
              <a:solidFill>
                <a:schemeClr val="bg1"/>
              </a:solidFill>
            </a:rPr>
            <a:t>sau</a:t>
          </a:r>
          <a:r>
            <a:rPr lang="en-US" sz="3600" i="1" dirty="0" smtClean="0">
              <a:solidFill>
                <a:schemeClr val="bg1"/>
              </a:solidFill>
            </a:rPr>
            <a:t> </a:t>
          </a:r>
          <a:r>
            <a:rPr lang="en-US" sz="3600" i="1" dirty="0" err="1" smtClean="0">
              <a:solidFill>
                <a:schemeClr val="bg1"/>
              </a:solidFill>
            </a:rPr>
            <a:t>đây</a:t>
          </a:r>
          <a:r>
            <a:rPr lang="en-US" sz="3600" i="1" dirty="0" smtClean="0">
              <a:solidFill>
                <a:schemeClr val="bg1"/>
              </a:solidFill>
            </a:rPr>
            <a:t> </a:t>
          </a:r>
          <a:r>
            <a:rPr lang="en-US" sz="3600" i="1" dirty="0" err="1" smtClean="0">
              <a:solidFill>
                <a:schemeClr val="bg1"/>
              </a:solidFill>
            </a:rPr>
            <a:t>đứng</a:t>
          </a:r>
          <a:r>
            <a:rPr lang="en-US" sz="3600" i="1" dirty="0" smtClean="0">
              <a:solidFill>
                <a:schemeClr val="bg1"/>
              </a:solidFill>
            </a:rPr>
            <a:t> ở </a:t>
          </a:r>
          <a:r>
            <a:rPr lang="en-US" sz="3600" i="1" dirty="0" err="1" smtClean="0">
              <a:solidFill>
                <a:schemeClr val="bg1"/>
              </a:solidFill>
            </a:rPr>
            <a:t>vị</a:t>
          </a:r>
          <a:r>
            <a:rPr lang="en-US" sz="3600" i="1" dirty="0" smtClean="0">
              <a:solidFill>
                <a:schemeClr val="bg1"/>
              </a:solidFill>
            </a:rPr>
            <a:t> </a:t>
          </a:r>
          <a:r>
            <a:rPr lang="en-US" sz="3600" i="1" dirty="0" err="1" smtClean="0">
              <a:solidFill>
                <a:schemeClr val="bg1"/>
              </a:solidFill>
            </a:rPr>
            <a:t>trí</a:t>
          </a:r>
          <a:r>
            <a:rPr lang="en-US" sz="3600" i="1" dirty="0" smtClean="0">
              <a:solidFill>
                <a:schemeClr val="bg1"/>
              </a:solidFill>
            </a:rPr>
            <a:t> "</a:t>
          </a:r>
          <a:r>
            <a:rPr lang="en-US" sz="3600" i="1" dirty="0" err="1" smtClean="0">
              <a:solidFill>
                <a:schemeClr val="bg1"/>
              </a:solidFill>
            </a:rPr>
            <a:t>trung</a:t>
          </a:r>
          <a:r>
            <a:rPr lang="en-US" sz="3600" i="1" dirty="0" smtClean="0">
              <a:solidFill>
                <a:schemeClr val="bg1"/>
              </a:solidFill>
            </a:rPr>
            <a:t> </a:t>
          </a:r>
          <a:r>
            <a:rPr lang="en-US" sz="3600" i="1" dirty="0" err="1" smtClean="0">
              <a:solidFill>
                <a:schemeClr val="bg1"/>
              </a:solidFill>
            </a:rPr>
            <a:t>tâm</a:t>
          </a:r>
          <a:r>
            <a:rPr lang="en-US" sz="3600" i="1" dirty="0" smtClean="0">
              <a:solidFill>
                <a:schemeClr val="bg1"/>
              </a:solidFill>
            </a:rPr>
            <a:t>" </a:t>
          </a:r>
          <a:r>
            <a:rPr lang="en-US" sz="3600" i="1" dirty="0" err="1" smtClean="0">
              <a:solidFill>
                <a:schemeClr val="bg1"/>
              </a:solidFill>
            </a:rPr>
            <a:t>của</a:t>
          </a:r>
          <a:r>
            <a:rPr lang="en-US" sz="3600" i="1" dirty="0" smtClean="0">
              <a:solidFill>
                <a:schemeClr val="bg1"/>
              </a:solidFill>
            </a:rPr>
            <a:t> </a:t>
          </a:r>
          <a:r>
            <a:rPr lang="en-US" sz="3600" i="1" dirty="0" err="1" smtClean="0">
              <a:solidFill>
                <a:schemeClr val="bg1"/>
              </a:solidFill>
            </a:rPr>
            <a:t>hệ</a:t>
          </a:r>
          <a:r>
            <a:rPr lang="en-US" sz="3600" i="1" dirty="0" smtClean="0">
              <a:solidFill>
                <a:schemeClr val="bg1"/>
              </a:solidFill>
            </a:rPr>
            <a:t> </a:t>
          </a:r>
          <a:r>
            <a:rPr lang="en-US" sz="3600" i="1" dirty="0" err="1" smtClean="0">
              <a:solidFill>
                <a:schemeClr val="bg1"/>
              </a:solidFill>
            </a:rPr>
            <a:t>thống</a:t>
          </a:r>
          <a:r>
            <a:rPr lang="en-US" sz="3600" i="1" dirty="0" smtClean="0">
              <a:solidFill>
                <a:schemeClr val="bg1"/>
              </a:solidFill>
            </a:rPr>
            <a:t> </a:t>
          </a:r>
          <a:r>
            <a:rPr lang="en-US" sz="3600" i="1" dirty="0" err="1" smtClean="0">
              <a:solidFill>
                <a:schemeClr val="bg1"/>
              </a:solidFill>
            </a:rPr>
            <a:t>chính</a:t>
          </a:r>
          <a:r>
            <a:rPr lang="en-US" sz="3600" i="1" dirty="0" smtClean="0">
              <a:solidFill>
                <a:schemeClr val="bg1"/>
              </a:solidFill>
            </a:rPr>
            <a:t> </a:t>
          </a:r>
          <a:r>
            <a:rPr lang="en-US" sz="3600" i="1" dirty="0" err="1" smtClean="0">
              <a:solidFill>
                <a:schemeClr val="bg1"/>
              </a:solidFill>
            </a:rPr>
            <a:t>trị</a:t>
          </a:r>
          <a:r>
            <a:rPr lang="en-US" sz="3600" i="1" dirty="0" smtClean="0">
              <a:solidFill>
                <a:schemeClr val="bg1"/>
              </a:solidFill>
            </a:rPr>
            <a:t> </a:t>
          </a:r>
          <a:r>
            <a:rPr lang="en-US" sz="3600" i="1" dirty="0" err="1" smtClean="0">
              <a:solidFill>
                <a:schemeClr val="bg1"/>
              </a:solidFill>
            </a:rPr>
            <a:t>xã</a:t>
          </a:r>
          <a:r>
            <a:rPr lang="en-US" sz="3600" i="1" dirty="0" smtClean="0">
              <a:solidFill>
                <a:schemeClr val="bg1"/>
              </a:solidFill>
            </a:rPr>
            <a:t> </a:t>
          </a:r>
          <a:r>
            <a:rPr lang="en-US" sz="3600" i="1" dirty="0" err="1" smtClean="0">
              <a:solidFill>
                <a:schemeClr val="bg1"/>
              </a:solidFill>
            </a:rPr>
            <a:t>hội</a:t>
          </a:r>
          <a:r>
            <a:rPr lang="en-US" sz="3600" i="1" dirty="0" smtClean="0">
              <a:solidFill>
                <a:schemeClr val="bg1"/>
              </a:solidFill>
            </a:rPr>
            <a:t> </a:t>
          </a:r>
          <a:r>
            <a:rPr lang="en-US" sz="3600" i="1" dirty="0" err="1" smtClean="0">
              <a:solidFill>
                <a:schemeClr val="bg1"/>
              </a:solidFill>
            </a:rPr>
            <a:t>chủ</a:t>
          </a:r>
          <a:r>
            <a:rPr lang="en-US" sz="3600" i="1" dirty="0" smtClean="0">
              <a:solidFill>
                <a:schemeClr val="bg1"/>
              </a:solidFill>
            </a:rPr>
            <a:t> </a:t>
          </a:r>
          <a:r>
            <a:rPr lang="en-US" sz="3600" i="1" dirty="0" err="1" smtClean="0">
              <a:solidFill>
                <a:schemeClr val="bg1"/>
              </a:solidFill>
            </a:rPr>
            <a:t>nghĩa</a:t>
          </a:r>
          <a:r>
            <a:rPr lang="en-US" sz="3600" i="1" dirty="0" smtClean="0">
              <a:solidFill>
                <a:schemeClr val="bg1"/>
              </a:solidFill>
            </a:rPr>
            <a:t> ở </a:t>
          </a:r>
          <a:r>
            <a:rPr lang="en-US" sz="3600" i="1" dirty="0" err="1" smtClean="0">
              <a:solidFill>
                <a:schemeClr val="bg1"/>
              </a:solidFill>
            </a:rPr>
            <a:t>Việt</a:t>
          </a:r>
          <a:r>
            <a:rPr lang="en-US" sz="3600" i="1" dirty="0" smtClean="0">
              <a:solidFill>
                <a:schemeClr val="bg1"/>
              </a:solidFill>
            </a:rPr>
            <a:t> Nam?</a:t>
          </a:r>
          <a:endParaRPr lang="en-US" sz="4500"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3B43D751-466C-4880-B684-F2AA5173E039}">
      <dgm:prSet/>
      <dgm:spPr/>
      <dgm:t>
        <a:bodyPr/>
        <a:lstStyle/>
        <a:p>
          <a:r>
            <a:rPr lang="en-US" dirty="0" smtClean="0">
              <a:solidFill>
                <a:schemeClr val="bg1"/>
              </a:solidFill>
            </a:rPr>
            <a:t>b. Các tổ chức chính trị - xã hội</a:t>
          </a:r>
        </a:p>
      </dgm:t>
    </dgm:pt>
    <dgm:pt modelId="{9C2FA24D-ED68-45AF-815E-6D0BD381D638}" type="parTrans" cxnId="{FCA6E98D-999E-4B7C-887E-F3C4E0BE2043}">
      <dgm:prSet/>
      <dgm:spPr/>
      <dgm:t>
        <a:bodyPr/>
        <a:lstStyle/>
        <a:p>
          <a:endParaRPr lang="en-US"/>
        </a:p>
      </dgm:t>
    </dgm:pt>
    <dgm:pt modelId="{0F8A0120-732A-467C-825F-F41345699E4A}" type="sibTrans" cxnId="{FCA6E98D-999E-4B7C-887E-F3C4E0BE2043}">
      <dgm:prSet/>
      <dgm:spPr/>
      <dgm:t>
        <a:bodyPr/>
        <a:lstStyle/>
        <a:p>
          <a:endParaRPr lang="en-US"/>
        </a:p>
      </dgm:t>
    </dgm:pt>
    <dgm:pt modelId="{18CF1EEA-0184-43AF-B96B-98E497E6D718}">
      <dgm:prSet/>
      <dgm:spPr/>
      <dgm:t>
        <a:bodyPr/>
        <a:lstStyle/>
        <a:p>
          <a:r>
            <a:rPr lang="vi-VN" dirty="0" smtClean="0">
              <a:solidFill>
                <a:schemeClr val="bg1"/>
              </a:solidFill>
            </a:rPr>
            <a:t>c. Nhà nước</a:t>
          </a:r>
          <a:endParaRPr lang="en-US" dirty="0" smtClean="0">
            <a:solidFill>
              <a:schemeClr val="bg1"/>
            </a:solidFill>
          </a:endParaRPr>
        </a:p>
      </dgm:t>
    </dgm:pt>
    <dgm:pt modelId="{A2A135B1-BE9D-4D5D-A062-DDAE4DA7CFEA}" type="parTrans" cxnId="{802899DA-DC4D-49A5-9AA2-6969EB6514AB}">
      <dgm:prSet/>
      <dgm:spPr/>
      <dgm:t>
        <a:bodyPr/>
        <a:lstStyle/>
        <a:p>
          <a:endParaRPr lang="en-US"/>
        </a:p>
      </dgm:t>
    </dgm:pt>
    <dgm:pt modelId="{084DB7AF-60E4-4F38-901C-DBF5ECCE4FAF}" type="sibTrans" cxnId="{802899DA-DC4D-49A5-9AA2-6969EB6514AB}">
      <dgm:prSet/>
      <dgm:spPr/>
      <dgm:t>
        <a:bodyPr/>
        <a:lstStyle/>
        <a:p>
          <a:endParaRPr lang="en-US"/>
        </a:p>
      </dgm:t>
    </dgm:pt>
    <dgm:pt modelId="{629C8CD6-2614-4BF5-9BF2-E3416E6F52F3}">
      <dgm:prSet/>
      <dgm:spPr/>
      <dgm:t>
        <a:bodyPr/>
        <a:lstStyle/>
        <a:p>
          <a:r>
            <a:rPr lang="en-US" dirty="0" smtClean="0">
              <a:solidFill>
                <a:schemeClr val="bg1"/>
              </a:solidFill>
            </a:rPr>
            <a:t>d. Các đoàn thể</a:t>
          </a:r>
        </a:p>
      </dgm:t>
    </dgm:pt>
    <dgm:pt modelId="{D4BF3744-E16A-4516-854A-09FD8BCDE6F0}" type="parTrans" cxnId="{277128E1-158D-4325-9383-2C016A7A5C41}">
      <dgm:prSet/>
      <dgm:spPr/>
      <dgm:t>
        <a:bodyPr/>
        <a:lstStyle/>
        <a:p>
          <a:endParaRPr lang="en-US"/>
        </a:p>
      </dgm:t>
    </dgm:pt>
    <dgm:pt modelId="{00B5D956-E95F-4EA7-8E49-6C46781BC919}" type="sibTrans" cxnId="{277128E1-158D-4325-9383-2C016A7A5C4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9561211F-4F5C-4A1C-8C99-31307E5D26D8}" type="presOf" srcId="{3B43D751-466C-4880-B684-F2AA5173E039}" destId="{F1A0EB02-8037-4F89-8026-A7DA99CFEE45}" srcOrd="0" destOrd="1" presId="urn:microsoft.com/office/officeart/2005/8/layout/vList5"/>
    <dgm:cxn modelId="{0B01C58C-AF39-45E0-BD01-D48318B22B98}" type="presOf" srcId="{AF508471-6BF0-4E4D-9C49-5C04E4F1A8A2}" destId="{D5CC919E-8CCC-4B1A-8D10-6F2C091922D1}"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FCA6E98D-999E-4B7C-887E-F3C4E0BE2043}" srcId="{8D6D26A5-62C7-45EB-9531-C85F1879241F}" destId="{3B43D751-466C-4880-B684-F2AA5173E039}" srcOrd="1" destOrd="0" parTransId="{9C2FA24D-ED68-45AF-815E-6D0BD381D638}" sibTransId="{0F8A0120-732A-467C-825F-F41345699E4A}"/>
    <dgm:cxn modelId="{D7E4BE34-32C6-4766-BF02-188B4FB733B9}" type="presOf" srcId="{8D6D26A5-62C7-45EB-9531-C85F1879241F}" destId="{AEC6E17D-F1BC-406A-B364-F3D4F5F76DD5}" srcOrd="0" destOrd="0" presId="urn:microsoft.com/office/officeart/2005/8/layout/vList5"/>
    <dgm:cxn modelId="{6DC0E731-4A21-47C5-BCB9-9FFABC9F97E4}" type="presOf" srcId="{18CF1EEA-0184-43AF-B96B-98E497E6D718}" destId="{F1A0EB02-8037-4F89-8026-A7DA99CFEE45}" srcOrd="0" destOrd="2" presId="urn:microsoft.com/office/officeart/2005/8/layout/vList5"/>
    <dgm:cxn modelId="{802899DA-DC4D-49A5-9AA2-6969EB6514AB}" srcId="{8D6D26A5-62C7-45EB-9531-C85F1879241F}" destId="{18CF1EEA-0184-43AF-B96B-98E497E6D718}" srcOrd="2" destOrd="0" parTransId="{A2A135B1-BE9D-4D5D-A062-DDAE4DA7CFEA}" sibTransId="{084DB7AF-60E4-4F38-901C-DBF5ECCE4FAF}"/>
    <dgm:cxn modelId="{277128E1-158D-4325-9383-2C016A7A5C41}" srcId="{8D6D26A5-62C7-45EB-9531-C85F1879241F}" destId="{629C8CD6-2614-4BF5-9BF2-E3416E6F52F3}" srcOrd="3" destOrd="0" parTransId="{D4BF3744-E16A-4516-854A-09FD8BCDE6F0}" sibTransId="{00B5D956-E95F-4EA7-8E49-6C46781BC919}"/>
    <dgm:cxn modelId="{15124F2D-B14F-40E2-BB85-7C4C47D2F74D}" type="presOf" srcId="{629C8CD6-2614-4BF5-9BF2-E3416E6F52F3}" destId="{F1A0EB02-8037-4F89-8026-A7DA99CFEE45}" srcOrd="0" destOrd="3" presId="urn:microsoft.com/office/officeart/2005/8/layout/vList5"/>
    <dgm:cxn modelId="{0BADDACD-81ED-42B2-A563-031F5EA869A5}" type="presOf" srcId="{A556DFAD-6063-40D5-896A-04500B9ADA0D}" destId="{F1A0EB02-8037-4F89-8026-A7DA99CFEE4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87202271-B29F-46D1-A104-291DFC3B5FAE}" type="presParOf" srcId="{D5CC919E-8CCC-4B1A-8D10-6F2C091922D1}" destId="{68BFF038-1D82-498E-BFBE-D15BC7CCD2BC}" srcOrd="0" destOrd="0" presId="urn:microsoft.com/office/officeart/2005/8/layout/vList5"/>
    <dgm:cxn modelId="{3D9491D2-1CA0-4754-8FAF-C66056E4501A}" type="presParOf" srcId="{68BFF038-1D82-498E-BFBE-D15BC7CCD2BC}" destId="{AEC6E17D-F1BC-406A-B364-F3D4F5F76DD5}" srcOrd="0" destOrd="0" presId="urn:microsoft.com/office/officeart/2005/8/layout/vList5"/>
    <dgm:cxn modelId="{50E7C344-83E1-44DD-9743-DD0048DD34A9}"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vi-VN" dirty="0" smtClean="0">
              <a:solidFill>
                <a:schemeClr val="bg1"/>
              </a:solidFill>
            </a:rPr>
            <a:t>a. Nhà nước có một hệ thống pháp luật riêng</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pPr algn="ctr"/>
          <a:r>
            <a:rPr lang="vi-VN" sz="3600" i="1" dirty="0" smtClean="0">
              <a:solidFill>
                <a:schemeClr val="bg1"/>
              </a:solidFill>
            </a:rPr>
            <a:t>Các Nhà nước phải tôn trọng và không can thiệp nội bộ của nhau là vì:</a:t>
          </a:r>
          <a:endParaRPr lang="en-US" sz="4500"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4D5A8E7C-7433-450B-8CDA-380AEF5AD151}">
      <dgm:prSet/>
      <dgm:spPr/>
      <dgm:t>
        <a:bodyPr/>
        <a:lstStyle/>
        <a:p>
          <a:r>
            <a:rPr lang="vi-VN" dirty="0" smtClean="0">
              <a:solidFill>
                <a:schemeClr val="bg1"/>
              </a:solidFill>
            </a:rPr>
            <a:t>b. Nhà nước có chủ quyền quốc gia riêng</a:t>
          </a:r>
          <a:endParaRPr lang="en-US" dirty="0" smtClean="0">
            <a:solidFill>
              <a:schemeClr val="bg1"/>
            </a:solidFill>
          </a:endParaRPr>
        </a:p>
      </dgm:t>
    </dgm:pt>
    <dgm:pt modelId="{12F2F13A-A90A-4E82-8D43-35A06974E3AE}" type="parTrans" cxnId="{A9FA2970-4ADB-4ED2-B2A8-26889C455193}">
      <dgm:prSet/>
      <dgm:spPr/>
      <dgm:t>
        <a:bodyPr/>
        <a:lstStyle/>
        <a:p>
          <a:endParaRPr lang="en-US"/>
        </a:p>
      </dgm:t>
    </dgm:pt>
    <dgm:pt modelId="{56D3B6FB-36D0-42E4-9BEA-ADCBBEB59C22}" type="sibTrans" cxnId="{A9FA2970-4ADB-4ED2-B2A8-26889C455193}">
      <dgm:prSet/>
      <dgm:spPr/>
      <dgm:t>
        <a:bodyPr/>
        <a:lstStyle/>
        <a:p>
          <a:endParaRPr lang="en-US"/>
        </a:p>
      </dgm:t>
    </dgm:pt>
    <dgm:pt modelId="{01219BA6-C386-4F75-BD54-D0B10232A2DC}">
      <dgm:prSet/>
      <dgm:spPr/>
      <dgm:t>
        <a:bodyPr/>
        <a:lstStyle/>
        <a:p>
          <a:r>
            <a:rPr lang="vi-VN" dirty="0" smtClean="0">
              <a:solidFill>
                <a:schemeClr val="bg1"/>
              </a:solidFill>
            </a:rPr>
            <a:t>c. Nhà nước có cách quản lý riêng</a:t>
          </a:r>
          <a:endParaRPr lang="en-US" dirty="0" smtClean="0">
            <a:solidFill>
              <a:schemeClr val="bg1"/>
            </a:solidFill>
          </a:endParaRPr>
        </a:p>
      </dgm:t>
    </dgm:pt>
    <dgm:pt modelId="{2FC156CE-B465-44AB-9344-C33AAAC3C8EC}" type="parTrans" cxnId="{B94F3AB3-F483-4D50-A9F8-2706D1D9D086}">
      <dgm:prSet/>
      <dgm:spPr/>
      <dgm:t>
        <a:bodyPr/>
        <a:lstStyle/>
        <a:p>
          <a:endParaRPr lang="en-US"/>
        </a:p>
      </dgm:t>
    </dgm:pt>
    <dgm:pt modelId="{E75E5D5E-8CAA-4558-BF89-716AE8C4AC44}" type="sibTrans" cxnId="{B94F3AB3-F483-4D50-A9F8-2706D1D9D086}">
      <dgm:prSet/>
      <dgm:spPr/>
      <dgm:t>
        <a:bodyPr/>
        <a:lstStyle/>
        <a:p>
          <a:endParaRPr lang="en-US"/>
        </a:p>
      </dgm:t>
    </dgm:pt>
    <dgm:pt modelId="{8B35A214-315E-4350-80F4-FEBF07FFBA24}">
      <dgm:prSet/>
      <dgm:spPr/>
      <dgm:t>
        <a:bodyPr/>
        <a:lstStyle/>
        <a:p>
          <a:r>
            <a:rPr lang="vi-VN" dirty="0" smtClean="0">
              <a:solidFill>
                <a:schemeClr val="bg1"/>
              </a:solidFill>
            </a:rPr>
            <a:t>d. Nhà nước có đặc điểm riêng </a:t>
          </a:r>
          <a:endParaRPr lang="en-US" dirty="0" smtClean="0">
            <a:solidFill>
              <a:schemeClr val="bg1"/>
            </a:solidFill>
          </a:endParaRPr>
        </a:p>
      </dgm:t>
    </dgm:pt>
    <dgm:pt modelId="{EB6CC988-E26E-4E2A-921D-FFFBB91C707F}" type="parTrans" cxnId="{67A50FA8-2F77-4F2D-8DB2-19B716EB2B9D}">
      <dgm:prSet/>
      <dgm:spPr/>
      <dgm:t>
        <a:bodyPr/>
        <a:lstStyle/>
        <a:p>
          <a:endParaRPr lang="en-US"/>
        </a:p>
      </dgm:t>
    </dgm:pt>
    <dgm:pt modelId="{9B6F9816-8F38-4910-A883-2B5714AAF418}" type="sibTrans" cxnId="{67A50FA8-2F77-4F2D-8DB2-19B716EB2B9D}">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92A12092-77CB-4F33-B086-A8003D650591}" type="presOf" srcId="{8B35A214-315E-4350-80F4-FEBF07FFBA24}" destId="{F1A0EB02-8037-4F89-8026-A7DA99CFEE45}" srcOrd="0" destOrd="3" presId="urn:microsoft.com/office/officeart/2005/8/layout/vList5"/>
    <dgm:cxn modelId="{056CB8D1-5056-40DE-8544-26B3444376C4}" type="presOf" srcId="{AF508471-6BF0-4E4D-9C49-5C04E4F1A8A2}" destId="{D5CC919E-8CCC-4B1A-8D10-6F2C091922D1}"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BA6749FE-B1ED-46DB-B2C2-09F49ADE9D96}" type="presOf" srcId="{4D5A8E7C-7433-450B-8CDA-380AEF5AD151}" destId="{F1A0EB02-8037-4F89-8026-A7DA99CFEE45}" srcOrd="0" destOrd="1" presId="urn:microsoft.com/office/officeart/2005/8/layout/vList5"/>
    <dgm:cxn modelId="{67A50FA8-2F77-4F2D-8DB2-19B716EB2B9D}" srcId="{8D6D26A5-62C7-45EB-9531-C85F1879241F}" destId="{8B35A214-315E-4350-80F4-FEBF07FFBA24}" srcOrd="3" destOrd="0" parTransId="{EB6CC988-E26E-4E2A-921D-FFFBB91C707F}" sibTransId="{9B6F9816-8F38-4910-A883-2B5714AAF418}"/>
    <dgm:cxn modelId="{A5901BF6-78B0-4327-8913-7B1971CDFD54}" type="presOf" srcId="{A556DFAD-6063-40D5-896A-04500B9ADA0D}" destId="{F1A0EB02-8037-4F89-8026-A7DA99CFEE45}" srcOrd="0" destOrd="0" presId="urn:microsoft.com/office/officeart/2005/8/layout/vList5"/>
    <dgm:cxn modelId="{75423219-58E4-4F88-B832-EFF75A2A7BAF}" type="presOf" srcId="{01219BA6-C386-4F75-BD54-D0B10232A2DC}"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9FA2970-4ADB-4ED2-B2A8-26889C455193}" srcId="{8D6D26A5-62C7-45EB-9531-C85F1879241F}" destId="{4D5A8E7C-7433-450B-8CDA-380AEF5AD151}" srcOrd="1" destOrd="0" parTransId="{12F2F13A-A90A-4E82-8D43-35A06974E3AE}" sibTransId="{56D3B6FB-36D0-42E4-9BEA-ADCBBEB59C22}"/>
    <dgm:cxn modelId="{B94F3AB3-F483-4D50-A9F8-2706D1D9D086}" srcId="{8D6D26A5-62C7-45EB-9531-C85F1879241F}" destId="{01219BA6-C386-4F75-BD54-D0B10232A2DC}" srcOrd="2" destOrd="0" parTransId="{2FC156CE-B465-44AB-9344-C33AAAC3C8EC}" sibTransId="{E75E5D5E-8CAA-4558-BF89-716AE8C4AC44}"/>
    <dgm:cxn modelId="{CA36C3FC-3EFB-40D7-A742-619846584BAE}" type="presOf" srcId="{8D6D26A5-62C7-45EB-9531-C85F1879241F}" destId="{AEC6E17D-F1BC-406A-B364-F3D4F5F76DD5}" srcOrd="0" destOrd="0" presId="urn:microsoft.com/office/officeart/2005/8/layout/vList5"/>
    <dgm:cxn modelId="{3AA6FB0D-8123-4D76-97BF-FF7E19FB3D2F}" type="presParOf" srcId="{D5CC919E-8CCC-4B1A-8D10-6F2C091922D1}" destId="{68BFF038-1D82-498E-BFBE-D15BC7CCD2BC}" srcOrd="0" destOrd="0" presId="urn:microsoft.com/office/officeart/2005/8/layout/vList5"/>
    <dgm:cxn modelId="{421028A1-D9E6-41F0-82ED-31355C00A05B}" type="presParOf" srcId="{68BFF038-1D82-498E-BFBE-D15BC7CCD2BC}" destId="{AEC6E17D-F1BC-406A-B364-F3D4F5F76DD5}" srcOrd="0" destOrd="0" presId="urn:microsoft.com/office/officeart/2005/8/layout/vList5"/>
    <dgm:cxn modelId="{39833786-E60D-46B8-BEA3-BA266B6152F6}"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smtClean="0">
              <a:solidFill>
                <a:schemeClr val="bg1"/>
              </a:solidFill>
            </a:rPr>
            <a:t>a. Thực hiện quyền hành pháp</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pPr algn="ctr"/>
          <a:r>
            <a:rPr lang="en-US" sz="3600" i="1" dirty="0" err="1" smtClean="0">
              <a:solidFill>
                <a:schemeClr val="bg1"/>
              </a:solidFill>
            </a:rPr>
            <a:t>Chọn</a:t>
          </a:r>
          <a:r>
            <a:rPr lang="en-US" sz="3600" i="1" dirty="0" smtClean="0">
              <a:solidFill>
                <a:schemeClr val="bg1"/>
              </a:solidFill>
            </a:rPr>
            <a:t> </a:t>
          </a:r>
          <a:r>
            <a:rPr lang="en-US" sz="3600" i="1" dirty="0" err="1" smtClean="0">
              <a:solidFill>
                <a:schemeClr val="bg1"/>
              </a:solidFill>
            </a:rPr>
            <a:t>đáp</a:t>
          </a:r>
          <a:r>
            <a:rPr lang="en-US" sz="3600" i="1" dirty="0" smtClean="0">
              <a:solidFill>
                <a:schemeClr val="bg1"/>
              </a:solidFill>
            </a:rPr>
            <a:t> </a:t>
          </a:r>
          <a:r>
            <a:rPr lang="en-US" sz="3600" i="1" dirty="0" err="1" smtClean="0">
              <a:solidFill>
                <a:schemeClr val="bg1"/>
              </a:solidFill>
            </a:rPr>
            <a:t>án</a:t>
          </a:r>
          <a:r>
            <a:rPr lang="en-US" sz="3600" i="1" dirty="0" smtClean="0">
              <a:solidFill>
                <a:schemeClr val="bg1"/>
              </a:solidFill>
            </a:rPr>
            <a:t> </a:t>
          </a:r>
          <a:r>
            <a:rPr lang="en-US" sz="3600" i="1" dirty="0" err="1" smtClean="0">
              <a:solidFill>
                <a:schemeClr val="bg1"/>
              </a:solidFill>
            </a:rPr>
            <a:t>đúng</a:t>
          </a:r>
          <a:r>
            <a:rPr lang="en-US" sz="3600" i="1" dirty="0" smtClean="0">
              <a:solidFill>
                <a:schemeClr val="bg1"/>
              </a:solidFill>
            </a:rPr>
            <a:t> </a:t>
          </a:r>
          <a:r>
            <a:rPr lang="en-US" sz="3600" i="1" dirty="0" err="1" smtClean="0">
              <a:solidFill>
                <a:schemeClr val="bg1"/>
              </a:solidFill>
            </a:rPr>
            <a:t>về</a:t>
          </a:r>
          <a:r>
            <a:rPr lang="en-US" sz="3600" i="1" dirty="0" smtClean="0">
              <a:solidFill>
                <a:schemeClr val="bg1"/>
              </a:solidFill>
            </a:rPr>
            <a:t> </a:t>
          </a:r>
          <a:r>
            <a:rPr lang="en-US" sz="3600" i="1" dirty="0" err="1" smtClean="0">
              <a:solidFill>
                <a:schemeClr val="bg1"/>
              </a:solidFill>
            </a:rPr>
            <a:t>chức</a:t>
          </a:r>
          <a:r>
            <a:rPr lang="en-US" sz="3600" i="1" dirty="0" smtClean="0">
              <a:solidFill>
                <a:schemeClr val="bg1"/>
              </a:solidFill>
            </a:rPr>
            <a:t> </a:t>
          </a:r>
          <a:r>
            <a:rPr lang="en-US" sz="3600" i="1" dirty="0" err="1" smtClean="0">
              <a:solidFill>
                <a:schemeClr val="bg1"/>
              </a:solidFill>
            </a:rPr>
            <a:t>năng</a:t>
          </a:r>
          <a:r>
            <a:rPr lang="en-US" sz="3600" i="1" dirty="0" smtClean="0">
              <a:solidFill>
                <a:schemeClr val="bg1"/>
              </a:solidFill>
            </a:rPr>
            <a:t> </a:t>
          </a:r>
          <a:r>
            <a:rPr lang="en-US" sz="3600" i="1" dirty="0" err="1" smtClean="0">
              <a:solidFill>
                <a:schemeClr val="bg1"/>
              </a:solidFill>
            </a:rPr>
            <a:t>của</a:t>
          </a:r>
          <a:r>
            <a:rPr lang="en-US" sz="3600" i="1" dirty="0" smtClean="0">
              <a:solidFill>
                <a:schemeClr val="bg1"/>
              </a:solidFill>
            </a:rPr>
            <a:t> </a:t>
          </a:r>
          <a:r>
            <a:rPr lang="en-US" sz="3600" i="1" dirty="0" err="1" smtClean="0">
              <a:solidFill>
                <a:schemeClr val="bg1"/>
              </a:solidFill>
            </a:rPr>
            <a:t>Viện</a:t>
          </a:r>
          <a:r>
            <a:rPr lang="en-US" sz="3600" i="1" dirty="0" smtClean="0">
              <a:solidFill>
                <a:schemeClr val="bg1"/>
              </a:solidFill>
            </a:rPr>
            <a:t> </a:t>
          </a:r>
          <a:r>
            <a:rPr lang="en-US" sz="3600" i="1" dirty="0" err="1" smtClean="0">
              <a:solidFill>
                <a:schemeClr val="bg1"/>
              </a:solidFill>
            </a:rPr>
            <a:t>kiểm</a:t>
          </a:r>
          <a:r>
            <a:rPr lang="en-US" sz="3600" i="1" dirty="0" smtClean="0">
              <a:solidFill>
                <a:schemeClr val="bg1"/>
              </a:solidFill>
            </a:rPr>
            <a:t> </a:t>
          </a:r>
          <a:r>
            <a:rPr lang="en-US" sz="3600" i="1" dirty="0" err="1" smtClean="0">
              <a:solidFill>
                <a:schemeClr val="bg1"/>
              </a:solidFill>
            </a:rPr>
            <a:t>sát</a:t>
          </a:r>
          <a:r>
            <a:rPr lang="en-US" sz="3600" i="1" dirty="0" smtClean="0">
              <a:solidFill>
                <a:schemeClr val="bg1"/>
              </a:solidFill>
            </a:rPr>
            <a:t> </a:t>
          </a:r>
          <a:r>
            <a:rPr lang="en-US" sz="3600" i="1" dirty="0" err="1" smtClean="0">
              <a:solidFill>
                <a:schemeClr val="bg1"/>
              </a:solidFill>
            </a:rPr>
            <a:t>nhân</a:t>
          </a:r>
          <a:r>
            <a:rPr lang="en-US" sz="3600" i="1" dirty="0" smtClean="0">
              <a:solidFill>
                <a:schemeClr val="bg1"/>
              </a:solidFill>
            </a:rPr>
            <a:t> </a:t>
          </a:r>
          <a:r>
            <a:rPr lang="en-US" sz="3600" i="1" dirty="0" err="1" smtClean="0">
              <a:solidFill>
                <a:schemeClr val="bg1"/>
              </a:solidFill>
            </a:rPr>
            <a:t>dân</a:t>
          </a:r>
          <a:r>
            <a:rPr lang="en-US" sz="3600" i="1" dirty="0" smtClean="0">
              <a:solidFill>
                <a:schemeClr val="bg1"/>
              </a:solidFill>
            </a:rPr>
            <a:t> </a:t>
          </a:r>
          <a:r>
            <a:rPr lang="en-US" sz="3600" i="1" dirty="0" err="1" smtClean="0">
              <a:solidFill>
                <a:schemeClr val="bg1"/>
              </a:solidFill>
            </a:rPr>
            <a:t>là</a:t>
          </a:r>
          <a:r>
            <a:rPr lang="en-US" sz="3600" i="1" dirty="0" smtClean="0">
              <a:solidFill>
                <a:schemeClr val="bg1"/>
              </a:solidFill>
            </a:rPr>
            <a:t>:</a:t>
          </a:r>
          <a:endParaRPr lang="en-US" sz="4500"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CBC45D6-5FC1-48A9-8E35-E8F012BC6DBD}">
      <dgm:prSet/>
      <dgm:spPr/>
      <dgm:t>
        <a:bodyPr/>
        <a:lstStyle/>
        <a:p>
          <a:r>
            <a:rPr lang="vi-VN" dirty="0" smtClean="0">
              <a:solidFill>
                <a:schemeClr val="bg1"/>
              </a:solidFill>
            </a:rPr>
            <a:t>b. Thực hiện quyền lập hiến, lập pháp, quyết định các vấn đề quan trọng của đất nước và giám sát tối cao đối với hoạt động của nhà nước</a:t>
          </a:r>
          <a:endParaRPr lang="en-US" dirty="0" smtClean="0">
            <a:solidFill>
              <a:schemeClr val="bg1"/>
            </a:solidFill>
          </a:endParaRPr>
        </a:p>
      </dgm:t>
    </dgm:pt>
    <dgm:pt modelId="{253F7ACE-AC70-4C57-A0EC-B6E4D6C39030}" type="parTrans" cxnId="{132AD8A2-A9C2-4E2A-AB85-F138A21B7048}">
      <dgm:prSet/>
      <dgm:spPr/>
      <dgm:t>
        <a:bodyPr/>
        <a:lstStyle/>
        <a:p>
          <a:endParaRPr lang="en-US"/>
        </a:p>
      </dgm:t>
    </dgm:pt>
    <dgm:pt modelId="{46FB44E1-4749-4CE6-A1DF-C24699DFB563}" type="sibTrans" cxnId="{132AD8A2-A9C2-4E2A-AB85-F138A21B7048}">
      <dgm:prSet/>
      <dgm:spPr/>
      <dgm:t>
        <a:bodyPr/>
        <a:lstStyle/>
        <a:p>
          <a:endParaRPr lang="en-US"/>
        </a:p>
      </dgm:t>
    </dgm:pt>
    <dgm:pt modelId="{7D930EA3-9E10-4484-BEB3-43FC4650B9E8}">
      <dgm:prSet/>
      <dgm:spPr/>
      <dgm:t>
        <a:bodyPr/>
        <a:lstStyle/>
        <a:p>
          <a:r>
            <a:rPr lang="vi-VN" dirty="0" smtClean="0">
              <a:solidFill>
                <a:schemeClr val="bg1"/>
              </a:solidFill>
            </a:rPr>
            <a:t>c. Thực hành quyền tư pháp</a:t>
          </a:r>
          <a:endParaRPr lang="en-US" dirty="0" smtClean="0">
            <a:solidFill>
              <a:schemeClr val="bg1"/>
            </a:solidFill>
          </a:endParaRPr>
        </a:p>
      </dgm:t>
    </dgm:pt>
    <dgm:pt modelId="{EDA2111E-2AB3-41C3-9C12-69F33644DAA2}" type="parTrans" cxnId="{26F00468-7487-443D-B74F-4E15C28990E6}">
      <dgm:prSet/>
      <dgm:spPr/>
      <dgm:t>
        <a:bodyPr/>
        <a:lstStyle/>
        <a:p>
          <a:endParaRPr lang="en-US"/>
        </a:p>
      </dgm:t>
    </dgm:pt>
    <dgm:pt modelId="{A21BB303-CDCD-4019-B51B-6554F93638B6}" type="sibTrans" cxnId="{26F00468-7487-443D-B74F-4E15C28990E6}">
      <dgm:prSet/>
      <dgm:spPr/>
      <dgm:t>
        <a:bodyPr/>
        <a:lstStyle/>
        <a:p>
          <a:endParaRPr lang="en-US"/>
        </a:p>
      </dgm:t>
    </dgm:pt>
    <dgm:pt modelId="{5E41218E-1D8E-4AC1-B7AB-DFAF13586D03}">
      <dgm:prSet/>
      <dgm:spPr/>
      <dgm:t>
        <a:bodyPr/>
        <a:lstStyle/>
        <a:p>
          <a:r>
            <a:rPr lang="vi-VN" dirty="0" smtClean="0">
              <a:solidFill>
                <a:schemeClr val="bg1"/>
              </a:solidFill>
            </a:rPr>
            <a:t>d. Thực hành quyền công tố, kiểm sát hoạt động tư pháp</a:t>
          </a:r>
          <a:endParaRPr lang="en-US" dirty="0" smtClean="0">
            <a:solidFill>
              <a:schemeClr val="bg1"/>
            </a:solidFill>
          </a:endParaRPr>
        </a:p>
      </dgm:t>
    </dgm:pt>
    <dgm:pt modelId="{21ACE129-984B-4D0C-99D9-1FE5A152C53D}" type="parTrans" cxnId="{2E2EA247-4CE6-4FB2-B726-28687B6181D1}">
      <dgm:prSet/>
      <dgm:spPr/>
      <dgm:t>
        <a:bodyPr/>
        <a:lstStyle/>
        <a:p>
          <a:endParaRPr lang="en-US"/>
        </a:p>
      </dgm:t>
    </dgm:pt>
    <dgm:pt modelId="{27434EA2-F0C1-4AAB-ABED-98FCC825A8BF}" type="sibTrans" cxnId="{2E2EA247-4CE6-4FB2-B726-28687B6181D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26F00468-7487-443D-B74F-4E15C28990E6}" srcId="{8D6D26A5-62C7-45EB-9531-C85F1879241F}" destId="{7D930EA3-9E10-4484-BEB3-43FC4650B9E8}" srcOrd="2" destOrd="0" parTransId="{EDA2111E-2AB3-41C3-9C12-69F33644DAA2}" sibTransId="{A21BB303-CDCD-4019-B51B-6554F93638B6}"/>
    <dgm:cxn modelId="{7CE9F571-44C3-433C-B743-7D293AE70A25}" type="presOf" srcId="{7D930EA3-9E10-4484-BEB3-43FC4650B9E8}" destId="{F1A0EB02-8037-4F89-8026-A7DA99CFEE45}" srcOrd="0" destOrd="2" presId="urn:microsoft.com/office/officeart/2005/8/layout/vList5"/>
    <dgm:cxn modelId="{34EF250F-282D-4D1E-9686-886BE943739A}" type="presOf" srcId="{FCBC45D6-5FC1-48A9-8E35-E8F012BC6DBD}" destId="{F1A0EB02-8037-4F89-8026-A7DA99CFEE45}" srcOrd="0" destOrd="1" presId="urn:microsoft.com/office/officeart/2005/8/layout/vList5"/>
    <dgm:cxn modelId="{C990E3D8-2749-4BEC-BFDC-F4BE2215AA2F}" type="presOf" srcId="{A556DFAD-6063-40D5-896A-04500B9ADA0D}" destId="{F1A0EB02-8037-4F89-8026-A7DA99CFEE45}" srcOrd="0" destOrd="0" presId="urn:microsoft.com/office/officeart/2005/8/layout/vList5"/>
    <dgm:cxn modelId="{15E3D90A-1DD7-46C9-88F0-011FBC23F5B8}" type="presOf" srcId="{8D6D26A5-62C7-45EB-9531-C85F1879241F}" destId="{AEC6E17D-F1BC-406A-B364-F3D4F5F76DD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7243377F-E65D-49A2-B674-62E33144B538}" type="presOf" srcId="{AF508471-6BF0-4E4D-9C49-5C04E4F1A8A2}" destId="{D5CC919E-8CCC-4B1A-8D10-6F2C091922D1}" srcOrd="0" destOrd="0" presId="urn:microsoft.com/office/officeart/2005/8/layout/vList5"/>
    <dgm:cxn modelId="{132AD8A2-A9C2-4E2A-AB85-F138A21B7048}" srcId="{8D6D26A5-62C7-45EB-9531-C85F1879241F}" destId="{FCBC45D6-5FC1-48A9-8E35-E8F012BC6DBD}" srcOrd="1" destOrd="0" parTransId="{253F7ACE-AC70-4C57-A0EC-B6E4D6C39030}" sibTransId="{46FB44E1-4749-4CE6-A1DF-C24699DFB563}"/>
    <dgm:cxn modelId="{D90975F9-0F0F-4426-A678-DE5D572393A3}" srcId="{AF508471-6BF0-4E4D-9C49-5C04E4F1A8A2}" destId="{8D6D26A5-62C7-45EB-9531-C85F1879241F}" srcOrd="0" destOrd="0" parTransId="{EBFBBD4C-66B5-474F-ACFD-265FCEFB024C}" sibTransId="{6D40A9E5-9B80-47A3-87E7-3B218C729BC2}"/>
    <dgm:cxn modelId="{284C9838-B8E8-40A4-A223-98F8F9A4D806}" type="presOf" srcId="{5E41218E-1D8E-4AC1-B7AB-DFAF13586D03}" destId="{F1A0EB02-8037-4F89-8026-A7DA99CFEE45}" srcOrd="0" destOrd="3" presId="urn:microsoft.com/office/officeart/2005/8/layout/vList5"/>
    <dgm:cxn modelId="{2E2EA247-4CE6-4FB2-B726-28687B6181D1}" srcId="{8D6D26A5-62C7-45EB-9531-C85F1879241F}" destId="{5E41218E-1D8E-4AC1-B7AB-DFAF13586D03}" srcOrd="3" destOrd="0" parTransId="{21ACE129-984B-4D0C-99D9-1FE5A152C53D}" sibTransId="{27434EA2-F0C1-4AAB-ABED-98FCC825A8BF}"/>
    <dgm:cxn modelId="{4B7068A6-12EF-401B-ABE1-2535962BB03A}" type="presParOf" srcId="{D5CC919E-8CCC-4B1A-8D10-6F2C091922D1}" destId="{68BFF038-1D82-498E-BFBE-D15BC7CCD2BC}" srcOrd="0" destOrd="0" presId="urn:microsoft.com/office/officeart/2005/8/layout/vList5"/>
    <dgm:cxn modelId="{DD7D43C7-DFA3-4615-BFCB-FD405FAEBD8D}" type="presParOf" srcId="{68BFF038-1D82-498E-BFBE-D15BC7CCD2BC}" destId="{AEC6E17D-F1BC-406A-B364-F3D4F5F76DD5}" srcOrd="0" destOrd="0" presId="urn:microsoft.com/office/officeart/2005/8/layout/vList5"/>
    <dgm:cxn modelId="{15AF11EC-809A-4EAF-BC1F-F226F19ABA52}"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B050"/>
        </a:solidFill>
      </dgm:spPr>
      <dgm:t>
        <a:bodyPr/>
        <a:lstStyle/>
        <a:p>
          <a:r>
            <a:rPr lang="en-US" dirty="0" smtClean="0">
              <a:solidFill>
                <a:schemeClr val="bg1"/>
              </a:solidFill>
            </a:rPr>
            <a:t>a. </a:t>
          </a:r>
          <a:r>
            <a:rPr lang="en-US" dirty="0" err="1" smtClean="0">
              <a:solidFill>
                <a:schemeClr val="bg1"/>
              </a:solidFill>
            </a:rPr>
            <a:t>Ủy</a:t>
          </a:r>
          <a:r>
            <a:rPr lang="en-US" dirty="0" smtClean="0">
              <a:solidFill>
                <a:schemeClr val="bg1"/>
              </a:solidFill>
            </a:rPr>
            <a:t> ban </a:t>
          </a:r>
          <a:r>
            <a:rPr lang="en-US" dirty="0" err="1" smtClean="0">
              <a:solidFill>
                <a:schemeClr val="bg1"/>
              </a:solidFill>
            </a:rPr>
            <a:t>nhân</a:t>
          </a:r>
          <a:r>
            <a:rPr lang="en-US" dirty="0" smtClean="0">
              <a:solidFill>
                <a:schemeClr val="bg1"/>
              </a:solidFill>
            </a:rPr>
            <a:t> </a:t>
          </a:r>
          <a:r>
            <a:rPr lang="en-US" dirty="0" err="1" smtClean="0">
              <a:solidFill>
                <a:schemeClr val="bg1"/>
              </a:solidFill>
            </a:rPr>
            <a:t>dân</a:t>
          </a:r>
          <a:r>
            <a:rPr lang="en-US" dirty="0" smtClean="0">
              <a:solidFill>
                <a:schemeClr val="bg1"/>
              </a:solidFill>
            </a:rPr>
            <a:t> </a:t>
          </a:r>
          <a:r>
            <a:rPr lang="en-US" dirty="0" err="1" smtClean="0">
              <a:solidFill>
                <a:schemeClr val="bg1"/>
              </a:solidFill>
            </a:rPr>
            <a:t>Thành</a:t>
          </a:r>
          <a:r>
            <a:rPr lang="en-US" dirty="0" smtClean="0">
              <a:solidFill>
                <a:schemeClr val="bg1"/>
              </a:solidFill>
            </a:rPr>
            <a:t> </a:t>
          </a:r>
          <a:r>
            <a:rPr lang="en-US" dirty="0" err="1" smtClean="0">
              <a:solidFill>
                <a:schemeClr val="bg1"/>
              </a:solidFill>
            </a:rPr>
            <a:t>phố</a:t>
          </a:r>
          <a:r>
            <a:rPr lang="en-US" dirty="0" smtClean="0">
              <a:solidFill>
                <a:schemeClr val="bg1"/>
              </a:solidFill>
            </a:rPr>
            <a:t> </a:t>
          </a:r>
          <a:r>
            <a:rPr lang="en-US" dirty="0" err="1" smtClean="0">
              <a:solidFill>
                <a:schemeClr val="bg1"/>
              </a:solidFill>
            </a:rPr>
            <a:t>Hồ</a:t>
          </a:r>
          <a:r>
            <a:rPr lang="en-US" dirty="0" smtClean="0">
              <a:solidFill>
                <a:schemeClr val="bg1"/>
              </a:solidFill>
            </a:rPr>
            <a:t> </a:t>
          </a:r>
          <a:r>
            <a:rPr lang="en-US" dirty="0" err="1" smtClean="0">
              <a:solidFill>
                <a:schemeClr val="bg1"/>
              </a:solidFill>
            </a:rPr>
            <a:t>Chí</a:t>
          </a:r>
          <a:r>
            <a:rPr lang="en-US" dirty="0" smtClean="0">
              <a:solidFill>
                <a:schemeClr val="bg1"/>
              </a:solidFill>
            </a:rPr>
            <a:t> Minh </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pPr algn="ctr"/>
          <a:r>
            <a:rPr lang="vi-VN" sz="3600" i="1" dirty="0" smtClean="0">
              <a:solidFill>
                <a:schemeClr val="bg1"/>
              </a:solidFill>
            </a:rPr>
            <a:t>Cơ quan quyền lực cao nhất ở Thành phố Hồ Chí Minh hiện nay là:</a:t>
          </a:r>
          <a:endParaRPr lang="en-US" sz="4500"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77BC0AEC-048E-4E9D-9A48-BF3CCD0B861D}">
      <dgm:prSet/>
      <dgm:spPr/>
      <dgm:t>
        <a:bodyPr/>
        <a:lstStyle/>
        <a:p>
          <a:r>
            <a:rPr lang="en-US" dirty="0" smtClean="0">
              <a:solidFill>
                <a:schemeClr val="bg1"/>
              </a:solidFill>
            </a:rPr>
            <a:t>b. Mặt trận tổ quốc Thành phố Hồ Chí Minh</a:t>
          </a:r>
        </a:p>
      </dgm:t>
    </dgm:pt>
    <dgm:pt modelId="{11BFF0AE-AF4F-4276-B402-0FE510472469}" type="parTrans" cxnId="{AB2FFD57-478B-42A1-B9DF-E72370679A85}">
      <dgm:prSet/>
      <dgm:spPr/>
      <dgm:t>
        <a:bodyPr/>
        <a:lstStyle/>
        <a:p>
          <a:endParaRPr lang="en-US"/>
        </a:p>
      </dgm:t>
    </dgm:pt>
    <dgm:pt modelId="{5095CA1A-5518-4BA7-9D83-E7E5A84E24C1}" type="sibTrans" cxnId="{AB2FFD57-478B-42A1-B9DF-E72370679A85}">
      <dgm:prSet/>
      <dgm:spPr/>
      <dgm:t>
        <a:bodyPr/>
        <a:lstStyle/>
        <a:p>
          <a:endParaRPr lang="en-US"/>
        </a:p>
      </dgm:t>
    </dgm:pt>
    <dgm:pt modelId="{3A4B57BD-484C-4842-ABB1-1A604A38D080}">
      <dgm:prSet/>
      <dgm:spPr/>
      <dgm:t>
        <a:bodyPr/>
        <a:lstStyle/>
        <a:p>
          <a:r>
            <a:rPr lang="en-US" dirty="0" smtClean="0">
              <a:solidFill>
                <a:schemeClr val="bg1"/>
              </a:solidFill>
            </a:rPr>
            <a:t>c. Hội đồng nhân dân Thành phố Hồ Chí Minh</a:t>
          </a:r>
        </a:p>
      </dgm:t>
    </dgm:pt>
    <dgm:pt modelId="{7CC2B0B1-CCE5-45DF-94F0-294E80E81055}" type="parTrans" cxnId="{1629523F-B210-4564-B761-1B11E201FBCF}">
      <dgm:prSet/>
      <dgm:spPr/>
      <dgm:t>
        <a:bodyPr/>
        <a:lstStyle/>
        <a:p>
          <a:endParaRPr lang="en-US"/>
        </a:p>
      </dgm:t>
    </dgm:pt>
    <dgm:pt modelId="{03029C9A-9009-4ECB-92A3-4C8D3800F9E5}" type="sibTrans" cxnId="{1629523F-B210-4564-B761-1B11E201FBCF}">
      <dgm:prSet/>
      <dgm:spPr/>
      <dgm:t>
        <a:bodyPr/>
        <a:lstStyle/>
        <a:p>
          <a:endParaRPr lang="en-US"/>
        </a:p>
      </dgm:t>
    </dgm:pt>
    <dgm:pt modelId="{0E3A60AB-33AC-4104-A53A-D9421B7AEE6D}">
      <dgm:prSet/>
      <dgm:spPr/>
      <dgm:t>
        <a:bodyPr/>
        <a:lstStyle/>
        <a:p>
          <a:r>
            <a:rPr lang="en-US" dirty="0" smtClean="0">
              <a:solidFill>
                <a:schemeClr val="bg1"/>
              </a:solidFill>
            </a:rPr>
            <a:t>d. Tòa án nhân dân Thành phố Hồ Chí Minh</a:t>
          </a:r>
        </a:p>
      </dgm:t>
    </dgm:pt>
    <dgm:pt modelId="{0F2381C7-F22E-4381-8D85-BDD4D8F6227A}" type="parTrans" cxnId="{47F47E1F-741F-4C18-8870-FCC1A708E557}">
      <dgm:prSet/>
      <dgm:spPr/>
      <dgm:t>
        <a:bodyPr/>
        <a:lstStyle/>
        <a:p>
          <a:endParaRPr lang="en-US"/>
        </a:p>
      </dgm:t>
    </dgm:pt>
    <dgm:pt modelId="{AC819502-6494-4CF8-8199-0303A723BF00}" type="sibTrans" cxnId="{47F47E1F-741F-4C18-8870-FCC1A708E55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FDF74E78-CA86-4B7B-8413-151CF80BD43D}" type="presOf" srcId="{8D6D26A5-62C7-45EB-9531-C85F1879241F}" destId="{AEC6E17D-F1BC-406A-B364-F3D4F5F76DD5}" srcOrd="0" destOrd="0" presId="urn:microsoft.com/office/officeart/2005/8/layout/vList5"/>
    <dgm:cxn modelId="{1629523F-B210-4564-B761-1B11E201FBCF}" srcId="{8D6D26A5-62C7-45EB-9531-C85F1879241F}" destId="{3A4B57BD-484C-4842-ABB1-1A604A38D080}" srcOrd="2" destOrd="0" parTransId="{7CC2B0B1-CCE5-45DF-94F0-294E80E81055}" sibTransId="{03029C9A-9009-4ECB-92A3-4C8D3800F9E5}"/>
    <dgm:cxn modelId="{33B1723D-57D6-487F-A662-4E6ACA4778F9}" type="presOf" srcId="{0E3A60AB-33AC-4104-A53A-D9421B7AEE6D}" destId="{F1A0EB02-8037-4F89-8026-A7DA99CFEE45}" srcOrd="0" destOrd="3" presId="urn:microsoft.com/office/officeart/2005/8/layout/vList5"/>
    <dgm:cxn modelId="{2516C84C-5576-4387-B8D8-C7DED5F9B1C2}" type="presOf" srcId="{AF508471-6BF0-4E4D-9C49-5C04E4F1A8A2}" destId="{D5CC919E-8CCC-4B1A-8D10-6F2C091922D1}"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43F222B4-D0DA-45D4-8FD5-4471F23469D1}" type="presOf" srcId="{77BC0AEC-048E-4E9D-9A48-BF3CCD0B861D}" destId="{F1A0EB02-8037-4F89-8026-A7DA99CFEE45}" srcOrd="0" destOrd="1" presId="urn:microsoft.com/office/officeart/2005/8/layout/vList5"/>
    <dgm:cxn modelId="{47F47E1F-741F-4C18-8870-FCC1A708E557}" srcId="{8D6D26A5-62C7-45EB-9531-C85F1879241F}" destId="{0E3A60AB-33AC-4104-A53A-D9421B7AEE6D}" srcOrd="3" destOrd="0" parTransId="{0F2381C7-F22E-4381-8D85-BDD4D8F6227A}" sibTransId="{AC819502-6494-4CF8-8199-0303A723BF00}"/>
    <dgm:cxn modelId="{D90975F9-0F0F-4426-A678-DE5D572393A3}" srcId="{AF508471-6BF0-4E4D-9C49-5C04E4F1A8A2}" destId="{8D6D26A5-62C7-45EB-9531-C85F1879241F}" srcOrd="0" destOrd="0" parTransId="{EBFBBD4C-66B5-474F-ACFD-265FCEFB024C}" sibTransId="{6D40A9E5-9B80-47A3-87E7-3B218C729BC2}"/>
    <dgm:cxn modelId="{AB2FFD57-478B-42A1-B9DF-E72370679A85}" srcId="{8D6D26A5-62C7-45EB-9531-C85F1879241F}" destId="{77BC0AEC-048E-4E9D-9A48-BF3CCD0B861D}" srcOrd="1" destOrd="0" parTransId="{11BFF0AE-AF4F-4276-B402-0FE510472469}" sibTransId="{5095CA1A-5518-4BA7-9D83-E7E5A84E24C1}"/>
    <dgm:cxn modelId="{6CBBFC4F-29A6-4FAA-B94B-D553491AED49}" type="presOf" srcId="{A556DFAD-6063-40D5-896A-04500B9ADA0D}" destId="{F1A0EB02-8037-4F89-8026-A7DA99CFEE45}" srcOrd="0" destOrd="0" presId="urn:microsoft.com/office/officeart/2005/8/layout/vList5"/>
    <dgm:cxn modelId="{BC9F303F-D802-4E2A-8C1F-7212F23D798D}" type="presOf" srcId="{3A4B57BD-484C-4842-ABB1-1A604A38D080}" destId="{F1A0EB02-8037-4F89-8026-A7DA99CFEE45}" srcOrd="0" destOrd="2" presId="urn:microsoft.com/office/officeart/2005/8/layout/vList5"/>
    <dgm:cxn modelId="{EF060CD0-0DED-47FB-9F9D-DC4926201E0F}" type="presParOf" srcId="{D5CC919E-8CCC-4B1A-8D10-6F2C091922D1}" destId="{68BFF038-1D82-498E-BFBE-D15BC7CCD2BC}" srcOrd="0" destOrd="0" presId="urn:microsoft.com/office/officeart/2005/8/layout/vList5"/>
    <dgm:cxn modelId="{985E8F6C-BCDD-40FD-951D-9F068F86E307}" type="presParOf" srcId="{68BFF038-1D82-498E-BFBE-D15BC7CCD2BC}" destId="{AEC6E17D-F1BC-406A-B364-F3D4F5F76DD5}" srcOrd="0" destOrd="0" presId="urn:microsoft.com/office/officeart/2005/8/layout/vList5"/>
    <dgm:cxn modelId="{C0A76C9D-8D77-4467-A0FB-61B6EE856766}"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r>
            <a:rPr lang="en-US" dirty="0" smtClean="0">
              <a:solidFill>
                <a:schemeClr val="bg1"/>
              </a:solidFill>
            </a:rPr>
            <a:t>a. </a:t>
          </a:r>
          <a:r>
            <a:rPr lang="en-US" dirty="0" err="1" smtClean="0">
              <a:solidFill>
                <a:schemeClr val="bg1"/>
              </a:solidFill>
            </a:rPr>
            <a:t>Chính</a:t>
          </a:r>
          <a:r>
            <a:rPr lang="en-US" dirty="0" smtClean="0">
              <a:solidFill>
                <a:schemeClr val="bg1"/>
              </a:solidFill>
            </a:rPr>
            <a:t> </a:t>
          </a:r>
          <a:r>
            <a:rPr lang="en-US" dirty="0" err="1" smtClean="0">
              <a:solidFill>
                <a:schemeClr val="bg1"/>
              </a:solidFill>
            </a:rPr>
            <a:t>phủ</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pPr algn="ctr"/>
          <a:r>
            <a:rPr lang="vi-VN" sz="3200" i="1" dirty="0" smtClean="0">
              <a:solidFill>
                <a:schemeClr val="bg1"/>
              </a:solidFill>
            </a:rPr>
            <a:t>Hiến pháp năm 2013 quy định: Cơ quan xét xử của nước Cộng hoà xã hội chủ nghĩa Việt Nam, thực hiện quyền tư pháp là cơ quan nào?</a:t>
          </a:r>
          <a:endParaRPr lang="en-US" sz="3200"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297BD1B8-4A4D-46F5-AD24-801E8EA292B3}">
      <dgm:prSet/>
      <dgm:spPr>
        <a:solidFill>
          <a:srgbClr val="002060"/>
        </a:solidFill>
      </dgm:spPr>
      <dgm:t>
        <a:bodyPr/>
        <a:lstStyle/>
        <a:p>
          <a:r>
            <a:rPr lang="en-US" dirty="0" smtClean="0">
              <a:solidFill>
                <a:schemeClr val="bg1"/>
              </a:solidFill>
            </a:rPr>
            <a:t>b. Quốc hội</a:t>
          </a:r>
        </a:p>
      </dgm:t>
    </dgm:pt>
    <dgm:pt modelId="{CDDCF89D-907C-457F-B9F5-C8D644B46045}" type="parTrans" cxnId="{12F36ABA-CC47-4267-914E-E0D57B822C1B}">
      <dgm:prSet/>
      <dgm:spPr/>
      <dgm:t>
        <a:bodyPr/>
        <a:lstStyle/>
        <a:p>
          <a:endParaRPr lang="en-US"/>
        </a:p>
      </dgm:t>
    </dgm:pt>
    <dgm:pt modelId="{54126A71-B8CA-4A29-BA76-3FDBF0F2276B}" type="sibTrans" cxnId="{12F36ABA-CC47-4267-914E-E0D57B822C1B}">
      <dgm:prSet/>
      <dgm:spPr/>
      <dgm:t>
        <a:bodyPr/>
        <a:lstStyle/>
        <a:p>
          <a:endParaRPr lang="en-US"/>
        </a:p>
      </dgm:t>
    </dgm:pt>
    <dgm:pt modelId="{6FF70880-817A-42CE-9411-B183D4D01B2C}">
      <dgm:prSet/>
      <dgm:spPr>
        <a:solidFill>
          <a:srgbClr val="002060"/>
        </a:solidFill>
      </dgm:spPr>
      <dgm:t>
        <a:bodyPr/>
        <a:lstStyle/>
        <a:p>
          <a:r>
            <a:rPr lang="en-US" dirty="0" smtClean="0">
              <a:solidFill>
                <a:schemeClr val="bg1"/>
              </a:solidFill>
            </a:rPr>
            <a:t>c. Tòa án nhân dân</a:t>
          </a:r>
        </a:p>
      </dgm:t>
    </dgm:pt>
    <dgm:pt modelId="{5B9FB35F-ED38-4C12-B9B7-35974EDB3DD5}" type="parTrans" cxnId="{873418B7-248D-4C8C-896D-FEBF9FA52EE4}">
      <dgm:prSet/>
      <dgm:spPr/>
      <dgm:t>
        <a:bodyPr/>
        <a:lstStyle/>
        <a:p>
          <a:endParaRPr lang="en-US"/>
        </a:p>
      </dgm:t>
    </dgm:pt>
    <dgm:pt modelId="{E12AC92D-ECDB-4328-BDB6-1E217508E651}" type="sibTrans" cxnId="{873418B7-248D-4C8C-896D-FEBF9FA52EE4}">
      <dgm:prSet/>
      <dgm:spPr/>
      <dgm:t>
        <a:bodyPr/>
        <a:lstStyle/>
        <a:p>
          <a:endParaRPr lang="en-US"/>
        </a:p>
      </dgm:t>
    </dgm:pt>
    <dgm:pt modelId="{9C58C0F8-6B20-491E-ABD6-8FD3A69C1460}">
      <dgm:prSet/>
      <dgm:spPr>
        <a:solidFill>
          <a:srgbClr val="002060"/>
        </a:solidFill>
      </dgm:spPr>
      <dgm:t>
        <a:bodyPr/>
        <a:lstStyle/>
        <a:p>
          <a:r>
            <a:rPr lang="en-US" dirty="0" smtClean="0">
              <a:solidFill>
                <a:schemeClr val="bg1"/>
              </a:solidFill>
            </a:rPr>
            <a:t>d. Viện kiểm sát nhân dân</a:t>
          </a:r>
        </a:p>
      </dgm:t>
    </dgm:pt>
    <dgm:pt modelId="{A48BF3CC-78CE-4034-8429-1127A07BB610}" type="parTrans" cxnId="{7AC25F1E-C3A3-4376-8590-CE2D70FE796B}">
      <dgm:prSet/>
      <dgm:spPr/>
      <dgm:t>
        <a:bodyPr/>
        <a:lstStyle/>
        <a:p>
          <a:endParaRPr lang="en-US"/>
        </a:p>
      </dgm:t>
    </dgm:pt>
    <dgm:pt modelId="{AFF5799E-A36E-411E-ACA1-F841738E5C79}" type="sibTrans" cxnId="{7AC25F1E-C3A3-4376-8590-CE2D70FE796B}">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873418B7-248D-4C8C-896D-FEBF9FA52EE4}" srcId="{8D6D26A5-62C7-45EB-9531-C85F1879241F}" destId="{6FF70880-817A-42CE-9411-B183D4D01B2C}" srcOrd="2" destOrd="0" parTransId="{5B9FB35F-ED38-4C12-B9B7-35974EDB3DD5}" sibTransId="{E12AC92D-ECDB-4328-BDB6-1E217508E651}"/>
    <dgm:cxn modelId="{86F04230-D1BF-4751-8EB9-F8BA4E739D1F}" type="presOf" srcId="{AF508471-6BF0-4E4D-9C49-5C04E4F1A8A2}" destId="{D5CC919E-8CCC-4B1A-8D10-6F2C091922D1}" srcOrd="0" destOrd="0" presId="urn:microsoft.com/office/officeart/2005/8/layout/vList5"/>
    <dgm:cxn modelId="{12F36ABA-CC47-4267-914E-E0D57B822C1B}" srcId="{8D6D26A5-62C7-45EB-9531-C85F1879241F}" destId="{297BD1B8-4A4D-46F5-AD24-801E8EA292B3}" srcOrd="1" destOrd="0" parTransId="{CDDCF89D-907C-457F-B9F5-C8D644B46045}" sibTransId="{54126A71-B8CA-4A29-BA76-3FDBF0F2276B}"/>
    <dgm:cxn modelId="{D15B7FD6-BD38-49EB-9B33-E14B23EDE442}" type="presOf" srcId="{6FF70880-817A-42CE-9411-B183D4D01B2C}" destId="{F1A0EB02-8037-4F89-8026-A7DA99CFEE45}" srcOrd="0" destOrd="2" presId="urn:microsoft.com/office/officeart/2005/8/layout/vList5"/>
    <dgm:cxn modelId="{E0E336C4-18AB-4F18-8678-52D582BF375C}" type="presOf" srcId="{8D6D26A5-62C7-45EB-9531-C85F1879241F}" destId="{AEC6E17D-F1BC-406A-B364-F3D4F5F76DD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1AF5F99F-9865-46C3-8FAE-1D21CF863AC7}" type="presOf" srcId="{9C58C0F8-6B20-491E-ABD6-8FD3A69C1460}" destId="{F1A0EB02-8037-4F89-8026-A7DA99CFEE45}" srcOrd="0" destOrd="3" presId="urn:microsoft.com/office/officeart/2005/8/layout/vList5"/>
    <dgm:cxn modelId="{D2C05711-0FCA-45E0-BE7F-E5F27EDBBD70}" type="presOf" srcId="{297BD1B8-4A4D-46F5-AD24-801E8EA292B3}"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374FE201-8043-4A09-952F-FDD36D3ED7DE}" type="presOf" srcId="{A556DFAD-6063-40D5-896A-04500B9ADA0D}" destId="{F1A0EB02-8037-4F89-8026-A7DA99CFEE45}" srcOrd="0" destOrd="0" presId="urn:microsoft.com/office/officeart/2005/8/layout/vList5"/>
    <dgm:cxn modelId="{7AC25F1E-C3A3-4376-8590-CE2D70FE796B}" srcId="{8D6D26A5-62C7-45EB-9531-C85F1879241F}" destId="{9C58C0F8-6B20-491E-ABD6-8FD3A69C1460}" srcOrd="3" destOrd="0" parTransId="{A48BF3CC-78CE-4034-8429-1127A07BB610}" sibTransId="{AFF5799E-A36E-411E-ACA1-F841738E5C79}"/>
    <dgm:cxn modelId="{C385E495-AE78-4E7E-A8DA-C3ADAA40FA78}" type="presParOf" srcId="{D5CC919E-8CCC-4B1A-8D10-6F2C091922D1}" destId="{68BFF038-1D82-498E-BFBE-D15BC7CCD2BC}" srcOrd="0" destOrd="0" presId="urn:microsoft.com/office/officeart/2005/8/layout/vList5"/>
    <dgm:cxn modelId="{35E6B86C-800B-44E7-BB82-E0BD6A5995AD}" type="presParOf" srcId="{68BFF038-1D82-498E-BFBE-D15BC7CCD2BC}" destId="{AEC6E17D-F1BC-406A-B364-F3D4F5F76DD5}" srcOrd="0" destOrd="0" presId="urn:microsoft.com/office/officeart/2005/8/layout/vList5"/>
    <dgm:cxn modelId="{3B392399-1C5B-44A7-86C2-9D387634A97B}"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r>
            <a:rPr lang="en-US" dirty="0" smtClean="0">
              <a:solidFill>
                <a:schemeClr val="bg1"/>
              </a:solidFill>
            </a:rPr>
            <a:t>a. </a:t>
          </a:r>
          <a:r>
            <a:rPr lang="en-US" dirty="0" err="1" smtClean="0">
              <a:solidFill>
                <a:schemeClr val="bg1"/>
              </a:solidFill>
            </a:rPr>
            <a:t>Việt</a:t>
          </a:r>
          <a:r>
            <a:rPr lang="en-US" dirty="0" smtClean="0">
              <a:solidFill>
                <a:schemeClr val="bg1"/>
              </a:solidFill>
            </a:rPr>
            <a:t> Nam </a:t>
          </a:r>
          <a:r>
            <a:rPr lang="en-US" dirty="0" err="1" smtClean="0">
              <a:solidFill>
                <a:schemeClr val="bg1"/>
              </a:solidFill>
            </a:rPr>
            <a:t>yêu</a:t>
          </a:r>
          <a:r>
            <a:rPr lang="en-US" dirty="0" smtClean="0">
              <a:solidFill>
                <a:schemeClr val="bg1"/>
              </a:solidFill>
            </a:rPr>
            <a:t> </a:t>
          </a:r>
          <a:r>
            <a:rPr lang="en-US" dirty="0" err="1" smtClean="0">
              <a:solidFill>
                <a:schemeClr val="bg1"/>
              </a:solidFill>
            </a:rPr>
            <a:t>cầu</a:t>
          </a:r>
          <a:r>
            <a:rPr lang="en-US" dirty="0" smtClean="0">
              <a:solidFill>
                <a:schemeClr val="bg1"/>
              </a:solidFill>
            </a:rPr>
            <a:t> ca</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en-US" sz="2800" i="1" dirty="0" smtClean="0">
              <a:solidFill>
                <a:schemeClr val="bg1"/>
              </a:solidFill>
            </a:rPr>
            <a:t>"</a:t>
          </a:r>
          <a:r>
            <a:rPr lang="en-US" sz="2800" i="1" dirty="0" err="1" smtClean="0">
              <a:solidFill>
                <a:schemeClr val="bg1"/>
              </a:solidFill>
            </a:rPr>
            <a:t>Bảy</a:t>
          </a:r>
          <a:r>
            <a:rPr lang="en-US" sz="2800" i="1" dirty="0" smtClean="0">
              <a:solidFill>
                <a:schemeClr val="bg1"/>
              </a:solidFill>
            </a:rPr>
            <a:t> </a:t>
          </a:r>
          <a:r>
            <a:rPr lang="en-US" sz="2800" i="1" dirty="0" err="1" smtClean="0">
              <a:solidFill>
                <a:schemeClr val="bg1"/>
              </a:solidFill>
            </a:rPr>
            <a:t>xin</a:t>
          </a:r>
          <a:r>
            <a:rPr lang="en-US" sz="2800" i="1" dirty="0" smtClean="0">
              <a:solidFill>
                <a:schemeClr val="bg1"/>
              </a:solidFill>
            </a:rPr>
            <a:t> </a:t>
          </a:r>
          <a:r>
            <a:rPr lang="en-US" sz="2800" i="1" dirty="0" err="1" smtClean="0">
              <a:solidFill>
                <a:schemeClr val="bg1"/>
              </a:solidFill>
            </a:rPr>
            <a:t>hiến</a:t>
          </a:r>
          <a:r>
            <a:rPr lang="en-US" sz="2800" i="1" dirty="0" smtClean="0">
              <a:solidFill>
                <a:schemeClr val="bg1"/>
              </a:solidFill>
            </a:rPr>
            <a:t> </a:t>
          </a:r>
          <a:r>
            <a:rPr lang="en-US" sz="2800" i="1" dirty="0" err="1" smtClean="0">
              <a:solidFill>
                <a:schemeClr val="bg1"/>
              </a:solidFill>
            </a:rPr>
            <a:t>pháp</a:t>
          </a:r>
          <a:r>
            <a:rPr lang="en-US" sz="2800" i="1" dirty="0" smtClean="0">
              <a:solidFill>
                <a:schemeClr val="bg1"/>
              </a:solidFill>
            </a:rPr>
            <a:t> ban </a:t>
          </a:r>
          <a:r>
            <a:rPr lang="en-US" sz="2800" i="1" dirty="0" err="1" smtClean="0">
              <a:solidFill>
                <a:schemeClr val="bg1"/>
              </a:solidFill>
            </a:rPr>
            <a:t>hành</a:t>
          </a:r>
          <a:endParaRPr lang="en-US" sz="2800" i="1" dirty="0" smtClean="0">
            <a:solidFill>
              <a:schemeClr val="bg1"/>
            </a:solidFill>
          </a:endParaRPr>
        </a:p>
        <a:p>
          <a:r>
            <a:rPr lang="en-US" sz="2800" i="1" dirty="0" err="1" smtClean="0">
              <a:solidFill>
                <a:schemeClr val="bg1"/>
              </a:solidFill>
            </a:rPr>
            <a:t>Trăm</a:t>
          </a:r>
          <a:r>
            <a:rPr lang="en-US" sz="2800" i="1" dirty="0" smtClean="0">
              <a:solidFill>
                <a:schemeClr val="bg1"/>
              </a:solidFill>
            </a:rPr>
            <a:t> </a:t>
          </a:r>
          <a:r>
            <a:rPr lang="en-US" sz="2800" i="1" dirty="0" err="1" smtClean="0">
              <a:solidFill>
                <a:schemeClr val="bg1"/>
              </a:solidFill>
            </a:rPr>
            <a:t>điều</a:t>
          </a:r>
          <a:r>
            <a:rPr lang="en-US" sz="2800" i="1" dirty="0" smtClean="0">
              <a:solidFill>
                <a:schemeClr val="bg1"/>
              </a:solidFill>
            </a:rPr>
            <a:t> </a:t>
          </a:r>
          <a:r>
            <a:rPr lang="en-US" sz="2800" i="1" dirty="0" err="1" smtClean="0">
              <a:solidFill>
                <a:schemeClr val="bg1"/>
              </a:solidFill>
            </a:rPr>
            <a:t>phải</a:t>
          </a:r>
          <a:r>
            <a:rPr lang="en-US" sz="2800" i="1" dirty="0" smtClean="0">
              <a:solidFill>
                <a:schemeClr val="bg1"/>
              </a:solidFill>
            </a:rPr>
            <a:t> </a:t>
          </a:r>
          <a:r>
            <a:rPr lang="en-US" sz="2800" i="1" dirty="0" err="1" smtClean="0">
              <a:solidFill>
                <a:schemeClr val="bg1"/>
              </a:solidFill>
            </a:rPr>
            <a:t>có</a:t>
          </a:r>
          <a:r>
            <a:rPr lang="en-US" sz="2800" i="1" dirty="0" smtClean="0">
              <a:solidFill>
                <a:schemeClr val="bg1"/>
              </a:solidFill>
            </a:rPr>
            <a:t> </a:t>
          </a:r>
          <a:r>
            <a:rPr lang="en-US" sz="2800" i="1" dirty="0" err="1" smtClean="0">
              <a:solidFill>
                <a:schemeClr val="bg1"/>
              </a:solidFill>
            </a:rPr>
            <a:t>thần</a:t>
          </a:r>
          <a:r>
            <a:rPr lang="en-US" sz="2800" i="1" dirty="0" smtClean="0">
              <a:solidFill>
                <a:schemeClr val="bg1"/>
              </a:solidFill>
            </a:rPr>
            <a:t> </a:t>
          </a:r>
          <a:r>
            <a:rPr lang="en-US" sz="2800" i="1" dirty="0" err="1" smtClean="0">
              <a:solidFill>
                <a:schemeClr val="bg1"/>
              </a:solidFill>
            </a:rPr>
            <a:t>linh</a:t>
          </a:r>
          <a:r>
            <a:rPr lang="en-US" sz="2800" i="1" dirty="0" smtClean="0">
              <a:solidFill>
                <a:schemeClr val="bg1"/>
              </a:solidFill>
            </a:rPr>
            <a:t> </a:t>
          </a:r>
          <a:r>
            <a:rPr lang="en-US" sz="2800" i="1" dirty="0" err="1" smtClean="0">
              <a:solidFill>
                <a:schemeClr val="bg1"/>
              </a:solidFill>
            </a:rPr>
            <a:t>pháp</a:t>
          </a:r>
          <a:r>
            <a:rPr lang="en-US" sz="2800" i="1" dirty="0" smtClean="0">
              <a:solidFill>
                <a:schemeClr val="bg1"/>
              </a:solidFill>
            </a:rPr>
            <a:t> </a:t>
          </a:r>
          <a:r>
            <a:rPr lang="en-US" sz="2800" i="1" dirty="0" err="1" smtClean="0">
              <a:solidFill>
                <a:schemeClr val="bg1"/>
              </a:solidFill>
            </a:rPr>
            <a:t>quyền</a:t>
          </a:r>
          <a:r>
            <a:rPr lang="en-US" sz="2800" i="1" dirty="0" smtClean="0">
              <a:solidFill>
                <a:schemeClr val="bg1"/>
              </a:solidFill>
            </a:rPr>
            <a:t>"</a:t>
          </a:r>
        </a:p>
        <a:p>
          <a:r>
            <a:rPr lang="en-US" sz="2800" i="1" dirty="0" smtClean="0">
              <a:solidFill>
                <a:schemeClr val="bg1"/>
              </a:solidFill>
            </a:rPr>
            <a:t>T</a:t>
          </a:r>
          <a:r>
            <a:rPr lang="vi-VN" sz="2800" i="1" dirty="0" smtClean="0">
              <a:solidFill>
                <a:schemeClr val="bg1"/>
              </a:solidFill>
            </a:rPr>
            <a:t>rích trong tác phẩm nào của Chủ tịch Hồ Chí Minh?</a:t>
          </a:r>
          <a:endParaRPr lang="en-US" sz="2800" i="1" dirty="0">
            <a:solidFill>
              <a:schemeClr val="bg1"/>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ABB0A543-953F-42B5-BE85-A85291121B7C}">
      <dgm:prSet/>
      <dgm:spPr/>
      <dgm:t>
        <a:bodyPr/>
        <a:lstStyle/>
        <a:p>
          <a:r>
            <a:rPr lang="nn-NO" dirty="0" smtClean="0">
              <a:solidFill>
                <a:schemeClr val="bg1"/>
              </a:solidFill>
            </a:rPr>
            <a:t>b. Nhật ký trong tù</a:t>
          </a:r>
          <a:endParaRPr lang="en-US" dirty="0" smtClean="0">
            <a:solidFill>
              <a:schemeClr val="bg1"/>
            </a:solidFill>
          </a:endParaRPr>
        </a:p>
      </dgm:t>
    </dgm:pt>
    <dgm:pt modelId="{4ED346DA-7894-4333-BEAA-81F9FA5A264C}" type="parTrans" cxnId="{A43CDEFD-1F35-403E-ABE7-ACD36AB734D3}">
      <dgm:prSet/>
      <dgm:spPr/>
      <dgm:t>
        <a:bodyPr/>
        <a:lstStyle/>
        <a:p>
          <a:endParaRPr lang="en-US"/>
        </a:p>
      </dgm:t>
    </dgm:pt>
    <dgm:pt modelId="{7EFBBBC5-7589-4A0E-928B-44BF716C0564}" type="sibTrans" cxnId="{A43CDEFD-1F35-403E-ABE7-ACD36AB734D3}">
      <dgm:prSet/>
      <dgm:spPr/>
      <dgm:t>
        <a:bodyPr/>
        <a:lstStyle/>
        <a:p>
          <a:endParaRPr lang="en-US"/>
        </a:p>
      </dgm:t>
    </dgm:pt>
    <dgm:pt modelId="{4414471D-4F5D-428C-A4B8-D3B7A4703C21}">
      <dgm:prSet/>
      <dgm:spPr/>
      <dgm:t>
        <a:bodyPr/>
        <a:lstStyle/>
        <a:p>
          <a:r>
            <a:rPr lang="en-US" dirty="0" smtClean="0">
              <a:solidFill>
                <a:schemeClr val="bg1"/>
              </a:solidFill>
            </a:rPr>
            <a:t>c. Di chúc</a:t>
          </a:r>
        </a:p>
      </dgm:t>
    </dgm:pt>
    <dgm:pt modelId="{E9F0CCFB-7CA2-4066-9BBD-F08F7E0DA0FA}" type="parTrans" cxnId="{43FBD579-1C9C-47B3-9042-C22F15594FE0}">
      <dgm:prSet/>
      <dgm:spPr/>
      <dgm:t>
        <a:bodyPr/>
        <a:lstStyle/>
        <a:p>
          <a:endParaRPr lang="en-US"/>
        </a:p>
      </dgm:t>
    </dgm:pt>
    <dgm:pt modelId="{78125019-7CC3-41D1-A7EB-DE88A1E375BA}" type="sibTrans" cxnId="{43FBD579-1C9C-47B3-9042-C22F15594FE0}">
      <dgm:prSet/>
      <dgm:spPr/>
      <dgm:t>
        <a:bodyPr/>
        <a:lstStyle/>
        <a:p>
          <a:endParaRPr lang="en-US"/>
        </a:p>
      </dgm:t>
    </dgm:pt>
    <dgm:pt modelId="{9D91958E-6481-46C2-A17F-52CF3931BAED}">
      <dgm:prSet/>
      <dgm:spPr/>
      <dgm:t>
        <a:bodyPr/>
        <a:lstStyle/>
        <a:p>
          <a:r>
            <a:rPr lang="vi-VN" dirty="0" smtClean="0">
              <a:solidFill>
                <a:schemeClr val="bg1"/>
              </a:solidFill>
            </a:rPr>
            <a:t>d.  Đường cách mệnh</a:t>
          </a:r>
          <a:endParaRPr lang="en-US" dirty="0" smtClean="0">
            <a:solidFill>
              <a:schemeClr val="bg1"/>
            </a:solidFill>
          </a:endParaRPr>
        </a:p>
      </dgm:t>
    </dgm:pt>
    <dgm:pt modelId="{B2F38950-2FAC-4998-AA77-AD0A8D938DD9}" type="parTrans" cxnId="{13620147-358C-49AA-AE58-DB560CB7E194}">
      <dgm:prSet/>
      <dgm:spPr/>
      <dgm:t>
        <a:bodyPr/>
        <a:lstStyle/>
        <a:p>
          <a:endParaRPr lang="en-US"/>
        </a:p>
      </dgm:t>
    </dgm:pt>
    <dgm:pt modelId="{AB7F2682-41D3-4003-B468-9AF5F6AB2A64}" type="sibTrans" cxnId="{13620147-358C-49AA-AE58-DB560CB7E194}">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FDFE67E7-CE71-45C6-B02B-5755A2429243}" type="presOf" srcId="{AF508471-6BF0-4E4D-9C49-5C04E4F1A8A2}" destId="{D5CC919E-8CCC-4B1A-8D10-6F2C091922D1}" srcOrd="0" destOrd="0" presId="urn:microsoft.com/office/officeart/2005/8/layout/vList5"/>
    <dgm:cxn modelId="{C66A25D1-A086-49DA-ACFD-303DA020DDB7}" type="presOf" srcId="{8D6D26A5-62C7-45EB-9531-C85F1879241F}" destId="{AEC6E17D-F1BC-406A-B364-F3D4F5F76DD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610F2EB1-7C21-47DA-AA03-0F16EC57A18A}" type="presOf" srcId="{4414471D-4F5D-428C-A4B8-D3B7A4703C21}" destId="{F1A0EB02-8037-4F89-8026-A7DA99CFEE45}" srcOrd="0" destOrd="2" presId="urn:microsoft.com/office/officeart/2005/8/layout/vList5"/>
    <dgm:cxn modelId="{43FBD579-1C9C-47B3-9042-C22F15594FE0}" srcId="{8D6D26A5-62C7-45EB-9531-C85F1879241F}" destId="{4414471D-4F5D-428C-A4B8-D3B7A4703C21}" srcOrd="2" destOrd="0" parTransId="{E9F0CCFB-7CA2-4066-9BBD-F08F7E0DA0FA}" sibTransId="{78125019-7CC3-41D1-A7EB-DE88A1E375BA}"/>
    <dgm:cxn modelId="{13620147-358C-49AA-AE58-DB560CB7E194}" srcId="{8D6D26A5-62C7-45EB-9531-C85F1879241F}" destId="{9D91958E-6481-46C2-A17F-52CF3931BAED}" srcOrd="3" destOrd="0" parTransId="{B2F38950-2FAC-4998-AA77-AD0A8D938DD9}" sibTransId="{AB7F2682-41D3-4003-B468-9AF5F6AB2A64}"/>
    <dgm:cxn modelId="{D65C230A-23A2-4CDF-964F-28542A55D3D2}" type="presOf" srcId="{ABB0A543-953F-42B5-BE85-A85291121B7C}" destId="{F1A0EB02-8037-4F89-8026-A7DA99CFEE45}" srcOrd="0" destOrd="1" presId="urn:microsoft.com/office/officeart/2005/8/layout/vList5"/>
    <dgm:cxn modelId="{A76B7284-41E6-44A4-A38B-89BCE4824DF9}" type="presOf" srcId="{9D91958E-6481-46C2-A17F-52CF3931BAED}" destId="{F1A0EB02-8037-4F89-8026-A7DA99CFEE45}" srcOrd="0" destOrd="3" presId="urn:microsoft.com/office/officeart/2005/8/layout/vList5"/>
    <dgm:cxn modelId="{844D47A7-D9F9-4748-8F92-C23EC2C9A227}"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A43CDEFD-1F35-403E-ABE7-ACD36AB734D3}" srcId="{8D6D26A5-62C7-45EB-9531-C85F1879241F}" destId="{ABB0A543-953F-42B5-BE85-A85291121B7C}" srcOrd="1" destOrd="0" parTransId="{4ED346DA-7894-4333-BEAA-81F9FA5A264C}" sibTransId="{7EFBBBC5-7589-4A0E-928B-44BF716C0564}"/>
    <dgm:cxn modelId="{FCEDECD3-0C66-45D4-B652-3502BFA75308}" type="presParOf" srcId="{D5CC919E-8CCC-4B1A-8D10-6F2C091922D1}" destId="{68BFF038-1D82-498E-BFBE-D15BC7CCD2BC}" srcOrd="0" destOrd="0" presId="urn:microsoft.com/office/officeart/2005/8/layout/vList5"/>
    <dgm:cxn modelId="{9769CD91-B5F1-462E-9D69-52B75B458E52}" type="presParOf" srcId="{68BFF038-1D82-498E-BFBE-D15BC7CCD2BC}" destId="{AEC6E17D-F1BC-406A-B364-F3D4F5F76DD5}" srcOrd="0" destOrd="0" presId="urn:microsoft.com/office/officeart/2005/8/layout/vList5"/>
    <dgm:cxn modelId="{23EE1756-D0B9-464E-8AD0-4AAB2A656C2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r>
            <a:rPr lang="en-US" dirty="0" smtClean="0">
              <a:solidFill>
                <a:schemeClr val="bg1"/>
              </a:solidFill>
            </a:rPr>
            <a:t>a. </a:t>
          </a:r>
          <a:r>
            <a:rPr lang="en-US" dirty="0" err="1" smtClean="0">
              <a:solidFill>
                <a:schemeClr val="bg1"/>
              </a:solidFill>
            </a:rPr>
            <a:t>Quốc</a:t>
          </a:r>
          <a:r>
            <a:rPr lang="en-US" dirty="0" smtClean="0">
              <a:solidFill>
                <a:schemeClr val="bg1"/>
              </a:solidFill>
            </a:rPr>
            <a:t> </a:t>
          </a:r>
          <a:r>
            <a:rPr lang="en-US" dirty="0" err="1" smtClean="0">
              <a:solidFill>
                <a:schemeClr val="bg1"/>
              </a:solidFill>
            </a:rPr>
            <a:t>hội</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2800" i="1" dirty="0" smtClean="0">
              <a:solidFill>
                <a:schemeClr val="bg1"/>
              </a:solidFill>
            </a:rPr>
            <a:t>Hiến pháp năm 2013 quy định: </a:t>
          </a:r>
          <a:r>
            <a:rPr lang="vi-VN" sz="2800" i="1" dirty="0" smtClean="0">
              <a:solidFill>
                <a:srgbClr val="FFFF00"/>
              </a:solidFill>
            </a:rPr>
            <a:t>Cơ quan hành chính nhà nước cao nhất của nước Cộng hoà xã hội chủ nghĩa Việt Nam là cơ  quan nào?</a:t>
          </a:r>
          <a:endParaRPr lang="en-US" sz="28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65B4236A-8CF7-4C11-BF01-796B03C286E0}">
      <dgm:prSet/>
      <dgm:spPr/>
      <dgm:t>
        <a:bodyPr/>
        <a:lstStyle/>
        <a:p>
          <a:r>
            <a:rPr lang="en-US" dirty="0" smtClean="0">
              <a:solidFill>
                <a:schemeClr val="bg1"/>
              </a:solidFill>
            </a:rPr>
            <a:t>b. Chính phủ</a:t>
          </a:r>
        </a:p>
      </dgm:t>
    </dgm:pt>
    <dgm:pt modelId="{29D3492C-FF04-45CB-A6F2-A94FC88BE0DB}" type="parTrans" cxnId="{2D42CE0E-CC2E-48E1-92AC-FEF7D21A23A9}">
      <dgm:prSet/>
      <dgm:spPr/>
      <dgm:t>
        <a:bodyPr/>
        <a:lstStyle/>
        <a:p>
          <a:endParaRPr lang="en-US"/>
        </a:p>
      </dgm:t>
    </dgm:pt>
    <dgm:pt modelId="{B2F75C43-F20A-4FAD-9365-75D3CDD8E5CD}" type="sibTrans" cxnId="{2D42CE0E-CC2E-48E1-92AC-FEF7D21A23A9}">
      <dgm:prSet/>
      <dgm:spPr/>
      <dgm:t>
        <a:bodyPr/>
        <a:lstStyle/>
        <a:p>
          <a:endParaRPr lang="en-US"/>
        </a:p>
      </dgm:t>
    </dgm:pt>
    <dgm:pt modelId="{7B0B20DA-5F03-48A0-B5A7-F72E82AF1BB1}">
      <dgm:prSet/>
      <dgm:spPr/>
      <dgm:t>
        <a:bodyPr/>
        <a:lstStyle/>
        <a:p>
          <a:r>
            <a:rPr lang="en-US" dirty="0" smtClean="0">
              <a:solidFill>
                <a:schemeClr val="bg1"/>
              </a:solidFill>
            </a:rPr>
            <a:t>c. Viện kiểm sát</a:t>
          </a:r>
        </a:p>
      </dgm:t>
    </dgm:pt>
    <dgm:pt modelId="{F171DF6B-5010-4136-8D3A-AD8AE5ACD22B}" type="parTrans" cxnId="{2822FA15-D975-458F-9E5D-7FE96A7BE558}">
      <dgm:prSet/>
      <dgm:spPr/>
      <dgm:t>
        <a:bodyPr/>
        <a:lstStyle/>
        <a:p>
          <a:endParaRPr lang="en-US"/>
        </a:p>
      </dgm:t>
    </dgm:pt>
    <dgm:pt modelId="{07B02C77-1E86-4CF4-9D73-9072D7E15412}" type="sibTrans" cxnId="{2822FA15-D975-458F-9E5D-7FE96A7BE558}">
      <dgm:prSet/>
      <dgm:spPr/>
      <dgm:t>
        <a:bodyPr/>
        <a:lstStyle/>
        <a:p>
          <a:endParaRPr lang="en-US"/>
        </a:p>
      </dgm:t>
    </dgm:pt>
    <dgm:pt modelId="{891CA173-07F9-4D1B-BDBB-AB16BC2365D4}">
      <dgm:prSet/>
      <dgm:spPr/>
      <dgm:t>
        <a:bodyPr/>
        <a:lstStyle/>
        <a:p>
          <a:r>
            <a:rPr lang="en-US" dirty="0" smtClean="0">
              <a:solidFill>
                <a:schemeClr val="bg1"/>
              </a:solidFill>
            </a:rPr>
            <a:t>d. Toàn án</a:t>
          </a:r>
        </a:p>
      </dgm:t>
    </dgm:pt>
    <dgm:pt modelId="{6E8E43A2-5734-4FF3-A35C-26811AA9FF53}" type="parTrans" cxnId="{7CD03E34-D13E-4491-A81B-478C3865B24F}">
      <dgm:prSet/>
      <dgm:spPr/>
      <dgm:t>
        <a:bodyPr/>
        <a:lstStyle/>
        <a:p>
          <a:endParaRPr lang="en-US"/>
        </a:p>
      </dgm:t>
    </dgm:pt>
    <dgm:pt modelId="{DB0B6367-2637-4EBC-A9A8-64DAAA58B856}" type="sibTrans" cxnId="{7CD03E34-D13E-4491-A81B-478C3865B24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88716B0E-4A40-4ED4-B900-D05A4B870865}" srcId="{8D6D26A5-62C7-45EB-9531-C85F1879241F}" destId="{A556DFAD-6063-40D5-896A-04500B9ADA0D}" srcOrd="0" destOrd="0" parTransId="{3533E843-7629-426A-BC6D-6503935681AE}" sibTransId="{860EE144-B852-4562-8638-7496AD9AB518}"/>
    <dgm:cxn modelId="{D01926C7-9747-417D-8734-A9EA95632D05}" type="presOf" srcId="{AF508471-6BF0-4E4D-9C49-5C04E4F1A8A2}" destId="{D5CC919E-8CCC-4B1A-8D10-6F2C091922D1}" srcOrd="0" destOrd="0" presId="urn:microsoft.com/office/officeart/2005/8/layout/vList5"/>
    <dgm:cxn modelId="{F90FD839-B3F7-4E26-9CF2-D1A9EE3F19B7}" type="presOf" srcId="{891CA173-07F9-4D1B-BDBB-AB16BC2365D4}" destId="{F1A0EB02-8037-4F89-8026-A7DA99CFEE45}" srcOrd="0" destOrd="3" presId="urn:microsoft.com/office/officeart/2005/8/layout/vList5"/>
    <dgm:cxn modelId="{B19FF6C4-E18E-4C59-B6BA-DBF99837F200}" type="presOf" srcId="{65B4236A-8CF7-4C11-BF01-796B03C286E0}" destId="{F1A0EB02-8037-4F89-8026-A7DA99CFEE45}" srcOrd="0" destOrd="1" presId="urn:microsoft.com/office/officeart/2005/8/layout/vList5"/>
    <dgm:cxn modelId="{2822FA15-D975-458F-9E5D-7FE96A7BE558}" srcId="{8D6D26A5-62C7-45EB-9531-C85F1879241F}" destId="{7B0B20DA-5F03-48A0-B5A7-F72E82AF1BB1}" srcOrd="2" destOrd="0" parTransId="{F171DF6B-5010-4136-8D3A-AD8AE5ACD22B}" sibTransId="{07B02C77-1E86-4CF4-9D73-9072D7E15412}"/>
    <dgm:cxn modelId="{6FDBE2F0-61AC-4F27-884A-E50341BD4472}" type="presOf" srcId="{8D6D26A5-62C7-45EB-9531-C85F1879241F}" destId="{AEC6E17D-F1BC-406A-B364-F3D4F5F76DD5}" srcOrd="0" destOrd="0" presId="urn:microsoft.com/office/officeart/2005/8/layout/vList5"/>
    <dgm:cxn modelId="{FCD7CF24-D4D8-413C-A117-CFC12271838A}" type="presOf" srcId="{A556DFAD-6063-40D5-896A-04500B9ADA0D}" destId="{F1A0EB02-8037-4F89-8026-A7DA99CFEE45}" srcOrd="0" destOrd="0" presId="urn:microsoft.com/office/officeart/2005/8/layout/vList5"/>
    <dgm:cxn modelId="{C2CB8674-DBC9-4490-AD45-E100F0F5EA39}" type="presOf" srcId="{7B0B20DA-5F03-48A0-B5A7-F72E82AF1BB1}"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2D42CE0E-CC2E-48E1-92AC-FEF7D21A23A9}" srcId="{8D6D26A5-62C7-45EB-9531-C85F1879241F}" destId="{65B4236A-8CF7-4C11-BF01-796B03C286E0}" srcOrd="1" destOrd="0" parTransId="{29D3492C-FF04-45CB-A6F2-A94FC88BE0DB}" sibTransId="{B2F75C43-F20A-4FAD-9365-75D3CDD8E5CD}"/>
    <dgm:cxn modelId="{7CD03E34-D13E-4491-A81B-478C3865B24F}" srcId="{8D6D26A5-62C7-45EB-9531-C85F1879241F}" destId="{891CA173-07F9-4D1B-BDBB-AB16BC2365D4}" srcOrd="3" destOrd="0" parTransId="{6E8E43A2-5734-4FF3-A35C-26811AA9FF53}" sibTransId="{DB0B6367-2637-4EBC-A9A8-64DAAA58B856}"/>
    <dgm:cxn modelId="{E56D6AA7-07CB-4FC4-9BE5-42809535F101}" type="presParOf" srcId="{D5CC919E-8CCC-4B1A-8D10-6F2C091922D1}" destId="{68BFF038-1D82-498E-BFBE-D15BC7CCD2BC}" srcOrd="0" destOrd="0" presId="urn:microsoft.com/office/officeart/2005/8/layout/vList5"/>
    <dgm:cxn modelId="{05BC49A5-2AD7-49C6-9285-0F25A5F2FC7E}" type="presParOf" srcId="{68BFF038-1D82-498E-BFBE-D15BC7CCD2BC}" destId="{AEC6E17D-F1BC-406A-B364-F3D4F5F76DD5}" srcOrd="0" destOrd="0" presId="urn:microsoft.com/office/officeart/2005/8/layout/vList5"/>
    <dgm:cxn modelId="{17B1FA93-1290-4262-A461-9B5B30463809}"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r>
            <a:rPr lang="en-US" dirty="0" smtClean="0">
              <a:solidFill>
                <a:schemeClr val="bg1"/>
              </a:solidFill>
            </a:rPr>
            <a:t>a. </a:t>
          </a:r>
          <a:r>
            <a:rPr lang="en-US" dirty="0" err="1" smtClean="0">
              <a:solidFill>
                <a:schemeClr val="bg1"/>
              </a:solidFill>
            </a:rPr>
            <a:t>Mặt</a:t>
          </a:r>
          <a:r>
            <a:rPr lang="en-US" dirty="0" smtClean="0">
              <a:solidFill>
                <a:schemeClr val="bg1"/>
              </a:solidFill>
            </a:rPr>
            <a:t> </a:t>
          </a:r>
          <a:r>
            <a:rPr lang="en-US" dirty="0" err="1" smtClean="0">
              <a:solidFill>
                <a:schemeClr val="bg1"/>
              </a:solidFill>
            </a:rPr>
            <a:t>trận</a:t>
          </a:r>
          <a:r>
            <a:rPr lang="en-US" dirty="0" smtClean="0">
              <a:solidFill>
                <a:schemeClr val="bg1"/>
              </a:solidFill>
            </a:rPr>
            <a:t> </a:t>
          </a:r>
          <a:r>
            <a:rPr lang="en-US" dirty="0" err="1" smtClean="0">
              <a:solidFill>
                <a:schemeClr val="bg1"/>
              </a:solidFill>
            </a:rPr>
            <a:t>Tổ</a:t>
          </a:r>
          <a:r>
            <a:rPr lang="en-US" dirty="0" smtClean="0">
              <a:solidFill>
                <a:schemeClr val="bg1"/>
              </a:solidFill>
            </a:rPr>
            <a:t> </a:t>
          </a:r>
          <a:r>
            <a:rPr lang="en-US" dirty="0" err="1" smtClean="0">
              <a:solidFill>
                <a:schemeClr val="bg1"/>
              </a:solidFill>
            </a:rPr>
            <a:t>quốc</a:t>
          </a:r>
          <a:r>
            <a:rPr lang="en-US" dirty="0" smtClean="0">
              <a:solidFill>
                <a:schemeClr val="bg1"/>
              </a:solidFill>
            </a:rPr>
            <a:t> </a:t>
          </a:r>
          <a:r>
            <a:rPr lang="en-US" dirty="0" err="1" smtClean="0">
              <a:solidFill>
                <a:schemeClr val="bg1"/>
              </a:solidFill>
            </a:rPr>
            <a:t>Việt</a:t>
          </a:r>
          <a:r>
            <a:rPr lang="en-US" dirty="0" smtClean="0">
              <a:solidFill>
                <a:schemeClr val="bg1"/>
              </a:solidFill>
            </a:rPr>
            <a:t> </a:t>
          </a:r>
          <a:r>
            <a:rPr lang="en-US" dirty="0" err="1" smtClean="0">
              <a:solidFill>
                <a:schemeClr val="bg1"/>
              </a:solidFill>
            </a:rPr>
            <a:t>nam</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200" i="1" dirty="0" smtClean="0">
              <a:solidFill>
                <a:schemeClr val="bg1"/>
              </a:solidFill>
            </a:rPr>
            <a:t>Nhà nước pháp quyền xã hội chủ nghĩa Việt Nam do tổ chức nào dưới đây lãnh đạo?</a:t>
          </a:r>
          <a:endParaRPr lang="en-US" sz="32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0E01CC20-F9D3-44A3-A567-A3CFE1478270}">
      <dgm:prSet/>
      <dgm:spPr/>
      <dgm:t>
        <a:bodyPr/>
        <a:lstStyle/>
        <a:p>
          <a:r>
            <a:rPr lang="en-US" dirty="0" smtClean="0">
              <a:solidFill>
                <a:schemeClr val="bg1"/>
              </a:solidFill>
            </a:rPr>
            <a:t>b. Đảng Cộng sản Việt Nam</a:t>
          </a:r>
        </a:p>
      </dgm:t>
    </dgm:pt>
    <dgm:pt modelId="{28AFC0FB-8568-469D-8914-6AEA81E83046}" type="parTrans" cxnId="{A1C78813-E764-4E13-9A4B-B6E63CDD9A91}">
      <dgm:prSet/>
      <dgm:spPr/>
      <dgm:t>
        <a:bodyPr/>
        <a:lstStyle/>
        <a:p>
          <a:endParaRPr lang="en-US"/>
        </a:p>
      </dgm:t>
    </dgm:pt>
    <dgm:pt modelId="{33508023-A551-4007-8DD7-46BCD548493B}" type="sibTrans" cxnId="{A1C78813-E764-4E13-9A4B-B6E63CDD9A91}">
      <dgm:prSet/>
      <dgm:spPr/>
      <dgm:t>
        <a:bodyPr/>
        <a:lstStyle/>
        <a:p>
          <a:endParaRPr lang="en-US"/>
        </a:p>
      </dgm:t>
    </dgm:pt>
    <dgm:pt modelId="{0CAEF166-102A-458F-8D4A-7005AC4D4289}">
      <dgm:prSet/>
      <dgm:spPr/>
      <dgm:t>
        <a:bodyPr/>
        <a:lstStyle/>
        <a:p>
          <a:r>
            <a:rPr lang="en-US" dirty="0" smtClean="0">
              <a:solidFill>
                <a:schemeClr val="bg1"/>
              </a:solidFill>
            </a:rPr>
            <a:t>c. Hội liên hiệp Phụ nữ Việt Nam</a:t>
          </a:r>
        </a:p>
      </dgm:t>
    </dgm:pt>
    <dgm:pt modelId="{2F5957F3-FE92-4EBA-A2F5-7E16D126F061}" type="parTrans" cxnId="{16293E06-4813-4219-933A-D949817478F0}">
      <dgm:prSet/>
      <dgm:spPr/>
      <dgm:t>
        <a:bodyPr/>
        <a:lstStyle/>
        <a:p>
          <a:endParaRPr lang="en-US"/>
        </a:p>
      </dgm:t>
    </dgm:pt>
    <dgm:pt modelId="{C9173E2F-F935-4FD0-AD37-8DEC75CFAF6C}" type="sibTrans" cxnId="{16293E06-4813-4219-933A-D949817478F0}">
      <dgm:prSet/>
      <dgm:spPr/>
      <dgm:t>
        <a:bodyPr/>
        <a:lstStyle/>
        <a:p>
          <a:endParaRPr lang="en-US"/>
        </a:p>
      </dgm:t>
    </dgm:pt>
    <dgm:pt modelId="{D082D58D-68F8-48A9-87CC-7899D90DA2C1}">
      <dgm:prSet/>
      <dgm:spPr/>
      <dgm:t>
        <a:bodyPr/>
        <a:lstStyle/>
        <a:p>
          <a:r>
            <a:rPr lang="en-US" dirty="0" smtClean="0">
              <a:solidFill>
                <a:schemeClr val="bg1"/>
              </a:solidFill>
            </a:rPr>
            <a:t>d. Liên đoàn Lao động Việt Nam</a:t>
          </a:r>
        </a:p>
      </dgm:t>
    </dgm:pt>
    <dgm:pt modelId="{2513A3DA-8CD8-461F-82F0-FA945E06CA91}" type="parTrans" cxnId="{FE2BA1FE-DF07-4915-A8F3-6693CDBD83D1}">
      <dgm:prSet/>
      <dgm:spPr/>
      <dgm:t>
        <a:bodyPr/>
        <a:lstStyle/>
        <a:p>
          <a:endParaRPr lang="en-US"/>
        </a:p>
      </dgm:t>
    </dgm:pt>
    <dgm:pt modelId="{A7E0E369-62D0-459B-8BA2-FD68B87E453D}" type="sibTrans" cxnId="{FE2BA1FE-DF07-4915-A8F3-6693CDBD83D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16293E06-4813-4219-933A-D949817478F0}" srcId="{8D6D26A5-62C7-45EB-9531-C85F1879241F}" destId="{0CAEF166-102A-458F-8D4A-7005AC4D4289}" srcOrd="2" destOrd="0" parTransId="{2F5957F3-FE92-4EBA-A2F5-7E16D126F061}" sibTransId="{C9173E2F-F935-4FD0-AD37-8DEC75CFAF6C}"/>
    <dgm:cxn modelId="{ABBD9F6C-5F29-464D-BC7C-2EB6094CF641}" type="presOf" srcId="{AF508471-6BF0-4E4D-9C49-5C04E4F1A8A2}" destId="{D5CC919E-8CCC-4B1A-8D10-6F2C091922D1}" srcOrd="0" destOrd="0" presId="urn:microsoft.com/office/officeart/2005/8/layout/vList5"/>
    <dgm:cxn modelId="{E4C5D226-9072-4798-B3AF-E1C94638BD96}" type="presOf" srcId="{0E01CC20-F9D3-44A3-A567-A3CFE1478270}" destId="{F1A0EB02-8037-4F89-8026-A7DA99CFEE45}" srcOrd="0" destOrd="1" presId="urn:microsoft.com/office/officeart/2005/8/layout/vList5"/>
    <dgm:cxn modelId="{D6067203-D4BA-4AD1-B497-FBA60EB2C9F4}" type="presOf" srcId="{8D6D26A5-62C7-45EB-9531-C85F1879241F}" destId="{AEC6E17D-F1BC-406A-B364-F3D4F5F76DD5}" srcOrd="0" destOrd="0" presId="urn:microsoft.com/office/officeart/2005/8/layout/vList5"/>
    <dgm:cxn modelId="{70C49636-F782-4135-912C-0CD3BFAA42CF}" type="presOf" srcId="{0CAEF166-102A-458F-8D4A-7005AC4D4289}" destId="{F1A0EB02-8037-4F89-8026-A7DA99CFEE45}" srcOrd="0" destOrd="2" presId="urn:microsoft.com/office/officeart/2005/8/layout/vList5"/>
    <dgm:cxn modelId="{FE2BA1FE-DF07-4915-A8F3-6693CDBD83D1}" srcId="{8D6D26A5-62C7-45EB-9531-C85F1879241F}" destId="{D082D58D-68F8-48A9-87CC-7899D90DA2C1}" srcOrd="3" destOrd="0" parTransId="{2513A3DA-8CD8-461F-82F0-FA945E06CA91}" sibTransId="{A7E0E369-62D0-459B-8BA2-FD68B87E453D}"/>
    <dgm:cxn modelId="{88716B0E-4A40-4ED4-B900-D05A4B870865}" srcId="{8D6D26A5-62C7-45EB-9531-C85F1879241F}" destId="{A556DFAD-6063-40D5-896A-04500B9ADA0D}" srcOrd="0" destOrd="0" parTransId="{3533E843-7629-426A-BC6D-6503935681AE}" sibTransId="{860EE144-B852-4562-8638-7496AD9AB518}"/>
    <dgm:cxn modelId="{8C7271E8-6982-490B-96F7-D411D80A4CA6}" type="presOf" srcId="{D082D58D-68F8-48A9-87CC-7899D90DA2C1}" destId="{F1A0EB02-8037-4F89-8026-A7DA99CFEE45}" srcOrd="0" destOrd="3" presId="urn:microsoft.com/office/officeart/2005/8/layout/vList5"/>
    <dgm:cxn modelId="{93753900-5EBF-4238-A2D8-F0292508646D}" type="presOf" srcId="{A556DFAD-6063-40D5-896A-04500B9ADA0D}" destId="{F1A0EB02-8037-4F89-8026-A7DA99CFEE45}" srcOrd="0" destOrd="0" presId="urn:microsoft.com/office/officeart/2005/8/layout/vList5"/>
    <dgm:cxn modelId="{A1C78813-E764-4E13-9A4B-B6E63CDD9A91}" srcId="{8D6D26A5-62C7-45EB-9531-C85F1879241F}" destId="{0E01CC20-F9D3-44A3-A567-A3CFE1478270}" srcOrd="1" destOrd="0" parTransId="{28AFC0FB-8568-469D-8914-6AEA81E83046}" sibTransId="{33508023-A551-4007-8DD7-46BCD548493B}"/>
    <dgm:cxn modelId="{D90975F9-0F0F-4426-A678-DE5D572393A3}" srcId="{AF508471-6BF0-4E4D-9C49-5C04E4F1A8A2}" destId="{8D6D26A5-62C7-45EB-9531-C85F1879241F}" srcOrd="0" destOrd="0" parTransId="{EBFBBD4C-66B5-474F-ACFD-265FCEFB024C}" sibTransId="{6D40A9E5-9B80-47A3-87E7-3B218C729BC2}"/>
    <dgm:cxn modelId="{467B5DEE-2B34-4AA7-92A0-216ECB98D3E7}" type="presParOf" srcId="{D5CC919E-8CCC-4B1A-8D10-6F2C091922D1}" destId="{68BFF038-1D82-498E-BFBE-D15BC7CCD2BC}" srcOrd="0" destOrd="0" presId="urn:microsoft.com/office/officeart/2005/8/layout/vList5"/>
    <dgm:cxn modelId="{3B94CB53-7BEF-4506-9397-20B406C64E13}" type="presParOf" srcId="{68BFF038-1D82-498E-BFBE-D15BC7CCD2BC}" destId="{AEC6E17D-F1BC-406A-B364-F3D4F5F76DD5}" srcOrd="0" destOrd="0" presId="urn:microsoft.com/office/officeart/2005/8/layout/vList5"/>
    <dgm:cxn modelId="{4F09573D-8E69-4FFC-AC2A-E911636647CD}"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r>
            <a:rPr lang="vi-VN" dirty="0" smtClean="0">
              <a:solidFill>
                <a:schemeClr val="bg1"/>
              </a:solidFill>
            </a:rPr>
            <a:t>a. Như nhau</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200" i="1" dirty="0" smtClean="0">
              <a:solidFill>
                <a:schemeClr val="bg1"/>
              </a:solidFill>
            </a:rPr>
            <a:t>Trong nhà nước pháp quyền xã hội chủ nghĩa Việt Nam, lợi ích cơ bản của giai cấp </a:t>
          </a:r>
          <a:endParaRPr lang="en-US" sz="3200" i="1" dirty="0" smtClean="0">
            <a:solidFill>
              <a:schemeClr val="bg1"/>
            </a:solidFill>
          </a:endParaRPr>
        </a:p>
        <a:p>
          <a:r>
            <a:rPr lang="vi-VN" sz="3200" i="1" dirty="0" smtClean="0">
              <a:solidFill>
                <a:schemeClr val="bg1"/>
              </a:solidFill>
            </a:rPr>
            <a:t>công nhân, nhân dân lao động, của dân tộc như thế nào?</a:t>
          </a:r>
          <a:endParaRPr lang="en-US" sz="32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5FB99BFC-2376-479F-936F-25F42E0D813F}">
      <dgm:prSet/>
      <dgm:spPr/>
      <dgm:t>
        <a:bodyPr/>
        <a:lstStyle/>
        <a:p>
          <a:r>
            <a:rPr lang="en-US" dirty="0" smtClean="0">
              <a:solidFill>
                <a:schemeClr val="bg1"/>
              </a:solidFill>
            </a:rPr>
            <a:t>b. Khác nhau</a:t>
          </a:r>
        </a:p>
      </dgm:t>
    </dgm:pt>
    <dgm:pt modelId="{7BEB4743-B81B-4AB7-A343-66F9625FC5FB}" type="parTrans" cxnId="{DDFBB34C-7CC9-4920-89F3-72F5C409CBAA}">
      <dgm:prSet/>
      <dgm:spPr/>
      <dgm:t>
        <a:bodyPr/>
        <a:lstStyle/>
        <a:p>
          <a:endParaRPr lang="en-US"/>
        </a:p>
      </dgm:t>
    </dgm:pt>
    <dgm:pt modelId="{C9F5E48E-686C-4BE0-8E7B-9AC3C9A65AB3}" type="sibTrans" cxnId="{DDFBB34C-7CC9-4920-89F3-72F5C409CBAA}">
      <dgm:prSet/>
      <dgm:spPr/>
      <dgm:t>
        <a:bodyPr/>
        <a:lstStyle/>
        <a:p>
          <a:endParaRPr lang="en-US"/>
        </a:p>
      </dgm:t>
    </dgm:pt>
    <dgm:pt modelId="{95FBD0E5-2A2B-492C-B027-ED1B33D4B9D9}">
      <dgm:prSet/>
      <dgm:spPr/>
      <dgm:t>
        <a:bodyPr/>
        <a:lstStyle/>
        <a:p>
          <a:r>
            <a:rPr lang="en-US" dirty="0" smtClean="0">
              <a:solidFill>
                <a:schemeClr val="bg1"/>
              </a:solidFill>
            </a:rPr>
            <a:t>c. Thống nhất</a:t>
          </a:r>
        </a:p>
      </dgm:t>
    </dgm:pt>
    <dgm:pt modelId="{21825373-E3DF-43E8-8459-196D65F90D87}" type="parTrans" cxnId="{B1B196DB-20CD-488E-955E-65CA7A6B6076}">
      <dgm:prSet/>
      <dgm:spPr/>
      <dgm:t>
        <a:bodyPr/>
        <a:lstStyle/>
        <a:p>
          <a:endParaRPr lang="en-US"/>
        </a:p>
      </dgm:t>
    </dgm:pt>
    <dgm:pt modelId="{B545AB36-FFC1-44B7-8C2C-62F96CA7A9CB}" type="sibTrans" cxnId="{B1B196DB-20CD-488E-955E-65CA7A6B6076}">
      <dgm:prSet/>
      <dgm:spPr/>
      <dgm:t>
        <a:bodyPr/>
        <a:lstStyle/>
        <a:p>
          <a:endParaRPr lang="en-US"/>
        </a:p>
      </dgm:t>
    </dgm:pt>
    <dgm:pt modelId="{C37FDE4A-2452-4923-921C-0C615A4C6893}">
      <dgm:prSet/>
      <dgm:spPr/>
      <dgm:t>
        <a:bodyPr/>
        <a:lstStyle/>
        <a:p>
          <a:r>
            <a:rPr lang="en-US" dirty="0" smtClean="0">
              <a:solidFill>
                <a:schemeClr val="bg1"/>
              </a:solidFill>
            </a:rPr>
            <a:t>d. Không thống nhất</a:t>
          </a:r>
        </a:p>
      </dgm:t>
    </dgm:pt>
    <dgm:pt modelId="{94717750-617C-4ED5-A219-E5BA96EA966C}" type="parTrans" cxnId="{A345B36F-820B-4787-AB24-3B9442E4A12C}">
      <dgm:prSet/>
      <dgm:spPr/>
      <dgm:t>
        <a:bodyPr/>
        <a:lstStyle/>
        <a:p>
          <a:endParaRPr lang="en-US"/>
        </a:p>
      </dgm:t>
    </dgm:pt>
    <dgm:pt modelId="{14C74AE2-69D0-4874-8F99-517B25302E3A}" type="sibTrans" cxnId="{A345B36F-820B-4787-AB24-3B9442E4A12C}">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7C8B751A-860E-4ABA-8BD6-F70FB82B4816}" type="presOf" srcId="{AF508471-6BF0-4E4D-9C49-5C04E4F1A8A2}" destId="{D5CC919E-8CCC-4B1A-8D10-6F2C091922D1}" srcOrd="0" destOrd="0" presId="urn:microsoft.com/office/officeart/2005/8/layout/vList5"/>
    <dgm:cxn modelId="{A345B36F-820B-4787-AB24-3B9442E4A12C}" srcId="{8D6D26A5-62C7-45EB-9531-C85F1879241F}" destId="{C37FDE4A-2452-4923-921C-0C615A4C6893}" srcOrd="3" destOrd="0" parTransId="{94717750-617C-4ED5-A219-E5BA96EA966C}" sibTransId="{14C74AE2-69D0-4874-8F99-517B25302E3A}"/>
    <dgm:cxn modelId="{AE7543B2-C635-4A56-8866-99AE593BA3A1}" type="presOf" srcId="{5FB99BFC-2376-479F-936F-25F42E0D813F}" destId="{F1A0EB02-8037-4F89-8026-A7DA99CFEE45}" srcOrd="0" destOrd="1" presId="urn:microsoft.com/office/officeart/2005/8/layout/vList5"/>
    <dgm:cxn modelId="{B1B196DB-20CD-488E-955E-65CA7A6B6076}" srcId="{8D6D26A5-62C7-45EB-9531-C85F1879241F}" destId="{95FBD0E5-2A2B-492C-B027-ED1B33D4B9D9}" srcOrd="2" destOrd="0" parTransId="{21825373-E3DF-43E8-8459-196D65F90D87}" sibTransId="{B545AB36-FFC1-44B7-8C2C-62F96CA7A9CB}"/>
    <dgm:cxn modelId="{88716B0E-4A40-4ED4-B900-D05A4B870865}" srcId="{8D6D26A5-62C7-45EB-9531-C85F1879241F}" destId="{A556DFAD-6063-40D5-896A-04500B9ADA0D}" srcOrd="0" destOrd="0" parTransId="{3533E843-7629-426A-BC6D-6503935681AE}" sibTransId="{860EE144-B852-4562-8638-7496AD9AB518}"/>
    <dgm:cxn modelId="{6C79F044-2344-4102-9E09-AD15F48E5E81}" type="presOf" srcId="{C37FDE4A-2452-4923-921C-0C615A4C6893}" destId="{F1A0EB02-8037-4F89-8026-A7DA99CFEE45}" srcOrd="0" destOrd="3" presId="urn:microsoft.com/office/officeart/2005/8/layout/vList5"/>
    <dgm:cxn modelId="{23457A37-E879-4EBC-A145-5248060B00E6}" type="presOf" srcId="{95FBD0E5-2A2B-492C-B027-ED1B33D4B9D9}"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CF8D8F3E-4FE4-4842-9F76-D640540768B7}" type="presOf" srcId="{8D6D26A5-62C7-45EB-9531-C85F1879241F}" destId="{AEC6E17D-F1BC-406A-B364-F3D4F5F76DD5}" srcOrd="0" destOrd="0" presId="urn:microsoft.com/office/officeart/2005/8/layout/vList5"/>
    <dgm:cxn modelId="{DDFBB34C-7CC9-4920-89F3-72F5C409CBAA}" srcId="{8D6D26A5-62C7-45EB-9531-C85F1879241F}" destId="{5FB99BFC-2376-479F-936F-25F42E0D813F}" srcOrd="1" destOrd="0" parTransId="{7BEB4743-B81B-4AB7-A343-66F9625FC5FB}" sibTransId="{C9F5E48E-686C-4BE0-8E7B-9AC3C9A65AB3}"/>
    <dgm:cxn modelId="{52353E64-37D9-4EF7-BD45-F7C55747AFEF}" type="presOf" srcId="{A556DFAD-6063-40D5-896A-04500B9ADA0D}" destId="{F1A0EB02-8037-4F89-8026-A7DA99CFEE45}" srcOrd="0" destOrd="0" presId="urn:microsoft.com/office/officeart/2005/8/layout/vList5"/>
    <dgm:cxn modelId="{9791EECD-7F23-4A57-B0D3-4F4E5B3C2D6F}" type="presParOf" srcId="{D5CC919E-8CCC-4B1A-8D10-6F2C091922D1}" destId="{68BFF038-1D82-498E-BFBE-D15BC7CCD2BC}" srcOrd="0" destOrd="0" presId="urn:microsoft.com/office/officeart/2005/8/layout/vList5"/>
    <dgm:cxn modelId="{F28A3B7E-067C-4EB1-BED7-17EE000B34BA}" type="presParOf" srcId="{68BFF038-1D82-498E-BFBE-D15BC7CCD2BC}" destId="{AEC6E17D-F1BC-406A-B364-F3D4F5F76DD5}" srcOrd="0" destOrd="0" presId="urn:microsoft.com/office/officeart/2005/8/layout/vList5"/>
    <dgm:cxn modelId="{3F0C61E9-0827-4373-9DD0-40E41D4F56C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r>
            <a:rPr lang="en-US" dirty="0" smtClean="0">
              <a:solidFill>
                <a:schemeClr val="bg1"/>
              </a:solidFill>
            </a:rPr>
            <a:t>a. </a:t>
          </a:r>
          <a:r>
            <a:rPr lang="en-US" dirty="0" err="1" smtClean="0">
              <a:solidFill>
                <a:schemeClr val="bg1"/>
              </a:solidFill>
            </a:rPr>
            <a:t>Là</a:t>
          </a:r>
          <a:r>
            <a:rPr lang="en-US" dirty="0" smtClean="0">
              <a:solidFill>
                <a:schemeClr val="bg1"/>
              </a:solidFill>
            </a:rPr>
            <a:t> </a:t>
          </a:r>
          <a:r>
            <a:rPr lang="en-US" dirty="0" err="1" smtClean="0">
              <a:solidFill>
                <a:schemeClr val="bg1"/>
              </a:solidFill>
            </a:rPr>
            <a:t>một</a:t>
          </a:r>
          <a:r>
            <a:rPr lang="en-US" dirty="0" smtClean="0">
              <a:solidFill>
                <a:schemeClr val="bg1"/>
              </a:solidFill>
            </a:rPr>
            <a:t> </a:t>
          </a:r>
          <a:r>
            <a:rPr lang="en-US" dirty="0" err="1" smtClean="0">
              <a:solidFill>
                <a:schemeClr val="bg1"/>
              </a:solidFill>
            </a:rPr>
            <a:t>tất</a:t>
          </a:r>
          <a:r>
            <a:rPr lang="en-US" dirty="0" smtClean="0">
              <a:solidFill>
                <a:schemeClr val="bg1"/>
              </a:solidFill>
            </a:rPr>
            <a:t> </a:t>
          </a:r>
          <a:r>
            <a:rPr lang="en-US" dirty="0" err="1" smtClean="0">
              <a:solidFill>
                <a:schemeClr val="bg1"/>
              </a:solidFill>
            </a:rPr>
            <a:t>yếu</a:t>
          </a:r>
          <a:r>
            <a:rPr lang="en-US" dirty="0" smtClean="0">
              <a:solidFill>
                <a:schemeClr val="bg1"/>
              </a:solidFill>
            </a:rPr>
            <a:t> </a:t>
          </a:r>
          <a:r>
            <a:rPr lang="en-US" dirty="0" err="1" smtClean="0">
              <a:solidFill>
                <a:schemeClr val="bg1"/>
              </a:solidFill>
            </a:rPr>
            <a:t>lịch</a:t>
          </a:r>
          <a:r>
            <a:rPr lang="en-US" dirty="0" smtClean="0">
              <a:solidFill>
                <a:schemeClr val="bg1"/>
              </a:solidFill>
            </a:rPr>
            <a:t> </a:t>
          </a:r>
          <a:r>
            <a:rPr lang="en-US" dirty="0" err="1" smtClean="0">
              <a:solidFill>
                <a:schemeClr val="bg1"/>
              </a:solidFill>
            </a:rPr>
            <a:t>sử</a:t>
          </a:r>
          <a:r>
            <a:rPr lang="en-US" dirty="0" smtClean="0">
              <a:solidFill>
                <a:schemeClr val="bg1"/>
              </a:solidFill>
            </a:rPr>
            <a:t> </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200" i="1" dirty="0" smtClean="0">
              <a:solidFill>
                <a:schemeClr val="bg1"/>
              </a:solidFill>
            </a:rPr>
            <a:t>Sự lãnh đạo của Đảng Cộng sản Việt Nam đối với sự nghiệp xây dựng  nhà nước pháp quyền xã hội chủ nghĩa của dân, do dân, vì dân như thế nào?</a:t>
          </a:r>
          <a:endParaRPr lang="en-US" sz="32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A058E599-307B-4CAF-9979-D3A61118CF9B}">
      <dgm:prSet/>
      <dgm:spPr/>
      <dgm:t>
        <a:bodyPr/>
        <a:lstStyle/>
        <a:p>
          <a:r>
            <a:rPr lang="en-US" dirty="0" smtClean="0">
              <a:solidFill>
                <a:schemeClr val="bg1"/>
              </a:solidFill>
            </a:rPr>
            <a:t>b. Là một tất yếu khách quan</a:t>
          </a:r>
        </a:p>
      </dgm:t>
    </dgm:pt>
    <dgm:pt modelId="{9C29B37B-3F27-4BC6-8D16-C4B679AAE988}" type="parTrans" cxnId="{3C2A081E-D446-483D-B1E7-B541F3B8AB16}">
      <dgm:prSet/>
      <dgm:spPr/>
      <dgm:t>
        <a:bodyPr/>
        <a:lstStyle/>
        <a:p>
          <a:endParaRPr lang="en-US"/>
        </a:p>
      </dgm:t>
    </dgm:pt>
    <dgm:pt modelId="{D11398A3-B853-4592-9BFD-4EE07979AD31}" type="sibTrans" cxnId="{3C2A081E-D446-483D-B1E7-B541F3B8AB16}">
      <dgm:prSet/>
      <dgm:spPr/>
      <dgm:t>
        <a:bodyPr/>
        <a:lstStyle/>
        <a:p>
          <a:endParaRPr lang="en-US"/>
        </a:p>
      </dgm:t>
    </dgm:pt>
    <dgm:pt modelId="{FF67E999-E4F8-486B-AD89-815FA891AFD3}">
      <dgm:prSet/>
      <dgm:spPr/>
      <dgm:t>
        <a:bodyPr/>
        <a:lstStyle/>
        <a:p>
          <a:r>
            <a:rPr lang="en-US" dirty="0" smtClean="0">
              <a:solidFill>
                <a:schemeClr val="bg1"/>
              </a:solidFill>
            </a:rPr>
            <a:t>c. Là một tất yếu lịch sử và tất yếu khách quan</a:t>
          </a:r>
        </a:p>
      </dgm:t>
    </dgm:pt>
    <dgm:pt modelId="{4D42D083-62C8-45EE-B4FC-6044CE71212C}" type="parTrans" cxnId="{836FE510-CA51-431A-A976-6B6E81BBCB9C}">
      <dgm:prSet/>
      <dgm:spPr/>
      <dgm:t>
        <a:bodyPr/>
        <a:lstStyle/>
        <a:p>
          <a:endParaRPr lang="en-US"/>
        </a:p>
      </dgm:t>
    </dgm:pt>
    <dgm:pt modelId="{F7B4DEF4-5952-4916-9774-F75B5B4D8CFA}" type="sibTrans" cxnId="{836FE510-CA51-431A-A976-6B6E81BBCB9C}">
      <dgm:prSet/>
      <dgm:spPr/>
      <dgm:t>
        <a:bodyPr/>
        <a:lstStyle/>
        <a:p>
          <a:endParaRPr lang="en-US"/>
        </a:p>
      </dgm:t>
    </dgm:pt>
    <dgm:pt modelId="{FFB0C534-3F72-437A-A56F-BF696BFEC61F}">
      <dgm:prSet/>
      <dgm:spPr/>
      <dgm:t>
        <a:bodyPr/>
        <a:lstStyle/>
        <a:p>
          <a:r>
            <a:rPr lang="en-US" dirty="0" smtClean="0">
              <a:solidFill>
                <a:schemeClr val="bg1"/>
              </a:solidFill>
            </a:rPr>
            <a:t>d. Rất quan trọng</a:t>
          </a:r>
        </a:p>
      </dgm:t>
    </dgm:pt>
    <dgm:pt modelId="{30674CAD-0693-4CD4-8D51-CD2D539F828C}" type="parTrans" cxnId="{B3509D6E-545F-4ABD-9245-8E1126EDFD7A}">
      <dgm:prSet/>
      <dgm:spPr/>
      <dgm:t>
        <a:bodyPr/>
        <a:lstStyle/>
        <a:p>
          <a:endParaRPr lang="en-US"/>
        </a:p>
      </dgm:t>
    </dgm:pt>
    <dgm:pt modelId="{BD48CE3E-7CA5-46D4-A3D4-066A75A25F44}" type="sibTrans" cxnId="{B3509D6E-545F-4ABD-9245-8E1126EDFD7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A8779CBB-59C1-4FF1-9E0F-34E36E1924C8}" type="presOf" srcId="{8D6D26A5-62C7-45EB-9531-C85F1879241F}" destId="{AEC6E17D-F1BC-406A-B364-F3D4F5F76DD5}" srcOrd="0" destOrd="0" presId="urn:microsoft.com/office/officeart/2005/8/layout/vList5"/>
    <dgm:cxn modelId="{836FE510-CA51-431A-A976-6B6E81BBCB9C}" srcId="{8D6D26A5-62C7-45EB-9531-C85F1879241F}" destId="{FF67E999-E4F8-486B-AD89-815FA891AFD3}" srcOrd="2" destOrd="0" parTransId="{4D42D083-62C8-45EE-B4FC-6044CE71212C}" sibTransId="{F7B4DEF4-5952-4916-9774-F75B5B4D8CFA}"/>
    <dgm:cxn modelId="{B3509D6E-545F-4ABD-9245-8E1126EDFD7A}" srcId="{8D6D26A5-62C7-45EB-9531-C85F1879241F}" destId="{FFB0C534-3F72-437A-A56F-BF696BFEC61F}" srcOrd="3" destOrd="0" parTransId="{30674CAD-0693-4CD4-8D51-CD2D539F828C}" sibTransId="{BD48CE3E-7CA5-46D4-A3D4-066A75A25F44}"/>
    <dgm:cxn modelId="{3C2A081E-D446-483D-B1E7-B541F3B8AB16}" srcId="{8D6D26A5-62C7-45EB-9531-C85F1879241F}" destId="{A058E599-307B-4CAF-9979-D3A61118CF9B}" srcOrd="1" destOrd="0" parTransId="{9C29B37B-3F27-4BC6-8D16-C4B679AAE988}" sibTransId="{D11398A3-B853-4592-9BFD-4EE07979AD31}"/>
    <dgm:cxn modelId="{88716B0E-4A40-4ED4-B900-D05A4B870865}" srcId="{8D6D26A5-62C7-45EB-9531-C85F1879241F}" destId="{A556DFAD-6063-40D5-896A-04500B9ADA0D}" srcOrd="0" destOrd="0" parTransId="{3533E843-7629-426A-BC6D-6503935681AE}" sibTransId="{860EE144-B852-4562-8638-7496AD9AB518}"/>
    <dgm:cxn modelId="{9CD3164C-CE7F-4690-BC63-E20E25098932}" type="presOf" srcId="{A058E599-307B-4CAF-9979-D3A61118CF9B}" destId="{F1A0EB02-8037-4F89-8026-A7DA99CFEE45}" srcOrd="0" destOrd="1" presId="urn:microsoft.com/office/officeart/2005/8/layout/vList5"/>
    <dgm:cxn modelId="{61059D79-AA63-4BA6-987D-37A20C1D332B}" type="presOf" srcId="{FFB0C534-3F72-437A-A56F-BF696BFEC61F}" destId="{F1A0EB02-8037-4F89-8026-A7DA99CFEE45}" srcOrd="0" destOrd="3" presId="urn:microsoft.com/office/officeart/2005/8/layout/vList5"/>
    <dgm:cxn modelId="{1C0172E9-C736-4AF4-9843-E95CB0FA712A}" type="presOf" srcId="{A556DFAD-6063-40D5-896A-04500B9ADA0D}" destId="{F1A0EB02-8037-4F89-8026-A7DA99CFEE45}" srcOrd="0" destOrd="0" presId="urn:microsoft.com/office/officeart/2005/8/layout/vList5"/>
    <dgm:cxn modelId="{DC92EF7A-CBDA-4A2F-894F-8C317C83BB14}" type="presOf" srcId="{FF67E999-E4F8-486B-AD89-815FA891AFD3}"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325411CB-9924-4527-A0E0-741353F34DBC}" type="presOf" srcId="{AF508471-6BF0-4E4D-9C49-5C04E4F1A8A2}" destId="{D5CC919E-8CCC-4B1A-8D10-6F2C091922D1}" srcOrd="0" destOrd="0" presId="urn:microsoft.com/office/officeart/2005/8/layout/vList5"/>
    <dgm:cxn modelId="{65031CFE-C477-4697-87A8-31090A9B3C3D}" type="presParOf" srcId="{D5CC919E-8CCC-4B1A-8D10-6F2C091922D1}" destId="{68BFF038-1D82-498E-BFBE-D15BC7CCD2BC}" srcOrd="0" destOrd="0" presId="urn:microsoft.com/office/officeart/2005/8/layout/vList5"/>
    <dgm:cxn modelId="{61956C7E-0F53-41CE-8A33-4DAC8E1B653F}" type="presParOf" srcId="{68BFF038-1D82-498E-BFBE-D15BC7CCD2BC}" destId="{AEC6E17D-F1BC-406A-B364-F3D4F5F76DD5}" srcOrd="0" destOrd="0" presId="urn:microsoft.com/office/officeart/2005/8/layout/vList5"/>
    <dgm:cxn modelId="{2CBD5F00-9244-4513-BB14-2522C619F96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r>
            <a:rPr lang="en-US" dirty="0" smtClean="0">
              <a:solidFill>
                <a:schemeClr val="bg1"/>
              </a:solidFill>
            </a:rPr>
            <a:t>a. </a:t>
          </a:r>
          <a:r>
            <a:rPr lang="en-US" dirty="0" err="1" smtClean="0">
              <a:solidFill>
                <a:schemeClr val="bg1"/>
              </a:solidFill>
            </a:rPr>
            <a:t>Là</a:t>
          </a:r>
          <a:r>
            <a:rPr lang="en-US" dirty="0" smtClean="0">
              <a:solidFill>
                <a:schemeClr val="bg1"/>
              </a:solidFill>
            </a:rPr>
            <a:t> </a:t>
          </a:r>
          <a:r>
            <a:rPr lang="en-US" dirty="0" err="1" smtClean="0">
              <a:solidFill>
                <a:schemeClr val="bg1"/>
              </a:solidFill>
            </a:rPr>
            <a:t>một</a:t>
          </a:r>
          <a:r>
            <a:rPr lang="en-US" dirty="0" smtClean="0">
              <a:solidFill>
                <a:schemeClr val="bg1"/>
              </a:solidFill>
            </a:rPr>
            <a:t> </a:t>
          </a:r>
          <a:r>
            <a:rPr lang="en-US" dirty="0" err="1" smtClean="0">
              <a:solidFill>
                <a:schemeClr val="bg1"/>
              </a:solidFill>
            </a:rPr>
            <a:t>tất</a:t>
          </a:r>
          <a:r>
            <a:rPr lang="en-US" dirty="0" smtClean="0">
              <a:solidFill>
                <a:schemeClr val="bg1"/>
              </a:solidFill>
            </a:rPr>
            <a:t> </a:t>
          </a:r>
          <a:r>
            <a:rPr lang="en-US" dirty="0" err="1" smtClean="0">
              <a:solidFill>
                <a:schemeClr val="bg1"/>
              </a:solidFill>
            </a:rPr>
            <a:t>yếu</a:t>
          </a:r>
          <a:r>
            <a:rPr lang="en-US" dirty="0" smtClean="0">
              <a:solidFill>
                <a:schemeClr val="bg1"/>
              </a:solidFill>
            </a:rPr>
            <a:t> </a:t>
          </a:r>
          <a:r>
            <a:rPr lang="en-US" dirty="0" err="1" smtClean="0">
              <a:solidFill>
                <a:schemeClr val="bg1"/>
              </a:solidFill>
            </a:rPr>
            <a:t>lịch</a:t>
          </a:r>
          <a:r>
            <a:rPr lang="en-US" dirty="0" smtClean="0">
              <a:solidFill>
                <a:schemeClr val="bg1"/>
              </a:solidFill>
            </a:rPr>
            <a:t> </a:t>
          </a:r>
          <a:r>
            <a:rPr lang="en-US" dirty="0" err="1" smtClean="0">
              <a:solidFill>
                <a:schemeClr val="bg1"/>
              </a:solidFill>
            </a:rPr>
            <a:t>sử</a:t>
          </a:r>
          <a:r>
            <a:rPr lang="en-US" dirty="0" smtClean="0">
              <a:solidFill>
                <a:schemeClr val="bg1"/>
              </a:solidFill>
            </a:rPr>
            <a:t> </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200" i="1" dirty="0" smtClean="0">
              <a:solidFill>
                <a:schemeClr val="bg1"/>
              </a:solidFill>
            </a:rPr>
            <a:t>Tính dân tộc của Nhà nước ta thể hiện như thế nào?</a:t>
          </a:r>
          <a:endParaRPr lang="en-US" sz="32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A058E599-307B-4CAF-9979-D3A61118CF9B}">
      <dgm:prSet/>
      <dgm:spPr/>
      <dgm:t>
        <a:bodyPr/>
        <a:lstStyle/>
        <a:p>
          <a:r>
            <a:rPr lang="en-US" dirty="0" smtClean="0">
              <a:solidFill>
                <a:schemeClr val="bg1"/>
              </a:solidFill>
            </a:rPr>
            <a:t>b. Là một tất yếu khách quan</a:t>
          </a:r>
        </a:p>
      </dgm:t>
    </dgm:pt>
    <dgm:pt modelId="{9C29B37B-3F27-4BC6-8D16-C4B679AAE988}" type="parTrans" cxnId="{3C2A081E-D446-483D-B1E7-B541F3B8AB16}">
      <dgm:prSet/>
      <dgm:spPr/>
      <dgm:t>
        <a:bodyPr/>
        <a:lstStyle/>
        <a:p>
          <a:endParaRPr lang="en-US"/>
        </a:p>
      </dgm:t>
    </dgm:pt>
    <dgm:pt modelId="{D11398A3-B853-4592-9BFD-4EE07979AD31}" type="sibTrans" cxnId="{3C2A081E-D446-483D-B1E7-B541F3B8AB16}">
      <dgm:prSet/>
      <dgm:spPr/>
      <dgm:t>
        <a:bodyPr/>
        <a:lstStyle/>
        <a:p>
          <a:endParaRPr lang="en-US"/>
        </a:p>
      </dgm:t>
    </dgm:pt>
    <dgm:pt modelId="{FF67E999-E4F8-486B-AD89-815FA891AFD3}">
      <dgm:prSet/>
      <dgm:spPr/>
      <dgm:t>
        <a:bodyPr/>
        <a:lstStyle/>
        <a:p>
          <a:r>
            <a:rPr lang="en-US" dirty="0" smtClean="0">
              <a:solidFill>
                <a:schemeClr val="bg1"/>
              </a:solidFill>
            </a:rPr>
            <a:t>c. Là một tất yếu lịch sử và tất yếu khách quan</a:t>
          </a:r>
        </a:p>
      </dgm:t>
    </dgm:pt>
    <dgm:pt modelId="{4D42D083-62C8-45EE-B4FC-6044CE71212C}" type="parTrans" cxnId="{836FE510-CA51-431A-A976-6B6E81BBCB9C}">
      <dgm:prSet/>
      <dgm:spPr/>
      <dgm:t>
        <a:bodyPr/>
        <a:lstStyle/>
        <a:p>
          <a:endParaRPr lang="en-US"/>
        </a:p>
      </dgm:t>
    </dgm:pt>
    <dgm:pt modelId="{F7B4DEF4-5952-4916-9774-F75B5B4D8CFA}" type="sibTrans" cxnId="{836FE510-CA51-431A-A976-6B6E81BBCB9C}">
      <dgm:prSet/>
      <dgm:spPr/>
      <dgm:t>
        <a:bodyPr/>
        <a:lstStyle/>
        <a:p>
          <a:endParaRPr lang="en-US"/>
        </a:p>
      </dgm:t>
    </dgm:pt>
    <dgm:pt modelId="{FFB0C534-3F72-437A-A56F-BF696BFEC61F}">
      <dgm:prSet/>
      <dgm:spPr/>
      <dgm:t>
        <a:bodyPr/>
        <a:lstStyle/>
        <a:p>
          <a:r>
            <a:rPr lang="en-US" dirty="0" smtClean="0">
              <a:solidFill>
                <a:schemeClr val="bg1"/>
              </a:solidFill>
            </a:rPr>
            <a:t>d. Rất quan trọng</a:t>
          </a:r>
        </a:p>
      </dgm:t>
    </dgm:pt>
    <dgm:pt modelId="{30674CAD-0693-4CD4-8D51-CD2D539F828C}" type="parTrans" cxnId="{B3509D6E-545F-4ABD-9245-8E1126EDFD7A}">
      <dgm:prSet/>
      <dgm:spPr/>
      <dgm:t>
        <a:bodyPr/>
        <a:lstStyle/>
        <a:p>
          <a:endParaRPr lang="en-US"/>
        </a:p>
      </dgm:t>
    </dgm:pt>
    <dgm:pt modelId="{BD48CE3E-7CA5-46D4-A3D4-066A75A25F44}" type="sibTrans" cxnId="{B3509D6E-545F-4ABD-9245-8E1126EDFD7A}">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3C2A081E-D446-483D-B1E7-B541F3B8AB16}" srcId="{8D6D26A5-62C7-45EB-9531-C85F1879241F}" destId="{A058E599-307B-4CAF-9979-D3A61118CF9B}" srcOrd="1" destOrd="0" parTransId="{9C29B37B-3F27-4BC6-8D16-C4B679AAE988}" sibTransId="{D11398A3-B853-4592-9BFD-4EE07979AD31}"/>
    <dgm:cxn modelId="{981ED167-B2EE-41CA-988C-AE5C87328F2A}" type="presOf" srcId="{8D6D26A5-62C7-45EB-9531-C85F1879241F}" destId="{AEC6E17D-F1BC-406A-B364-F3D4F5F76DD5}" srcOrd="0" destOrd="0" presId="urn:microsoft.com/office/officeart/2005/8/layout/vList5"/>
    <dgm:cxn modelId="{0D881ABA-C890-4374-89C4-7C7B7E604A3A}" type="presOf" srcId="{AF508471-6BF0-4E4D-9C49-5C04E4F1A8A2}" destId="{D5CC919E-8CCC-4B1A-8D10-6F2C091922D1}" srcOrd="0" destOrd="0" presId="urn:microsoft.com/office/officeart/2005/8/layout/vList5"/>
    <dgm:cxn modelId="{C3214F0B-1644-45B8-A6F6-7D5EBE9CA517}" type="presOf" srcId="{FF67E999-E4F8-486B-AD89-815FA891AFD3}" destId="{F1A0EB02-8037-4F89-8026-A7DA99CFEE45}" srcOrd="0" destOrd="2" presId="urn:microsoft.com/office/officeart/2005/8/layout/vList5"/>
    <dgm:cxn modelId="{B3509D6E-545F-4ABD-9245-8E1126EDFD7A}" srcId="{8D6D26A5-62C7-45EB-9531-C85F1879241F}" destId="{FFB0C534-3F72-437A-A56F-BF696BFEC61F}" srcOrd="3" destOrd="0" parTransId="{30674CAD-0693-4CD4-8D51-CD2D539F828C}" sibTransId="{BD48CE3E-7CA5-46D4-A3D4-066A75A25F44}"/>
    <dgm:cxn modelId="{C442B407-4925-4AE4-99AB-C9C69B921F06}" type="presOf" srcId="{A058E599-307B-4CAF-9979-D3A61118CF9B}" destId="{F1A0EB02-8037-4F89-8026-A7DA99CFEE45}" srcOrd="0" destOrd="1"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34DD8F66-BE22-4235-9C8F-BDCC62E75D5C}" type="presOf" srcId="{FFB0C534-3F72-437A-A56F-BF696BFEC61F}" destId="{F1A0EB02-8037-4F89-8026-A7DA99CFEE45}" srcOrd="0" destOrd="3" presId="urn:microsoft.com/office/officeart/2005/8/layout/vList5"/>
    <dgm:cxn modelId="{836FE510-CA51-431A-A976-6B6E81BBCB9C}" srcId="{8D6D26A5-62C7-45EB-9531-C85F1879241F}" destId="{FF67E999-E4F8-486B-AD89-815FA891AFD3}" srcOrd="2" destOrd="0" parTransId="{4D42D083-62C8-45EE-B4FC-6044CE71212C}" sibTransId="{F7B4DEF4-5952-4916-9774-F75B5B4D8CFA}"/>
    <dgm:cxn modelId="{57E24FF1-CFDC-45E9-BDBE-D98574C393BC}"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BCD036DB-8DFD-4A7E-B6A5-AAD31C98DEBA}" type="presParOf" srcId="{D5CC919E-8CCC-4B1A-8D10-6F2C091922D1}" destId="{68BFF038-1D82-498E-BFBE-D15BC7CCD2BC}" srcOrd="0" destOrd="0" presId="urn:microsoft.com/office/officeart/2005/8/layout/vList5"/>
    <dgm:cxn modelId="{9B884A13-7EC9-4447-AF50-C852D3B156A7}" type="presParOf" srcId="{68BFF038-1D82-498E-BFBE-D15BC7CCD2BC}" destId="{AEC6E17D-F1BC-406A-B364-F3D4F5F76DD5}" srcOrd="0" destOrd="0" presId="urn:microsoft.com/office/officeart/2005/8/layout/vList5"/>
    <dgm:cxn modelId="{D88E21C8-A4E1-4D7D-9F5E-50B6BC7FE6B8}"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r>
            <a:rPr lang="vi-VN" dirty="0" smtClean="0">
              <a:solidFill>
                <a:schemeClr val="bg1"/>
              </a:solidFill>
            </a:rPr>
            <a:t>a. Nhà nước chiếm hữu nô lệ</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200" i="1" dirty="0" smtClean="0">
              <a:solidFill>
                <a:schemeClr val="bg1"/>
              </a:solidFill>
            </a:rPr>
            <a:t>Trong các kiểu nhà nước, nhà nước nào sau đây khác về chất so với các kiểu nhà nước còn lại?</a:t>
          </a:r>
          <a:endParaRPr lang="en-US" sz="32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761D7397-6DC7-43B4-8925-C1AF7B6EA5F2}">
      <dgm:prSet/>
      <dgm:spPr/>
      <dgm:t>
        <a:bodyPr/>
        <a:lstStyle/>
        <a:p>
          <a:r>
            <a:rPr lang="vi-VN" dirty="0" smtClean="0">
              <a:solidFill>
                <a:schemeClr val="bg1"/>
              </a:solidFill>
            </a:rPr>
            <a:t>b. Nhà nước phong kiến</a:t>
          </a:r>
          <a:endParaRPr lang="en-US" dirty="0" smtClean="0">
            <a:solidFill>
              <a:schemeClr val="bg1"/>
            </a:solidFill>
          </a:endParaRPr>
        </a:p>
      </dgm:t>
    </dgm:pt>
    <dgm:pt modelId="{FC639FDC-5204-4636-BEF8-0B5BDAD6911F}" type="parTrans" cxnId="{85BC79CC-F319-4581-8255-BA95EF2E8DC0}">
      <dgm:prSet/>
      <dgm:spPr/>
      <dgm:t>
        <a:bodyPr/>
        <a:lstStyle/>
        <a:p>
          <a:endParaRPr lang="en-US"/>
        </a:p>
      </dgm:t>
    </dgm:pt>
    <dgm:pt modelId="{F8F83DE3-5FB3-49BB-A082-C4EF7B04F498}" type="sibTrans" cxnId="{85BC79CC-F319-4581-8255-BA95EF2E8DC0}">
      <dgm:prSet/>
      <dgm:spPr/>
      <dgm:t>
        <a:bodyPr/>
        <a:lstStyle/>
        <a:p>
          <a:endParaRPr lang="en-US"/>
        </a:p>
      </dgm:t>
    </dgm:pt>
    <dgm:pt modelId="{D8CFE58C-14E2-4523-9476-B9ADBE91D594}">
      <dgm:prSet/>
      <dgm:spPr/>
      <dgm:t>
        <a:bodyPr/>
        <a:lstStyle/>
        <a:p>
          <a:r>
            <a:rPr lang="vi-VN" dirty="0" smtClean="0">
              <a:solidFill>
                <a:schemeClr val="bg1"/>
              </a:solidFill>
            </a:rPr>
            <a:t>c. Nhà nước tư sản</a:t>
          </a:r>
          <a:endParaRPr lang="en-US" dirty="0" smtClean="0">
            <a:solidFill>
              <a:schemeClr val="bg1"/>
            </a:solidFill>
          </a:endParaRPr>
        </a:p>
      </dgm:t>
    </dgm:pt>
    <dgm:pt modelId="{F1304642-79FD-4726-A425-BF666F551C6C}" type="parTrans" cxnId="{B13F9757-E2DB-4836-B3E3-BF93444153E2}">
      <dgm:prSet/>
      <dgm:spPr/>
      <dgm:t>
        <a:bodyPr/>
        <a:lstStyle/>
        <a:p>
          <a:endParaRPr lang="en-US"/>
        </a:p>
      </dgm:t>
    </dgm:pt>
    <dgm:pt modelId="{47D3DB8B-C42B-4E24-B0E9-DA39E30F8CD7}" type="sibTrans" cxnId="{B13F9757-E2DB-4836-B3E3-BF93444153E2}">
      <dgm:prSet/>
      <dgm:spPr/>
      <dgm:t>
        <a:bodyPr/>
        <a:lstStyle/>
        <a:p>
          <a:endParaRPr lang="en-US"/>
        </a:p>
      </dgm:t>
    </dgm:pt>
    <dgm:pt modelId="{4F010D0D-4DB8-4FE6-8AE9-5F45452D32E1}">
      <dgm:prSet/>
      <dgm:spPr/>
      <dgm:t>
        <a:bodyPr/>
        <a:lstStyle/>
        <a:p>
          <a:r>
            <a:rPr lang="vi-VN" dirty="0" smtClean="0">
              <a:solidFill>
                <a:schemeClr val="bg1"/>
              </a:solidFill>
            </a:rPr>
            <a:t>d. Nhà nước xã hội chủ nghĩa</a:t>
          </a:r>
          <a:endParaRPr lang="en-US" dirty="0" smtClean="0">
            <a:solidFill>
              <a:schemeClr val="bg1"/>
            </a:solidFill>
          </a:endParaRPr>
        </a:p>
      </dgm:t>
    </dgm:pt>
    <dgm:pt modelId="{98F8D2EA-5D4B-4E22-9FFC-1C7C9617F43D}" type="parTrans" cxnId="{46A947BE-C12B-4901-87CE-2A5E461F55D6}">
      <dgm:prSet/>
      <dgm:spPr/>
      <dgm:t>
        <a:bodyPr/>
        <a:lstStyle/>
        <a:p>
          <a:endParaRPr lang="en-US"/>
        </a:p>
      </dgm:t>
    </dgm:pt>
    <dgm:pt modelId="{281ADEF0-2045-43FA-B871-F508758DCCD6}" type="sibTrans" cxnId="{46A947BE-C12B-4901-87CE-2A5E461F55D6}">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D4212D77-2CD3-4895-84CB-BE488AB60C96}" type="presOf" srcId="{D8CFE58C-14E2-4523-9476-B9ADBE91D594}" destId="{F1A0EB02-8037-4F89-8026-A7DA99CFEE45}" srcOrd="0" destOrd="2" presId="urn:microsoft.com/office/officeart/2005/8/layout/vList5"/>
    <dgm:cxn modelId="{E1AF9535-D082-4872-B22B-7E5BBF9BC7ED}" type="presOf" srcId="{8D6D26A5-62C7-45EB-9531-C85F1879241F}" destId="{AEC6E17D-F1BC-406A-B364-F3D4F5F76DD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46A947BE-C12B-4901-87CE-2A5E461F55D6}" srcId="{8D6D26A5-62C7-45EB-9531-C85F1879241F}" destId="{4F010D0D-4DB8-4FE6-8AE9-5F45452D32E1}" srcOrd="3" destOrd="0" parTransId="{98F8D2EA-5D4B-4E22-9FFC-1C7C9617F43D}" sibTransId="{281ADEF0-2045-43FA-B871-F508758DCCD6}"/>
    <dgm:cxn modelId="{3A7BACAB-F931-49A5-B5DD-909645FE37BD}" type="presOf" srcId="{4F010D0D-4DB8-4FE6-8AE9-5F45452D32E1}" destId="{F1A0EB02-8037-4F89-8026-A7DA99CFEE45}" srcOrd="0" destOrd="3" presId="urn:microsoft.com/office/officeart/2005/8/layout/vList5"/>
    <dgm:cxn modelId="{B13F9757-E2DB-4836-B3E3-BF93444153E2}" srcId="{8D6D26A5-62C7-45EB-9531-C85F1879241F}" destId="{D8CFE58C-14E2-4523-9476-B9ADBE91D594}" srcOrd="2" destOrd="0" parTransId="{F1304642-79FD-4726-A425-BF666F551C6C}" sibTransId="{47D3DB8B-C42B-4E24-B0E9-DA39E30F8CD7}"/>
    <dgm:cxn modelId="{82D16232-13C0-42B6-9BA2-A07F280A2B7D}" type="presOf" srcId="{AF508471-6BF0-4E4D-9C49-5C04E4F1A8A2}" destId="{D5CC919E-8CCC-4B1A-8D10-6F2C091922D1}" srcOrd="0" destOrd="0" presId="urn:microsoft.com/office/officeart/2005/8/layout/vList5"/>
    <dgm:cxn modelId="{0CC0D947-82D4-4D65-A35E-BE5C058FF19C}" type="presOf" srcId="{A556DFAD-6063-40D5-896A-04500B9ADA0D}" destId="{F1A0EB02-8037-4F89-8026-A7DA99CFEE4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E1790F57-F852-4926-BE48-1FDC5D06A414}" type="presOf" srcId="{761D7397-6DC7-43B4-8925-C1AF7B6EA5F2}" destId="{F1A0EB02-8037-4F89-8026-A7DA99CFEE45}" srcOrd="0" destOrd="1" presId="urn:microsoft.com/office/officeart/2005/8/layout/vList5"/>
    <dgm:cxn modelId="{85BC79CC-F319-4581-8255-BA95EF2E8DC0}" srcId="{8D6D26A5-62C7-45EB-9531-C85F1879241F}" destId="{761D7397-6DC7-43B4-8925-C1AF7B6EA5F2}" srcOrd="1" destOrd="0" parTransId="{FC639FDC-5204-4636-BEF8-0B5BDAD6911F}" sibTransId="{F8F83DE3-5FB3-49BB-A082-C4EF7B04F498}"/>
    <dgm:cxn modelId="{3E6EFDC1-DD5A-42BB-AC75-3AD6DE0E4D20}" type="presParOf" srcId="{D5CC919E-8CCC-4B1A-8D10-6F2C091922D1}" destId="{68BFF038-1D82-498E-BFBE-D15BC7CCD2BC}" srcOrd="0" destOrd="0" presId="urn:microsoft.com/office/officeart/2005/8/layout/vList5"/>
    <dgm:cxn modelId="{43C32B30-F351-4A11-9CB9-BCF9BCDFFF52}" type="presParOf" srcId="{68BFF038-1D82-498E-BFBE-D15BC7CCD2BC}" destId="{AEC6E17D-F1BC-406A-B364-F3D4F5F76DD5}" srcOrd="0" destOrd="0" presId="urn:microsoft.com/office/officeart/2005/8/layout/vList5"/>
    <dgm:cxn modelId="{D2EF6BB3-5BA7-4CE2-9E19-0501D3B8927D}"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dgm:spPr>
        <a:solidFill>
          <a:srgbClr val="002060"/>
        </a:solidFill>
      </dgm:spPr>
      <dgm:t>
        <a:bodyPr/>
        <a:lstStyle/>
        <a:p>
          <a:r>
            <a:rPr lang="en-US" dirty="0" smtClean="0">
              <a:solidFill>
                <a:schemeClr val="bg1"/>
              </a:solidFill>
            </a:rPr>
            <a:t>a. </a:t>
          </a:r>
          <a:r>
            <a:rPr lang="en-US" dirty="0" err="1" smtClean="0">
              <a:solidFill>
                <a:schemeClr val="bg1"/>
              </a:solidFill>
            </a:rPr>
            <a:t>Thể</a:t>
          </a:r>
          <a:r>
            <a:rPr lang="en-US" dirty="0" smtClean="0">
              <a:solidFill>
                <a:schemeClr val="bg1"/>
              </a:solidFill>
            </a:rPr>
            <a:t> </a:t>
          </a:r>
          <a:r>
            <a:rPr lang="en-US" dirty="0" err="1" smtClean="0">
              <a:solidFill>
                <a:schemeClr val="bg1"/>
              </a:solidFill>
            </a:rPr>
            <a:t>hiện</a:t>
          </a:r>
          <a:r>
            <a:rPr lang="en-US" dirty="0" smtClean="0">
              <a:solidFill>
                <a:schemeClr val="bg1"/>
              </a:solidFill>
            </a:rPr>
            <a:t> ý </a:t>
          </a:r>
          <a:r>
            <a:rPr lang="en-US" dirty="0" err="1" smtClean="0">
              <a:solidFill>
                <a:schemeClr val="bg1"/>
              </a:solidFill>
            </a:rPr>
            <a:t>chí</a:t>
          </a:r>
          <a:r>
            <a:rPr lang="en-US" dirty="0" smtClean="0">
              <a:solidFill>
                <a:schemeClr val="bg1"/>
              </a:solidFill>
            </a:rPr>
            <a:t> </a:t>
          </a:r>
          <a:r>
            <a:rPr lang="en-US" dirty="0" err="1" smtClean="0">
              <a:solidFill>
                <a:schemeClr val="bg1"/>
              </a:solidFill>
            </a:rPr>
            <a:t>của</a:t>
          </a:r>
          <a:r>
            <a:rPr lang="en-US" dirty="0" smtClean="0">
              <a:solidFill>
                <a:schemeClr val="bg1"/>
              </a:solidFill>
            </a:rPr>
            <a:t> </a:t>
          </a:r>
          <a:r>
            <a:rPr lang="en-US" dirty="0" err="1" smtClean="0">
              <a:solidFill>
                <a:schemeClr val="bg1"/>
              </a:solidFill>
            </a:rPr>
            <a:t>nhân</a:t>
          </a:r>
          <a:r>
            <a:rPr lang="en-US" dirty="0" smtClean="0">
              <a:solidFill>
                <a:schemeClr val="bg1"/>
              </a:solidFill>
            </a:rPr>
            <a:t> </a:t>
          </a:r>
          <a:r>
            <a:rPr lang="en-US" dirty="0" err="1" smtClean="0">
              <a:solidFill>
                <a:schemeClr val="bg1"/>
              </a:solidFill>
            </a:rPr>
            <a:t>dân</a:t>
          </a:r>
          <a:endParaRPr lang="en-US" dirty="0">
            <a:solidFill>
              <a:schemeClr val="bg1"/>
            </a:solidFill>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200" i="1" dirty="0" smtClean="0">
              <a:solidFill>
                <a:schemeClr val="bg1"/>
              </a:solidFill>
            </a:rPr>
            <a:t>Bản chất giai cấp của nhà nước pháp quyền xã hội chủ nghĩa Việt Nam được thể hiện tập trung nhất ở điểm nào sau đây?</a:t>
          </a:r>
          <a:endParaRPr lang="en-US" sz="32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31C7ACA3-0DA2-4173-88BF-6D38870084B8}">
      <dgm:prSet/>
      <dgm:spPr/>
      <dgm:t>
        <a:bodyPr/>
        <a:lstStyle/>
        <a:p>
          <a:r>
            <a:rPr lang="en-US" dirty="0" smtClean="0">
              <a:solidFill>
                <a:schemeClr val="bg1"/>
              </a:solidFill>
            </a:rPr>
            <a:t>b. Do nhân dân xây dựng nên</a:t>
          </a:r>
        </a:p>
      </dgm:t>
    </dgm:pt>
    <dgm:pt modelId="{017D31D5-9AFB-4EC1-ACED-D1D03E531CBC}" type="parTrans" cxnId="{47692248-87C2-431E-9615-8BCDB90EB235}">
      <dgm:prSet/>
      <dgm:spPr/>
      <dgm:t>
        <a:bodyPr/>
        <a:lstStyle/>
        <a:p>
          <a:endParaRPr lang="en-US"/>
        </a:p>
      </dgm:t>
    </dgm:pt>
    <dgm:pt modelId="{63395AEE-6B15-4866-8A2F-D124035C560A}" type="sibTrans" cxnId="{47692248-87C2-431E-9615-8BCDB90EB235}">
      <dgm:prSet/>
      <dgm:spPr/>
      <dgm:t>
        <a:bodyPr/>
        <a:lstStyle/>
        <a:p>
          <a:endParaRPr lang="en-US"/>
        </a:p>
      </dgm:t>
    </dgm:pt>
    <dgm:pt modelId="{239808BD-0AD7-439C-9635-A380EF6F0425}">
      <dgm:prSet/>
      <dgm:spPr/>
      <dgm:t>
        <a:bodyPr/>
        <a:lstStyle/>
        <a:p>
          <a:r>
            <a:rPr lang="en-US" dirty="0" smtClean="0">
              <a:solidFill>
                <a:schemeClr val="bg1"/>
              </a:solidFill>
            </a:rPr>
            <a:t>c. Phục vụ lợi ích của nhân dân</a:t>
          </a:r>
        </a:p>
      </dgm:t>
    </dgm:pt>
    <dgm:pt modelId="{D8866798-D732-4EEC-828F-AD43E9908AD1}" type="parTrans" cxnId="{51DA4A6D-11F2-43D5-89DC-19A691B83931}">
      <dgm:prSet/>
      <dgm:spPr/>
      <dgm:t>
        <a:bodyPr/>
        <a:lstStyle/>
        <a:p>
          <a:endParaRPr lang="en-US"/>
        </a:p>
      </dgm:t>
    </dgm:pt>
    <dgm:pt modelId="{46755809-07C9-4404-B7E3-26C4F78BF360}" type="sibTrans" cxnId="{51DA4A6D-11F2-43D5-89DC-19A691B83931}">
      <dgm:prSet/>
      <dgm:spPr/>
      <dgm:t>
        <a:bodyPr/>
        <a:lstStyle/>
        <a:p>
          <a:endParaRPr lang="en-US"/>
        </a:p>
      </dgm:t>
    </dgm:pt>
    <dgm:pt modelId="{581E735D-402B-4447-ADE2-50478AF0BD9C}">
      <dgm:prSet/>
      <dgm:spPr/>
      <dgm:t>
        <a:bodyPr/>
        <a:lstStyle/>
        <a:p>
          <a:r>
            <a:rPr lang="vi-VN" dirty="0" smtClean="0">
              <a:solidFill>
                <a:schemeClr val="bg1"/>
              </a:solidFill>
            </a:rPr>
            <a:t>d. Sự lãnh đạo của Đảng Cộng sản Việt Nam đối với nhà nước</a:t>
          </a:r>
          <a:endParaRPr lang="en-US" dirty="0" smtClean="0">
            <a:solidFill>
              <a:schemeClr val="bg1"/>
            </a:solidFill>
          </a:endParaRPr>
        </a:p>
      </dgm:t>
    </dgm:pt>
    <dgm:pt modelId="{4E2F495C-6830-401C-9397-2C689CD370CE}" type="parTrans" cxnId="{F4F339E6-10BD-4A7E-9C6D-59992E736D97}">
      <dgm:prSet/>
      <dgm:spPr/>
      <dgm:t>
        <a:bodyPr/>
        <a:lstStyle/>
        <a:p>
          <a:endParaRPr lang="en-US"/>
        </a:p>
      </dgm:t>
    </dgm:pt>
    <dgm:pt modelId="{8D24B339-7291-48A3-88CE-450F8C12AAB9}" type="sibTrans" cxnId="{F4F339E6-10BD-4A7E-9C6D-59992E736D97}">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09985" custLinFactNeighborX="1391" custLinFactNeighborY="-931">
        <dgm:presLayoutVars>
          <dgm:bulletEnabled val="1"/>
        </dgm:presLayoutVars>
      </dgm:prSet>
      <dgm:spPr/>
      <dgm:t>
        <a:bodyPr/>
        <a:lstStyle/>
        <a:p>
          <a:endParaRPr lang="en-US"/>
        </a:p>
      </dgm:t>
    </dgm:pt>
  </dgm:ptLst>
  <dgm:cxnLst>
    <dgm:cxn modelId="{47692248-87C2-431E-9615-8BCDB90EB235}" srcId="{8D6D26A5-62C7-45EB-9531-C85F1879241F}" destId="{31C7ACA3-0DA2-4173-88BF-6D38870084B8}" srcOrd="1" destOrd="0" parTransId="{017D31D5-9AFB-4EC1-ACED-D1D03E531CBC}" sibTransId="{63395AEE-6B15-4866-8A2F-D124035C560A}"/>
    <dgm:cxn modelId="{97F6BC62-F212-435C-BDB4-D7B2254B4B09}" type="presOf" srcId="{8D6D26A5-62C7-45EB-9531-C85F1879241F}" destId="{AEC6E17D-F1BC-406A-B364-F3D4F5F76DD5}" srcOrd="0" destOrd="0" presId="urn:microsoft.com/office/officeart/2005/8/layout/vList5"/>
    <dgm:cxn modelId="{C579F0B1-AE89-4A85-9095-EDDA787F890D}" type="presOf" srcId="{AF508471-6BF0-4E4D-9C49-5C04E4F1A8A2}" destId="{D5CC919E-8CCC-4B1A-8D10-6F2C091922D1}" srcOrd="0" destOrd="0" presId="urn:microsoft.com/office/officeart/2005/8/layout/vList5"/>
    <dgm:cxn modelId="{7C5FE6A8-4EE0-465A-8BBA-5E74C2E1DC19}" type="presOf" srcId="{A556DFAD-6063-40D5-896A-04500B9ADA0D}" destId="{F1A0EB02-8037-4F89-8026-A7DA99CFEE45}" srcOrd="0" destOrd="0" presId="urn:microsoft.com/office/officeart/2005/8/layout/vList5"/>
    <dgm:cxn modelId="{F4F339E6-10BD-4A7E-9C6D-59992E736D97}" srcId="{8D6D26A5-62C7-45EB-9531-C85F1879241F}" destId="{581E735D-402B-4447-ADE2-50478AF0BD9C}" srcOrd="3" destOrd="0" parTransId="{4E2F495C-6830-401C-9397-2C689CD370CE}" sibTransId="{8D24B339-7291-48A3-88CE-450F8C12AAB9}"/>
    <dgm:cxn modelId="{E27F8D01-DFDE-4B33-9D68-F0A4F80A1504}" type="presOf" srcId="{31C7ACA3-0DA2-4173-88BF-6D38870084B8}" destId="{F1A0EB02-8037-4F89-8026-A7DA99CFEE45}" srcOrd="0" destOrd="1" presId="urn:microsoft.com/office/officeart/2005/8/layout/vList5"/>
    <dgm:cxn modelId="{51DA4A6D-11F2-43D5-89DC-19A691B83931}" srcId="{8D6D26A5-62C7-45EB-9531-C85F1879241F}" destId="{239808BD-0AD7-439C-9635-A380EF6F0425}" srcOrd="2" destOrd="0" parTransId="{D8866798-D732-4EEC-828F-AD43E9908AD1}" sibTransId="{46755809-07C9-4404-B7E3-26C4F78BF360}"/>
    <dgm:cxn modelId="{D90975F9-0F0F-4426-A678-DE5D572393A3}" srcId="{AF508471-6BF0-4E4D-9C49-5C04E4F1A8A2}" destId="{8D6D26A5-62C7-45EB-9531-C85F1879241F}" srcOrd="0" destOrd="0" parTransId="{EBFBBD4C-66B5-474F-ACFD-265FCEFB024C}" sibTransId="{6D40A9E5-9B80-47A3-87E7-3B218C729BC2}"/>
    <dgm:cxn modelId="{A0C64A4A-469F-45C1-BDA1-2D71DC2E223B}" type="presOf" srcId="{239808BD-0AD7-439C-9635-A380EF6F0425}" destId="{F1A0EB02-8037-4F89-8026-A7DA99CFEE45}" srcOrd="0" destOrd="2"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C023A445-DDD8-4F00-90D0-116AB0A90EF8}" type="presOf" srcId="{581E735D-402B-4447-ADE2-50478AF0BD9C}" destId="{F1A0EB02-8037-4F89-8026-A7DA99CFEE45}" srcOrd="0" destOrd="3" presId="urn:microsoft.com/office/officeart/2005/8/layout/vList5"/>
    <dgm:cxn modelId="{F96459C2-3519-47E1-ABCB-668D7143EAB9}" type="presParOf" srcId="{D5CC919E-8CCC-4B1A-8D10-6F2C091922D1}" destId="{68BFF038-1D82-498E-BFBE-D15BC7CCD2BC}" srcOrd="0" destOrd="0" presId="urn:microsoft.com/office/officeart/2005/8/layout/vList5"/>
    <dgm:cxn modelId="{E4BEF247-FD78-4BC1-B677-8C71B168BA53}" type="presParOf" srcId="{68BFF038-1D82-498E-BFBE-D15BC7CCD2BC}" destId="{AEC6E17D-F1BC-406A-B364-F3D4F5F76DD5}" srcOrd="0" destOrd="0" presId="urn:microsoft.com/office/officeart/2005/8/layout/vList5"/>
    <dgm:cxn modelId="{6E869B7F-F2DE-40FA-8B0E-A3A96289E324}"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r>
            <a:rPr lang="vi-VN" sz="3200" dirty="0" smtClean="0">
              <a:solidFill>
                <a:schemeClr val="bg1"/>
              </a:solidFill>
              <a:latin typeface="+mn-lt"/>
            </a:rPr>
            <a:t>a. Quan tâm đến các vấn để chính trị của đất nước</a:t>
          </a:r>
          <a:endParaRPr lang="en-US" sz="3200" dirty="0">
            <a:solidFill>
              <a:schemeClr val="bg1"/>
            </a:solidFill>
            <a:latin typeface="+mn-lt"/>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2800" i="1" dirty="0" smtClean="0">
              <a:solidFill>
                <a:schemeClr val="bg1"/>
              </a:solidFill>
            </a:rPr>
            <a:t>Chọn đáp án đúng </a:t>
          </a:r>
          <a:r>
            <a:rPr lang="vi-VN" sz="2800" i="1" dirty="0" smtClean="0">
              <a:solidFill>
                <a:srgbClr val="FFFF00"/>
              </a:solidFill>
            </a:rPr>
            <a:t>nhất.Trách </a:t>
          </a:r>
          <a:r>
            <a:rPr lang="vi-VN" sz="3200" i="1" dirty="0" smtClean="0">
              <a:solidFill>
                <a:srgbClr val="FFFF00"/>
              </a:solidFill>
            </a:rPr>
            <a:t>nhiệm quan của công dân trong việc tham gia xây dựng Nhà nước pháp quyền xã hội chủ nghĩa Việt Nam </a:t>
          </a:r>
          <a:r>
            <a:rPr lang="vi-VN" sz="3200" i="1" dirty="0" smtClean="0">
              <a:solidFill>
                <a:schemeClr val="bg1"/>
              </a:solidFill>
            </a:rPr>
            <a:t>là:</a:t>
          </a:r>
          <a:endParaRPr lang="en-US" sz="32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BB242AE2-E42E-43E6-90BE-7A1A6FB60C6F}">
      <dgm:prSet custT="1"/>
      <dgm:spPr/>
      <dgm:t>
        <a:bodyPr/>
        <a:lstStyle/>
        <a:p>
          <a:r>
            <a:rPr lang="vi-VN" sz="3200" dirty="0" smtClean="0">
              <a:solidFill>
                <a:schemeClr val="bg1"/>
              </a:solidFill>
              <a:latin typeface="+mn-lt"/>
            </a:rPr>
            <a:t>b. Quan tâm đến các vấn để kinh tế của đất nước</a:t>
          </a:r>
          <a:endParaRPr lang="en-US" sz="3200" dirty="0" smtClean="0">
            <a:solidFill>
              <a:schemeClr val="bg1"/>
            </a:solidFill>
            <a:latin typeface="+mn-lt"/>
          </a:endParaRPr>
        </a:p>
      </dgm:t>
    </dgm:pt>
    <dgm:pt modelId="{002AC4A7-8D84-401A-B1DB-B7F21C55A97A}" type="parTrans" cxnId="{BF73A4EB-EDE6-4588-9F7E-299304CC3165}">
      <dgm:prSet/>
      <dgm:spPr/>
      <dgm:t>
        <a:bodyPr/>
        <a:lstStyle/>
        <a:p>
          <a:endParaRPr lang="en-US"/>
        </a:p>
      </dgm:t>
    </dgm:pt>
    <dgm:pt modelId="{51D8B633-7809-4F04-A960-A7C9092C9FF6}" type="sibTrans" cxnId="{BF73A4EB-EDE6-4588-9F7E-299304CC3165}">
      <dgm:prSet/>
      <dgm:spPr/>
      <dgm:t>
        <a:bodyPr/>
        <a:lstStyle/>
        <a:p>
          <a:endParaRPr lang="en-US"/>
        </a:p>
      </dgm:t>
    </dgm:pt>
    <dgm:pt modelId="{D1CDABE7-1BF5-49AB-9EAA-82D12F0FB95E}">
      <dgm:prSet custT="1"/>
      <dgm:spPr/>
      <dgm:t>
        <a:bodyPr/>
        <a:lstStyle/>
        <a:p>
          <a:r>
            <a:rPr lang="en-US" sz="3200" dirty="0" smtClean="0">
              <a:solidFill>
                <a:schemeClr val="bg1"/>
              </a:solidFill>
              <a:latin typeface="+mn-lt"/>
            </a:rPr>
            <a:t>c. Chấp hành chính sách của Đảng</a:t>
          </a:r>
        </a:p>
      </dgm:t>
    </dgm:pt>
    <dgm:pt modelId="{CAD12D12-8C5D-4B87-AFA9-FBDEB7370690}" type="parTrans" cxnId="{3A5337A4-95FF-4407-A138-42A126DD8570}">
      <dgm:prSet/>
      <dgm:spPr/>
      <dgm:t>
        <a:bodyPr/>
        <a:lstStyle/>
        <a:p>
          <a:endParaRPr lang="en-US"/>
        </a:p>
      </dgm:t>
    </dgm:pt>
    <dgm:pt modelId="{E20B64CF-1149-4517-937F-D6D9AD887B23}" type="sibTrans" cxnId="{3A5337A4-95FF-4407-A138-42A126DD8570}">
      <dgm:prSet/>
      <dgm:spPr/>
      <dgm:t>
        <a:bodyPr/>
        <a:lstStyle/>
        <a:p>
          <a:endParaRPr lang="en-US"/>
        </a:p>
      </dgm:t>
    </dgm:pt>
    <dgm:pt modelId="{B05A7DBF-A375-4396-B67B-EE33856FA690}">
      <dgm:prSet custT="1"/>
      <dgm:spPr/>
      <dgm:t>
        <a:bodyPr/>
        <a:lstStyle/>
        <a:p>
          <a:r>
            <a:rPr lang="vi-VN" sz="3200" dirty="0" smtClean="0">
              <a:solidFill>
                <a:schemeClr val="bg1"/>
              </a:solidFill>
              <a:latin typeface="+mn-lt"/>
            </a:rPr>
            <a:t>d. Chấp hành đường lối chính sách của Đảng và pháp luật của Nhà nước</a:t>
          </a:r>
          <a:endParaRPr lang="en-US" sz="3200" dirty="0" smtClean="0">
            <a:solidFill>
              <a:schemeClr val="bg1"/>
            </a:solidFill>
            <a:latin typeface="+mn-lt"/>
          </a:endParaRPr>
        </a:p>
      </dgm:t>
    </dgm:pt>
    <dgm:pt modelId="{9DA1832A-FBBF-49DC-B023-8A54547C1FE3}" type="parTrans" cxnId="{13C80A17-DC8E-4DD6-BA69-FA03A9B5F7FD}">
      <dgm:prSet/>
      <dgm:spPr/>
      <dgm:t>
        <a:bodyPr/>
        <a:lstStyle/>
        <a:p>
          <a:endParaRPr lang="en-US"/>
        </a:p>
      </dgm:t>
    </dgm:pt>
    <dgm:pt modelId="{54690047-A9CC-4444-9C8D-B55E4085FFE0}" type="sibTrans" cxnId="{13C80A17-DC8E-4DD6-BA69-FA03A9B5F7FD}">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LinFactNeighborX="1051">
        <dgm:presLayoutVars>
          <dgm:bulletEnabled val="1"/>
        </dgm:presLayoutVars>
      </dgm:prSet>
      <dgm:spPr/>
      <dgm:t>
        <a:bodyPr/>
        <a:lstStyle/>
        <a:p>
          <a:endParaRPr lang="en-US"/>
        </a:p>
      </dgm:t>
    </dgm:pt>
  </dgm:ptLst>
  <dgm:cxnLst>
    <dgm:cxn modelId="{9823FD92-F3FE-4978-A46E-BEA3D8557EAE}" type="presOf" srcId="{8D6D26A5-62C7-45EB-9531-C85F1879241F}" destId="{AEC6E17D-F1BC-406A-B364-F3D4F5F76DD5}" srcOrd="0" destOrd="0" presId="urn:microsoft.com/office/officeart/2005/8/layout/vList5"/>
    <dgm:cxn modelId="{BF73A4EB-EDE6-4588-9F7E-299304CC3165}" srcId="{8D6D26A5-62C7-45EB-9531-C85F1879241F}" destId="{BB242AE2-E42E-43E6-90BE-7A1A6FB60C6F}" srcOrd="1" destOrd="0" parTransId="{002AC4A7-8D84-401A-B1DB-B7F21C55A97A}" sibTransId="{51D8B633-7809-4F04-A960-A7C9092C9FF6}"/>
    <dgm:cxn modelId="{13C80A17-DC8E-4DD6-BA69-FA03A9B5F7FD}" srcId="{8D6D26A5-62C7-45EB-9531-C85F1879241F}" destId="{B05A7DBF-A375-4396-B67B-EE33856FA690}" srcOrd="3" destOrd="0" parTransId="{9DA1832A-FBBF-49DC-B023-8A54547C1FE3}" sibTransId="{54690047-A9CC-4444-9C8D-B55E4085FFE0}"/>
    <dgm:cxn modelId="{3A5337A4-95FF-4407-A138-42A126DD8570}" srcId="{8D6D26A5-62C7-45EB-9531-C85F1879241F}" destId="{D1CDABE7-1BF5-49AB-9EAA-82D12F0FB95E}" srcOrd="2" destOrd="0" parTransId="{CAD12D12-8C5D-4B87-AFA9-FBDEB7370690}" sibTransId="{E20B64CF-1149-4517-937F-D6D9AD887B23}"/>
    <dgm:cxn modelId="{0218FE94-D418-410B-B71A-22A01B4D02EA}" type="presOf" srcId="{BB242AE2-E42E-43E6-90BE-7A1A6FB60C6F}" destId="{F1A0EB02-8037-4F89-8026-A7DA99CFEE45}" srcOrd="0" destOrd="1" presId="urn:microsoft.com/office/officeart/2005/8/layout/vList5"/>
    <dgm:cxn modelId="{4C0717BA-4F26-4D98-8889-0D61E60E1877}" type="presOf" srcId="{D1CDABE7-1BF5-49AB-9EAA-82D12F0FB95E}" destId="{F1A0EB02-8037-4F89-8026-A7DA99CFEE45}" srcOrd="0" destOrd="2" presId="urn:microsoft.com/office/officeart/2005/8/layout/vList5"/>
    <dgm:cxn modelId="{981734A9-D9D3-4427-978A-568F795C33B9}" type="presOf" srcId="{B05A7DBF-A375-4396-B67B-EE33856FA690}"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88B0867C-09B5-4217-863F-A1D671AC37B5}" type="presOf" srcId="{AF508471-6BF0-4E4D-9C49-5C04E4F1A8A2}" destId="{D5CC919E-8CCC-4B1A-8D10-6F2C091922D1}"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C3C4E6A7-7BDD-4708-918A-E765043C39A7}" type="presOf" srcId="{A556DFAD-6063-40D5-896A-04500B9ADA0D}" destId="{F1A0EB02-8037-4F89-8026-A7DA99CFEE45}" srcOrd="0" destOrd="0" presId="urn:microsoft.com/office/officeart/2005/8/layout/vList5"/>
    <dgm:cxn modelId="{8260D2B2-1775-469A-8FBC-CBBEACD8D6E7}" type="presParOf" srcId="{D5CC919E-8CCC-4B1A-8D10-6F2C091922D1}" destId="{68BFF038-1D82-498E-BFBE-D15BC7CCD2BC}" srcOrd="0" destOrd="0" presId="urn:microsoft.com/office/officeart/2005/8/layout/vList5"/>
    <dgm:cxn modelId="{EF514773-299B-4C7A-8BF3-F39A10D432EC}" type="presParOf" srcId="{68BFF038-1D82-498E-BFBE-D15BC7CCD2BC}" destId="{AEC6E17D-F1BC-406A-B364-F3D4F5F76DD5}" srcOrd="0" destOrd="0" presId="urn:microsoft.com/office/officeart/2005/8/layout/vList5"/>
    <dgm:cxn modelId="{49724333-0571-4C3E-A3C1-7971423FF112}"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r>
            <a:rPr lang="en-US" sz="3600" dirty="0" smtClean="0">
              <a:solidFill>
                <a:schemeClr val="bg1"/>
              </a:solidFill>
              <a:latin typeface="+mn-lt"/>
            </a:rPr>
            <a:t>a. </a:t>
          </a:r>
          <a:r>
            <a:rPr lang="en-US" sz="3600" dirty="0" err="1" smtClean="0">
              <a:solidFill>
                <a:schemeClr val="bg1"/>
              </a:solidFill>
              <a:latin typeface="+mn-lt"/>
            </a:rPr>
            <a:t>Năm</a:t>
          </a:r>
          <a:r>
            <a:rPr lang="en-US" sz="3600" dirty="0" smtClean="0">
              <a:solidFill>
                <a:schemeClr val="bg1"/>
              </a:solidFill>
              <a:latin typeface="+mn-lt"/>
            </a:rPr>
            <a:t> 1919</a:t>
          </a:r>
          <a:endParaRPr lang="en-US" sz="3600" dirty="0">
            <a:solidFill>
              <a:schemeClr val="bg1"/>
            </a:solidFill>
            <a:latin typeface="+mn-lt"/>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en-US" sz="3600" i="1" dirty="0" err="1" smtClean="0">
              <a:solidFill>
                <a:schemeClr val="bg1"/>
              </a:solidFill>
            </a:rPr>
            <a:t>Chủ</a:t>
          </a:r>
          <a:r>
            <a:rPr lang="en-US" sz="3600" i="1" dirty="0" smtClean="0">
              <a:solidFill>
                <a:schemeClr val="bg1"/>
              </a:solidFill>
            </a:rPr>
            <a:t> </a:t>
          </a:r>
          <a:r>
            <a:rPr lang="en-US" sz="3600" i="1" dirty="0" err="1" smtClean="0">
              <a:solidFill>
                <a:schemeClr val="bg1"/>
              </a:solidFill>
            </a:rPr>
            <a:t>tịch</a:t>
          </a:r>
          <a:r>
            <a:rPr lang="en-US" sz="3600" i="1" dirty="0" smtClean="0">
              <a:solidFill>
                <a:schemeClr val="bg1"/>
              </a:solidFill>
            </a:rPr>
            <a:t> </a:t>
          </a:r>
          <a:r>
            <a:rPr lang="en-US" sz="3600" i="1" dirty="0" err="1" smtClean="0">
              <a:solidFill>
                <a:schemeClr val="bg1"/>
              </a:solidFill>
            </a:rPr>
            <a:t>Hồ</a:t>
          </a:r>
          <a:r>
            <a:rPr lang="en-US" sz="3600" i="1" dirty="0" smtClean="0">
              <a:solidFill>
                <a:schemeClr val="bg1"/>
              </a:solidFill>
            </a:rPr>
            <a:t> </a:t>
          </a:r>
          <a:r>
            <a:rPr lang="en-US" sz="3600" i="1" dirty="0" err="1" smtClean="0">
              <a:solidFill>
                <a:schemeClr val="bg1"/>
              </a:solidFill>
            </a:rPr>
            <a:t>Chí</a:t>
          </a:r>
          <a:r>
            <a:rPr lang="en-US" sz="3600" i="1" dirty="0" smtClean="0">
              <a:solidFill>
                <a:schemeClr val="bg1"/>
              </a:solidFill>
            </a:rPr>
            <a:t> Minh </a:t>
          </a:r>
          <a:r>
            <a:rPr lang="en-US" sz="3600" i="1" dirty="0" err="1" smtClean="0">
              <a:solidFill>
                <a:schemeClr val="bg1"/>
              </a:solidFill>
            </a:rPr>
            <a:t>đã</a:t>
          </a:r>
          <a:r>
            <a:rPr lang="en-US" sz="3600" i="1" dirty="0" smtClean="0">
              <a:solidFill>
                <a:schemeClr val="bg1"/>
              </a:solidFill>
            </a:rPr>
            <a:t> </a:t>
          </a:r>
          <a:r>
            <a:rPr lang="en-US" sz="3600" i="1" dirty="0" err="1" smtClean="0">
              <a:solidFill>
                <a:schemeClr val="bg1"/>
              </a:solidFill>
            </a:rPr>
            <a:t>đề</a:t>
          </a:r>
          <a:r>
            <a:rPr lang="en-US" sz="3600" i="1" dirty="0" smtClean="0">
              <a:solidFill>
                <a:schemeClr val="bg1"/>
              </a:solidFill>
            </a:rPr>
            <a:t> </a:t>
          </a:r>
          <a:r>
            <a:rPr lang="en-US" sz="3600" i="1" dirty="0" err="1" smtClean="0">
              <a:solidFill>
                <a:schemeClr val="bg1"/>
              </a:solidFill>
            </a:rPr>
            <a:t>cập</a:t>
          </a:r>
          <a:r>
            <a:rPr lang="en-US" sz="3600" i="1" dirty="0" smtClean="0">
              <a:solidFill>
                <a:schemeClr val="bg1"/>
              </a:solidFill>
            </a:rPr>
            <a:t> </a:t>
          </a:r>
          <a:r>
            <a:rPr lang="en-US" sz="3600" i="1" dirty="0" err="1" smtClean="0">
              <a:solidFill>
                <a:schemeClr val="bg1"/>
              </a:solidFill>
            </a:rPr>
            <a:t>đến</a:t>
          </a:r>
          <a:r>
            <a:rPr lang="en-US" sz="3600" i="1" dirty="0" smtClean="0">
              <a:solidFill>
                <a:schemeClr val="bg1"/>
              </a:solidFill>
            </a:rPr>
            <a:t> </a:t>
          </a:r>
          <a:r>
            <a:rPr lang="en-US" sz="3600" i="1" dirty="0" err="1" smtClean="0">
              <a:solidFill>
                <a:schemeClr val="bg1"/>
              </a:solidFill>
            </a:rPr>
            <a:t>vấn</a:t>
          </a:r>
          <a:r>
            <a:rPr lang="en-US" sz="3600" i="1" dirty="0" smtClean="0">
              <a:solidFill>
                <a:schemeClr val="bg1"/>
              </a:solidFill>
            </a:rPr>
            <a:t> </a:t>
          </a:r>
          <a:r>
            <a:rPr lang="en-US" sz="3600" i="1" dirty="0" err="1" smtClean="0">
              <a:solidFill>
                <a:schemeClr val="bg1"/>
              </a:solidFill>
            </a:rPr>
            <a:t>đề</a:t>
          </a:r>
          <a:r>
            <a:rPr lang="en-US" sz="3600" i="1" dirty="0" smtClean="0">
              <a:solidFill>
                <a:schemeClr val="bg1"/>
              </a:solidFill>
            </a:rPr>
            <a:t> </a:t>
          </a:r>
          <a:r>
            <a:rPr lang="en-US" sz="3600" i="1" dirty="0" err="1" smtClean="0">
              <a:solidFill>
                <a:schemeClr val="bg1"/>
              </a:solidFill>
            </a:rPr>
            <a:t>pháp</a:t>
          </a:r>
          <a:r>
            <a:rPr lang="en-US" sz="3600" i="1" dirty="0" smtClean="0">
              <a:solidFill>
                <a:schemeClr val="bg1"/>
              </a:solidFill>
            </a:rPr>
            <a:t> </a:t>
          </a:r>
          <a:r>
            <a:rPr lang="en-US" sz="3600" i="1" dirty="0" err="1" smtClean="0">
              <a:solidFill>
                <a:schemeClr val="bg1"/>
              </a:solidFill>
            </a:rPr>
            <a:t>quyền</a:t>
          </a:r>
          <a:r>
            <a:rPr lang="en-US" sz="3600" i="1" dirty="0" smtClean="0">
              <a:solidFill>
                <a:schemeClr val="bg1"/>
              </a:solidFill>
            </a:rPr>
            <a:t> </a:t>
          </a:r>
          <a:r>
            <a:rPr lang="en-US" sz="3600" i="1" dirty="0" err="1" smtClean="0">
              <a:solidFill>
                <a:schemeClr val="bg1"/>
              </a:solidFill>
            </a:rPr>
            <a:t>lần</a:t>
          </a:r>
          <a:r>
            <a:rPr lang="en-US" sz="3600" i="1" dirty="0" smtClean="0">
              <a:solidFill>
                <a:schemeClr val="bg1"/>
              </a:solidFill>
            </a:rPr>
            <a:t> </a:t>
          </a:r>
          <a:r>
            <a:rPr lang="en-US" sz="3600" i="1" dirty="0" err="1" smtClean="0">
              <a:solidFill>
                <a:schemeClr val="bg1"/>
              </a:solidFill>
            </a:rPr>
            <a:t>đầu</a:t>
          </a:r>
          <a:r>
            <a:rPr lang="en-US" sz="3600" i="1" dirty="0" smtClean="0">
              <a:solidFill>
                <a:schemeClr val="bg1"/>
              </a:solidFill>
            </a:rPr>
            <a:t> </a:t>
          </a:r>
          <a:r>
            <a:rPr lang="en-US" sz="3600" i="1" dirty="0" err="1" smtClean="0">
              <a:solidFill>
                <a:schemeClr val="bg1"/>
              </a:solidFill>
            </a:rPr>
            <a:t>tiên</a:t>
          </a:r>
          <a:r>
            <a:rPr lang="en-US" sz="3600" i="1" dirty="0" smtClean="0">
              <a:solidFill>
                <a:schemeClr val="bg1"/>
              </a:solidFill>
            </a:rPr>
            <a:t> </a:t>
          </a:r>
          <a:r>
            <a:rPr lang="en-US" sz="3600" i="1" dirty="0" err="1" smtClean="0">
              <a:solidFill>
                <a:schemeClr val="bg1"/>
              </a:solidFill>
            </a:rPr>
            <a:t>vào</a:t>
          </a:r>
          <a:r>
            <a:rPr lang="en-US" sz="3600" i="1" dirty="0" smtClean="0">
              <a:solidFill>
                <a:schemeClr val="bg1"/>
              </a:solidFill>
            </a:rPr>
            <a:t> </a:t>
          </a:r>
          <a:r>
            <a:rPr lang="en-US" sz="3600" i="1" dirty="0" err="1" smtClean="0">
              <a:solidFill>
                <a:schemeClr val="bg1"/>
              </a:solidFill>
            </a:rPr>
            <a:t>năm</a:t>
          </a:r>
          <a:r>
            <a:rPr lang="en-US" sz="3600" i="1" dirty="0" smtClean="0">
              <a:solidFill>
                <a:schemeClr val="bg1"/>
              </a:solidFill>
            </a:rPr>
            <a:t> </a:t>
          </a:r>
          <a:r>
            <a:rPr lang="en-US" sz="3600" i="1" dirty="0" err="1" smtClean="0">
              <a:solidFill>
                <a:schemeClr val="bg1"/>
              </a:solidFill>
            </a:rPr>
            <a:t>nào</a:t>
          </a:r>
          <a:r>
            <a:rPr lang="en-US" sz="3600" i="1" dirty="0" smtClean="0">
              <a:solidFill>
                <a:schemeClr val="bg1"/>
              </a:solidFill>
            </a:rPr>
            <a:t>?</a:t>
          </a:r>
          <a:endParaRPr lang="en-US" sz="36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7D769A95-0C34-4219-A45C-9028F9297555}">
      <dgm:prSet custT="1"/>
      <dgm:spPr/>
      <dgm:t>
        <a:bodyPr/>
        <a:lstStyle/>
        <a:p>
          <a:r>
            <a:rPr lang="en-US" sz="3600" dirty="0" smtClean="0">
              <a:solidFill>
                <a:schemeClr val="bg1"/>
              </a:solidFill>
              <a:latin typeface="+mn-lt"/>
            </a:rPr>
            <a:t>b. Năm 1920</a:t>
          </a:r>
        </a:p>
      </dgm:t>
    </dgm:pt>
    <dgm:pt modelId="{D2799FAD-AC97-4ED7-ABEB-4AE36AF542FA}" type="parTrans" cxnId="{E309B862-8234-42C5-A37B-27500CF7ACEB}">
      <dgm:prSet/>
      <dgm:spPr/>
      <dgm:t>
        <a:bodyPr/>
        <a:lstStyle/>
        <a:p>
          <a:endParaRPr lang="en-US"/>
        </a:p>
      </dgm:t>
    </dgm:pt>
    <dgm:pt modelId="{DDAA35CF-315D-4B92-B551-9EDB26A5AE5B}" type="sibTrans" cxnId="{E309B862-8234-42C5-A37B-27500CF7ACEB}">
      <dgm:prSet/>
      <dgm:spPr/>
      <dgm:t>
        <a:bodyPr/>
        <a:lstStyle/>
        <a:p>
          <a:endParaRPr lang="en-US"/>
        </a:p>
      </dgm:t>
    </dgm:pt>
    <dgm:pt modelId="{8A5500BD-D40A-423F-A7ED-32ADB3A2B291}">
      <dgm:prSet custT="1"/>
      <dgm:spPr/>
      <dgm:t>
        <a:bodyPr/>
        <a:lstStyle/>
        <a:p>
          <a:r>
            <a:rPr lang="en-US" sz="3600" dirty="0" smtClean="0">
              <a:solidFill>
                <a:schemeClr val="bg1"/>
              </a:solidFill>
              <a:latin typeface="+mn-lt"/>
            </a:rPr>
            <a:t>c. Năm 1921</a:t>
          </a:r>
        </a:p>
      </dgm:t>
    </dgm:pt>
    <dgm:pt modelId="{D438ADFB-B60B-411A-BE62-7F69355B6A8E}" type="parTrans" cxnId="{A250E529-88D7-4EBB-9558-77D5C3BD9541}">
      <dgm:prSet/>
      <dgm:spPr/>
      <dgm:t>
        <a:bodyPr/>
        <a:lstStyle/>
        <a:p>
          <a:endParaRPr lang="en-US"/>
        </a:p>
      </dgm:t>
    </dgm:pt>
    <dgm:pt modelId="{34EDDEB5-F98D-4230-8288-F14E385E2E30}" type="sibTrans" cxnId="{A250E529-88D7-4EBB-9558-77D5C3BD9541}">
      <dgm:prSet/>
      <dgm:spPr/>
      <dgm:t>
        <a:bodyPr/>
        <a:lstStyle/>
        <a:p>
          <a:endParaRPr lang="en-US"/>
        </a:p>
      </dgm:t>
    </dgm:pt>
    <dgm:pt modelId="{FEE1A138-900A-4EFB-B009-B9D145A981CB}">
      <dgm:prSet custT="1"/>
      <dgm:spPr/>
      <dgm:t>
        <a:bodyPr/>
        <a:lstStyle/>
        <a:p>
          <a:r>
            <a:rPr lang="en-US" sz="3600" dirty="0" smtClean="0">
              <a:solidFill>
                <a:schemeClr val="bg1"/>
              </a:solidFill>
              <a:latin typeface="+mn-lt"/>
            </a:rPr>
            <a:t>d. Năm 1922</a:t>
          </a:r>
        </a:p>
      </dgm:t>
    </dgm:pt>
    <dgm:pt modelId="{A2C83B3E-6014-47D6-9C87-A994FB491C92}" type="parTrans" cxnId="{F575234F-C56F-4709-94BF-3E4E376BD9D3}">
      <dgm:prSet/>
      <dgm:spPr/>
      <dgm:t>
        <a:bodyPr/>
        <a:lstStyle/>
        <a:p>
          <a:endParaRPr lang="en-US"/>
        </a:p>
      </dgm:t>
    </dgm:pt>
    <dgm:pt modelId="{768443E4-A2AC-4535-846D-41419CB72764}" type="sibTrans" cxnId="{F575234F-C56F-4709-94BF-3E4E376BD9D3}">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LinFactNeighborX="1051">
        <dgm:presLayoutVars>
          <dgm:bulletEnabled val="1"/>
        </dgm:presLayoutVars>
      </dgm:prSet>
      <dgm:spPr/>
      <dgm:t>
        <a:bodyPr/>
        <a:lstStyle/>
        <a:p>
          <a:endParaRPr lang="en-US"/>
        </a:p>
      </dgm:t>
    </dgm:pt>
  </dgm:ptLst>
  <dgm:cxnLst>
    <dgm:cxn modelId="{4AE1309F-E3BA-463E-A782-6E9B4638B653}" type="presOf" srcId="{A556DFAD-6063-40D5-896A-04500B9ADA0D}" destId="{F1A0EB02-8037-4F89-8026-A7DA99CFEE4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BF50F6AF-12CD-4ABD-84C2-1A122D2A0AAD}" type="presOf" srcId="{7D769A95-0C34-4219-A45C-9028F9297555}" destId="{F1A0EB02-8037-4F89-8026-A7DA99CFEE45}" srcOrd="0" destOrd="1" presId="urn:microsoft.com/office/officeart/2005/8/layout/vList5"/>
    <dgm:cxn modelId="{815448B9-6E58-4875-84CC-5A570576B6AC}" type="presOf" srcId="{AF508471-6BF0-4E4D-9C49-5C04E4F1A8A2}" destId="{D5CC919E-8CCC-4B1A-8D10-6F2C091922D1}" srcOrd="0" destOrd="0" presId="urn:microsoft.com/office/officeart/2005/8/layout/vList5"/>
    <dgm:cxn modelId="{F575234F-C56F-4709-94BF-3E4E376BD9D3}" srcId="{8D6D26A5-62C7-45EB-9531-C85F1879241F}" destId="{FEE1A138-900A-4EFB-B009-B9D145A981CB}" srcOrd="3" destOrd="0" parTransId="{A2C83B3E-6014-47D6-9C87-A994FB491C92}" sibTransId="{768443E4-A2AC-4535-846D-41419CB72764}"/>
    <dgm:cxn modelId="{A250E529-88D7-4EBB-9558-77D5C3BD9541}" srcId="{8D6D26A5-62C7-45EB-9531-C85F1879241F}" destId="{8A5500BD-D40A-423F-A7ED-32ADB3A2B291}" srcOrd="2" destOrd="0" parTransId="{D438ADFB-B60B-411A-BE62-7F69355B6A8E}" sibTransId="{34EDDEB5-F98D-4230-8288-F14E385E2E30}"/>
    <dgm:cxn modelId="{51E5F4D9-A5B6-406C-B4D3-A6DEC5B3A579}" type="presOf" srcId="{8A5500BD-D40A-423F-A7ED-32ADB3A2B291}" destId="{F1A0EB02-8037-4F89-8026-A7DA99CFEE45}" srcOrd="0" destOrd="2" presId="urn:microsoft.com/office/officeart/2005/8/layout/vList5"/>
    <dgm:cxn modelId="{AADD664A-3EAB-45BC-A786-32AE1EFDB46D}" type="presOf" srcId="{FEE1A138-900A-4EFB-B009-B9D145A981CB}" destId="{F1A0EB02-8037-4F89-8026-A7DA99CFEE45}" srcOrd="0" destOrd="3"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2190958A-3121-4642-9285-F2B4E43CB6ED}" type="presOf" srcId="{8D6D26A5-62C7-45EB-9531-C85F1879241F}" destId="{AEC6E17D-F1BC-406A-B364-F3D4F5F76DD5}" srcOrd="0" destOrd="0" presId="urn:microsoft.com/office/officeart/2005/8/layout/vList5"/>
    <dgm:cxn modelId="{E309B862-8234-42C5-A37B-27500CF7ACEB}" srcId="{8D6D26A5-62C7-45EB-9531-C85F1879241F}" destId="{7D769A95-0C34-4219-A45C-9028F9297555}" srcOrd="1" destOrd="0" parTransId="{D2799FAD-AC97-4ED7-ABEB-4AE36AF542FA}" sibTransId="{DDAA35CF-315D-4B92-B551-9EDB26A5AE5B}"/>
    <dgm:cxn modelId="{89D509CB-83BD-4EC5-BFA2-7235EC631DD3}" type="presParOf" srcId="{D5CC919E-8CCC-4B1A-8D10-6F2C091922D1}" destId="{68BFF038-1D82-498E-BFBE-D15BC7CCD2BC}" srcOrd="0" destOrd="0" presId="urn:microsoft.com/office/officeart/2005/8/layout/vList5"/>
    <dgm:cxn modelId="{11F39ADA-67C8-4AC1-8A7D-1CADF47716DC}" type="presParOf" srcId="{68BFF038-1D82-498E-BFBE-D15BC7CCD2BC}" destId="{AEC6E17D-F1BC-406A-B364-F3D4F5F76DD5}" srcOrd="0" destOrd="0" presId="urn:microsoft.com/office/officeart/2005/8/layout/vList5"/>
    <dgm:cxn modelId="{A42DF660-8E0B-4A9F-8C38-8034EEBF41C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endParaRPr lang="en-US" sz="3600" dirty="0">
            <a:solidFill>
              <a:schemeClr val="bg1"/>
            </a:solidFill>
            <a:latin typeface="+mn-lt"/>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600" i="1" dirty="0" smtClean="0">
              <a:solidFill>
                <a:schemeClr val="bg1"/>
              </a:solidFill>
            </a:rPr>
            <a:t>Hiện nay, Đảng và Nhà nước ta coi tham nhũng là vấn đề có tính chất như thế nào</a:t>
          </a:r>
          <a:r>
            <a:rPr lang="en-US" sz="3600" i="1" dirty="0" smtClean="0">
              <a:solidFill>
                <a:schemeClr val="bg1"/>
              </a:solidFill>
            </a:rPr>
            <a:t>?</a:t>
          </a:r>
          <a:endParaRPr lang="en-US" sz="36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E3973319-E610-4FFD-A8A9-45C5892D3863}">
      <dgm:prSet custT="1"/>
      <dgm:spPr/>
      <dgm:t>
        <a:bodyPr/>
        <a:lstStyle/>
        <a:p>
          <a:r>
            <a:rPr lang="en-US" sz="3600" dirty="0" smtClean="0">
              <a:solidFill>
                <a:schemeClr val="bg1"/>
              </a:solidFill>
              <a:latin typeface="+mn-lt"/>
            </a:rPr>
            <a:t>a. Nghiêm trọng</a:t>
          </a:r>
        </a:p>
      </dgm:t>
    </dgm:pt>
    <dgm:pt modelId="{EC7E61B9-A693-4907-A40C-5825E2A0F3A9}" type="parTrans" cxnId="{D6DF5711-F955-4E8A-8285-4FAD5E7951D1}">
      <dgm:prSet/>
      <dgm:spPr/>
      <dgm:t>
        <a:bodyPr/>
        <a:lstStyle/>
        <a:p>
          <a:endParaRPr lang="en-US"/>
        </a:p>
      </dgm:t>
    </dgm:pt>
    <dgm:pt modelId="{BD60F48B-8C46-46E1-BFA2-73FA71FEAFAF}" type="sibTrans" cxnId="{D6DF5711-F955-4E8A-8285-4FAD5E7951D1}">
      <dgm:prSet/>
      <dgm:spPr/>
      <dgm:t>
        <a:bodyPr/>
        <a:lstStyle/>
        <a:p>
          <a:endParaRPr lang="en-US"/>
        </a:p>
      </dgm:t>
    </dgm:pt>
    <dgm:pt modelId="{9C43F39A-45F0-418A-8C26-DEF470A2C8EE}">
      <dgm:prSet custT="1"/>
      <dgm:spPr/>
      <dgm:t>
        <a:bodyPr/>
        <a:lstStyle/>
        <a:p>
          <a:r>
            <a:rPr lang="en-US" sz="3600" dirty="0" smtClean="0">
              <a:solidFill>
                <a:schemeClr val="bg1"/>
              </a:solidFill>
              <a:latin typeface="+mn-lt"/>
            </a:rPr>
            <a:t>a. Nóng bỏng</a:t>
          </a:r>
        </a:p>
      </dgm:t>
    </dgm:pt>
    <dgm:pt modelId="{E990B345-09E9-46EC-9828-3E5501900AE6}" type="parTrans" cxnId="{7DFE9500-635F-4A2F-96F6-B36948CFA382}">
      <dgm:prSet/>
      <dgm:spPr/>
      <dgm:t>
        <a:bodyPr/>
        <a:lstStyle/>
        <a:p>
          <a:endParaRPr lang="en-US"/>
        </a:p>
      </dgm:t>
    </dgm:pt>
    <dgm:pt modelId="{DC033461-577C-4BE8-B911-3A575D16B462}" type="sibTrans" cxnId="{7DFE9500-635F-4A2F-96F6-B36948CFA382}">
      <dgm:prSet/>
      <dgm:spPr/>
      <dgm:t>
        <a:bodyPr/>
        <a:lstStyle/>
        <a:p>
          <a:endParaRPr lang="en-US"/>
        </a:p>
      </dgm:t>
    </dgm:pt>
    <dgm:pt modelId="{A38BEE56-DD38-4F72-8596-7A364B91CED2}">
      <dgm:prSet custT="1"/>
      <dgm:spPr/>
      <dgm:t>
        <a:bodyPr/>
        <a:lstStyle/>
        <a:p>
          <a:r>
            <a:rPr lang="en-US" sz="3600" dirty="0" smtClean="0">
              <a:solidFill>
                <a:schemeClr val="bg1"/>
              </a:solidFill>
              <a:latin typeface="+mn-lt"/>
            </a:rPr>
            <a:t>c. Đặc biệt nghiêm trọng</a:t>
          </a:r>
        </a:p>
      </dgm:t>
    </dgm:pt>
    <dgm:pt modelId="{11BCD89C-673F-41C2-B848-E6B08B8D8FBD}" type="parTrans" cxnId="{94AA5F36-8C52-456B-8BDE-9EC0E9D3640A}">
      <dgm:prSet/>
      <dgm:spPr/>
      <dgm:t>
        <a:bodyPr/>
        <a:lstStyle/>
        <a:p>
          <a:endParaRPr lang="en-US"/>
        </a:p>
      </dgm:t>
    </dgm:pt>
    <dgm:pt modelId="{537678F4-F294-436D-B815-5C31218794F7}" type="sibTrans" cxnId="{94AA5F36-8C52-456B-8BDE-9EC0E9D3640A}">
      <dgm:prSet/>
      <dgm:spPr/>
      <dgm:t>
        <a:bodyPr/>
        <a:lstStyle/>
        <a:p>
          <a:endParaRPr lang="en-US"/>
        </a:p>
      </dgm:t>
    </dgm:pt>
    <dgm:pt modelId="{C326D494-99E2-4DF9-B257-A4C80A590781}">
      <dgm:prSet custT="1"/>
      <dgm:spPr/>
      <dgm:t>
        <a:bodyPr/>
        <a:lstStyle/>
        <a:p>
          <a:r>
            <a:rPr lang="vi-VN" sz="3600" dirty="0" smtClean="0">
              <a:solidFill>
                <a:schemeClr val="bg1"/>
              </a:solidFill>
              <a:latin typeface="+mn-lt"/>
            </a:rPr>
            <a:t>d. Nguy cơ</a:t>
          </a:r>
          <a:endParaRPr lang="en-US" sz="3600" dirty="0" smtClean="0">
            <a:solidFill>
              <a:schemeClr val="bg1"/>
            </a:solidFill>
            <a:latin typeface="+mn-lt"/>
          </a:endParaRPr>
        </a:p>
      </dgm:t>
    </dgm:pt>
    <dgm:pt modelId="{94BFE5F1-DF7C-45AA-94A9-29A22595487F}" type="parTrans" cxnId="{A4366057-13A1-4D08-AFE0-B71CC7F28C96}">
      <dgm:prSet/>
      <dgm:spPr/>
      <dgm:t>
        <a:bodyPr/>
        <a:lstStyle/>
        <a:p>
          <a:endParaRPr lang="en-US"/>
        </a:p>
      </dgm:t>
    </dgm:pt>
    <dgm:pt modelId="{4B6D44CF-A39B-4889-9A6A-E502457A7E9F}" type="sibTrans" cxnId="{A4366057-13A1-4D08-AFE0-B71CC7F28C96}">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LinFactNeighborX="1051">
        <dgm:presLayoutVars>
          <dgm:bulletEnabled val="1"/>
        </dgm:presLayoutVars>
      </dgm:prSet>
      <dgm:spPr/>
      <dgm:t>
        <a:bodyPr/>
        <a:lstStyle/>
        <a:p>
          <a:endParaRPr lang="en-US"/>
        </a:p>
      </dgm:t>
    </dgm:pt>
  </dgm:ptLst>
  <dgm:cxnLst>
    <dgm:cxn modelId="{8C62E013-4AD9-4DE0-BDD6-08C2FACFF1A6}" type="presOf" srcId="{AF508471-6BF0-4E4D-9C49-5C04E4F1A8A2}" destId="{D5CC919E-8CCC-4B1A-8D10-6F2C091922D1}" srcOrd="0" destOrd="0" presId="urn:microsoft.com/office/officeart/2005/8/layout/vList5"/>
    <dgm:cxn modelId="{94AA5F36-8C52-456B-8BDE-9EC0E9D3640A}" srcId="{8D6D26A5-62C7-45EB-9531-C85F1879241F}" destId="{A38BEE56-DD38-4F72-8596-7A364B91CED2}" srcOrd="3" destOrd="0" parTransId="{11BCD89C-673F-41C2-B848-E6B08B8D8FBD}" sibTransId="{537678F4-F294-436D-B815-5C31218794F7}"/>
    <dgm:cxn modelId="{A4366057-13A1-4D08-AFE0-B71CC7F28C96}" srcId="{8D6D26A5-62C7-45EB-9531-C85F1879241F}" destId="{C326D494-99E2-4DF9-B257-A4C80A590781}" srcOrd="4" destOrd="0" parTransId="{94BFE5F1-DF7C-45AA-94A9-29A22595487F}" sibTransId="{4B6D44CF-A39B-4889-9A6A-E502457A7E9F}"/>
    <dgm:cxn modelId="{88716B0E-4A40-4ED4-B900-D05A4B870865}" srcId="{8D6D26A5-62C7-45EB-9531-C85F1879241F}" destId="{A556DFAD-6063-40D5-896A-04500B9ADA0D}" srcOrd="0" destOrd="0" parTransId="{3533E843-7629-426A-BC6D-6503935681AE}" sibTransId="{860EE144-B852-4562-8638-7496AD9AB518}"/>
    <dgm:cxn modelId="{D6DF5711-F955-4E8A-8285-4FAD5E7951D1}" srcId="{8D6D26A5-62C7-45EB-9531-C85F1879241F}" destId="{E3973319-E610-4FFD-A8A9-45C5892D3863}" srcOrd="1" destOrd="0" parTransId="{EC7E61B9-A693-4907-A40C-5825E2A0F3A9}" sibTransId="{BD60F48B-8C46-46E1-BFA2-73FA71FEAFAF}"/>
    <dgm:cxn modelId="{DD9530C6-95BD-4420-9212-518CD8123C96}" type="presOf" srcId="{A38BEE56-DD38-4F72-8596-7A364B91CED2}" destId="{F1A0EB02-8037-4F89-8026-A7DA99CFEE45}" srcOrd="0" destOrd="3" presId="urn:microsoft.com/office/officeart/2005/8/layout/vList5"/>
    <dgm:cxn modelId="{6B185343-654F-4155-A646-B1EACAB43FEB}" type="presOf" srcId="{A556DFAD-6063-40D5-896A-04500B9ADA0D}" destId="{F1A0EB02-8037-4F89-8026-A7DA99CFEE45}" srcOrd="0" destOrd="0" presId="urn:microsoft.com/office/officeart/2005/8/layout/vList5"/>
    <dgm:cxn modelId="{7DFE9500-635F-4A2F-96F6-B36948CFA382}" srcId="{8D6D26A5-62C7-45EB-9531-C85F1879241F}" destId="{9C43F39A-45F0-418A-8C26-DEF470A2C8EE}" srcOrd="2" destOrd="0" parTransId="{E990B345-09E9-46EC-9828-3E5501900AE6}" sibTransId="{DC033461-577C-4BE8-B911-3A575D16B462}"/>
    <dgm:cxn modelId="{FF537252-BAE2-426A-9A99-260F0269362F}" type="presOf" srcId="{E3973319-E610-4FFD-A8A9-45C5892D3863}" destId="{F1A0EB02-8037-4F89-8026-A7DA99CFEE45}" srcOrd="0" destOrd="1" presId="urn:microsoft.com/office/officeart/2005/8/layout/vList5"/>
    <dgm:cxn modelId="{1A7232CD-D08F-42E1-88BB-41175DB1DD93}" type="presOf" srcId="{9C43F39A-45F0-418A-8C26-DEF470A2C8EE}" destId="{F1A0EB02-8037-4F89-8026-A7DA99CFEE45}" srcOrd="0" destOrd="2" presId="urn:microsoft.com/office/officeart/2005/8/layout/vList5"/>
    <dgm:cxn modelId="{E9B6ABDC-981D-480D-9D8C-109922F1FD6B}" type="presOf" srcId="{8D6D26A5-62C7-45EB-9531-C85F1879241F}" destId="{AEC6E17D-F1BC-406A-B364-F3D4F5F76DD5}" srcOrd="0" destOrd="0" presId="urn:microsoft.com/office/officeart/2005/8/layout/vList5"/>
    <dgm:cxn modelId="{655B9E8D-AC8F-48AF-999A-55D0743656FE}" type="presOf" srcId="{C326D494-99E2-4DF9-B257-A4C80A590781}" destId="{F1A0EB02-8037-4F89-8026-A7DA99CFEE45}" srcOrd="0" destOrd="4"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84936AD8-D61A-4A81-ABD3-ECCAB30B314D}" type="presParOf" srcId="{D5CC919E-8CCC-4B1A-8D10-6F2C091922D1}" destId="{68BFF038-1D82-498E-BFBE-D15BC7CCD2BC}" srcOrd="0" destOrd="0" presId="urn:microsoft.com/office/officeart/2005/8/layout/vList5"/>
    <dgm:cxn modelId="{59CAF3D8-A9EA-49CA-A60A-FE549653B826}" type="presParOf" srcId="{68BFF038-1D82-498E-BFBE-D15BC7CCD2BC}" destId="{AEC6E17D-F1BC-406A-B364-F3D4F5F76DD5}" srcOrd="0" destOrd="0" presId="urn:microsoft.com/office/officeart/2005/8/layout/vList5"/>
    <dgm:cxn modelId="{B8985B88-BAA3-4704-A126-35644F46D1B7}"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phldrT="[Text]" custT="1"/>
      <dgm:spPr>
        <a:solidFill>
          <a:srgbClr val="002060"/>
        </a:solidFill>
      </dgm:spPr>
      <dgm:t>
        <a:bodyPr/>
        <a:lstStyle/>
        <a:p>
          <a:endParaRPr lang="en-US" sz="2800" dirty="0">
            <a:solidFill>
              <a:schemeClr val="bg1"/>
            </a:solidFill>
            <a:latin typeface="+mn-lt"/>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en-US" sz="3600" i="1" dirty="0" err="1" smtClean="0">
              <a:solidFill>
                <a:schemeClr val="bg1"/>
              </a:solidFill>
            </a:rPr>
            <a:t>Chọn</a:t>
          </a:r>
          <a:r>
            <a:rPr lang="en-US" sz="3600" i="1" dirty="0" smtClean="0">
              <a:solidFill>
                <a:schemeClr val="bg1"/>
              </a:solidFill>
            </a:rPr>
            <a:t> </a:t>
          </a:r>
          <a:r>
            <a:rPr lang="en-US" sz="3600" i="1" dirty="0" err="1" smtClean="0">
              <a:solidFill>
                <a:schemeClr val="bg1"/>
              </a:solidFill>
            </a:rPr>
            <a:t>đáp</a:t>
          </a:r>
          <a:r>
            <a:rPr lang="en-US" sz="3600" i="1" dirty="0" smtClean="0">
              <a:solidFill>
                <a:schemeClr val="bg1"/>
              </a:solidFill>
            </a:rPr>
            <a:t> </a:t>
          </a:r>
          <a:r>
            <a:rPr lang="en-US" sz="3600" i="1" dirty="0" err="1" smtClean="0">
              <a:solidFill>
                <a:schemeClr val="bg1"/>
              </a:solidFill>
            </a:rPr>
            <a:t>án</a:t>
          </a:r>
          <a:r>
            <a:rPr lang="en-US" sz="3600" i="1" dirty="0" smtClean="0">
              <a:solidFill>
                <a:schemeClr val="bg1"/>
              </a:solidFill>
            </a:rPr>
            <a:t> </a:t>
          </a:r>
          <a:r>
            <a:rPr lang="en-US" sz="3600" i="1" dirty="0" err="1" smtClean="0">
              <a:solidFill>
                <a:schemeClr val="bg1"/>
              </a:solidFill>
            </a:rPr>
            <a:t>đúng</a:t>
          </a:r>
          <a:r>
            <a:rPr lang="en-US" sz="3600" i="1" dirty="0" smtClean="0">
              <a:solidFill>
                <a:schemeClr val="bg1"/>
              </a:solidFill>
            </a:rPr>
            <a:t> </a:t>
          </a:r>
          <a:r>
            <a:rPr lang="en-US" sz="3600" i="1" dirty="0" err="1" smtClean="0">
              <a:solidFill>
                <a:schemeClr val="bg1"/>
              </a:solidFill>
            </a:rPr>
            <a:t>nhất</a:t>
          </a:r>
          <a:r>
            <a:rPr lang="en-US" sz="3600" i="1" dirty="0" smtClean="0">
              <a:solidFill>
                <a:schemeClr val="bg1"/>
              </a:solidFill>
            </a:rPr>
            <a:t> </a:t>
          </a:r>
          <a:r>
            <a:rPr lang="en-US" sz="3600" i="1" dirty="0" err="1" smtClean="0">
              <a:solidFill>
                <a:schemeClr val="bg1"/>
              </a:solidFill>
            </a:rPr>
            <a:t>hiểu</a:t>
          </a:r>
          <a:r>
            <a:rPr lang="en-US" sz="3600" i="1" dirty="0" smtClean="0">
              <a:solidFill>
                <a:schemeClr val="bg1"/>
              </a:solidFill>
            </a:rPr>
            <a:t> </a:t>
          </a:r>
          <a:r>
            <a:rPr lang="en-US" sz="3600" i="1" dirty="0" err="1" smtClean="0">
              <a:solidFill>
                <a:schemeClr val="bg1"/>
              </a:solidFill>
            </a:rPr>
            <a:t>về</a:t>
          </a:r>
          <a:r>
            <a:rPr lang="en-US" sz="3600" i="1" dirty="0" smtClean="0">
              <a:solidFill>
                <a:schemeClr val="bg1"/>
              </a:solidFill>
            </a:rPr>
            <a:t> </a:t>
          </a:r>
          <a:r>
            <a:rPr lang="en-US" sz="3600" i="1" dirty="0" err="1" smtClean="0">
              <a:solidFill>
                <a:schemeClr val="bg1"/>
              </a:solidFill>
            </a:rPr>
            <a:t>khái</a:t>
          </a:r>
          <a:r>
            <a:rPr lang="en-US" sz="3600" i="1" dirty="0" smtClean="0">
              <a:solidFill>
                <a:schemeClr val="bg1"/>
              </a:solidFill>
            </a:rPr>
            <a:t> </a:t>
          </a:r>
          <a:r>
            <a:rPr lang="en-US" sz="3600" i="1" dirty="0" err="1" smtClean="0">
              <a:solidFill>
                <a:schemeClr val="bg1"/>
              </a:solidFill>
            </a:rPr>
            <a:t>niệm</a:t>
          </a:r>
          <a:r>
            <a:rPr lang="en-US" sz="3600" i="1" dirty="0" smtClean="0">
              <a:solidFill>
                <a:schemeClr val="bg1"/>
              </a:solidFill>
            </a:rPr>
            <a:t>: </a:t>
          </a:r>
          <a:r>
            <a:rPr lang="en-US" sz="3600" i="1" dirty="0" err="1" smtClean="0">
              <a:solidFill>
                <a:schemeClr val="bg1"/>
              </a:solidFill>
            </a:rPr>
            <a:t>Tham</a:t>
          </a:r>
          <a:r>
            <a:rPr lang="en-US" sz="3600" i="1" dirty="0" smtClean="0">
              <a:solidFill>
                <a:schemeClr val="bg1"/>
              </a:solidFill>
            </a:rPr>
            <a:t> </a:t>
          </a:r>
          <a:r>
            <a:rPr lang="en-US" sz="3600" i="1" dirty="0" err="1" smtClean="0">
              <a:solidFill>
                <a:schemeClr val="bg1"/>
              </a:solidFill>
            </a:rPr>
            <a:t>nhũng</a:t>
          </a:r>
          <a:r>
            <a:rPr lang="en-US" sz="3600" i="1" dirty="0" smtClean="0">
              <a:solidFill>
                <a:schemeClr val="bg1"/>
              </a:solidFill>
            </a:rPr>
            <a:t> </a:t>
          </a:r>
          <a:r>
            <a:rPr lang="en-US" sz="3600" i="1" dirty="0" err="1" smtClean="0">
              <a:solidFill>
                <a:schemeClr val="bg1"/>
              </a:solidFill>
            </a:rPr>
            <a:t>là</a:t>
          </a:r>
          <a:r>
            <a:rPr lang="en-US" sz="3600" i="1" dirty="0" smtClean="0">
              <a:solidFill>
                <a:schemeClr val="bg1"/>
              </a:solidFill>
            </a:rPr>
            <a:t> </a:t>
          </a:r>
          <a:r>
            <a:rPr lang="en-US" sz="3600" i="1" dirty="0" err="1" smtClean="0">
              <a:solidFill>
                <a:schemeClr val="bg1"/>
              </a:solidFill>
            </a:rPr>
            <a:t>gì</a:t>
          </a:r>
          <a:r>
            <a:rPr lang="en-US" sz="3600" i="1" dirty="0" smtClean="0">
              <a:solidFill>
                <a:schemeClr val="bg1"/>
              </a:solidFill>
            </a:rPr>
            <a:t>?</a:t>
          </a:r>
          <a:endParaRPr lang="en-US" sz="36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E3973319-E610-4FFD-A8A9-45C5892D3863}">
      <dgm:prSet custT="1"/>
      <dgm:spPr/>
      <dgm:t>
        <a:bodyPr/>
        <a:lstStyle/>
        <a:p>
          <a:r>
            <a:rPr lang="vi-VN" sz="2800" dirty="0" smtClean="0">
              <a:solidFill>
                <a:schemeClr val="bg1"/>
              </a:solidFill>
              <a:latin typeface="+mn-lt"/>
            </a:rPr>
            <a:t>a. Tham nhũng là hành vi của cán bộ, công chức nhà nước đã lợi dụng chức vụ, quyền hạn đó vì vụ lợi</a:t>
          </a:r>
          <a:endParaRPr lang="en-US" sz="2800" dirty="0" smtClean="0">
            <a:solidFill>
              <a:schemeClr val="bg1"/>
            </a:solidFill>
            <a:latin typeface="+mn-lt"/>
          </a:endParaRPr>
        </a:p>
      </dgm:t>
    </dgm:pt>
    <dgm:pt modelId="{EC7E61B9-A693-4907-A40C-5825E2A0F3A9}" type="parTrans" cxnId="{D6DF5711-F955-4E8A-8285-4FAD5E7951D1}">
      <dgm:prSet/>
      <dgm:spPr/>
      <dgm:t>
        <a:bodyPr/>
        <a:lstStyle/>
        <a:p>
          <a:endParaRPr lang="en-US"/>
        </a:p>
      </dgm:t>
    </dgm:pt>
    <dgm:pt modelId="{BD60F48B-8C46-46E1-BFA2-73FA71FEAFAF}" type="sibTrans" cxnId="{D6DF5711-F955-4E8A-8285-4FAD5E7951D1}">
      <dgm:prSet/>
      <dgm:spPr/>
      <dgm:t>
        <a:bodyPr/>
        <a:lstStyle/>
        <a:p>
          <a:endParaRPr lang="en-US"/>
        </a:p>
      </dgm:t>
    </dgm:pt>
    <dgm:pt modelId="{F6CC5A42-1A14-4C25-A83B-A4FFADDBABB1}">
      <dgm:prSet custT="1"/>
      <dgm:spPr/>
      <dgm:t>
        <a:bodyPr/>
        <a:lstStyle/>
        <a:p>
          <a:r>
            <a:rPr lang="en-US" sz="2800" dirty="0" smtClean="0">
              <a:solidFill>
                <a:schemeClr val="bg1"/>
              </a:solidFill>
              <a:latin typeface="+mn-lt"/>
            </a:rPr>
            <a:t>b. Tham nhũng là hành vi lợi dụng chức vụ, quyền hạn để vụ lợi</a:t>
          </a:r>
        </a:p>
      </dgm:t>
    </dgm:pt>
    <dgm:pt modelId="{0B8722C2-B75A-4AA0-875E-AAD8CA8BE37C}" type="parTrans" cxnId="{19E52B27-7670-45C2-864F-7DA66A8DED04}">
      <dgm:prSet/>
      <dgm:spPr/>
      <dgm:t>
        <a:bodyPr/>
        <a:lstStyle/>
        <a:p>
          <a:endParaRPr lang="en-US"/>
        </a:p>
      </dgm:t>
    </dgm:pt>
    <dgm:pt modelId="{3CB5C2FA-91BA-44BF-A3DA-D173E74E8D00}" type="sibTrans" cxnId="{19E52B27-7670-45C2-864F-7DA66A8DED04}">
      <dgm:prSet/>
      <dgm:spPr/>
      <dgm:t>
        <a:bodyPr/>
        <a:lstStyle/>
        <a:p>
          <a:endParaRPr lang="en-US"/>
        </a:p>
      </dgm:t>
    </dgm:pt>
    <dgm:pt modelId="{4850448E-E1A9-48DA-9001-7F994456BE25}">
      <dgm:prSet custT="1"/>
      <dgm:spPr/>
      <dgm:t>
        <a:bodyPr/>
        <a:lstStyle/>
        <a:p>
          <a:r>
            <a:rPr lang="vi-VN" sz="2800" dirty="0" smtClean="0">
              <a:solidFill>
                <a:schemeClr val="bg1"/>
              </a:solidFill>
              <a:latin typeface="+mn-lt"/>
            </a:rPr>
            <a:t>c. Tham nhũng là hành vi của người có chức vụ, quyền hạn đã lợi dụng chức vụ, quyền hạn đó vì vụ lợi</a:t>
          </a:r>
          <a:endParaRPr lang="en-US" sz="2800" dirty="0" smtClean="0">
            <a:solidFill>
              <a:schemeClr val="bg1"/>
            </a:solidFill>
            <a:latin typeface="+mn-lt"/>
          </a:endParaRPr>
        </a:p>
      </dgm:t>
    </dgm:pt>
    <dgm:pt modelId="{4F5C2805-9FE9-4E00-9D8E-AD8EB0E1DC1A}" type="parTrans" cxnId="{EB71E760-0D8D-4807-990B-637538EF0775}">
      <dgm:prSet/>
      <dgm:spPr/>
      <dgm:t>
        <a:bodyPr/>
        <a:lstStyle/>
        <a:p>
          <a:endParaRPr lang="en-US"/>
        </a:p>
      </dgm:t>
    </dgm:pt>
    <dgm:pt modelId="{0F298371-B314-4777-83DC-53234ED2A04E}" type="sibTrans" cxnId="{EB71E760-0D8D-4807-990B-637538EF0775}">
      <dgm:prSet/>
      <dgm:spPr/>
      <dgm:t>
        <a:bodyPr/>
        <a:lstStyle/>
        <a:p>
          <a:endParaRPr lang="en-US"/>
        </a:p>
      </dgm:t>
    </dgm:pt>
    <dgm:pt modelId="{4E83A9FE-DD19-4F17-B917-6B4AE1A6C4E0}">
      <dgm:prSet custT="1"/>
      <dgm:spPr/>
      <dgm:t>
        <a:bodyPr/>
        <a:lstStyle/>
        <a:p>
          <a:r>
            <a:rPr lang="vi-VN" sz="2800" dirty="0" smtClean="0">
              <a:solidFill>
                <a:schemeClr val="bg1"/>
              </a:solidFill>
              <a:latin typeface="+mn-lt"/>
            </a:rPr>
            <a:t>d. Tham nhũng là hành vi cửa quyền, hách dịch, đòi hỏi, gây khó khăn, phiền hà của người có chức vụ, quyền hạn trong khi thực hiện nhiệm vụ, công vụ</a:t>
          </a:r>
          <a:endParaRPr lang="en-US" sz="2800" dirty="0" smtClean="0">
            <a:solidFill>
              <a:schemeClr val="bg1"/>
            </a:solidFill>
            <a:latin typeface="+mn-lt"/>
          </a:endParaRPr>
        </a:p>
      </dgm:t>
    </dgm:pt>
    <dgm:pt modelId="{06B91E5E-E34B-4033-A565-D2D6FF46C5A9}" type="parTrans" cxnId="{0F2CC820-CE09-425C-9E0D-337D8AB478AF}">
      <dgm:prSet/>
      <dgm:spPr/>
      <dgm:t>
        <a:bodyPr/>
        <a:lstStyle/>
        <a:p>
          <a:endParaRPr lang="en-US"/>
        </a:p>
      </dgm:t>
    </dgm:pt>
    <dgm:pt modelId="{82974075-9551-402D-9DB1-86376E17D7E0}" type="sibTrans" cxnId="{0F2CC820-CE09-425C-9E0D-337D8AB478A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ScaleY="124224" custLinFactNeighborX="1051">
        <dgm:presLayoutVars>
          <dgm:bulletEnabled val="1"/>
        </dgm:presLayoutVars>
      </dgm:prSet>
      <dgm:spPr/>
      <dgm:t>
        <a:bodyPr/>
        <a:lstStyle/>
        <a:p>
          <a:endParaRPr lang="en-US"/>
        </a:p>
      </dgm:t>
    </dgm:pt>
  </dgm:ptLst>
  <dgm:cxnLst>
    <dgm:cxn modelId="{7D2879D0-7EF8-42FC-A343-D8F05D0B4C24}" type="presOf" srcId="{F6CC5A42-1A14-4C25-A83B-A4FFADDBABB1}" destId="{F1A0EB02-8037-4F89-8026-A7DA99CFEE45}" srcOrd="0" destOrd="2" presId="urn:microsoft.com/office/officeart/2005/8/layout/vList5"/>
    <dgm:cxn modelId="{0F2CC820-CE09-425C-9E0D-337D8AB478AF}" srcId="{8D6D26A5-62C7-45EB-9531-C85F1879241F}" destId="{4E83A9FE-DD19-4F17-B917-6B4AE1A6C4E0}" srcOrd="4" destOrd="0" parTransId="{06B91E5E-E34B-4033-A565-D2D6FF46C5A9}" sibTransId="{82974075-9551-402D-9DB1-86376E17D7E0}"/>
    <dgm:cxn modelId="{A5EA5DF2-9C7B-4020-80F4-6C4BC07046A9}" type="presOf" srcId="{E3973319-E610-4FFD-A8A9-45C5892D3863}" destId="{F1A0EB02-8037-4F89-8026-A7DA99CFEE45}" srcOrd="0" destOrd="1" presId="urn:microsoft.com/office/officeart/2005/8/layout/vList5"/>
    <dgm:cxn modelId="{CCC91C1E-B73C-4FE1-AB22-C1950D562153}" type="presOf" srcId="{8D6D26A5-62C7-45EB-9531-C85F1879241F}" destId="{AEC6E17D-F1BC-406A-B364-F3D4F5F76DD5}" srcOrd="0" destOrd="0" presId="urn:microsoft.com/office/officeart/2005/8/layout/vList5"/>
    <dgm:cxn modelId="{20562A87-F6BE-4C25-9583-1B7A2AF2B7A1}" type="presOf" srcId="{AF508471-6BF0-4E4D-9C49-5C04E4F1A8A2}" destId="{D5CC919E-8CCC-4B1A-8D10-6F2C091922D1}" srcOrd="0" destOrd="0" presId="urn:microsoft.com/office/officeart/2005/8/layout/vList5"/>
    <dgm:cxn modelId="{60895792-4C1D-44E2-A37B-FF1461538E64}" type="presOf" srcId="{A556DFAD-6063-40D5-896A-04500B9ADA0D}" destId="{F1A0EB02-8037-4F89-8026-A7DA99CFEE45}" srcOrd="0" destOrd="0" presId="urn:microsoft.com/office/officeart/2005/8/layout/vList5"/>
    <dgm:cxn modelId="{525B0EB1-8BDF-4985-B503-91D267F67D86}" type="presOf" srcId="{4850448E-E1A9-48DA-9001-7F994456BE25}" destId="{F1A0EB02-8037-4F89-8026-A7DA99CFEE45}" srcOrd="0" destOrd="3" presId="urn:microsoft.com/office/officeart/2005/8/layout/vList5"/>
    <dgm:cxn modelId="{EB71E760-0D8D-4807-990B-637538EF0775}" srcId="{8D6D26A5-62C7-45EB-9531-C85F1879241F}" destId="{4850448E-E1A9-48DA-9001-7F994456BE25}" srcOrd="3" destOrd="0" parTransId="{4F5C2805-9FE9-4E00-9D8E-AD8EB0E1DC1A}" sibTransId="{0F298371-B314-4777-83DC-53234ED2A04E}"/>
    <dgm:cxn modelId="{88716B0E-4A40-4ED4-B900-D05A4B870865}" srcId="{8D6D26A5-62C7-45EB-9531-C85F1879241F}" destId="{A556DFAD-6063-40D5-896A-04500B9ADA0D}" srcOrd="0" destOrd="0" parTransId="{3533E843-7629-426A-BC6D-6503935681AE}" sibTransId="{860EE144-B852-4562-8638-7496AD9AB518}"/>
    <dgm:cxn modelId="{19E52B27-7670-45C2-864F-7DA66A8DED04}" srcId="{8D6D26A5-62C7-45EB-9531-C85F1879241F}" destId="{F6CC5A42-1A14-4C25-A83B-A4FFADDBABB1}" srcOrd="2" destOrd="0" parTransId="{0B8722C2-B75A-4AA0-875E-AAD8CA8BE37C}" sibTransId="{3CB5C2FA-91BA-44BF-A3DA-D173E74E8D00}"/>
    <dgm:cxn modelId="{D6DF5711-F955-4E8A-8285-4FAD5E7951D1}" srcId="{8D6D26A5-62C7-45EB-9531-C85F1879241F}" destId="{E3973319-E610-4FFD-A8A9-45C5892D3863}" srcOrd="1" destOrd="0" parTransId="{EC7E61B9-A693-4907-A40C-5825E2A0F3A9}" sibTransId="{BD60F48B-8C46-46E1-BFA2-73FA71FEAFAF}"/>
    <dgm:cxn modelId="{7524E69E-CC4C-41B2-A853-D9E96BD5A365}" type="presOf" srcId="{4E83A9FE-DD19-4F17-B917-6B4AE1A6C4E0}" destId="{F1A0EB02-8037-4F89-8026-A7DA99CFEE45}" srcOrd="0" destOrd="4"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4EB1847D-AC19-4F30-9724-3D72086AB1D9}" type="presParOf" srcId="{D5CC919E-8CCC-4B1A-8D10-6F2C091922D1}" destId="{68BFF038-1D82-498E-BFBE-D15BC7CCD2BC}" srcOrd="0" destOrd="0" presId="urn:microsoft.com/office/officeart/2005/8/layout/vList5"/>
    <dgm:cxn modelId="{B28B7379-A8F8-468E-98B0-98542366D5DA}" type="presParOf" srcId="{68BFF038-1D82-498E-BFBE-D15BC7CCD2BC}" destId="{AEC6E17D-F1BC-406A-B364-F3D4F5F76DD5}" srcOrd="0" destOrd="0" presId="urn:microsoft.com/office/officeart/2005/8/layout/vList5"/>
    <dgm:cxn modelId="{EBB9516E-3F33-4A00-9A40-BE9899CC62AF}"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custT="1"/>
      <dgm:spPr>
        <a:solidFill>
          <a:srgbClr val="002060">
            <a:alpha val="90000"/>
          </a:srgbClr>
        </a:solidFill>
      </dgm:spPr>
      <dgm:t>
        <a:bodyPr/>
        <a:lstStyle/>
        <a:p>
          <a:r>
            <a:rPr lang="en-US" sz="3600" dirty="0" smtClean="0">
              <a:solidFill>
                <a:schemeClr val="bg1"/>
              </a:solidFill>
              <a:latin typeface="+mn-lt"/>
            </a:rPr>
            <a:t>a. </a:t>
          </a:r>
          <a:r>
            <a:rPr lang="en-US" sz="3600" dirty="0" err="1" smtClean="0">
              <a:solidFill>
                <a:schemeClr val="bg1"/>
              </a:solidFill>
              <a:latin typeface="+mn-lt"/>
            </a:rPr>
            <a:t>Từ</a:t>
          </a:r>
          <a:r>
            <a:rPr lang="en-US" sz="3600" dirty="0" smtClean="0">
              <a:solidFill>
                <a:schemeClr val="bg1"/>
              </a:solidFill>
              <a:latin typeface="+mn-lt"/>
            </a:rPr>
            <a:t> </a:t>
          </a:r>
          <a:r>
            <a:rPr lang="en-US" sz="3600" dirty="0" err="1" smtClean="0">
              <a:solidFill>
                <a:schemeClr val="bg1"/>
              </a:solidFill>
              <a:latin typeface="+mn-lt"/>
            </a:rPr>
            <a:t>ngày</a:t>
          </a:r>
          <a:r>
            <a:rPr lang="en-US" sz="3600" dirty="0" smtClean="0">
              <a:solidFill>
                <a:schemeClr val="bg1"/>
              </a:solidFill>
              <a:latin typeface="+mn-lt"/>
            </a:rPr>
            <a:t> 01 </a:t>
          </a:r>
          <a:r>
            <a:rPr lang="en-US" sz="3600" dirty="0" err="1" smtClean="0">
              <a:solidFill>
                <a:schemeClr val="bg1"/>
              </a:solidFill>
              <a:latin typeface="+mn-lt"/>
            </a:rPr>
            <a:t>tháng</a:t>
          </a:r>
          <a:r>
            <a:rPr lang="en-US" sz="3600" dirty="0" smtClean="0">
              <a:solidFill>
                <a:schemeClr val="bg1"/>
              </a:solidFill>
              <a:latin typeface="+mn-lt"/>
            </a:rPr>
            <a:t> 8 </a:t>
          </a:r>
          <a:r>
            <a:rPr lang="en-US" sz="3600" dirty="0" err="1" smtClean="0">
              <a:solidFill>
                <a:schemeClr val="bg1"/>
              </a:solidFill>
              <a:latin typeface="+mn-lt"/>
            </a:rPr>
            <a:t>năm</a:t>
          </a:r>
          <a:r>
            <a:rPr lang="en-US" sz="3600" dirty="0" smtClean="0">
              <a:solidFill>
                <a:schemeClr val="bg1"/>
              </a:solidFill>
              <a:latin typeface="+mn-lt"/>
            </a:rPr>
            <a:t> 2019</a:t>
          </a:r>
          <a:endParaRPr lang="en-US" sz="3600" dirty="0">
            <a:solidFill>
              <a:schemeClr val="bg1"/>
            </a:solidFill>
            <a:latin typeface="+mn-lt"/>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600" i="1" dirty="0" smtClean="0">
              <a:solidFill>
                <a:schemeClr val="bg1"/>
              </a:solidFill>
            </a:rPr>
            <a:t>Luật Phòng chống tham nhũng năm 2018 của nước ta có hiệu lực từ ngày, tháng, năm  nào</a:t>
          </a:r>
          <a:r>
            <a:rPr lang="en-US" sz="3600" i="1" dirty="0" smtClean="0">
              <a:solidFill>
                <a:schemeClr val="bg1"/>
              </a:solidFill>
            </a:rPr>
            <a:t>?</a:t>
          </a:r>
          <a:endParaRPr lang="en-US" sz="36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020B4F43-6320-454D-9E56-19DFDA9D37F6}">
      <dgm:prSet custT="1"/>
      <dgm:spPr>
        <a:solidFill>
          <a:srgbClr val="002060">
            <a:alpha val="90000"/>
          </a:srgbClr>
        </a:solidFill>
      </dgm:spPr>
      <dgm:t>
        <a:bodyPr/>
        <a:lstStyle/>
        <a:p>
          <a:r>
            <a:rPr lang="en-US" sz="3600" dirty="0" smtClean="0">
              <a:solidFill>
                <a:schemeClr val="bg1"/>
              </a:solidFill>
              <a:latin typeface="+mn-lt"/>
            </a:rPr>
            <a:t>b. Từ ngày 01 tháng 7 năm 2019</a:t>
          </a:r>
        </a:p>
      </dgm:t>
    </dgm:pt>
    <dgm:pt modelId="{E034BC34-3646-4DCE-80B7-73F48FBB0AEE}" type="parTrans" cxnId="{5F33A498-2929-4014-BA87-953EEC550E3B}">
      <dgm:prSet/>
      <dgm:spPr/>
      <dgm:t>
        <a:bodyPr/>
        <a:lstStyle/>
        <a:p>
          <a:endParaRPr lang="en-US"/>
        </a:p>
      </dgm:t>
    </dgm:pt>
    <dgm:pt modelId="{96E34493-130D-4C55-ACBF-D732B66DD435}" type="sibTrans" cxnId="{5F33A498-2929-4014-BA87-953EEC550E3B}">
      <dgm:prSet/>
      <dgm:spPr/>
      <dgm:t>
        <a:bodyPr/>
        <a:lstStyle/>
        <a:p>
          <a:endParaRPr lang="en-US"/>
        </a:p>
      </dgm:t>
    </dgm:pt>
    <dgm:pt modelId="{E7AA2566-5F63-47DB-8B7F-129693E158AF}">
      <dgm:prSet custT="1"/>
      <dgm:spPr>
        <a:solidFill>
          <a:srgbClr val="002060">
            <a:alpha val="90000"/>
          </a:srgbClr>
        </a:solidFill>
      </dgm:spPr>
      <dgm:t>
        <a:bodyPr/>
        <a:lstStyle/>
        <a:p>
          <a:r>
            <a:rPr lang="en-US" sz="3600" dirty="0" smtClean="0">
              <a:solidFill>
                <a:schemeClr val="bg1"/>
              </a:solidFill>
              <a:latin typeface="+mn-lt"/>
            </a:rPr>
            <a:t>c. Từ ngày 02 tháng 7 năm 2019</a:t>
          </a:r>
        </a:p>
      </dgm:t>
    </dgm:pt>
    <dgm:pt modelId="{2DB6FC7C-1FA2-4BAE-AB95-01CC9EACD114}" type="parTrans" cxnId="{4DD06F9C-6CFA-438E-896F-882B706B0871}">
      <dgm:prSet/>
      <dgm:spPr/>
      <dgm:t>
        <a:bodyPr/>
        <a:lstStyle/>
        <a:p>
          <a:endParaRPr lang="en-US"/>
        </a:p>
      </dgm:t>
    </dgm:pt>
    <dgm:pt modelId="{3EB4B71B-58ED-4D34-AD41-52975D7AB49D}" type="sibTrans" cxnId="{4DD06F9C-6CFA-438E-896F-882B706B0871}">
      <dgm:prSet/>
      <dgm:spPr/>
      <dgm:t>
        <a:bodyPr/>
        <a:lstStyle/>
        <a:p>
          <a:endParaRPr lang="en-US"/>
        </a:p>
      </dgm:t>
    </dgm:pt>
    <dgm:pt modelId="{90C550E0-04A5-4C07-BB7A-82210BD44365}">
      <dgm:prSet custT="1"/>
      <dgm:spPr>
        <a:solidFill>
          <a:srgbClr val="002060">
            <a:alpha val="90000"/>
          </a:srgbClr>
        </a:solidFill>
      </dgm:spPr>
      <dgm:t>
        <a:bodyPr/>
        <a:lstStyle/>
        <a:p>
          <a:r>
            <a:rPr lang="en-US" sz="3600" dirty="0" smtClean="0">
              <a:solidFill>
                <a:schemeClr val="bg1"/>
              </a:solidFill>
              <a:latin typeface="+mn-lt"/>
            </a:rPr>
            <a:t>d. Từ ngày 02 tháng 8 năm 2019</a:t>
          </a:r>
        </a:p>
      </dgm:t>
    </dgm:pt>
    <dgm:pt modelId="{46B4D359-92C6-4904-B913-AC5B61CC1686}" type="parTrans" cxnId="{1BBA8E9F-CDD4-47EB-AA09-C3290710A83F}">
      <dgm:prSet/>
      <dgm:spPr/>
      <dgm:t>
        <a:bodyPr/>
        <a:lstStyle/>
        <a:p>
          <a:endParaRPr lang="en-US"/>
        </a:p>
      </dgm:t>
    </dgm:pt>
    <dgm:pt modelId="{5295249D-C2C1-4A62-8C0B-C2F4AA8A4012}" type="sibTrans" cxnId="{1BBA8E9F-CDD4-47EB-AA09-C3290710A83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ScaleY="124224" custLinFactNeighborX="1051">
        <dgm:presLayoutVars>
          <dgm:bulletEnabled val="1"/>
        </dgm:presLayoutVars>
      </dgm:prSet>
      <dgm:spPr/>
      <dgm:t>
        <a:bodyPr/>
        <a:lstStyle/>
        <a:p>
          <a:endParaRPr lang="en-US"/>
        </a:p>
      </dgm:t>
    </dgm:pt>
  </dgm:ptLst>
  <dgm:cxnLst>
    <dgm:cxn modelId="{95A0630F-5CF7-45F3-B3EF-5B9272C596F1}" type="presOf" srcId="{AF508471-6BF0-4E4D-9C49-5C04E4F1A8A2}" destId="{D5CC919E-8CCC-4B1A-8D10-6F2C091922D1}" srcOrd="0" destOrd="0" presId="urn:microsoft.com/office/officeart/2005/8/layout/vList5"/>
    <dgm:cxn modelId="{70986222-DEBF-49DA-AE79-7F1BDF6612F2}" type="presOf" srcId="{020B4F43-6320-454D-9E56-19DFDA9D37F6}" destId="{F1A0EB02-8037-4F89-8026-A7DA99CFEE45}" srcOrd="0" destOrd="1" presId="urn:microsoft.com/office/officeart/2005/8/layout/vList5"/>
    <dgm:cxn modelId="{5F33A498-2929-4014-BA87-953EEC550E3B}" srcId="{8D6D26A5-62C7-45EB-9531-C85F1879241F}" destId="{020B4F43-6320-454D-9E56-19DFDA9D37F6}" srcOrd="1" destOrd="0" parTransId="{E034BC34-3646-4DCE-80B7-73F48FBB0AEE}" sibTransId="{96E34493-130D-4C55-ACBF-D732B66DD435}"/>
    <dgm:cxn modelId="{1BBA8E9F-CDD4-47EB-AA09-C3290710A83F}" srcId="{8D6D26A5-62C7-45EB-9531-C85F1879241F}" destId="{90C550E0-04A5-4C07-BB7A-82210BD44365}" srcOrd="3" destOrd="0" parTransId="{46B4D359-92C6-4904-B913-AC5B61CC1686}" sibTransId="{5295249D-C2C1-4A62-8C0B-C2F4AA8A4012}"/>
    <dgm:cxn modelId="{81E82381-14F0-4286-BF5B-A45DF7162F52}" type="presOf" srcId="{90C550E0-04A5-4C07-BB7A-82210BD44365}"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CF941180-CC83-4FDF-9179-D5892089CEA0}" type="presOf" srcId="{A556DFAD-6063-40D5-896A-04500B9ADA0D}" destId="{F1A0EB02-8037-4F89-8026-A7DA99CFEE45}" srcOrd="0" destOrd="0" presId="urn:microsoft.com/office/officeart/2005/8/layout/vList5"/>
    <dgm:cxn modelId="{8718F52A-EEB0-4490-8374-24F495D1B833}" type="presOf" srcId="{8D6D26A5-62C7-45EB-9531-C85F1879241F}" destId="{AEC6E17D-F1BC-406A-B364-F3D4F5F76DD5}" srcOrd="0" destOrd="0" presId="urn:microsoft.com/office/officeart/2005/8/layout/vList5"/>
    <dgm:cxn modelId="{ECD4A0C2-E389-4D3D-B773-9DA6AB4E41C2}" type="presOf" srcId="{E7AA2566-5F63-47DB-8B7F-129693E158AF}" destId="{F1A0EB02-8037-4F89-8026-A7DA99CFEE45}" srcOrd="0" destOrd="2" presId="urn:microsoft.com/office/officeart/2005/8/layout/vList5"/>
    <dgm:cxn modelId="{4DD06F9C-6CFA-438E-896F-882B706B0871}" srcId="{8D6D26A5-62C7-45EB-9531-C85F1879241F}" destId="{E7AA2566-5F63-47DB-8B7F-129693E158AF}" srcOrd="2" destOrd="0" parTransId="{2DB6FC7C-1FA2-4BAE-AB95-01CC9EACD114}" sibTransId="{3EB4B71B-58ED-4D34-AD41-52975D7AB49D}"/>
    <dgm:cxn modelId="{D90975F9-0F0F-4426-A678-DE5D572393A3}" srcId="{AF508471-6BF0-4E4D-9C49-5C04E4F1A8A2}" destId="{8D6D26A5-62C7-45EB-9531-C85F1879241F}" srcOrd="0" destOrd="0" parTransId="{EBFBBD4C-66B5-474F-ACFD-265FCEFB024C}" sibTransId="{6D40A9E5-9B80-47A3-87E7-3B218C729BC2}"/>
    <dgm:cxn modelId="{3EDA4BD6-B067-405E-90A9-7CBDD4DF3507}" type="presParOf" srcId="{D5CC919E-8CCC-4B1A-8D10-6F2C091922D1}" destId="{68BFF038-1D82-498E-BFBE-D15BC7CCD2BC}" srcOrd="0" destOrd="0" presId="urn:microsoft.com/office/officeart/2005/8/layout/vList5"/>
    <dgm:cxn modelId="{5C1361AC-A05F-4120-93D8-1E2A9E6B1B5B}" type="presParOf" srcId="{68BFF038-1D82-498E-BFBE-D15BC7CCD2BC}" destId="{AEC6E17D-F1BC-406A-B364-F3D4F5F76DD5}" srcOrd="0" destOrd="0" presId="urn:microsoft.com/office/officeart/2005/8/layout/vList5"/>
    <dgm:cxn modelId="{F3AA79F8-AC77-446B-9B96-3A65270CE429}"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custT="1"/>
      <dgm:spPr>
        <a:solidFill>
          <a:srgbClr val="002060">
            <a:alpha val="90000"/>
          </a:srgbClr>
        </a:solidFill>
      </dgm:spPr>
      <dgm:t>
        <a:bodyPr/>
        <a:lstStyle/>
        <a:p>
          <a:r>
            <a:rPr lang="vi-VN" sz="3600" dirty="0" smtClean="0">
              <a:solidFill>
                <a:schemeClr val="bg1"/>
              </a:solidFill>
              <a:latin typeface="+mn-lt"/>
            </a:rPr>
            <a:t>a. Nhà nước chủ nô</a:t>
          </a:r>
          <a:endParaRPr lang="en-US" sz="3600" dirty="0">
            <a:solidFill>
              <a:schemeClr val="bg1"/>
            </a:solidFill>
            <a:latin typeface="+mn-lt"/>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600" i="1" dirty="0" smtClean="0">
              <a:solidFill>
                <a:schemeClr val="bg1"/>
              </a:solidFill>
            </a:rPr>
            <a:t>Nhà nước cộng hòa xã hội chủ nghĩa Việt Nam là kiểu Nhà nước nào?</a:t>
          </a:r>
          <a:endParaRPr lang="en-US" sz="36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F69EC262-3084-48B3-84C6-890CF57ADD03}">
      <dgm:prSet custT="1"/>
      <dgm:spPr/>
      <dgm:t>
        <a:bodyPr/>
        <a:lstStyle/>
        <a:p>
          <a:r>
            <a:rPr lang="vi-VN" sz="3600" dirty="0" smtClean="0">
              <a:solidFill>
                <a:schemeClr val="bg1"/>
              </a:solidFill>
              <a:latin typeface="+mn-lt"/>
            </a:rPr>
            <a:t>b. Nhà nước phong kiến</a:t>
          </a:r>
          <a:endParaRPr lang="en-US" sz="3600" dirty="0" smtClean="0">
            <a:solidFill>
              <a:schemeClr val="bg1"/>
            </a:solidFill>
            <a:latin typeface="+mn-lt"/>
          </a:endParaRPr>
        </a:p>
      </dgm:t>
    </dgm:pt>
    <dgm:pt modelId="{21E3336D-1C05-4766-86C1-5E360C963D18}" type="parTrans" cxnId="{F42BFEDF-1F8B-4F1A-9628-A0559C161C13}">
      <dgm:prSet/>
      <dgm:spPr/>
      <dgm:t>
        <a:bodyPr/>
        <a:lstStyle/>
        <a:p>
          <a:endParaRPr lang="en-US"/>
        </a:p>
      </dgm:t>
    </dgm:pt>
    <dgm:pt modelId="{CCA5683C-A83F-48D3-91AA-36C1758B58CA}" type="sibTrans" cxnId="{F42BFEDF-1F8B-4F1A-9628-A0559C161C13}">
      <dgm:prSet/>
      <dgm:spPr/>
      <dgm:t>
        <a:bodyPr/>
        <a:lstStyle/>
        <a:p>
          <a:endParaRPr lang="en-US"/>
        </a:p>
      </dgm:t>
    </dgm:pt>
    <dgm:pt modelId="{24C1442D-4693-4024-BF11-B86938E97278}">
      <dgm:prSet custT="1"/>
      <dgm:spPr/>
      <dgm:t>
        <a:bodyPr/>
        <a:lstStyle/>
        <a:p>
          <a:r>
            <a:rPr lang="vi-VN" sz="3600" dirty="0" smtClean="0">
              <a:solidFill>
                <a:schemeClr val="bg1"/>
              </a:solidFill>
              <a:latin typeface="+mn-lt"/>
            </a:rPr>
            <a:t>c. Nhà nước xã hội chủ nghĩa.</a:t>
          </a:r>
          <a:endParaRPr lang="en-US" sz="3600" dirty="0" smtClean="0">
            <a:solidFill>
              <a:schemeClr val="bg1"/>
            </a:solidFill>
            <a:latin typeface="+mn-lt"/>
          </a:endParaRPr>
        </a:p>
      </dgm:t>
    </dgm:pt>
    <dgm:pt modelId="{CEAE03D1-71E2-45F4-B0FD-EF2F1BABE650}" type="parTrans" cxnId="{C0B319F8-2C60-4FD4-BC39-18DA3298D88F}">
      <dgm:prSet/>
      <dgm:spPr/>
      <dgm:t>
        <a:bodyPr/>
        <a:lstStyle/>
        <a:p>
          <a:endParaRPr lang="en-US"/>
        </a:p>
      </dgm:t>
    </dgm:pt>
    <dgm:pt modelId="{87DBD1EF-9BF5-438B-9CB3-28B4721474DE}" type="sibTrans" cxnId="{C0B319F8-2C60-4FD4-BC39-18DA3298D88F}">
      <dgm:prSet/>
      <dgm:spPr/>
      <dgm:t>
        <a:bodyPr/>
        <a:lstStyle/>
        <a:p>
          <a:endParaRPr lang="en-US"/>
        </a:p>
      </dgm:t>
    </dgm:pt>
    <dgm:pt modelId="{3C261ABE-FAA3-4D58-B089-2B36607B6742}">
      <dgm:prSet custT="1"/>
      <dgm:spPr/>
      <dgm:t>
        <a:bodyPr/>
        <a:lstStyle/>
        <a:p>
          <a:r>
            <a:rPr lang="vi-VN" sz="3600" dirty="0" smtClean="0">
              <a:solidFill>
                <a:schemeClr val="bg1"/>
              </a:solidFill>
              <a:latin typeface="+mn-lt"/>
            </a:rPr>
            <a:t>d. Nhà nước tư sản</a:t>
          </a:r>
          <a:endParaRPr lang="en-US" sz="3600" dirty="0" smtClean="0">
            <a:solidFill>
              <a:schemeClr val="bg1"/>
            </a:solidFill>
            <a:latin typeface="+mn-lt"/>
          </a:endParaRPr>
        </a:p>
      </dgm:t>
    </dgm:pt>
    <dgm:pt modelId="{0604F052-1AE8-41F0-AEF8-2EF3937846C1}" type="parTrans" cxnId="{0C65CF9B-FFAE-4C68-8048-87006B70AF65}">
      <dgm:prSet/>
      <dgm:spPr/>
      <dgm:t>
        <a:bodyPr/>
        <a:lstStyle/>
        <a:p>
          <a:endParaRPr lang="en-US"/>
        </a:p>
      </dgm:t>
    </dgm:pt>
    <dgm:pt modelId="{11B86476-1536-4F6B-A488-88068388E8EC}" type="sibTrans" cxnId="{0C65CF9B-FFAE-4C68-8048-87006B70AF65}">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ScaleY="124224" custLinFactNeighborX="1051">
        <dgm:presLayoutVars>
          <dgm:bulletEnabled val="1"/>
        </dgm:presLayoutVars>
      </dgm:prSet>
      <dgm:spPr/>
      <dgm:t>
        <a:bodyPr/>
        <a:lstStyle/>
        <a:p>
          <a:endParaRPr lang="en-US"/>
        </a:p>
      </dgm:t>
    </dgm:pt>
  </dgm:ptLst>
  <dgm:cxnLst>
    <dgm:cxn modelId="{0C65CF9B-FFAE-4C68-8048-87006B70AF65}" srcId="{8D6D26A5-62C7-45EB-9531-C85F1879241F}" destId="{3C261ABE-FAA3-4D58-B089-2B36607B6742}" srcOrd="3" destOrd="0" parTransId="{0604F052-1AE8-41F0-AEF8-2EF3937846C1}" sibTransId="{11B86476-1536-4F6B-A488-88068388E8EC}"/>
    <dgm:cxn modelId="{729D05C8-6A64-4F94-A8C2-C3F23C0C2498}" type="presOf" srcId="{24C1442D-4693-4024-BF11-B86938E97278}" destId="{F1A0EB02-8037-4F89-8026-A7DA99CFEE45}" srcOrd="0" destOrd="2" presId="urn:microsoft.com/office/officeart/2005/8/layout/vList5"/>
    <dgm:cxn modelId="{DD6EFCB6-D23B-400C-B1FF-03168605945A}" type="presOf" srcId="{3C261ABE-FAA3-4D58-B089-2B36607B6742}" destId="{F1A0EB02-8037-4F89-8026-A7DA99CFEE45}" srcOrd="0" destOrd="3" presId="urn:microsoft.com/office/officeart/2005/8/layout/vList5"/>
    <dgm:cxn modelId="{147C3C70-6097-428B-902C-CDDD757990E1}" type="presOf" srcId="{8D6D26A5-62C7-45EB-9531-C85F1879241F}" destId="{AEC6E17D-F1BC-406A-B364-F3D4F5F76DD5}" srcOrd="0" destOrd="0" presId="urn:microsoft.com/office/officeart/2005/8/layout/vList5"/>
    <dgm:cxn modelId="{F42BFEDF-1F8B-4F1A-9628-A0559C161C13}" srcId="{8D6D26A5-62C7-45EB-9531-C85F1879241F}" destId="{F69EC262-3084-48B3-84C6-890CF57ADD03}" srcOrd="1" destOrd="0" parTransId="{21E3336D-1C05-4766-86C1-5E360C963D18}" sibTransId="{CCA5683C-A83F-48D3-91AA-36C1758B58CA}"/>
    <dgm:cxn modelId="{88716B0E-4A40-4ED4-B900-D05A4B870865}" srcId="{8D6D26A5-62C7-45EB-9531-C85F1879241F}" destId="{A556DFAD-6063-40D5-896A-04500B9ADA0D}" srcOrd="0" destOrd="0" parTransId="{3533E843-7629-426A-BC6D-6503935681AE}" sibTransId="{860EE144-B852-4562-8638-7496AD9AB518}"/>
    <dgm:cxn modelId="{E1E67A3D-42EF-4962-929D-AECF9D89DE11}" type="presOf" srcId="{A556DFAD-6063-40D5-896A-04500B9ADA0D}" destId="{F1A0EB02-8037-4F89-8026-A7DA99CFEE45}" srcOrd="0" destOrd="0" presId="urn:microsoft.com/office/officeart/2005/8/layout/vList5"/>
    <dgm:cxn modelId="{C056A5A2-D0DA-4765-9760-9C78C8EB397F}" type="presOf" srcId="{F69EC262-3084-48B3-84C6-890CF57ADD03}" destId="{F1A0EB02-8037-4F89-8026-A7DA99CFEE45}" srcOrd="0" destOrd="1" presId="urn:microsoft.com/office/officeart/2005/8/layout/vList5"/>
    <dgm:cxn modelId="{266F0AC0-9707-4CBD-B928-D47BC0AE8B1F}" type="presOf" srcId="{AF508471-6BF0-4E4D-9C49-5C04E4F1A8A2}" destId="{D5CC919E-8CCC-4B1A-8D10-6F2C091922D1}"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C0B319F8-2C60-4FD4-BC39-18DA3298D88F}" srcId="{8D6D26A5-62C7-45EB-9531-C85F1879241F}" destId="{24C1442D-4693-4024-BF11-B86938E97278}" srcOrd="2" destOrd="0" parTransId="{CEAE03D1-71E2-45F4-B0FD-EF2F1BABE650}" sibTransId="{87DBD1EF-9BF5-438B-9CB3-28B4721474DE}"/>
    <dgm:cxn modelId="{D6C28616-7389-485B-A5D8-B9A74C6FAB99}" type="presParOf" srcId="{D5CC919E-8CCC-4B1A-8D10-6F2C091922D1}" destId="{68BFF038-1D82-498E-BFBE-D15BC7CCD2BC}" srcOrd="0" destOrd="0" presId="urn:microsoft.com/office/officeart/2005/8/layout/vList5"/>
    <dgm:cxn modelId="{1F20F8ED-208D-4FC2-9193-D9E6C8C837A7}" type="presParOf" srcId="{68BFF038-1D82-498E-BFBE-D15BC7CCD2BC}" destId="{AEC6E17D-F1BC-406A-B364-F3D4F5F76DD5}" srcOrd="0" destOrd="0" presId="urn:microsoft.com/office/officeart/2005/8/layout/vList5"/>
    <dgm:cxn modelId="{FDE14684-1593-44AC-8677-AC5C37E3412D}"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custT="1"/>
      <dgm:spPr>
        <a:solidFill>
          <a:srgbClr val="002060">
            <a:alpha val="90000"/>
          </a:srgbClr>
        </a:solidFill>
      </dgm:spPr>
      <dgm:t>
        <a:bodyPr/>
        <a:lstStyle/>
        <a:p>
          <a:r>
            <a:rPr lang="vi-VN" sz="3600" dirty="0" smtClean="0">
              <a:solidFill>
                <a:schemeClr val="bg1"/>
              </a:solidFill>
              <a:latin typeface="+mn-lt"/>
            </a:rPr>
            <a:t>a. Xây dựng nhà nước của dân.</a:t>
          </a:r>
          <a:endParaRPr lang="en-US" sz="3600" dirty="0">
            <a:solidFill>
              <a:schemeClr val="bg1"/>
            </a:solidFill>
            <a:latin typeface="+mn-lt"/>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en-US" sz="3600" i="1" dirty="0" err="1" smtClean="0">
              <a:solidFill>
                <a:schemeClr val="bg1"/>
              </a:solidFill>
            </a:rPr>
            <a:t>Nhiệm</a:t>
          </a:r>
          <a:r>
            <a:rPr lang="en-US" sz="3600" i="1" dirty="0" smtClean="0">
              <a:solidFill>
                <a:schemeClr val="bg1"/>
              </a:solidFill>
            </a:rPr>
            <a:t> </a:t>
          </a:r>
          <a:r>
            <a:rPr lang="en-US" sz="3600" i="1" dirty="0" err="1" smtClean="0">
              <a:solidFill>
                <a:schemeClr val="bg1"/>
              </a:solidFill>
            </a:rPr>
            <a:t>vụ</a:t>
          </a:r>
          <a:r>
            <a:rPr lang="en-US" sz="3600" i="1" dirty="0" smtClean="0">
              <a:solidFill>
                <a:schemeClr val="bg1"/>
              </a:solidFill>
            </a:rPr>
            <a:t> </a:t>
          </a:r>
          <a:r>
            <a:rPr lang="en-US" sz="3600" i="1" dirty="0" err="1" smtClean="0">
              <a:solidFill>
                <a:schemeClr val="bg1"/>
              </a:solidFill>
            </a:rPr>
            <a:t>trọng</a:t>
          </a:r>
          <a:r>
            <a:rPr lang="en-US" sz="3600" i="1" dirty="0" smtClean="0">
              <a:solidFill>
                <a:schemeClr val="bg1"/>
              </a:solidFill>
            </a:rPr>
            <a:t> </a:t>
          </a:r>
          <a:r>
            <a:rPr lang="en-US" sz="3600" i="1" dirty="0" err="1" smtClean="0">
              <a:solidFill>
                <a:schemeClr val="bg1"/>
              </a:solidFill>
            </a:rPr>
            <a:t>tâm</a:t>
          </a:r>
          <a:r>
            <a:rPr lang="en-US" sz="3600" i="1" dirty="0" smtClean="0">
              <a:solidFill>
                <a:schemeClr val="bg1"/>
              </a:solidFill>
            </a:rPr>
            <a:t> </a:t>
          </a:r>
          <a:r>
            <a:rPr lang="en-US" sz="3600" i="1" dirty="0" err="1" smtClean="0">
              <a:solidFill>
                <a:schemeClr val="bg1"/>
              </a:solidFill>
            </a:rPr>
            <a:t>của</a:t>
          </a:r>
          <a:r>
            <a:rPr lang="en-US" sz="3600" i="1" dirty="0" smtClean="0">
              <a:solidFill>
                <a:schemeClr val="bg1"/>
              </a:solidFill>
            </a:rPr>
            <a:t> </a:t>
          </a:r>
          <a:r>
            <a:rPr lang="en-US" sz="3600" i="1" dirty="0" err="1" smtClean="0">
              <a:solidFill>
                <a:schemeClr val="bg1"/>
              </a:solidFill>
            </a:rPr>
            <a:t>đổi</a:t>
          </a:r>
          <a:r>
            <a:rPr lang="en-US" sz="3600" i="1" dirty="0" smtClean="0">
              <a:solidFill>
                <a:schemeClr val="bg1"/>
              </a:solidFill>
            </a:rPr>
            <a:t> </a:t>
          </a:r>
          <a:r>
            <a:rPr lang="en-US" sz="3600" i="1" dirty="0" err="1" smtClean="0">
              <a:solidFill>
                <a:schemeClr val="bg1"/>
              </a:solidFill>
            </a:rPr>
            <a:t>mới</a:t>
          </a:r>
          <a:r>
            <a:rPr lang="en-US" sz="3600" i="1" dirty="0" smtClean="0">
              <a:solidFill>
                <a:schemeClr val="bg1"/>
              </a:solidFill>
            </a:rPr>
            <a:t> </a:t>
          </a:r>
          <a:r>
            <a:rPr lang="en-US" sz="3600" i="1" dirty="0" err="1" smtClean="0">
              <a:solidFill>
                <a:schemeClr val="bg1"/>
              </a:solidFill>
            </a:rPr>
            <a:t>hệ</a:t>
          </a:r>
          <a:r>
            <a:rPr lang="en-US" sz="3600" i="1" dirty="0" smtClean="0">
              <a:solidFill>
                <a:schemeClr val="bg1"/>
              </a:solidFill>
            </a:rPr>
            <a:t> </a:t>
          </a:r>
          <a:r>
            <a:rPr lang="en-US" sz="3600" i="1" dirty="0" err="1" smtClean="0">
              <a:solidFill>
                <a:schemeClr val="bg1"/>
              </a:solidFill>
            </a:rPr>
            <a:t>thống</a:t>
          </a:r>
          <a:r>
            <a:rPr lang="en-US" sz="3600" i="1" dirty="0" smtClean="0">
              <a:solidFill>
                <a:schemeClr val="bg1"/>
              </a:solidFill>
            </a:rPr>
            <a:t> </a:t>
          </a:r>
          <a:r>
            <a:rPr lang="en-US" sz="3600" i="1" dirty="0" err="1" smtClean="0">
              <a:solidFill>
                <a:schemeClr val="bg1"/>
              </a:solidFill>
            </a:rPr>
            <a:t>chính</a:t>
          </a:r>
          <a:r>
            <a:rPr lang="en-US" sz="3600" i="1" dirty="0" smtClean="0">
              <a:solidFill>
                <a:schemeClr val="bg1"/>
              </a:solidFill>
            </a:rPr>
            <a:t> </a:t>
          </a:r>
          <a:r>
            <a:rPr lang="en-US" sz="3600" i="1" dirty="0" err="1" smtClean="0">
              <a:solidFill>
                <a:schemeClr val="bg1"/>
              </a:solidFill>
            </a:rPr>
            <a:t>trị</a:t>
          </a:r>
          <a:r>
            <a:rPr lang="en-US" sz="3600" i="1" dirty="0" smtClean="0">
              <a:solidFill>
                <a:schemeClr val="bg1"/>
              </a:solidFill>
            </a:rPr>
            <a:t> </a:t>
          </a:r>
          <a:r>
            <a:rPr lang="en-US" sz="3600" i="1" dirty="0" err="1" smtClean="0">
              <a:solidFill>
                <a:schemeClr val="bg1"/>
              </a:solidFill>
            </a:rPr>
            <a:t>là</a:t>
          </a:r>
          <a:r>
            <a:rPr lang="en-US" sz="3600" i="1" dirty="0" smtClean="0">
              <a:solidFill>
                <a:schemeClr val="bg1"/>
              </a:solidFill>
            </a:rPr>
            <a:t> </a:t>
          </a:r>
          <a:r>
            <a:rPr lang="en-US" sz="3600" i="1" dirty="0" err="1" smtClean="0">
              <a:solidFill>
                <a:schemeClr val="bg1"/>
              </a:solidFill>
            </a:rPr>
            <a:t>gì</a:t>
          </a:r>
          <a:r>
            <a:rPr lang="en-US" sz="3600" i="1" dirty="0" smtClean="0">
              <a:solidFill>
                <a:schemeClr val="bg1"/>
              </a:solidFill>
            </a:rPr>
            <a:t>?</a:t>
          </a:r>
          <a:endParaRPr lang="en-US" sz="36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0D70B536-4A48-4BFB-9E6F-08C2DF3FB429}">
      <dgm:prSet custT="1"/>
      <dgm:spPr/>
      <dgm:t>
        <a:bodyPr/>
        <a:lstStyle/>
        <a:p>
          <a:r>
            <a:rPr lang="vi-VN" sz="3600" dirty="0" smtClean="0">
              <a:solidFill>
                <a:schemeClr val="bg1"/>
              </a:solidFill>
              <a:latin typeface="+mn-lt"/>
            </a:rPr>
            <a:t>b.Xây dựng nhà nước có chính quyền do nhân dân lập nên và tham gia quản lý</a:t>
          </a:r>
          <a:endParaRPr lang="en-US" sz="3600" dirty="0" smtClean="0">
            <a:solidFill>
              <a:schemeClr val="bg1"/>
            </a:solidFill>
            <a:latin typeface="+mn-lt"/>
          </a:endParaRPr>
        </a:p>
      </dgm:t>
    </dgm:pt>
    <dgm:pt modelId="{DAFF6B95-1D42-4926-BA1B-E6CD98B57576}" type="parTrans" cxnId="{4ED38948-266B-4A49-90F3-67E4413C318C}">
      <dgm:prSet/>
      <dgm:spPr/>
      <dgm:t>
        <a:bodyPr/>
        <a:lstStyle/>
        <a:p>
          <a:endParaRPr lang="en-US"/>
        </a:p>
      </dgm:t>
    </dgm:pt>
    <dgm:pt modelId="{B9718FF0-27C0-4CB7-89F0-37BF39A22F09}" type="sibTrans" cxnId="{4ED38948-266B-4A49-90F3-67E4413C318C}">
      <dgm:prSet/>
      <dgm:spPr/>
      <dgm:t>
        <a:bodyPr/>
        <a:lstStyle/>
        <a:p>
          <a:endParaRPr lang="en-US"/>
        </a:p>
      </dgm:t>
    </dgm:pt>
    <dgm:pt modelId="{6D158BB8-1BDB-4ADB-A1BF-AE7BAEA9B925}">
      <dgm:prSet custT="1"/>
      <dgm:spPr/>
      <dgm:t>
        <a:bodyPr/>
        <a:lstStyle/>
        <a:p>
          <a:r>
            <a:rPr lang="vi-VN" sz="3600" dirty="0" smtClean="0">
              <a:solidFill>
                <a:schemeClr val="bg1"/>
              </a:solidFill>
              <a:latin typeface="+mn-lt"/>
            </a:rPr>
            <a:t>c. Tiếp tục xây dựng, hoàn thiện Nhà nước pháp quyền xã hội chủ nghĩa do Đảng lãnh đạo.</a:t>
          </a:r>
          <a:endParaRPr lang="en-US" sz="3600" dirty="0" smtClean="0">
            <a:solidFill>
              <a:schemeClr val="bg1"/>
            </a:solidFill>
            <a:latin typeface="+mn-lt"/>
          </a:endParaRPr>
        </a:p>
      </dgm:t>
    </dgm:pt>
    <dgm:pt modelId="{65C6BF17-49C2-4A02-B8F3-64B29345C9BD}" type="parTrans" cxnId="{18024A56-B1B4-4C39-AE45-ACA78C6BD150}">
      <dgm:prSet/>
      <dgm:spPr/>
      <dgm:t>
        <a:bodyPr/>
        <a:lstStyle/>
        <a:p>
          <a:endParaRPr lang="en-US"/>
        </a:p>
      </dgm:t>
    </dgm:pt>
    <dgm:pt modelId="{9737A83A-462F-47C1-8851-E4A549E806F8}" type="sibTrans" cxnId="{18024A56-B1B4-4C39-AE45-ACA78C6BD150}">
      <dgm:prSet/>
      <dgm:spPr/>
      <dgm:t>
        <a:bodyPr/>
        <a:lstStyle/>
        <a:p>
          <a:endParaRPr lang="en-US"/>
        </a:p>
      </dgm:t>
    </dgm:pt>
    <dgm:pt modelId="{4B4E0489-482D-47C1-81B8-25CBEDF73A1C}">
      <dgm:prSet custT="1"/>
      <dgm:spPr/>
      <dgm:t>
        <a:bodyPr/>
        <a:lstStyle/>
        <a:p>
          <a:r>
            <a:rPr lang="vi-VN" sz="3600" dirty="0" smtClean="0">
              <a:solidFill>
                <a:schemeClr val="bg1"/>
              </a:solidFill>
              <a:latin typeface="+mn-lt"/>
            </a:rPr>
            <a:t>d.Xây dựng nhà nước quyền lực thực sự ở nơi dân</a:t>
          </a:r>
          <a:endParaRPr lang="en-US" sz="3600" dirty="0" smtClean="0">
            <a:solidFill>
              <a:schemeClr val="bg1"/>
            </a:solidFill>
            <a:latin typeface="+mn-lt"/>
          </a:endParaRPr>
        </a:p>
      </dgm:t>
    </dgm:pt>
    <dgm:pt modelId="{41AD17B5-3842-4F41-B763-39AF4385AF9F}" type="parTrans" cxnId="{730C1AEE-E92F-4CAF-803C-E0626FB55C6F}">
      <dgm:prSet/>
      <dgm:spPr/>
      <dgm:t>
        <a:bodyPr/>
        <a:lstStyle/>
        <a:p>
          <a:endParaRPr lang="en-US"/>
        </a:p>
      </dgm:t>
    </dgm:pt>
    <dgm:pt modelId="{EFFD2340-71FB-4E09-ADC6-D2FA1950FA26}" type="sibTrans" cxnId="{730C1AEE-E92F-4CAF-803C-E0626FB55C6F}">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ScaleY="124224" custLinFactNeighborX="1051">
        <dgm:presLayoutVars>
          <dgm:bulletEnabled val="1"/>
        </dgm:presLayoutVars>
      </dgm:prSet>
      <dgm:spPr/>
      <dgm:t>
        <a:bodyPr/>
        <a:lstStyle/>
        <a:p>
          <a:endParaRPr lang="en-US"/>
        </a:p>
      </dgm:t>
    </dgm:pt>
  </dgm:ptLst>
  <dgm:cxnLst>
    <dgm:cxn modelId="{67C5AED4-217F-43B1-A6C9-27E8DAD9BC0E}" type="presOf" srcId="{0D70B536-4A48-4BFB-9E6F-08C2DF3FB429}" destId="{F1A0EB02-8037-4F89-8026-A7DA99CFEE45}" srcOrd="0" destOrd="1" presId="urn:microsoft.com/office/officeart/2005/8/layout/vList5"/>
    <dgm:cxn modelId="{89B38870-A0DA-4BAB-9159-BCAA04741DB3}" type="presOf" srcId="{A556DFAD-6063-40D5-896A-04500B9ADA0D}" destId="{F1A0EB02-8037-4F89-8026-A7DA99CFEE4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1C17FB0D-E45E-4B5D-B011-348BC6EBF997}" type="presOf" srcId="{4B4E0489-482D-47C1-81B8-25CBEDF73A1C}" destId="{F1A0EB02-8037-4F89-8026-A7DA99CFEE45}" srcOrd="0" destOrd="3" presId="urn:microsoft.com/office/officeart/2005/8/layout/vList5"/>
    <dgm:cxn modelId="{7EBC5B59-002E-47E7-B10C-395048AA8F0E}" type="presOf" srcId="{8D6D26A5-62C7-45EB-9531-C85F1879241F}" destId="{AEC6E17D-F1BC-406A-B364-F3D4F5F76DD5}" srcOrd="0" destOrd="0" presId="urn:microsoft.com/office/officeart/2005/8/layout/vList5"/>
    <dgm:cxn modelId="{730C1AEE-E92F-4CAF-803C-E0626FB55C6F}" srcId="{8D6D26A5-62C7-45EB-9531-C85F1879241F}" destId="{4B4E0489-482D-47C1-81B8-25CBEDF73A1C}" srcOrd="3" destOrd="0" parTransId="{41AD17B5-3842-4F41-B763-39AF4385AF9F}" sibTransId="{EFFD2340-71FB-4E09-ADC6-D2FA1950FA26}"/>
    <dgm:cxn modelId="{18024A56-B1B4-4C39-AE45-ACA78C6BD150}" srcId="{8D6D26A5-62C7-45EB-9531-C85F1879241F}" destId="{6D158BB8-1BDB-4ADB-A1BF-AE7BAEA9B925}" srcOrd="2" destOrd="0" parTransId="{65C6BF17-49C2-4A02-B8F3-64B29345C9BD}" sibTransId="{9737A83A-462F-47C1-8851-E4A549E806F8}"/>
    <dgm:cxn modelId="{4ED38948-266B-4A49-90F3-67E4413C318C}" srcId="{8D6D26A5-62C7-45EB-9531-C85F1879241F}" destId="{0D70B536-4A48-4BFB-9E6F-08C2DF3FB429}" srcOrd="1" destOrd="0" parTransId="{DAFF6B95-1D42-4926-BA1B-E6CD98B57576}" sibTransId="{B9718FF0-27C0-4CB7-89F0-37BF39A22F09}"/>
    <dgm:cxn modelId="{9E7B952A-4E5A-42ED-A6FB-BCA108EE03C0}" type="presOf" srcId="{AF508471-6BF0-4E4D-9C49-5C04E4F1A8A2}" destId="{D5CC919E-8CCC-4B1A-8D10-6F2C091922D1}" srcOrd="0" destOrd="0" presId="urn:microsoft.com/office/officeart/2005/8/layout/vList5"/>
    <dgm:cxn modelId="{A513622B-F22B-4C3A-B14C-D816860398AF}" type="presOf" srcId="{6D158BB8-1BDB-4ADB-A1BF-AE7BAEA9B925}" destId="{F1A0EB02-8037-4F89-8026-A7DA99CFEE45}" srcOrd="0" destOrd="2"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8A75A54C-891C-489F-9D47-9D996E7D6614}" type="presParOf" srcId="{D5CC919E-8CCC-4B1A-8D10-6F2C091922D1}" destId="{68BFF038-1D82-498E-BFBE-D15BC7CCD2BC}" srcOrd="0" destOrd="0" presId="urn:microsoft.com/office/officeart/2005/8/layout/vList5"/>
    <dgm:cxn modelId="{D6DAAE5D-49E9-47B9-BD4A-E6E682BF9C0F}" type="presParOf" srcId="{68BFF038-1D82-498E-BFBE-D15BC7CCD2BC}" destId="{AEC6E17D-F1BC-406A-B364-F3D4F5F76DD5}" srcOrd="0" destOrd="0" presId="urn:microsoft.com/office/officeart/2005/8/layout/vList5"/>
    <dgm:cxn modelId="{DAB432FF-B67D-455A-A66C-3EFF4C8C454E}"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custT="1"/>
      <dgm:spPr>
        <a:solidFill>
          <a:srgbClr val="002060">
            <a:alpha val="90000"/>
          </a:srgbClr>
        </a:solidFill>
      </dgm:spPr>
      <dgm:t>
        <a:bodyPr/>
        <a:lstStyle/>
        <a:p>
          <a:r>
            <a:rPr lang="en-US" sz="3600" dirty="0" smtClean="0">
              <a:solidFill>
                <a:schemeClr val="bg1"/>
              </a:solidFill>
              <a:latin typeface="+mn-lt"/>
            </a:rPr>
            <a:t>a. </a:t>
          </a:r>
          <a:r>
            <a:rPr lang="en-US" sz="3600" dirty="0" err="1" smtClean="0">
              <a:solidFill>
                <a:schemeClr val="bg1"/>
              </a:solidFill>
              <a:latin typeface="+mn-lt"/>
            </a:rPr>
            <a:t>Đẩy</a:t>
          </a:r>
          <a:r>
            <a:rPr lang="en-US" sz="3600" dirty="0" smtClean="0">
              <a:solidFill>
                <a:schemeClr val="bg1"/>
              </a:solidFill>
              <a:latin typeface="+mn-lt"/>
            </a:rPr>
            <a:t> </a:t>
          </a:r>
          <a:r>
            <a:rPr lang="en-US" sz="3600" dirty="0" err="1" smtClean="0">
              <a:solidFill>
                <a:schemeClr val="bg1"/>
              </a:solidFill>
              <a:latin typeface="+mn-lt"/>
            </a:rPr>
            <a:t>mạnh</a:t>
          </a:r>
          <a:r>
            <a:rPr lang="en-US" sz="3600" dirty="0" smtClean="0">
              <a:solidFill>
                <a:schemeClr val="bg1"/>
              </a:solidFill>
              <a:latin typeface="+mn-lt"/>
            </a:rPr>
            <a:t> </a:t>
          </a:r>
          <a:r>
            <a:rPr lang="en-US" sz="3600" dirty="0" err="1" smtClean="0">
              <a:solidFill>
                <a:schemeClr val="bg1"/>
              </a:solidFill>
              <a:latin typeface="+mn-lt"/>
            </a:rPr>
            <a:t>việc</a:t>
          </a:r>
          <a:r>
            <a:rPr lang="en-US" sz="3600" dirty="0" smtClean="0">
              <a:solidFill>
                <a:schemeClr val="bg1"/>
              </a:solidFill>
              <a:latin typeface="+mn-lt"/>
            </a:rPr>
            <a:t> </a:t>
          </a:r>
          <a:r>
            <a:rPr lang="en-US" sz="3600" dirty="0" err="1" smtClean="0">
              <a:solidFill>
                <a:schemeClr val="bg1"/>
              </a:solidFill>
              <a:latin typeface="+mn-lt"/>
            </a:rPr>
            <a:t>hoàn</a:t>
          </a:r>
          <a:r>
            <a:rPr lang="en-US" sz="3600" dirty="0" smtClean="0">
              <a:solidFill>
                <a:schemeClr val="bg1"/>
              </a:solidFill>
              <a:latin typeface="+mn-lt"/>
            </a:rPr>
            <a:t> </a:t>
          </a:r>
          <a:r>
            <a:rPr lang="en-US" sz="3600" dirty="0" err="1" smtClean="0">
              <a:solidFill>
                <a:schemeClr val="bg1"/>
              </a:solidFill>
              <a:latin typeface="+mn-lt"/>
            </a:rPr>
            <a:t>thiện</a:t>
          </a:r>
          <a:r>
            <a:rPr lang="en-US" sz="3600" dirty="0" smtClean="0">
              <a:solidFill>
                <a:schemeClr val="bg1"/>
              </a:solidFill>
              <a:latin typeface="+mn-lt"/>
            </a:rPr>
            <a:t> </a:t>
          </a:r>
          <a:r>
            <a:rPr lang="en-US" sz="3600" dirty="0" err="1" smtClean="0">
              <a:solidFill>
                <a:schemeClr val="bg1"/>
              </a:solidFill>
              <a:latin typeface="+mn-lt"/>
            </a:rPr>
            <a:t>pháp</a:t>
          </a:r>
          <a:r>
            <a:rPr lang="en-US" sz="3600" dirty="0" smtClean="0">
              <a:solidFill>
                <a:schemeClr val="bg1"/>
              </a:solidFill>
              <a:latin typeface="+mn-lt"/>
            </a:rPr>
            <a:t> </a:t>
          </a:r>
          <a:r>
            <a:rPr lang="en-US" sz="3600" dirty="0" err="1" smtClean="0">
              <a:solidFill>
                <a:schemeClr val="bg1"/>
              </a:solidFill>
              <a:latin typeface="+mn-lt"/>
            </a:rPr>
            <a:t>luật</a:t>
          </a:r>
          <a:r>
            <a:rPr lang="en-US" sz="3600" dirty="0" smtClean="0">
              <a:solidFill>
                <a:schemeClr val="bg1"/>
              </a:solidFill>
              <a:latin typeface="+mn-lt"/>
            </a:rPr>
            <a:t>.</a:t>
          </a:r>
          <a:endParaRPr lang="en-US" sz="3600" dirty="0">
            <a:solidFill>
              <a:schemeClr val="bg1"/>
            </a:solidFill>
            <a:latin typeface="+mn-lt"/>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600" i="1" dirty="0" smtClean="0">
              <a:solidFill>
                <a:schemeClr val="bg1"/>
              </a:solidFill>
            </a:rPr>
            <a:t>Hoàn thiện cơ chế bảo vệ Hiến pháp và pháp luật nhằm mục đích gì?</a:t>
          </a:r>
          <a:endParaRPr lang="en-US" sz="36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35E9B7CB-16A4-4D07-98F2-2B7B82898CBB}">
      <dgm:prSet custT="1"/>
      <dgm:spPr/>
      <dgm:t>
        <a:bodyPr/>
        <a:lstStyle/>
        <a:p>
          <a:r>
            <a:rPr lang="en-US" sz="3600" dirty="0" smtClean="0">
              <a:solidFill>
                <a:schemeClr val="bg1"/>
              </a:solidFill>
              <a:latin typeface="+mn-lt"/>
            </a:rPr>
            <a:t>b. Đổi mới tổ chức hoạt động của Quốc hội</a:t>
          </a:r>
        </a:p>
      </dgm:t>
    </dgm:pt>
    <dgm:pt modelId="{79A772D0-4E21-46E2-BC48-FE2B416D0A7A}" type="parTrans" cxnId="{DC2744E5-DB03-4994-AFE0-6733BB214A9D}">
      <dgm:prSet/>
      <dgm:spPr/>
      <dgm:t>
        <a:bodyPr/>
        <a:lstStyle/>
        <a:p>
          <a:endParaRPr lang="en-US"/>
        </a:p>
      </dgm:t>
    </dgm:pt>
    <dgm:pt modelId="{45F198C9-CC64-4300-A776-0ED7FB3799A6}" type="sibTrans" cxnId="{DC2744E5-DB03-4994-AFE0-6733BB214A9D}">
      <dgm:prSet/>
      <dgm:spPr/>
      <dgm:t>
        <a:bodyPr/>
        <a:lstStyle/>
        <a:p>
          <a:endParaRPr lang="en-US"/>
        </a:p>
      </dgm:t>
    </dgm:pt>
    <dgm:pt modelId="{C574325D-EEC3-4C98-8926-745EC5136C1F}">
      <dgm:prSet custT="1"/>
      <dgm:spPr/>
      <dgm:t>
        <a:bodyPr/>
        <a:lstStyle/>
        <a:p>
          <a:r>
            <a:rPr lang="vi-VN" sz="3600" dirty="0" smtClean="0">
              <a:solidFill>
                <a:schemeClr val="bg1"/>
              </a:solidFill>
              <a:latin typeface="+mn-lt"/>
            </a:rPr>
            <a:t>c. Xây dựng và hoàn thiện Nhà nước pháp quyền xã hội chủ nghĩa Việt Nam </a:t>
          </a:r>
          <a:endParaRPr lang="en-US" sz="3600" dirty="0" smtClean="0">
            <a:solidFill>
              <a:schemeClr val="bg1"/>
            </a:solidFill>
            <a:latin typeface="+mn-lt"/>
          </a:endParaRPr>
        </a:p>
      </dgm:t>
    </dgm:pt>
    <dgm:pt modelId="{BF5229B7-2002-47B4-AA81-585AFCB3C37E}" type="parTrans" cxnId="{1F251D02-8DBB-4E7A-9E9E-DC19A44CB225}">
      <dgm:prSet/>
      <dgm:spPr/>
      <dgm:t>
        <a:bodyPr/>
        <a:lstStyle/>
        <a:p>
          <a:endParaRPr lang="en-US"/>
        </a:p>
      </dgm:t>
    </dgm:pt>
    <dgm:pt modelId="{01F5AADA-06F2-443A-BC3D-25058CC6B46E}" type="sibTrans" cxnId="{1F251D02-8DBB-4E7A-9E9E-DC19A44CB225}">
      <dgm:prSet/>
      <dgm:spPr/>
      <dgm:t>
        <a:bodyPr/>
        <a:lstStyle/>
        <a:p>
          <a:endParaRPr lang="en-US"/>
        </a:p>
      </dgm:t>
    </dgm:pt>
    <dgm:pt modelId="{11455626-F597-4C61-8341-2CC11D096550}">
      <dgm:prSet custT="1"/>
      <dgm:spPr/>
      <dgm:t>
        <a:bodyPr/>
        <a:lstStyle/>
        <a:p>
          <a:r>
            <a:rPr lang="en-US" sz="3600" dirty="0" smtClean="0">
              <a:solidFill>
                <a:schemeClr val="bg1"/>
              </a:solidFill>
              <a:latin typeface="+mn-lt"/>
            </a:rPr>
            <a:t>d. Đẩy mạnh cải cách hành chính.</a:t>
          </a:r>
        </a:p>
      </dgm:t>
    </dgm:pt>
    <dgm:pt modelId="{37F670F4-81A5-4552-A3AE-039D1FC795CF}" type="parTrans" cxnId="{90B17C33-54DA-496D-8F46-E2AA7A33ED25}">
      <dgm:prSet/>
      <dgm:spPr/>
      <dgm:t>
        <a:bodyPr/>
        <a:lstStyle/>
        <a:p>
          <a:endParaRPr lang="en-US"/>
        </a:p>
      </dgm:t>
    </dgm:pt>
    <dgm:pt modelId="{894B3A1D-3ECE-4A79-9FC6-3A505DD3335D}" type="sibTrans" cxnId="{90B17C33-54DA-496D-8F46-E2AA7A33ED25}">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ScaleY="124224" custLinFactNeighborX="1051">
        <dgm:presLayoutVars>
          <dgm:bulletEnabled val="1"/>
        </dgm:presLayoutVars>
      </dgm:prSet>
      <dgm:spPr/>
      <dgm:t>
        <a:bodyPr/>
        <a:lstStyle/>
        <a:p>
          <a:endParaRPr lang="en-US"/>
        </a:p>
      </dgm:t>
    </dgm:pt>
  </dgm:ptLst>
  <dgm:cxnLst>
    <dgm:cxn modelId="{97C4147F-765F-48E2-9C68-D617A33F183C}" type="presOf" srcId="{AF508471-6BF0-4E4D-9C49-5C04E4F1A8A2}" destId="{D5CC919E-8CCC-4B1A-8D10-6F2C091922D1}" srcOrd="0" destOrd="0" presId="urn:microsoft.com/office/officeart/2005/8/layout/vList5"/>
    <dgm:cxn modelId="{3D543298-DD4B-4BB8-9149-4451076A9173}" type="presOf" srcId="{A556DFAD-6063-40D5-896A-04500B9ADA0D}" destId="{F1A0EB02-8037-4F89-8026-A7DA99CFEE45}" srcOrd="0" destOrd="0"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90B17C33-54DA-496D-8F46-E2AA7A33ED25}" srcId="{8D6D26A5-62C7-45EB-9531-C85F1879241F}" destId="{11455626-F597-4C61-8341-2CC11D096550}" srcOrd="3" destOrd="0" parTransId="{37F670F4-81A5-4552-A3AE-039D1FC795CF}" sibTransId="{894B3A1D-3ECE-4A79-9FC6-3A505DD3335D}"/>
    <dgm:cxn modelId="{1F251D02-8DBB-4E7A-9E9E-DC19A44CB225}" srcId="{8D6D26A5-62C7-45EB-9531-C85F1879241F}" destId="{C574325D-EEC3-4C98-8926-745EC5136C1F}" srcOrd="2" destOrd="0" parTransId="{BF5229B7-2002-47B4-AA81-585AFCB3C37E}" sibTransId="{01F5AADA-06F2-443A-BC3D-25058CC6B46E}"/>
    <dgm:cxn modelId="{A5D757D5-BD05-429B-AB0D-1F3E7A83D148}" type="presOf" srcId="{35E9B7CB-16A4-4D07-98F2-2B7B82898CBB}" destId="{F1A0EB02-8037-4F89-8026-A7DA99CFEE45}" srcOrd="0" destOrd="1" presId="urn:microsoft.com/office/officeart/2005/8/layout/vList5"/>
    <dgm:cxn modelId="{FA8C6C57-5231-49BD-A758-FB2C3970D9A3}" type="presOf" srcId="{C574325D-EEC3-4C98-8926-745EC5136C1F}" destId="{F1A0EB02-8037-4F89-8026-A7DA99CFEE45}" srcOrd="0" destOrd="2" presId="urn:microsoft.com/office/officeart/2005/8/layout/vList5"/>
    <dgm:cxn modelId="{DC2744E5-DB03-4994-AFE0-6733BB214A9D}" srcId="{8D6D26A5-62C7-45EB-9531-C85F1879241F}" destId="{35E9B7CB-16A4-4D07-98F2-2B7B82898CBB}" srcOrd="1" destOrd="0" parTransId="{79A772D0-4E21-46E2-BC48-FE2B416D0A7A}" sibTransId="{45F198C9-CC64-4300-A776-0ED7FB3799A6}"/>
    <dgm:cxn modelId="{B9655FD2-BB92-4A3F-9A20-E434652F740E}"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24197F27-28D2-477C-8946-2059760E4CFE}" type="presOf" srcId="{11455626-F597-4C61-8341-2CC11D096550}" destId="{F1A0EB02-8037-4F89-8026-A7DA99CFEE45}" srcOrd="0" destOrd="3" presId="urn:microsoft.com/office/officeart/2005/8/layout/vList5"/>
    <dgm:cxn modelId="{EAC43E0E-BAD9-4492-9028-5930E8470397}" type="presParOf" srcId="{D5CC919E-8CCC-4B1A-8D10-6F2C091922D1}" destId="{68BFF038-1D82-498E-BFBE-D15BC7CCD2BC}" srcOrd="0" destOrd="0" presId="urn:microsoft.com/office/officeart/2005/8/layout/vList5"/>
    <dgm:cxn modelId="{F969262E-A1D2-4A16-B9F5-24275CF3E851}" type="presParOf" srcId="{68BFF038-1D82-498E-BFBE-D15BC7CCD2BC}" destId="{AEC6E17D-F1BC-406A-B364-F3D4F5F76DD5}" srcOrd="0" destOrd="0" presId="urn:microsoft.com/office/officeart/2005/8/layout/vList5"/>
    <dgm:cxn modelId="{360F05E9-89C9-47FF-AA4A-70C009419D95}"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custT="1"/>
      <dgm:spPr>
        <a:solidFill>
          <a:srgbClr val="002060">
            <a:alpha val="90000"/>
          </a:srgbClr>
        </a:solidFill>
      </dgm:spPr>
      <dgm:t>
        <a:bodyPr/>
        <a:lstStyle/>
        <a:p>
          <a:r>
            <a:rPr lang="vi-VN" sz="3600" dirty="0" smtClean="0">
              <a:solidFill>
                <a:schemeClr val="bg1"/>
              </a:solidFill>
              <a:latin typeface="+mn-lt"/>
            </a:rPr>
            <a:t>a. Các cơ quan     </a:t>
          </a:r>
          <a:endParaRPr lang="en-US" sz="3600" dirty="0">
            <a:solidFill>
              <a:schemeClr val="bg1"/>
            </a:solidFill>
            <a:latin typeface="+mn-lt"/>
          </a:endParaRPr>
        </a:p>
      </dgm:t>
    </dgm:pt>
    <dgm:pt modelId="{3533E843-7629-426A-BC6D-6503935681AE}" type="parTrans" cxnId="{88716B0E-4A40-4ED4-B900-D05A4B870865}">
      <dgm:prSet/>
      <dgm:spPr/>
      <dgm:t>
        <a:bodyPr/>
        <a:lstStyle/>
        <a:p>
          <a:endParaRPr lang="en-US"/>
        </a:p>
      </dgm:t>
    </dgm:pt>
    <dgm:pt modelId="{860EE144-B852-4562-8638-7496AD9AB518}" type="sibTrans" cxnId="{88716B0E-4A40-4ED4-B900-D05A4B870865}">
      <dgm:prSet/>
      <dgm:spPr/>
      <dgm:t>
        <a:bodyPr/>
        <a:lstStyle/>
        <a:p>
          <a:endParaRPr lang="en-US"/>
        </a:p>
      </dgm:t>
    </dgm:pt>
    <dgm:pt modelId="{8D6D26A5-62C7-45EB-9531-C85F1879241F}">
      <dgm:prSet phldrT="[Text]" custT="1"/>
      <dgm:spPr>
        <a:solidFill>
          <a:schemeClr val="tx1">
            <a:lumMod val="85000"/>
            <a:lumOff val="15000"/>
          </a:schemeClr>
        </a:solidFill>
      </dgm:spPr>
      <dgm:t>
        <a:bodyPr/>
        <a:lstStyle/>
        <a:p>
          <a:r>
            <a:rPr lang="vi-VN" sz="3600" i="1" dirty="0" smtClean="0">
              <a:solidFill>
                <a:schemeClr val="bg1"/>
              </a:solidFill>
            </a:rPr>
            <a:t>Xây dựng nhà nước pháp quyền xã hội chủ nghĩa là trách nhiệm của ai?</a:t>
          </a:r>
          <a:endParaRPr lang="en-US" sz="3600" i="1" dirty="0">
            <a:solidFill>
              <a:srgbClr val="FFFF00"/>
            </a:solidFill>
          </a:endParaRPr>
        </a:p>
      </dgm:t>
    </dgm:pt>
    <dgm:pt modelId="{6D40A9E5-9B80-47A3-87E7-3B218C729BC2}" type="sibTrans" cxnId="{D90975F9-0F0F-4426-A678-DE5D572393A3}">
      <dgm:prSet/>
      <dgm:spPr/>
      <dgm:t>
        <a:bodyPr/>
        <a:lstStyle/>
        <a:p>
          <a:endParaRPr lang="en-US"/>
        </a:p>
      </dgm:t>
    </dgm:pt>
    <dgm:pt modelId="{EBFBBD4C-66B5-474F-ACFD-265FCEFB024C}" type="parTrans" cxnId="{D90975F9-0F0F-4426-A678-DE5D572393A3}">
      <dgm:prSet/>
      <dgm:spPr/>
      <dgm:t>
        <a:bodyPr/>
        <a:lstStyle/>
        <a:p>
          <a:endParaRPr lang="en-US"/>
        </a:p>
      </dgm:t>
    </dgm:pt>
    <dgm:pt modelId="{6531FDD0-3679-4648-818F-CCB1E585C2A2}">
      <dgm:prSet custT="1"/>
      <dgm:spPr/>
      <dgm:t>
        <a:bodyPr/>
        <a:lstStyle/>
        <a:p>
          <a:r>
            <a:rPr lang="en-US" sz="3600" dirty="0" smtClean="0">
              <a:solidFill>
                <a:schemeClr val="bg1"/>
              </a:solidFill>
              <a:latin typeface="+mn-lt"/>
            </a:rPr>
            <a:t>b. Mọi công dân</a:t>
          </a:r>
        </a:p>
      </dgm:t>
    </dgm:pt>
    <dgm:pt modelId="{9F334569-5183-4D47-AA0C-7EA1979FB746}" type="parTrans" cxnId="{F14D5B60-8AEA-4628-82D6-3113C8F60988}">
      <dgm:prSet/>
      <dgm:spPr/>
      <dgm:t>
        <a:bodyPr/>
        <a:lstStyle/>
        <a:p>
          <a:endParaRPr lang="en-US"/>
        </a:p>
      </dgm:t>
    </dgm:pt>
    <dgm:pt modelId="{C22FCED4-93C4-4EC6-996B-AC263BD54D56}" type="sibTrans" cxnId="{F14D5B60-8AEA-4628-82D6-3113C8F60988}">
      <dgm:prSet/>
      <dgm:spPr/>
      <dgm:t>
        <a:bodyPr/>
        <a:lstStyle/>
        <a:p>
          <a:endParaRPr lang="en-US"/>
        </a:p>
      </dgm:t>
    </dgm:pt>
    <dgm:pt modelId="{2FCEFF83-7B59-47F9-BF6C-873F25B2AAE1}">
      <dgm:prSet custT="1"/>
      <dgm:spPr/>
      <dgm:t>
        <a:bodyPr/>
        <a:lstStyle/>
        <a:p>
          <a:r>
            <a:rPr lang="vi-VN" sz="3600" dirty="0" smtClean="0">
              <a:solidFill>
                <a:schemeClr val="bg1"/>
              </a:solidFill>
              <a:latin typeface="+mn-lt"/>
            </a:rPr>
            <a:t>c. Nhà nước    </a:t>
          </a:r>
          <a:endParaRPr lang="en-US" sz="3600" dirty="0" smtClean="0">
            <a:solidFill>
              <a:schemeClr val="bg1"/>
            </a:solidFill>
            <a:latin typeface="+mn-lt"/>
          </a:endParaRPr>
        </a:p>
      </dgm:t>
    </dgm:pt>
    <dgm:pt modelId="{9770B607-618B-4E48-A687-A7BA88CCEBA2}" type="parTrans" cxnId="{511E342A-4445-47C5-AF93-B4FB48334478}">
      <dgm:prSet/>
      <dgm:spPr/>
      <dgm:t>
        <a:bodyPr/>
        <a:lstStyle/>
        <a:p>
          <a:endParaRPr lang="en-US"/>
        </a:p>
      </dgm:t>
    </dgm:pt>
    <dgm:pt modelId="{3FEAC6EE-17E6-42E2-9D2C-CC763AF61135}" type="sibTrans" cxnId="{511E342A-4445-47C5-AF93-B4FB48334478}">
      <dgm:prSet/>
      <dgm:spPr/>
      <dgm:t>
        <a:bodyPr/>
        <a:lstStyle/>
        <a:p>
          <a:endParaRPr lang="en-US"/>
        </a:p>
      </dgm:t>
    </dgm:pt>
    <dgm:pt modelId="{204D8580-05AB-4603-B647-E19570A8057A}">
      <dgm:prSet custT="1"/>
      <dgm:spPr/>
      <dgm:t>
        <a:bodyPr/>
        <a:lstStyle/>
        <a:p>
          <a:r>
            <a:rPr lang="vi-VN" sz="3600" dirty="0" smtClean="0">
              <a:solidFill>
                <a:schemeClr val="bg1"/>
              </a:solidFill>
              <a:latin typeface="+mn-lt"/>
            </a:rPr>
            <a:t>d. Lực lượng vũ trang</a:t>
          </a:r>
          <a:endParaRPr lang="en-US" sz="3600" dirty="0" smtClean="0">
            <a:solidFill>
              <a:schemeClr val="bg1"/>
            </a:solidFill>
            <a:latin typeface="+mn-lt"/>
          </a:endParaRPr>
        </a:p>
      </dgm:t>
    </dgm:pt>
    <dgm:pt modelId="{44FAF236-8399-4319-B847-347A6A8AC6DC}" type="parTrans" cxnId="{BF1EA875-14FE-4B04-B4B6-719A37F41E54}">
      <dgm:prSet/>
      <dgm:spPr/>
      <dgm:t>
        <a:bodyPr/>
        <a:lstStyle/>
        <a:p>
          <a:endParaRPr lang="en-US"/>
        </a:p>
      </dgm:t>
    </dgm:pt>
    <dgm:pt modelId="{2171EE89-194F-4C4C-B760-2FD4699357CC}" type="sibTrans" cxnId="{BF1EA875-14FE-4B04-B4B6-719A37F41E54}">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ScaleY="124224" custLinFactNeighborX="1051">
        <dgm:presLayoutVars>
          <dgm:bulletEnabled val="1"/>
        </dgm:presLayoutVars>
      </dgm:prSet>
      <dgm:spPr/>
      <dgm:t>
        <a:bodyPr/>
        <a:lstStyle/>
        <a:p>
          <a:endParaRPr lang="en-US"/>
        </a:p>
      </dgm:t>
    </dgm:pt>
  </dgm:ptLst>
  <dgm:cxnLst>
    <dgm:cxn modelId="{F14D5B60-8AEA-4628-82D6-3113C8F60988}" srcId="{8D6D26A5-62C7-45EB-9531-C85F1879241F}" destId="{6531FDD0-3679-4648-818F-CCB1E585C2A2}" srcOrd="1" destOrd="0" parTransId="{9F334569-5183-4D47-AA0C-7EA1979FB746}" sibTransId="{C22FCED4-93C4-4EC6-996B-AC263BD54D56}"/>
    <dgm:cxn modelId="{E2478866-1525-4DB9-B99B-309076691FC3}" type="presOf" srcId="{6531FDD0-3679-4648-818F-CCB1E585C2A2}" destId="{F1A0EB02-8037-4F89-8026-A7DA99CFEE45}" srcOrd="0" destOrd="1" presId="urn:microsoft.com/office/officeart/2005/8/layout/vList5"/>
    <dgm:cxn modelId="{8A5428AF-0AE8-460A-B592-E44D368F1AA5}" type="presOf" srcId="{AF508471-6BF0-4E4D-9C49-5C04E4F1A8A2}" destId="{D5CC919E-8CCC-4B1A-8D10-6F2C091922D1}" srcOrd="0" destOrd="0" presId="urn:microsoft.com/office/officeart/2005/8/layout/vList5"/>
    <dgm:cxn modelId="{511E342A-4445-47C5-AF93-B4FB48334478}" srcId="{8D6D26A5-62C7-45EB-9531-C85F1879241F}" destId="{2FCEFF83-7B59-47F9-BF6C-873F25B2AAE1}" srcOrd="2" destOrd="0" parTransId="{9770B607-618B-4E48-A687-A7BA88CCEBA2}" sibTransId="{3FEAC6EE-17E6-42E2-9D2C-CC763AF61135}"/>
    <dgm:cxn modelId="{8DF5A70E-81DE-4A2A-B9B5-0F27D85704A4}" type="presOf" srcId="{204D8580-05AB-4603-B647-E19570A8057A}" destId="{F1A0EB02-8037-4F89-8026-A7DA99CFEE45}" srcOrd="0" destOrd="3" presId="urn:microsoft.com/office/officeart/2005/8/layout/vList5"/>
    <dgm:cxn modelId="{740EAC3C-3FC3-4702-8479-99D477228D2D}" type="presOf" srcId="{8D6D26A5-62C7-45EB-9531-C85F1879241F}" destId="{AEC6E17D-F1BC-406A-B364-F3D4F5F76DD5}" srcOrd="0" destOrd="0"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88716B0E-4A40-4ED4-B900-D05A4B870865}" srcId="{8D6D26A5-62C7-45EB-9531-C85F1879241F}" destId="{A556DFAD-6063-40D5-896A-04500B9ADA0D}" srcOrd="0" destOrd="0" parTransId="{3533E843-7629-426A-BC6D-6503935681AE}" sibTransId="{860EE144-B852-4562-8638-7496AD9AB518}"/>
    <dgm:cxn modelId="{BF1EA875-14FE-4B04-B4B6-719A37F41E54}" srcId="{8D6D26A5-62C7-45EB-9531-C85F1879241F}" destId="{204D8580-05AB-4603-B647-E19570A8057A}" srcOrd="3" destOrd="0" parTransId="{44FAF236-8399-4319-B847-347A6A8AC6DC}" sibTransId="{2171EE89-194F-4C4C-B760-2FD4699357CC}"/>
    <dgm:cxn modelId="{1EA875F1-F30D-4196-98E4-3E7E4D2F67FE}" type="presOf" srcId="{A556DFAD-6063-40D5-896A-04500B9ADA0D}" destId="{F1A0EB02-8037-4F89-8026-A7DA99CFEE45}" srcOrd="0" destOrd="0" presId="urn:microsoft.com/office/officeart/2005/8/layout/vList5"/>
    <dgm:cxn modelId="{18D05113-0E4A-4EBB-9F50-BB7272BC60E4}" type="presOf" srcId="{2FCEFF83-7B59-47F9-BF6C-873F25B2AAE1}" destId="{F1A0EB02-8037-4F89-8026-A7DA99CFEE45}" srcOrd="0" destOrd="2" presId="urn:microsoft.com/office/officeart/2005/8/layout/vList5"/>
    <dgm:cxn modelId="{EE3BDD20-DF30-47CF-BADA-B88D7ED77C14}" type="presParOf" srcId="{D5CC919E-8CCC-4B1A-8D10-6F2C091922D1}" destId="{68BFF038-1D82-498E-BFBE-D15BC7CCD2BC}" srcOrd="0" destOrd="0" presId="urn:microsoft.com/office/officeart/2005/8/layout/vList5"/>
    <dgm:cxn modelId="{E985CB51-0AD9-4440-B215-9CF4C2FEDC2F}" type="presParOf" srcId="{68BFF038-1D82-498E-BFBE-D15BC7CCD2BC}" destId="{AEC6E17D-F1BC-406A-B364-F3D4F5F76DD5}" srcOrd="0" destOrd="0" presId="urn:microsoft.com/office/officeart/2005/8/layout/vList5"/>
    <dgm:cxn modelId="{300CC84C-D333-4A78-BAE3-A875F0FA88DF}"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custT="1"/>
      <dgm:spPr>
        <a:solidFill>
          <a:srgbClr val="002060">
            <a:alpha val="90000"/>
          </a:srgbClr>
        </a:solidFill>
      </dgm:spPr>
      <dgm:t>
        <a:bodyPr/>
        <a:lstStyle/>
        <a:p>
          <a:r>
            <a:rPr lang="en-US" sz="3600" dirty="0" smtClean="0">
              <a:solidFill>
                <a:schemeClr val="bg1"/>
              </a:solidFill>
              <a:latin typeface="+mn-lt"/>
            </a:rPr>
            <a:t>a. </a:t>
          </a:r>
          <a:r>
            <a:rPr lang="en-US" sz="3600" dirty="0" err="1" smtClean="0">
              <a:solidFill>
                <a:schemeClr val="bg1"/>
              </a:solidFill>
              <a:latin typeface="+mn-lt"/>
            </a:rPr>
            <a:t>Tổ</a:t>
          </a:r>
          <a:r>
            <a:rPr lang="en-US" sz="3600" dirty="0" smtClean="0">
              <a:solidFill>
                <a:schemeClr val="bg1"/>
              </a:solidFill>
              <a:latin typeface="+mn-lt"/>
            </a:rPr>
            <a:t> </a:t>
          </a:r>
          <a:r>
            <a:rPr lang="en-US" sz="3600" dirty="0" err="1" smtClean="0">
              <a:solidFill>
                <a:schemeClr val="bg1"/>
              </a:solidFill>
              <a:latin typeface="+mn-lt"/>
            </a:rPr>
            <a:t>chức</a:t>
          </a:r>
          <a:r>
            <a:rPr lang="en-US" sz="3600" dirty="0" smtClean="0">
              <a:solidFill>
                <a:schemeClr val="bg1"/>
              </a:solidFill>
              <a:latin typeface="+mn-lt"/>
            </a:rPr>
            <a:t> </a:t>
          </a:r>
          <a:r>
            <a:rPr lang="en-US" sz="3600" dirty="0" err="1" smtClean="0">
              <a:solidFill>
                <a:schemeClr val="bg1"/>
              </a:solidFill>
              <a:latin typeface="+mn-lt"/>
            </a:rPr>
            <a:t>và</a:t>
          </a:r>
          <a:r>
            <a:rPr lang="en-US" sz="3600" dirty="0" smtClean="0">
              <a:solidFill>
                <a:schemeClr val="bg1"/>
              </a:solidFill>
              <a:latin typeface="+mn-lt"/>
            </a:rPr>
            <a:t> </a:t>
          </a:r>
          <a:r>
            <a:rPr lang="en-US" sz="3600" dirty="0" err="1" smtClean="0">
              <a:solidFill>
                <a:schemeClr val="bg1"/>
              </a:solidFill>
              <a:latin typeface="+mn-lt"/>
            </a:rPr>
            <a:t>quản</a:t>
          </a:r>
          <a:r>
            <a:rPr lang="en-US" sz="3600" dirty="0" smtClean="0">
              <a:solidFill>
                <a:schemeClr val="bg1"/>
              </a:solidFill>
              <a:latin typeface="+mn-lt"/>
            </a:rPr>
            <a:t> </a:t>
          </a:r>
          <a:r>
            <a:rPr lang="en-US" sz="3600" dirty="0" err="1" smtClean="0">
              <a:solidFill>
                <a:schemeClr val="bg1"/>
              </a:solidFill>
              <a:latin typeface="+mn-lt"/>
            </a:rPr>
            <a:t>lý</a:t>
          </a:r>
          <a:r>
            <a:rPr lang="en-US" sz="3600" dirty="0" smtClean="0">
              <a:solidFill>
                <a:schemeClr val="bg1"/>
              </a:solidFill>
              <a:latin typeface="+mn-lt"/>
            </a:rPr>
            <a:t> </a:t>
          </a:r>
          <a:r>
            <a:rPr lang="en-US" sz="3600" dirty="0" err="1" smtClean="0">
              <a:solidFill>
                <a:schemeClr val="bg1"/>
              </a:solidFill>
              <a:latin typeface="+mn-lt"/>
            </a:rPr>
            <a:t>kinh</a:t>
          </a:r>
          <a:r>
            <a:rPr lang="en-US" sz="3600" dirty="0" smtClean="0">
              <a:solidFill>
                <a:schemeClr val="bg1"/>
              </a:solidFill>
              <a:latin typeface="+mn-lt"/>
            </a:rPr>
            <a:t> </a:t>
          </a:r>
          <a:r>
            <a:rPr lang="en-US" sz="3600" dirty="0" err="1" smtClean="0">
              <a:solidFill>
                <a:schemeClr val="bg1"/>
              </a:solidFill>
              <a:latin typeface="+mn-lt"/>
            </a:rPr>
            <a:t>tế</a:t>
          </a:r>
          <a:r>
            <a:rPr lang="en-US" sz="3600" dirty="0" smtClean="0">
              <a:solidFill>
                <a:schemeClr val="bg1"/>
              </a:solidFill>
              <a:latin typeface="+mn-lt"/>
            </a:rPr>
            <a:t>.</a:t>
          </a:r>
          <a:endParaRPr lang="en-US" sz="3600" dirty="0">
            <a:solidFill>
              <a:schemeClr val="bg1"/>
            </a:solidFill>
            <a:latin typeface="+mn-lt"/>
          </a:endParaRPr>
        </a:p>
      </dgm:t>
    </dgm:pt>
    <dgm:pt modelId="{3533E843-7629-426A-BC6D-6503935681AE}" type="parTrans" cxnId="{88716B0E-4A40-4ED4-B900-D05A4B870865}">
      <dgm:prSet/>
      <dgm:spPr/>
      <dgm:t>
        <a:bodyPr/>
        <a:lstStyle/>
        <a:p>
          <a:endParaRPr lang="en-US" sz="3200"/>
        </a:p>
      </dgm:t>
    </dgm:pt>
    <dgm:pt modelId="{860EE144-B852-4562-8638-7496AD9AB518}" type="sibTrans" cxnId="{88716B0E-4A40-4ED4-B900-D05A4B870865}">
      <dgm:prSet/>
      <dgm:spPr/>
      <dgm:t>
        <a:bodyPr/>
        <a:lstStyle/>
        <a:p>
          <a:endParaRPr lang="en-US" sz="3200"/>
        </a:p>
      </dgm:t>
    </dgm:pt>
    <dgm:pt modelId="{8D6D26A5-62C7-45EB-9531-C85F1879241F}">
      <dgm:prSet phldrT="[Text]" custT="1"/>
      <dgm:spPr>
        <a:solidFill>
          <a:schemeClr val="tx1">
            <a:lumMod val="85000"/>
            <a:lumOff val="15000"/>
          </a:schemeClr>
        </a:solidFill>
      </dgm:spPr>
      <dgm:t>
        <a:bodyPr/>
        <a:lstStyle/>
        <a:p>
          <a:r>
            <a:rPr lang="vi-VN" sz="3200" i="1" dirty="0" smtClean="0">
              <a:solidFill>
                <a:schemeClr val="bg1"/>
              </a:solidFill>
            </a:rPr>
            <a:t>Trong các chức năng sau đây, chức năng nào không phải là chức năng đối nội của Nhà nước pháp quyền xã hội chủ nghĩa Việt Nam </a:t>
          </a:r>
          <a:r>
            <a:rPr lang="en-US" sz="3200" i="1" dirty="0" smtClean="0">
              <a:solidFill>
                <a:schemeClr val="bg1"/>
              </a:solidFill>
            </a:rPr>
            <a:t>?</a:t>
          </a:r>
          <a:endParaRPr lang="en-US" sz="3200" i="1" dirty="0">
            <a:solidFill>
              <a:srgbClr val="FFFF00"/>
            </a:solidFill>
          </a:endParaRPr>
        </a:p>
      </dgm:t>
    </dgm:pt>
    <dgm:pt modelId="{6D40A9E5-9B80-47A3-87E7-3B218C729BC2}" type="sibTrans" cxnId="{D90975F9-0F0F-4426-A678-DE5D572393A3}">
      <dgm:prSet/>
      <dgm:spPr/>
      <dgm:t>
        <a:bodyPr/>
        <a:lstStyle/>
        <a:p>
          <a:endParaRPr lang="en-US" sz="3200"/>
        </a:p>
      </dgm:t>
    </dgm:pt>
    <dgm:pt modelId="{EBFBBD4C-66B5-474F-ACFD-265FCEFB024C}" type="parTrans" cxnId="{D90975F9-0F0F-4426-A678-DE5D572393A3}">
      <dgm:prSet/>
      <dgm:spPr/>
      <dgm:t>
        <a:bodyPr/>
        <a:lstStyle/>
        <a:p>
          <a:endParaRPr lang="en-US" sz="3200"/>
        </a:p>
      </dgm:t>
    </dgm:pt>
    <dgm:pt modelId="{6D53CAD4-6603-4DD4-BE90-2AB7740C0702}">
      <dgm:prSet custT="1"/>
      <dgm:spPr/>
      <dgm:t>
        <a:bodyPr/>
        <a:lstStyle/>
        <a:p>
          <a:r>
            <a:rPr lang="en-US" sz="3600" dirty="0" smtClean="0">
              <a:solidFill>
                <a:schemeClr val="bg1"/>
              </a:solidFill>
              <a:latin typeface="+mn-lt"/>
            </a:rPr>
            <a:t>b. Giữ vững an ninh chính trị, trật tự an toàn xã hội.</a:t>
          </a:r>
        </a:p>
      </dgm:t>
    </dgm:pt>
    <dgm:pt modelId="{7F705DEA-9EEE-4CFA-8E3C-16F548798BE0}" type="parTrans" cxnId="{8F35A541-2FDC-40D9-82F5-F5B67A2B71F5}">
      <dgm:prSet/>
      <dgm:spPr/>
      <dgm:t>
        <a:bodyPr/>
        <a:lstStyle/>
        <a:p>
          <a:endParaRPr lang="en-US"/>
        </a:p>
      </dgm:t>
    </dgm:pt>
    <dgm:pt modelId="{6D081FA6-8EB2-433F-A90E-E9AFB8C87869}" type="sibTrans" cxnId="{8F35A541-2FDC-40D9-82F5-F5B67A2B71F5}">
      <dgm:prSet/>
      <dgm:spPr/>
      <dgm:t>
        <a:bodyPr/>
        <a:lstStyle/>
        <a:p>
          <a:endParaRPr lang="en-US"/>
        </a:p>
      </dgm:t>
    </dgm:pt>
    <dgm:pt modelId="{34BC8A70-6CAE-42F2-A164-08AD5DDDE981}">
      <dgm:prSet custT="1"/>
      <dgm:spPr/>
      <dgm:t>
        <a:bodyPr/>
        <a:lstStyle/>
        <a:p>
          <a:r>
            <a:rPr lang="en-US" sz="3600" dirty="0" smtClean="0">
              <a:solidFill>
                <a:schemeClr val="bg1"/>
              </a:solidFill>
              <a:latin typeface="+mn-lt"/>
            </a:rPr>
            <a:t>c. Tổ chức quản lý văn hóa, giáo dục, khoa học, công nghệ.</a:t>
          </a:r>
        </a:p>
      </dgm:t>
    </dgm:pt>
    <dgm:pt modelId="{15E2151D-8FA6-4E26-B190-A6A06C9B8EFC}" type="parTrans" cxnId="{CCAA0C10-4B86-4D28-BF6A-4CA0B390BDCB}">
      <dgm:prSet/>
      <dgm:spPr/>
      <dgm:t>
        <a:bodyPr/>
        <a:lstStyle/>
        <a:p>
          <a:endParaRPr lang="en-US"/>
        </a:p>
      </dgm:t>
    </dgm:pt>
    <dgm:pt modelId="{38A7356E-8363-46B2-B7E3-85F94C3FCDF6}" type="sibTrans" cxnId="{CCAA0C10-4B86-4D28-BF6A-4CA0B390BDCB}">
      <dgm:prSet/>
      <dgm:spPr/>
      <dgm:t>
        <a:bodyPr/>
        <a:lstStyle/>
        <a:p>
          <a:endParaRPr lang="en-US"/>
        </a:p>
      </dgm:t>
    </dgm:pt>
    <dgm:pt modelId="{D9FA958A-BBA1-4007-ADB2-0E3B1BCB4D22}">
      <dgm:prSet custT="1"/>
      <dgm:spPr/>
      <dgm:t>
        <a:bodyPr/>
        <a:lstStyle/>
        <a:p>
          <a:r>
            <a:rPr lang="en-US" sz="3600" dirty="0" smtClean="0">
              <a:solidFill>
                <a:schemeClr val="bg1"/>
              </a:solidFill>
              <a:latin typeface="+mn-lt"/>
            </a:rPr>
            <a:t>d. Bảo vệ tổ quốc.</a:t>
          </a:r>
        </a:p>
      </dgm:t>
    </dgm:pt>
    <dgm:pt modelId="{257E6989-DF1F-46A6-902D-67E67A668764}" type="parTrans" cxnId="{9ED752D4-EA55-4A8D-A584-FE0584638B31}">
      <dgm:prSet/>
      <dgm:spPr/>
      <dgm:t>
        <a:bodyPr/>
        <a:lstStyle/>
        <a:p>
          <a:endParaRPr lang="en-US"/>
        </a:p>
      </dgm:t>
    </dgm:pt>
    <dgm:pt modelId="{6676ABCB-94EF-419F-AA65-003629DA772F}" type="sibTrans" cxnId="{9ED752D4-EA55-4A8D-A584-FE0584638B31}">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custScaleY="10009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ScaleY="124224" custLinFactNeighborX="1051">
        <dgm:presLayoutVars>
          <dgm:bulletEnabled val="1"/>
        </dgm:presLayoutVars>
      </dgm:prSet>
      <dgm:spPr/>
      <dgm:t>
        <a:bodyPr/>
        <a:lstStyle/>
        <a:p>
          <a:endParaRPr lang="en-US"/>
        </a:p>
      </dgm:t>
    </dgm:pt>
  </dgm:ptLst>
  <dgm:cxnLst>
    <dgm:cxn modelId="{FF0FEFC0-2B4E-4C2E-9E74-C2A8A63859BF}" type="presOf" srcId="{8D6D26A5-62C7-45EB-9531-C85F1879241F}" destId="{AEC6E17D-F1BC-406A-B364-F3D4F5F76DD5}" srcOrd="0" destOrd="0" presId="urn:microsoft.com/office/officeart/2005/8/layout/vList5"/>
    <dgm:cxn modelId="{ACA2B483-6F89-4E57-A7F9-B1D130F5D43F}" type="presOf" srcId="{D9FA958A-BBA1-4007-ADB2-0E3B1BCB4D22}" destId="{F1A0EB02-8037-4F89-8026-A7DA99CFEE45}" srcOrd="0" destOrd="3" presId="urn:microsoft.com/office/officeart/2005/8/layout/vList5"/>
    <dgm:cxn modelId="{2A3E23BD-68C7-4D82-8EE3-32314C45D923}" type="presOf" srcId="{6D53CAD4-6603-4DD4-BE90-2AB7740C0702}" destId="{F1A0EB02-8037-4F89-8026-A7DA99CFEE45}" srcOrd="0" destOrd="1" presId="urn:microsoft.com/office/officeart/2005/8/layout/vList5"/>
    <dgm:cxn modelId="{584611B1-C7D6-4503-9E6A-1BC81E89B503}" type="presOf" srcId="{A556DFAD-6063-40D5-896A-04500B9ADA0D}" destId="{F1A0EB02-8037-4F89-8026-A7DA99CFEE45}" srcOrd="0" destOrd="0" presId="urn:microsoft.com/office/officeart/2005/8/layout/vList5"/>
    <dgm:cxn modelId="{BC47E6BA-BB02-4EAF-A13F-B98CDCFD0B52}" type="presOf" srcId="{AF508471-6BF0-4E4D-9C49-5C04E4F1A8A2}" destId="{D5CC919E-8CCC-4B1A-8D10-6F2C091922D1}" srcOrd="0" destOrd="0" presId="urn:microsoft.com/office/officeart/2005/8/layout/vList5"/>
    <dgm:cxn modelId="{8F35A541-2FDC-40D9-82F5-F5B67A2B71F5}" srcId="{8D6D26A5-62C7-45EB-9531-C85F1879241F}" destId="{6D53CAD4-6603-4DD4-BE90-2AB7740C0702}" srcOrd="1" destOrd="0" parTransId="{7F705DEA-9EEE-4CFA-8E3C-16F548798BE0}" sibTransId="{6D081FA6-8EB2-433F-A90E-E9AFB8C87869}"/>
    <dgm:cxn modelId="{CCAA0C10-4B86-4D28-BF6A-4CA0B390BDCB}" srcId="{8D6D26A5-62C7-45EB-9531-C85F1879241F}" destId="{34BC8A70-6CAE-42F2-A164-08AD5DDDE981}" srcOrd="2" destOrd="0" parTransId="{15E2151D-8FA6-4E26-B190-A6A06C9B8EFC}" sibTransId="{38A7356E-8363-46B2-B7E3-85F94C3FCDF6}"/>
    <dgm:cxn modelId="{88716B0E-4A40-4ED4-B900-D05A4B870865}" srcId="{8D6D26A5-62C7-45EB-9531-C85F1879241F}" destId="{A556DFAD-6063-40D5-896A-04500B9ADA0D}" srcOrd="0" destOrd="0" parTransId="{3533E843-7629-426A-BC6D-6503935681AE}" sibTransId="{860EE144-B852-4562-8638-7496AD9AB518}"/>
    <dgm:cxn modelId="{EB96B5CE-4920-4DD2-ACB4-A915159C5EE2}" type="presOf" srcId="{34BC8A70-6CAE-42F2-A164-08AD5DDDE981}" destId="{F1A0EB02-8037-4F89-8026-A7DA99CFEE45}" srcOrd="0" destOrd="2" presId="urn:microsoft.com/office/officeart/2005/8/layout/vList5"/>
    <dgm:cxn modelId="{9ED752D4-EA55-4A8D-A584-FE0584638B31}" srcId="{8D6D26A5-62C7-45EB-9531-C85F1879241F}" destId="{D9FA958A-BBA1-4007-ADB2-0E3B1BCB4D22}" srcOrd="3" destOrd="0" parTransId="{257E6989-DF1F-46A6-902D-67E67A668764}" sibTransId="{6676ABCB-94EF-419F-AA65-003629DA772F}"/>
    <dgm:cxn modelId="{D90975F9-0F0F-4426-A678-DE5D572393A3}" srcId="{AF508471-6BF0-4E4D-9C49-5C04E4F1A8A2}" destId="{8D6D26A5-62C7-45EB-9531-C85F1879241F}" srcOrd="0" destOrd="0" parTransId="{EBFBBD4C-66B5-474F-ACFD-265FCEFB024C}" sibTransId="{6D40A9E5-9B80-47A3-87E7-3B218C729BC2}"/>
    <dgm:cxn modelId="{6FBB56C0-0901-4529-91A2-B0DED5094B29}" type="presParOf" srcId="{D5CC919E-8CCC-4B1A-8D10-6F2C091922D1}" destId="{68BFF038-1D82-498E-BFBE-D15BC7CCD2BC}" srcOrd="0" destOrd="0" presId="urn:microsoft.com/office/officeart/2005/8/layout/vList5"/>
    <dgm:cxn modelId="{8A572FA5-9CD1-4314-A38A-44237C9173F7}" type="presParOf" srcId="{68BFF038-1D82-498E-BFBE-D15BC7CCD2BC}" destId="{AEC6E17D-F1BC-406A-B364-F3D4F5F76DD5}" srcOrd="0" destOrd="0" presId="urn:microsoft.com/office/officeart/2005/8/layout/vList5"/>
    <dgm:cxn modelId="{ED8C6C89-7A57-49CF-B39B-924E1E441759}"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F508471-6BF0-4E4D-9C49-5C04E4F1A8A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556DFAD-6063-40D5-896A-04500B9ADA0D}">
      <dgm:prSet custT="1"/>
      <dgm:spPr>
        <a:solidFill>
          <a:srgbClr val="002060">
            <a:alpha val="90000"/>
          </a:srgbClr>
        </a:solidFill>
      </dgm:spPr>
      <dgm:t>
        <a:bodyPr/>
        <a:lstStyle/>
        <a:p>
          <a:r>
            <a:rPr lang="vi-VN" sz="2800" dirty="0" smtClean="0">
              <a:solidFill>
                <a:schemeClr val="bg1"/>
              </a:solidFill>
              <a:latin typeface="+mn-lt"/>
            </a:rPr>
            <a:t>a. Nhà nước có được là thành quả cách mạng của quần chúng nhân dân lao động</a:t>
          </a:r>
          <a:endParaRPr lang="en-US" sz="2800" dirty="0">
            <a:solidFill>
              <a:schemeClr val="bg1"/>
            </a:solidFill>
            <a:latin typeface="+mn-lt"/>
          </a:endParaRPr>
        </a:p>
      </dgm:t>
    </dgm:pt>
    <dgm:pt modelId="{3533E843-7629-426A-BC6D-6503935681AE}" type="parTrans" cxnId="{88716B0E-4A40-4ED4-B900-D05A4B870865}">
      <dgm:prSet/>
      <dgm:spPr/>
      <dgm:t>
        <a:bodyPr/>
        <a:lstStyle/>
        <a:p>
          <a:endParaRPr lang="en-US" sz="3200"/>
        </a:p>
      </dgm:t>
    </dgm:pt>
    <dgm:pt modelId="{860EE144-B852-4562-8638-7496AD9AB518}" type="sibTrans" cxnId="{88716B0E-4A40-4ED4-B900-D05A4B870865}">
      <dgm:prSet/>
      <dgm:spPr/>
      <dgm:t>
        <a:bodyPr/>
        <a:lstStyle/>
        <a:p>
          <a:endParaRPr lang="en-US" sz="3200"/>
        </a:p>
      </dgm:t>
    </dgm:pt>
    <dgm:pt modelId="{8D6D26A5-62C7-45EB-9531-C85F1879241F}">
      <dgm:prSet phldrT="[Text]" custT="1"/>
      <dgm:spPr>
        <a:solidFill>
          <a:schemeClr val="tx1">
            <a:lumMod val="85000"/>
            <a:lumOff val="15000"/>
          </a:schemeClr>
        </a:solidFill>
      </dgm:spPr>
      <dgm:t>
        <a:bodyPr/>
        <a:lstStyle/>
        <a:p>
          <a:r>
            <a:rPr lang="vi-VN" sz="3200" i="1" dirty="0" smtClean="0">
              <a:solidFill>
                <a:schemeClr val="bg1"/>
              </a:solidFill>
            </a:rPr>
            <a:t>Vì sao Nhà nước pháp quyền xã hội chủ nghĩa Việt Nam mang bản chất của giai cấp công nhân?</a:t>
          </a:r>
          <a:endParaRPr lang="en-US" sz="3200" i="1" dirty="0">
            <a:solidFill>
              <a:srgbClr val="FFFF00"/>
            </a:solidFill>
          </a:endParaRPr>
        </a:p>
      </dgm:t>
    </dgm:pt>
    <dgm:pt modelId="{6D40A9E5-9B80-47A3-87E7-3B218C729BC2}" type="sibTrans" cxnId="{D90975F9-0F0F-4426-A678-DE5D572393A3}">
      <dgm:prSet/>
      <dgm:spPr/>
      <dgm:t>
        <a:bodyPr/>
        <a:lstStyle/>
        <a:p>
          <a:endParaRPr lang="en-US" sz="3200"/>
        </a:p>
      </dgm:t>
    </dgm:pt>
    <dgm:pt modelId="{EBFBBD4C-66B5-474F-ACFD-265FCEFB024C}" type="parTrans" cxnId="{D90975F9-0F0F-4426-A678-DE5D572393A3}">
      <dgm:prSet/>
      <dgm:spPr/>
      <dgm:t>
        <a:bodyPr/>
        <a:lstStyle/>
        <a:p>
          <a:endParaRPr lang="en-US" sz="3200"/>
        </a:p>
      </dgm:t>
    </dgm:pt>
    <dgm:pt modelId="{A1D32DA5-EC29-4BE6-9A75-C1FF504804AA}">
      <dgm:prSet custT="1"/>
      <dgm:spPr/>
      <dgm:t>
        <a:bodyPr/>
        <a:lstStyle/>
        <a:p>
          <a:r>
            <a:rPr lang="vi-VN" sz="2800" dirty="0" smtClean="0">
              <a:solidFill>
                <a:schemeClr val="bg1"/>
              </a:solidFill>
              <a:latin typeface="+mn-lt"/>
            </a:rPr>
            <a:t>b. Nhà nước có được là thành quả cách mạng của giai cấp công nhân</a:t>
          </a:r>
          <a:endParaRPr lang="en-US" sz="2800" dirty="0" smtClean="0">
            <a:solidFill>
              <a:schemeClr val="bg1"/>
            </a:solidFill>
            <a:latin typeface="+mn-lt"/>
          </a:endParaRPr>
        </a:p>
      </dgm:t>
    </dgm:pt>
    <dgm:pt modelId="{CA3364CE-FD0C-439A-862E-A979A67DF359}" type="parTrans" cxnId="{1A914094-F170-4977-BC82-1277F1119C29}">
      <dgm:prSet/>
      <dgm:spPr/>
      <dgm:t>
        <a:bodyPr/>
        <a:lstStyle/>
        <a:p>
          <a:endParaRPr lang="en-US"/>
        </a:p>
      </dgm:t>
    </dgm:pt>
    <dgm:pt modelId="{25759D83-8221-4C78-923B-13C4D411ACD3}" type="sibTrans" cxnId="{1A914094-F170-4977-BC82-1277F1119C29}">
      <dgm:prSet/>
      <dgm:spPr/>
      <dgm:t>
        <a:bodyPr/>
        <a:lstStyle/>
        <a:p>
          <a:endParaRPr lang="en-US"/>
        </a:p>
      </dgm:t>
    </dgm:pt>
    <dgm:pt modelId="{51949B73-F434-4B3F-9985-9A119104277F}">
      <dgm:prSet custT="1"/>
      <dgm:spPr/>
      <dgm:t>
        <a:bodyPr/>
        <a:lstStyle/>
        <a:p>
          <a:r>
            <a:rPr lang="vi-VN" sz="2800" dirty="0" smtClean="0">
              <a:solidFill>
                <a:schemeClr val="bg1"/>
              </a:solidFill>
              <a:latin typeface="+mn-lt"/>
            </a:rPr>
            <a:t>c. Nhà nước có được là thành quả cách mạng dưới sự lãnh đạo của Đảng Cộng sản Việt Nam</a:t>
          </a:r>
          <a:endParaRPr lang="en-US" sz="2800" dirty="0" smtClean="0">
            <a:solidFill>
              <a:schemeClr val="bg1"/>
            </a:solidFill>
            <a:latin typeface="+mn-lt"/>
          </a:endParaRPr>
        </a:p>
      </dgm:t>
    </dgm:pt>
    <dgm:pt modelId="{8D1A686A-4AF0-4F5B-8319-CEBD5B144312}" type="parTrans" cxnId="{BBD7A308-B4B0-4501-9A14-576A09C8508E}">
      <dgm:prSet/>
      <dgm:spPr/>
      <dgm:t>
        <a:bodyPr/>
        <a:lstStyle/>
        <a:p>
          <a:endParaRPr lang="en-US"/>
        </a:p>
      </dgm:t>
    </dgm:pt>
    <dgm:pt modelId="{B89B5EB9-653A-4322-89BE-4D7AC8931F01}" type="sibTrans" cxnId="{BBD7A308-B4B0-4501-9A14-576A09C8508E}">
      <dgm:prSet/>
      <dgm:spPr/>
      <dgm:t>
        <a:bodyPr/>
        <a:lstStyle/>
        <a:p>
          <a:endParaRPr lang="en-US"/>
        </a:p>
      </dgm:t>
    </dgm:pt>
    <dgm:pt modelId="{BAABCA60-11F6-4D5F-9B51-065C33AA7079}">
      <dgm:prSet custT="1"/>
      <dgm:spPr/>
      <dgm:t>
        <a:bodyPr/>
        <a:lstStyle/>
        <a:p>
          <a:r>
            <a:rPr lang="vi-VN" sz="2800" dirty="0" smtClean="0">
              <a:solidFill>
                <a:schemeClr val="bg1"/>
              </a:solidFill>
              <a:latin typeface="+mn-lt"/>
            </a:rPr>
            <a:t>d. Nhà nước có được là thành quả cách mạng của quần chúng nhân dân lao động do giai cấp công nhân thông qua chính đảng là Đảng Cộng sản lãnh đạo</a:t>
          </a:r>
          <a:endParaRPr lang="en-US" sz="2800" dirty="0" smtClean="0">
            <a:solidFill>
              <a:schemeClr val="bg1"/>
            </a:solidFill>
            <a:latin typeface="+mn-lt"/>
          </a:endParaRPr>
        </a:p>
      </dgm:t>
    </dgm:pt>
    <dgm:pt modelId="{8083911C-43EB-4F1D-BC9B-CA073F3BAF87}" type="parTrans" cxnId="{919364EB-5D45-40B3-9EB9-4E246E5D32D5}">
      <dgm:prSet/>
      <dgm:spPr/>
      <dgm:t>
        <a:bodyPr/>
        <a:lstStyle/>
        <a:p>
          <a:endParaRPr lang="en-US"/>
        </a:p>
      </dgm:t>
    </dgm:pt>
    <dgm:pt modelId="{9BF1959C-978A-4063-BA63-B114F51866AD}" type="sibTrans" cxnId="{919364EB-5D45-40B3-9EB9-4E246E5D32D5}">
      <dgm:prSet/>
      <dgm:spPr/>
      <dgm:t>
        <a:bodyPr/>
        <a:lstStyle/>
        <a:p>
          <a:endParaRPr lang="en-US"/>
        </a:p>
      </dgm:t>
    </dgm:pt>
    <dgm:pt modelId="{D5CC919E-8CCC-4B1A-8D10-6F2C091922D1}" type="pres">
      <dgm:prSet presAssocID="{AF508471-6BF0-4E4D-9C49-5C04E4F1A8A2}" presName="Name0" presStyleCnt="0">
        <dgm:presLayoutVars>
          <dgm:dir/>
          <dgm:animLvl val="lvl"/>
          <dgm:resizeHandles val="exact"/>
        </dgm:presLayoutVars>
      </dgm:prSet>
      <dgm:spPr/>
    </dgm:pt>
    <dgm:pt modelId="{68BFF038-1D82-498E-BFBE-D15BC7CCD2BC}" type="pres">
      <dgm:prSet presAssocID="{8D6D26A5-62C7-45EB-9531-C85F1879241F}" presName="linNode" presStyleCnt="0"/>
      <dgm:spPr/>
    </dgm:pt>
    <dgm:pt modelId="{AEC6E17D-F1BC-406A-B364-F3D4F5F76DD5}" type="pres">
      <dgm:prSet presAssocID="{8D6D26A5-62C7-45EB-9531-C85F1879241F}" presName="parentText" presStyleLbl="node1" presStyleIdx="0" presStyleCnt="1" custScaleX="74858" custScaleY="100098">
        <dgm:presLayoutVars>
          <dgm:chMax val="1"/>
          <dgm:bulletEnabled val="1"/>
        </dgm:presLayoutVars>
      </dgm:prSet>
      <dgm:spPr/>
      <dgm:t>
        <a:bodyPr/>
        <a:lstStyle/>
        <a:p>
          <a:endParaRPr lang="en-US"/>
        </a:p>
      </dgm:t>
    </dgm:pt>
    <dgm:pt modelId="{F1A0EB02-8037-4F89-8026-A7DA99CFEE45}" type="pres">
      <dgm:prSet presAssocID="{8D6D26A5-62C7-45EB-9531-C85F1879241F}" presName="descendantText" presStyleLbl="alignAccFollowNode1" presStyleIdx="0" presStyleCnt="1" custScaleX="112280" custScaleY="124224" custLinFactNeighborX="1051">
        <dgm:presLayoutVars>
          <dgm:bulletEnabled val="1"/>
        </dgm:presLayoutVars>
      </dgm:prSet>
      <dgm:spPr/>
      <dgm:t>
        <a:bodyPr/>
        <a:lstStyle/>
        <a:p>
          <a:endParaRPr lang="en-US"/>
        </a:p>
      </dgm:t>
    </dgm:pt>
  </dgm:ptLst>
  <dgm:cxnLst>
    <dgm:cxn modelId="{1A914094-F170-4977-BC82-1277F1119C29}" srcId="{8D6D26A5-62C7-45EB-9531-C85F1879241F}" destId="{A1D32DA5-EC29-4BE6-9A75-C1FF504804AA}" srcOrd="1" destOrd="0" parTransId="{CA3364CE-FD0C-439A-862E-A979A67DF359}" sibTransId="{25759D83-8221-4C78-923B-13C4D411ACD3}"/>
    <dgm:cxn modelId="{0AFD09FB-D213-4750-B0B9-D4DA6298E7E7}" type="presOf" srcId="{BAABCA60-11F6-4D5F-9B51-065C33AA7079}" destId="{F1A0EB02-8037-4F89-8026-A7DA99CFEE45}" srcOrd="0" destOrd="3" presId="urn:microsoft.com/office/officeart/2005/8/layout/vList5"/>
    <dgm:cxn modelId="{88716B0E-4A40-4ED4-B900-D05A4B870865}" srcId="{8D6D26A5-62C7-45EB-9531-C85F1879241F}" destId="{A556DFAD-6063-40D5-896A-04500B9ADA0D}" srcOrd="0" destOrd="0" parTransId="{3533E843-7629-426A-BC6D-6503935681AE}" sibTransId="{860EE144-B852-4562-8638-7496AD9AB518}"/>
    <dgm:cxn modelId="{7E579BD1-BF99-4B1D-AA9F-741D2FB42B09}" type="presOf" srcId="{51949B73-F434-4B3F-9985-9A119104277F}" destId="{F1A0EB02-8037-4F89-8026-A7DA99CFEE45}" srcOrd="0" destOrd="2" presId="urn:microsoft.com/office/officeart/2005/8/layout/vList5"/>
    <dgm:cxn modelId="{BBD7A308-B4B0-4501-9A14-576A09C8508E}" srcId="{8D6D26A5-62C7-45EB-9531-C85F1879241F}" destId="{51949B73-F434-4B3F-9985-9A119104277F}" srcOrd="2" destOrd="0" parTransId="{8D1A686A-4AF0-4F5B-8319-CEBD5B144312}" sibTransId="{B89B5EB9-653A-4322-89BE-4D7AC8931F01}"/>
    <dgm:cxn modelId="{8BE17FDC-4C1D-4A9B-9D00-182560A7F9A9}" type="presOf" srcId="{AF508471-6BF0-4E4D-9C49-5C04E4F1A8A2}" destId="{D5CC919E-8CCC-4B1A-8D10-6F2C091922D1}" srcOrd="0" destOrd="0" presId="urn:microsoft.com/office/officeart/2005/8/layout/vList5"/>
    <dgm:cxn modelId="{919364EB-5D45-40B3-9EB9-4E246E5D32D5}" srcId="{8D6D26A5-62C7-45EB-9531-C85F1879241F}" destId="{BAABCA60-11F6-4D5F-9B51-065C33AA7079}" srcOrd="3" destOrd="0" parTransId="{8083911C-43EB-4F1D-BC9B-CA073F3BAF87}" sibTransId="{9BF1959C-978A-4063-BA63-B114F51866AD}"/>
    <dgm:cxn modelId="{71935803-F133-4061-8046-2BEDB36EC4C5}" type="presOf" srcId="{8D6D26A5-62C7-45EB-9531-C85F1879241F}" destId="{AEC6E17D-F1BC-406A-B364-F3D4F5F76DD5}" srcOrd="0" destOrd="0" presId="urn:microsoft.com/office/officeart/2005/8/layout/vList5"/>
    <dgm:cxn modelId="{86CF4296-20D8-4DDF-AD21-4651B80286FA}" type="presOf" srcId="{A1D32DA5-EC29-4BE6-9A75-C1FF504804AA}" destId="{F1A0EB02-8037-4F89-8026-A7DA99CFEE45}" srcOrd="0" destOrd="1" presId="urn:microsoft.com/office/officeart/2005/8/layout/vList5"/>
    <dgm:cxn modelId="{D90975F9-0F0F-4426-A678-DE5D572393A3}" srcId="{AF508471-6BF0-4E4D-9C49-5C04E4F1A8A2}" destId="{8D6D26A5-62C7-45EB-9531-C85F1879241F}" srcOrd="0" destOrd="0" parTransId="{EBFBBD4C-66B5-474F-ACFD-265FCEFB024C}" sibTransId="{6D40A9E5-9B80-47A3-87E7-3B218C729BC2}"/>
    <dgm:cxn modelId="{1EF2D64A-FB74-49FA-9E33-2D4215A06AC1}" type="presOf" srcId="{A556DFAD-6063-40D5-896A-04500B9ADA0D}" destId="{F1A0EB02-8037-4F89-8026-A7DA99CFEE45}" srcOrd="0" destOrd="0" presId="urn:microsoft.com/office/officeart/2005/8/layout/vList5"/>
    <dgm:cxn modelId="{63E7EE42-FE60-408F-B1FE-57C63E6F8AB0}" type="presParOf" srcId="{D5CC919E-8CCC-4B1A-8D10-6F2C091922D1}" destId="{68BFF038-1D82-498E-BFBE-D15BC7CCD2BC}" srcOrd="0" destOrd="0" presId="urn:microsoft.com/office/officeart/2005/8/layout/vList5"/>
    <dgm:cxn modelId="{3A9AF0C1-6E6C-4B22-AED0-1FE258F9062A}" type="presParOf" srcId="{68BFF038-1D82-498E-BFBE-D15BC7CCD2BC}" destId="{AEC6E17D-F1BC-406A-B364-F3D4F5F76DD5}" srcOrd="0" destOrd="0" presId="urn:microsoft.com/office/officeart/2005/8/layout/vList5"/>
    <dgm:cxn modelId="{1807D458-D8D9-4431-8704-820910602471}" type="presParOf" srcId="{68BFF038-1D82-498E-BFBE-D15BC7CCD2BC}" destId="{F1A0EB02-8037-4F89-8026-A7DA99CFEE4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3359573" y="108373"/>
          <a:ext cx="4334933" cy="5201920"/>
        </a:xfrm>
        <a:prstGeom prst="round2Same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5260" tIns="87630" rIns="175260" bIns="87630" numCol="1" spcCol="1270" anchor="ctr" anchorCtr="0">
          <a:noAutofit/>
        </a:bodyPr>
        <a:lstStyle/>
        <a:p>
          <a:pPr marL="285750" lvl="1" indent="-285750" algn="l" defTabSz="2044700">
            <a:lnSpc>
              <a:spcPct val="90000"/>
            </a:lnSpc>
            <a:spcBef>
              <a:spcPct val="0"/>
            </a:spcBef>
            <a:spcAft>
              <a:spcPct val="15000"/>
            </a:spcAft>
            <a:buChar char="••"/>
          </a:pPr>
          <a:r>
            <a:rPr lang="en-US" sz="4600" kern="1200" dirty="0" smtClean="0">
              <a:solidFill>
                <a:schemeClr val="bg1"/>
              </a:solidFill>
            </a:rPr>
            <a:t>a. </a:t>
          </a:r>
          <a:r>
            <a:rPr lang="en-US" sz="4600" kern="1200" dirty="0" err="1" smtClean="0">
              <a:solidFill>
                <a:schemeClr val="bg1"/>
              </a:solidFill>
            </a:rPr>
            <a:t>Hiến</a:t>
          </a:r>
          <a:r>
            <a:rPr lang="en-US" sz="4600" kern="1200" dirty="0" smtClean="0">
              <a:solidFill>
                <a:schemeClr val="bg1"/>
              </a:solidFill>
            </a:rPr>
            <a:t> </a:t>
          </a:r>
          <a:r>
            <a:rPr lang="en-US" sz="4600" kern="1200" dirty="0" err="1" smtClean="0">
              <a:solidFill>
                <a:schemeClr val="bg1"/>
              </a:solidFill>
            </a:rPr>
            <a:t>pháp</a:t>
          </a:r>
          <a:r>
            <a:rPr lang="en-US" sz="4600" kern="1200" dirty="0" smtClean="0">
              <a:solidFill>
                <a:schemeClr val="bg1"/>
              </a:solidFill>
            </a:rPr>
            <a:t> 2012</a:t>
          </a:r>
          <a:endParaRPr lang="en-US" sz="4600" kern="1200" dirty="0">
            <a:solidFill>
              <a:schemeClr val="bg1"/>
            </a:solidFill>
          </a:endParaRPr>
        </a:p>
        <a:p>
          <a:pPr marL="285750" lvl="1" indent="-285750" algn="l" defTabSz="2044700">
            <a:lnSpc>
              <a:spcPct val="90000"/>
            </a:lnSpc>
            <a:spcBef>
              <a:spcPct val="0"/>
            </a:spcBef>
            <a:spcAft>
              <a:spcPct val="15000"/>
            </a:spcAft>
            <a:buChar char="••"/>
          </a:pPr>
          <a:r>
            <a:rPr lang="en-US" sz="4600" kern="1200" smtClean="0">
              <a:solidFill>
                <a:schemeClr val="bg1"/>
              </a:solidFill>
            </a:rPr>
            <a:t>b. Hiến pháp 2013</a:t>
          </a:r>
          <a:endParaRPr lang="en-US" sz="4600" kern="1200">
            <a:solidFill>
              <a:schemeClr val="bg1"/>
            </a:solidFill>
          </a:endParaRPr>
        </a:p>
        <a:p>
          <a:pPr marL="285750" lvl="1" indent="-285750" algn="l" defTabSz="2044700">
            <a:lnSpc>
              <a:spcPct val="90000"/>
            </a:lnSpc>
            <a:spcBef>
              <a:spcPct val="0"/>
            </a:spcBef>
            <a:spcAft>
              <a:spcPct val="15000"/>
            </a:spcAft>
            <a:buChar char="••"/>
          </a:pPr>
          <a:r>
            <a:rPr lang="en-US" sz="4600" kern="1200" smtClean="0">
              <a:solidFill>
                <a:schemeClr val="bg1"/>
              </a:solidFill>
            </a:rPr>
            <a:t>c. Hiến pháp 2018</a:t>
          </a:r>
          <a:endParaRPr lang="en-US" sz="4600" kern="1200">
            <a:solidFill>
              <a:schemeClr val="bg1"/>
            </a:solidFill>
          </a:endParaRPr>
        </a:p>
        <a:p>
          <a:pPr marL="285750" lvl="1" indent="-285750" algn="l" defTabSz="2044700">
            <a:lnSpc>
              <a:spcPct val="90000"/>
            </a:lnSpc>
            <a:spcBef>
              <a:spcPct val="0"/>
            </a:spcBef>
            <a:spcAft>
              <a:spcPct val="15000"/>
            </a:spcAft>
            <a:buChar char="••"/>
          </a:pPr>
          <a:r>
            <a:rPr lang="en-US" sz="4600" kern="1200" dirty="0" smtClean="0">
              <a:solidFill>
                <a:schemeClr val="bg1"/>
              </a:solidFill>
            </a:rPr>
            <a:t>d. </a:t>
          </a:r>
          <a:r>
            <a:rPr lang="en-US" sz="4600" kern="1200" dirty="0" err="1" smtClean="0">
              <a:solidFill>
                <a:schemeClr val="bg1"/>
              </a:solidFill>
            </a:rPr>
            <a:t>Hiến</a:t>
          </a:r>
          <a:r>
            <a:rPr lang="en-US" sz="4600" kern="1200" dirty="0" smtClean="0">
              <a:solidFill>
                <a:schemeClr val="bg1"/>
              </a:solidFill>
            </a:rPr>
            <a:t> </a:t>
          </a:r>
          <a:r>
            <a:rPr lang="en-US" sz="4600" kern="1200" dirty="0" err="1" smtClean="0">
              <a:solidFill>
                <a:schemeClr val="bg1"/>
              </a:solidFill>
            </a:rPr>
            <a:t>pháp</a:t>
          </a:r>
          <a:r>
            <a:rPr lang="en-US" sz="4600" kern="1200" dirty="0" smtClean="0">
              <a:solidFill>
                <a:schemeClr val="bg1"/>
              </a:solidFill>
            </a:rPr>
            <a:t> 2019</a:t>
          </a:r>
          <a:endParaRPr lang="en-US" sz="4600" kern="1200" dirty="0">
            <a:solidFill>
              <a:schemeClr val="bg1"/>
            </a:solidFill>
          </a:endParaRPr>
        </a:p>
      </dsp:txBody>
      <dsp:txXfrm rot="-5400000">
        <a:off x="2926080" y="753480"/>
        <a:ext cx="4990306" cy="3911705"/>
      </dsp:txXfrm>
    </dsp:sp>
    <dsp:sp modelId="{AEC6E17D-F1BC-406A-B364-F3D4F5F76DD5}">
      <dsp:nvSpPr>
        <dsp:cNvPr id="0" name=""/>
        <dsp:cNvSpPr/>
      </dsp:nvSpPr>
      <dsp:spPr>
        <a:xfrm>
          <a:off x="0" y="0"/>
          <a:ext cx="2926080"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lvl="0" algn="ctr" defTabSz="1822450">
            <a:lnSpc>
              <a:spcPct val="90000"/>
            </a:lnSpc>
            <a:spcBef>
              <a:spcPct val="0"/>
            </a:spcBef>
            <a:spcAft>
              <a:spcPct val="35000"/>
            </a:spcAft>
          </a:pPr>
          <a:r>
            <a:rPr lang="en-US" sz="4100" kern="1200" dirty="0" smtClean="0">
              <a:solidFill>
                <a:srgbClr val="FFFF00"/>
              </a:solidFill>
            </a:rPr>
            <a:t>1. </a:t>
          </a:r>
          <a:r>
            <a:rPr lang="vi-VN" sz="4100" kern="1200" dirty="0" smtClean="0">
              <a:solidFill>
                <a:srgbClr val="FFFF00"/>
              </a:solidFill>
            </a:rPr>
            <a:t>Bản Hiến pháp hiện hành của nước ta là bản Hiến pháp nào?</a:t>
          </a:r>
          <a:endParaRPr lang="en-US" sz="4100" kern="1200" dirty="0">
            <a:solidFill>
              <a:srgbClr val="FFFF00"/>
            </a:solidFill>
          </a:endParaRPr>
        </a:p>
      </dsp:txBody>
      <dsp:txXfrm>
        <a:off x="142839" y="142839"/>
        <a:ext cx="2640402" cy="51329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369477" y="-366875"/>
          <a:ext cx="4334933" cy="6152417"/>
        </a:xfrm>
        <a:prstGeom prst="round2SameRect">
          <a:avLst/>
        </a:prstGeom>
        <a:solidFill>
          <a:schemeClr val="accent1"/>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2880" tIns="91440" rIns="182880" bIns="91440" numCol="1" spcCol="1270" anchor="ctr" anchorCtr="0">
          <a:noAutofit/>
        </a:bodyPr>
        <a:lstStyle/>
        <a:p>
          <a:pPr marL="285750" lvl="1" indent="-285750" algn="l" defTabSz="2133600">
            <a:lnSpc>
              <a:spcPct val="90000"/>
            </a:lnSpc>
            <a:spcBef>
              <a:spcPct val="0"/>
            </a:spcBef>
            <a:spcAft>
              <a:spcPct val="15000"/>
            </a:spcAft>
            <a:buChar char="••"/>
          </a:pPr>
          <a:r>
            <a:rPr lang="en-US" sz="4800" kern="1200" smtClean="0">
              <a:solidFill>
                <a:schemeClr val="bg1"/>
              </a:solidFill>
            </a:rPr>
            <a:t>a. Giai cấp công nhân</a:t>
          </a:r>
          <a:endParaRPr lang="en-US" sz="4800" kern="1200" dirty="0">
            <a:solidFill>
              <a:schemeClr val="bg1"/>
            </a:solidFill>
          </a:endParaRPr>
        </a:p>
        <a:p>
          <a:pPr marL="285750" lvl="1" indent="-285750" algn="l" defTabSz="2133600">
            <a:lnSpc>
              <a:spcPct val="90000"/>
            </a:lnSpc>
            <a:spcBef>
              <a:spcPct val="0"/>
            </a:spcBef>
            <a:spcAft>
              <a:spcPct val="15000"/>
            </a:spcAft>
            <a:buChar char="••"/>
          </a:pPr>
          <a:r>
            <a:rPr lang="en-US" sz="4800" kern="1200" dirty="0" smtClean="0">
              <a:solidFill>
                <a:schemeClr val="bg1"/>
              </a:solidFill>
            </a:rPr>
            <a:t>b. Nhân dân</a:t>
          </a:r>
          <a:endParaRPr lang="en-US" sz="4800" kern="1200" dirty="0">
            <a:solidFill>
              <a:schemeClr val="bg1"/>
            </a:solidFill>
          </a:endParaRPr>
        </a:p>
        <a:p>
          <a:pPr marL="285750" lvl="1" indent="-285750" algn="l" defTabSz="2133600">
            <a:lnSpc>
              <a:spcPct val="90000"/>
            </a:lnSpc>
            <a:spcBef>
              <a:spcPct val="0"/>
            </a:spcBef>
            <a:spcAft>
              <a:spcPct val="15000"/>
            </a:spcAft>
            <a:buChar char="••"/>
          </a:pPr>
          <a:r>
            <a:rPr lang="en-US" sz="4800" kern="1200" dirty="0" smtClean="0">
              <a:solidFill>
                <a:schemeClr val="bg1"/>
              </a:solidFill>
            </a:rPr>
            <a:t>c. Toàn dân</a:t>
          </a:r>
          <a:endParaRPr lang="en-US" sz="4800" kern="1200" dirty="0">
            <a:solidFill>
              <a:schemeClr val="bg1"/>
            </a:solidFill>
          </a:endParaRPr>
        </a:p>
        <a:p>
          <a:pPr marL="285750" lvl="1" indent="-285750" algn="l" defTabSz="2133600">
            <a:lnSpc>
              <a:spcPct val="90000"/>
            </a:lnSpc>
            <a:spcBef>
              <a:spcPct val="0"/>
            </a:spcBef>
            <a:spcAft>
              <a:spcPct val="15000"/>
            </a:spcAft>
            <a:buChar char="••"/>
          </a:pPr>
          <a:r>
            <a:rPr lang="en-US" sz="4800" kern="1200" dirty="0" smtClean="0">
              <a:solidFill>
                <a:schemeClr val="bg1"/>
              </a:solidFill>
            </a:rPr>
            <a:t>d. Nông dân</a:t>
          </a:r>
          <a:endParaRPr lang="en-US" sz="4800" kern="1200" dirty="0">
            <a:solidFill>
              <a:schemeClr val="bg1"/>
            </a:solidFill>
          </a:endParaRPr>
        </a:p>
      </dsp:txBody>
      <dsp:txXfrm rot="-5400000">
        <a:off x="3460735" y="753481"/>
        <a:ext cx="5940803" cy="3911705"/>
      </dsp:txXfrm>
    </dsp:sp>
    <dsp:sp modelId="{AEC6E17D-F1BC-406A-B364-F3D4F5F76DD5}">
      <dsp:nvSpPr>
        <dsp:cNvPr id="0" name=""/>
        <dsp:cNvSpPr/>
      </dsp:nvSpPr>
      <dsp:spPr>
        <a:xfrm>
          <a:off x="0" y="0"/>
          <a:ext cx="3460735"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lvl="0" algn="ctr" defTabSz="1511300">
            <a:lnSpc>
              <a:spcPct val="90000"/>
            </a:lnSpc>
            <a:spcBef>
              <a:spcPct val="0"/>
            </a:spcBef>
            <a:spcAft>
              <a:spcPct val="35000"/>
            </a:spcAft>
          </a:pPr>
          <a:r>
            <a:rPr lang="vi-VN" sz="3400" kern="1200" dirty="0" smtClean="0">
              <a:solidFill>
                <a:srgbClr val="FFFF00"/>
              </a:solidFill>
            </a:rPr>
            <a:t>Nhà nước pháp quyền xã hội chủ nghĩa Việt Nam là Nhà nước của Nhân dân, do Nhân dân, vì Nhân dân, thể hiện quyền làm chủ của ai?</a:t>
          </a:r>
          <a:endParaRPr lang="en-US" sz="3400" kern="1200" dirty="0">
            <a:solidFill>
              <a:srgbClr val="FFFF00"/>
            </a:solidFill>
          </a:endParaRPr>
        </a:p>
      </dsp:txBody>
      <dsp:txXfrm>
        <a:off x="168939" y="168939"/>
        <a:ext cx="3122857" cy="50807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28332"/>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1930" tIns="100965" rIns="201930" bIns="100965" numCol="1" spcCol="1270" anchor="ctr" anchorCtr="0">
          <a:noAutofit/>
        </a:bodyPr>
        <a:lstStyle/>
        <a:p>
          <a:pPr marL="285750" lvl="1" indent="-285750" algn="l" defTabSz="2355850">
            <a:lnSpc>
              <a:spcPct val="90000"/>
            </a:lnSpc>
            <a:spcBef>
              <a:spcPct val="0"/>
            </a:spcBef>
            <a:spcAft>
              <a:spcPct val="15000"/>
            </a:spcAft>
            <a:buChar char="••"/>
          </a:pPr>
          <a:r>
            <a:rPr lang="en-US" sz="5300" kern="1200" dirty="0" smtClean="0">
              <a:solidFill>
                <a:schemeClr val="bg1"/>
              </a:solidFill>
            </a:rPr>
            <a:t>a. </a:t>
          </a:r>
          <a:r>
            <a:rPr lang="en-US" sz="5300" kern="1200" dirty="0" err="1" smtClean="0">
              <a:solidFill>
                <a:schemeClr val="bg1"/>
              </a:solidFill>
            </a:rPr>
            <a:t>Tất</a:t>
          </a:r>
          <a:r>
            <a:rPr lang="en-US" sz="5300" kern="1200" dirty="0" smtClean="0">
              <a:solidFill>
                <a:schemeClr val="bg1"/>
              </a:solidFill>
            </a:rPr>
            <a:t> </a:t>
          </a:r>
          <a:r>
            <a:rPr lang="en-US" sz="5300" kern="1200" dirty="0" err="1" smtClean="0">
              <a:solidFill>
                <a:schemeClr val="bg1"/>
              </a:solidFill>
            </a:rPr>
            <a:t>yếu</a:t>
          </a:r>
          <a:r>
            <a:rPr lang="en-US" sz="5300" kern="1200" dirty="0" smtClean="0">
              <a:solidFill>
                <a:schemeClr val="bg1"/>
              </a:solidFill>
            </a:rPr>
            <a:t> </a:t>
          </a:r>
          <a:r>
            <a:rPr lang="en-US" sz="5300" kern="1200" dirty="0" err="1" smtClean="0">
              <a:solidFill>
                <a:schemeClr val="bg1"/>
              </a:solidFill>
            </a:rPr>
            <a:t>khách</a:t>
          </a:r>
          <a:r>
            <a:rPr lang="en-US" sz="5300" kern="1200" dirty="0" smtClean="0">
              <a:solidFill>
                <a:schemeClr val="bg1"/>
              </a:solidFill>
            </a:rPr>
            <a:t> </a:t>
          </a:r>
          <a:r>
            <a:rPr lang="en-US" sz="5300" kern="1200" dirty="0" err="1" smtClean="0">
              <a:solidFill>
                <a:schemeClr val="bg1"/>
              </a:solidFill>
            </a:rPr>
            <a:t>quan</a:t>
          </a:r>
          <a:endParaRPr lang="en-US" sz="5300" kern="1200" dirty="0">
            <a:solidFill>
              <a:schemeClr val="bg1"/>
            </a:solidFill>
          </a:endParaRPr>
        </a:p>
        <a:p>
          <a:pPr marL="285750" lvl="1" indent="-285750" algn="l" defTabSz="2355850">
            <a:lnSpc>
              <a:spcPct val="90000"/>
            </a:lnSpc>
            <a:spcBef>
              <a:spcPct val="0"/>
            </a:spcBef>
            <a:spcAft>
              <a:spcPct val="15000"/>
            </a:spcAft>
            <a:buChar char="••"/>
          </a:pPr>
          <a:r>
            <a:rPr lang="en-US" sz="5300" kern="1200" dirty="0" smtClean="0">
              <a:solidFill>
                <a:schemeClr val="bg1"/>
              </a:solidFill>
            </a:rPr>
            <a:t>b. Tất yếu</a:t>
          </a:r>
        </a:p>
        <a:p>
          <a:pPr marL="285750" lvl="1" indent="-285750" algn="l" defTabSz="2355850">
            <a:lnSpc>
              <a:spcPct val="90000"/>
            </a:lnSpc>
            <a:spcBef>
              <a:spcPct val="0"/>
            </a:spcBef>
            <a:spcAft>
              <a:spcPct val="15000"/>
            </a:spcAft>
            <a:buChar char="••"/>
          </a:pPr>
          <a:r>
            <a:rPr lang="en-US" sz="5300" kern="1200" dirty="0" smtClean="0">
              <a:solidFill>
                <a:schemeClr val="bg1"/>
              </a:solidFill>
            </a:rPr>
            <a:t>c. Tất yếu chủ quan</a:t>
          </a:r>
        </a:p>
        <a:p>
          <a:pPr marL="285750" lvl="1" indent="-285750" algn="l" defTabSz="2355850">
            <a:lnSpc>
              <a:spcPct val="90000"/>
            </a:lnSpc>
            <a:spcBef>
              <a:spcPct val="0"/>
            </a:spcBef>
            <a:spcAft>
              <a:spcPct val="15000"/>
            </a:spcAft>
            <a:buChar char="••"/>
          </a:pPr>
          <a:r>
            <a:rPr lang="en-US" sz="5300" kern="1200" dirty="0" smtClean="0">
              <a:solidFill>
                <a:schemeClr val="bg1"/>
              </a:solidFill>
            </a:rPr>
            <a:t>d. Quan trọng</a:t>
          </a:r>
        </a:p>
      </dsp:txBody>
      <dsp:txXfrm rot="-5400000">
        <a:off x="3867374" y="753481"/>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lvl="0" algn="just" defTabSz="1377950">
            <a:lnSpc>
              <a:spcPct val="90000"/>
            </a:lnSpc>
            <a:spcBef>
              <a:spcPct val="0"/>
            </a:spcBef>
            <a:spcAft>
              <a:spcPct val="35000"/>
            </a:spcAft>
          </a:pPr>
          <a:r>
            <a:rPr lang="vi-VN" sz="3100" kern="1200" dirty="0" smtClean="0">
              <a:solidFill>
                <a:srgbClr val="FFFF00"/>
              </a:solidFill>
            </a:rPr>
            <a:t>Điền cụm từ vào chỗ trống. </a:t>
          </a:r>
          <a:r>
            <a:rPr lang="vi-VN" sz="3100" i="1" kern="1200" dirty="0" smtClean="0">
              <a:solidFill>
                <a:schemeClr val="bg1"/>
              </a:solidFill>
            </a:rPr>
            <a:t>Sự lãnh đạo của Đảng đối với Nhà nước pháp quyền xã hội chủ nghĩa là …... để giữ vững được bản chất giai cấp công nhân, đảm bảo quyền lực thuộc về Nhân dân</a:t>
          </a:r>
          <a:endParaRPr lang="en-US" sz="3100" i="1" kern="1200" dirty="0">
            <a:solidFill>
              <a:schemeClr val="bg1"/>
            </a:solidFill>
          </a:endParaRPr>
        </a:p>
      </dsp:txBody>
      <dsp:txXfrm>
        <a:off x="188790" y="188790"/>
        <a:ext cx="3489794" cy="50410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28332"/>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2880" tIns="91440" rIns="182880" bIns="91440" numCol="1" spcCol="1270" anchor="ctr" anchorCtr="0">
          <a:noAutofit/>
        </a:bodyPr>
        <a:lstStyle/>
        <a:p>
          <a:pPr marL="285750" lvl="1" indent="-285750" algn="l" defTabSz="2133600">
            <a:lnSpc>
              <a:spcPct val="90000"/>
            </a:lnSpc>
            <a:spcBef>
              <a:spcPct val="0"/>
            </a:spcBef>
            <a:spcAft>
              <a:spcPct val="15000"/>
            </a:spcAft>
            <a:buChar char="••"/>
          </a:pPr>
          <a:r>
            <a:rPr lang="en-US" sz="4800" kern="1200" dirty="0" smtClean="0">
              <a:solidFill>
                <a:schemeClr val="bg1"/>
              </a:solidFill>
            </a:rPr>
            <a:t>a. </a:t>
          </a:r>
          <a:r>
            <a:rPr lang="en-US" sz="4800" kern="1200" dirty="0" err="1" smtClean="0">
              <a:solidFill>
                <a:schemeClr val="bg1"/>
              </a:solidFill>
            </a:rPr>
            <a:t>Hiến</a:t>
          </a:r>
          <a:r>
            <a:rPr lang="en-US" sz="4800" kern="1200" dirty="0" smtClean="0">
              <a:solidFill>
                <a:schemeClr val="bg1"/>
              </a:solidFill>
            </a:rPr>
            <a:t> </a:t>
          </a:r>
          <a:r>
            <a:rPr lang="en-US" sz="4800" kern="1200" dirty="0" err="1" smtClean="0">
              <a:solidFill>
                <a:schemeClr val="bg1"/>
              </a:solidFill>
            </a:rPr>
            <a:t>pháp</a:t>
          </a:r>
          <a:endParaRPr lang="en-US" sz="4800" kern="1200" dirty="0">
            <a:solidFill>
              <a:schemeClr val="bg1"/>
            </a:solidFill>
          </a:endParaRPr>
        </a:p>
        <a:p>
          <a:pPr marL="285750" lvl="1" indent="-285750" algn="l" defTabSz="2133600">
            <a:lnSpc>
              <a:spcPct val="90000"/>
            </a:lnSpc>
            <a:spcBef>
              <a:spcPct val="0"/>
            </a:spcBef>
            <a:spcAft>
              <a:spcPct val="15000"/>
            </a:spcAft>
            <a:buChar char="••"/>
          </a:pPr>
          <a:r>
            <a:rPr lang="en-US" sz="4800" kern="1200" dirty="0" smtClean="0">
              <a:solidFill>
                <a:schemeClr val="bg1"/>
              </a:solidFill>
            </a:rPr>
            <a:t>b. Pháp luật</a:t>
          </a:r>
        </a:p>
        <a:p>
          <a:pPr marL="285750" lvl="1" indent="-285750" algn="l" defTabSz="2133600">
            <a:lnSpc>
              <a:spcPct val="90000"/>
            </a:lnSpc>
            <a:spcBef>
              <a:spcPct val="0"/>
            </a:spcBef>
            <a:spcAft>
              <a:spcPct val="15000"/>
            </a:spcAft>
            <a:buChar char="••"/>
          </a:pPr>
          <a:r>
            <a:rPr lang="en-US" sz="4800" kern="1200" dirty="0" smtClean="0">
              <a:solidFill>
                <a:schemeClr val="bg1"/>
              </a:solidFill>
            </a:rPr>
            <a:t>c. Hiến pháp và pháp luật</a:t>
          </a:r>
        </a:p>
        <a:p>
          <a:pPr marL="285750" lvl="1" indent="-285750" algn="l" defTabSz="2133600">
            <a:lnSpc>
              <a:spcPct val="90000"/>
            </a:lnSpc>
            <a:spcBef>
              <a:spcPct val="0"/>
            </a:spcBef>
            <a:spcAft>
              <a:spcPct val="15000"/>
            </a:spcAft>
            <a:buChar char="••"/>
          </a:pPr>
          <a:r>
            <a:rPr lang="en-US" sz="4800" kern="1200" dirty="0" smtClean="0">
              <a:solidFill>
                <a:schemeClr val="bg1"/>
              </a:solidFill>
            </a:rPr>
            <a:t>d. Quy định</a:t>
          </a:r>
        </a:p>
      </dsp:txBody>
      <dsp:txXfrm rot="-5400000">
        <a:off x="3867374" y="753481"/>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89535" rIns="179070" bIns="89535" numCol="1" spcCol="1270" anchor="ctr" anchorCtr="0">
          <a:noAutofit/>
        </a:bodyPr>
        <a:lstStyle/>
        <a:p>
          <a:pPr lvl="0" algn="just" defTabSz="2089150">
            <a:lnSpc>
              <a:spcPct val="90000"/>
            </a:lnSpc>
            <a:spcBef>
              <a:spcPct val="0"/>
            </a:spcBef>
            <a:spcAft>
              <a:spcPct val="35000"/>
            </a:spcAft>
          </a:pPr>
          <a:r>
            <a:rPr lang="vi-VN" sz="4700" kern="1200" dirty="0" smtClean="0">
              <a:solidFill>
                <a:srgbClr val="FFFF00"/>
              </a:solidFill>
            </a:rPr>
            <a:t>Quyền làm chủ của nhân dân được hoàn thiện và thể chế hóa bằng…….</a:t>
          </a:r>
          <a:endParaRPr lang="en-US" sz="4700" i="1" kern="1200" dirty="0">
            <a:solidFill>
              <a:schemeClr val="bg1"/>
            </a:solidFill>
          </a:endParaRPr>
        </a:p>
      </dsp:txBody>
      <dsp:txXfrm>
        <a:off x="188790" y="188790"/>
        <a:ext cx="3489794" cy="50410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28332"/>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6690" tIns="93345" rIns="186690" bIns="93345" numCol="1" spcCol="1270" anchor="ctr" anchorCtr="0">
          <a:noAutofit/>
        </a:bodyPr>
        <a:lstStyle/>
        <a:p>
          <a:pPr marL="285750" lvl="1" indent="-285750" algn="l" defTabSz="2178050">
            <a:lnSpc>
              <a:spcPct val="90000"/>
            </a:lnSpc>
            <a:spcBef>
              <a:spcPct val="0"/>
            </a:spcBef>
            <a:spcAft>
              <a:spcPct val="15000"/>
            </a:spcAft>
            <a:buChar char="••"/>
          </a:pPr>
          <a:r>
            <a:rPr lang="en-US" sz="4900" kern="1200" dirty="0" smtClean="0">
              <a:solidFill>
                <a:schemeClr val="bg1"/>
              </a:solidFill>
            </a:rPr>
            <a:t>a. </a:t>
          </a:r>
          <a:r>
            <a:rPr lang="en-US" sz="4900" kern="1200" dirty="0" err="1" smtClean="0">
              <a:solidFill>
                <a:schemeClr val="bg1"/>
              </a:solidFill>
            </a:rPr>
            <a:t>Trực</a:t>
          </a:r>
          <a:r>
            <a:rPr lang="en-US" sz="4900" kern="1200" dirty="0" smtClean="0">
              <a:solidFill>
                <a:schemeClr val="bg1"/>
              </a:solidFill>
            </a:rPr>
            <a:t> </a:t>
          </a:r>
          <a:r>
            <a:rPr lang="en-US" sz="4900" kern="1200" dirty="0" err="1" smtClean="0">
              <a:solidFill>
                <a:schemeClr val="bg1"/>
              </a:solidFill>
            </a:rPr>
            <a:t>tiếp</a:t>
          </a:r>
          <a:endParaRPr lang="en-US" sz="4900" kern="1200" dirty="0">
            <a:solidFill>
              <a:schemeClr val="bg1"/>
            </a:solidFill>
          </a:endParaRPr>
        </a:p>
        <a:p>
          <a:pPr marL="285750" lvl="1" indent="-285750" algn="l" defTabSz="2178050">
            <a:lnSpc>
              <a:spcPct val="90000"/>
            </a:lnSpc>
            <a:spcBef>
              <a:spcPct val="0"/>
            </a:spcBef>
            <a:spcAft>
              <a:spcPct val="15000"/>
            </a:spcAft>
            <a:buChar char="••"/>
          </a:pPr>
          <a:r>
            <a:rPr lang="en-US" sz="4900" kern="1200" dirty="0" smtClean="0">
              <a:solidFill>
                <a:schemeClr val="bg1"/>
              </a:solidFill>
            </a:rPr>
            <a:t>b. Gián tiếp</a:t>
          </a:r>
        </a:p>
        <a:p>
          <a:pPr marL="285750" lvl="1" indent="-285750" algn="l" defTabSz="2178050">
            <a:lnSpc>
              <a:spcPct val="90000"/>
            </a:lnSpc>
            <a:spcBef>
              <a:spcPct val="0"/>
            </a:spcBef>
            <a:spcAft>
              <a:spcPct val="15000"/>
            </a:spcAft>
            <a:buChar char="••"/>
          </a:pPr>
          <a:r>
            <a:rPr lang="en-US" sz="4900" kern="1200" dirty="0" smtClean="0">
              <a:solidFill>
                <a:schemeClr val="bg1"/>
              </a:solidFill>
            </a:rPr>
            <a:t>c. Trực tiếp và gián tiếp</a:t>
          </a:r>
        </a:p>
        <a:p>
          <a:pPr marL="285750" lvl="1" indent="-285750" algn="l" defTabSz="2178050">
            <a:lnSpc>
              <a:spcPct val="90000"/>
            </a:lnSpc>
            <a:spcBef>
              <a:spcPct val="0"/>
            </a:spcBef>
            <a:spcAft>
              <a:spcPct val="15000"/>
            </a:spcAft>
            <a:buChar char="••"/>
          </a:pPr>
          <a:r>
            <a:rPr lang="fi-FI" sz="4900" kern="1200" dirty="0" smtClean="0">
              <a:solidFill>
                <a:schemeClr val="bg1"/>
              </a:solidFill>
            </a:rPr>
            <a:t>d. Tất cả đều sai</a:t>
          </a:r>
          <a:endParaRPr lang="en-US" sz="4900" kern="1200" dirty="0" smtClean="0">
            <a:solidFill>
              <a:schemeClr val="bg1"/>
            </a:solidFill>
          </a:endParaRPr>
        </a:p>
      </dsp:txBody>
      <dsp:txXfrm rot="-5400000">
        <a:off x="3867374" y="753481"/>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93345" rIns="186690" bIns="93345" numCol="1" spcCol="1270" anchor="ctr" anchorCtr="0">
          <a:noAutofit/>
        </a:bodyPr>
        <a:lstStyle/>
        <a:p>
          <a:pPr lvl="0" algn="just" defTabSz="2178050">
            <a:lnSpc>
              <a:spcPct val="90000"/>
            </a:lnSpc>
            <a:spcBef>
              <a:spcPct val="0"/>
            </a:spcBef>
            <a:spcAft>
              <a:spcPct val="35000"/>
            </a:spcAft>
          </a:pPr>
          <a:r>
            <a:rPr lang="en-US" sz="4900" kern="1200" dirty="0" err="1" smtClean="0">
              <a:solidFill>
                <a:srgbClr val="FFFF00"/>
              </a:solidFill>
            </a:rPr>
            <a:t>Nhân</a:t>
          </a:r>
          <a:r>
            <a:rPr lang="en-US" sz="4900" kern="1200" dirty="0" smtClean="0">
              <a:solidFill>
                <a:srgbClr val="FFFF00"/>
              </a:solidFill>
            </a:rPr>
            <a:t> </a:t>
          </a:r>
          <a:r>
            <a:rPr lang="en-US" sz="4900" kern="1200" dirty="0" err="1" smtClean="0">
              <a:solidFill>
                <a:srgbClr val="FFFF00"/>
              </a:solidFill>
            </a:rPr>
            <a:t>dân</a:t>
          </a:r>
          <a:r>
            <a:rPr lang="en-US" sz="4900" kern="1200" dirty="0" smtClean="0">
              <a:solidFill>
                <a:srgbClr val="FFFF00"/>
              </a:solidFill>
            </a:rPr>
            <a:t> </a:t>
          </a:r>
          <a:r>
            <a:rPr lang="en-US" sz="4900" kern="1200" dirty="0" err="1" smtClean="0">
              <a:solidFill>
                <a:srgbClr val="FFFF00"/>
              </a:solidFill>
            </a:rPr>
            <a:t>thực</a:t>
          </a:r>
          <a:r>
            <a:rPr lang="en-US" sz="4900" kern="1200" dirty="0" smtClean="0">
              <a:solidFill>
                <a:srgbClr val="FFFF00"/>
              </a:solidFill>
            </a:rPr>
            <a:t> </a:t>
          </a:r>
          <a:r>
            <a:rPr lang="en-US" sz="4900" kern="1200" dirty="0" err="1" smtClean="0">
              <a:solidFill>
                <a:srgbClr val="FFFF00"/>
              </a:solidFill>
            </a:rPr>
            <a:t>hiện</a:t>
          </a:r>
          <a:r>
            <a:rPr lang="en-US" sz="4900" kern="1200" dirty="0" smtClean="0">
              <a:solidFill>
                <a:srgbClr val="FFFF00"/>
              </a:solidFill>
            </a:rPr>
            <a:t> </a:t>
          </a:r>
          <a:r>
            <a:rPr lang="en-US" sz="4900" kern="1200" dirty="0" err="1" smtClean="0">
              <a:solidFill>
                <a:srgbClr val="FFFF00"/>
              </a:solidFill>
            </a:rPr>
            <a:t>quyền</a:t>
          </a:r>
          <a:r>
            <a:rPr lang="en-US" sz="4900" kern="1200" dirty="0" smtClean="0">
              <a:solidFill>
                <a:srgbClr val="FFFF00"/>
              </a:solidFill>
            </a:rPr>
            <a:t> </a:t>
          </a:r>
          <a:r>
            <a:rPr lang="en-US" sz="4900" kern="1200" dirty="0" err="1" smtClean="0">
              <a:solidFill>
                <a:srgbClr val="FFFF00"/>
              </a:solidFill>
            </a:rPr>
            <a:t>làm</a:t>
          </a:r>
          <a:r>
            <a:rPr lang="en-US" sz="4900" kern="1200" dirty="0" smtClean="0">
              <a:solidFill>
                <a:srgbClr val="FFFF00"/>
              </a:solidFill>
            </a:rPr>
            <a:t> </a:t>
          </a:r>
          <a:r>
            <a:rPr lang="en-US" sz="4900" kern="1200" dirty="0" err="1" smtClean="0">
              <a:solidFill>
                <a:srgbClr val="FFFF00"/>
              </a:solidFill>
            </a:rPr>
            <a:t>chủ</a:t>
          </a:r>
          <a:r>
            <a:rPr lang="en-US" sz="4900" kern="1200" dirty="0" smtClean="0">
              <a:solidFill>
                <a:srgbClr val="FFFF00"/>
              </a:solidFill>
            </a:rPr>
            <a:t> </a:t>
          </a:r>
          <a:r>
            <a:rPr lang="en-US" sz="4900" kern="1200" dirty="0" err="1" smtClean="0">
              <a:solidFill>
                <a:srgbClr val="FFFF00"/>
              </a:solidFill>
            </a:rPr>
            <a:t>của</a:t>
          </a:r>
          <a:r>
            <a:rPr lang="en-US" sz="4900" kern="1200" dirty="0" smtClean="0">
              <a:solidFill>
                <a:srgbClr val="FFFF00"/>
              </a:solidFill>
            </a:rPr>
            <a:t> </a:t>
          </a:r>
          <a:r>
            <a:rPr lang="en-US" sz="4900" kern="1200" dirty="0" err="1" smtClean="0">
              <a:solidFill>
                <a:srgbClr val="FFFF00"/>
              </a:solidFill>
            </a:rPr>
            <a:t>mình</a:t>
          </a:r>
          <a:r>
            <a:rPr lang="en-US" sz="4900" kern="1200" dirty="0" smtClean="0">
              <a:solidFill>
                <a:srgbClr val="FFFF00"/>
              </a:solidFill>
            </a:rPr>
            <a:t> </a:t>
          </a:r>
          <a:r>
            <a:rPr lang="en-US" sz="4900" kern="1200" dirty="0" err="1" smtClean="0">
              <a:solidFill>
                <a:srgbClr val="FFFF00"/>
              </a:solidFill>
            </a:rPr>
            <a:t>bằng</a:t>
          </a:r>
          <a:r>
            <a:rPr lang="en-US" sz="4900" kern="1200" dirty="0" smtClean="0">
              <a:solidFill>
                <a:srgbClr val="FFFF00"/>
              </a:solidFill>
            </a:rPr>
            <a:t> </a:t>
          </a:r>
          <a:r>
            <a:rPr lang="en-US" sz="4900" kern="1200" dirty="0" err="1" smtClean="0">
              <a:solidFill>
                <a:srgbClr val="FFFF00"/>
              </a:solidFill>
            </a:rPr>
            <a:t>hình</a:t>
          </a:r>
          <a:r>
            <a:rPr lang="en-US" sz="4900" kern="1200" dirty="0" smtClean="0">
              <a:solidFill>
                <a:srgbClr val="FFFF00"/>
              </a:solidFill>
            </a:rPr>
            <a:t> </a:t>
          </a:r>
          <a:r>
            <a:rPr lang="en-US" sz="4900" kern="1200" dirty="0" err="1" smtClean="0">
              <a:solidFill>
                <a:srgbClr val="FFFF00"/>
              </a:solidFill>
            </a:rPr>
            <a:t>thức</a:t>
          </a:r>
          <a:r>
            <a:rPr lang="en-US" sz="4900" kern="1200" dirty="0" smtClean="0">
              <a:solidFill>
                <a:srgbClr val="FFFF00"/>
              </a:solidFill>
            </a:rPr>
            <a:t> </a:t>
          </a:r>
          <a:r>
            <a:rPr lang="en-US" sz="4900" kern="1200" dirty="0" err="1" smtClean="0">
              <a:solidFill>
                <a:srgbClr val="FFFF00"/>
              </a:solidFill>
            </a:rPr>
            <a:t>nào</a:t>
          </a:r>
          <a:r>
            <a:rPr lang="en-US" sz="4900" kern="1200" dirty="0" smtClean="0">
              <a:solidFill>
                <a:srgbClr val="FFFF00"/>
              </a:solidFill>
            </a:rPr>
            <a:t>?</a:t>
          </a:r>
          <a:endParaRPr lang="en-US" sz="4900" i="1" kern="1200" dirty="0">
            <a:solidFill>
              <a:schemeClr val="bg1"/>
            </a:solidFill>
          </a:endParaRPr>
        </a:p>
      </dsp:txBody>
      <dsp:txXfrm>
        <a:off x="188790" y="188790"/>
        <a:ext cx="3489794" cy="504108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28332"/>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980" tIns="110490" rIns="220980" bIns="110490" numCol="1" spcCol="1270" anchor="ctr" anchorCtr="0">
          <a:noAutofit/>
        </a:bodyPr>
        <a:lstStyle/>
        <a:p>
          <a:pPr marL="285750" lvl="1" indent="-285750" algn="l" defTabSz="2578100">
            <a:lnSpc>
              <a:spcPct val="90000"/>
            </a:lnSpc>
            <a:spcBef>
              <a:spcPct val="0"/>
            </a:spcBef>
            <a:spcAft>
              <a:spcPct val="15000"/>
            </a:spcAft>
            <a:buChar char="••"/>
          </a:pPr>
          <a:r>
            <a:rPr lang="en-US" sz="5800" kern="1200" dirty="0" smtClean="0">
              <a:solidFill>
                <a:schemeClr val="bg1"/>
              </a:solidFill>
            </a:rPr>
            <a:t>a. </a:t>
          </a:r>
          <a:r>
            <a:rPr lang="en-US" sz="5800" kern="1200" dirty="0" err="1" smtClean="0">
              <a:solidFill>
                <a:schemeClr val="bg1"/>
              </a:solidFill>
            </a:rPr>
            <a:t>Lập</a:t>
          </a:r>
          <a:r>
            <a:rPr lang="en-US" sz="5800" kern="1200" dirty="0" smtClean="0">
              <a:solidFill>
                <a:schemeClr val="bg1"/>
              </a:solidFill>
            </a:rPr>
            <a:t> </a:t>
          </a:r>
          <a:r>
            <a:rPr lang="en-US" sz="5800" kern="1200" dirty="0" err="1" smtClean="0">
              <a:solidFill>
                <a:schemeClr val="bg1"/>
              </a:solidFill>
            </a:rPr>
            <a:t>pháp</a:t>
          </a:r>
          <a:r>
            <a:rPr lang="en-US" sz="5800" kern="1200" dirty="0" smtClean="0">
              <a:solidFill>
                <a:schemeClr val="bg1"/>
              </a:solidFill>
            </a:rPr>
            <a:t> </a:t>
          </a:r>
          <a:endParaRPr lang="en-US" sz="5800" kern="1200" dirty="0">
            <a:solidFill>
              <a:schemeClr val="bg1"/>
            </a:solidFill>
          </a:endParaRPr>
        </a:p>
        <a:p>
          <a:pPr marL="285750" lvl="1" indent="-285750" algn="l" defTabSz="2578100">
            <a:lnSpc>
              <a:spcPct val="90000"/>
            </a:lnSpc>
            <a:spcBef>
              <a:spcPct val="0"/>
            </a:spcBef>
            <a:spcAft>
              <a:spcPct val="15000"/>
            </a:spcAft>
            <a:buChar char="••"/>
          </a:pPr>
          <a:r>
            <a:rPr lang="en-US" sz="5800" kern="1200" dirty="0" smtClean="0">
              <a:solidFill>
                <a:schemeClr val="bg1"/>
              </a:solidFill>
            </a:rPr>
            <a:t>b. Hành pháp </a:t>
          </a:r>
        </a:p>
        <a:p>
          <a:pPr marL="285750" lvl="1" indent="-285750" algn="l" defTabSz="2578100">
            <a:lnSpc>
              <a:spcPct val="90000"/>
            </a:lnSpc>
            <a:spcBef>
              <a:spcPct val="0"/>
            </a:spcBef>
            <a:spcAft>
              <a:spcPct val="15000"/>
            </a:spcAft>
            <a:buChar char="••"/>
          </a:pPr>
          <a:r>
            <a:rPr lang="vi-VN" sz="5800" kern="1200" dirty="0" smtClean="0">
              <a:solidFill>
                <a:schemeClr val="bg1"/>
              </a:solidFill>
            </a:rPr>
            <a:t>c. Tư pháp </a:t>
          </a:r>
          <a:endParaRPr lang="en-US" sz="5800" kern="1200" dirty="0" smtClean="0">
            <a:solidFill>
              <a:schemeClr val="bg1"/>
            </a:solidFill>
          </a:endParaRPr>
        </a:p>
        <a:p>
          <a:pPr marL="285750" lvl="1" indent="-285750" algn="l" defTabSz="2578100">
            <a:lnSpc>
              <a:spcPct val="90000"/>
            </a:lnSpc>
            <a:spcBef>
              <a:spcPct val="0"/>
            </a:spcBef>
            <a:spcAft>
              <a:spcPct val="15000"/>
            </a:spcAft>
            <a:buChar char="••"/>
          </a:pPr>
          <a:r>
            <a:rPr lang="en-US" sz="5800" kern="1200" dirty="0" smtClean="0">
              <a:solidFill>
                <a:schemeClr val="bg1"/>
              </a:solidFill>
            </a:rPr>
            <a:t>d. Hành chính</a:t>
          </a:r>
        </a:p>
      </dsp:txBody>
      <dsp:txXfrm rot="-5400000">
        <a:off x="3867374" y="753481"/>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78105" rIns="156210" bIns="78105" numCol="1" spcCol="1270" anchor="ctr" anchorCtr="0">
          <a:noAutofit/>
        </a:bodyPr>
        <a:lstStyle/>
        <a:p>
          <a:pPr lvl="0" algn="just" defTabSz="1822450">
            <a:lnSpc>
              <a:spcPct val="90000"/>
            </a:lnSpc>
            <a:spcBef>
              <a:spcPct val="0"/>
            </a:spcBef>
            <a:spcAft>
              <a:spcPct val="35000"/>
            </a:spcAft>
          </a:pPr>
          <a:r>
            <a:rPr lang="vi-VN" sz="4100" kern="1200" dirty="0" smtClean="0">
              <a:solidFill>
                <a:srgbClr val="FFFF00"/>
              </a:solidFill>
            </a:rPr>
            <a:t>Trong nhà nước Pháp quyền xã hội chủ nghĩa Việt Nam hiện nay, Quốc hội là cơ quan nào?</a:t>
          </a:r>
          <a:endParaRPr lang="en-US" sz="4100" i="1" kern="1200" dirty="0">
            <a:solidFill>
              <a:schemeClr val="bg1"/>
            </a:solidFill>
          </a:endParaRPr>
        </a:p>
      </dsp:txBody>
      <dsp:txXfrm>
        <a:off x="188790" y="188790"/>
        <a:ext cx="3489794" cy="50410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68690"/>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980" tIns="110490" rIns="220980" bIns="110490" numCol="1" spcCol="1270" anchor="ctr" anchorCtr="0">
          <a:noAutofit/>
        </a:bodyPr>
        <a:lstStyle/>
        <a:p>
          <a:pPr marL="285750" lvl="1" indent="-285750" algn="l" defTabSz="2578100">
            <a:lnSpc>
              <a:spcPct val="90000"/>
            </a:lnSpc>
            <a:spcBef>
              <a:spcPct val="0"/>
            </a:spcBef>
            <a:spcAft>
              <a:spcPct val="15000"/>
            </a:spcAft>
            <a:buChar char="••"/>
          </a:pPr>
          <a:r>
            <a:rPr lang="en-US" sz="5800" kern="1200" dirty="0" smtClean="0">
              <a:solidFill>
                <a:schemeClr val="bg1"/>
              </a:solidFill>
            </a:rPr>
            <a:t>a. </a:t>
          </a:r>
          <a:r>
            <a:rPr lang="en-US" sz="5800" kern="1200" dirty="0" err="1" smtClean="0">
              <a:solidFill>
                <a:schemeClr val="bg1"/>
              </a:solidFill>
            </a:rPr>
            <a:t>Quốc</a:t>
          </a:r>
          <a:r>
            <a:rPr lang="en-US" sz="5800" kern="1200" dirty="0" smtClean="0">
              <a:solidFill>
                <a:schemeClr val="bg1"/>
              </a:solidFill>
            </a:rPr>
            <a:t> </a:t>
          </a:r>
          <a:r>
            <a:rPr lang="en-US" sz="5800" kern="1200" dirty="0" err="1" smtClean="0">
              <a:solidFill>
                <a:schemeClr val="bg1"/>
              </a:solidFill>
            </a:rPr>
            <a:t>hội</a:t>
          </a:r>
          <a:endParaRPr lang="en-US" sz="5800" kern="1200" dirty="0">
            <a:solidFill>
              <a:schemeClr val="bg1"/>
            </a:solidFill>
          </a:endParaRPr>
        </a:p>
        <a:p>
          <a:pPr marL="285750" lvl="1" indent="-285750" algn="l" defTabSz="2578100">
            <a:lnSpc>
              <a:spcPct val="90000"/>
            </a:lnSpc>
            <a:spcBef>
              <a:spcPct val="0"/>
            </a:spcBef>
            <a:spcAft>
              <a:spcPct val="15000"/>
            </a:spcAft>
            <a:buChar char="••"/>
          </a:pPr>
          <a:r>
            <a:rPr lang="en-US" sz="5800" kern="1200" dirty="0" smtClean="0">
              <a:solidFill>
                <a:schemeClr val="bg1"/>
              </a:solidFill>
            </a:rPr>
            <a:t>b. Chính phủ</a:t>
          </a:r>
        </a:p>
        <a:p>
          <a:pPr marL="285750" lvl="1" indent="-285750" algn="l" defTabSz="2578100">
            <a:lnSpc>
              <a:spcPct val="90000"/>
            </a:lnSpc>
            <a:spcBef>
              <a:spcPct val="0"/>
            </a:spcBef>
            <a:spcAft>
              <a:spcPct val="15000"/>
            </a:spcAft>
            <a:buChar char="••"/>
          </a:pPr>
          <a:r>
            <a:rPr lang="en-US" sz="5800" kern="1200" dirty="0" smtClean="0">
              <a:solidFill>
                <a:schemeClr val="bg1"/>
              </a:solidFill>
            </a:rPr>
            <a:t>c. Viện Kiểm sát</a:t>
          </a:r>
        </a:p>
        <a:p>
          <a:pPr marL="285750" lvl="1" indent="-285750" algn="l" defTabSz="2578100">
            <a:lnSpc>
              <a:spcPct val="90000"/>
            </a:lnSpc>
            <a:spcBef>
              <a:spcPct val="0"/>
            </a:spcBef>
            <a:spcAft>
              <a:spcPct val="15000"/>
            </a:spcAft>
            <a:buChar char="••"/>
          </a:pPr>
          <a:r>
            <a:rPr lang="en-US" sz="5800" kern="1200" dirty="0" smtClean="0">
              <a:solidFill>
                <a:schemeClr val="bg1"/>
              </a:solidFill>
            </a:rPr>
            <a:t>d. Tòa án</a:t>
          </a:r>
        </a:p>
      </dsp:txBody>
      <dsp:txXfrm rot="-5400000">
        <a:off x="3867374" y="713123"/>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85725" rIns="171450" bIns="85725" numCol="1" spcCol="1270" anchor="ctr" anchorCtr="0">
          <a:noAutofit/>
        </a:bodyPr>
        <a:lstStyle/>
        <a:p>
          <a:pPr lvl="0" algn="just" defTabSz="2000250">
            <a:lnSpc>
              <a:spcPct val="90000"/>
            </a:lnSpc>
            <a:spcBef>
              <a:spcPct val="0"/>
            </a:spcBef>
            <a:spcAft>
              <a:spcPct val="35000"/>
            </a:spcAft>
          </a:pPr>
          <a:r>
            <a:rPr lang="vi-VN" sz="4500" kern="1200" dirty="0" smtClean="0">
              <a:solidFill>
                <a:srgbClr val="FFFF00"/>
              </a:solidFill>
            </a:rPr>
            <a:t>Cơ quan quyền lực cao nhất của Nhà nước ta hiện nay là cơ quan nào?</a:t>
          </a:r>
          <a:endParaRPr lang="en-US" sz="4500" i="1" kern="1200" dirty="0">
            <a:solidFill>
              <a:schemeClr val="bg1"/>
            </a:solidFill>
          </a:endParaRPr>
        </a:p>
      </dsp:txBody>
      <dsp:txXfrm>
        <a:off x="188790" y="188790"/>
        <a:ext cx="3489794" cy="504108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68690"/>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980" tIns="110490" rIns="220980" bIns="110490" numCol="1" spcCol="1270" anchor="ctr" anchorCtr="0">
          <a:noAutofit/>
        </a:bodyPr>
        <a:lstStyle/>
        <a:p>
          <a:pPr marL="285750" lvl="1" indent="-285750" algn="l" defTabSz="2578100">
            <a:lnSpc>
              <a:spcPct val="90000"/>
            </a:lnSpc>
            <a:spcBef>
              <a:spcPct val="0"/>
            </a:spcBef>
            <a:spcAft>
              <a:spcPct val="15000"/>
            </a:spcAft>
            <a:buChar char="••"/>
          </a:pPr>
          <a:r>
            <a:rPr lang="en-US" sz="5800" kern="1200" dirty="0" smtClean="0">
              <a:solidFill>
                <a:schemeClr val="bg1"/>
              </a:solidFill>
            </a:rPr>
            <a:t>a. </a:t>
          </a:r>
          <a:r>
            <a:rPr lang="en-US" sz="5800" kern="1200" dirty="0" err="1" smtClean="0">
              <a:solidFill>
                <a:schemeClr val="bg1"/>
              </a:solidFill>
            </a:rPr>
            <a:t>Hồ</a:t>
          </a:r>
          <a:r>
            <a:rPr lang="en-US" sz="5800" kern="1200" dirty="0" smtClean="0">
              <a:solidFill>
                <a:schemeClr val="bg1"/>
              </a:solidFill>
            </a:rPr>
            <a:t> </a:t>
          </a:r>
          <a:r>
            <a:rPr lang="en-US" sz="5800" kern="1200" dirty="0" err="1" smtClean="0">
              <a:solidFill>
                <a:schemeClr val="bg1"/>
              </a:solidFill>
            </a:rPr>
            <a:t>Chí</a:t>
          </a:r>
          <a:r>
            <a:rPr lang="en-US" sz="5800" kern="1200" dirty="0" smtClean="0">
              <a:solidFill>
                <a:schemeClr val="bg1"/>
              </a:solidFill>
            </a:rPr>
            <a:t> Minh</a:t>
          </a:r>
          <a:endParaRPr lang="en-US" sz="5800" kern="1200" dirty="0">
            <a:solidFill>
              <a:schemeClr val="bg1"/>
            </a:solidFill>
          </a:endParaRPr>
        </a:p>
        <a:p>
          <a:pPr marL="285750" lvl="1" indent="-285750" algn="l" defTabSz="2578100">
            <a:lnSpc>
              <a:spcPct val="90000"/>
            </a:lnSpc>
            <a:spcBef>
              <a:spcPct val="0"/>
            </a:spcBef>
            <a:spcAft>
              <a:spcPct val="15000"/>
            </a:spcAft>
            <a:buChar char="••"/>
          </a:pPr>
          <a:r>
            <a:rPr lang="en-US" sz="5800" kern="1200" dirty="0" smtClean="0">
              <a:solidFill>
                <a:schemeClr val="bg1"/>
              </a:solidFill>
            </a:rPr>
            <a:t>b. Võ Nguyên Giáp</a:t>
          </a:r>
        </a:p>
        <a:p>
          <a:pPr marL="285750" lvl="1" indent="-285750" algn="l" defTabSz="2578100">
            <a:lnSpc>
              <a:spcPct val="90000"/>
            </a:lnSpc>
            <a:spcBef>
              <a:spcPct val="0"/>
            </a:spcBef>
            <a:spcAft>
              <a:spcPct val="15000"/>
            </a:spcAft>
            <a:buChar char="••"/>
          </a:pPr>
          <a:r>
            <a:rPr lang="en-US" sz="5800" kern="1200" dirty="0" smtClean="0">
              <a:solidFill>
                <a:schemeClr val="bg1"/>
              </a:solidFill>
            </a:rPr>
            <a:t>c. Phạm Văn Đồng</a:t>
          </a:r>
        </a:p>
        <a:p>
          <a:pPr marL="285750" lvl="1" indent="-285750" algn="l" defTabSz="2578100">
            <a:lnSpc>
              <a:spcPct val="90000"/>
            </a:lnSpc>
            <a:spcBef>
              <a:spcPct val="0"/>
            </a:spcBef>
            <a:spcAft>
              <a:spcPct val="15000"/>
            </a:spcAft>
            <a:buChar char="••"/>
          </a:pPr>
          <a:r>
            <a:rPr lang="en-US" sz="5800" kern="1200" dirty="0" smtClean="0">
              <a:solidFill>
                <a:schemeClr val="bg1"/>
              </a:solidFill>
            </a:rPr>
            <a:t>d. Lê Hồng Phong</a:t>
          </a:r>
        </a:p>
      </dsp:txBody>
      <dsp:txXfrm rot="-5400000">
        <a:off x="3867374" y="713123"/>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108585" rIns="217170" bIns="108585" numCol="1" spcCol="1270" anchor="ctr" anchorCtr="0">
          <a:noAutofit/>
        </a:bodyPr>
        <a:lstStyle/>
        <a:p>
          <a:pPr lvl="0" algn="just" defTabSz="2533650">
            <a:lnSpc>
              <a:spcPct val="90000"/>
            </a:lnSpc>
            <a:spcBef>
              <a:spcPct val="0"/>
            </a:spcBef>
            <a:spcAft>
              <a:spcPct val="35000"/>
            </a:spcAft>
          </a:pPr>
          <a:r>
            <a:rPr lang="en-US" sz="5700" kern="1200" dirty="0" err="1" smtClean="0">
              <a:solidFill>
                <a:srgbClr val="FFFF00"/>
              </a:solidFill>
            </a:rPr>
            <a:t>Hiến</a:t>
          </a:r>
          <a:r>
            <a:rPr lang="en-US" sz="5700" kern="1200" dirty="0" smtClean="0">
              <a:solidFill>
                <a:srgbClr val="FFFF00"/>
              </a:solidFill>
            </a:rPr>
            <a:t> </a:t>
          </a:r>
          <a:r>
            <a:rPr lang="en-US" sz="5700" kern="1200" dirty="0" err="1" smtClean="0">
              <a:solidFill>
                <a:srgbClr val="FFFF00"/>
              </a:solidFill>
            </a:rPr>
            <a:t>pháp</a:t>
          </a:r>
          <a:r>
            <a:rPr lang="en-US" sz="5700" kern="1200" dirty="0" smtClean="0">
              <a:solidFill>
                <a:srgbClr val="FFFF00"/>
              </a:solidFill>
            </a:rPr>
            <a:t> </a:t>
          </a:r>
          <a:r>
            <a:rPr lang="en-US" sz="5700" kern="1200" dirty="0" err="1" smtClean="0">
              <a:solidFill>
                <a:srgbClr val="FFFF00"/>
              </a:solidFill>
            </a:rPr>
            <a:t>năm</a:t>
          </a:r>
          <a:r>
            <a:rPr lang="en-US" sz="5700" kern="1200" dirty="0" smtClean="0">
              <a:solidFill>
                <a:srgbClr val="FFFF00"/>
              </a:solidFill>
            </a:rPr>
            <a:t> 1946 do </a:t>
          </a:r>
          <a:r>
            <a:rPr lang="en-US" sz="5700" kern="1200" dirty="0" err="1" smtClean="0">
              <a:solidFill>
                <a:srgbClr val="FFFF00"/>
              </a:solidFill>
            </a:rPr>
            <a:t>ai</a:t>
          </a:r>
          <a:r>
            <a:rPr lang="en-US" sz="5700" kern="1200" dirty="0" smtClean="0">
              <a:solidFill>
                <a:srgbClr val="FFFF00"/>
              </a:solidFill>
            </a:rPr>
            <a:t> </a:t>
          </a:r>
          <a:r>
            <a:rPr lang="en-US" sz="5700" kern="1200" dirty="0" err="1" smtClean="0">
              <a:solidFill>
                <a:srgbClr val="FFFF00"/>
              </a:solidFill>
            </a:rPr>
            <a:t>chủ</a:t>
          </a:r>
          <a:r>
            <a:rPr lang="en-US" sz="5700" kern="1200" dirty="0" smtClean="0">
              <a:solidFill>
                <a:srgbClr val="FFFF00"/>
              </a:solidFill>
            </a:rPr>
            <a:t> </a:t>
          </a:r>
          <a:r>
            <a:rPr lang="en-US" sz="5700" kern="1200" dirty="0" err="1" smtClean="0">
              <a:solidFill>
                <a:srgbClr val="FFFF00"/>
              </a:solidFill>
            </a:rPr>
            <a:t>trì</a:t>
          </a:r>
          <a:r>
            <a:rPr lang="en-US" sz="5700" kern="1200" dirty="0" smtClean="0">
              <a:solidFill>
                <a:srgbClr val="FFFF00"/>
              </a:solidFill>
            </a:rPr>
            <a:t> </a:t>
          </a:r>
          <a:r>
            <a:rPr lang="en-US" sz="5700" kern="1200" dirty="0" err="1" smtClean="0">
              <a:solidFill>
                <a:srgbClr val="FFFF00"/>
              </a:solidFill>
            </a:rPr>
            <a:t>soạn</a:t>
          </a:r>
          <a:r>
            <a:rPr lang="en-US" sz="5700" kern="1200" dirty="0" smtClean="0">
              <a:solidFill>
                <a:srgbClr val="FFFF00"/>
              </a:solidFill>
            </a:rPr>
            <a:t> </a:t>
          </a:r>
          <a:r>
            <a:rPr lang="en-US" sz="5700" kern="1200" dirty="0" err="1" smtClean="0">
              <a:solidFill>
                <a:srgbClr val="FFFF00"/>
              </a:solidFill>
            </a:rPr>
            <a:t>thảo</a:t>
          </a:r>
          <a:r>
            <a:rPr lang="en-US" sz="5700" kern="1200" dirty="0" smtClean="0">
              <a:solidFill>
                <a:srgbClr val="FFFF00"/>
              </a:solidFill>
            </a:rPr>
            <a:t>?</a:t>
          </a:r>
          <a:endParaRPr lang="en-US" sz="5700" i="1" kern="1200" dirty="0">
            <a:solidFill>
              <a:schemeClr val="bg1"/>
            </a:solidFill>
          </a:endParaRPr>
        </a:p>
      </dsp:txBody>
      <dsp:txXfrm>
        <a:off x="188790" y="188790"/>
        <a:ext cx="3489794" cy="504108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137573" y="-768690"/>
          <a:ext cx="4334933" cy="687533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980" tIns="110490" rIns="220980" bIns="110490" numCol="1" spcCol="1270" anchor="ctr" anchorCtr="0">
          <a:noAutofit/>
        </a:bodyPr>
        <a:lstStyle/>
        <a:p>
          <a:pPr marL="285750" lvl="1" indent="-285750" algn="l" defTabSz="2578100">
            <a:lnSpc>
              <a:spcPct val="90000"/>
            </a:lnSpc>
            <a:spcBef>
              <a:spcPct val="0"/>
            </a:spcBef>
            <a:spcAft>
              <a:spcPct val="15000"/>
            </a:spcAft>
            <a:buChar char="••"/>
          </a:pPr>
          <a:r>
            <a:rPr lang="en-US" sz="5800" kern="1200" dirty="0" smtClean="0">
              <a:solidFill>
                <a:schemeClr val="bg1"/>
              </a:solidFill>
            </a:rPr>
            <a:t>a. 28/11/ 2013</a:t>
          </a:r>
          <a:endParaRPr lang="en-US" sz="5800" kern="1200" dirty="0">
            <a:solidFill>
              <a:schemeClr val="bg1"/>
            </a:solidFill>
          </a:endParaRPr>
        </a:p>
        <a:p>
          <a:pPr marL="285750" lvl="1" indent="-285750" algn="l" defTabSz="2578100">
            <a:lnSpc>
              <a:spcPct val="90000"/>
            </a:lnSpc>
            <a:spcBef>
              <a:spcPct val="0"/>
            </a:spcBef>
            <a:spcAft>
              <a:spcPct val="15000"/>
            </a:spcAft>
            <a:buChar char="••"/>
          </a:pPr>
          <a:r>
            <a:rPr lang="en-US" sz="5800" kern="1200" dirty="0" smtClean="0">
              <a:solidFill>
                <a:schemeClr val="bg1"/>
              </a:solidFill>
            </a:rPr>
            <a:t>b. 1/1/2014</a:t>
          </a:r>
        </a:p>
        <a:p>
          <a:pPr marL="285750" lvl="1" indent="-285750" algn="l" defTabSz="2578100">
            <a:lnSpc>
              <a:spcPct val="90000"/>
            </a:lnSpc>
            <a:spcBef>
              <a:spcPct val="0"/>
            </a:spcBef>
            <a:spcAft>
              <a:spcPct val="15000"/>
            </a:spcAft>
            <a:buChar char="••"/>
          </a:pPr>
          <a:r>
            <a:rPr lang="en-US" sz="5800" kern="1200" dirty="0" smtClean="0">
              <a:solidFill>
                <a:schemeClr val="bg1"/>
              </a:solidFill>
            </a:rPr>
            <a:t>c. 28/1/2013</a:t>
          </a:r>
        </a:p>
        <a:p>
          <a:pPr marL="285750" lvl="1" indent="-285750" algn="l" defTabSz="2578100">
            <a:lnSpc>
              <a:spcPct val="90000"/>
            </a:lnSpc>
            <a:spcBef>
              <a:spcPct val="0"/>
            </a:spcBef>
            <a:spcAft>
              <a:spcPct val="15000"/>
            </a:spcAft>
            <a:buChar char="••"/>
          </a:pPr>
          <a:r>
            <a:rPr lang="en-US" sz="5800" kern="1200" dirty="0" smtClean="0">
              <a:solidFill>
                <a:schemeClr val="bg1"/>
              </a:solidFill>
            </a:rPr>
            <a:t>d. 1/11/2013</a:t>
          </a:r>
        </a:p>
      </dsp:txBody>
      <dsp:txXfrm rot="-5400000">
        <a:off x="3867374" y="713123"/>
        <a:ext cx="6663717" cy="3911705"/>
      </dsp:txXfrm>
    </dsp:sp>
    <dsp:sp modelId="{AEC6E17D-F1BC-406A-B364-F3D4F5F76DD5}">
      <dsp:nvSpPr>
        <dsp:cNvPr id="0" name=""/>
        <dsp:cNvSpPr/>
      </dsp:nvSpPr>
      <dsp:spPr>
        <a:xfrm>
          <a:off x="0" y="0"/>
          <a:ext cx="3867374"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99060" rIns="198120" bIns="99060" numCol="1" spcCol="1270" anchor="ctr" anchorCtr="0">
          <a:noAutofit/>
        </a:bodyPr>
        <a:lstStyle/>
        <a:p>
          <a:pPr lvl="0" algn="just" defTabSz="2311400">
            <a:lnSpc>
              <a:spcPct val="90000"/>
            </a:lnSpc>
            <a:spcBef>
              <a:spcPct val="0"/>
            </a:spcBef>
            <a:spcAft>
              <a:spcPct val="35000"/>
            </a:spcAft>
          </a:pPr>
          <a:r>
            <a:rPr lang="vi-VN" sz="5200" kern="1200" dirty="0" smtClean="0">
              <a:solidFill>
                <a:srgbClr val="FFFF00"/>
              </a:solidFill>
            </a:rPr>
            <a:t>Hiến pháp năm 2013 được thông qua vào ngày tháng năm nào?</a:t>
          </a:r>
          <a:endParaRPr lang="en-US" sz="5200" i="1" kern="1200" dirty="0">
            <a:solidFill>
              <a:schemeClr val="bg1"/>
            </a:solidFill>
          </a:endParaRPr>
        </a:p>
      </dsp:txBody>
      <dsp:txXfrm>
        <a:off x="188790" y="188790"/>
        <a:ext cx="3489794" cy="504108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302165" y="-846145"/>
          <a:ext cx="4334933" cy="703024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210" tIns="78105" rIns="156210" bIns="78105" numCol="1" spcCol="1270" anchor="ctr" anchorCtr="0">
          <a:noAutofit/>
        </a:bodyPr>
        <a:lstStyle/>
        <a:p>
          <a:pPr marL="285750" lvl="1" indent="-285750" algn="l" defTabSz="1822450">
            <a:lnSpc>
              <a:spcPct val="90000"/>
            </a:lnSpc>
            <a:spcBef>
              <a:spcPct val="0"/>
            </a:spcBef>
            <a:spcAft>
              <a:spcPct val="15000"/>
            </a:spcAft>
            <a:buChar char="••"/>
          </a:pPr>
          <a:r>
            <a:rPr lang="en-US" sz="4100" kern="1200" dirty="0" smtClean="0">
              <a:solidFill>
                <a:schemeClr val="bg1"/>
              </a:solidFill>
            </a:rPr>
            <a:t>a. </a:t>
          </a:r>
          <a:r>
            <a:rPr lang="en-US" sz="4100" kern="1200" dirty="0" err="1" smtClean="0">
              <a:solidFill>
                <a:schemeClr val="bg1"/>
              </a:solidFill>
            </a:rPr>
            <a:t>Ngày</a:t>
          </a:r>
          <a:r>
            <a:rPr lang="en-US" sz="4100" kern="1200" dirty="0" smtClean="0">
              <a:solidFill>
                <a:schemeClr val="bg1"/>
              </a:solidFill>
            </a:rPr>
            <a:t> 6 </a:t>
          </a:r>
          <a:r>
            <a:rPr lang="en-US" sz="4100" kern="1200" dirty="0" err="1" smtClean="0">
              <a:solidFill>
                <a:schemeClr val="bg1"/>
              </a:solidFill>
            </a:rPr>
            <a:t>tháng</a:t>
          </a:r>
          <a:r>
            <a:rPr lang="en-US" sz="4100" kern="1200" dirty="0" smtClean="0">
              <a:solidFill>
                <a:schemeClr val="bg1"/>
              </a:solidFill>
            </a:rPr>
            <a:t> 1 </a:t>
          </a:r>
          <a:r>
            <a:rPr lang="en-US" sz="4100" kern="1200" dirty="0" err="1" smtClean="0">
              <a:solidFill>
                <a:schemeClr val="bg1"/>
              </a:solidFill>
            </a:rPr>
            <a:t>năm</a:t>
          </a:r>
          <a:r>
            <a:rPr lang="en-US" sz="4100" kern="1200" dirty="0" smtClean="0">
              <a:solidFill>
                <a:schemeClr val="bg1"/>
              </a:solidFill>
            </a:rPr>
            <a:t> 1946</a:t>
          </a:r>
          <a:endParaRPr lang="en-US" sz="4100" kern="1200" dirty="0">
            <a:solidFill>
              <a:schemeClr val="bg1"/>
            </a:solidFill>
          </a:endParaRPr>
        </a:p>
        <a:p>
          <a:pPr marL="285750" lvl="1" indent="-285750" algn="l" defTabSz="1822450">
            <a:lnSpc>
              <a:spcPct val="90000"/>
            </a:lnSpc>
            <a:spcBef>
              <a:spcPct val="0"/>
            </a:spcBef>
            <a:spcAft>
              <a:spcPct val="15000"/>
            </a:spcAft>
            <a:buChar char="••"/>
          </a:pPr>
          <a:r>
            <a:rPr lang="en-US" sz="4100" kern="1200" dirty="0" smtClean="0">
              <a:solidFill>
                <a:schemeClr val="bg1"/>
              </a:solidFill>
            </a:rPr>
            <a:t>b. Ngày 6 tháng 11 năm 1946</a:t>
          </a:r>
        </a:p>
        <a:p>
          <a:pPr marL="285750" lvl="1" indent="-285750" algn="l" defTabSz="1822450">
            <a:lnSpc>
              <a:spcPct val="90000"/>
            </a:lnSpc>
            <a:spcBef>
              <a:spcPct val="0"/>
            </a:spcBef>
            <a:spcAft>
              <a:spcPct val="15000"/>
            </a:spcAft>
            <a:buChar char="••"/>
          </a:pPr>
          <a:r>
            <a:rPr lang="en-US" sz="4100" kern="1200" dirty="0" smtClean="0">
              <a:solidFill>
                <a:schemeClr val="bg1"/>
              </a:solidFill>
            </a:rPr>
            <a:t>c. Ngày 9 tháng 1 năm 1946</a:t>
          </a:r>
        </a:p>
        <a:p>
          <a:pPr marL="285750" lvl="1" indent="-285750" algn="l" defTabSz="1822450">
            <a:lnSpc>
              <a:spcPct val="90000"/>
            </a:lnSpc>
            <a:spcBef>
              <a:spcPct val="0"/>
            </a:spcBef>
            <a:spcAft>
              <a:spcPct val="15000"/>
            </a:spcAft>
            <a:buChar char="••"/>
          </a:pPr>
          <a:r>
            <a:rPr lang="en-US" sz="4100" kern="1200" dirty="0" smtClean="0">
              <a:solidFill>
                <a:schemeClr val="bg1"/>
              </a:solidFill>
            </a:rPr>
            <a:t>d. Ngày 9 tháng 11 năm 1946</a:t>
          </a:r>
        </a:p>
      </dsp:txBody>
      <dsp:txXfrm rot="-5400000">
        <a:off x="3954511" y="713123"/>
        <a:ext cx="6818627" cy="3911705"/>
      </dsp:txXfrm>
    </dsp:sp>
    <dsp:sp modelId="{AEC6E17D-F1BC-406A-B364-F3D4F5F76DD5}">
      <dsp:nvSpPr>
        <dsp:cNvPr id="0" name=""/>
        <dsp:cNvSpPr/>
      </dsp:nvSpPr>
      <dsp:spPr>
        <a:xfrm>
          <a:off x="0" y="0"/>
          <a:ext cx="3954511"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85725" rIns="171450" bIns="85725" numCol="1" spcCol="1270" anchor="ctr" anchorCtr="0">
          <a:noAutofit/>
        </a:bodyPr>
        <a:lstStyle/>
        <a:p>
          <a:pPr lvl="0" algn="just" defTabSz="2000250">
            <a:lnSpc>
              <a:spcPct val="90000"/>
            </a:lnSpc>
            <a:spcBef>
              <a:spcPct val="0"/>
            </a:spcBef>
            <a:spcAft>
              <a:spcPct val="35000"/>
            </a:spcAft>
          </a:pPr>
          <a:r>
            <a:rPr lang="vi-VN" sz="4500" i="1" kern="1200" dirty="0" smtClean="0">
              <a:solidFill>
                <a:schemeClr val="bg1"/>
              </a:solidFill>
            </a:rPr>
            <a:t>Hiến pháp năm 1946 được Quốc hội khóa I thông qua vào ngày tháng năm nào?</a:t>
          </a:r>
          <a:endParaRPr lang="en-US" sz="4500" i="1" kern="1200" dirty="0">
            <a:solidFill>
              <a:schemeClr val="bg1"/>
            </a:solidFill>
          </a:endParaRPr>
        </a:p>
      </dsp:txBody>
      <dsp:txXfrm>
        <a:off x="193043" y="193043"/>
        <a:ext cx="3568425" cy="503258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302165" y="-846145"/>
          <a:ext cx="4334933" cy="703024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210" tIns="78105" rIns="156210" bIns="78105" numCol="1" spcCol="1270" anchor="ctr" anchorCtr="0">
          <a:noAutofit/>
        </a:bodyPr>
        <a:lstStyle/>
        <a:p>
          <a:pPr marL="285750" lvl="1" indent="-285750" algn="l" defTabSz="1822450">
            <a:lnSpc>
              <a:spcPct val="90000"/>
            </a:lnSpc>
            <a:spcBef>
              <a:spcPct val="0"/>
            </a:spcBef>
            <a:spcAft>
              <a:spcPct val="15000"/>
            </a:spcAft>
            <a:buChar char="••"/>
          </a:pPr>
          <a:r>
            <a:rPr lang="en-US" sz="4100" kern="1200" smtClean="0">
              <a:solidFill>
                <a:schemeClr val="bg1"/>
              </a:solidFill>
            </a:rPr>
            <a:t>a. Ngày 6 tháng 1 năm 1946</a:t>
          </a:r>
          <a:endParaRPr lang="en-US" sz="4100" kern="1200" dirty="0">
            <a:solidFill>
              <a:schemeClr val="bg1"/>
            </a:solidFill>
          </a:endParaRPr>
        </a:p>
        <a:p>
          <a:pPr marL="285750" lvl="1" indent="-285750" algn="l" defTabSz="1822450">
            <a:lnSpc>
              <a:spcPct val="90000"/>
            </a:lnSpc>
            <a:spcBef>
              <a:spcPct val="0"/>
            </a:spcBef>
            <a:spcAft>
              <a:spcPct val="15000"/>
            </a:spcAft>
            <a:buChar char="••"/>
          </a:pPr>
          <a:r>
            <a:rPr lang="en-US" sz="4100" kern="1200" dirty="0" smtClean="0">
              <a:solidFill>
                <a:schemeClr val="bg1"/>
              </a:solidFill>
            </a:rPr>
            <a:t>b. Ngày 6 tháng 11 năm 1946</a:t>
          </a:r>
        </a:p>
        <a:p>
          <a:pPr marL="285750" lvl="1" indent="-285750" algn="l" defTabSz="1822450">
            <a:lnSpc>
              <a:spcPct val="90000"/>
            </a:lnSpc>
            <a:spcBef>
              <a:spcPct val="0"/>
            </a:spcBef>
            <a:spcAft>
              <a:spcPct val="15000"/>
            </a:spcAft>
            <a:buChar char="••"/>
          </a:pPr>
          <a:r>
            <a:rPr lang="en-US" sz="4100" kern="1200" dirty="0" smtClean="0">
              <a:solidFill>
                <a:schemeClr val="bg1"/>
              </a:solidFill>
            </a:rPr>
            <a:t>c. Ngày 9 tháng 1 năm 1946</a:t>
          </a:r>
        </a:p>
        <a:p>
          <a:pPr marL="285750" lvl="1" indent="-285750" algn="l" defTabSz="1822450">
            <a:lnSpc>
              <a:spcPct val="90000"/>
            </a:lnSpc>
            <a:spcBef>
              <a:spcPct val="0"/>
            </a:spcBef>
            <a:spcAft>
              <a:spcPct val="15000"/>
            </a:spcAft>
            <a:buChar char="••"/>
          </a:pPr>
          <a:r>
            <a:rPr lang="en-US" sz="4100" kern="1200" dirty="0" smtClean="0">
              <a:solidFill>
                <a:schemeClr val="bg1"/>
              </a:solidFill>
            </a:rPr>
            <a:t>d. Ngày 9 tháng 11 năm 1946</a:t>
          </a:r>
        </a:p>
      </dsp:txBody>
      <dsp:txXfrm rot="-5400000">
        <a:off x="3954511" y="713123"/>
        <a:ext cx="6818627" cy="3911705"/>
      </dsp:txXfrm>
    </dsp:sp>
    <dsp:sp modelId="{AEC6E17D-F1BC-406A-B364-F3D4F5F76DD5}">
      <dsp:nvSpPr>
        <dsp:cNvPr id="0" name=""/>
        <dsp:cNvSpPr/>
      </dsp:nvSpPr>
      <dsp:spPr>
        <a:xfrm>
          <a:off x="0" y="0"/>
          <a:ext cx="3954511"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85725" rIns="171450" bIns="85725" numCol="1" spcCol="1270" anchor="ctr" anchorCtr="0">
          <a:noAutofit/>
        </a:bodyPr>
        <a:lstStyle/>
        <a:p>
          <a:pPr lvl="0" algn="just" defTabSz="2000250">
            <a:lnSpc>
              <a:spcPct val="90000"/>
            </a:lnSpc>
            <a:spcBef>
              <a:spcPct val="0"/>
            </a:spcBef>
            <a:spcAft>
              <a:spcPct val="35000"/>
            </a:spcAft>
          </a:pPr>
          <a:r>
            <a:rPr lang="vi-VN" sz="4500" i="1" kern="1200" dirty="0" smtClean="0">
              <a:solidFill>
                <a:schemeClr val="bg1"/>
              </a:solidFill>
            </a:rPr>
            <a:t>Hiến pháp năm 1946 được Quốc hội khóa I thông qua vào ngày tháng năm nào?</a:t>
          </a:r>
          <a:endParaRPr lang="en-US" sz="4500" i="1" kern="1200" dirty="0">
            <a:solidFill>
              <a:schemeClr val="bg1"/>
            </a:solidFill>
          </a:endParaRPr>
        </a:p>
      </dsp:txBody>
      <dsp:txXfrm>
        <a:off x="193043" y="193043"/>
        <a:ext cx="3568425" cy="503258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302165" y="-846145"/>
          <a:ext cx="4334933" cy="703024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980" tIns="110490" rIns="220980" bIns="110490" numCol="1" spcCol="1270" anchor="ctr" anchorCtr="0">
          <a:noAutofit/>
        </a:bodyPr>
        <a:lstStyle/>
        <a:p>
          <a:pPr marL="285750" lvl="1" indent="-285750" algn="l" defTabSz="2578100">
            <a:lnSpc>
              <a:spcPct val="90000"/>
            </a:lnSpc>
            <a:spcBef>
              <a:spcPct val="0"/>
            </a:spcBef>
            <a:spcAft>
              <a:spcPct val="15000"/>
            </a:spcAft>
            <a:buChar char="••"/>
          </a:pPr>
          <a:r>
            <a:rPr lang="vi-VN" sz="5800" kern="1200" smtClean="0">
              <a:solidFill>
                <a:schemeClr val="bg1"/>
              </a:solidFill>
            </a:rPr>
            <a:t>a.  5 đặc trưng</a:t>
          </a:r>
          <a:endParaRPr lang="en-US" sz="5800" kern="1200" dirty="0">
            <a:solidFill>
              <a:schemeClr val="bg1"/>
            </a:solidFill>
          </a:endParaRPr>
        </a:p>
        <a:p>
          <a:pPr marL="285750" lvl="1" indent="-285750" algn="l" defTabSz="2578100">
            <a:lnSpc>
              <a:spcPct val="90000"/>
            </a:lnSpc>
            <a:spcBef>
              <a:spcPct val="0"/>
            </a:spcBef>
            <a:spcAft>
              <a:spcPct val="15000"/>
            </a:spcAft>
            <a:buChar char="••"/>
          </a:pPr>
          <a:r>
            <a:rPr lang="vi-VN" sz="5800" kern="1200" dirty="0" smtClean="0">
              <a:solidFill>
                <a:schemeClr val="bg1"/>
              </a:solidFill>
            </a:rPr>
            <a:t>b. 6 đặc trưng</a:t>
          </a:r>
          <a:endParaRPr lang="en-US" sz="5800" kern="1200" dirty="0" smtClean="0">
            <a:solidFill>
              <a:schemeClr val="bg1"/>
            </a:solidFill>
          </a:endParaRPr>
        </a:p>
        <a:p>
          <a:pPr marL="285750" lvl="1" indent="-285750" algn="l" defTabSz="2578100">
            <a:lnSpc>
              <a:spcPct val="90000"/>
            </a:lnSpc>
            <a:spcBef>
              <a:spcPct val="0"/>
            </a:spcBef>
            <a:spcAft>
              <a:spcPct val="15000"/>
            </a:spcAft>
            <a:buChar char="••"/>
          </a:pPr>
          <a:r>
            <a:rPr lang="vi-VN" sz="5800" kern="1200" dirty="0" smtClean="0">
              <a:solidFill>
                <a:schemeClr val="bg1"/>
              </a:solidFill>
            </a:rPr>
            <a:t>c. 7 đặc trưng</a:t>
          </a:r>
          <a:endParaRPr lang="en-US" sz="5800" kern="1200" dirty="0" smtClean="0">
            <a:solidFill>
              <a:schemeClr val="bg1"/>
            </a:solidFill>
          </a:endParaRPr>
        </a:p>
        <a:p>
          <a:pPr marL="285750" lvl="1" indent="-285750" algn="l" defTabSz="2578100">
            <a:lnSpc>
              <a:spcPct val="90000"/>
            </a:lnSpc>
            <a:spcBef>
              <a:spcPct val="0"/>
            </a:spcBef>
            <a:spcAft>
              <a:spcPct val="15000"/>
            </a:spcAft>
            <a:buChar char="••"/>
          </a:pPr>
          <a:r>
            <a:rPr lang="vi-VN" sz="5800" kern="1200" dirty="0" smtClean="0">
              <a:solidFill>
                <a:schemeClr val="bg1"/>
              </a:solidFill>
            </a:rPr>
            <a:t>d. 8 đặc trưng</a:t>
          </a:r>
          <a:endParaRPr lang="en-US" sz="5800" kern="1200" dirty="0" smtClean="0">
            <a:solidFill>
              <a:schemeClr val="bg1"/>
            </a:solidFill>
          </a:endParaRPr>
        </a:p>
      </dsp:txBody>
      <dsp:txXfrm rot="-5400000">
        <a:off x="3954511" y="713123"/>
        <a:ext cx="6818627" cy="3911705"/>
      </dsp:txXfrm>
    </dsp:sp>
    <dsp:sp modelId="{AEC6E17D-F1BC-406A-B364-F3D4F5F76DD5}">
      <dsp:nvSpPr>
        <dsp:cNvPr id="0" name=""/>
        <dsp:cNvSpPr/>
      </dsp:nvSpPr>
      <dsp:spPr>
        <a:xfrm>
          <a:off x="0" y="0"/>
          <a:ext cx="3954511"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85725" rIns="171450" bIns="85725" numCol="1" spcCol="1270" anchor="ctr" anchorCtr="0">
          <a:noAutofit/>
        </a:bodyPr>
        <a:lstStyle/>
        <a:p>
          <a:pPr lvl="0" algn="just" defTabSz="2000250">
            <a:lnSpc>
              <a:spcPct val="90000"/>
            </a:lnSpc>
            <a:spcBef>
              <a:spcPct val="0"/>
            </a:spcBef>
            <a:spcAft>
              <a:spcPct val="35000"/>
            </a:spcAft>
          </a:pPr>
          <a:r>
            <a:rPr lang="vi-VN" sz="4500" i="1" kern="1200" dirty="0" smtClean="0">
              <a:solidFill>
                <a:schemeClr val="bg1"/>
              </a:solidFill>
            </a:rPr>
            <a:t>Hiện nay, nhà nước pháp quyền xã hội chủ nghĩa Việt Nam có mấy đặc trưng cơ bản?</a:t>
          </a:r>
          <a:endParaRPr lang="en-US" sz="4500" i="1" kern="1200" dirty="0">
            <a:solidFill>
              <a:schemeClr val="bg1"/>
            </a:solidFill>
          </a:endParaRPr>
        </a:p>
      </dsp:txBody>
      <dsp:txXfrm>
        <a:off x="193043" y="193043"/>
        <a:ext cx="3568425" cy="503258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5302165" y="-846145"/>
          <a:ext cx="4334933" cy="703024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62865" rIns="125730" bIns="62865" numCol="1" spcCol="1270" anchor="ctr" anchorCtr="0">
          <a:noAutofit/>
        </a:bodyPr>
        <a:lstStyle/>
        <a:p>
          <a:pPr marL="285750" lvl="1" indent="-285750" algn="l" defTabSz="1466850">
            <a:lnSpc>
              <a:spcPct val="90000"/>
            </a:lnSpc>
            <a:spcBef>
              <a:spcPct val="0"/>
            </a:spcBef>
            <a:spcAft>
              <a:spcPct val="15000"/>
            </a:spcAft>
            <a:buChar char="••"/>
          </a:pPr>
          <a:r>
            <a:rPr lang="vi-VN" sz="3300" kern="1200" smtClean="0">
              <a:solidFill>
                <a:schemeClr val="bg1"/>
              </a:solidFill>
            </a:rPr>
            <a:t>a. Nhân dân tham gia vào việc tổ chức bộ máy nhà nước.</a:t>
          </a:r>
          <a:endParaRPr lang="en-US" sz="3300" kern="1200" dirty="0">
            <a:solidFill>
              <a:schemeClr val="bg1"/>
            </a:solidFill>
          </a:endParaRPr>
        </a:p>
        <a:p>
          <a:pPr marL="285750" lvl="1" indent="-285750" algn="l" defTabSz="1466850">
            <a:lnSpc>
              <a:spcPct val="90000"/>
            </a:lnSpc>
            <a:spcBef>
              <a:spcPct val="0"/>
            </a:spcBef>
            <a:spcAft>
              <a:spcPct val="15000"/>
            </a:spcAft>
            <a:buChar char="••"/>
          </a:pPr>
          <a:r>
            <a:rPr lang="vi-VN" sz="3300" kern="1200" dirty="0" smtClean="0">
              <a:solidFill>
                <a:schemeClr val="bg1"/>
              </a:solidFill>
            </a:rPr>
            <a:t>b. Nhân dân tham gia vào quá trình vận hành bộ máy nhà nước.</a:t>
          </a:r>
          <a:endParaRPr lang="en-US" sz="3300" kern="1200" dirty="0" smtClean="0">
            <a:solidFill>
              <a:schemeClr val="bg1"/>
            </a:solidFill>
          </a:endParaRPr>
        </a:p>
        <a:p>
          <a:pPr marL="285750" lvl="1" indent="-285750" algn="l" defTabSz="1466850">
            <a:lnSpc>
              <a:spcPct val="90000"/>
            </a:lnSpc>
            <a:spcBef>
              <a:spcPct val="0"/>
            </a:spcBef>
            <a:spcAft>
              <a:spcPct val="15000"/>
            </a:spcAft>
            <a:buChar char="••"/>
          </a:pPr>
          <a:r>
            <a:rPr lang="vi-VN" sz="3300" kern="1200" dirty="0" smtClean="0">
              <a:solidFill>
                <a:schemeClr val="bg1"/>
              </a:solidFill>
            </a:rPr>
            <a:t>c. Quyền lực nhà nước thuộc về nhân dân, do dân và vì dân</a:t>
          </a:r>
          <a:endParaRPr lang="en-US" sz="3300" kern="1200" dirty="0" smtClean="0">
            <a:solidFill>
              <a:schemeClr val="bg1"/>
            </a:solidFill>
          </a:endParaRPr>
        </a:p>
        <a:p>
          <a:pPr marL="285750" lvl="1" indent="-285750" algn="l" defTabSz="1466850">
            <a:lnSpc>
              <a:spcPct val="90000"/>
            </a:lnSpc>
            <a:spcBef>
              <a:spcPct val="0"/>
            </a:spcBef>
            <a:spcAft>
              <a:spcPct val="15000"/>
            </a:spcAft>
            <a:buChar char="••"/>
          </a:pPr>
          <a:r>
            <a:rPr lang="en-US" sz="3300" kern="1200" dirty="0" smtClean="0">
              <a:solidFill>
                <a:schemeClr val="bg1"/>
              </a:solidFill>
            </a:rPr>
            <a:t>d. Tất cả đáp án đều đúng</a:t>
          </a:r>
        </a:p>
      </dsp:txBody>
      <dsp:txXfrm rot="-5400000">
        <a:off x="3954511" y="713123"/>
        <a:ext cx="6818627" cy="3911705"/>
      </dsp:txXfrm>
    </dsp:sp>
    <dsp:sp modelId="{AEC6E17D-F1BC-406A-B364-F3D4F5F76DD5}">
      <dsp:nvSpPr>
        <dsp:cNvPr id="0" name=""/>
        <dsp:cNvSpPr/>
      </dsp:nvSpPr>
      <dsp:spPr>
        <a:xfrm>
          <a:off x="0" y="0"/>
          <a:ext cx="3954511"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99060" rIns="198120" bIns="99060" numCol="1" spcCol="1270" anchor="ctr" anchorCtr="0">
          <a:noAutofit/>
        </a:bodyPr>
        <a:lstStyle/>
        <a:p>
          <a:pPr lvl="0" algn="just" defTabSz="2311400">
            <a:lnSpc>
              <a:spcPct val="90000"/>
            </a:lnSpc>
            <a:spcBef>
              <a:spcPct val="0"/>
            </a:spcBef>
            <a:spcAft>
              <a:spcPct val="35000"/>
            </a:spcAft>
          </a:pPr>
          <a:r>
            <a:rPr lang="vi-VN" sz="5200" i="1" kern="1200" dirty="0" smtClean="0">
              <a:solidFill>
                <a:schemeClr val="bg1"/>
              </a:solidFill>
            </a:rPr>
            <a:t>Chọn đáp án đúng. Tính dân chủ trong  nhà nước của ta thể hiện là:</a:t>
          </a:r>
          <a:endParaRPr lang="en-US" sz="5200" i="1" kern="1200" dirty="0">
            <a:solidFill>
              <a:schemeClr val="bg1"/>
            </a:solidFill>
          </a:endParaRPr>
        </a:p>
      </dsp:txBody>
      <dsp:txXfrm>
        <a:off x="193043" y="193043"/>
        <a:ext cx="3568425" cy="503258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0050" y="-1197130"/>
          <a:ext cx="4334933" cy="773221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57150" rIns="114300" bIns="57150" numCol="1" spcCol="1270" anchor="ctr" anchorCtr="0">
          <a:noAutofit/>
        </a:bodyPr>
        <a:lstStyle/>
        <a:p>
          <a:pPr marL="285750" lvl="1" indent="-285750" algn="l" defTabSz="1333500">
            <a:lnSpc>
              <a:spcPct val="90000"/>
            </a:lnSpc>
            <a:spcBef>
              <a:spcPct val="0"/>
            </a:spcBef>
            <a:spcAft>
              <a:spcPct val="15000"/>
            </a:spcAft>
            <a:buChar char="••"/>
          </a:pPr>
          <a:r>
            <a:rPr lang="vi-VN" sz="3000" kern="1200" dirty="0" smtClean="0">
              <a:solidFill>
                <a:schemeClr val="bg1"/>
              </a:solidFill>
            </a:rPr>
            <a:t>a. Nhà nước cai trị xã hội bằng pháp luật </a:t>
          </a:r>
          <a:endParaRPr lang="en-US" sz="3000" kern="1200" dirty="0">
            <a:solidFill>
              <a:schemeClr val="bg1"/>
            </a:solidFill>
          </a:endParaRPr>
        </a:p>
        <a:p>
          <a:pPr marL="285750" lvl="1" indent="-285750" algn="l" defTabSz="1333500">
            <a:lnSpc>
              <a:spcPct val="90000"/>
            </a:lnSpc>
            <a:spcBef>
              <a:spcPct val="0"/>
            </a:spcBef>
            <a:spcAft>
              <a:spcPct val="15000"/>
            </a:spcAft>
            <a:buChar char="••"/>
          </a:pPr>
          <a:r>
            <a:rPr lang="vi-VN" sz="3000" kern="1200" dirty="0" smtClean="0">
              <a:solidFill>
                <a:schemeClr val="bg1"/>
              </a:solidFill>
            </a:rPr>
            <a:t>b. Nhà nước quản lý xã hội bằng pháp luật </a:t>
          </a:r>
          <a:endParaRPr lang="en-US" sz="3000" kern="1200" dirty="0" smtClean="0">
            <a:solidFill>
              <a:schemeClr val="bg1"/>
            </a:solidFill>
          </a:endParaRPr>
        </a:p>
        <a:p>
          <a:pPr marL="285750" lvl="1" indent="-285750" algn="l" defTabSz="1333500">
            <a:lnSpc>
              <a:spcPct val="90000"/>
            </a:lnSpc>
            <a:spcBef>
              <a:spcPct val="0"/>
            </a:spcBef>
            <a:spcAft>
              <a:spcPct val="15000"/>
            </a:spcAft>
            <a:buChar char="••"/>
          </a:pPr>
          <a:r>
            <a:rPr lang="vi-VN" sz="3000" kern="1200" dirty="0" smtClean="0">
              <a:solidFill>
                <a:schemeClr val="bg1"/>
              </a:solidFill>
            </a:rPr>
            <a:t>c. Nhà nước chịu sự ràng buộc bởi pháp luật </a:t>
          </a:r>
          <a:endParaRPr lang="en-US" sz="3000" kern="1200" dirty="0" smtClean="0">
            <a:solidFill>
              <a:schemeClr val="bg1"/>
            </a:solidFill>
          </a:endParaRPr>
        </a:p>
        <a:p>
          <a:pPr marL="285750" lvl="1" indent="-285750" algn="l" defTabSz="1333500">
            <a:lnSpc>
              <a:spcPct val="90000"/>
            </a:lnSpc>
            <a:spcBef>
              <a:spcPct val="0"/>
            </a:spcBef>
            <a:spcAft>
              <a:spcPct val="15000"/>
            </a:spcAft>
            <a:buChar char="••"/>
          </a:pPr>
          <a:r>
            <a:rPr lang="vi-VN" sz="3000" kern="1200" dirty="0" smtClean="0">
              <a:solidFill>
                <a:schemeClr val="bg1"/>
              </a:solidFill>
            </a:rPr>
            <a:t>d. Nhà nước quản lý kinh tế – xã hội bằng pháp luật và nhà nước hoạt động tuân theo pháp luật</a:t>
          </a:r>
          <a:endParaRPr lang="en-US" sz="3000" kern="1200" dirty="0" smtClean="0">
            <a:solidFill>
              <a:schemeClr val="bg1"/>
            </a:solidFill>
          </a:endParaRPr>
        </a:p>
      </dsp:txBody>
      <dsp:txXfrm rot="-5400000">
        <a:off x="3161411" y="713123"/>
        <a:ext cx="7520597" cy="3911705"/>
      </dsp:txXfrm>
    </dsp:sp>
    <dsp:sp modelId="{AEC6E17D-F1BC-406A-B364-F3D4F5F76DD5}">
      <dsp:nvSpPr>
        <dsp:cNvPr id="0" name=""/>
        <dsp:cNvSpPr/>
      </dsp:nvSpPr>
      <dsp:spPr>
        <a:xfrm>
          <a:off x="146136"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just" defTabSz="1600200">
            <a:lnSpc>
              <a:spcPct val="90000"/>
            </a:lnSpc>
            <a:spcBef>
              <a:spcPct val="0"/>
            </a:spcBef>
            <a:spcAft>
              <a:spcPct val="35000"/>
            </a:spcAft>
          </a:pPr>
          <a:r>
            <a:rPr lang="vi-VN" sz="3600" i="1" kern="1200" dirty="0" smtClean="0">
              <a:solidFill>
                <a:schemeClr val="bg1"/>
              </a:solidFill>
            </a:rPr>
            <a:t>Chọn đáp án đúng nhất. </a:t>
          </a:r>
          <a:r>
            <a:rPr lang="vi-VN" sz="4500" i="1" kern="1200" dirty="0" smtClean="0">
              <a:solidFill>
                <a:schemeClr val="bg1"/>
              </a:solidFill>
            </a:rPr>
            <a:t>Nhà nước pháp quyền là:</a:t>
          </a:r>
          <a:endParaRPr lang="en-US" sz="4500" i="1" kern="1200" dirty="0">
            <a:solidFill>
              <a:schemeClr val="bg1"/>
            </a:solidFill>
          </a:endParaRPr>
        </a:p>
      </dsp:txBody>
      <dsp:txXfrm>
        <a:off x="290644" y="144508"/>
        <a:ext cx="2671251" cy="512965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0050" y="-1197130"/>
          <a:ext cx="4334933" cy="773221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2880" tIns="91440" rIns="182880" bIns="91440" numCol="1" spcCol="1270" anchor="ctr" anchorCtr="0">
          <a:noAutofit/>
        </a:bodyPr>
        <a:lstStyle/>
        <a:p>
          <a:pPr marL="285750" lvl="1" indent="-285750" algn="l" defTabSz="2133600">
            <a:lnSpc>
              <a:spcPct val="90000"/>
            </a:lnSpc>
            <a:spcBef>
              <a:spcPct val="0"/>
            </a:spcBef>
            <a:spcAft>
              <a:spcPct val="15000"/>
            </a:spcAft>
            <a:buChar char="••"/>
          </a:pPr>
          <a:r>
            <a:rPr lang="en-US" sz="4800" kern="1200" dirty="0" smtClean="0">
              <a:solidFill>
                <a:schemeClr val="bg1"/>
              </a:solidFill>
            </a:rPr>
            <a:t>a. </a:t>
          </a:r>
          <a:r>
            <a:rPr lang="en-US" sz="4800" kern="1200" dirty="0" err="1" smtClean="0">
              <a:solidFill>
                <a:schemeClr val="bg1"/>
              </a:solidFill>
            </a:rPr>
            <a:t>Đảng</a:t>
          </a:r>
          <a:r>
            <a:rPr lang="en-US" sz="4800" kern="1200" dirty="0" smtClean="0">
              <a:solidFill>
                <a:schemeClr val="bg1"/>
              </a:solidFill>
            </a:rPr>
            <a:t> </a:t>
          </a:r>
          <a:r>
            <a:rPr lang="en-US" sz="4800" kern="1200" dirty="0" err="1" smtClean="0">
              <a:solidFill>
                <a:schemeClr val="bg1"/>
              </a:solidFill>
            </a:rPr>
            <a:t>phái</a:t>
          </a:r>
          <a:r>
            <a:rPr lang="en-US" sz="4800" kern="1200" dirty="0" smtClean="0">
              <a:solidFill>
                <a:schemeClr val="bg1"/>
              </a:solidFill>
            </a:rPr>
            <a:t> </a:t>
          </a:r>
          <a:r>
            <a:rPr lang="en-US" sz="4800" kern="1200" dirty="0" err="1" smtClean="0">
              <a:solidFill>
                <a:schemeClr val="bg1"/>
              </a:solidFill>
            </a:rPr>
            <a:t>chính</a:t>
          </a:r>
          <a:r>
            <a:rPr lang="en-US" sz="4800" kern="1200" dirty="0" smtClean="0">
              <a:solidFill>
                <a:schemeClr val="bg1"/>
              </a:solidFill>
            </a:rPr>
            <a:t> </a:t>
          </a:r>
          <a:r>
            <a:rPr lang="en-US" sz="4800" kern="1200" dirty="0" err="1" smtClean="0">
              <a:solidFill>
                <a:schemeClr val="bg1"/>
              </a:solidFill>
            </a:rPr>
            <a:t>trị</a:t>
          </a:r>
          <a:endParaRPr lang="en-US" sz="4800" kern="1200" dirty="0">
            <a:solidFill>
              <a:schemeClr val="bg1"/>
            </a:solidFill>
          </a:endParaRPr>
        </a:p>
        <a:p>
          <a:pPr marL="285750" lvl="1" indent="-285750" algn="l" defTabSz="2133600">
            <a:lnSpc>
              <a:spcPct val="90000"/>
            </a:lnSpc>
            <a:spcBef>
              <a:spcPct val="0"/>
            </a:spcBef>
            <a:spcAft>
              <a:spcPct val="15000"/>
            </a:spcAft>
            <a:buChar char="••"/>
          </a:pPr>
          <a:r>
            <a:rPr lang="en-US" sz="4800" kern="1200" dirty="0" smtClean="0">
              <a:solidFill>
                <a:schemeClr val="bg1"/>
              </a:solidFill>
            </a:rPr>
            <a:t>b. Các tổ chức chính trị - xã hội</a:t>
          </a:r>
        </a:p>
        <a:p>
          <a:pPr marL="285750" lvl="1" indent="-285750" algn="l" defTabSz="2133600">
            <a:lnSpc>
              <a:spcPct val="90000"/>
            </a:lnSpc>
            <a:spcBef>
              <a:spcPct val="0"/>
            </a:spcBef>
            <a:spcAft>
              <a:spcPct val="15000"/>
            </a:spcAft>
            <a:buChar char="••"/>
          </a:pPr>
          <a:r>
            <a:rPr lang="vi-VN" sz="4800" kern="1200" dirty="0" smtClean="0">
              <a:solidFill>
                <a:schemeClr val="bg1"/>
              </a:solidFill>
            </a:rPr>
            <a:t>c. Nhà nước</a:t>
          </a:r>
          <a:endParaRPr lang="en-US" sz="4800" kern="1200" dirty="0" smtClean="0">
            <a:solidFill>
              <a:schemeClr val="bg1"/>
            </a:solidFill>
          </a:endParaRPr>
        </a:p>
        <a:p>
          <a:pPr marL="285750" lvl="1" indent="-285750" algn="l" defTabSz="2133600">
            <a:lnSpc>
              <a:spcPct val="90000"/>
            </a:lnSpc>
            <a:spcBef>
              <a:spcPct val="0"/>
            </a:spcBef>
            <a:spcAft>
              <a:spcPct val="15000"/>
            </a:spcAft>
            <a:buChar char="••"/>
          </a:pPr>
          <a:r>
            <a:rPr lang="en-US" sz="4800" kern="1200" dirty="0" smtClean="0">
              <a:solidFill>
                <a:schemeClr val="bg1"/>
              </a:solidFill>
            </a:rPr>
            <a:t>d. Các đoàn thể</a:t>
          </a:r>
        </a:p>
      </dsp:txBody>
      <dsp:txXfrm rot="-5400000">
        <a:off x="3161411" y="713123"/>
        <a:ext cx="7520597" cy="3911705"/>
      </dsp:txXfrm>
    </dsp:sp>
    <dsp:sp modelId="{AEC6E17D-F1BC-406A-B364-F3D4F5F76DD5}">
      <dsp:nvSpPr>
        <dsp:cNvPr id="0" name=""/>
        <dsp:cNvSpPr/>
      </dsp:nvSpPr>
      <dsp:spPr>
        <a:xfrm>
          <a:off x="146136"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en-US" sz="3600" i="1" kern="1200" dirty="0" err="1" smtClean="0">
              <a:solidFill>
                <a:schemeClr val="bg1"/>
              </a:solidFill>
            </a:rPr>
            <a:t>Tổ</a:t>
          </a:r>
          <a:r>
            <a:rPr lang="en-US" sz="3600" i="1" kern="1200" dirty="0" smtClean="0">
              <a:solidFill>
                <a:schemeClr val="bg1"/>
              </a:solidFill>
            </a:rPr>
            <a:t> </a:t>
          </a:r>
          <a:r>
            <a:rPr lang="en-US" sz="3600" i="1" kern="1200" dirty="0" err="1" smtClean="0">
              <a:solidFill>
                <a:schemeClr val="bg1"/>
              </a:solidFill>
            </a:rPr>
            <a:t>chức</a:t>
          </a:r>
          <a:r>
            <a:rPr lang="en-US" sz="3600" i="1" kern="1200" dirty="0" smtClean="0">
              <a:solidFill>
                <a:schemeClr val="bg1"/>
              </a:solidFill>
            </a:rPr>
            <a:t> </a:t>
          </a:r>
          <a:r>
            <a:rPr lang="en-US" sz="3600" i="1" kern="1200" dirty="0" err="1" smtClean="0">
              <a:solidFill>
                <a:schemeClr val="bg1"/>
              </a:solidFill>
            </a:rPr>
            <a:t>nào</a:t>
          </a:r>
          <a:r>
            <a:rPr lang="en-US" sz="3600" i="1" kern="1200" dirty="0" smtClean="0">
              <a:solidFill>
                <a:schemeClr val="bg1"/>
              </a:solidFill>
            </a:rPr>
            <a:t> </a:t>
          </a:r>
          <a:r>
            <a:rPr lang="en-US" sz="3600" i="1" kern="1200" dirty="0" err="1" smtClean="0">
              <a:solidFill>
                <a:schemeClr val="bg1"/>
              </a:solidFill>
            </a:rPr>
            <a:t>sau</a:t>
          </a:r>
          <a:r>
            <a:rPr lang="en-US" sz="3600" i="1" kern="1200" dirty="0" smtClean="0">
              <a:solidFill>
                <a:schemeClr val="bg1"/>
              </a:solidFill>
            </a:rPr>
            <a:t> </a:t>
          </a:r>
          <a:r>
            <a:rPr lang="en-US" sz="3600" i="1" kern="1200" dirty="0" err="1" smtClean="0">
              <a:solidFill>
                <a:schemeClr val="bg1"/>
              </a:solidFill>
            </a:rPr>
            <a:t>đây</a:t>
          </a:r>
          <a:r>
            <a:rPr lang="en-US" sz="3600" i="1" kern="1200" dirty="0" smtClean="0">
              <a:solidFill>
                <a:schemeClr val="bg1"/>
              </a:solidFill>
            </a:rPr>
            <a:t> </a:t>
          </a:r>
          <a:r>
            <a:rPr lang="en-US" sz="3600" i="1" kern="1200" dirty="0" err="1" smtClean="0">
              <a:solidFill>
                <a:schemeClr val="bg1"/>
              </a:solidFill>
            </a:rPr>
            <a:t>đứng</a:t>
          </a:r>
          <a:r>
            <a:rPr lang="en-US" sz="3600" i="1" kern="1200" dirty="0" smtClean="0">
              <a:solidFill>
                <a:schemeClr val="bg1"/>
              </a:solidFill>
            </a:rPr>
            <a:t> ở </a:t>
          </a:r>
          <a:r>
            <a:rPr lang="en-US" sz="3600" i="1" kern="1200" dirty="0" err="1" smtClean="0">
              <a:solidFill>
                <a:schemeClr val="bg1"/>
              </a:solidFill>
            </a:rPr>
            <a:t>vị</a:t>
          </a:r>
          <a:r>
            <a:rPr lang="en-US" sz="3600" i="1" kern="1200" dirty="0" smtClean="0">
              <a:solidFill>
                <a:schemeClr val="bg1"/>
              </a:solidFill>
            </a:rPr>
            <a:t> </a:t>
          </a:r>
          <a:r>
            <a:rPr lang="en-US" sz="3600" i="1" kern="1200" dirty="0" err="1" smtClean="0">
              <a:solidFill>
                <a:schemeClr val="bg1"/>
              </a:solidFill>
            </a:rPr>
            <a:t>trí</a:t>
          </a:r>
          <a:r>
            <a:rPr lang="en-US" sz="3600" i="1" kern="1200" dirty="0" smtClean="0">
              <a:solidFill>
                <a:schemeClr val="bg1"/>
              </a:solidFill>
            </a:rPr>
            <a:t> "</a:t>
          </a:r>
          <a:r>
            <a:rPr lang="en-US" sz="3600" i="1" kern="1200" dirty="0" err="1" smtClean="0">
              <a:solidFill>
                <a:schemeClr val="bg1"/>
              </a:solidFill>
            </a:rPr>
            <a:t>trung</a:t>
          </a:r>
          <a:r>
            <a:rPr lang="en-US" sz="3600" i="1" kern="1200" dirty="0" smtClean="0">
              <a:solidFill>
                <a:schemeClr val="bg1"/>
              </a:solidFill>
            </a:rPr>
            <a:t> </a:t>
          </a:r>
          <a:r>
            <a:rPr lang="en-US" sz="3600" i="1" kern="1200" dirty="0" err="1" smtClean="0">
              <a:solidFill>
                <a:schemeClr val="bg1"/>
              </a:solidFill>
            </a:rPr>
            <a:t>tâm</a:t>
          </a:r>
          <a:r>
            <a:rPr lang="en-US" sz="3600" i="1" kern="1200" dirty="0" smtClean="0">
              <a:solidFill>
                <a:schemeClr val="bg1"/>
              </a:solidFill>
            </a:rPr>
            <a:t>" </a:t>
          </a:r>
          <a:r>
            <a:rPr lang="en-US" sz="3600" i="1" kern="1200" dirty="0" err="1" smtClean="0">
              <a:solidFill>
                <a:schemeClr val="bg1"/>
              </a:solidFill>
            </a:rPr>
            <a:t>của</a:t>
          </a:r>
          <a:r>
            <a:rPr lang="en-US" sz="3600" i="1" kern="1200" dirty="0" smtClean="0">
              <a:solidFill>
                <a:schemeClr val="bg1"/>
              </a:solidFill>
            </a:rPr>
            <a:t> </a:t>
          </a:r>
          <a:r>
            <a:rPr lang="en-US" sz="3600" i="1" kern="1200" dirty="0" err="1" smtClean="0">
              <a:solidFill>
                <a:schemeClr val="bg1"/>
              </a:solidFill>
            </a:rPr>
            <a:t>hệ</a:t>
          </a:r>
          <a:r>
            <a:rPr lang="en-US" sz="3600" i="1" kern="1200" dirty="0" smtClean="0">
              <a:solidFill>
                <a:schemeClr val="bg1"/>
              </a:solidFill>
            </a:rPr>
            <a:t> </a:t>
          </a:r>
          <a:r>
            <a:rPr lang="en-US" sz="3600" i="1" kern="1200" dirty="0" err="1" smtClean="0">
              <a:solidFill>
                <a:schemeClr val="bg1"/>
              </a:solidFill>
            </a:rPr>
            <a:t>thống</a:t>
          </a:r>
          <a:r>
            <a:rPr lang="en-US" sz="3600" i="1" kern="1200" dirty="0" smtClean="0">
              <a:solidFill>
                <a:schemeClr val="bg1"/>
              </a:solidFill>
            </a:rPr>
            <a:t> </a:t>
          </a:r>
          <a:r>
            <a:rPr lang="en-US" sz="3600" i="1" kern="1200" dirty="0" err="1" smtClean="0">
              <a:solidFill>
                <a:schemeClr val="bg1"/>
              </a:solidFill>
            </a:rPr>
            <a:t>chính</a:t>
          </a:r>
          <a:r>
            <a:rPr lang="en-US" sz="3600" i="1" kern="1200" dirty="0" smtClean="0">
              <a:solidFill>
                <a:schemeClr val="bg1"/>
              </a:solidFill>
            </a:rPr>
            <a:t> </a:t>
          </a:r>
          <a:r>
            <a:rPr lang="en-US" sz="3600" i="1" kern="1200" dirty="0" err="1" smtClean="0">
              <a:solidFill>
                <a:schemeClr val="bg1"/>
              </a:solidFill>
            </a:rPr>
            <a:t>trị</a:t>
          </a:r>
          <a:r>
            <a:rPr lang="en-US" sz="3600" i="1" kern="1200" dirty="0" smtClean="0">
              <a:solidFill>
                <a:schemeClr val="bg1"/>
              </a:solidFill>
            </a:rPr>
            <a:t> </a:t>
          </a:r>
          <a:r>
            <a:rPr lang="en-US" sz="3600" i="1" kern="1200" dirty="0" err="1" smtClean="0">
              <a:solidFill>
                <a:schemeClr val="bg1"/>
              </a:solidFill>
            </a:rPr>
            <a:t>xã</a:t>
          </a:r>
          <a:r>
            <a:rPr lang="en-US" sz="3600" i="1" kern="1200" dirty="0" smtClean="0">
              <a:solidFill>
                <a:schemeClr val="bg1"/>
              </a:solidFill>
            </a:rPr>
            <a:t> </a:t>
          </a:r>
          <a:r>
            <a:rPr lang="en-US" sz="3600" i="1" kern="1200" dirty="0" err="1" smtClean="0">
              <a:solidFill>
                <a:schemeClr val="bg1"/>
              </a:solidFill>
            </a:rPr>
            <a:t>hội</a:t>
          </a:r>
          <a:r>
            <a:rPr lang="en-US" sz="3600" i="1" kern="1200" dirty="0" smtClean="0">
              <a:solidFill>
                <a:schemeClr val="bg1"/>
              </a:solidFill>
            </a:rPr>
            <a:t> </a:t>
          </a:r>
          <a:r>
            <a:rPr lang="en-US" sz="3600" i="1" kern="1200" dirty="0" err="1" smtClean="0">
              <a:solidFill>
                <a:schemeClr val="bg1"/>
              </a:solidFill>
            </a:rPr>
            <a:t>chủ</a:t>
          </a:r>
          <a:r>
            <a:rPr lang="en-US" sz="3600" i="1" kern="1200" dirty="0" smtClean="0">
              <a:solidFill>
                <a:schemeClr val="bg1"/>
              </a:solidFill>
            </a:rPr>
            <a:t> </a:t>
          </a:r>
          <a:r>
            <a:rPr lang="en-US" sz="3600" i="1" kern="1200" dirty="0" err="1" smtClean="0">
              <a:solidFill>
                <a:schemeClr val="bg1"/>
              </a:solidFill>
            </a:rPr>
            <a:t>nghĩa</a:t>
          </a:r>
          <a:r>
            <a:rPr lang="en-US" sz="3600" i="1" kern="1200" dirty="0" smtClean="0">
              <a:solidFill>
                <a:schemeClr val="bg1"/>
              </a:solidFill>
            </a:rPr>
            <a:t> ở </a:t>
          </a:r>
          <a:r>
            <a:rPr lang="en-US" sz="3600" i="1" kern="1200" dirty="0" err="1" smtClean="0">
              <a:solidFill>
                <a:schemeClr val="bg1"/>
              </a:solidFill>
            </a:rPr>
            <a:t>Việt</a:t>
          </a:r>
          <a:r>
            <a:rPr lang="en-US" sz="3600" i="1" kern="1200" dirty="0" smtClean="0">
              <a:solidFill>
                <a:schemeClr val="bg1"/>
              </a:solidFill>
            </a:rPr>
            <a:t> Nam?</a:t>
          </a:r>
          <a:endParaRPr lang="en-US" sz="4500" i="1" kern="1200" dirty="0">
            <a:solidFill>
              <a:schemeClr val="bg1"/>
            </a:solidFill>
          </a:endParaRPr>
        </a:p>
      </dsp:txBody>
      <dsp:txXfrm>
        <a:off x="290644" y="144508"/>
        <a:ext cx="2671251" cy="512965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0050" y="-1197130"/>
          <a:ext cx="4334933" cy="773221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68580" rIns="137160" bIns="68580" numCol="1" spcCol="1270" anchor="ctr" anchorCtr="0">
          <a:noAutofit/>
        </a:bodyPr>
        <a:lstStyle/>
        <a:p>
          <a:pPr marL="285750" lvl="1" indent="-285750" algn="l" defTabSz="1600200">
            <a:lnSpc>
              <a:spcPct val="90000"/>
            </a:lnSpc>
            <a:spcBef>
              <a:spcPct val="0"/>
            </a:spcBef>
            <a:spcAft>
              <a:spcPct val="15000"/>
            </a:spcAft>
            <a:buChar char="••"/>
          </a:pPr>
          <a:r>
            <a:rPr lang="vi-VN" sz="3600" kern="1200" dirty="0" smtClean="0">
              <a:solidFill>
                <a:schemeClr val="bg1"/>
              </a:solidFill>
            </a:rPr>
            <a:t>a. Nhà nước có một hệ thống pháp luật riêng</a:t>
          </a:r>
          <a:endParaRPr lang="en-US" sz="3600" kern="1200" dirty="0">
            <a:solidFill>
              <a:schemeClr val="bg1"/>
            </a:solidFill>
          </a:endParaRPr>
        </a:p>
        <a:p>
          <a:pPr marL="285750" lvl="1" indent="-285750" algn="l" defTabSz="1600200">
            <a:lnSpc>
              <a:spcPct val="90000"/>
            </a:lnSpc>
            <a:spcBef>
              <a:spcPct val="0"/>
            </a:spcBef>
            <a:spcAft>
              <a:spcPct val="15000"/>
            </a:spcAft>
            <a:buChar char="••"/>
          </a:pPr>
          <a:r>
            <a:rPr lang="vi-VN" sz="3600" kern="1200" dirty="0" smtClean="0">
              <a:solidFill>
                <a:schemeClr val="bg1"/>
              </a:solidFill>
            </a:rPr>
            <a:t>b. Nhà nước có chủ quyền quốc gia riêng</a:t>
          </a:r>
          <a:endParaRPr lang="en-US" sz="3600" kern="1200" dirty="0" smtClean="0">
            <a:solidFill>
              <a:schemeClr val="bg1"/>
            </a:solidFill>
          </a:endParaRPr>
        </a:p>
        <a:p>
          <a:pPr marL="285750" lvl="1" indent="-285750" algn="l" defTabSz="1600200">
            <a:lnSpc>
              <a:spcPct val="90000"/>
            </a:lnSpc>
            <a:spcBef>
              <a:spcPct val="0"/>
            </a:spcBef>
            <a:spcAft>
              <a:spcPct val="15000"/>
            </a:spcAft>
            <a:buChar char="••"/>
          </a:pPr>
          <a:r>
            <a:rPr lang="vi-VN" sz="3600" kern="1200" dirty="0" smtClean="0">
              <a:solidFill>
                <a:schemeClr val="bg1"/>
              </a:solidFill>
            </a:rPr>
            <a:t>c. Nhà nước có cách quản lý riêng</a:t>
          </a:r>
          <a:endParaRPr lang="en-US" sz="3600" kern="1200" dirty="0" smtClean="0">
            <a:solidFill>
              <a:schemeClr val="bg1"/>
            </a:solidFill>
          </a:endParaRPr>
        </a:p>
        <a:p>
          <a:pPr marL="285750" lvl="1" indent="-285750" algn="l" defTabSz="1600200">
            <a:lnSpc>
              <a:spcPct val="90000"/>
            </a:lnSpc>
            <a:spcBef>
              <a:spcPct val="0"/>
            </a:spcBef>
            <a:spcAft>
              <a:spcPct val="15000"/>
            </a:spcAft>
            <a:buChar char="••"/>
          </a:pPr>
          <a:r>
            <a:rPr lang="vi-VN" sz="3600" kern="1200" dirty="0" smtClean="0">
              <a:solidFill>
                <a:schemeClr val="bg1"/>
              </a:solidFill>
            </a:rPr>
            <a:t>d. Nhà nước có đặc điểm riêng </a:t>
          </a:r>
          <a:endParaRPr lang="en-US" sz="3600" kern="1200" dirty="0" smtClean="0">
            <a:solidFill>
              <a:schemeClr val="bg1"/>
            </a:solidFill>
          </a:endParaRPr>
        </a:p>
      </dsp:txBody>
      <dsp:txXfrm rot="-5400000">
        <a:off x="3161411" y="713123"/>
        <a:ext cx="7520597" cy="3911705"/>
      </dsp:txXfrm>
    </dsp:sp>
    <dsp:sp modelId="{AEC6E17D-F1BC-406A-B364-F3D4F5F76DD5}">
      <dsp:nvSpPr>
        <dsp:cNvPr id="0" name=""/>
        <dsp:cNvSpPr/>
      </dsp:nvSpPr>
      <dsp:spPr>
        <a:xfrm>
          <a:off x="146136"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vi-VN" sz="3600" i="1" kern="1200" dirty="0" smtClean="0">
              <a:solidFill>
                <a:schemeClr val="bg1"/>
              </a:solidFill>
            </a:rPr>
            <a:t>Các Nhà nước phải tôn trọng và không can thiệp nội bộ của nhau là vì:</a:t>
          </a:r>
          <a:endParaRPr lang="en-US" sz="4500" i="1" kern="1200" dirty="0">
            <a:solidFill>
              <a:schemeClr val="bg1"/>
            </a:solidFill>
          </a:endParaRPr>
        </a:p>
      </dsp:txBody>
      <dsp:txXfrm>
        <a:off x="290644" y="144508"/>
        <a:ext cx="2671251" cy="512965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0050" y="-1197130"/>
          <a:ext cx="4334933" cy="773221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60960" rIns="121920" bIns="60960" numCol="1" spcCol="1270" anchor="ctr" anchorCtr="0">
          <a:noAutofit/>
        </a:bodyPr>
        <a:lstStyle/>
        <a:p>
          <a:pPr marL="285750" lvl="1" indent="-285750" algn="l" defTabSz="1422400">
            <a:lnSpc>
              <a:spcPct val="90000"/>
            </a:lnSpc>
            <a:spcBef>
              <a:spcPct val="0"/>
            </a:spcBef>
            <a:spcAft>
              <a:spcPct val="15000"/>
            </a:spcAft>
            <a:buChar char="••"/>
          </a:pPr>
          <a:r>
            <a:rPr lang="en-US" sz="3200" kern="1200" smtClean="0">
              <a:solidFill>
                <a:schemeClr val="bg1"/>
              </a:solidFill>
            </a:rPr>
            <a:t>a. Thực hiện quyền hành pháp</a:t>
          </a:r>
          <a:endParaRPr lang="en-US" sz="3200" kern="1200" dirty="0">
            <a:solidFill>
              <a:schemeClr val="bg1"/>
            </a:solidFill>
          </a:endParaRPr>
        </a:p>
        <a:p>
          <a:pPr marL="285750" lvl="1" indent="-285750" algn="l" defTabSz="1422400">
            <a:lnSpc>
              <a:spcPct val="90000"/>
            </a:lnSpc>
            <a:spcBef>
              <a:spcPct val="0"/>
            </a:spcBef>
            <a:spcAft>
              <a:spcPct val="15000"/>
            </a:spcAft>
            <a:buChar char="••"/>
          </a:pPr>
          <a:r>
            <a:rPr lang="vi-VN" sz="3200" kern="1200" dirty="0" smtClean="0">
              <a:solidFill>
                <a:schemeClr val="bg1"/>
              </a:solidFill>
            </a:rPr>
            <a:t>b. Thực hiện quyền lập hiến, lập pháp, quyết định các vấn đề quan trọng của đất nước và giám sát tối cao đối với hoạt động của nhà nước</a:t>
          </a:r>
          <a:endParaRPr lang="en-US" sz="3200" kern="1200" dirty="0" smtClean="0">
            <a:solidFill>
              <a:schemeClr val="bg1"/>
            </a:solidFill>
          </a:endParaRPr>
        </a:p>
        <a:p>
          <a:pPr marL="285750" lvl="1" indent="-285750" algn="l" defTabSz="1422400">
            <a:lnSpc>
              <a:spcPct val="90000"/>
            </a:lnSpc>
            <a:spcBef>
              <a:spcPct val="0"/>
            </a:spcBef>
            <a:spcAft>
              <a:spcPct val="15000"/>
            </a:spcAft>
            <a:buChar char="••"/>
          </a:pPr>
          <a:r>
            <a:rPr lang="vi-VN" sz="3200" kern="1200" dirty="0" smtClean="0">
              <a:solidFill>
                <a:schemeClr val="bg1"/>
              </a:solidFill>
            </a:rPr>
            <a:t>c. Thực hành quyền tư pháp</a:t>
          </a:r>
          <a:endParaRPr lang="en-US" sz="3200" kern="1200" dirty="0" smtClean="0">
            <a:solidFill>
              <a:schemeClr val="bg1"/>
            </a:solidFill>
          </a:endParaRPr>
        </a:p>
        <a:p>
          <a:pPr marL="285750" lvl="1" indent="-285750" algn="l" defTabSz="1422400">
            <a:lnSpc>
              <a:spcPct val="90000"/>
            </a:lnSpc>
            <a:spcBef>
              <a:spcPct val="0"/>
            </a:spcBef>
            <a:spcAft>
              <a:spcPct val="15000"/>
            </a:spcAft>
            <a:buChar char="••"/>
          </a:pPr>
          <a:r>
            <a:rPr lang="vi-VN" sz="3200" kern="1200" dirty="0" smtClean="0">
              <a:solidFill>
                <a:schemeClr val="bg1"/>
              </a:solidFill>
            </a:rPr>
            <a:t>d. Thực hành quyền công tố, kiểm sát hoạt động tư pháp</a:t>
          </a:r>
          <a:endParaRPr lang="en-US" sz="3200" kern="1200" dirty="0" smtClean="0">
            <a:solidFill>
              <a:schemeClr val="bg1"/>
            </a:solidFill>
          </a:endParaRPr>
        </a:p>
      </dsp:txBody>
      <dsp:txXfrm rot="-5400000">
        <a:off x="3161411" y="713123"/>
        <a:ext cx="7520597" cy="3911705"/>
      </dsp:txXfrm>
    </dsp:sp>
    <dsp:sp modelId="{AEC6E17D-F1BC-406A-B364-F3D4F5F76DD5}">
      <dsp:nvSpPr>
        <dsp:cNvPr id="0" name=""/>
        <dsp:cNvSpPr/>
      </dsp:nvSpPr>
      <dsp:spPr>
        <a:xfrm>
          <a:off x="146136"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en-US" sz="3600" i="1" kern="1200" dirty="0" err="1" smtClean="0">
              <a:solidFill>
                <a:schemeClr val="bg1"/>
              </a:solidFill>
            </a:rPr>
            <a:t>Chọn</a:t>
          </a:r>
          <a:r>
            <a:rPr lang="en-US" sz="3600" i="1" kern="1200" dirty="0" smtClean="0">
              <a:solidFill>
                <a:schemeClr val="bg1"/>
              </a:solidFill>
            </a:rPr>
            <a:t> </a:t>
          </a:r>
          <a:r>
            <a:rPr lang="en-US" sz="3600" i="1" kern="1200" dirty="0" err="1" smtClean="0">
              <a:solidFill>
                <a:schemeClr val="bg1"/>
              </a:solidFill>
            </a:rPr>
            <a:t>đáp</a:t>
          </a:r>
          <a:r>
            <a:rPr lang="en-US" sz="3600" i="1" kern="1200" dirty="0" smtClean="0">
              <a:solidFill>
                <a:schemeClr val="bg1"/>
              </a:solidFill>
            </a:rPr>
            <a:t> </a:t>
          </a:r>
          <a:r>
            <a:rPr lang="en-US" sz="3600" i="1" kern="1200" dirty="0" err="1" smtClean="0">
              <a:solidFill>
                <a:schemeClr val="bg1"/>
              </a:solidFill>
            </a:rPr>
            <a:t>án</a:t>
          </a:r>
          <a:r>
            <a:rPr lang="en-US" sz="3600" i="1" kern="1200" dirty="0" smtClean="0">
              <a:solidFill>
                <a:schemeClr val="bg1"/>
              </a:solidFill>
            </a:rPr>
            <a:t> </a:t>
          </a:r>
          <a:r>
            <a:rPr lang="en-US" sz="3600" i="1" kern="1200" dirty="0" err="1" smtClean="0">
              <a:solidFill>
                <a:schemeClr val="bg1"/>
              </a:solidFill>
            </a:rPr>
            <a:t>đúng</a:t>
          </a:r>
          <a:r>
            <a:rPr lang="en-US" sz="3600" i="1" kern="1200" dirty="0" smtClean="0">
              <a:solidFill>
                <a:schemeClr val="bg1"/>
              </a:solidFill>
            </a:rPr>
            <a:t> </a:t>
          </a:r>
          <a:r>
            <a:rPr lang="en-US" sz="3600" i="1" kern="1200" dirty="0" err="1" smtClean="0">
              <a:solidFill>
                <a:schemeClr val="bg1"/>
              </a:solidFill>
            </a:rPr>
            <a:t>về</a:t>
          </a:r>
          <a:r>
            <a:rPr lang="en-US" sz="3600" i="1" kern="1200" dirty="0" smtClean="0">
              <a:solidFill>
                <a:schemeClr val="bg1"/>
              </a:solidFill>
            </a:rPr>
            <a:t> </a:t>
          </a:r>
          <a:r>
            <a:rPr lang="en-US" sz="3600" i="1" kern="1200" dirty="0" err="1" smtClean="0">
              <a:solidFill>
                <a:schemeClr val="bg1"/>
              </a:solidFill>
            </a:rPr>
            <a:t>chức</a:t>
          </a:r>
          <a:r>
            <a:rPr lang="en-US" sz="3600" i="1" kern="1200" dirty="0" smtClean="0">
              <a:solidFill>
                <a:schemeClr val="bg1"/>
              </a:solidFill>
            </a:rPr>
            <a:t> </a:t>
          </a:r>
          <a:r>
            <a:rPr lang="en-US" sz="3600" i="1" kern="1200" dirty="0" err="1" smtClean="0">
              <a:solidFill>
                <a:schemeClr val="bg1"/>
              </a:solidFill>
            </a:rPr>
            <a:t>năng</a:t>
          </a:r>
          <a:r>
            <a:rPr lang="en-US" sz="3600" i="1" kern="1200" dirty="0" smtClean="0">
              <a:solidFill>
                <a:schemeClr val="bg1"/>
              </a:solidFill>
            </a:rPr>
            <a:t> </a:t>
          </a:r>
          <a:r>
            <a:rPr lang="en-US" sz="3600" i="1" kern="1200" dirty="0" err="1" smtClean="0">
              <a:solidFill>
                <a:schemeClr val="bg1"/>
              </a:solidFill>
            </a:rPr>
            <a:t>của</a:t>
          </a:r>
          <a:r>
            <a:rPr lang="en-US" sz="3600" i="1" kern="1200" dirty="0" smtClean="0">
              <a:solidFill>
                <a:schemeClr val="bg1"/>
              </a:solidFill>
            </a:rPr>
            <a:t> </a:t>
          </a:r>
          <a:r>
            <a:rPr lang="en-US" sz="3600" i="1" kern="1200" dirty="0" err="1" smtClean="0">
              <a:solidFill>
                <a:schemeClr val="bg1"/>
              </a:solidFill>
            </a:rPr>
            <a:t>Viện</a:t>
          </a:r>
          <a:r>
            <a:rPr lang="en-US" sz="3600" i="1" kern="1200" dirty="0" smtClean="0">
              <a:solidFill>
                <a:schemeClr val="bg1"/>
              </a:solidFill>
            </a:rPr>
            <a:t> </a:t>
          </a:r>
          <a:r>
            <a:rPr lang="en-US" sz="3600" i="1" kern="1200" dirty="0" err="1" smtClean="0">
              <a:solidFill>
                <a:schemeClr val="bg1"/>
              </a:solidFill>
            </a:rPr>
            <a:t>kiểm</a:t>
          </a:r>
          <a:r>
            <a:rPr lang="en-US" sz="3600" i="1" kern="1200" dirty="0" smtClean="0">
              <a:solidFill>
                <a:schemeClr val="bg1"/>
              </a:solidFill>
            </a:rPr>
            <a:t> </a:t>
          </a:r>
          <a:r>
            <a:rPr lang="en-US" sz="3600" i="1" kern="1200" dirty="0" err="1" smtClean="0">
              <a:solidFill>
                <a:schemeClr val="bg1"/>
              </a:solidFill>
            </a:rPr>
            <a:t>sát</a:t>
          </a:r>
          <a:r>
            <a:rPr lang="en-US" sz="3600" i="1" kern="1200" dirty="0" smtClean="0">
              <a:solidFill>
                <a:schemeClr val="bg1"/>
              </a:solidFill>
            </a:rPr>
            <a:t> </a:t>
          </a:r>
          <a:r>
            <a:rPr lang="en-US" sz="3600" i="1" kern="1200" dirty="0" err="1" smtClean="0">
              <a:solidFill>
                <a:schemeClr val="bg1"/>
              </a:solidFill>
            </a:rPr>
            <a:t>nhân</a:t>
          </a:r>
          <a:r>
            <a:rPr lang="en-US" sz="3600" i="1" kern="1200" dirty="0" smtClean="0">
              <a:solidFill>
                <a:schemeClr val="bg1"/>
              </a:solidFill>
            </a:rPr>
            <a:t> </a:t>
          </a:r>
          <a:r>
            <a:rPr lang="en-US" sz="3600" i="1" kern="1200" dirty="0" err="1" smtClean="0">
              <a:solidFill>
                <a:schemeClr val="bg1"/>
              </a:solidFill>
            </a:rPr>
            <a:t>dân</a:t>
          </a:r>
          <a:r>
            <a:rPr lang="en-US" sz="3600" i="1" kern="1200" dirty="0" smtClean="0">
              <a:solidFill>
                <a:schemeClr val="bg1"/>
              </a:solidFill>
            </a:rPr>
            <a:t> </a:t>
          </a:r>
          <a:r>
            <a:rPr lang="en-US" sz="3600" i="1" kern="1200" dirty="0" err="1" smtClean="0">
              <a:solidFill>
                <a:schemeClr val="bg1"/>
              </a:solidFill>
            </a:rPr>
            <a:t>là</a:t>
          </a:r>
          <a:r>
            <a:rPr lang="en-US" sz="3600" i="1" kern="1200" dirty="0" smtClean="0">
              <a:solidFill>
                <a:schemeClr val="bg1"/>
              </a:solidFill>
            </a:rPr>
            <a:t>:</a:t>
          </a:r>
          <a:endParaRPr lang="en-US" sz="4500" i="1" kern="1200" dirty="0">
            <a:solidFill>
              <a:schemeClr val="bg1"/>
            </a:solidFill>
          </a:endParaRPr>
        </a:p>
      </dsp:txBody>
      <dsp:txXfrm>
        <a:off x="290644" y="144508"/>
        <a:ext cx="2671251" cy="512965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0050" y="-1197130"/>
          <a:ext cx="4334933" cy="7732211"/>
        </a:xfrm>
        <a:prstGeom prst="round2SameRect">
          <a:avLst/>
        </a:prstGeom>
        <a:solidFill>
          <a:srgbClr val="00B05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59055" rIns="118110" bIns="59055" numCol="1" spcCol="1270" anchor="ctr" anchorCtr="0">
          <a:noAutofit/>
        </a:bodyPr>
        <a:lstStyle/>
        <a:p>
          <a:pPr marL="285750" lvl="1" indent="-285750" algn="l" defTabSz="1377950">
            <a:lnSpc>
              <a:spcPct val="90000"/>
            </a:lnSpc>
            <a:spcBef>
              <a:spcPct val="0"/>
            </a:spcBef>
            <a:spcAft>
              <a:spcPct val="15000"/>
            </a:spcAft>
            <a:buChar char="••"/>
          </a:pPr>
          <a:r>
            <a:rPr lang="en-US" sz="3100" kern="1200" dirty="0" smtClean="0">
              <a:solidFill>
                <a:schemeClr val="bg1"/>
              </a:solidFill>
            </a:rPr>
            <a:t>a. </a:t>
          </a:r>
          <a:r>
            <a:rPr lang="en-US" sz="3100" kern="1200" dirty="0" err="1" smtClean="0">
              <a:solidFill>
                <a:schemeClr val="bg1"/>
              </a:solidFill>
            </a:rPr>
            <a:t>Ủy</a:t>
          </a:r>
          <a:r>
            <a:rPr lang="en-US" sz="3100" kern="1200" dirty="0" smtClean="0">
              <a:solidFill>
                <a:schemeClr val="bg1"/>
              </a:solidFill>
            </a:rPr>
            <a:t> ban </a:t>
          </a:r>
          <a:r>
            <a:rPr lang="en-US" sz="3100" kern="1200" dirty="0" err="1" smtClean="0">
              <a:solidFill>
                <a:schemeClr val="bg1"/>
              </a:solidFill>
            </a:rPr>
            <a:t>nhân</a:t>
          </a:r>
          <a:r>
            <a:rPr lang="en-US" sz="3100" kern="1200" dirty="0" smtClean="0">
              <a:solidFill>
                <a:schemeClr val="bg1"/>
              </a:solidFill>
            </a:rPr>
            <a:t> </a:t>
          </a:r>
          <a:r>
            <a:rPr lang="en-US" sz="3100" kern="1200" dirty="0" err="1" smtClean="0">
              <a:solidFill>
                <a:schemeClr val="bg1"/>
              </a:solidFill>
            </a:rPr>
            <a:t>dân</a:t>
          </a:r>
          <a:r>
            <a:rPr lang="en-US" sz="3100" kern="1200" dirty="0" smtClean="0">
              <a:solidFill>
                <a:schemeClr val="bg1"/>
              </a:solidFill>
            </a:rPr>
            <a:t> </a:t>
          </a:r>
          <a:r>
            <a:rPr lang="en-US" sz="3100" kern="1200" dirty="0" err="1" smtClean="0">
              <a:solidFill>
                <a:schemeClr val="bg1"/>
              </a:solidFill>
            </a:rPr>
            <a:t>Thành</a:t>
          </a:r>
          <a:r>
            <a:rPr lang="en-US" sz="3100" kern="1200" dirty="0" smtClean="0">
              <a:solidFill>
                <a:schemeClr val="bg1"/>
              </a:solidFill>
            </a:rPr>
            <a:t> </a:t>
          </a:r>
          <a:r>
            <a:rPr lang="en-US" sz="3100" kern="1200" dirty="0" err="1" smtClean="0">
              <a:solidFill>
                <a:schemeClr val="bg1"/>
              </a:solidFill>
            </a:rPr>
            <a:t>phố</a:t>
          </a:r>
          <a:r>
            <a:rPr lang="en-US" sz="3100" kern="1200" dirty="0" smtClean="0">
              <a:solidFill>
                <a:schemeClr val="bg1"/>
              </a:solidFill>
            </a:rPr>
            <a:t> </a:t>
          </a:r>
          <a:r>
            <a:rPr lang="en-US" sz="3100" kern="1200" dirty="0" err="1" smtClean="0">
              <a:solidFill>
                <a:schemeClr val="bg1"/>
              </a:solidFill>
            </a:rPr>
            <a:t>Hồ</a:t>
          </a:r>
          <a:r>
            <a:rPr lang="en-US" sz="3100" kern="1200" dirty="0" smtClean="0">
              <a:solidFill>
                <a:schemeClr val="bg1"/>
              </a:solidFill>
            </a:rPr>
            <a:t> </a:t>
          </a:r>
          <a:r>
            <a:rPr lang="en-US" sz="3100" kern="1200" dirty="0" err="1" smtClean="0">
              <a:solidFill>
                <a:schemeClr val="bg1"/>
              </a:solidFill>
            </a:rPr>
            <a:t>Chí</a:t>
          </a:r>
          <a:r>
            <a:rPr lang="en-US" sz="3100" kern="1200" dirty="0" smtClean="0">
              <a:solidFill>
                <a:schemeClr val="bg1"/>
              </a:solidFill>
            </a:rPr>
            <a:t> Minh </a:t>
          </a:r>
          <a:endParaRPr lang="en-US" sz="3100" kern="1200" dirty="0">
            <a:solidFill>
              <a:schemeClr val="bg1"/>
            </a:solidFill>
          </a:endParaRPr>
        </a:p>
        <a:p>
          <a:pPr marL="285750" lvl="1" indent="-285750" algn="l" defTabSz="1377950">
            <a:lnSpc>
              <a:spcPct val="90000"/>
            </a:lnSpc>
            <a:spcBef>
              <a:spcPct val="0"/>
            </a:spcBef>
            <a:spcAft>
              <a:spcPct val="15000"/>
            </a:spcAft>
            <a:buChar char="••"/>
          </a:pPr>
          <a:r>
            <a:rPr lang="en-US" sz="3100" kern="1200" dirty="0" smtClean="0">
              <a:solidFill>
                <a:schemeClr val="bg1"/>
              </a:solidFill>
            </a:rPr>
            <a:t>b. Mặt trận tổ quốc Thành phố Hồ Chí Minh</a:t>
          </a:r>
        </a:p>
        <a:p>
          <a:pPr marL="285750" lvl="1" indent="-285750" algn="l" defTabSz="1377950">
            <a:lnSpc>
              <a:spcPct val="90000"/>
            </a:lnSpc>
            <a:spcBef>
              <a:spcPct val="0"/>
            </a:spcBef>
            <a:spcAft>
              <a:spcPct val="15000"/>
            </a:spcAft>
            <a:buChar char="••"/>
          </a:pPr>
          <a:r>
            <a:rPr lang="en-US" sz="3100" kern="1200" dirty="0" smtClean="0">
              <a:solidFill>
                <a:schemeClr val="bg1"/>
              </a:solidFill>
            </a:rPr>
            <a:t>c. Hội đồng nhân dân Thành phố Hồ Chí Minh</a:t>
          </a:r>
        </a:p>
        <a:p>
          <a:pPr marL="285750" lvl="1" indent="-285750" algn="l" defTabSz="1377950">
            <a:lnSpc>
              <a:spcPct val="90000"/>
            </a:lnSpc>
            <a:spcBef>
              <a:spcPct val="0"/>
            </a:spcBef>
            <a:spcAft>
              <a:spcPct val="15000"/>
            </a:spcAft>
            <a:buChar char="••"/>
          </a:pPr>
          <a:r>
            <a:rPr lang="en-US" sz="3100" kern="1200" dirty="0" smtClean="0">
              <a:solidFill>
                <a:schemeClr val="bg1"/>
              </a:solidFill>
            </a:rPr>
            <a:t>d. Tòa án nhân dân Thành phố Hồ Chí Minh</a:t>
          </a:r>
        </a:p>
      </dsp:txBody>
      <dsp:txXfrm rot="-5400000">
        <a:off x="3161411" y="713123"/>
        <a:ext cx="7520597" cy="3911705"/>
      </dsp:txXfrm>
    </dsp:sp>
    <dsp:sp modelId="{AEC6E17D-F1BC-406A-B364-F3D4F5F76DD5}">
      <dsp:nvSpPr>
        <dsp:cNvPr id="0" name=""/>
        <dsp:cNvSpPr/>
      </dsp:nvSpPr>
      <dsp:spPr>
        <a:xfrm>
          <a:off x="146136"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vi-VN" sz="3600" i="1" kern="1200" dirty="0" smtClean="0">
              <a:solidFill>
                <a:schemeClr val="bg1"/>
              </a:solidFill>
            </a:rPr>
            <a:t>Cơ quan quyền lực cao nhất ở Thành phố Hồ Chí Minh hiện nay là:</a:t>
          </a:r>
          <a:endParaRPr lang="en-US" sz="4500" i="1" kern="1200" dirty="0">
            <a:solidFill>
              <a:schemeClr val="bg1"/>
            </a:solidFill>
          </a:endParaRPr>
        </a:p>
      </dsp:txBody>
      <dsp:txXfrm>
        <a:off x="290644" y="144508"/>
        <a:ext cx="2671251" cy="512965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2167" y="-1197091"/>
          <a:ext cx="4330700" cy="7732211"/>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500" tIns="95250" rIns="190500" bIns="95250" numCol="1" spcCol="1270" anchor="ctr" anchorCtr="0">
          <a:noAutofit/>
        </a:bodyPr>
        <a:lstStyle/>
        <a:p>
          <a:pPr marL="285750" lvl="1" indent="-285750" algn="l" defTabSz="2222500">
            <a:lnSpc>
              <a:spcPct val="90000"/>
            </a:lnSpc>
            <a:spcBef>
              <a:spcPct val="0"/>
            </a:spcBef>
            <a:spcAft>
              <a:spcPct val="15000"/>
            </a:spcAft>
            <a:buChar char="••"/>
          </a:pPr>
          <a:r>
            <a:rPr lang="en-US" sz="5000" kern="1200" dirty="0" smtClean="0">
              <a:solidFill>
                <a:schemeClr val="bg1"/>
              </a:solidFill>
            </a:rPr>
            <a:t>a. </a:t>
          </a:r>
          <a:r>
            <a:rPr lang="en-US" sz="5000" kern="1200" dirty="0" err="1" smtClean="0">
              <a:solidFill>
                <a:schemeClr val="bg1"/>
              </a:solidFill>
            </a:rPr>
            <a:t>Chính</a:t>
          </a:r>
          <a:r>
            <a:rPr lang="en-US" sz="5000" kern="1200" dirty="0" smtClean="0">
              <a:solidFill>
                <a:schemeClr val="bg1"/>
              </a:solidFill>
            </a:rPr>
            <a:t> </a:t>
          </a:r>
          <a:r>
            <a:rPr lang="en-US" sz="5000" kern="1200" dirty="0" err="1" smtClean="0">
              <a:solidFill>
                <a:schemeClr val="bg1"/>
              </a:solidFill>
            </a:rPr>
            <a:t>phủ</a:t>
          </a:r>
          <a:endParaRPr lang="en-US" sz="5000" kern="1200" dirty="0">
            <a:solidFill>
              <a:schemeClr val="bg1"/>
            </a:solidFill>
          </a:endParaRPr>
        </a:p>
        <a:p>
          <a:pPr marL="285750" lvl="1" indent="-285750" algn="l" defTabSz="2222500">
            <a:lnSpc>
              <a:spcPct val="90000"/>
            </a:lnSpc>
            <a:spcBef>
              <a:spcPct val="0"/>
            </a:spcBef>
            <a:spcAft>
              <a:spcPct val="15000"/>
            </a:spcAft>
            <a:buChar char="••"/>
          </a:pPr>
          <a:r>
            <a:rPr lang="en-US" sz="5000" kern="1200" dirty="0" smtClean="0">
              <a:solidFill>
                <a:schemeClr val="bg1"/>
              </a:solidFill>
            </a:rPr>
            <a:t>b. Quốc hội</a:t>
          </a:r>
        </a:p>
        <a:p>
          <a:pPr marL="285750" lvl="1" indent="-285750" algn="l" defTabSz="2222500">
            <a:lnSpc>
              <a:spcPct val="90000"/>
            </a:lnSpc>
            <a:spcBef>
              <a:spcPct val="0"/>
            </a:spcBef>
            <a:spcAft>
              <a:spcPct val="15000"/>
            </a:spcAft>
            <a:buChar char="••"/>
          </a:pPr>
          <a:r>
            <a:rPr lang="en-US" sz="5000" kern="1200" dirty="0" smtClean="0">
              <a:solidFill>
                <a:schemeClr val="bg1"/>
              </a:solidFill>
            </a:rPr>
            <a:t>c. Tòa án nhân dân</a:t>
          </a:r>
        </a:p>
        <a:p>
          <a:pPr marL="285750" lvl="1" indent="-285750" algn="l" defTabSz="2222500">
            <a:lnSpc>
              <a:spcPct val="90000"/>
            </a:lnSpc>
            <a:spcBef>
              <a:spcPct val="0"/>
            </a:spcBef>
            <a:spcAft>
              <a:spcPct val="15000"/>
            </a:spcAft>
            <a:buChar char="••"/>
          </a:pPr>
          <a:r>
            <a:rPr lang="en-US" sz="5000" kern="1200" dirty="0" smtClean="0">
              <a:solidFill>
                <a:schemeClr val="bg1"/>
              </a:solidFill>
            </a:rPr>
            <a:t>d. Viện kiểm sát nhân dân</a:t>
          </a:r>
        </a:p>
      </dsp:txBody>
      <dsp:txXfrm rot="-5400000">
        <a:off x="3161412" y="715071"/>
        <a:ext cx="7520804" cy="3907886"/>
      </dsp:txXfrm>
    </dsp:sp>
    <dsp:sp modelId="{AEC6E17D-F1BC-406A-B364-F3D4F5F76DD5}">
      <dsp:nvSpPr>
        <dsp:cNvPr id="0" name=""/>
        <dsp:cNvSpPr/>
      </dsp:nvSpPr>
      <dsp:spPr>
        <a:xfrm>
          <a:off x="146136" y="2645"/>
          <a:ext cx="296026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vi-VN" sz="3200" i="1" kern="1200" dirty="0" smtClean="0">
              <a:solidFill>
                <a:schemeClr val="bg1"/>
              </a:solidFill>
            </a:rPr>
            <a:t>Hiến pháp năm 2013 quy định: Cơ quan xét xử của nước Cộng hoà xã hội chủ nghĩa Việt Nam, thực hiện quyền tư pháp là cơ quan nào?</a:t>
          </a:r>
          <a:endParaRPr lang="en-US" sz="3200" i="1" kern="1200" dirty="0">
            <a:solidFill>
              <a:schemeClr val="bg1"/>
            </a:solidFill>
          </a:endParaRPr>
        </a:p>
      </dsp:txBody>
      <dsp:txXfrm>
        <a:off x="290644" y="147153"/>
        <a:ext cx="2671251" cy="512435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0050" y="-1197130"/>
          <a:ext cx="4334933" cy="7732211"/>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9550" tIns="104775" rIns="209550" bIns="104775" numCol="1" spcCol="1270" anchor="ctr" anchorCtr="0">
          <a:noAutofit/>
        </a:bodyPr>
        <a:lstStyle/>
        <a:p>
          <a:pPr marL="285750" lvl="1" indent="-285750" algn="l" defTabSz="2444750">
            <a:lnSpc>
              <a:spcPct val="90000"/>
            </a:lnSpc>
            <a:spcBef>
              <a:spcPct val="0"/>
            </a:spcBef>
            <a:spcAft>
              <a:spcPct val="15000"/>
            </a:spcAft>
            <a:buChar char="••"/>
          </a:pPr>
          <a:r>
            <a:rPr lang="en-US" sz="5500" kern="1200" dirty="0" smtClean="0">
              <a:solidFill>
                <a:schemeClr val="bg1"/>
              </a:solidFill>
            </a:rPr>
            <a:t>a. </a:t>
          </a:r>
          <a:r>
            <a:rPr lang="en-US" sz="5500" kern="1200" dirty="0" err="1" smtClean="0">
              <a:solidFill>
                <a:schemeClr val="bg1"/>
              </a:solidFill>
            </a:rPr>
            <a:t>Việt</a:t>
          </a:r>
          <a:r>
            <a:rPr lang="en-US" sz="5500" kern="1200" dirty="0" smtClean="0">
              <a:solidFill>
                <a:schemeClr val="bg1"/>
              </a:solidFill>
            </a:rPr>
            <a:t> Nam </a:t>
          </a:r>
          <a:r>
            <a:rPr lang="en-US" sz="5500" kern="1200" dirty="0" err="1" smtClean="0">
              <a:solidFill>
                <a:schemeClr val="bg1"/>
              </a:solidFill>
            </a:rPr>
            <a:t>yêu</a:t>
          </a:r>
          <a:r>
            <a:rPr lang="en-US" sz="5500" kern="1200" dirty="0" smtClean="0">
              <a:solidFill>
                <a:schemeClr val="bg1"/>
              </a:solidFill>
            </a:rPr>
            <a:t> </a:t>
          </a:r>
          <a:r>
            <a:rPr lang="en-US" sz="5500" kern="1200" dirty="0" err="1" smtClean="0">
              <a:solidFill>
                <a:schemeClr val="bg1"/>
              </a:solidFill>
            </a:rPr>
            <a:t>cầu</a:t>
          </a:r>
          <a:r>
            <a:rPr lang="en-US" sz="5500" kern="1200" dirty="0" smtClean="0">
              <a:solidFill>
                <a:schemeClr val="bg1"/>
              </a:solidFill>
            </a:rPr>
            <a:t> ca</a:t>
          </a:r>
          <a:endParaRPr lang="en-US" sz="5500" kern="1200" dirty="0">
            <a:solidFill>
              <a:schemeClr val="bg1"/>
            </a:solidFill>
          </a:endParaRPr>
        </a:p>
        <a:p>
          <a:pPr marL="285750" lvl="1" indent="-285750" algn="l" defTabSz="2444750">
            <a:lnSpc>
              <a:spcPct val="90000"/>
            </a:lnSpc>
            <a:spcBef>
              <a:spcPct val="0"/>
            </a:spcBef>
            <a:spcAft>
              <a:spcPct val="15000"/>
            </a:spcAft>
            <a:buChar char="••"/>
          </a:pPr>
          <a:r>
            <a:rPr lang="nn-NO" sz="5500" kern="1200" dirty="0" smtClean="0">
              <a:solidFill>
                <a:schemeClr val="bg1"/>
              </a:solidFill>
            </a:rPr>
            <a:t>b. Nhật ký trong tù</a:t>
          </a:r>
          <a:endParaRPr lang="en-US" sz="5500" kern="1200" dirty="0" smtClean="0">
            <a:solidFill>
              <a:schemeClr val="bg1"/>
            </a:solidFill>
          </a:endParaRPr>
        </a:p>
        <a:p>
          <a:pPr marL="285750" lvl="1" indent="-285750" algn="l" defTabSz="2444750">
            <a:lnSpc>
              <a:spcPct val="90000"/>
            </a:lnSpc>
            <a:spcBef>
              <a:spcPct val="0"/>
            </a:spcBef>
            <a:spcAft>
              <a:spcPct val="15000"/>
            </a:spcAft>
            <a:buChar char="••"/>
          </a:pPr>
          <a:r>
            <a:rPr lang="en-US" sz="5500" kern="1200" dirty="0" smtClean="0">
              <a:solidFill>
                <a:schemeClr val="bg1"/>
              </a:solidFill>
            </a:rPr>
            <a:t>c. Di chúc</a:t>
          </a:r>
        </a:p>
        <a:p>
          <a:pPr marL="285750" lvl="1" indent="-285750" algn="l" defTabSz="2444750">
            <a:lnSpc>
              <a:spcPct val="90000"/>
            </a:lnSpc>
            <a:spcBef>
              <a:spcPct val="0"/>
            </a:spcBef>
            <a:spcAft>
              <a:spcPct val="15000"/>
            </a:spcAft>
            <a:buChar char="••"/>
          </a:pPr>
          <a:r>
            <a:rPr lang="vi-VN" sz="5500" kern="1200" dirty="0" smtClean="0">
              <a:solidFill>
                <a:schemeClr val="bg1"/>
              </a:solidFill>
            </a:rPr>
            <a:t>d.  Đường cách mệnh</a:t>
          </a:r>
          <a:endParaRPr lang="en-US" sz="5500" kern="1200" dirty="0" smtClean="0">
            <a:solidFill>
              <a:schemeClr val="bg1"/>
            </a:solidFill>
          </a:endParaRPr>
        </a:p>
      </dsp:txBody>
      <dsp:txXfrm rot="-5400000">
        <a:off x="3161411" y="713123"/>
        <a:ext cx="7520597" cy="3911705"/>
      </dsp:txXfrm>
    </dsp:sp>
    <dsp:sp modelId="{AEC6E17D-F1BC-406A-B364-F3D4F5F76DD5}">
      <dsp:nvSpPr>
        <dsp:cNvPr id="0" name=""/>
        <dsp:cNvSpPr/>
      </dsp:nvSpPr>
      <dsp:spPr>
        <a:xfrm>
          <a:off x="146136"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bg1"/>
              </a:solidFill>
            </a:rPr>
            <a:t>"</a:t>
          </a:r>
          <a:r>
            <a:rPr lang="en-US" sz="2800" i="1" kern="1200" dirty="0" err="1" smtClean="0">
              <a:solidFill>
                <a:schemeClr val="bg1"/>
              </a:solidFill>
            </a:rPr>
            <a:t>Bảy</a:t>
          </a:r>
          <a:r>
            <a:rPr lang="en-US" sz="2800" i="1" kern="1200" dirty="0" smtClean="0">
              <a:solidFill>
                <a:schemeClr val="bg1"/>
              </a:solidFill>
            </a:rPr>
            <a:t> </a:t>
          </a:r>
          <a:r>
            <a:rPr lang="en-US" sz="2800" i="1" kern="1200" dirty="0" err="1" smtClean="0">
              <a:solidFill>
                <a:schemeClr val="bg1"/>
              </a:solidFill>
            </a:rPr>
            <a:t>xin</a:t>
          </a:r>
          <a:r>
            <a:rPr lang="en-US" sz="2800" i="1" kern="1200" dirty="0" smtClean="0">
              <a:solidFill>
                <a:schemeClr val="bg1"/>
              </a:solidFill>
            </a:rPr>
            <a:t> </a:t>
          </a:r>
          <a:r>
            <a:rPr lang="en-US" sz="2800" i="1" kern="1200" dirty="0" err="1" smtClean="0">
              <a:solidFill>
                <a:schemeClr val="bg1"/>
              </a:solidFill>
            </a:rPr>
            <a:t>hiến</a:t>
          </a:r>
          <a:r>
            <a:rPr lang="en-US" sz="2800" i="1" kern="1200" dirty="0" smtClean="0">
              <a:solidFill>
                <a:schemeClr val="bg1"/>
              </a:solidFill>
            </a:rPr>
            <a:t> </a:t>
          </a:r>
          <a:r>
            <a:rPr lang="en-US" sz="2800" i="1" kern="1200" dirty="0" err="1" smtClean="0">
              <a:solidFill>
                <a:schemeClr val="bg1"/>
              </a:solidFill>
            </a:rPr>
            <a:t>pháp</a:t>
          </a:r>
          <a:r>
            <a:rPr lang="en-US" sz="2800" i="1" kern="1200" dirty="0" smtClean="0">
              <a:solidFill>
                <a:schemeClr val="bg1"/>
              </a:solidFill>
            </a:rPr>
            <a:t> ban </a:t>
          </a:r>
          <a:r>
            <a:rPr lang="en-US" sz="2800" i="1" kern="1200" dirty="0" err="1" smtClean="0">
              <a:solidFill>
                <a:schemeClr val="bg1"/>
              </a:solidFill>
            </a:rPr>
            <a:t>hành</a:t>
          </a:r>
          <a:endParaRPr lang="en-US" sz="2800" i="1" kern="1200" dirty="0" smtClean="0">
            <a:solidFill>
              <a:schemeClr val="bg1"/>
            </a:solidFill>
          </a:endParaRPr>
        </a:p>
        <a:p>
          <a:pPr lvl="0" algn="ctr" defTabSz="1244600">
            <a:lnSpc>
              <a:spcPct val="90000"/>
            </a:lnSpc>
            <a:spcBef>
              <a:spcPct val="0"/>
            </a:spcBef>
            <a:spcAft>
              <a:spcPct val="35000"/>
            </a:spcAft>
          </a:pPr>
          <a:r>
            <a:rPr lang="en-US" sz="2800" i="1" kern="1200" dirty="0" err="1" smtClean="0">
              <a:solidFill>
                <a:schemeClr val="bg1"/>
              </a:solidFill>
            </a:rPr>
            <a:t>Trăm</a:t>
          </a:r>
          <a:r>
            <a:rPr lang="en-US" sz="2800" i="1" kern="1200" dirty="0" smtClean="0">
              <a:solidFill>
                <a:schemeClr val="bg1"/>
              </a:solidFill>
            </a:rPr>
            <a:t> </a:t>
          </a:r>
          <a:r>
            <a:rPr lang="en-US" sz="2800" i="1" kern="1200" dirty="0" err="1" smtClean="0">
              <a:solidFill>
                <a:schemeClr val="bg1"/>
              </a:solidFill>
            </a:rPr>
            <a:t>điều</a:t>
          </a:r>
          <a:r>
            <a:rPr lang="en-US" sz="2800" i="1" kern="1200" dirty="0" smtClean="0">
              <a:solidFill>
                <a:schemeClr val="bg1"/>
              </a:solidFill>
            </a:rPr>
            <a:t> </a:t>
          </a:r>
          <a:r>
            <a:rPr lang="en-US" sz="2800" i="1" kern="1200" dirty="0" err="1" smtClean="0">
              <a:solidFill>
                <a:schemeClr val="bg1"/>
              </a:solidFill>
            </a:rPr>
            <a:t>phải</a:t>
          </a:r>
          <a:r>
            <a:rPr lang="en-US" sz="2800" i="1" kern="1200" dirty="0" smtClean="0">
              <a:solidFill>
                <a:schemeClr val="bg1"/>
              </a:solidFill>
            </a:rPr>
            <a:t> </a:t>
          </a:r>
          <a:r>
            <a:rPr lang="en-US" sz="2800" i="1" kern="1200" dirty="0" err="1" smtClean="0">
              <a:solidFill>
                <a:schemeClr val="bg1"/>
              </a:solidFill>
            </a:rPr>
            <a:t>có</a:t>
          </a:r>
          <a:r>
            <a:rPr lang="en-US" sz="2800" i="1" kern="1200" dirty="0" smtClean="0">
              <a:solidFill>
                <a:schemeClr val="bg1"/>
              </a:solidFill>
            </a:rPr>
            <a:t> </a:t>
          </a:r>
          <a:r>
            <a:rPr lang="en-US" sz="2800" i="1" kern="1200" dirty="0" err="1" smtClean="0">
              <a:solidFill>
                <a:schemeClr val="bg1"/>
              </a:solidFill>
            </a:rPr>
            <a:t>thần</a:t>
          </a:r>
          <a:r>
            <a:rPr lang="en-US" sz="2800" i="1" kern="1200" dirty="0" smtClean="0">
              <a:solidFill>
                <a:schemeClr val="bg1"/>
              </a:solidFill>
            </a:rPr>
            <a:t> </a:t>
          </a:r>
          <a:r>
            <a:rPr lang="en-US" sz="2800" i="1" kern="1200" dirty="0" err="1" smtClean="0">
              <a:solidFill>
                <a:schemeClr val="bg1"/>
              </a:solidFill>
            </a:rPr>
            <a:t>linh</a:t>
          </a:r>
          <a:r>
            <a:rPr lang="en-US" sz="2800" i="1" kern="1200" dirty="0" smtClean="0">
              <a:solidFill>
                <a:schemeClr val="bg1"/>
              </a:solidFill>
            </a:rPr>
            <a:t> </a:t>
          </a:r>
          <a:r>
            <a:rPr lang="en-US" sz="2800" i="1" kern="1200" dirty="0" err="1" smtClean="0">
              <a:solidFill>
                <a:schemeClr val="bg1"/>
              </a:solidFill>
            </a:rPr>
            <a:t>pháp</a:t>
          </a:r>
          <a:r>
            <a:rPr lang="en-US" sz="2800" i="1" kern="1200" dirty="0" smtClean="0">
              <a:solidFill>
                <a:schemeClr val="bg1"/>
              </a:solidFill>
            </a:rPr>
            <a:t> </a:t>
          </a:r>
          <a:r>
            <a:rPr lang="en-US" sz="2800" i="1" kern="1200" dirty="0" err="1" smtClean="0">
              <a:solidFill>
                <a:schemeClr val="bg1"/>
              </a:solidFill>
            </a:rPr>
            <a:t>quyền</a:t>
          </a:r>
          <a:r>
            <a:rPr lang="en-US" sz="2800" i="1" kern="1200" dirty="0" smtClean="0">
              <a:solidFill>
                <a:schemeClr val="bg1"/>
              </a:solidFill>
            </a:rPr>
            <a:t>"</a:t>
          </a:r>
        </a:p>
        <a:p>
          <a:pPr lvl="0" algn="ctr" defTabSz="1244600">
            <a:lnSpc>
              <a:spcPct val="90000"/>
            </a:lnSpc>
            <a:spcBef>
              <a:spcPct val="0"/>
            </a:spcBef>
            <a:spcAft>
              <a:spcPct val="35000"/>
            </a:spcAft>
          </a:pPr>
          <a:r>
            <a:rPr lang="en-US" sz="2800" i="1" kern="1200" dirty="0" smtClean="0">
              <a:solidFill>
                <a:schemeClr val="bg1"/>
              </a:solidFill>
            </a:rPr>
            <a:t>T</a:t>
          </a:r>
          <a:r>
            <a:rPr lang="vi-VN" sz="2800" i="1" kern="1200" dirty="0" smtClean="0">
              <a:solidFill>
                <a:schemeClr val="bg1"/>
              </a:solidFill>
            </a:rPr>
            <a:t>rích trong tác phẩm nào của Chủ tịch Hồ Chí Minh?</a:t>
          </a:r>
          <a:endParaRPr lang="en-US" sz="2800" i="1" kern="1200" dirty="0">
            <a:solidFill>
              <a:schemeClr val="bg1"/>
            </a:solidFill>
          </a:endParaRPr>
        </a:p>
      </dsp:txBody>
      <dsp:txXfrm>
        <a:off x="290644" y="144508"/>
        <a:ext cx="2671251" cy="5129651"/>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0050" y="-1197130"/>
          <a:ext cx="4334933" cy="7732211"/>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980" tIns="110490" rIns="220980" bIns="110490" numCol="1" spcCol="1270" anchor="ctr" anchorCtr="0">
          <a:noAutofit/>
        </a:bodyPr>
        <a:lstStyle/>
        <a:p>
          <a:pPr marL="285750" lvl="1" indent="-285750" algn="l" defTabSz="2578100">
            <a:lnSpc>
              <a:spcPct val="90000"/>
            </a:lnSpc>
            <a:spcBef>
              <a:spcPct val="0"/>
            </a:spcBef>
            <a:spcAft>
              <a:spcPct val="15000"/>
            </a:spcAft>
            <a:buChar char="••"/>
          </a:pPr>
          <a:r>
            <a:rPr lang="en-US" sz="5800" kern="1200" dirty="0" smtClean="0">
              <a:solidFill>
                <a:schemeClr val="bg1"/>
              </a:solidFill>
            </a:rPr>
            <a:t>a. </a:t>
          </a:r>
          <a:r>
            <a:rPr lang="en-US" sz="5800" kern="1200" dirty="0" err="1" smtClean="0">
              <a:solidFill>
                <a:schemeClr val="bg1"/>
              </a:solidFill>
            </a:rPr>
            <a:t>Quốc</a:t>
          </a:r>
          <a:r>
            <a:rPr lang="en-US" sz="5800" kern="1200" dirty="0" smtClean="0">
              <a:solidFill>
                <a:schemeClr val="bg1"/>
              </a:solidFill>
            </a:rPr>
            <a:t> </a:t>
          </a:r>
          <a:r>
            <a:rPr lang="en-US" sz="5800" kern="1200" dirty="0" err="1" smtClean="0">
              <a:solidFill>
                <a:schemeClr val="bg1"/>
              </a:solidFill>
            </a:rPr>
            <a:t>hội</a:t>
          </a:r>
          <a:endParaRPr lang="en-US" sz="5800" kern="1200" dirty="0">
            <a:solidFill>
              <a:schemeClr val="bg1"/>
            </a:solidFill>
          </a:endParaRPr>
        </a:p>
        <a:p>
          <a:pPr marL="285750" lvl="1" indent="-285750" algn="l" defTabSz="2578100">
            <a:lnSpc>
              <a:spcPct val="90000"/>
            </a:lnSpc>
            <a:spcBef>
              <a:spcPct val="0"/>
            </a:spcBef>
            <a:spcAft>
              <a:spcPct val="15000"/>
            </a:spcAft>
            <a:buChar char="••"/>
          </a:pPr>
          <a:r>
            <a:rPr lang="en-US" sz="5800" kern="1200" dirty="0" smtClean="0">
              <a:solidFill>
                <a:schemeClr val="bg1"/>
              </a:solidFill>
            </a:rPr>
            <a:t>b. Chính phủ</a:t>
          </a:r>
        </a:p>
        <a:p>
          <a:pPr marL="285750" lvl="1" indent="-285750" algn="l" defTabSz="2578100">
            <a:lnSpc>
              <a:spcPct val="90000"/>
            </a:lnSpc>
            <a:spcBef>
              <a:spcPct val="0"/>
            </a:spcBef>
            <a:spcAft>
              <a:spcPct val="15000"/>
            </a:spcAft>
            <a:buChar char="••"/>
          </a:pPr>
          <a:r>
            <a:rPr lang="en-US" sz="5800" kern="1200" dirty="0" smtClean="0">
              <a:solidFill>
                <a:schemeClr val="bg1"/>
              </a:solidFill>
            </a:rPr>
            <a:t>c. Viện kiểm sát</a:t>
          </a:r>
        </a:p>
        <a:p>
          <a:pPr marL="285750" lvl="1" indent="-285750" algn="l" defTabSz="2578100">
            <a:lnSpc>
              <a:spcPct val="90000"/>
            </a:lnSpc>
            <a:spcBef>
              <a:spcPct val="0"/>
            </a:spcBef>
            <a:spcAft>
              <a:spcPct val="15000"/>
            </a:spcAft>
            <a:buChar char="••"/>
          </a:pPr>
          <a:r>
            <a:rPr lang="en-US" sz="5800" kern="1200" dirty="0" smtClean="0">
              <a:solidFill>
                <a:schemeClr val="bg1"/>
              </a:solidFill>
            </a:rPr>
            <a:t>d. Toàn án</a:t>
          </a:r>
        </a:p>
      </dsp:txBody>
      <dsp:txXfrm rot="-5400000">
        <a:off x="3161411" y="713123"/>
        <a:ext cx="7520597" cy="3911705"/>
      </dsp:txXfrm>
    </dsp:sp>
    <dsp:sp modelId="{AEC6E17D-F1BC-406A-B364-F3D4F5F76DD5}">
      <dsp:nvSpPr>
        <dsp:cNvPr id="0" name=""/>
        <dsp:cNvSpPr/>
      </dsp:nvSpPr>
      <dsp:spPr>
        <a:xfrm>
          <a:off x="146136"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vi-VN" sz="2800" i="1" kern="1200" dirty="0" smtClean="0">
              <a:solidFill>
                <a:schemeClr val="bg1"/>
              </a:solidFill>
            </a:rPr>
            <a:t>Hiến pháp năm 2013 quy định: </a:t>
          </a:r>
          <a:r>
            <a:rPr lang="vi-VN" sz="2800" i="1" kern="1200" dirty="0" smtClean="0">
              <a:solidFill>
                <a:srgbClr val="FFFF00"/>
              </a:solidFill>
            </a:rPr>
            <a:t>Cơ quan hành chính nhà nước cao nhất của nước Cộng hoà xã hội chủ nghĩa Việt Nam là cơ  quan nào?</a:t>
          </a:r>
          <a:endParaRPr lang="en-US" sz="2800" i="1" kern="1200" dirty="0">
            <a:solidFill>
              <a:srgbClr val="FFFF00"/>
            </a:solidFill>
          </a:endParaRPr>
        </a:p>
      </dsp:txBody>
      <dsp:txXfrm>
        <a:off x="290644" y="144508"/>
        <a:ext cx="2671251" cy="5129651"/>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0050" y="-1197130"/>
          <a:ext cx="4334933" cy="7732211"/>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80010" rIns="160020" bIns="80010" numCol="1" spcCol="1270" anchor="ctr" anchorCtr="0">
          <a:noAutofit/>
        </a:bodyPr>
        <a:lstStyle/>
        <a:p>
          <a:pPr marL="285750" lvl="1" indent="-285750" algn="l" defTabSz="1866900">
            <a:lnSpc>
              <a:spcPct val="90000"/>
            </a:lnSpc>
            <a:spcBef>
              <a:spcPct val="0"/>
            </a:spcBef>
            <a:spcAft>
              <a:spcPct val="15000"/>
            </a:spcAft>
            <a:buChar char="••"/>
          </a:pPr>
          <a:r>
            <a:rPr lang="en-US" sz="4200" kern="1200" dirty="0" smtClean="0">
              <a:solidFill>
                <a:schemeClr val="bg1"/>
              </a:solidFill>
            </a:rPr>
            <a:t>a. </a:t>
          </a:r>
          <a:r>
            <a:rPr lang="en-US" sz="4200" kern="1200" dirty="0" err="1" smtClean="0">
              <a:solidFill>
                <a:schemeClr val="bg1"/>
              </a:solidFill>
            </a:rPr>
            <a:t>Mặt</a:t>
          </a:r>
          <a:r>
            <a:rPr lang="en-US" sz="4200" kern="1200" dirty="0" smtClean="0">
              <a:solidFill>
                <a:schemeClr val="bg1"/>
              </a:solidFill>
            </a:rPr>
            <a:t> </a:t>
          </a:r>
          <a:r>
            <a:rPr lang="en-US" sz="4200" kern="1200" dirty="0" err="1" smtClean="0">
              <a:solidFill>
                <a:schemeClr val="bg1"/>
              </a:solidFill>
            </a:rPr>
            <a:t>trận</a:t>
          </a:r>
          <a:r>
            <a:rPr lang="en-US" sz="4200" kern="1200" dirty="0" smtClean="0">
              <a:solidFill>
                <a:schemeClr val="bg1"/>
              </a:solidFill>
            </a:rPr>
            <a:t> </a:t>
          </a:r>
          <a:r>
            <a:rPr lang="en-US" sz="4200" kern="1200" dirty="0" err="1" smtClean="0">
              <a:solidFill>
                <a:schemeClr val="bg1"/>
              </a:solidFill>
            </a:rPr>
            <a:t>Tổ</a:t>
          </a:r>
          <a:r>
            <a:rPr lang="en-US" sz="4200" kern="1200" dirty="0" smtClean="0">
              <a:solidFill>
                <a:schemeClr val="bg1"/>
              </a:solidFill>
            </a:rPr>
            <a:t> </a:t>
          </a:r>
          <a:r>
            <a:rPr lang="en-US" sz="4200" kern="1200" dirty="0" err="1" smtClean="0">
              <a:solidFill>
                <a:schemeClr val="bg1"/>
              </a:solidFill>
            </a:rPr>
            <a:t>quốc</a:t>
          </a:r>
          <a:r>
            <a:rPr lang="en-US" sz="4200" kern="1200" dirty="0" smtClean="0">
              <a:solidFill>
                <a:schemeClr val="bg1"/>
              </a:solidFill>
            </a:rPr>
            <a:t> </a:t>
          </a:r>
          <a:r>
            <a:rPr lang="en-US" sz="4200" kern="1200" dirty="0" err="1" smtClean="0">
              <a:solidFill>
                <a:schemeClr val="bg1"/>
              </a:solidFill>
            </a:rPr>
            <a:t>Việt</a:t>
          </a:r>
          <a:r>
            <a:rPr lang="en-US" sz="4200" kern="1200" dirty="0" smtClean="0">
              <a:solidFill>
                <a:schemeClr val="bg1"/>
              </a:solidFill>
            </a:rPr>
            <a:t> </a:t>
          </a:r>
          <a:r>
            <a:rPr lang="en-US" sz="4200" kern="1200" dirty="0" err="1" smtClean="0">
              <a:solidFill>
                <a:schemeClr val="bg1"/>
              </a:solidFill>
            </a:rPr>
            <a:t>nam</a:t>
          </a:r>
          <a:endParaRPr lang="en-US" sz="4200" kern="1200" dirty="0">
            <a:solidFill>
              <a:schemeClr val="bg1"/>
            </a:solidFill>
          </a:endParaRPr>
        </a:p>
        <a:p>
          <a:pPr marL="285750" lvl="1" indent="-285750" algn="l" defTabSz="1866900">
            <a:lnSpc>
              <a:spcPct val="90000"/>
            </a:lnSpc>
            <a:spcBef>
              <a:spcPct val="0"/>
            </a:spcBef>
            <a:spcAft>
              <a:spcPct val="15000"/>
            </a:spcAft>
            <a:buChar char="••"/>
          </a:pPr>
          <a:r>
            <a:rPr lang="en-US" sz="4200" kern="1200" dirty="0" smtClean="0">
              <a:solidFill>
                <a:schemeClr val="bg1"/>
              </a:solidFill>
            </a:rPr>
            <a:t>b. Đảng Cộng sản Việt Nam</a:t>
          </a:r>
        </a:p>
        <a:p>
          <a:pPr marL="285750" lvl="1" indent="-285750" algn="l" defTabSz="1866900">
            <a:lnSpc>
              <a:spcPct val="90000"/>
            </a:lnSpc>
            <a:spcBef>
              <a:spcPct val="0"/>
            </a:spcBef>
            <a:spcAft>
              <a:spcPct val="15000"/>
            </a:spcAft>
            <a:buChar char="••"/>
          </a:pPr>
          <a:r>
            <a:rPr lang="en-US" sz="4200" kern="1200" dirty="0" smtClean="0">
              <a:solidFill>
                <a:schemeClr val="bg1"/>
              </a:solidFill>
            </a:rPr>
            <a:t>c. Hội liên hiệp Phụ nữ Việt Nam</a:t>
          </a:r>
        </a:p>
        <a:p>
          <a:pPr marL="285750" lvl="1" indent="-285750" algn="l" defTabSz="1866900">
            <a:lnSpc>
              <a:spcPct val="90000"/>
            </a:lnSpc>
            <a:spcBef>
              <a:spcPct val="0"/>
            </a:spcBef>
            <a:spcAft>
              <a:spcPct val="15000"/>
            </a:spcAft>
            <a:buChar char="••"/>
          </a:pPr>
          <a:r>
            <a:rPr lang="en-US" sz="4200" kern="1200" dirty="0" smtClean="0">
              <a:solidFill>
                <a:schemeClr val="bg1"/>
              </a:solidFill>
            </a:rPr>
            <a:t>d. Liên đoàn Lao động Việt Nam</a:t>
          </a:r>
        </a:p>
      </dsp:txBody>
      <dsp:txXfrm rot="-5400000">
        <a:off x="3161411" y="713123"/>
        <a:ext cx="7520597" cy="3911705"/>
      </dsp:txXfrm>
    </dsp:sp>
    <dsp:sp modelId="{AEC6E17D-F1BC-406A-B364-F3D4F5F76DD5}">
      <dsp:nvSpPr>
        <dsp:cNvPr id="0" name=""/>
        <dsp:cNvSpPr/>
      </dsp:nvSpPr>
      <dsp:spPr>
        <a:xfrm>
          <a:off x="146136"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vi-VN" sz="3200" i="1" kern="1200" dirty="0" smtClean="0">
              <a:solidFill>
                <a:schemeClr val="bg1"/>
              </a:solidFill>
            </a:rPr>
            <a:t>Nhà nước pháp quyền xã hội chủ nghĩa Việt Nam do tổ chức nào dưới đây lãnh đạo?</a:t>
          </a:r>
          <a:endParaRPr lang="en-US" sz="3200" i="1" kern="1200" dirty="0">
            <a:solidFill>
              <a:srgbClr val="FFFF00"/>
            </a:solidFill>
          </a:endParaRPr>
        </a:p>
      </dsp:txBody>
      <dsp:txXfrm>
        <a:off x="290644" y="144508"/>
        <a:ext cx="2671251" cy="5129651"/>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2167" y="-1197091"/>
          <a:ext cx="4330700" cy="7732211"/>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980" tIns="110490" rIns="220980" bIns="110490" numCol="1" spcCol="1270" anchor="ctr" anchorCtr="0">
          <a:noAutofit/>
        </a:bodyPr>
        <a:lstStyle/>
        <a:p>
          <a:pPr marL="285750" lvl="1" indent="-285750" algn="l" defTabSz="2578100">
            <a:lnSpc>
              <a:spcPct val="90000"/>
            </a:lnSpc>
            <a:spcBef>
              <a:spcPct val="0"/>
            </a:spcBef>
            <a:spcAft>
              <a:spcPct val="15000"/>
            </a:spcAft>
            <a:buChar char="••"/>
          </a:pPr>
          <a:r>
            <a:rPr lang="vi-VN" sz="5800" kern="1200" dirty="0" smtClean="0">
              <a:solidFill>
                <a:schemeClr val="bg1"/>
              </a:solidFill>
            </a:rPr>
            <a:t>a. Như nhau</a:t>
          </a:r>
          <a:endParaRPr lang="en-US" sz="5800" kern="1200" dirty="0">
            <a:solidFill>
              <a:schemeClr val="bg1"/>
            </a:solidFill>
          </a:endParaRPr>
        </a:p>
        <a:p>
          <a:pPr marL="285750" lvl="1" indent="-285750" algn="l" defTabSz="2578100">
            <a:lnSpc>
              <a:spcPct val="90000"/>
            </a:lnSpc>
            <a:spcBef>
              <a:spcPct val="0"/>
            </a:spcBef>
            <a:spcAft>
              <a:spcPct val="15000"/>
            </a:spcAft>
            <a:buChar char="••"/>
          </a:pPr>
          <a:r>
            <a:rPr lang="en-US" sz="5800" kern="1200" dirty="0" smtClean="0">
              <a:solidFill>
                <a:schemeClr val="bg1"/>
              </a:solidFill>
            </a:rPr>
            <a:t>b. Khác nhau</a:t>
          </a:r>
        </a:p>
        <a:p>
          <a:pPr marL="285750" lvl="1" indent="-285750" algn="l" defTabSz="2578100">
            <a:lnSpc>
              <a:spcPct val="90000"/>
            </a:lnSpc>
            <a:spcBef>
              <a:spcPct val="0"/>
            </a:spcBef>
            <a:spcAft>
              <a:spcPct val="15000"/>
            </a:spcAft>
            <a:buChar char="••"/>
          </a:pPr>
          <a:r>
            <a:rPr lang="en-US" sz="5800" kern="1200" dirty="0" smtClean="0">
              <a:solidFill>
                <a:schemeClr val="bg1"/>
              </a:solidFill>
            </a:rPr>
            <a:t>c. Thống nhất</a:t>
          </a:r>
        </a:p>
        <a:p>
          <a:pPr marL="285750" lvl="1" indent="-285750" algn="l" defTabSz="2578100">
            <a:lnSpc>
              <a:spcPct val="90000"/>
            </a:lnSpc>
            <a:spcBef>
              <a:spcPct val="0"/>
            </a:spcBef>
            <a:spcAft>
              <a:spcPct val="15000"/>
            </a:spcAft>
            <a:buChar char="••"/>
          </a:pPr>
          <a:r>
            <a:rPr lang="en-US" sz="5800" kern="1200" dirty="0" smtClean="0">
              <a:solidFill>
                <a:schemeClr val="bg1"/>
              </a:solidFill>
            </a:rPr>
            <a:t>d. Không thống nhất</a:t>
          </a:r>
        </a:p>
      </dsp:txBody>
      <dsp:txXfrm rot="-5400000">
        <a:off x="3161412" y="715071"/>
        <a:ext cx="7520804" cy="3907886"/>
      </dsp:txXfrm>
    </dsp:sp>
    <dsp:sp modelId="{AEC6E17D-F1BC-406A-B364-F3D4F5F76DD5}">
      <dsp:nvSpPr>
        <dsp:cNvPr id="0" name=""/>
        <dsp:cNvSpPr/>
      </dsp:nvSpPr>
      <dsp:spPr>
        <a:xfrm>
          <a:off x="146136" y="2645"/>
          <a:ext cx="296026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vi-VN" sz="3200" i="1" kern="1200" dirty="0" smtClean="0">
              <a:solidFill>
                <a:schemeClr val="bg1"/>
              </a:solidFill>
            </a:rPr>
            <a:t>Trong nhà nước pháp quyền xã hội chủ nghĩa Việt Nam, lợi ích cơ bản của giai cấp </a:t>
          </a:r>
          <a:endParaRPr lang="en-US" sz="3200" i="1" kern="1200" dirty="0" smtClean="0">
            <a:solidFill>
              <a:schemeClr val="bg1"/>
            </a:solidFill>
          </a:endParaRPr>
        </a:p>
        <a:p>
          <a:pPr lvl="0" algn="ctr" defTabSz="1422400">
            <a:lnSpc>
              <a:spcPct val="90000"/>
            </a:lnSpc>
            <a:spcBef>
              <a:spcPct val="0"/>
            </a:spcBef>
            <a:spcAft>
              <a:spcPct val="35000"/>
            </a:spcAft>
          </a:pPr>
          <a:r>
            <a:rPr lang="vi-VN" sz="3200" i="1" kern="1200" dirty="0" smtClean="0">
              <a:solidFill>
                <a:schemeClr val="bg1"/>
              </a:solidFill>
            </a:rPr>
            <a:t>công nhân, nhân dân lao động, của dân tộc như thế nào?</a:t>
          </a:r>
          <a:endParaRPr lang="en-US" sz="3200" i="1" kern="1200" dirty="0">
            <a:solidFill>
              <a:srgbClr val="FFFF00"/>
            </a:solidFill>
          </a:endParaRPr>
        </a:p>
      </dsp:txBody>
      <dsp:txXfrm>
        <a:off x="290644" y="147153"/>
        <a:ext cx="2671251" cy="5124359"/>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2167" y="-1197091"/>
          <a:ext cx="4330700" cy="7732211"/>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5260" tIns="87630" rIns="175260" bIns="87630" numCol="1" spcCol="1270" anchor="ctr" anchorCtr="0">
          <a:noAutofit/>
        </a:bodyPr>
        <a:lstStyle/>
        <a:p>
          <a:pPr marL="285750" lvl="1" indent="-285750" algn="l" defTabSz="2044700">
            <a:lnSpc>
              <a:spcPct val="90000"/>
            </a:lnSpc>
            <a:spcBef>
              <a:spcPct val="0"/>
            </a:spcBef>
            <a:spcAft>
              <a:spcPct val="15000"/>
            </a:spcAft>
            <a:buChar char="••"/>
          </a:pPr>
          <a:r>
            <a:rPr lang="en-US" sz="4600" kern="1200" dirty="0" smtClean="0">
              <a:solidFill>
                <a:schemeClr val="bg1"/>
              </a:solidFill>
            </a:rPr>
            <a:t>a. </a:t>
          </a:r>
          <a:r>
            <a:rPr lang="en-US" sz="4600" kern="1200" dirty="0" err="1" smtClean="0">
              <a:solidFill>
                <a:schemeClr val="bg1"/>
              </a:solidFill>
            </a:rPr>
            <a:t>Là</a:t>
          </a:r>
          <a:r>
            <a:rPr lang="en-US" sz="4600" kern="1200" dirty="0" smtClean="0">
              <a:solidFill>
                <a:schemeClr val="bg1"/>
              </a:solidFill>
            </a:rPr>
            <a:t> </a:t>
          </a:r>
          <a:r>
            <a:rPr lang="en-US" sz="4600" kern="1200" dirty="0" err="1" smtClean="0">
              <a:solidFill>
                <a:schemeClr val="bg1"/>
              </a:solidFill>
            </a:rPr>
            <a:t>một</a:t>
          </a:r>
          <a:r>
            <a:rPr lang="en-US" sz="4600" kern="1200" dirty="0" smtClean="0">
              <a:solidFill>
                <a:schemeClr val="bg1"/>
              </a:solidFill>
            </a:rPr>
            <a:t> </a:t>
          </a:r>
          <a:r>
            <a:rPr lang="en-US" sz="4600" kern="1200" dirty="0" err="1" smtClean="0">
              <a:solidFill>
                <a:schemeClr val="bg1"/>
              </a:solidFill>
            </a:rPr>
            <a:t>tất</a:t>
          </a:r>
          <a:r>
            <a:rPr lang="en-US" sz="4600" kern="1200" dirty="0" smtClean="0">
              <a:solidFill>
                <a:schemeClr val="bg1"/>
              </a:solidFill>
            </a:rPr>
            <a:t> </a:t>
          </a:r>
          <a:r>
            <a:rPr lang="en-US" sz="4600" kern="1200" dirty="0" err="1" smtClean="0">
              <a:solidFill>
                <a:schemeClr val="bg1"/>
              </a:solidFill>
            </a:rPr>
            <a:t>yếu</a:t>
          </a:r>
          <a:r>
            <a:rPr lang="en-US" sz="4600" kern="1200" dirty="0" smtClean="0">
              <a:solidFill>
                <a:schemeClr val="bg1"/>
              </a:solidFill>
            </a:rPr>
            <a:t> </a:t>
          </a:r>
          <a:r>
            <a:rPr lang="en-US" sz="4600" kern="1200" dirty="0" err="1" smtClean="0">
              <a:solidFill>
                <a:schemeClr val="bg1"/>
              </a:solidFill>
            </a:rPr>
            <a:t>lịch</a:t>
          </a:r>
          <a:r>
            <a:rPr lang="en-US" sz="4600" kern="1200" dirty="0" smtClean="0">
              <a:solidFill>
                <a:schemeClr val="bg1"/>
              </a:solidFill>
            </a:rPr>
            <a:t> </a:t>
          </a:r>
          <a:r>
            <a:rPr lang="en-US" sz="4600" kern="1200" dirty="0" err="1" smtClean="0">
              <a:solidFill>
                <a:schemeClr val="bg1"/>
              </a:solidFill>
            </a:rPr>
            <a:t>sử</a:t>
          </a:r>
          <a:r>
            <a:rPr lang="en-US" sz="4600" kern="1200" dirty="0" smtClean="0">
              <a:solidFill>
                <a:schemeClr val="bg1"/>
              </a:solidFill>
            </a:rPr>
            <a:t> </a:t>
          </a:r>
          <a:endParaRPr lang="en-US" sz="4600" kern="1200" dirty="0">
            <a:solidFill>
              <a:schemeClr val="bg1"/>
            </a:solidFill>
          </a:endParaRPr>
        </a:p>
        <a:p>
          <a:pPr marL="285750" lvl="1" indent="-285750" algn="l" defTabSz="2044700">
            <a:lnSpc>
              <a:spcPct val="90000"/>
            </a:lnSpc>
            <a:spcBef>
              <a:spcPct val="0"/>
            </a:spcBef>
            <a:spcAft>
              <a:spcPct val="15000"/>
            </a:spcAft>
            <a:buChar char="••"/>
          </a:pPr>
          <a:r>
            <a:rPr lang="en-US" sz="4600" kern="1200" dirty="0" smtClean="0">
              <a:solidFill>
                <a:schemeClr val="bg1"/>
              </a:solidFill>
            </a:rPr>
            <a:t>b. Là một tất yếu khách quan</a:t>
          </a:r>
        </a:p>
        <a:p>
          <a:pPr marL="285750" lvl="1" indent="-285750" algn="l" defTabSz="2044700">
            <a:lnSpc>
              <a:spcPct val="90000"/>
            </a:lnSpc>
            <a:spcBef>
              <a:spcPct val="0"/>
            </a:spcBef>
            <a:spcAft>
              <a:spcPct val="15000"/>
            </a:spcAft>
            <a:buChar char="••"/>
          </a:pPr>
          <a:r>
            <a:rPr lang="en-US" sz="4600" kern="1200" dirty="0" smtClean="0">
              <a:solidFill>
                <a:schemeClr val="bg1"/>
              </a:solidFill>
            </a:rPr>
            <a:t>c. Là một tất yếu lịch sử và tất yếu khách quan</a:t>
          </a:r>
        </a:p>
        <a:p>
          <a:pPr marL="285750" lvl="1" indent="-285750" algn="l" defTabSz="2044700">
            <a:lnSpc>
              <a:spcPct val="90000"/>
            </a:lnSpc>
            <a:spcBef>
              <a:spcPct val="0"/>
            </a:spcBef>
            <a:spcAft>
              <a:spcPct val="15000"/>
            </a:spcAft>
            <a:buChar char="••"/>
          </a:pPr>
          <a:r>
            <a:rPr lang="en-US" sz="4600" kern="1200" dirty="0" smtClean="0">
              <a:solidFill>
                <a:schemeClr val="bg1"/>
              </a:solidFill>
            </a:rPr>
            <a:t>d. Rất quan trọng</a:t>
          </a:r>
        </a:p>
      </dsp:txBody>
      <dsp:txXfrm rot="-5400000">
        <a:off x="3161412" y="715071"/>
        <a:ext cx="7520804" cy="3907886"/>
      </dsp:txXfrm>
    </dsp:sp>
    <dsp:sp modelId="{AEC6E17D-F1BC-406A-B364-F3D4F5F76DD5}">
      <dsp:nvSpPr>
        <dsp:cNvPr id="0" name=""/>
        <dsp:cNvSpPr/>
      </dsp:nvSpPr>
      <dsp:spPr>
        <a:xfrm>
          <a:off x="146136" y="2645"/>
          <a:ext cx="296026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vi-VN" sz="3200" i="1" kern="1200" dirty="0" smtClean="0">
              <a:solidFill>
                <a:schemeClr val="bg1"/>
              </a:solidFill>
            </a:rPr>
            <a:t>Sự lãnh đạo của Đảng Cộng sản Việt Nam đối với sự nghiệp xây dựng  nhà nước pháp quyền xã hội chủ nghĩa của dân, do dân, vì dân như thế nào?</a:t>
          </a:r>
          <a:endParaRPr lang="en-US" sz="3200" i="1" kern="1200" dirty="0">
            <a:solidFill>
              <a:srgbClr val="FFFF00"/>
            </a:solidFill>
          </a:endParaRPr>
        </a:p>
      </dsp:txBody>
      <dsp:txXfrm>
        <a:off x="290644" y="147153"/>
        <a:ext cx="2671251" cy="5124359"/>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0050" y="-1197130"/>
          <a:ext cx="4334933" cy="7732211"/>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5260" tIns="87630" rIns="175260" bIns="87630" numCol="1" spcCol="1270" anchor="ctr" anchorCtr="0">
          <a:noAutofit/>
        </a:bodyPr>
        <a:lstStyle/>
        <a:p>
          <a:pPr marL="285750" lvl="1" indent="-285750" algn="l" defTabSz="2044700">
            <a:lnSpc>
              <a:spcPct val="90000"/>
            </a:lnSpc>
            <a:spcBef>
              <a:spcPct val="0"/>
            </a:spcBef>
            <a:spcAft>
              <a:spcPct val="15000"/>
            </a:spcAft>
            <a:buChar char="••"/>
          </a:pPr>
          <a:r>
            <a:rPr lang="en-US" sz="4600" kern="1200" dirty="0" smtClean="0">
              <a:solidFill>
                <a:schemeClr val="bg1"/>
              </a:solidFill>
            </a:rPr>
            <a:t>a. </a:t>
          </a:r>
          <a:r>
            <a:rPr lang="en-US" sz="4600" kern="1200" dirty="0" err="1" smtClean="0">
              <a:solidFill>
                <a:schemeClr val="bg1"/>
              </a:solidFill>
            </a:rPr>
            <a:t>Là</a:t>
          </a:r>
          <a:r>
            <a:rPr lang="en-US" sz="4600" kern="1200" dirty="0" smtClean="0">
              <a:solidFill>
                <a:schemeClr val="bg1"/>
              </a:solidFill>
            </a:rPr>
            <a:t> </a:t>
          </a:r>
          <a:r>
            <a:rPr lang="en-US" sz="4600" kern="1200" dirty="0" err="1" smtClean="0">
              <a:solidFill>
                <a:schemeClr val="bg1"/>
              </a:solidFill>
            </a:rPr>
            <a:t>một</a:t>
          </a:r>
          <a:r>
            <a:rPr lang="en-US" sz="4600" kern="1200" dirty="0" smtClean="0">
              <a:solidFill>
                <a:schemeClr val="bg1"/>
              </a:solidFill>
            </a:rPr>
            <a:t> </a:t>
          </a:r>
          <a:r>
            <a:rPr lang="en-US" sz="4600" kern="1200" dirty="0" err="1" smtClean="0">
              <a:solidFill>
                <a:schemeClr val="bg1"/>
              </a:solidFill>
            </a:rPr>
            <a:t>tất</a:t>
          </a:r>
          <a:r>
            <a:rPr lang="en-US" sz="4600" kern="1200" dirty="0" smtClean="0">
              <a:solidFill>
                <a:schemeClr val="bg1"/>
              </a:solidFill>
            </a:rPr>
            <a:t> </a:t>
          </a:r>
          <a:r>
            <a:rPr lang="en-US" sz="4600" kern="1200" dirty="0" err="1" smtClean="0">
              <a:solidFill>
                <a:schemeClr val="bg1"/>
              </a:solidFill>
            </a:rPr>
            <a:t>yếu</a:t>
          </a:r>
          <a:r>
            <a:rPr lang="en-US" sz="4600" kern="1200" dirty="0" smtClean="0">
              <a:solidFill>
                <a:schemeClr val="bg1"/>
              </a:solidFill>
            </a:rPr>
            <a:t> </a:t>
          </a:r>
          <a:r>
            <a:rPr lang="en-US" sz="4600" kern="1200" dirty="0" err="1" smtClean="0">
              <a:solidFill>
                <a:schemeClr val="bg1"/>
              </a:solidFill>
            </a:rPr>
            <a:t>lịch</a:t>
          </a:r>
          <a:r>
            <a:rPr lang="en-US" sz="4600" kern="1200" dirty="0" smtClean="0">
              <a:solidFill>
                <a:schemeClr val="bg1"/>
              </a:solidFill>
            </a:rPr>
            <a:t> </a:t>
          </a:r>
          <a:r>
            <a:rPr lang="en-US" sz="4600" kern="1200" dirty="0" err="1" smtClean="0">
              <a:solidFill>
                <a:schemeClr val="bg1"/>
              </a:solidFill>
            </a:rPr>
            <a:t>sử</a:t>
          </a:r>
          <a:r>
            <a:rPr lang="en-US" sz="4600" kern="1200" dirty="0" smtClean="0">
              <a:solidFill>
                <a:schemeClr val="bg1"/>
              </a:solidFill>
            </a:rPr>
            <a:t> </a:t>
          </a:r>
          <a:endParaRPr lang="en-US" sz="4600" kern="1200" dirty="0">
            <a:solidFill>
              <a:schemeClr val="bg1"/>
            </a:solidFill>
          </a:endParaRPr>
        </a:p>
        <a:p>
          <a:pPr marL="285750" lvl="1" indent="-285750" algn="l" defTabSz="2044700">
            <a:lnSpc>
              <a:spcPct val="90000"/>
            </a:lnSpc>
            <a:spcBef>
              <a:spcPct val="0"/>
            </a:spcBef>
            <a:spcAft>
              <a:spcPct val="15000"/>
            </a:spcAft>
            <a:buChar char="••"/>
          </a:pPr>
          <a:r>
            <a:rPr lang="en-US" sz="4600" kern="1200" dirty="0" smtClean="0">
              <a:solidFill>
                <a:schemeClr val="bg1"/>
              </a:solidFill>
            </a:rPr>
            <a:t>b. Là một tất yếu khách quan</a:t>
          </a:r>
        </a:p>
        <a:p>
          <a:pPr marL="285750" lvl="1" indent="-285750" algn="l" defTabSz="2044700">
            <a:lnSpc>
              <a:spcPct val="90000"/>
            </a:lnSpc>
            <a:spcBef>
              <a:spcPct val="0"/>
            </a:spcBef>
            <a:spcAft>
              <a:spcPct val="15000"/>
            </a:spcAft>
            <a:buChar char="••"/>
          </a:pPr>
          <a:r>
            <a:rPr lang="en-US" sz="4600" kern="1200" dirty="0" smtClean="0">
              <a:solidFill>
                <a:schemeClr val="bg1"/>
              </a:solidFill>
            </a:rPr>
            <a:t>c. Là một tất yếu lịch sử và tất yếu khách quan</a:t>
          </a:r>
        </a:p>
        <a:p>
          <a:pPr marL="285750" lvl="1" indent="-285750" algn="l" defTabSz="2044700">
            <a:lnSpc>
              <a:spcPct val="90000"/>
            </a:lnSpc>
            <a:spcBef>
              <a:spcPct val="0"/>
            </a:spcBef>
            <a:spcAft>
              <a:spcPct val="15000"/>
            </a:spcAft>
            <a:buChar char="••"/>
          </a:pPr>
          <a:r>
            <a:rPr lang="en-US" sz="4600" kern="1200" dirty="0" smtClean="0">
              <a:solidFill>
                <a:schemeClr val="bg1"/>
              </a:solidFill>
            </a:rPr>
            <a:t>d. Rất quan trọng</a:t>
          </a:r>
        </a:p>
      </dsp:txBody>
      <dsp:txXfrm rot="-5400000">
        <a:off x="3161411" y="713123"/>
        <a:ext cx="7520597" cy="3911705"/>
      </dsp:txXfrm>
    </dsp:sp>
    <dsp:sp modelId="{AEC6E17D-F1BC-406A-B364-F3D4F5F76DD5}">
      <dsp:nvSpPr>
        <dsp:cNvPr id="0" name=""/>
        <dsp:cNvSpPr/>
      </dsp:nvSpPr>
      <dsp:spPr>
        <a:xfrm>
          <a:off x="146136"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vi-VN" sz="3200" i="1" kern="1200" dirty="0" smtClean="0">
              <a:solidFill>
                <a:schemeClr val="bg1"/>
              </a:solidFill>
            </a:rPr>
            <a:t>Tính dân tộc của Nhà nước ta thể hiện như thế nào?</a:t>
          </a:r>
          <a:endParaRPr lang="en-US" sz="3200" i="1" kern="1200" dirty="0">
            <a:solidFill>
              <a:srgbClr val="FFFF00"/>
            </a:solidFill>
          </a:endParaRPr>
        </a:p>
      </dsp:txBody>
      <dsp:txXfrm>
        <a:off x="290644" y="144508"/>
        <a:ext cx="2671251" cy="5129651"/>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0050" y="-1197130"/>
          <a:ext cx="4334933" cy="7732211"/>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80010" rIns="160020" bIns="80010" numCol="1" spcCol="1270" anchor="ctr" anchorCtr="0">
          <a:noAutofit/>
        </a:bodyPr>
        <a:lstStyle/>
        <a:p>
          <a:pPr marL="285750" lvl="1" indent="-285750" algn="l" defTabSz="1866900">
            <a:lnSpc>
              <a:spcPct val="90000"/>
            </a:lnSpc>
            <a:spcBef>
              <a:spcPct val="0"/>
            </a:spcBef>
            <a:spcAft>
              <a:spcPct val="15000"/>
            </a:spcAft>
            <a:buChar char="••"/>
          </a:pPr>
          <a:r>
            <a:rPr lang="vi-VN" sz="4200" kern="1200" dirty="0" smtClean="0">
              <a:solidFill>
                <a:schemeClr val="bg1"/>
              </a:solidFill>
            </a:rPr>
            <a:t>a. Nhà nước chiếm hữu nô lệ</a:t>
          </a:r>
          <a:endParaRPr lang="en-US" sz="4200" kern="1200" dirty="0">
            <a:solidFill>
              <a:schemeClr val="bg1"/>
            </a:solidFill>
          </a:endParaRPr>
        </a:p>
        <a:p>
          <a:pPr marL="285750" lvl="1" indent="-285750" algn="l" defTabSz="1866900">
            <a:lnSpc>
              <a:spcPct val="90000"/>
            </a:lnSpc>
            <a:spcBef>
              <a:spcPct val="0"/>
            </a:spcBef>
            <a:spcAft>
              <a:spcPct val="15000"/>
            </a:spcAft>
            <a:buChar char="••"/>
          </a:pPr>
          <a:r>
            <a:rPr lang="vi-VN" sz="4200" kern="1200" dirty="0" smtClean="0">
              <a:solidFill>
                <a:schemeClr val="bg1"/>
              </a:solidFill>
            </a:rPr>
            <a:t>b. Nhà nước phong kiến</a:t>
          </a:r>
          <a:endParaRPr lang="en-US" sz="4200" kern="1200" dirty="0" smtClean="0">
            <a:solidFill>
              <a:schemeClr val="bg1"/>
            </a:solidFill>
          </a:endParaRPr>
        </a:p>
        <a:p>
          <a:pPr marL="285750" lvl="1" indent="-285750" algn="l" defTabSz="1866900">
            <a:lnSpc>
              <a:spcPct val="90000"/>
            </a:lnSpc>
            <a:spcBef>
              <a:spcPct val="0"/>
            </a:spcBef>
            <a:spcAft>
              <a:spcPct val="15000"/>
            </a:spcAft>
            <a:buChar char="••"/>
          </a:pPr>
          <a:r>
            <a:rPr lang="vi-VN" sz="4200" kern="1200" dirty="0" smtClean="0">
              <a:solidFill>
                <a:schemeClr val="bg1"/>
              </a:solidFill>
            </a:rPr>
            <a:t>c. Nhà nước tư sản</a:t>
          </a:r>
          <a:endParaRPr lang="en-US" sz="4200" kern="1200" dirty="0" smtClean="0">
            <a:solidFill>
              <a:schemeClr val="bg1"/>
            </a:solidFill>
          </a:endParaRPr>
        </a:p>
        <a:p>
          <a:pPr marL="285750" lvl="1" indent="-285750" algn="l" defTabSz="1866900">
            <a:lnSpc>
              <a:spcPct val="90000"/>
            </a:lnSpc>
            <a:spcBef>
              <a:spcPct val="0"/>
            </a:spcBef>
            <a:spcAft>
              <a:spcPct val="15000"/>
            </a:spcAft>
            <a:buChar char="••"/>
          </a:pPr>
          <a:r>
            <a:rPr lang="vi-VN" sz="4200" kern="1200" dirty="0" smtClean="0">
              <a:solidFill>
                <a:schemeClr val="bg1"/>
              </a:solidFill>
            </a:rPr>
            <a:t>d. Nhà nước xã hội chủ nghĩa</a:t>
          </a:r>
          <a:endParaRPr lang="en-US" sz="4200" kern="1200" dirty="0" smtClean="0">
            <a:solidFill>
              <a:schemeClr val="bg1"/>
            </a:solidFill>
          </a:endParaRPr>
        </a:p>
      </dsp:txBody>
      <dsp:txXfrm rot="-5400000">
        <a:off x="3161411" y="713123"/>
        <a:ext cx="7520597" cy="3911705"/>
      </dsp:txXfrm>
    </dsp:sp>
    <dsp:sp modelId="{AEC6E17D-F1BC-406A-B364-F3D4F5F76DD5}">
      <dsp:nvSpPr>
        <dsp:cNvPr id="0" name=""/>
        <dsp:cNvSpPr/>
      </dsp:nvSpPr>
      <dsp:spPr>
        <a:xfrm>
          <a:off x="146136"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vi-VN" sz="3200" i="1" kern="1200" dirty="0" smtClean="0">
              <a:solidFill>
                <a:schemeClr val="bg1"/>
              </a:solidFill>
            </a:rPr>
            <a:t>Trong các kiểu nhà nước, nhà nước nào sau đây khác về chất so với các kiểu nhà nước còn lại?</a:t>
          </a:r>
          <a:endParaRPr lang="en-US" sz="3200" i="1" kern="1200" dirty="0">
            <a:solidFill>
              <a:srgbClr val="FFFF00"/>
            </a:solidFill>
          </a:endParaRPr>
        </a:p>
      </dsp:txBody>
      <dsp:txXfrm>
        <a:off x="290644" y="144508"/>
        <a:ext cx="2671251" cy="5129651"/>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62167" y="-1197091"/>
          <a:ext cx="4330700" cy="7732211"/>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6210" tIns="78105" rIns="156210" bIns="78105" numCol="1" spcCol="1270" anchor="ctr" anchorCtr="0">
          <a:noAutofit/>
        </a:bodyPr>
        <a:lstStyle/>
        <a:p>
          <a:pPr marL="285750" lvl="1" indent="-285750" algn="l" defTabSz="1822450">
            <a:lnSpc>
              <a:spcPct val="90000"/>
            </a:lnSpc>
            <a:spcBef>
              <a:spcPct val="0"/>
            </a:spcBef>
            <a:spcAft>
              <a:spcPct val="15000"/>
            </a:spcAft>
            <a:buChar char="••"/>
          </a:pPr>
          <a:r>
            <a:rPr lang="en-US" sz="4100" kern="1200" dirty="0" smtClean="0">
              <a:solidFill>
                <a:schemeClr val="bg1"/>
              </a:solidFill>
            </a:rPr>
            <a:t>a. </a:t>
          </a:r>
          <a:r>
            <a:rPr lang="en-US" sz="4100" kern="1200" dirty="0" err="1" smtClean="0">
              <a:solidFill>
                <a:schemeClr val="bg1"/>
              </a:solidFill>
            </a:rPr>
            <a:t>Thể</a:t>
          </a:r>
          <a:r>
            <a:rPr lang="en-US" sz="4100" kern="1200" dirty="0" smtClean="0">
              <a:solidFill>
                <a:schemeClr val="bg1"/>
              </a:solidFill>
            </a:rPr>
            <a:t> </a:t>
          </a:r>
          <a:r>
            <a:rPr lang="en-US" sz="4100" kern="1200" dirty="0" err="1" smtClean="0">
              <a:solidFill>
                <a:schemeClr val="bg1"/>
              </a:solidFill>
            </a:rPr>
            <a:t>hiện</a:t>
          </a:r>
          <a:r>
            <a:rPr lang="en-US" sz="4100" kern="1200" dirty="0" smtClean="0">
              <a:solidFill>
                <a:schemeClr val="bg1"/>
              </a:solidFill>
            </a:rPr>
            <a:t> ý </a:t>
          </a:r>
          <a:r>
            <a:rPr lang="en-US" sz="4100" kern="1200" dirty="0" err="1" smtClean="0">
              <a:solidFill>
                <a:schemeClr val="bg1"/>
              </a:solidFill>
            </a:rPr>
            <a:t>chí</a:t>
          </a:r>
          <a:r>
            <a:rPr lang="en-US" sz="4100" kern="1200" dirty="0" smtClean="0">
              <a:solidFill>
                <a:schemeClr val="bg1"/>
              </a:solidFill>
            </a:rPr>
            <a:t> </a:t>
          </a:r>
          <a:r>
            <a:rPr lang="en-US" sz="4100" kern="1200" dirty="0" err="1" smtClean="0">
              <a:solidFill>
                <a:schemeClr val="bg1"/>
              </a:solidFill>
            </a:rPr>
            <a:t>của</a:t>
          </a:r>
          <a:r>
            <a:rPr lang="en-US" sz="4100" kern="1200" dirty="0" smtClean="0">
              <a:solidFill>
                <a:schemeClr val="bg1"/>
              </a:solidFill>
            </a:rPr>
            <a:t> </a:t>
          </a:r>
          <a:r>
            <a:rPr lang="en-US" sz="4100" kern="1200" dirty="0" err="1" smtClean="0">
              <a:solidFill>
                <a:schemeClr val="bg1"/>
              </a:solidFill>
            </a:rPr>
            <a:t>nhân</a:t>
          </a:r>
          <a:r>
            <a:rPr lang="en-US" sz="4100" kern="1200" dirty="0" smtClean="0">
              <a:solidFill>
                <a:schemeClr val="bg1"/>
              </a:solidFill>
            </a:rPr>
            <a:t> </a:t>
          </a:r>
          <a:r>
            <a:rPr lang="en-US" sz="4100" kern="1200" dirty="0" err="1" smtClean="0">
              <a:solidFill>
                <a:schemeClr val="bg1"/>
              </a:solidFill>
            </a:rPr>
            <a:t>dân</a:t>
          </a:r>
          <a:endParaRPr lang="en-US" sz="4100" kern="1200" dirty="0">
            <a:solidFill>
              <a:schemeClr val="bg1"/>
            </a:solidFill>
          </a:endParaRPr>
        </a:p>
        <a:p>
          <a:pPr marL="285750" lvl="1" indent="-285750" algn="l" defTabSz="1822450">
            <a:lnSpc>
              <a:spcPct val="90000"/>
            </a:lnSpc>
            <a:spcBef>
              <a:spcPct val="0"/>
            </a:spcBef>
            <a:spcAft>
              <a:spcPct val="15000"/>
            </a:spcAft>
            <a:buChar char="••"/>
          </a:pPr>
          <a:r>
            <a:rPr lang="en-US" sz="4100" kern="1200" dirty="0" smtClean="0">
              <a:solidFill>
                <a:schemeClr val="bg1"/>
              </a:solidFill>
            </a:rPr>
            <a:t>b. Do nhân dân xây dựng nên</a:t>
          </a:r>
        </a:p>
        <a:p>
          <a:pPr marL="285750" lvl="1" indent="-285750" algn="l" defTabSz="1822450">
            <a:lnSpc>
              <a:spcPct val="90000"/>
            </a:lnSpc>
            <a:spcBef>
              <a:spcPct val="0"/>
            </a:spcBef>
            <a:spcAft>
              <a:spcPct val="15000"/>
            </a:spcAft>
            <a:buChar char="••"/>
          </a:pPr>
          <a:r>
            <a:rPr lang="en-US" sz="4100" kern="1200" dirty="0" smtClean="0">
              <a:solidFill>
                <a:schemeClr val="bg1"/>
              </a:solidFill>
            </a:rPr>
            <a:t>c. Phục vụ lợi ích của nhân dân</a:t>
          </a:r>
        </a:p>
        <a:p>
          <a:pPr marL="285750" lvl="1" indent="-285750" algn="l" defTabSz="1822450">
            <a:lnSpc>
              <a:spcPct val="90000"/>
            </a:lnSpc>
            <a:spcBef>
              <a:spcPct val="0"/>
            </a:spcBef>
            <a:spcAft>
              <a:spcPct val="15000"/>
            </a:spcAft>
            <a:buChar char="••"/>
          </a:pPr>
          <a:r>
            <a:rPr lang="vi-VN" sz="4100" kern="1200" dirty="0" smtClean="0">
              <a:solidFill>
                <a:schemeClr val="bg1"/>
              </a:solidFill>
            </a:rPr>
            <a:t>d. Sự lãnh đạo của Đảng Cộng sản Việt Nam đối với nhà nước</a:t>
          </a:r>
          <a:endParaRPr lang="en-US" sz="4100" kern="1200" dirty="0" smtClean="0">
            <a:solidFill>
              <a:schemeClr val="bg1"/>
            </a:solidFill>
          </a:endParaRPr>
        </a:p>
      </dsp:txBody>
      <dsp:txXfrm rot="-5400000">
        <a:off x="3161412" y="715071"/>
        <a:ext cx="7520804" cy="3907886"/>
      </dsp:txXfrm>
    </dsp:sp>
    <dsp:sp modelId="{AEC6E17D-F1BC-406A-B364-F3D4F5F76DD5}">
      <dsp:nvSpPr>
        <dsp:cNvPr id="0" name=""/>
        <dsp:cNvSpPr/>
      </dsp:nvSpPr>
      <dsp:spPr>
        <a:xfrm>
          <a:off x="146136" y="2645"/>
          <a:ext cx="296026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vi-VN" sz="3200" i="1" kern="1200" dirty="0" smtClean="0">
              <a:solidFill>
                <a:schemeClr val="bg1"/>
              </a:solidFill>
            </a:rPr>
            <a:t>Bản chất giai cấp của nhà nước pháp quyền xã hội chủ nghĩa Việt Nam được thể hiện tập trung nhất ở điểm nào sau đây?</a:t>
          </a:r>
          <a:endParaRPr lang="en-US" sz="3200" i="1" kern="1200" dirty="0">
            <a:solidFill>
              <a:srgbClr val="FFFF00"/>
            </a:solidFill>
          </a:endParaRPr>
        </a:p>
      </dsp:txBody>
      <dsp:txXfrm>
        <a:off x="290644" y="147153"/>
        <a:ext cx="2671251" cy="5124359"/>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48722" y="-1237444"/>
          <a:ext cx="4330700" cy="7893555"/>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22400">
            <a:lnSpc>
              <a:spcPct val="90000"/>
            </a:lnSpc>
            <a:spcBef>
              <a:spcPct val="0"/>
            </a:spcBef>
            <a:spcAft>
              <a:spcPct val="15000"/>
            </a:spcAft>
            <a:buChar char="••"/>
          </a:pPr>
          <a:r>
            <a:rPr lang="vi-VN" sz="3200" kern="1200" dirty="0" smtClean="0">
              <a:solidFill>
                <a:schemeClr val="bg1"/>
              </a:solidFill>
              <a:latin typeface="+mn-lt"/>
            </a:rPr>
            <a:t>a. Quan tâm đến các vấn để chính trị của đất nước</a:t>
          </a:r>
          <a:endParaRPr lang="en-US" sz="3200" kern="1200" dirty="0">
            <a:solidFill>
              <a:schemeClr val="bg1"/>
            </a:solidFill>
            <a:latin typeface="+mn-lt"/>
          </a:endParaRPr>
        </a:p>
        <a:p>
          <a:pPr marL="285750" lvl="1" indent="-285750" algn="l" defTabSz="1422400">
            <a:lnSpc>
              <a:spcPct val="90000"/>
            </a:lnSpc>
            <a:spcBef>
              <a:spcPct val="0"/>
            </a:spcBef>
            <a:spcAft>
              <a:spcPct val="15000"/>
            </a:spcAft>
            <a:buChar char="••"/>
          </a:pPr>
          <a:r>
            <a:rPr lang="vi-VN" sz="3200" kern="1200" dirty="0" smtClean="0">
              <a:solidFill>
                <a:schemeClr val="bg1"/>
              </a:solidFill>
              <a:latin typeface="+mn-lt"/>
            </a:rPr>
            <a:t>b. Quan tâm đến các vấn để kinh tế của đất nước</a:t>
          </a:r>
          <a:endParaRPr lang="en-US" sz="3200" kern="1200" dirty="0" smtClean="0">
            <a:solidFill>
              <a:schemeClr val="bg1"/>
            </a:solidFill>
            <a:latin typeface="+mn-lt"/>
          </a:endParaRPr>
        </a:p>
        <a:p>
          <a:pPr marL="285750" lvl="1" indent="-285750" algn="l" defTabSz="1422400">
            <a:lnSpc>
              <a:spcPct val="90000"/>
            </a:lnSpc>
            <a:spcBef>
              <a:spcPct val="0"/>
            </a:spcBef>
            <a:spcAft>
              <a:spcPct val="15000"/>
            </a:spcAft>
            <a:buChar char="••"/>
          </a:pPr>
          <a:r>
            <a:rPr lang="en-US" sz="3200" kern="1200" dirty="0" smtClean="0">
              <a:solidFill>
                <a:schemeClr val="bg1"/>
              </a:solidFill>
              <a:latin typeface="+mn-lt"/>
            </a:rPr>
            <a:t>c. Chấp hành chính sách của Đảng</a:t>
          </a:r>
        </a:p>
        <a:p>
          <a:pPr marL="285750" lvl="1" indent="-285750" algn="l" defTabSz="1422400">
            <a:lnSpc>
              <a:spcPct val="90000"/>
            </a:lnSpc>
            <a:spcBef>
              <a:spcPct val="0"/>
            </a:spcBef>
            <a:spcAft>
              <a:spcPct val="15000"/>
            </a:spcAft>
            <a:buChar char="••"/>
          </a:pPr>
          <a:r>
            <a:rPr lang="vi-VN" sz="3200" kern="1200" dirty="0" smtClean="0">
              <a:solidFill>
                <a:schemeClr val="bg1"/>
              </a:solidFill>
              <a:latin typeface="+mn-lt"/>
            </a:rPr>
            <a:t>d. Chấp hành đường lối chính sách của Đảng và pháp luật của Nhà nước</a:t>
          </a:r>
          <a:endParaRPr lang="en-US" sz="3200" kern="1200" dirty="0" smtClean="0">
            <a:solidFill>
              <a:schemeClr val="bg1"/>
            </a:solidFill>
            <a:latin typeface="+mn-lt"/>
          </a:endParaRPr>
        </a:p>
      </dsp:txBody>
      <dsp:txXfrm rot="-5400000">
        <a:off x="3067295" y="755390"/>
        <a:ext cx="7682148" cy="3907886"/>
      </dsp:txXfrm>
    </dsp:sp>
    <dsp:sp modelId="{AEC6E17D-F1BC-406A-B364-F3D4F5F76DD5}">
      <dsp:nvSpPr>
        <dsp:cNvPr id="0" name=""/>
        <dsp:cNvSpPr/>
      </dsp:nvSpPr>
      <dsp:spPr>
        <a:xfrm>
          <a:off x="65464" y="2645"/>
          <a:ext cx="296026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vi-VN" sz="2800" i="1" kern="1200" dirty="0" smtClean="0">
              <a:solidFill>
                <a:schemeClr val="bg1"/>
              </a:solidFill>
            </a:rPr>
            <a:t>Chọn đáp án đúng </a:t>
          </a:r>
          <a:r>
            <a:rPr lang="vi-VN" sz="2800" i="1" kern="1200" dirty="0" smtClean="0">
              <a:solidFill>
                <a:srgbClr val="FFFF00"/>
              </a:solidFill>
            </a:rPr>
            <a:t>nhất.Trách </a:t>
          </a:r>
          <a:r>
            <a:rPr lang="vi-VN" sz="3200" i="1" kern="1200" dirty="0" smtClean="0">
              <a:solidFill>
                <a:srgbClr val="FFFF00"/>
              </a:solidFill>
            </a:rPr>
            <a:t>nhiệm quan của công dân trong việc tham gia xây dựng Nhà nước pháp quyền xã hội chủ nghĩa Việt Nam </a:t>
          </a:r>
          <a:r>
            <a:rPr lang="vi-VN" sz="3200" i="1" kern="1200" dirty="0" smtClean="0">
              <a:solidFill>
                <a:schemeClr val="bg1"/>
              </a:solidFill>
            </a:rPr>
            <a:t>là:</a:t>
          </a:r>
          <a:endParaRPr lang="en-US" sz="3200" i="1" kern="1200" dirty="0">
            <a:solidFill>
              <a:srgbClr val="FFFF00"/>
            </a:solidFill>
          </a:endParaRPr>
        </a:p>
      </dsp:txBody>
      <dsp:txXfrm>
        <a:off x="209972" y="147153"/>
        <a:ext cx="2671251" cy="5124359"/>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46605" y="-1237444"/>
          <a:ext cx="4334933" cy="7893555"/>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a. </a:t>
          </a:r>
          <a:r>
            <a:rPr lang="en-US" sz="3600" kern="1200" dirty="0" err="1" smtClean="0">
              <a:solidFill>
                <a:schemeClr val="bg1"/>
              </a:solidFill>
              <a:latin typeface="+mn-lt"/>
            </a:rPr>
            <a:t>Năm</a:t>
          </a:r>
          <a:r>
            <a:rPr lang="en-US" sz="3600" kern="1200" dirty="0" smtClean="0">
              <a:solidFill>
                <a:schemeClr val="bg1"/>
              </a:solidFill>
              <a:latin typeface="+mn-lt"/>
            </a:rPr>
            <a:t> 1919</a:t>
          </a:r>
          <a:endParaRPr lang="en-US" sz="3600" kern="1200" dirty="0">
            <a:solidFill>
              <a:schemeClr val="bg1"/>
            </a:solidFill>
            <a:latin typeface="+mn-lt"/>
          </a:endParaRP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b. Năm 1920</a:t>
          </a: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c. Năm 1921</a:t>
          </a: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d. Năm 1922</a:t>
          </a:r>
        </a:p>
      </dsp:txBody>
      <dsp:txXfrm rot="-5400000">
        <a:off x="3067294" y="753481"/>
        <a:ext cx="7681941" cy="3911705"/>
      </dsp:txXfrm>
    </dsp:sp>
    <dsp:sp modelId="{AEC6E17D-F1BC-406A-B364-F3D4F5F76DD5}">
      <dsp:nvSpPr>
        <dsp:cNvPr id="0" name=""/>
        <dsp:cNvSpPr/>
      </dsp:nvSpPr>
      <dsp:spPr>
        <a:xfrm>
          <a:off x="65464"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en-US" sz="3600" i="1" kern="1200" dirty="0" err="1" smtClean="0">
              <a:solidFill>
                <a:schemeClr val="bg1"/>
              </a:solidFill>
            </a:rPr>
            <a:t>Chủ</a:t>
          </a:r>
          <a:r>
            <a:rPr lang="en-US" sz="3600" i="1" kern="1200" dirty="0" smtClean="0">
              <a:solidFill>
                <a:schemeClr val="bg1"/>
              </a:solidFill>
            </a:rPr>
            <a:t> </a:t>
          </a:r>
          <a:r>
            <a:rPr lang="en-US" sz="3600" i="1" kern="1200" dirty="0" err="1" smtClean="0">
              <a:solidFill>
                <a:schemeClr val="bg1"/>
              </a:solidFill>
            </a:rPr>
            <a:t>tịch</a:t>
          </a:r>
          <a:r>
            <a:rPr lang="en-US" sz="3600" i="1" kern="1200" dirty="0" smtClean="0">
              <a:solidFill>
                <a:schemeClr val="bg1"/>
              </a:solidFill>
            </a:rPr>
            <a:t> </a:t>
          </a:r>
          <a:r>
            <a:rPr lang="en-US" sz="3600" i="1" kern="1200" dirty="0" err="1" smtClean="0">
              <a:solidFill>
                <a:schemeClr val="bg1"/>
              </a:solidFill>
            </a:rPr>
            <a:t>Hồ</a:t>
          </a:r>
          <a:r>
            <a:rPr lang="en-US" sz="3600" i="1" kern="1200" dirty="0" smtClean="0">
              <a:solidFill>
                <a:schemeClr val="bg1"/>
              </a:solidFill>
            </a:rPr>
            <a:t> </a:t>
          </a:r>
          <a:r>
            <a:rPr lang="en-US" sz="3600" i="1" kern="1200" dirty="0" err="1" smtClean="0">
              <a:solidFill>
                <a:schemeClr val="bg1"/>
              </a:solidFill>
            </a:rPr>
            <a:t>Chí</a:t>
          </a:r>
          <a:r>
            <a:rPr lang="en-US" sz="3600" i="1" kern="1200" dirty="0" smtClean="0">
              <a:solidFill>
                <a:schemeClr val="bg1"/>
              </a:solidFill>
            </a:rPr>
            <a:t> Minh </a:t>
          </a:r>
          <a:r>
            <a:rPr lang="en-US" sz="3600" i="1" kern="1200" dirty="0" err="1" smtClean="0">
              <a:solidFill>
                <a:schemeClr val="bg1"/>
              </a:solidFill>
            </a:rPr>
            <a:t>đã</a:t>
          </a:r>
          <a:r>
            <a:rPr lang="en-US" sz="3600" i="1" kern="1200" dirty="0" smtClean="0">
              <a:solidFill>
                <a:schemeClr val="bg1"/>
              </a:solidFill>
            </a:rPr>
            <a:t> </a:t>
          </a:r>
          <a:r>
            <a:rPr lang="en-US" sz="3600" i="1" kern="1200" dirty="0" err="1" smtClean="0">
              <a:solidFill>
                <a:schemeClr val="bg1"/>
              </a:solidFill>
            </a:rPr>
            <a:t>đề</a:t>
          </a:r>
          <a:r>
            <a:rPr lang="en-US" sz="3600" i="1" kern="1200" dirty="0" smtClean="0">
              <a:solidFill>
                <a:schemeClr val="bg1"/>
              </a:solidFill>
            </a:rPr>
            <a:t> </a:t>
          </a:r>
          <a:r>
            <a:rPr lang="en-US" sz="3600" i="1" kern="1200" dirty="0" err="1" smtClean="0">
              <a:solidFill>
                <a:schemeClr val="bg1"/>
              </a:solidFill>
            </a:rPr>
            <a:t>cập</a:t>
          </a:r>
          <a:r>
            <a:rPr lang="en-US" sz="3600" i="1" kern="1200" dirty="0" smtClean="0">
              <a:solidFill>
                <a:schemeClr val="bg1"/>
              </a:solidFill>
            </a:rPr>
            <a:t> </a:t>
          </a:r>
          <a:r>
            <a:rPr lang="en-US" sz="3600" i="1" kern="1200" dirty="0" err="1" smtClean="0">
              <a:solidFill>
                <a:schemeClr val="bg1"/>
              </a:solidFill>
            </a:rPr>
            <a:t>đến</a:t>
          </a:r>
          <a:r>
            <a:rPr lang="en-US" sz="3600" i="1" kern="1200" dirty="0" smtClean="0">
              <a:solidFill>
                <a:schemeClr val="bg1"/>
              </a:solidFill>
            </a:rPr>
            <a:t> </a:t>
          </a:r>
          <a:r>
            <a:rPr lang="en-US" sz="3600" i="1" kern="1200" dirty="0" err="1" smtClean="0">
              <a:solidFill>
                <a:schemeClr val="bg1"/>
              </a:solidFill>
            </a:rPr>
            <a:t>vấn</a:t>
          </a:r>
          <a:r>
            <a:rPr lang="en-US" sz="3600" i="1" kern="1200" dirty="0" smtClean="0">
              <a:solidFill>
                <a:schemeClr val="bg1"/>
              </a:solidFill>
            </a:rPr>
            <a:t> </a:t>
          </a:r>
          <a:r>
            <a:rPr lang="en-US" sz="3600" i="1" kern="1200" dirty="0" err="1" smtClean="0">
              <a:solidFill>
                <a:schemeClr val="bg1"/>
              </a:solidFill>
            </a:rPr>
            <a:t>đề</a:t>
          </a:r>
          <a:r>
            <a:rPr lang="en-US" sz="3600" i="1" kern="1200" dirty="0" smtClean="0">
              <a:solidFill>
                <a:schemeClr val="bg1"/>
              </a:solidFill>
            </a:rPr>
            <a:t> </a:t>
          </a:r>
          <a:r>
            <a:rPr lang="en-US" sz="3600" i="1" kern="1200" dirty="0" err="1" smtClean="0">
              <a:solidFill>
                <a:schemeClr val="bg1"/>
              </a:solidFill>
            </a:rPr>
            <a:t>pháp</a:t>
          </a:r>
          <a:r>
            <a:rPr lang="en-US" sz="3600" i="1" kern="1200" dirty="0" smtClean="0">
              <a:solidFill>
                <a:schemeClr val="bg1"/>
              </a:solidFill>
            </a:rPr>
            <a:t> </a:t>
          </a:r>
          <a:r>
            <a:rPr lang="en-US" sz="3600" i="1" kern="1200" dirty="0" err="1" smtClean="0">
              <a:solidFill>
                <a:schemeClr val="bg1"/>
              </a:solidFill>
            </a:rPr>
            <a:t>quyền</a:t>
          </a:r>
          <a:r>
            <a:rPr lang="en-US" sz="3600" i="1" kern="1200" dirty="0" smtClean="0">
              <a:solidFill>
                <a:schemeClr val="bg1"/>
              </a:solidFill>
            </a:rPr>
            <a:t> </a:t>
          </a:r>
          <a:r>
            <a:rPr lang="en-US" sz="3600" i="1" kern="1200" dirty="0" err="1" smtClean="0">
              <a:solidFill>
                <a:schemeClr val="bg1"/>
              </a:solidFill>
            </a:rPr>
            <a:t>lần</a:t>
          </a:r>
          <a:r>
            <a:rPr lang="en-US" sz="3600" i="1" kern="1200" dirty="0" smtClean="0">
              <a:solidFill>
                <a:schemeClr val="bg1"/>
              </a:solidFill>
            </a:rPr>
            <a:t> </a:t>
          </a:r>
          <a:r>
            <a:rPr lang="en-US" sz="3600" i="1" kern="1200" dirty="0" err="1" smtClean="0">
              <a:solidFill>
                <a:schemeClr val="bg1"/>
              </a:solidFill>
            </a:rPr>
            <a:t>đầu</a:t>
          </a:r>
          <a:r>
            <a:rPr lang="en-US" sz="3600" i="1" kern="1200" dirty="0" smtClean="0">
              <a:solidFill>
                <a:schemeClr val="bg1"/>
              </a:solidFill>
            </a:rPr>
            <a:t> </a:t>
          </a:r>
          <a:r>
            <a:rPr lang="en-US" sz="3600" i="1" kern="1200" dirty="0" err="1" smtClean="0">
              <a:solidFill>
                <a:schemeClr val="bg1"/>
              </a:solidFill>
            </a:rPr>
            <a:t>tiên</a:t>
          </a:r>
          <a:r>
            <a:rPr lang="en-US" sz="3600" i="1" kern="1200" dirty="0" smtClean="0">
              <a:solidFill>
                <a:schemeClr val="bg1"/>
              </a:solidFill>
            </a:rPr>
            <a:t> </a:t>
          </a:r>
          <a:r>
            <a:rPr lang="en-US" sz="3600" i="1" kern="1200" dirty="0" err="1" smtClean="0">
              <a:solidFill>
                <a:schemeClr val="bg1"/>
              </a:solidFill>
            </a:rPr>
            <a:t>vào</a:t>
          </a:r>
          <a:r>
            <a:rPr lang="en-US" sz="3600" i="1" kern="1200" dirty="0" smtClean="0">
              <a:solidFill>
                <a:schemeClr val="bg1"/>
              </a:solidFill>
            </a:rPr>
            <a:t> </a:t>
          </a:r>
          <a:r>
            <a:rPr lang="en-US" sz="3600" i="1" kern="1200" dirty="0" err="1" smtClean="0">
              <a:solidFill>
                <a:schemeClr val="bg1"/>
              </a:solidFill>
            </a:rPr>
            <a:t>năm</a:t>
          </a:r>
          <a:r>
            <a:rPr lang="en-US" sz="3600" i="1" kern="1200" dirty="0" smtClean="0">
              <a:solidFill>
                <a:schemeClr val="bg1"/>
              </a:solidFill>
            </a:rPr>
            <a:t> </a:t>
          </a:r>
          <a:r>
            <a:rPr lang="en-US" sz="3600" i="1" kern="1200" dirty="0" err="1" smtClean="0">
              <a:solidFill>
                <a:schemeClr val="bg1"/>
              </a:solidFill>
            </a:rPr>
            <a:t>nào</a:t>
          </a:r>
          <a:r>
            <a:rPr lang="en-US" sz="3600" i="1" kern="1200" dirty="0" smtClean="0">
              <a:solidFill>
                <a:schemeClr val="bg1"/>
              </a:solidFill>
            </a:rPr>
            <a:t>?</a:t>
          </a:r>
          <a:endParaRPr lang="en-US" sz="3600" i="1" kern="1200" dirty="0">
            <a:solidFill>
              <a:srgbClr val="FFFF00"/>
            </a:solidFill>
          </a:endParaRPr>
        </a:p>
      </dsp:txBody>
      <dsp:txXfrm>
        <a:off x="209972" y="144508"/>
        <a:ext cx="2671251" cy="5129651"/>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846605" y="-1237444"/>
          <a:ext cx="4334933" cy="7893555"/>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endParaRPr lang="en-US" sz="3600" kern="1200" dirty="0">
            <a:solidFill>
              <a:schemeClr val="bg1"/>
            </a:solidFill>
            <a:latin typeface="+mn-lt"/>
          </a:endParaRP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a. Nghiêm trọng</a:t>
          </a: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a. Nóng bỏng</a:t>
          </a: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c. Đặc biệt nghiêm trọng</a:t>
          </a:r>
        </a:p>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d. Nguy cơ</a:t>
          </a:r>
          <a:endParaRPr lang="en-US" sz="3600" kern="1200" dirty="0" smtClean="0">
            <a:solidFill>
              <a:schemeClr val="bg1"/>
            </a:solidFill>
            <a:latin typeface="+mn-lt"/>
          </a:endParaRPr>
        </a:p>
      </dsp:txBody>
      <dsp:txXfrm rot="-5400000">
        <a:off x="3067294" y="753481"/>
        <a:ext cx="7681941" cy="3911705"/>
      </dsp:txXfrm>
    </dsp:sp>
    <dsp:sp modelId="{AEC6E17D-F1BC-406A-B364-F3D4F5F76DD5}">
      <dsp:nvSpPr>
        <dsp:cNvPr id="0" name=""/>
        <dsp:cNvSpPr/>
      </dsp:nvSpPr>
      <dsp:spPr>
        <a:xfrm>
          <a:off x="65464" y="0"/>
          <a:ext cx="2960267" cy="541866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vi-VN" sz="3600" i="1" kern="1200" dirty="0" smtClean="0">
              <a:solidFill>
                <a:schemeClr val="bg1"/>
              </a:solidFill>
            </a:rPr>
            <a:t>Hiện nay, Đảng và Nhà nước ta coi tham nhũng là vấn đề có tính chất như thế nào</a:t>
          </a:r>
          <a:r>
            <a:rPr lang="en-US" sz="3600" i="1" kern="1200" dirty="0" smtClean="0">
              <a:solidFill>
                <a:schemeClr val="bg1"/>
              </a:solidFill>
            </a:rPr>
            <a:t>?</a:t>
          </a:r>
          <a:endParaRPr lang="en-US" sz="3600" i="1" kern="1200" dirty="0">
            <a:solidFill>
              <a:srgbClr val="FFFF00"/>
            </a:solidFill>
          </a:endParaRPr>
        </a:p>
      </dsp:txBody>
      <dsp:txXfrm>
        <a:off x="209972" y="144508"/>
        <a:ext cx="2671251" cy="5129651"/>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324187" y="-1237444"/>
          <a:ext cx="5379769" cy="7893555"/>
        </a:xfrm>
        <a:prstGeom prst="round2SameRect">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endParaRPr lang="en-US" sz="2800" kern="1200" dirty="0">
            <a:solidFill>
              <a:schemeClr val="bg1"/>
            </a:solidFill>
            <a:latin typeface="+mn-lt"/>
          </a:endParaRPr>
        </a:p>
        <a:p>
          <a:pPr marL="285750" lvl="1" indent="-285750" algn="l" defTabSz="1244600">
            <a:lnSpc>
              <a:spcPct val="90000"/>
            </a:lnSpc>
            <a:spcBef>
              <a:spcPct val="0"/>
            </a:spcBef>
            <a:spcAft>
              <a:spcPct val="15000"/>
            </a:spcAft>
            <a:buChar char="••"/>
          </a:pPr>
          <a:r>
            <a:rPr lang="vi-VN" sz="2800" kern="1200" dirty="0" smtClean="0">
              <a:solidFill>
                <a:schemeClr val="bg1"/>
              </a:solidFill>
              <a:latin typeface="+mn-lt"/>
            </a:rPr>
            <a:t>a. Tham nhũng là hành vi của cán bộ, công chức nhà nước đã lợi dụng chức vụ, quyền hạn đó vì vụ lợi</a:t>
          </a:r>
          <a:endParaRPr lang="en-US" sz="2800" kern="1200" dirty="0" smtClean="0">
            <a:solidFill>
              <a:schemeClr val="bg1"/>
            </a:solidFill>
            <a:latin typeface="+mn-lt"/>
          </a:endParaRPr>
        </a:p>
        <a:p>
          <a:pPr marL="285750" lvl="1" indent="-285750" algn="l" defTabSz="1244600">
            <a:lnSpc>
              <a:spcPct val="90000"/>
            </a:lnSpc>
            <a:spcBef>
              <a:spcPct val="0"/>
            </a:spcBef>
            <a:spcAft>
              <a:spcPct val="15000"/>
            </a:spcAft>
            <a:buChar char="••"/>
          </a:pPr>
          <a:r>
            <a:rPr lang="en-US" sz="2800" kern="1200" dirty="0" smtClean="0">
              <a:solidFill>
                <a:schemeClr val="bg1"/>
              </a:solidFill>
              <a:latin typeface="+mn-lt"/>
            </a:rPr>
            <a:t>b. Tham nhũng là hành vi lợi dụng chức vụ, quyền hạn để vụ lợi</a:t>
          </a:r>
        </a:p>
        <a:p>
          <a:pPr marL="285750" lvl="1" indent="-285750" algn="l" defTabSz="1244600">
            <a:lnSpc>
              <a:spcPct val="90000"/>
            </a:lnSpc>
            <a:spcBef>
              <a:spcPct val="0"/>
            </a:spcBef>
            <a:spcAft>
              <a:spcPct val="15000"/>
            </a:spcAft>
            <a:buChar char="••"/>
          </a:pPr>
          <a:r>
            <a:rPr lang="vi-VN" sz="2800" kern="1200" dirty="0" smtClean="0">
              <a:solidFill>
                <a:schemeClr val="bg1"/>
              </a:solidFill>
              <a:latin typeface="+mn-lt"/>
            </a:rPr>
            <a:t>c. Tham nhũng là hành vi của người có chức vụ, quyền hạn đã lợi dụng chức vụ, quyền hạn đó vì vụ lợi</a:t>
          </a:r>
          <a:endParaRPr lang="en-US" sz="2800" kern="1200" dirty="0" smtClean="0">
            <a:solidFill>
              <a:schemeClr val="bg1"/>
            </a:solidFill>
            <a:latin typeface="+mn-lt"/>
          </a:endParaRPr>
        </a:p>
        <a:p>
          <a:pPr marL="285750" lvl="1" indent="-285750" algn="l" defTabSz="1244600">
            <a:lnSpc>
              <a:spcPct val="90000"/>
            </a:lnSpc>
            <a:spcBef>
              <a:spcPct val="0"/>
            </a:spcBef>
            <a:spcAft>
              <a:spcPct val="15000"/>
            </a:spcAft>
            <a:buChar char="••"/>
          </a:pPr>
          <a:r>
            <a:rPr lang="vi-VN" sz="2800" kern="1200" dirty="0" smtClean="0">
              <a:solidFill>
                <a:schemeClr val="bg1"/>
              </a:solidFill>
              <a:latin typeface="+mn-lt"/>
            </a:rPr>
            <a:t>d. Tham nhũng là hành vi cửa quyền, hách dịch, đòi hỏi, gây khó khăn, phiền hà của người có chức vụ, quyền hạn trong khi thực hiện nhiệm vụ, công vụ</a:t>
          </a:r>
          <a:endParaRPr lang="en-US" sz="2800" kern="1200" dirty="0" smtClean="0">
            <a:solidFill>
              <a:schemeClr val="bg1"/>
            </a:solidFill>
            <a:latin typeface="+mn-lt"/>
          </a:endParaRPr>
        </a:p>
      </dsp:txBody>
      <dsp:txXfrm rot="-5400000">
        <a:off x="3067295" y="282067"/>
        <a:ext cx="7630936" cy="4854531"/>
      </dsp:txXfrm>
    </dsp:sp>
    <dsp:sp modelId="{AEC6E17D-F1BC-406A-B364-F3D4F5F76DD5}">
      <dsp:nvSpPr>
        <dsp:cNvPr id="0" name=""/>
        <dsp:cNvSpPr/>
      </dsp:nvSpPr>
      <dsp:spPr>
        <a:xfrm>
          <a:off x="65464" y="2645"/>
          <a:ext cx="2960267" cy="541337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en-US" sz="3600" i="1" kern="1200" dirty="0" err="1" smtClean="0">
              <a:solidFill>
                <a:schemeClr val="bg1"/>
              </a:solidFill>
            </a:rPr>
            <a:t>Chọn</a:t>
          </a:r>
          <a:r>
            <a:rPr lang="en-US" sz="3600" i="1" kern="1200" dirty="0" smtClean="0">
              <a:solidFill>
                <a:schemeClr val="bg1"/>
              </a:solidFill>
            </a:rPr>
            <a:t> </a:t>
          </a:r>
          <a:r>
            <a:rPr lang="en-US" sz="3600" i="1" kern="1200" dirty="0" err="1" smtClean="0">
              <a:solidFill>
                <a:schemeClr val="bg1"/>
              </a:solidFill>
            </a:rPr>
            <a:t>đáp</a:t>
          </a:r>
          <a:r>
            <a:rPr lang="en-US" sz="3600" i="1" kern="1200" dirty="0" smtClean="0">
              <a:solidFill>
                <a:schemeClr val="bg1"/>
              </a:solidFill>
            </a:rPr>
            <a:t> </a:t>
          </a:r>
          <a:r>
            <a:rPr lang="en-US" sz="3600" i="1" kern="1200" dirty="0" err="1" smtClean="0">
              <a:solidFill>
                <a:schemeClr val="bg1"/>
              </a:solidFill>
            </a:rPr>
            <a:t>án</a:t>
          </a:r>
          <a:r>
            <a:rPr lang="en-US" sz="3600" i="1" kern="1200" dirty="0" smtClean="0">
              <a:solidFill>
                <a:schemeClr val="bg1"/>
              </a:solidFill>
            </a:rPr>
            <a:t> </a:t>
          </a:r>
          <a:r>
            <a:rPr lang="en-US" sz="3600" i="1" kern="1200" dirty="0" err="1" smtClean="0">
              <a:solidFill>
                <a:schemeClr val="bg1"/>
              </a:solidFill>
            </a:rPr>
            <a:t>đúng</a:t>
          </a:r>
          <a:r>
            <a:rPr lang="en-US" sz="3600" i="1" kern="1200" dirty="0" smtClean="0">
              <a:solidFill>
                <a:schemeClr val="bg1"/>
              </a:solidFill>
            </a:rPr>
            <a:t> </a:t>
          </a:r>
          <a:r>
            <a:rPr lang="en-US" sz="3600" i="1" kern="1200" dirty="0" err="1" smtClean="0">
              <a:solidFill>
                <a:schemeClr val="bg1"/>
              </a:solidFill>
            </a:rPr>
            <a:t>nhất</a:t>
          </a:r>
          <a:r>
            <a:rPr lang="en-US" sz="3600" i="1" kern="1200" dirty="0" smtClean="0">
              <a:solidFill>
                <a:schemeClr val="bg1"/>
              </a:solidFill>
            </a:rPr>
            <a:t> </a:t>
          </a:r>
          <a:r>
            <a:rPr lang="en-US" sz="3600" i="1" kern="1200" dirty="0" err="1" smtClean="0">
              <a:solidFill>
                <a:schemeClr val="bg1"/>
              </a:solidFill>
            </a:rPr>
            <a:t>hiểu</a:t>
          </a:r>
          <a:r>
            <a:rPr lang="en-US" sz="3600" i="1" kern="1200" dirty="0" smtClean="0">
              <a:solidFill>
                <a:schemeClr val="bg1"/>
              </a:solidFill>
            </a:rPr>
            <a:t> </a:t>
          </a:r>
          <a:r>
            <a:rPr lang="en-US" sz="3600" i="1" kern="1200" dirty="0" err="1" smtClean="0">
              <a:solidFill>
                <a:schemeClr val="bg1"/>
              </a:solidFill>
            </a:rPr>
            <a:t>về</a:t>
          </a:r>
          <a:r>
            <a:rPr lang="en-US" sz="3600" i="1" kern="1200" dirty="0" smtClean="0">
              <a:solidFill>
                <a:schemeClr val="bg1"/>
              </a:solidFill>
            </a:rPr>
            <a:t> </a:t>
          </a:r>
          <a:r>
            <a:rPr lang="en-US" sz="3600" i="1" kern="1200" dirty="0" err="1" smtClean="0">
              <a:solidFill>
                <a:schemeClr val="bg1"/>
              </a:solidFill>
            </a:rPr>
            <a:t>khái</a:t>
          </a:r>
          <a:r>
            <a:rPr lang="en-US" sz="3600" i="1" kern="1200" dirty="0" smtClean="0">
              <a:solidFill>
                <a:schemeClr val="bg1"/>
              </a:solidFill>
            </a:rPr>
            <a:t> </a:t>
          </a:r>
          <a:r>
            <a:rPr lang="en-US" sz="3600" i="1" kern="1200" dirty="0" err="1" smtClean="0">
              <a:solidFill>
                <a:schemeClr val="bg1"/>
              </a:solidFill>
            </a:rPr>
            <a:t>niệm</a:t>
          </a:r>
          <a:r>
            <a:rPr lang="en-US" sz="3600" i="1" kern="1200" dirty="0" smtClean="0">
              <a:solidFill>
                <a:schemeClr val="bg1"/>
              </a:solidFill>
            </a:rPr>
            <a:t>: </a:t>
          </a:r>
          <a:r>
            <a:rPr lang="en-US" sz="3600" i="1" kern="1200" dirty="0" err="1" smtClean="0">
              <a:solidFill>
                <a:schemeClr val="bg1"/>
              </a:solidFill>
            </a:rPr>
            <a:t>Tham</a:t>
          </a:r>
          <a:r>
            <a:rPr lang="en-US" sz="3600" i="1" kern="1200" dirty="0" smtClean="0">
              <a:solidFill>
                <a:schemeClr val="bg1"/>
              </a:solidFill>
            </a:rPr>
            <a:t> </a:t>
          </a:r>
          <a:r>
            <a:rPr lang="en-US" sz="3600" i="1" kern="1200" dirty="0" err="1" smtClean="0">
              <a:solidFill>
                <a:schemeClr val="bg1"/>
              </a:solidFill>
            </a:rPr>
            <a:t>nhũng</a:t>
          </a:r>
          <a:r>
            <a:rPr lang="en-US" sz="3600" i="1" kern="1200" dirty="0" smtClean="0">
              <a:solidFill>
                <a:schemeClr val="bg1"/>
              </a:solidFill>
            </a:rPr>
            <a:t> </a:t>
          </a:r>
          <a:r>
            <a:rPr lang="en-US" sz="3600" i="1" kern="1200" dirty="0" err="1" smtClean="0">
              <a:solidFill>
                <a:schemeClr val="bg1"/>
              </a:solidFill>
            </a:rPr>
            <a:t>là</a:t>
          </a:r>
          <a:r>
            <a:rPr lang="en-US" sz="3600" i="1" kern="1200" dirty="0" smtClean="0">
              <a:solidFill>
                <a:schemeClr val="bg1"/>
              </a:solidFill>
            </a:rPr>
            <a:t> </a:t>
          </a:r>
          <a:r>
            <a:rPr lang="en-US" sz="3600" i="1" kern="1200" dirty="0" err="1" smtClean="0">
              <a:solidFill>
                <a:schemeClr val="bg1"/>
              </a:solidFill>
            </a:rPr>
            <a:t>gì</a:t>
          </a:r>
          <a:r>
            <a:rPr lang="en-US" sz="3600" i="1" kern="1200" dirty="0" smtClean="0">
              <a:solidFill>
                <a:schemeClr val="bg1"/>
              </a:solidFill>
            </a:rPr>
            <a:t>?</a:t>
          </a:r>
          <a:endParaRPr lang="en-US" sz="3600" i="1" kern="1200" dirty="0">
            <a:solidFill>
              <a:srgbClr val="FFFF00"/>
            </a:solidFill>
          </a:endParaRPr>
        </a:p>
      </dsp:txBody>
      <dsp:txXfrm>
        <a:off x="209972" y="147153"/>
        <a:ext cx="2671251" cy="5124359"/>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63161" y="-1469553"/>
          <a:ext cx="4951432" cy="7921470"/>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a. </a:t>
          </a:r>
          <a:r>
            <a:rPr lang="en-US" sz="3600" kern="1200" dirty="0" err="1" smtClean="0">
              <a:solidFill>
                <a:schemeClr val="bg1"/>
              </a:solidFill>
              <a:latin typeface="+mn-lt"/>
            </a:rPr>
            <a:t>Từ</a:t>
          </a:r>
          <a:r>
            <a:rPr lang="en-US" sz="3600" kern="1200" dirty="0" smtClean="0">
              <a:solidFill>
                <a:schemeClr val="bg1"/>
              </a:solidFill>
              <a:latin typeface="+mn-lt"/>
            </a:rPr>
            <a:t> </a:t>
          </a:r>
          <a:r>
            <a:rPr lang="en-US" sz="3600" kern="1200" dirty="0" err="1" smtClean="0">
              <a:solidFill>
                <a:schemeClr val="bg1"/>
              </a:solidFill>
              <a:latin typeface="+mn-lt"/>
            </a:rPr>
            <a:t>ngày</a:t>
          </a:r>
          <a:r>
            <a:rPr lang="en-US" sz="3600" kern="1200" dirty="0" smtClean="0">
              <a:solidFill>
                <a:schemeClr val="bg1"/>
              </a:solidFill>
              <a:latin typeface="+mn-lt"/>
            </a:rPr>
            <a:t> 01 </a:t>
          </a:r>
          <a:r>
            <a:rPr lang="en-US" sz="3600" kern="1200" dirty="0" err="1" smtClean="0">
              <a:solidFill>
                <a:schemeClr val="bg1"/>
              </a:solidFill>
              <a:latin typeface="+mn-lt"/>
            </a:rPr>
            <a:t>tháng</a:t>
          </a:r>
          <a:r>
            <a:rPr lang="en-US" sz="3600" kern="1200" dirty="0" smtClean="0">
              <a:solidFill>
                <a:schemeClr val="bg1"/>
              </a:solidFill>
              <a:latin typeface="+mn-lt"/>
            </a:rPr>
            <a:t> 8 </a:t>
          </a:r>
          <a:r>
            <a:rPr lang="en-US" sz="3600" kern="1200" dirty="0" err="1" smtClean="0">
              <a:solidFill>
                <a:schemeClr val="bg1"/>
              </a:solidFill>
              <a:latin typeface="+mn-lt"/>
            </a:rPr>
            <a:t>năm</a:t>
          </a:r>
          <a:r>
            <a:rPr lang="en-US" sz="3600" kern="1200" dirty="0" smtClean="0">
              <a:solidFill>
                <a:schemeClr val="bg1"/>
              </a:solidFill>
              <a:latin typeface="+mn-lt"/>
            </a:rPr>
            <a:t> 2019</a:t>
          </a:r>
          <a:endParaRPr lang="en-US" sz="3600" kern="1200" dirty="0">
            <a:solidFill>
              <a:schemeClr val="bg1"/>
            </a:solidFill>
            <a:latin typeface="+mn-lt"/>
          </a:endParaRP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b. Từ ngày 01 tháng 7 năm 2019</a:t>
          </a: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c. Từ ngày 02 tháng 7 năm 2019</a:t>
          </a: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d. Từ ngày 02 tháng 8 năm 2019</a:t>
          </a:r>
        </a:p>
      </dsp:txBody>
      <dsp:txXfrm rot="-5400000">
        <a:off x="3078143" y="257174"/>
        <a:ext cx="7679761" cy="4468014"/>
      </dsp:txXfrm>
    </dsp:sp>
    <dsp:sp modelId="{AEC6E17D-F1BC-406A-B364-F3D4F5F76DD5}">
      <dsp:nvSpPr>
        <dsp:cNvPr id="0" name=""/>
        <dsp:cNvSpPr/>
      </dsp:nvSpPr>
      <dsp:spPr>
        <a:xfrm>
          <a:off x="65696" y="0"/>
          <a:ext cx="2970736" cy="4982363"/>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vi-VN" sz="3600" i="1" kern="1200" dirty="0" smtClean="0">
              <a:solidFill>
                <a:schemeClr val="bg1"/>
              </a:solidFill>
            </a:rPr>
            <a:t>Luật Phòng chống tham nhũng năm 2018 của nước ta có hiệu lực từ ngày, tháng, năm  nào</a:t>
          </a:r>
          <a:r>
            <a:rPr lang="en-US" sz="3600" i="1" kern="1200" dirty="0" smtClean="0">
              <a:solidFill>
                <a:schemeClr val="bg1"/>
              </a:solidFill>
            </a:rPr>
            <a:t>?</a:t>
          </a:r>
          <a:endParaRPr lang="en-US" sz="3600" i="1" kern="1200" dirty="0">
            <a:solidFill>
              <a:srgbClr val="FFFF00"/>
            </a:solidFill>
          </a:endParaRPr>
        </a:p>
      </dsp:txBody>
      <dsp:txXfrm>
        <a:off x="210715" y="145019"/>
        <a:ext cx="2680698" cy="4692325"/>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63161" y="-1469553"/>
          <a:ext cx="4951432" cy="7921470"/>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a. Nhà nước chủ nô</a:t>
          </a:r>
          <a:endParaRPr lang="en-US" sz="3600" kern="1200" dirty="0">
            <a:solidFill>
              <a:schemeClr val="bg1"/>
            </a:solidFill>
            <a:latin typeface="+mn-lt"/>
          </a:endParaRPr>
        </a:p>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b. Nhà nước phong kiến</a:t>
          </a:r>
          <a:endParaRPr lang="en-US" sz="3600" kern="1200" dirty="0" smtClean="0">
            <a:solidFill>
              <a:schemeClr val="bg1"/>
            </a:solidFill>
            <a:latin typeface="+mn-lt"/>
          </a:endParaRPr>
        </a:p>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c. Nhà nước xã hội chủ nghĩa.</a:t>
          </a:r>
          <a:endParaRPr lang="en-US" sz="3600" kern="1200" dirty="0" smtClean="0">
            <a:solidFill>
              <a:schemeClr val="bg1"/>
            </a:solidFill>
            <a:latin typeface="+mn-lt"/>
          </a:endParaRPr>
        </a:p>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d. Nhà nước tư sản</a:t>
          </a:r>
          <a:endParaRPr lang="en-US" sz="3600" kern="1200" dirty="0" smtClean="0">
            <a:solidFill>
              <a:schemeClr val="bg1"/>
            </a:solidFill>
            <a:latin typeface="+mn-lt"/>
          </a:endParaRPr>
        </a:p>
      </dsp:txBody>
      <dsp:txXfrm rot="-5400000">
        <a:off x="3078143" y="257174"/>
        <a:ext cx="7679761" cy="4468014"/>
      </dsp:txXfrm>
    </dsp:sp>
    <dsp:sp modelId="{AEC6E17D-F1BC-406A-B364-F3D4F5F76DD5}">
      <dsp:nvSpPr>
        <dsp:cNvPr id="0" name=""/>
        <dsp:cNvSpPr/>
      </dsp:nvSpPr>
      <dsp:spPr>
        <a:xfrm>
          <a:off x="65696" y="0"/>
          <a:ext cx="2970736" cy="4982363"/>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vi-VN" sz="3600" i="1" kern="1200" dirty="0" smtClean="0">
              <a:solidFill>
                <a:schemeClr val="bg1"/>
              </a:solidFill>
            </a:rPr>
            <a:t>Nhà nước cộng hòa xã hội chủ nghĩa Việt Nam là kiểu Nhà nước nào?</a:t>
          </a:r>
          <a:endParaRPr lang="en-US" sz="3600" i="1" kern="1200" dirty="0">
            <a:solidFill>
              <a:srgbClr val="FFFF00"/>
            </a:solidFill>
          </a:endParaRPr>
        </a:p>
      </dsp:txBody>
      <dsp:txXfrm>
        <a:off x="210715" y="145019"/>
        <a:ext cx="2680698" cy="4692325"/>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65578" y="-1469553"/>
          <a:ext cx="4946597" cy="7921470"/>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a. Xây dựng nhà nước của dân.</a:t>
          </a:r>
          <a:endParaRPr lang="en-US" sz="3600" kern="1200" dirty="0">
            <a:solidFill>
              <a:schemeClr val="bg1"/>
            </a:solidFill>
            <a:latin typeface="+mn-lt"/>
          </a:endParaRPr>
        </a:p>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b.Xây dựng nhà nước có chính quyền do nhân dân lập nên và tham gia quản lý</a:t>
          </a:r>
          <a:endParaRPr lang="en-US" sz="3600" kern="1200" dirty="0" smtClean="0">
            <a:solidFill>
              <a:schemeClr val="bg1"/>
            </a:solidFill>
            <a:latin typeface="+mn-lt"/>
          </a:endParaRPr>
        </a:p>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c. Tiếp tục xây dựng, hoàn thiện Nhà nước pháp quyền xã hội chủ nghĩa do Đảng lãnh đạo.</a:t>
          </a:r>
          <a:endParaRPr lang="en-US" sz="3600" kern="1200" dirty="0" smtClean="0">
            <a:solidFill>
              <a:schemeClr val="bg1"/>
            </a:solidFill>
            <a:latin typeface="+mn-lt"/>
          </a:endParaRPr>
        </a:p>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d.Xây dựng nhà nước quyền lực thực sự ở nơi dân</a:t>
          </a:r>
          <a:endParaRPr lang="en-US" sz="3600" kern="1200" dirty="0" smtClean="0">
            <a:solidFill>
              <a:schemeClr val="bg1"/>
            </a:solidFill>
            <a:latin typeface="+mn-lt"/>
          </a:endParaRPr>
        </a:p>
      </dsp:txBody>
      <dsp:txXfrm rot="-5400000">
        <a:off x="3078142" y="259356"/>
        <a:ext cx="7679997" cy="4463651"/>
      </dsp:txXfrm>
    </dsp:sp>
    <dsp:sp modelId="{AEC6E17D-F1BC-406A-B364-F3D4F5F76DD5}">
      <dsp:nvSpPr>
        <dsp:cNvPr id="0" name=""/>
        <dsp:cNvSpPr/>
      </dsp:nvSpPr>
      <dsp:spPr>
        <a:xfrm>
          <a:off x="65696" y="2432"/>
          <a:ext cx="2970736" cy="497749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en-US" sz="3600" i="1" kern="1200" dirty="0" err="1" smtClean="0">
              <a:solidFill>
                <a:schemeClr val="bg1"/>
              </a:solidFill>
            </a:rPr>
            <a:t>Nhiệm</a:t>
          </a:r>
          <a:r>
            <a:rPr lang="en-US" sz="3600" i="1" kern="1200" dirty="0" smtClean="0">
              <a:solidFill>
                <a:schemeClr val="bg1"/>
              </a:solidFill>
            </a:rPr>
            <a:t> </a:t>
          </a:r>
          <a:r>
            <a:rPr lang="en-US" sz="3600" i="1" kern="1200" dirty="0" err="1" smtClean="0">
              <a:solidFill>
                <a:schemeClr val="bg1"/>
              </a:solidFill>
            </a:rPr>
            <a:t>vụ</a:t>
          </a:r>
          <a:r>
            <a:rPr lang="en-US" sz="3600" i="1" kern="1200" dirty="0" smtClean="0">
              <a:solidFill>
                <a:schemeClr val="bg1"/>
              </a:solidFill>
            </a:rPr>
            <a:t> </a:t>
          </a:r>
          <a:r>
            <a:rPr lang="en-US" sz="3600" i="1" kern="1200" dirty="0" err="1" smtClean="0">
              <a:solidFill>
                <a:schemeClr val="bg1"/>
              </a:solidFill>
            </a:rPr>
            <a:t>trọng</a:t>
          </a:r>
          <a:r>
            <a:rPr lang="en-US" sz="3600" i="1" kern="1200" dirty="0" smtClean="0">
              <a:solidFill>
                <a:schemeClr val="bg1"/>
              </a:solidFill>
            </a:rPr>
            <a:t> </a:t>
          </a:r>
          <a:r>
            <a:rPr lang="en-US" sz="3600" i="1" kern="1200" dirty="0" err="1" smtClean="0">
              <a:solidFill>
                <a:schemeClr val="bg1"/>
              </a:solidFill>
            </a:rPr>
            <a:t>tâm</a:t>
          </a:r>
          <a:r>
            <a:rPr lang="en-US" sz="3600" i="1" kern="1200" dirty="0" smtClean="0">
              <a:solidFill>
                <a:schemeClr val="bg1"/>
              </a:solidFill>
            </a:rPr>
            <a:t> </a:t>
          </a:r>
          <a:r>
            <a:rPr lang="en-US" sz="3600" i="1" kern="1200" dirty="0" err="1" smtClean="0">
              <a:solidFill>
                <a:schemeClr val="bg1"/>
              </a:solidFill>
            </a:rPr>
            <a:t>của</a:t>
          </a:r>
          <a:r>
            <a:rPr lang="en-US" sz="3600" i="1" kern="1200" dirty="0" smtClean="0">
              <a:solidFill>
                <a:schemeClr val="bg1"/>
              </a:solidFill>
            </a:rPr>
            <a:t> </a:t>
          </a:r>
          <a:r>
            <a:rPr lang="en-US" sz="3600" i="1" kern="1200" dirty="0" err="1" smtClean="0">
              <a:solidFill>
                <a:schemeClr val="bg1"/>
              </a:solidFill>
            </a:rPr>
            <a:t>đổi</a:t>
          </a:r>
          <a:r>
            <a:rPr lang="en-US" sz="3600" i="1" kern="1200" dirty="0" smtClean="0">
              <a:solidFill>
                <a:schemeClr val="bg1"/>
              </a:solidFill>
            </a:rPr>
            <a:t> </a:t>
          </a:r>
          <a:r>
            <a:rPr lang="en-US" sz="3600" i="1" kern="1200" dirty="0" err="1" smtClean="0">
              <a:solidFill>
                <a:schemeClr val="bg1"/>
              </a:solidFill>
            </a:rPr>
            <a:t>mới</a:t>
          </a:r>
          <a:r>
            <a:rPr lang="en-US" sz="3600" i="1" kern="1200" dirty="0" smtClean="0">
              <a:solidFill>
                <a:schemeClr val="bg1"/>
              </a:solidFill>
            </a:rPr>
            <a:t> </a:t>
          </a:r>
          <a:r>
            <a:rPr lang="en-US" sz="3600" i="1" kern="1200" dirty="0" err="1" smtClean="0">
              <a:solidFill>
                <a:schemeClr val="bg1"/>
              </a:solidFill>
            </a:rPr>
            <a:t>hệ</a:t>
          </a:r>
          <a:r>
            <a:rPr lang="en-US" sz="3600" i="1" kern="1200" dirty="0" smtClean="0">
              <a:solidFill>
                <a:schemeClr val="bg1"/>
              </a:solidFill>
            </a:rPr>
            <a:t> </a:t>
          </a:r>
          <a:r>
            <a:rPr lang="en-US" sz="3600" i="1" kern="1200" dirty="0" err="1" smtClean="0">
              <a:solidFill>
                <a:schemeClr val="bg1"/>
              </a:solidFill>
            </a:rPr>
            <a:t>thống</a:t>
          </a:r>
          <a:r>
            <a:rPr lang="en-US" sz="3600" i="1" kern="1200" dirty="0" smtClean="0">
              <a:solidFill>
                <a:schemeClr val="bg1"/>
              </a:solidFill>
            </a:rPr>
            <a:t> </a:t>
          </a:r>
          <a:r>
            <a:rPr lang="en-US" sz="3600" i="1" kern="1200" dirty="0" err="1" smtClean="0">
              <a:solidFill>
                <a:schemeClr val="bg1"/>
              </a:solidFill>
            </a:rPr>
            <a:t>chính</a:t>
          </a:r>
          <a:r>
            <a:rPr lang="en-US" sz="3600" i="1" kern="1200" dirty="0" smtClean="0">
              <a:solidFill>
                <a:schemeClr val="bg1"/>
              </a:solidFill>
            </a:rPr>
            <a:t> </a:t>
          </a:r>
          <a:r>
            <a:rPr lang="en-US" sz="3600" i="1" kern="1200" dirty="0" err="1" smtClean="0">
              <a:solidFill>
                <a:schemeClr val="bg1"/>
              </a:solidFill>
            </a:rPr>
            <a:t>trị</a:t>
          </a:r>
          <a:r>
            <a:rPr lang="en-US" sz="3600" i="1" kern="1200" dirty="0" smtClean="0">
              <a:solidFill>
                <a:schemeClr val="bg1"/>
              </a:solidFill>
            </a:rPr>
            <a:t> </a:t>
          </a:r>
          <a:r>
            <a:rPr lang="en-US" sz="3600" i="1" kern="1200" dirty="0" err="1" smtClean="0">
              <a:solidFill>
                <a:schemeClr val="bg1"/>
              </a:solidFill>
            </a:rPr>
            <a:t>là</a:t>
          </a:r>
          <a:r>
            <a:rPr lang="en-US" sz="3600" i="1" kern="1200" dirty="0" smtClean="0">
              <a:solidFill>
                <a:schemeClr val="bg1"/>
              </a:solidFill>
            </a:rPr>
            <a:t> </a:t>
          </a:r>
          <a:r>
            <a:rPr lang="en-US" sz="3600" i="1" kern="1200" dirty="0" err="1" smtClean="0">
              <a:solidFill>
                <a:schemeClr val="bg1"/>
              </a:solidFill>
            </a:rPr>
            <a:t>gì</a:t>
          </a:r>
          <a:r>
            <a:rPr lang="en-US" sz="3600" i="1" kern="1200" dirty="0" smtClean="0">
              <a:solidFill>
                <a:schemeClr val="bg1"/>
              </a:solidFill>
            </a:rPr>
            <a:t>?</a:t>
          </a:r>
          <a:endParaRPr lang="en-US" sz="3600" i="1" kern="1200" dirty="0">
            <a:solidFill>
              <a:srgbClr val="FFFF00"/>
            </a:solidFill>
          </a:endParaRPr>
        </a:p>
      </dsp:txBody>
      <dsp:txXfrm>
        <a:off x="210715" y="147451"/>
        <a:ext cx="2680698" cy="4687459"/>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65578" y="-1469553"/>
          <a:ext cx="4946597" cy="7921470"/>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a. </a:t>
          </a:r>
          <a:r>
            <a:rPr lang="en-US" sz="3600" kern="1200" dirty="0" err="1" smtClean="0">
              <a:solidFill>
                <a:schemeClr val="bg1"/>
              </a:solidFill>
              <a:latin typeface="+mn-lt"/>
            </a:rPr>
            <a:t>Đẩy</a:t>
          </a:r>
          <a:r>
            <a:rPr lang="en-US" sz="3600" kern="1200" dirty="0" smtClean="0">
              <a:solidFill>
                <a:schemeClr val="bg1"/>
              </a:solidFill>
              <a:latin typeface="+mn-lt"/>
            </a:rPr>
            <a:t> </a:t>
          </a:r>
          <a:r>
            <a:rPr lang="en-US" sz="3600" kern="1200" dirty="0" err="1" smtClean="0">
              <a:solidFill>
                <a:schemeClr val="bg1"/>
              </a:solidFill>
              <a:latin typeface="+mn-lt"/>
            </a:rPr>
            <a:t>mạnh</a:t>
          </a:r>
          <a:r>
            <a:rPr lang="en-US" sz="3600" kern="1200" dirty="0" smtClean="0">
              <a:solidFill>
                <a:schemeClr val="bg1"/>
              </a:solidFill>
              <a:latin typeface="+mn-lt"/>
            </a:rPr>
            <a:t> </a:t>
          </a:r>
          <a:r>
            <a:rPr lang="en-US" sz="3600" kern="1200" dirty="0" err="1" smtClean="0">
              <a:solidFill>
                <a:schemeClr val="bg1"/>
              </a:solidFill>
              <a:latin typeface="+mn-lt"/>
            </a:rPr>
            <a:t>việc</a:t>
          </a:r>
          <a:r>
            <a:rPr lang="en-US" sz="3600" kern="1200" dirty="0" smtClean="0">
              <a:solidFill>
                <a:schemeClr val="bg1"/>
              </a:solidFill>
              <a:latin typeface="+mn-lt"/>
            </a:rPr>
            <a:t> </a:t>
          </a:r>
          <a:r>
            <a:rPr lang="en-US" sz="3600" kern="1200" dirty="0" err="1" smtClean="0">
              <a:solidFill>
                <a:schemeClr val="bg1"/>
              </a:solidFill>
              <a:latin typeface="+mn-lt"/>
            </a:rPr>
            <a:t>hoàn</a:t>
          </a:r>
          <a:r>
            <a:rPr lang="en-US" sz="3600" kern="1200" dirty="0" smtClean="0">
              <a:solidFill>
                <a:schemeClr val="bg1"/>
              </a:solidFill>
              <a:latin typeface="+mn-lt"/>
            </a:rPr>
            <a:t> </a:t>
          </a:r>
          <a:r>
            <a:rPr lang="en-US" sz="3600" kern="1200" dirty="0" err="1" smtClean="0">
              <a:solidFill>
                <a:schemeClr val="bg1"/>
              </a:solidFill>
              <a:latin typeface="+mn-lt"/>
            </a:rPr>
            <a:t>thiện</a:t>
          </a:r>
          <a:r>
            <a:rPr lang="en-US" sz="3600" kern="1200" dirty="0" smtClean="0">
              <a:solidFill>
                <a:schemeClr val="bg1"/>
              </a:solidFill>
              <a:latin typeface="+mn-lt"/>
            </a:rPr>
            <a:t> </a:t>
          </a:r>
          <a:r>
            <a:rPr lang="en-US" sz="3600" kern="1200" dirty="0" err="1" smtClean="0">
              <a:solidFill>
                <a:schemeClr val="bg1"/>
              </a:solidFill>
              <a:latin typeface="+mn-lt"/>
            </a:rPr>
            <a:t>pháp</a:t>
          </a:r>
          <a:r>
            <a:rPr lang="en-US" sz="3600" kern="1200" dirty="0" smtClean="0">
              <a:solidFill>
                <a:schemeClr val="bg1"/>
              </a:solidFill>
              <a:latin typeface="+mn-lt"/>
            </a:rPr>
            <a:t> </a:t>
          </a:r>
          <a:r>
            <a:rPr lang="en-US" sz="3600" kern="1200" dirty="0" err="1" smtClean="0">
              <a:solidFill>
                <a:schemeClr val="bg1"/>
              </a:solidFill>
              <a:latin typeface="+mn-lt"/>
            </a:rPr>
            <a:t>luật</a:t>
          </a:r>
          <a:r>
            <a:rPr lang="en-US" sz="3600" kern="1200" dirty="0" smtClean="0">
              <a:solidFill>
                <a:schemeClr val="bg1"/>
              </a:solidFill>
              <a:latin typeface="+mn-lt"/>
            </a:rPr>
            <a:t>.</a:t>
          </a:r>
          <a:endParaRPr lang="en-US" sz="3600" kern="1200" dirty="0">
            <a:solidFill>
              <a:schemeClr val="bg1"/>
            </a:solidFill>
            <a:latin typeface="+mn-lt"/>
          </a:endParaRP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b. Đổi mới tổ chức hoạt động của Quốc hội</a:t>
          </a:r>
        </a:p>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c. Xây dựng và hoàn thiện Nhà nước pháp quyền xã hội chủ nghĩa Việt Nam </a:t>
          </a:r>
          <a:endParaRPr lang="en-US" sz="3600" kern="1200" dirty="0" smtClean="0">
            <a:solidFill>
              <a:schemeClr val="bg1"/>
            </a:solidFill>
            <a:latin typeface="+mn-lt"/>
          </a:endParaRP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d. Đẩy mạnh cải cách hành chính.</a:t>
          </a:r>
        </a:p>
      </dsp:txBody>
      <dsp:txXfrm rot="-5400000">
        <a:off x="3078142" y="259356"/>
        <a:ext cx="7679997" cy="4463651"/>
      </dsp:txXfrm>
    </dsp:sp>
    <dsp:sp modelId="{AEC6E17D-F1BC-406A-B364-F3D4F5F76DD5}">
      <dsp:nvSpPr>
        <dsp:cNvPr id="0" name=""/>
        <dsp:cNvSpPr/>
      </dsp:nvSpPr>
      <dsp:spPr>
        <a:xfrm>
          <a:off x="65696" y="2432"/>
          <a:ext cx="2970736" cy="4977497"/>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vi-VN" sz="3600" i="1" kern="1200" dirty="0" smtClean="0">
              <a:solidFill>
                <a:schemeClr val="bg1"/>
              </a:solidFill>
            </a:rPr>
            <a:t>Hoàn thiện cơ chế bảo vệ Hiến pháp và pháp luật nhằm mục đích gì?</a:t>
          </a:r>
          <a:endParaRPr lang="en-US" sz="3600" i="1" kern="1200" dirty="0">
            <a:solidFill>
              <a:srgbClr val="FFFF00"/>
            </a:solidFill>
          </a:endParaRPr>
        </a:p>
      </dsp:txBody>
      <dsp:txXfrm>
        <a:off x="210715" y="147451"/>
        <a:ext cx="2680698" cy="4687459"/>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63161" y="-1469553"/>
          <a:ext cx="4951432" cy="7921470"/>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a. Các cơ quan     </a:t>
          </a:r>
          <a:endParaRPr lang="en-US" sz="3600" kern="1200" dirty="0">
            <a:solidFill>
              <a:schemeClr val="bg1"/>
            </a:solidFill>
            <a:latin typeface="+mn-lt"/>
          </a:endParaRP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b. Mọi công dân</a:t>
          </a:r>
        </a:p>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c. Nhà nước    </a:t>
          </a:r>
          <a:endParaRPr lang="en-US" sz="3600" kern="1200" dirty="0" smtClean="0">
            <a:solidFill>
              <a:schemeClr val="bg1"/>
            </a:solidFill>
            <a:latin typeface="+mn-lt"/>
          </a:endParaRPr>
        </a:p>
        <a:p>
          <a:pPr marL="285750" lvl="1" indent="-285750" algn="l" defTabSz="1600200">
            <a:lnSpc>
              <a:spcPct val="90000"/>
            </a:lnSpc>
            <a:spcBef>
              <a:spcPct val="0"/>
            </a:spcBef>
            <a:spcAft>
              <a:spcPct val="15000"/>
            </a:spcAft>
            <a:buChar char="••"/>
          </a:pPr>
          <a:r>
            <a:rPr lang="vi-VN" sz="3600" kern="1200" dirty="0" smtClean="0">
              <a:solidFill>
                <a:schemeClr val="bg1"/>
              </a:solidFill>
              <a:latin typeface="+mn-lt"/>
            </a:rPr>
            <a:t>d. Lực lượng vũ trang</a:t>
          </a:r>
          <a:endParaRPr lang="en-US" sz="3600" kern="1200" dirty="0" smtClean="0">
            <a:solidFill>
              <a:schemeClr val="bg1"/>
            </a:solidFill>
            <a:latin typeface="+mn-lt"/>
          </a:endParaRPr>
        </a:p>
      </dsp:txBody>
      <dsp:txXfrm rot="-5400000">
        <a:off x="3078143" y="257174"/>
        <a:ext cx="7679761" cy="4468014"/>
      </dsp:txXfrm>
    </dsp:sp>
    <dsp:sp modelId="{AEC6E17D-F1BC-406A-B364-F3D4F5F76DD5}">
      <dsp:nvSpPr>
        <dsp:cNvPr id="0" name=""/>
        <dsp:cNvSpPr/>
      </dsp:nvSpPr>
      <dsp:spPr>
        <a:xfrm>
          <a:off x="65696" y="0"/>
          <a:ext cx="2970736" cy="4982363"/>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vi-VN" sz="3600" i="1" kern="1200" dirty="0" smtClean="0">
              <a:solidFill>
                <a:schemeClr val="bg1"/>
              </a:solidFill>
            </a:rPr>
            <a:t>Xây dựng nhà nước pháp quyền xã hội chủ nghĩa là trách nhiệm của ai?</a:t>
          </a:r>
          <a:endParaRPr lang="en-US" sz="3600" i="1" kern="1200" dirty="0">
            <a:solidFill>
              <a:srgbClr val="FFFF00"/>
            </a:solidFill>
          </a:endParaRPr>
        </a:p>
      </dsp:txBody>
      <dsp:txXfrm>
        <a:off x="210715" y="145019"/>
        <a:ext cx="2680698" cy="4692325"/>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66505" y="-1465685"/>
          <a:ext cx="4941761" cy="7913734"/>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a. </a:t>
          </a:r>
          <a:r>
            <a:rPr lang="en-US" sz="3600" kern="1200" dirty="0" err="1" smtClean="0">
              <a:solidFill>
                <a:schemeClr val="bg1"/>
              </a:solidFill>
              <a:latin typeface="+mn-lt"/>
            </a:rPr>
            <a:t>Tổ</a:t>
          </a:r>
          <a:r>
            <a:rPr lang="en-US" sz="3600" kern="1200" dirty="0" smtClean="0">
              <a:solidFill>
                <a:schemeClr val="bg1"/>
              </a:solidFill>
              <a:latin typeface="+mn-lt"/>
            </a:rPr>
            <a:t> </a:t>
          </a:r>
          <a:r>
            <a:rPr lang="en-US" sz="3600" kern="1200" dirty="0" err="1" smtClean="0">
              <a:solidFill>
                <a:schemeClr val="bg1"/>
              </a:solidFill>
              <a:latin typeface="+mn-lt"/>
            </a:rPr>
            <a:t>chức</a:t>
          </a:r>
          <a:r>
            <a:rPr lang="en-US" sz="3600" kern="1200" dirty="0" smtClean="0">
              <a:solidFill>
                <a:schemeClr val="bg1"/>
              </a:solidFill>
              <a:latin typeface="+mn-lt"/>
            </a:rPr>
            <a:t> </a:t>
          </a:r>
          <a:r>
            <a:rPr lang="en-US" sz="3600" kern="1200" dirty="0" err="1" smtClean="0">
              <a:solidFill>
                <a:schemeClr val="bg1"/>
              </a:solidFill>
              <a:latin typeface="+mn-lt"/>
            </a:rPr>
            <a:t>và</a:t>
          </a:r>
          <a:r>
            <a:rPr lang="en-US" sz="3600" kern="1200" dirty="0" smtClean="0">
              <a:solidFill>
                <a:schemeClr val="bg1"/>
              </a:solidFill>
              <a:latin typeface="+mn-lt"/>
            </a:rPr>
            <a:t> </a:t>
          </a:r>
          <a:r>
            <a:rPr lang="en-US" sz="3600" kern="1200" dirty="0" err="1" smtClean="0">
              <a:solidFill>
                <a:schemeClr val="bg1"/>
              </a:solidFill>
              <a:latin typeface="+mn-lt"/>
            </a:rPr>
            <a:t>quản</a:t>
          </a:r>
          <a:r>
            <a:rPr lang="en-US" sz="3600" kern="1200" dirty="0" smtClean="0">
              <a:solidFill>
                <a:schemeClr val="bg1"/>
              </a:solidFill>
              <a:latin typeface="+mn-lt"/>
            </a:rPr>
            <a:t> </a:t>
          </a:r>
          <a:r>
            <a:rPr lang="en-US" sz="3600" kern="1200" dirty="0" err="1" smtClean="0">
              <a:solidFill>
                <a:schemeClr val="bg1"/>
              </a:solidFill>
              <a:latin typeface="+mn-lt"/>
            </a:rPr>
            <a:t>lý</a:t>
          </a:r>
          <a:r>
            <a:rPr lang="en-US" sz="3600" kern="1200" dirty="0" smtClean="0">
              <a:solidFill>
                <a:schemeClr val="bg1"/>
              </a:solidFill>
              <a:latin typeface="+mn-lt"/>
            </a:rPr>
            <a:t> </a:t>
          </a:r>
          <a:r>
            <a:rPr lang="en-US" sz="3600" kern="1200" dirty="0" err="1" smtClean="0">
              <a:solidFill>
                <a:schemeClr val="bg1"/>
              </a:solidFill>
              <a:latin typeface="+mn-lt"/>
            </a:rPr>
            <a:t>kinh</a:t>
          </a:r>
          <a:r>
            <a:rPr lang="en-US" sz="3600" kern="1200" dirty="0" smtClean="0">
              <a:solidFill>
                <a:schemeClr val="bg1"/>
              </a:solidFill>
              <a:latin typeface="+mn-lt"/>
            </a:rPr>
            <a:t> </a:t>
          </a:r>
          <a:r>
            <a:rPr lang="en-US" sz="3600" kern="1200" dirty="0" err="1" smtClean="0">
              <a:solidFill>
                <a:schemeClr val="bg1"/>
              </a:solidFill>
              <a:latin typeface="+mn-lt"/>
            </a:rPr>
            <a:t>tế</a:t>
          </a:r>
          <a:r>
            <a:rPr lang="en-US" sz="3600" kern="1200" dirty="0" smtClean="0">
              <a:solidFill>
                <a:schemeClr val="bg1"/>
              </a:solidFill>
              <a:latin typeface="+mn-lt"/>
            </a:rPr>
            <a:t>.</a:t>
          </a:r>
          <a:endParaRPr lang="en-US" sz="3600" kern="1200" dirty="0">
            <a:solidFill>
              <a:schemeClr val="bg1"/>
            </a:solidFill>
            <a:latin typeface="+mn-lt"/>
          </a:endParaRP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b. Giữ vững an ninh chính trị, trật tự an toàn xã hội.</a:t>
          </a: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c. Tổ chức quản lý văn hóa, giáo dục, khoa học, công nghệ.</a:t>
          </a:r>
        </a:p>
        <a:p>
          <a:pPr marL="285750" lvl="1" indent="-285750" algn="l" defTabSz="1600200">
            <a:lnSpc>
              <a:spcPct val="90000"/>
            </a:lnSpc>
            <a:spcBef>
              <a:spcPct val="0"/>
            </a:spcBef>
            <a:spcAft>
              <a:spcPct val="15000"/>
            </a:spcAft>
            <a:buChar char="••"/>
          </a:pPr>
          <a:r>
            <a:rPr lang="en-US" sz="3600" kern="1200" dirty="0" smtClean="0">
              <a:solidFill>
                <a:schemeClr val="bg1"/>
              </a:solidFill>
              <a:latin typeface="+mn-lt"/>
            </a:rPr>
            <a:t>d. Bảo vệ tổ quốc.</a:t>
          </a:r>
        </a:p>
      </dsp:txBody>
      <dsp:txXfrm rot="-5400000">
        <a:off x="3080519" y="261538"/>
        <a:ext cx="7672497" cy="4459287"/>
      </dsp:txXfrm>
    </dsp:sp>
    <dsp:sp modelId="{AEC6E17D-F1BC-406A-B364-F3D4F5F76DD5}">
      <dsp:nvSpPr>
        <dsp:cNvPr id="0" name=""/>
        <dsp:cNvSpPr/>
      </dsp:nvSpPr>
      <dsp:spPr>
        <a:xfrm>
          <a:off x="71014" y="2428"/>
          <a:ext cx="2967835" cy="497750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vi-VN" sz="3200" i="1" kern="1200" dirty="0" smtClean="0">
              <a:solidFill>
                <a:schemeClr val="bg1"/>
              </a:solidFill>
            </a:rPr>
            <a:t>Trong các chức năng sau đây, chức năng nào không phải là chức năng đối nội của Nhà nước pháp quyền xã hội chủ nghĩa Việt Nam </a:t>
          </a:r>
          <a:r>
            <a:rPr lang="en-US" sz="3200" i="1" kern="1200" dirty="0" smtClean="0">
              <a:solidFill>
                <a:schemeClr val="bg1"/>
              </a:solidFill>
            </a:rPr>
            <a:t>?</a:t>
          </a:r>
          <a:endParaRPr lang="en-US" sz="3200" i="1" kern="1200" dirty="0">
            <a:solidFill>
              <a:srgbClr val="FFFF00"/>
            </a:solidFill>
          </a:endParaRPr>
        </a:p>
      </dsp:txBody>
      <dsp:txXfrm>
        <a:off x="215892" y="147306"/>
        <a:ext cx="2678079" cy="4687749"/>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0EB02-8037-4F89-8026-A7DA99CFEE45}">
      <dsp:nvSpPr>
        <dsp:cNvPr id="0" name=""/>
        <dsp:cNvSpPr/>
      </dsp:nvSpPr>
      <dsp:spPr>
        <a:xfrm rot="5400000">
          <a:off x="4566505" y="-1465685"/>
          <a:ext cx="4941761" cy="7913734"/>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vi-VN" sz="2800" kern="1200" dirty="0" smtClean="0">
              <a:solidFill>
                <a:schemeClr val="bg1"/>
              </a:solidFill>
              <a:latin typeface="+mn-lt"/>
            </a:rPr>
            <a:t>a. Nhà nước có được là thành quả cách mạng của quần chúng nhân dân lao động</a:t>
          </a:r>
          <a:endParaRPr lang="en-US" sz="2800" kern="1200" dirty="0">
            <a:solidFill>
              <a:schemeClr val="bg1"/>
            </a:solidFill>
            <a:latin typeface="+mn-lt"/>
          </a:endParaRPr>
        </a:p>
        <a:p>
          <a:pPr marL="285750" lvl="1" indent="-285750" algn="l" defTabSz="1244600">
            <a:lnSpc>
              <a:spcPct val="90000"/>
            </a:lnSpc>
            <a:spcBef>
              <a:spcPct val="0"/>
            </a:spcBef>
            <a:spcAft>
              <a:spcPct val="15000"/>
            </a:spcAft>
            <a:buChar char="••"/>
          </a:pPr>
          <a:r>
            <a:rPr lang="vi-VN" sz="2800" kern="1200" dirty="0" smtClean="0">
              <a:solidFill>
                <a:schemeClr val="bg1"/>
              </a:solidFill>
              <a:latin typeface="+mn-lt"/>
            </a:rPr>
            <a:t>b. Nhà nước có được là thành quả cách mạng của giai cấp công nhân</a:t>
          </a:r>
          <a:endParaRPr lang="en-US" sz="2800" kern="1200" dirty="0" smtClean="0">
            <a:solidFill>
              <a:schemeClr val="bg1"/>
            </a:solidFill>
            <a:latin typeface="+mn-lt"/>
          </a:endParaRPr>
        </a:p>
        <a:p>
          <a:pPr marL="285750" lvl="1" indent="-285750" algn="l" defTabSz="1244600">
            <a:lnSpc>
              <a:spcPct val="90000"/>
            </a:lnSpc>
            <a:spcBef>
              <a:spcPct val="0"/>
            </a:spcBef>
            <a:spcAft>
              <a:spcPct val="15000"/>
            </a:spcAft>
            <a:buChar char="••"/>
          </a:pPr>
          <a:r>
            <a:rPr lang="vi-VN" sz="2800" kern="1200" dirty="0" smtClean="0">
              <a:solidFill>
                <a:schemeClr val="bg1"/>
              </a:solidFill>
              <a:latin typeface="+mn-lt"/>
            </a:rPr>
            <a:t>c. Nhà nước có được là thành quả cách mạng dưới sự lãnh đạo của Đảng Cộng sản Việt Nam</a:t>
          </a:r>
          <a:endParaRPr lang="en-US" sz="2800" kern="1200" dirty="0" smtClean="0">
            <a:solidFill>
              <a:schemeClr val="bg1"/>
            </a:solidFill>
            <a:latin typeface="+mn-lt"/>
          </a:endParaRPr>
        </a:p>
        <a:p>
          <a:pPr marL="285750" lvl="1" indent="-285750" algn="l" defTabSz="1244600">
            <a:lnSpc>
              <a:spcPct val="90000"/>
            </a:lnSpc>
            <a:spcBef>
              <a:spcPct val="0"/>
            </a:spcBef>
            <a:spcAft>
              <a:spcPct val="15000"/>
            </a:spcAft>
            <a:buChar char="••"/>
          </a:pPr>
          <a:r>
            <a:rPr lang="vi-VN" sz="2800" kern="1200" dirty="0" smtClean="0">
              <a:solidFill>
                <a:schemeClr val="bg1"/>
              </a:solidFill>
              <a:latin typeface="+mn-lt"/>
            </a:rPr>
            <a:t>d. Nhà nước có được là thành quả cách mạng của quần chúng nhân dân lao động do giai cấp công nhân thông qua chính đảng là Đảng Cộng sản lãnh đạo</a:t>
          </a:r>
          <a:endParaRPr lang="en-US" sz="2800" kern="1200" dirty="0" smtClean="0">
            <a:solidFill>
              <a:schemeClr val="bg1"/>
            </a:solidFill>
            <a:latin typeface="+mn-lt"/>
          </a:endParaRPr>
        </a:p>
      </dsp:txBody>
      <dsp:txXfrm rot="-5400000">
        <a:off x="3080519" y="261538"/>
        <a:ext cx="7672497" cy="4459287"/>
      </dsp:txXfrm>
    </dsp:sp>
    <dsp:sp modelId="{AEC6E17D-F1BC-406A-B364-F3D4F5F76DD5}">
      <dsp:nvSpPr>
        <dsp:cNvPr id="0" name=""/>
        <dsp:cNvSpPr/>
      </dsp:nvSpPr>
      <dsp:spPr>
        <a:xfrm>
          <a:off x="71014" y="2428"/>
          <a:ext cx="2967835" cy="4977505"/>
        </a:xfrm>
        <a:prstGeom prst="round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vi-VN" sz="3200" i="1" kern="1200" dirty="0" smtClean="0">
              <a:solidFill>
                <a:schemeClr val="bg1"/>
              </a:solidFill>
            </a:rPr>
            <a:t>Vì sao Nhà nước pháp quyền xã hội chủ nghĩa Việt Nam mang bản chất của giai cấp công nhân?</a:t>
          </a:r>
          <a:endParaRPr lang="en-US" sz="3200" i="1" kern="1200" dirty="0">
            <a:solidFill>
              <a:srgbClr val="FFFF00"/>
            </a:solidFill>
          </a:endParaRPr>
        </a:p>
      </dsp:txBody>
      <dsp:txXfrm>
        <a:off x="215892" y="147306"/>
        <a:ext cx="2678079" cy="4687749"/>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F6A3DA-D09C-4FD0-8D77-D1F5B5FA4563}" type="datetimeFigureOut">
              <a:rPr lang="en-US" smtClean="0"/>
              <a:t>4/15/2020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56428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F6A3DA-D09C-4FD0-8D77-D1F5B5FA4563}" type="datetimeFigureOut">
              <a:rPr lang="en-US" smtClean="0"/>
              <a:t>4/15/2020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18475707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F6A3DA-D09C-4FD0-8D77-D1F5B5FA4563}" type="datetimeFigureOut">
              <a:rPr lang="en-US" smtClean="0"/>
              <a:t>4/15/2020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2881988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F6A3DA-D09C-4FD0-8D77-D1F5B5FA4563}" type="datetimeFigureOut">
              <a:rPr lang="en-US" smtClean="0"/>
              <a:t>4/15/2020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1469199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F6A3DA-D09C-4FD0-8D77-D1F5B5FA4563}" type="datetimeFigureOut">
              <a:rPr lang="en-US" smtClean="0"/>
              <a:t>4/15/2020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16325394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F6A3DA-D09C-4FD0-8D77-D1F5B5FA4563}" type="datetimeFigureOut">
              <a:rPr lang="en-US" smtClean="0"/>
              <a:t>4/15/2020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4238132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F6A3DA-D09C-4FD0-8D77-D1F5B5FA4563}" type="datetimeFigureOut">
              <a:rPr lang="en-US" smtClean="0"/>
              <a:t>4/15/2020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2104141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F6A3DA-D09C-4FD0-8D77-D1F5B5FA4563}" type="datetimeFigureOut">
              <a:rPr lang="en-US" smtClean="0"/>
              <a:t>4/15/2020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2293555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F6A3DA-D09C-4FD0-8D77-D1F5B5FA4563}" type="datetimeFigureOut">
              <a:rPr lang="en-US" smtClean="0"/>
              <a:t>4/15/2020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1519888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F6A3DA-D09C-4FD0-8D77-D1F5B5FA4563}" type="datetimeFigureOut">
              <a:rPr lang="en-US" smtClean="0"/>
              <a:t>4/15/2020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2680638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F6A3DA-D09C-4FD0-8D77-D1F5B5FA4563}" type="datetimeFigureOut">
              <a:rPr lang="en-US" smtClean="0"/>
              <a:t>4/15/2020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3C6E15-F733-46D5-9C0D-A03E097B2DDE}" type="slidenum">
              <a:rPr lang="en-US" smtClean="0"/>
              <a:t>‹#›</a:t>
            </a:fld>
            <a:endParaRPr lang="en-US"/>
          </a:p>
        </p:txBody>
      </p:sp>
    </p:spTree>
    <p:extLst>
      <p:ext uri="{BB962C8B-B14F-4D97-AF65-F5344CB8AC3E}">
        <p14:creationId xmlns:p14="http://schemas.microsoft.com/office/powerpoint/2010/main" val="4188748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F6A3DA-D09C-4FD0-8D77-D1F5B5FA4563}" type="datetimeFigureOut">
              <a:rPr lang="en-US" smtClean="0"/>
              <a:t>4/15/2020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3C6E15-F733-46D5-9C0D-A03E097B2DDE}" type="slidenum">
              <a:rPr lang="en-US" smtClean="0"/>
              <a:t>‹#›</a:t>
            </a:fld>
            <a:endParaRPr lang="en-US"/>
          </a:p>
        </p:txBody>
      </p:sp>
    </p:spTree>
    <p:extLst>
      <p:ext uri="{BB962C8B-B14F-4D97-AF65-F5344CB8AC3E}">
        <p14:creationId xmlns:p14="http://schemas.microsoft.com/office/powerpoint/2010/main" val="33427605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1.xml"/><Relationship Id="rId7" Type="http://schemas.microsoft.com/office/2007/relationships/diagramDrawing" Target="../diagrams/drawing31.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1.xml"/><Relationship Id="rId5" Type="http://schemas.openxmlformats.org/officeDocument/2006/relationships/diagramQuickStyle" Target="../diagrams/quickStyle31.xml"/><Relationship Id="rId4" Type="http://schemas.openxmlformats.org/officeDocument/2006/relationships/diagramLayout" Target="../diagrams/layout31.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36.xml"/><Relationship Id="rId7" Type="http://schemas.microsoft.com/office/2007/relationships/diagramDrawing" Target="../diagrams/drawing3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6.xml"/><Relationship Id="rId5" Type="http://schemas.openxmlformats.org/officeDocument/2006/relationships/diagramQuickStyle" Target="../diagrams/quickStyle36.xml"/><Relationship Id="rId4" Type="http://schemas.openxmlformats.org/officeDocument/2006/relationships/diagramLayout" Target="../diagrams/layout3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4533"/>
            <a:ext cx="12192000" cy="6853467"/>
          </a:xfrm>
          <a:prstGeom prst="rect">
            <a:avLst/>
          </a:prstGeom>
        </p:spPr>
      </p:pic>
      <p:sp>
        <p:nvSpPr>
          <p:cNvPr id="2" name="Title 1"/>
          <p:cNvSpPr>
            <a:spLocks noGrp="1"/>
          </p:cNvSpPr>
          <p:nvPr>
            <p:ph type="ctrTitle"/>
          </p:nvPr>
        </p:nvSpPr>
        <p:spPr>
          <a:xfrm>
            <a:off x="1828799" y="1331259"/>
            <a:ext cx="9144000" cy="1089492"/>
          </a:xfrm>
          <a:solidFill>
            <a:schemeClr val="bg2">
              <a:lumMod val="25000"/>
            </a:schemeClr>
          </a:solidFill>
        </p:spPr>
        <p:txBody>
          <a:bodyPr/>
          <a:lstStyle/>
          <a:p>
            <a:r>
              <a:rPr lang="en-US" b="1" dirty="0" err="1" smtClean="0">
                <a:solidFill>
                  <a:schemeClr val="bg1"/>
                </a:solidFill>
              </a:rPr>
              <a:t>Câu</a:t>
            </a:r>
            <a:r>
              <a:rPr lang="en-US" b="1" dirty="0" smtClean="0">
                <a:solidFill>
                  <a:schemeClr val="bg1"/>
                </a:solidFill>
              </a:rPr>
              <a:t> </a:t>
            </a:r>
            <a:r>
              <a:rPr lang="en-US" b="1" dirty="0" err="1" smtClean="0">
                <a:solidFill>
                  <a:schemeClr val="bg1"/>
                </a:solidFill>
              </a:rPr>
              <a:t>hỏi</a:t>
            </a:r>
            <a:r>
              <a:rPr lang="en-US" b="1" dirty="0" smtClean="0">
                <a:solidFill>
                  <a:schemeClr val="bg1"/>
                </a:solidFill>
              </a:rPr>
              <a:t> </a:t>
            </a:r>
            <a:r>
              <a:rPr lang="en-US" b="1" dirty="0" err="1" smtClean="0">
                <a:solidFill>
                  <a:schemeClr val="bg1"/>
                </a:solidFill>
              </a:rPr>
              <a:t>trắc</a:t>
            </a:r>
            <a:r>
              <a:rPr lang="en-US" b="1" dirty="0" smtClean="0">
                <a:solidFill>
                  <a:schemeClr val="bg1"/>
                </a:solidFill>
              </a:rPr>
              <a:t> </a:t>
            </a:r>
            <a:r>
              <a:rPr lang="en-US" b="1" dirty="0" err="1" smtClean="0">
                <a:solidFill>
                  <a:schemeClr val="bg1"/>
                </a:solidFill>
              </a:rPr>
              <a:t>nghiệm</a:t>
            </a:r>
            <a:r>
              <a:rPr lang="en-US" b="1" dirty="0" smtClean="0">
                <a:solidFill>
                  <a:schemeClr val="bg1"/>
                </a:solidFill>
              </a:rPr>
              <a:t> </a:t>
            </a:r>
            <a:endParaRPr lang="en-US" b="1" dirty="0">
              <a:solidFill>
                <a:schemeClr val="bg1"/>
              </a:solidFill>
            </a:endParaRPr>
          </a:p>
        </p:txBody>
      </p:sp>
      <p:sp>
        <p:nvSpPr>
          <p:cNvPr id="3" name="Subtitle 2"/>
          <p:cNvSpPr>
            <a:spLocks noGrp="1"/>
          </p:cNvSpPr>
          <p:nvPr>
            <p:ph type="subTitle" idx="1"/>
          </p:nvPr>
        </p:nvSpPr>
        <p:spPr>
          <a:xfrm>
            <a:off x="4840940" y="3200399"/>
            <a:ext cx="3388659" cy="1385047"/>
          </a:xfrm>
        </p:spPr>
        <p:txBody>
          <a:bodyPr>
            <a:normAutofit lnSpcReduction="10000"/>
          </a:bodyPr>
          <a:lstStyle/>
          <a:p>
            <a:r>
              <a:rPr lang="en-US" sz="9600" dirty="0" err="1" smtClean="0">
                <a:solidFill>
                  <a:srgbClr val="FF0000"/>
                </a:solidFill>
              </a:rPr>
              <a:t>Bài</a:t>
            </a:r>
            <a:r>
              <a:rPr lang="en-US" sz="9600" dirty="0" smtClean="0">
                <a:solidFill>
                  <a:srgbClr val="FF0000"/>
                </a:solidFill>
              </a:rPr>
              <a:t> 7</a:t>
            </a:r>
            <a:endParaRPr lang="en-US" sz="9600" dirty="0">
              <a:solidFill>
                <a:srgbClr val="FF0000"/>
              </a:solidFill>
            </a:endParaRPr>
          </a:p>
        </p:txBody>
      </p:sp>
    </p:spTree>
    <p:extLst>
      <p:ext uri="{BB962C8B-B14F-4D97-AF65-F5344CB8AC3E}">
        <p14:creationId xmlns:p14="http://schemas.microsoft.com/office/powerpoint/2010/main" val="3961349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939190832"/>
              </p:ext>
            </p:extLst>
          </p:nvPr>
        </p:nvGraphicFramePr>
        <p:xfrm>
          <a:off x="741083" y="242047"/>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78622" y="2184898"/>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73687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091900123"/>
              </p:ext>
            </p:extLst>
          </p:nvPr>
        </p:nvGraphicFramePr>
        <p:xfrm>
          <a:off x="741082" y="242047"/>
          <a:ext cx="96131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276163" y="2117663"/>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0999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209573832"/>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800598" y="1122580"/>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07627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224650415"/>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746810" y="1754592"/>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224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98070603"/>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814046" y="2951380"/>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344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543889765"/>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840940" y="1095686"/>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610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315633891"/>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840940" y="1095686"/>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2393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488027861"/>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840940" y="1095686"/>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15519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117176162"/>
              </p:ext>
            </p:extLst>
          </p:nvPr>
        </p:nvGraphicFramePr>
        <p:xfrm>
          <a:off x="741082" y="242047"/>
          <a:ext cx="10742706"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840940" y="1095686"/>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6912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635740284"/>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39233" y="3879228"/>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2657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39233" y="3879228"/>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3290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748290179"/>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679574" y="2453361"/>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7591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118396199"/>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545104" y="3388181"/>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0679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584093444"/>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90362" y="3603334"/>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0430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845198732"/>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78621" y="3616781"/>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2541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030960396"/>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765174" y="2325863"/>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1681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828570831"/>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76915" y="4060534"/>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4006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311936282"/>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63468" y="2920771"/>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383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55932912"/>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859303" y="3203159"/>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3015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255675306"/>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939985" y="1616407"/>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518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785569625"/>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4020667" y="2412543"/>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8636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034267766"/>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97937" y="2224284"/>
            <a:ext cx="900954" cy="93482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60634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673443646"/>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617259" y="3213847"/>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20887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657503842"/>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82788" y="2746198"/>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57177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548035223"/>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82788" y="2746198"/>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917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240869833"/>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29000" y="3795069"/>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68313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860605988"/>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563470" y="3122716"/>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03330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707258931"/>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69341" y="3593363"/>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0773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093481463"/>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375212" y="1751117"/>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8221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305429309"/>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69341" y="4037117"/>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92078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775064781"/>
              </p:ext>
            </p:extLst>
          </p:nvPr>
        </p:nvGraphicFramePr>
        <p:xfrm>
          <a:off x="603623" y="678848"/>
          <a:ext cx="109847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348317" y="2921011"/>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2138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597569346"/>
              </p:ext>
            </p:extLst>
          </p:nvPr>
        </p:nvGraphicFramePr>
        <p:xfrm>
          <a:off x="564777" y="678848"/>
          <a:ext cx="11023600" cy="4982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96236" y="2208317"/>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3212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717334538"/>
              </p:ext>
            </p:extLst>
          </p:nvPr>
        </p:nvGraphicFramePr>
        <p:xfrm>
          <a:off x="564777" y="678848"/>
          <a:ext cx="11023600" cy="4982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348318" y="2867223"/>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3256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443925796"/>
              </p:ext>
            </p:extLst>
          </p:nvPr>
        </p:nvGraphicFramePr>
        <p:xfrm>
          <a:off x="564777" y="678848"/>
          <a:ext cx="11023600" cy="4982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42447" y="2528046"/>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1904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823829479"/>
              </p:ext>
            </p:extLst>
          </p:nvPr>
        </p:nvGraphicFramePr>
        <p:xfrm>
          <a:off x="564777" y="678848"/>
          <a:ext cx="11023600" cy="4982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55894" y="2746199"/>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45325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3057411064"/>
              </p:ext>
            </p:extLst>
          </p:nvPr>
        </p:nvGraphicFramePr>
        <p:xfrm>
          <a:off x="564777" y="678848"/>
          <a:ext cx="11023600" cy="4982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42447" y="2248658"/>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96967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1142885512"/>
              </p:ext>
            </p:extLst>
          </p:nvPr>
        </p:nvGraphicFramePr>
        <p:xfrm>
          <a:off x="564777" y="678848"/>
          <a:ext cx="11023600" cy="4982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415553" y="3916094"/>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876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776365"/>
          </a:xfrm>
          <a:prstGeom prst="rect">
            <a:avLst/>
          </a:prstGeom>
        </p:spPr>
      </p:pic>
      <p:graphicFrame>
        <p:nvGraphicFramePr>
          <p:cNvPr id="3" name="Diagram 2"/>
          <p:cNvGraphicFramePr/>
          <p:nvPr>
            <p:extLst>
              <p:ext uri="{D42A27DB-BD31-4B8C-83A1-F6EECF244321}">
                <p14:modId xmlns:p14="http://schemas.microsoft.com/office/powerpoint/2010/main" val="2192220438"/>
              </p:ext>
            </p:extLst>
          </p:nvPr>
        </p:nvGraphicFramePr>
        <p:xfrm>
          <a:off x="564777" y="678848"/>
          <a:ext cx="11023600" cy="4982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Explosion 1 3"/>
          <p:cNvSpPr/>
          <p:nvPr/>
        </p:nvSpPr>
        <p:spPr>
          <a:xfrm>
            <a:off x="3348318" y="3539577"/>
            <a:ext cx="1344703" cy="1283966"/>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13194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AEC6E17D-F1BC-406A-B364-F3D4F5F76DD5}"/>
                                            </p:graphicEl>
                                          </p:spTgt>
                                        </p:tgtEl>
                                        <p:attrNameLst>
                                          <p:attrName>style.visibility</p:attrName>
                                        </p:attrNameLst>
                                      </p:cBhvr>
                                      <p:to>
                                        <p:strVal val="visible"/>
                                      </p:to>
                                    </p:set>
                                    <p:animEffect transition="in" filter="fade">
                                      <p:cBhvr>
                                        <p:cTn id="7" dur="500"/>
                                        <p:tgtEl>
                                          <p:spTgt spid="3">
                                            <p:graphicEl>
                                              <a:dgm id="{AEC6E17D-F1BC-406A-B364-F3D4F5F76D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1A0EB02-8037-4F89-8026-A7DA99CFEE45}"/>
                                            </p:graphicEl>
                                          </p:spTgt>
                                        </p:tgtEl>
                                        <p:attrNameLst>
                                          <p:attrName>style.visibility</p:attrName>
                                        </p:attrNameLst>
                                      </p:cBhvr>
                                      <p:to>
                                        <p:strVal val="visible"/>
                                      </p:to>
                                    </p:set>
                                    <p:animEffect transition="in" filter="fade">
                                      <p:cBhvr>
                                        <p:cTn id="12" dur="500"/>
                                        <p:tgtEl>
                                          <p:spTgt spid="3">
                                            <p:graphicEl>
                                              <a:dgm id="{F1A0EB02-8037-4F89-8026-A7DA99CFEE4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P spid="4"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2088</Words>
  <Application>Microsoft Office PowerPoint</Application>
  <PresentationFormat>Widescreen</PresentationFormat>
  <Paragraphs>195</Paragraphs>
  <Slides>39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39</vt:i4>
      </vt:variant>
    </vt:vector>
  </HeadingPairs>
  <TitlesOfParts>
    <vt:vector size="43" baseType="lpstr">
      <vt:lpstr>Arial</vt:lpstr>
      <vt:lpstr>Calibri</vt:lpstr>
      <vt:lpstr>Calibri Light</vt:lpstr>
      <vt:lpstr>Office Theme</vt:lpstr>
      <vt:lpstr>Câu hỏi trắc nghiệm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Câu hỏi trắc nghiệm</dc:title>
  <dc:creator>USER</dc:creator>
  <cp:lastModifiedBy>USER</cp:lastModifiedBy>
  <cp:revision>13</cp:revision>
  <dcterms:created xsi:type="dcterms:W3CDTF">2020-04-15T02:17:23Z</dcterms:created>
  <dcterms:modified xsi:type="dcterms:W3CDTF">2020-04-15T03:54:19Z</dcterms:modified>
</cp:coreProperties>
</file>