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vi-V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48" autoAdjust="0"/>
    <p:restoredTop sz="94660"/>
  </p:normalViewPr>
  <p:slideViewPr>
    <p:cSldViewPr snapToGrid="0">
      <p:cViewPr varScale="1">
        <p:scale>
          <a:sx n="73" d="100"/>
          <a:sy n="73" d="100"/>
        </p:scale>
        <p:origin x="24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564020122484687"/>
          <c:y val="0"/>
          <c:w val="0.74828127734033434"/>
          <c:h val="0.99770836978710808"/>
        </c:manualLayout>
      </c:layout>
      <c:pieChart>
        <c:varyColors val="1"/>
        <c:ser>
          <c:idx val="0"/>
          <c:order val="0"/>
          <c:tx>
            <c:strRef>
              <c:f>Feuil1!$B$1</c:f>
              <c:strCache>
                <c:ptCount val="1"/>
                <c:pt idx="0">
                  <c:v>Ventes</c:v>
                </c:pt>
              </c:strCache>
            </c:strRef>
          </c:tx>
          <c:explosion val="11"/>
          <c:dPt>
            <c:idx val="0"/>
            <c:bubble3D val="0"/>
            <c:extLst>
              <c:ext xmlns:c16="http://schemas.microsoft.com/office/drawing/2014/chart" uri="{C3380CC4-5D6E-409C-BE32-E72D297353CC}">
                <c16:uniqueId val="{00000000-8A5D-4FD1-9100-31EECBC3B310}"/>
              </c:ext>
            </c:extLst>
          </c:dPt>
          <c:dPt>
            <c:idx val="1"/>
            <c:bubble3D val="0"/>
            <c:extLst>
              <c:ext xmlns:c16="http://schemas.microsoft.com/office/drawing/2014/chart" uri="{C3380CC4-5D6E-409C-BE32-E72D297353CC}">
                <c16:uniqueId val="{00000001-8A5D-4FD1-9100-31EECBC3B310}"/>
              </c:ext>
            </c:extLst>
          </c:dPt>
          <c:dPt>
            <c:idx val="2"/>
            <c:bubble3D val="0"/>
            <c:extLst>
              <c:ext xmlns:c16="http://schemas.microsoft.com/office/drawing/2014/chart" uri="{C3380CC4-5D6E-409C-BE32-E72D297353CC}">
                <c16:uniqueId val="{00000002-8A5D-4FD1-9100-31EECBC3B310}"/>
              </c:ext>
            </c:extLst>
          </c:dPt>
          <c:dPt>
            <c:idx val="3"/>
            <c:bubble3D val="0"/>
            <c:extLst>
              <c:ext xmlns:c16="http://schemas.microsoft.com/office/drawing/2014/chart" uri="{C3380CC4-5D6E-409C-BE32-E72D297353CC}">
                <c16:uniqueId val="{00000003-8A5D-4FD1-9100-31EECBC3B310}"/>
              </c:ext>
            </c:extLst>
          </c:dPt>
          <c:dPt>
            <c:idx val="4"/>
            <c:bubble3D val="0"/>
            <c:extLst>
              <c:ext xmlns:c16="http://schemas.microsoft.com/office/drawing/2014/chart" uri="{C3380CC4-5D6E-409C-BE32-E72D297353CC}">
                <c16:uniqueId val="{00000004-8A5D-4FD1-9100-31EECBC3B310}"/>
              </c:ext>
            </c:extLst>
          </c:dPt>
          <c:dPt>
            <c:idx val="5"/>
            <c:bubble3D val="0"/>
            <c:extLst>
              <c:ext xmlns:c16="http://schemas.microsoft.com/office/drawing/2014/chart" uri="{C3380CC4-5D6E-409C-BE32-E72D297353CC}">
                <c16:uniqueId val="{00000005-8A5D-4FD1-9100-31EECBC3B310}"/>
              </c:ext>
            </c:extLst>
          </c:dPt>
          <c:dPt>
            <c:idx val="6"/>
            <c:bubble3D val="0"/>
            <c:extLst>
              <c:ext xmlns:c16="http://schemas.microsoft.com/office/drawing/2014/chart" uri="{C3380CC4-5D6E-409C-BE32-E72D297353CC}">
                <c16:uniqueId val="{00000006-8A5D-4FD1-9100-31EECBC3B310}"/>
              </c:ext>
            </c:extLst>
          </c:dPt>
          <c:dPt>
            <c:idx val="7"/>
            <c:bubble3D val="0"/>
            <c:extLst>
              <c:ext xmlns:c16="http://schemas.microsoft.com/office/drawing/2014/chart" uri="{C3380CC4-5D6E-409C-BE32-E72D297353CC}">
                <c16:uniqueId val="{00000007-8A5D-4FD1-9100-31EECBC3B310}"/>
              </c:ext>
            </c:extLst>
          </c:dPt>
          <c:dPt>
            <c:idx val="8"/>
            <c:bubble3D val="0"/>
            <c:extLst>
              <c:ext xmlns:c16="http://schemas.microsoft.com/office/drawing/2014/chart" uri="{C3380CC4-5D6E-409C-BE32-E72D297353CC}">
                <c16:uniqueId val="{00000008-8A5D-4FD1-9100-31EECBC3B310}"/>
              </c:ext>
            </c:extLst>
          </c:dPt>
          <c:dPt>
            <c:idx val="9"/>
            <c:bubble3D val="0"/>
            <c:extLst>
              <c:ext xmlns:c16="http://schemas.microsoft.com/office/drawing/2014/chart" uri="{C3380CC4-5D6E-409C-BE32-E72D297353CC}">
                <c16:uniqueId val="{00000009-8A5D-4FD1-9100-31EECBC3B310}"/>
              </c:ext>
            </c:extLst>
          </c:dPt>
          <c:dPt>
            <c:idx val="10"/>
            <c:bubble3D val="0"/>
            <c:extLst>
              <c:ext xmlns:c16="http://schemas.microsoft.com/office/drawing/2014/chart" uri="{C3380CC4-5D6E-409C-BE32-E72D297353CC}">
                <c16:uniqueId val="{0000000A-8A5D-4FD1-9100-31EECBC3B310}"/>
              </c:ext>
            </c:extLst>
          </c:dPt>
          <c:dPt>
            <c:idx val="11"/>
            <c:bubble3D val="0"/>
            <c:extLst>
              <c:ext xmlns:c16="http://schemas.microsoft.com/office/drawing/2014/chart" uri="{C3380CC4-5D6E-409C-BE32-E72D297353CC}">
                <c16:uniqueId val="{0000000B-8A5D-4FD1-9100-31EECBC3B310}"/>
              </c:ext>
            </c:extLst>
          </c:dPt>
          <c:dPt>
            <c:idx val="12"/>
            <c:bubble3D val="0"/>
            <c:extLst>
              <c:ext xmlns:c16="http://schemas.microsoft.com/office/drawing/2014/chart" uri="{C3380CC4-5D6E-409C-BE32-E72D297353CC}">
                <c16:uniqueId val="{0000000C-8A5D-4FD1-9100-31EECBC3B310}"/>
              </c:ext>
            </c:extLst>
          </c:dPt>
          <c:dPt>
            <c:idx val="13"/>
            <c:bubble3D val="0"/>
            <c:extLst>
              <c:ext xmlns:c16="http://schemas.microsoft.com/office/drawing/2014/chart" uri="{C3380CC4-5D6E-409C-BE32-E72D297353CC}">
                <c16:uniqueId val="{0000000D-8A5D-4FD1-9100-31EECBC3B310}"/>
              </c:ext>
            </c:extLst>
          </c:dPt>
          <c:dPt>
            <c:idx val="14"/>
            <c:bubble3D val="0"/>
            <c:extLst>
              <c:ext xmlns:c16="http://schemas.microsoft.com/office/drawing/2014/chart" uri="{C3380CC4-5D6E-409C-BE32-E72D297353CC}">
                <c16:uniqueId val="{0000000E-8A5D-4FD1-9100-31EECBC3B310}"/>
              </c:ext>
            </c:extLst>
          </c:dPt>
          <c:cat>
            <c:strRef>
              <c:f>Feuil1!$A$2:$A$16</c:f>
              <c:strCache>
                <c:ptCount val="15"/>
                <c:pt idx="0">
                  <c:v>1er trim.</c:v>
                </c:pt>
                <c:pt idx="1">
                  <c:v>2e trim.</c:v>
                </c:pt>
                <c:pt idx="2">
                  <c:v>3e trim.</c:v>
                </c:pt>
                <c:pt idx="3">
                  <c:v>4e trim.</c:v>
                </c:pt>
                <c:pt idx="4">
                  <c:v>5e trim.</c:v>
                </c:pt>
                <c:pt idx="5">
                  <c:v>5e trim.</c:v>
                </c:pt>
                <c:pt idx="6">
                  <c:v>5e trim.</c:v>
                </c:pt>
                <c:pt idx="7">
                  <c:v>5e trim.</c:v>
                </c:pt>
                <c:pt idx="8">
                  <c:v>5e trim.</c:v>
                </c:pt>
                <c:pt idx="9">
                  <c:v>5e trim.</c:v>
                </c:pt>
                <c:pt idx="10">
                  <c:v>5e trim.</c:v>
                </c:pt>
                <c:pt idx="11">
                  <c:v>5e trim.</c:v>
                </c:pt>
                <c:pt idx="12">
                  <c:v>5e trim.</c:v>
                </c:pt>
                <c:pt idx="13">
                  <c:v>5e trim.</c:v>
                </c:pt>
                <c:pt idx="14">
                  <c:v>5e trim.</c:v>
                </c:pt>
              </c:strCache>
            </c:strRef>
          </c:cat>
          <c:val>
            <c:numRef>
              <c:f>Feuil1!$B$2:$B$16</c:f>
              <c:numCache>
                <c:formatCode>General</c:formatCode>
                <c:ptCount val="15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  <c:pt idx="12">
                  <c:v>1</c:v>
                </c:pt>
                <c:pt idx="13">
                  <c:v>1</c:v>
                </c:pt>
                <c:pt idx="14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F-8A5D-4FD1-9100-31EECBC3B31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97">
          <a:noFill/>
        </a:ln>
      </c:spPr>
    </c:plotArea>
    <c:plotVisOnly val="1"/>
    <c:dispBlanksAs val="zero"/>
    <c:showDLblsOverMax val="0"/>
  </c:chart>
  <c:txPr>
    <a:bodyPr/>
    <a:lstStyle/>
    <a:p>
      <a:pPr>
        <a:defRPr sz="1798"/>
      </a:pPr>
      <a:endParaRPr lang="vi-VN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564020122484687"/>
          <c:y val="0"/>
          <c:w val="0.74828127734033489"/>
          <c:h val="0.99770836978710753"/>
        </c:manualLayout>
      </c:layout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25376">
          <a:noFill/>
        </a:ln>
      </c:spPr>
    </c:plotArea>
    <c:plotVisOnly val="1"/>
    <c:dispBlanksAs val="zero"/>
    <c:showDLblsOverMax val="0"/>
  </c:chart>
  <c:txPr>
    <a:bodyPr/>
    <a:lstStyle/>
    <a:p>
      <a:pPr>
        <a:defRPr sz="1793"/>
      </a:pPr>
      <a:endParaRPr lang="vi-VN"/>
    </a:p>
  </c:txPr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0.35081</cdr:x>
      <cdr:y>0.13987</cdr:y>
    </cdr:from>
    <cdr:to>
      <cdr:x>0.40983</cdr:x>
      <cdr:y>0.39819</cdr:y>
    </cdr:to>
    <cdr:sp macro="" textlink="">
      <cdr:nvSpPr>
        <cdr:cNvPr id="4" name="Text Box 9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 rot="3127658">
          <a:off x="2245362" y="1288319"/>
          <a:ext cx="1458665" cy="46166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  <a:extLst xmlns:a="http://schemas.openxmlformats.org/drawingml/2006/main"/>
      </cdr:spPr>
      <cdr:txBody>
        <a:bodyPr xmlns:a="http://schemas.openxmlformats.org/drawingml/2006/main" wrap="square">
          <a:spAutoFit/>
        </a:bodyPr>
        <a:lstStyle xmlns:a="http://schemas.openxmlformats.org/drawingml/2006/main">
          <a:defPPr>
            <a:defRPr lang="en-US"/>
          </a:defPPr>
          <a:lvl1pPr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5pPr>
          <a:lvl6pPr marL="22860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6pPr>
          <a:lvl7pPr marL="27432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7pPr>
          <a:lvl8pPr marL="32004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8pPr>
          <a:lvl9pPr marL="36576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9pPr>
        </a:lstStyle>
        <a:p xmlns:a="http://schemas.openxmlformats.org/drawingml/2006/main">
          <a:pPr eaLnBrk="1" hangingPunct="1">
            <a:spcBef>
              <a:spcPct val="50000"/>
            </a:spcBef>
          </a:pPr>
          <a:r>
            <a:rPr lang="en-US" sz="2400" b="1" dirty="0" smtClean="0">
              <a:solidFill>
                <a:schemeClr val="tx1"/>
              </a:solidFill>
            </a:rPr>
            <a:t>AVOID</a:t>
          </a:r>
          <a:endParaRPr lang="en-US" sz="2400" b="1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0.46655</cdr:x>
      <cdr:y>0.56088</cdr:y>
    </cdr:from>
    <cdr:to>
      <cdr:x>0.53345</cdr:x>
      <cdr:y>0.89231</cdr:y>
    </cdr:to>
    <cdr:sp macro="" textlink="">
      <cdr:nvSpPr>
        <cdr:cNvPr id="5" name="Text Box 9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 rot="16200000">
          <a:off x="2975057" y="3841274"/>
          <a:ext cx="1871499" cy="52322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  <a:extLst xmlns:a="http://schemas.openxmlformats.org/drawingml/2006/main"/>
      </cdr:spPr>
      <cdr:txBody>
        <a:bodyPr xmlns:a="http://schemas.openxmlformats.org/drawingml/2006/main" wrap="square">
          <a:spAutoFit/>
        </a:bodyPr>
        <a:lstStyle xmlns:a="http://schemas.openxmlformats.org/drawingml/2006/main">
          <a:defPPr>
            <a:defRPr lang="en-US"/>
          </a:defPPr>
          <a:lvl1pPr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5pPr>
          <a:lvl6pPr marL="22860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6pPr>
          <a:lvl7pPr marL="27432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7pPr>
          <a:lvl8pPr marL="32004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8pPr>
          <a:lvl9pPr marL="36576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9pPr>
        </a:lstStyle>
        <a:p xmlns:a="http://schemas.openxmlformats.org/drawingml/2006/main">
          <a:pPr eaLnBrk="1" hangingPunct="1">
            <a:spcBef>
              <a:spcPct val="50000"/>
            </a:spcBef>
          </a:pPr>
          <a:r>
            <a:rPr lang="en-US" sz="2800" b="1" dirty="0" smtClean="0">
              <a:solidFill>
                <a:schemeClr val="bg1"/>
              </a:solidFill>
            </a:rPr>
            <a:t>HOPE</a:t>
          </a:r>
          <a:endParaRPr lang="en-US" sz="2800" b="1" dirty="0">
            <a:solidFill>
              <a:schemeClr val="bg1"/>
            </a:solidFill>
          </a:endParaRPr>
        </a:p>
      </cdr:txBody>
    </cdr:sp>
  </cdr:relSizeAnchor>
  <cdr:relSizeAnchor xmlns:cdr="http://schemas.openxmlformats.org/drawingml/2006/chartDrawing">
    <cdr:from>
      <cdr:x>0.15999</cdr:x>
      <cdr:y>0.42227</cdr:y>
    </cdr:from>
    <cdr:to>
      <cdr:x>0.36604</cdr:x>
      <cdr:y>0.51492</cdr:y>
    </cdr:to>
    <cdr:sp macro="" textlink="">
      <cdr:nvSpPr>
        <cdr:cNvPr id="6" name="Text Box 9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 rot="361743">
          <a:off x="1251380" y="2384424"/>
          <a:ext cx="1611643" cy="52322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  <a:extLst xmlns:a="http://schemas.openxmlformats.org/drawingml/2006/main"/>
      </cdr:spPr>
      <cdr:txBody>
        <a:bodyPr xmlns:a="http://schemas.openxmlformats.org/drawingml/2006/main" wrap="square">
          <a:spAutoFit/>
        </a:bodyPr>
        <a:lstStyle xmlns:a="http://schemas.openxmlformats.org/drawingml/2006/main">
          <a:defPPr>
            <a:defRPr lang="en-US"/>
          </a:defPPr>
          <a:lvl1pPr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5pPr>
          <a:lvl6pPr marL="22860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6pPr>
          <a:lvl7pPr marL="27432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7pPr>
          <a:lvl8pPr marL="32004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8pPr>
          <a:lvl9pPr marL="36576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9pPr>
        </a:lstStyle>
        <a:p xmlns:a="http://schemas.openxmlformats.org/drawingml/2006/main">
          <a:pPr eaLnBrk="1" hangingPunct="1">
            <a:spcBef>
              <a:spcPct val="50000"/>
            </a:spcBef>
          </a:pPr>
          <a:r>
            <a:rPr lang="en-US" sz="2800" b="1" dirty="0" smtClean="0">
              <a:solidFill>
                <a:schemeClr val="tx1"/>
              </a:solidFill>
            </a:rPr>
            <a:t>TELL</a:t>
          </a:r>
          <a:endParaRPr lang="en-US" sz="2800" b="1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0.19526</cdr:x>
      <cdr:y>0.33879</cdr:y>
    </cdr:from>
    <cdr:to>
      <cdr:x>0.47427</cdr:x>
      <cdr:y>0.42055</cdr:y>
    </cdr:to>
    <cdr:sp macro="" textlink="">
      <cdr:nvSpPr>
        <cdr:cNvPr id="7" name="Text Box 9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 rot="1763660">
          <a:off x="1527238" y="1913063"/>
          <a:ext cx="2182328" cy="46166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  <a:extLst xmlns:a="http://schemas.openxmlformats.org/drawingml/2006/main"/>
      </cdr:spPr>
      <cdr:txBody>
        <a:bodyPr xmlns:a="http://schemas.openxmlformats.org/drawingml/2006/main" wrap="square">
          <a:spAutoFit/>
        </a:bodyPr>
        <a:lstStyle xmlns:a="http://schemas.openxmlformats.org/drawingml/2006/main">
          <a:defPPr>
            <a:defRPr lang="en-US"/>
          </a:defPPr>
          <a:lvl1pPr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5pPr>
          <a:lvl6pPr marL="22860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6pPr>
          <a:lvl7pPr marL="27432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7pPr>
          <a:lvl8pPr marL="32004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8pPr>
          <a:lvl9pPr marL="36576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9pPr>
        </a:lstStyle>
        <a:p xmlns:a="http://schemas.openxmlformats.org/drawingml/2006/main">
          <a:pPr eaLnBrk="1" hangingPunct="1">
            <a:spcBef>
              <a:spcPct val="50000"/>
            </a:spcBef>
          </a:pPr>
          <a:r>
            <a:rPr lang="en-US" sz="2400" b="1" dirty="0" smtClean="0">
              <a:solidFill>
                <a:schemeClr val="tx1"/>
              </a:solidFill>
            </a:rPr>
            <a:t>USED TO</a:t>
          </a:r>
          <a:endParaRPr lang="en-US" sz="2400" b="1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0.38632</cdr:x>
      <cdr:y>0.63301</cdr:y>
    </cdr:from>
    <cdr:to>
      <cdr:x>0.44534</cdr:x>
      <cdr:y>0.91711</cdr:y>
    </cdr:to>
    <cdr:sp macro="" textlink="">
      <cdr:nvSpPr>
        <cdr:cNvPr id="8" name="Text Box 9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 rot="17584400">
          <a:off x="2450343" y="4145721"/>
          <a:ext cx="1604239" cy="46166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  <a:extLst xmlns:a="http://schemas.openxmlformats.org/drawingml/2006/main"/>
      </cdr:spPr>
      <cdr:txBody>
        <a:bodyPr xmlns:a="http://schemas.openxmlformats.org/drawingml/2006/main" wrap="square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eaLnBrk="1" hangingPunct="1">
            <a:spcBef>
              <a:spcPct val="50000"/>
            </a:spcBef>
          </a:pPr>
          <a:r>
            <a:rPr lang="en-US" sz="2400" b="1" dirty="0" smtClean="0">
              <a:latin typeface="Arial" pitchFamily="34" charset="0"/>
              <a:cs typeface="Arial" pitchFamily="34" charset="0"/>
            </a:rPr>
            <a:t>DECIDE</a:t>
          </a:r>
          <a:endParaRPr lang="en-US" sz="2400" b="1" dirty="0">
            <a:latin typeface="Arial" pitchFamily="34" charset="0"/>
            <a:cs typeface="Arial" pitchFamily="34" charset="0"/>
          </a:endParaRPr>
        </a:p>
      </cdr:txBody>
    </cdr:sp>
  </cdr:relSizeAnchor>
  <cdr:relSizeAnchor xmlns:cdr="http://schemas.openxmlformats.org/drawingml/2006/chartDrawing">
    <cdr:from>
      <cdr:x>0.19808</cdr:x>
      <cdr:y>0.62974</cdr:y>
    </cdr:from>
    <cdr:to>
      <cdr:x>0.53029</cdr:x>
      <cdr:y>0.69106</cdr:y>
    </cdr:to>
    <cdr:sp macro="" textlink="">
      <cdr:nvSpPr>
        <cdr:cNvPr id="9" name="Text Box 9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 rot="18993149">
          <a:off x="1549306" y="3555952"/>
          <a:ext cx="2598418" cy="34625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  <a:extLst xmlns:a="http://schemas.openxmlformats.org/drawingml/2006/main"/>
      </cdr:spPr>
      <cdr:txBody>
        <a:bodyPr xmlns:a="http://schemas.openxmlformats.org/drawingml/2006/main" wrap="square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eaLnBrk="1" hangingPunct="1">
            <a:spcBef>
              <a:spcPct val="50000"/>
            </a:spcBef>
          </a:pPr>
          <a:r>
            <a:rPr lang="en-US" sz="1600" b="1" dirty="0" smtClean="0">
              <a:latin typeface="Arial" pitchFamily="34" charset="0"/>
              <a:cs typeface="Arial" pitchFamily="34" charset="0"/>
            </a:rPr>
            <a:t>GET USED TO</a:t>
          </a:r>
          <a:endParaRPr lang="en-US" sz="1600" b="1" dirty="0">
            <a:latin typeface="Arial" pitchFamily="34" charset="0"/>
            <a:cs typeface="Arial" pitchFamily="34" charset="0"/>
          </a:endParaRPr>
        </a:p>
      </cdr:txBody>
    </cdr:sp>
  </cdr:relSizeAnchor>
  <cdr:relSizeAnchor xmlns:cdr="http://schemas.openxmlformats.org/drawingml/2006/chartDrawing">
    <cdr:from>
      <cdr:x>0.20109</cdr:x>
      <cdr:y>0.54535</cdr:y>
    </cdr:from>
    <cdr:to>
      <cdr:x>0.39997</cdr:x>
      <cdr:y>0.62711</cdr:y>
    </cdr:to>
    <cdr:sp macro="" textlink="">
      <cdr:nvSpPr>
        <cdr:cNvPr id="10" name="Text Box 9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 rot="20499418">
          <a:off x="1572848" y="3079455"/>
          <a:ext cx="1555563" cy="46166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  <a:extLst xmlns:a="http://schemas.openxmlformats.org/drawingml/2006/main"/>
      </cdr:spPr>
      <cdr:txBody>
        <a:bodyPr xmlns:a="http://schemas.openxmlformats.org/drawingml/2006/main" wrap="square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eaLnBrk="1" hangingPunct="1">
            <a:spcBef>
              <a:spcPct val="50000"/>
            </a:spcBef>
          </a:pPr>
          <a:r>
            <a:rPr lang="en-US" sz="2400" b="1" dirty="0" smtClean="0">
              <a:latin typeface="Arial" pitchFamily="34" charset="0"/>
              <a:cs typeface="Arial" pitchFamily="34" charset="0"/>
            </a:rPr>
            <a:t>FINISH</a:t>
          </a:r>
          <a:endParaRPr lang="en-US" sz="2400" b="1" dirty="0">
            <a:latin typeface="Arial" pitchFamily="34" charset="0"/>
            <a:cs typeface="Arial" pitchFamily="34" charset="0"/>
          </a:endParaRPr>
        </a:p>
      </cdr:txBody>
    </cdr:sp>
  </cdr:relSizeAnchor>
  <cdr:relSizeAnchor xmlns:cdr="http://schemas.openxmlformats.org/drawingml/2006/chartDrawing">
    <cdr:from>
      <cdr:x>0.53917</cdr:x>
      <cdr:y>0.57525</cdr:y>
    </cdr:from>
    <cdr:to>
      <cdr:x>0.60607</cdr:x>
      <cdr:y>0.88076</cdr:y>
    </cdr:to>
    <cdr:sp macro="" textlink="">
      <cdr:nvSpPr>
        <cdr:cNvPr id="11" name="Text Box 9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 rot="14747670">
          <a:off x="3616244" y="3849232"/>
          <a:ext cx="1725116" cy="52322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  <a:extLst xmlns:a="http://schemas.openxmlformats.org/drawingml/2006/main"/>
      </cdr:spPr>
      <cdr:txBody>
        <a:bodyPr xmlns:a="http://schemas.openxmlformats.org/drawingml/2006/main" wrap="square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eaLnBrk="1" hangingPunct="1">
            <a:spcBef>
              <a:spcPct val="50000"/>
            </a:spcBef>
          </a:pPr>
          <a:r>
            <a:rPr lang="en-US" sz="2800" b="1" dirty="0" smtClean="0">
              <a:latin typeface="Arial" pitchFamily="34" charset="0"/>
              <a:cs typeface="Arial" pitchFamily="34" charset="0"/>
            </a:rPr>
            <a:t>KEEP</a:t>
          </a:r>
          <a:endParaRPr lang="en-US" sz="2800" b="1" dirty="0">
            <a:latin typeface="Arial" pitchFamily="34" charset="0"/>
            <a:cs typeface="Arial" pitchFamily="34" charset="0"/>
          </a:endParaRPr>
        </a:p>
      </cdr:txBody>
    </cdr:sp>
  </cdr:relSizeAnchor>
  <cdr:relSizeAnchor xmlns:cdr="http://schemas.openxmlformats.org/drawingml/2006/chartDrawing">
    <cdr:from>
      <cdr:x>0.6195</cdr:x>
      <cdr:y>0.50805</cdr:y>
    </cdr:from>
    <cdr:to>
      <cdr:x>0.67852</cdr:x>
      <cdr:y>0.8449</cdr:y>
    </cdr:to>
    <cdr:sp macro="" textlink="">
      <cdr:nvSpPr>
        <cdr:cNvPr id="12" name="Text Box 9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 rot="13571917">
          <a:off x="4125228" y="3589046"/>
          <a:ext cx="1902154" cy="46166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  <a:extLst xmlns:a="http://schemas.openxmlformats.org/drawingml/2006/main"/>
      </cdr:spPr>
      <cdr:txBody>
        <a:bodyPr xmlns:a="http://schemas.openxmlformats.org/drawingml/2006/main" wrap="square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eaLnBrk="1" hangingPunct="1">
            <a:spcBef>
              <a:spcPct val="50000"/>
            </a:spcBef>
          </a:pPr>
          <a:r>
            <a:rPr lang="en-US" sz="2400" b="1" dirty="0" smtClean="0">
              <a:latin typeface="Arial" pitchFamily="34" charset="0"/>
              <a:cs typeface="Arial" pitchFamily="34" charset="0"/>
            </a:rPr>
            <a:t>GIVE UP</a:t>
          </a:r>
          <a:endParaRPr lang="en-US" sz="2400" b="1" dirty="0">
            <a:latin typeface="Arial" pitchFamily="34" charset="0"/>
            <a:cs typeface="Arial" pitchFamily="34" charset="0"/>
          </a:endParaRPr>
        </a:p>
      </cdr:txBody>
    </cdr:sp>
  </cdr:relSizeAnchor>
  <cdr:relSizeAnchor xmlns:cdr="http://schemas.openxmlformats.org/drawingml/2006/chartDrawing">
    <cdr:from>
      <cdr:x>0.55873</cdr:x>
      <cdr:y>0.56262</cdr:y>
    </cdr:from>
    <cdr:to>
      <cdr:x>0.85326</cdr:x>
      <cdr:y>0.62368</cdr:y>
    </cdr:to>
    <cdr:sp macro="" textlink="">
      <cdr:nvSpPr>
        <cdr:cNvPr id="13" name="Text Box 9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 rot="11857815">
          <a:off x="3751055" y="3119822"/>
          <a:ext cx="1977338" cy="33855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  <a:extLst xmlns:a="http://schemas.openxmlformats.org/drawingml/2006/main"/>
      </cdr:spPr>
      <cdr:txBody>
        <a:bodyPr xmlns:a="http://schemas.openxmlformats.org/drawingml/2006/main" wrap="square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eaLnBrk="1" hangingPunct="1">
            <a:spcBef>
              <a:spcPct val="50000"/>
            </a:spcBef>
          </a:pPr>
          <a:r>
            <a:rPr lang="en-US" sz="1600" b="1" dirty="0" smtClean="0">
              <a:latin typeface="Arial" pitchFamily="34" charset="0"/>
              <a:cs typeface="Arial" pitchFamily="34" charset="0"/>
            </a:rPr>
            <a:t>LOOK FORWARD TO</a:t>
          </a:r>
          <a:endParaRPr lang="en-US" sz="1600" b="1" dirty="0">
            <a:latin typeface="Arial" pitchFamily="34" charset="0"/>
            <a:cs typeface="Arial" pitchFamily="34" charset="0"/>
          </a:endParaRPr>
        </a:p>
      </cdr:txBody>
    </cdr:sp>
  </cdr:relSizeAnchor>
  <cdr:relSizeAnchor xmlns:cdr="http://schemas.openxmlformats.org/drawingml/2006/chartDrawing">
    <cdr:from>
      <cdr:x>0.51523</cdr:x>
      <cdr:y>0.44213</cdr:y>
    </cdr:from>
    <cdr:to>
      <cdr:x>0.80976</cdr:x>
      <cdr:y>0.52388</cdr:y>
    </cdr:to>
    <cdr:sp macro="" textlink="">
      <cdr:nvSpPr>
        <cdr:cNvPr id="14" name="Text Box 9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 rot="10569501">
          <a:off x="4029892" y="2496572"/>
          <a:ext cx="2303700" cy="46166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  <a:extLst xmlns:a="http://schemas.openxmlformats.org/drawingml/2006/main"/>
      </cdr:spPr>
      <cdr:txBody>
        <a:bodyPr xmlns:a="http://schemas.openxmlformats.org/drawingml/2006/main" wrap="square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eaLnBrk="1" hangingPunct="1">
            <a:spcBef>
              <a:spcPct val="50000"/>
            </a:spcBef>
          </a:pPr>
          <a:r>
            <a:rPr lang="en-US" sz="2400" b="1" dirty="0" smtClean="0">
              <a:latin typeface="Arial" pitchFamily="34" charset="0"/>
              <a:cs typeface="Arial" pitchFamily="34" charset="0"/>
            </a:rPr>
            <a:t>ENJOY</a:t>
          </a:r>
          <a:endParaRPr lang="en-US" sz="2400" b="1" dirty="0">
            <a:latin typeface="Arial" pitchFamily="34" charset="0"/>
            <a:cs typeface="Arial" pitchFamily="34" charset="0"/>
          </a:endParaRPr>
        </a:p>
      </cdr:txBody>
    </cdr:sp>
  </cdr:relSizeAnchor>
  <cdr:relSizeAnchor xmlns:cdr="http://schemas.openxmlformats.org/drawingml/2006/chartDrawing">
    <cdr:from>
      <cdr:x>0.54653</cdr:x>
      <cdr:y>0.30237</cdr:y>
    </cdr:from>
    <cdr:to>
      <cdr:x>0.7887</cdr:x>
      <cdr:y>0.42773</cdr:y>
    </cdr:to>
    <cdr:sp macro="" textlink="">
      <cdr:nvSpPr>
        <cdr:cNvPr id="15" name="Text Box 9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 rot="8889102">
          <a:off x="4274708" y="1707403"/>
          <a:ext cx="1894160" cy="70788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  <a:extLst xmlns:a="http://schemas.openxmlformats.org/drawingml/2006/main"/>
      </cdr:spPr>
      <cdr:txBody>
        <a:bodyPr xmlns:a="http://schemas.openxmlformats.org/drawingml/2006/main" wrap="square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eaLnBrk="1" hangingPunct="1">
            <a:spcBef>
              <a:spcPct val="50000"/>
            </a:spcBef>
          </a:pPr>
          <a:r>
            <a:rPr lang="en-US" sz="2000" b="1" dirty="0" smtClean="0">
              <a:latin typeface="Arial" pitchFamily="34" charset="0"/>
              <a:cs typeface="Arial" pitchFamily="34" charset="0"/>
            </a:rPr>
            <a:t>CAN’T STAND</a:t>
          </a:r>
          <a:endParaRPr lang="en-US" sz="2000" b="1" dirty="0">
            <a:latin typeface="Arial" pitchFamily="34" charset="0"/>
            <a:cs typeface="Arial" pitchFamily="34" charset="0"/>
          </a:endParaRPr>
        </a:p>
      </cdr:txBody>
    </cdr:sp>
  </cdr:relSizeAnchor>
  <cdr:relSizeAnchor xmlns:cdr="http://schemas.openxmlformats.org/drawingml/2006/chartDrawing">
    <cdr:from>
      <cdr:x>0.61031</cdr:x>
      <cdr:y>0.13789</cdr:y>
    </cdr:from>
    <cdr:to>
      <cdr:x>0.66146</cdr:x>
      <cdr:y>0.35523</cdr:y>
    </cdr:to>
    <cdr:sp macro="" textlink="">
      <cdr:nvSpPr>
        <cdr:cNvPr id="16" name="Text Box 9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 rot="7335581">
          <a:off x="4360006" y="1192180"/>
          <a:ext cx="1227263" cy="40011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  <a:extLst xmlns:a="http://schemas.openxmlformats.org/drawingml/2006/main"/>
      </cdr:spPr>
      <cdr:txBody>
        <a:bodyPr xmlns:a="http://schemas.openxmlformats.org/drawingml/2006/main" wrap="square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eaLnBrk="1" hangingPunct="1">
            <a:spcBef>
              <a:spcPct val="50000"/>
            </a:spcBef>
          </a:pPr>
          <a:r>
            <a:rPr lang="en-US" sz="2000" b="1" dirty="0" smtClean="0">
              <a:latin typeface="Arial" pitchFamily="34" charset="0"/>
              <a:cs typeface="Arial" pitchFamily="34" charset="0"/>
            </a:rPr>
            <a:t>EXPECT</a:t>
          </a:r>
          <a:endParaRPr lang="en-US" sz="2000" b="1" dirty="0">
            <a:latin typeface="Arial" pitchFamily="34" charset="0"/>
            <a:cs typeface="Arial" pitchFamily="34" charset="0"/>
          </a:endParaRPr>
        </a:p>
      </cdr:txBody>
    </cdr:sp>
  </cdr:relSizeAnchor>
  <cdr:relSizeAnchor xmlns:cdr="http://schemas.openxmlformats.org/drawingml/2006/chartDrawing">
    <cdr:from>
      <cdr:x>0.42406</cdr:x>
      <cdr:y>0.06176</cdr:y>
    </cdr:from>
    <cdr:to>
      <cdr:x>0.47522</cdr:x>
      <cdr:y>0.36209</cdr:y>
    </cdr:to>
    <cdr:sp macro="" textlink="">
      <cdr:nvSpPr>
        <cdr:cNvPr id="17" name="Text Box 9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 rot="4518561">
          <a:off x="2668982" y="996648"/>
          <a:ext cx="1695884" cy="40011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  <a:extLst xmlns:a="http://schemas.openxmlformats.org/drawingml/2006/main"/>
      </cdr:spPr>
      <cdr:txBody>
        <a:bodyPr xmlns:a="http://schemas.openxmlformats.org/drawingml/2006/main" wrap="square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eaLnBrk="1" hangingPunct="1">
            <a:spcBef>
              <a:spcPct val="50000"/>
            </a:spcBef>
          </a:pPr>
          <a:r>
            <a:rPr lang="en-US" sz="2000" b="1" dirty="0" smtClean="0">
              <a:latin typeface="Arial" pitchFamily="34" charset="0"/>
              <a:cs typeface="Arial" pitchFamily="34" charset="0"/>
            </a:rPr>
            <a:t>SUGGEST</a:t>
          </a:r>
          <a:endParaRPr lang="en-US" sz="2000" b="1" dirty="0">
            <a:latin typeface="Arial" pitchFamily="34" charset="0"/>
            <a:cs typeface="Arial" pitchFamily="34" charset="0"/>
          </a:endParaRPr>
        </a:p>
      </cdr:txBody>
    </cdr:sp>
  </cdr:relSizeAnchor>
  <cdr:relSizeAnchor xmlns:cdr="http://schemas.openxmlformats.org/drawingml/2006/chartDrawing">
    <cdr:from>
      <cdr:x>0.51456</cdr:x>
      <cdr:y>0.11234</cdr:y>
    </cdr:from>
    <cdr:to>
      <cdr:x>0.57359</cdr:x>
      <cdr:y>0.39577</cdr:y>
    </cdr:to>
    <cdr:sp macro="" textlink="">
      <cdr:nvSpPr>
        <cdr:cNvPr id="18" name="Text Box 9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 rot="5918898">
          <a:off x="3455318" y="1203749"/>
          <a:ext cx="1600454" cy="46166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  <a:extLst xmlns:a="http://schemas.openxmlformats.org/drawingml/2006/main"/>
      </cdr:spPr>
      <cdr:txBody>
        <a:bodyPr xmlns:a="http://schemas.openxmlformats.org/drawingml/2006/main" wrap="square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eaLnBrk="1" hangingPunct="1">
            <a:spcBef>
              <a:spcPct val="50000"/>
            </a:spcBef>
          </a:pPr>
          <a:r>
            <a:rPr lang="en-US" sz="2400" b="1" dirty="0" smtClean="0">
              <a:latin typeface="Arial" pitchFamily="34" charset="0"/>
              <a:cs typeface="Arial" pitchFamily="34" charset="0"/>
            </a:rPr>
            <a:t>MIND</a:t>
          </a:r>
          <a:endParaRPr lang="en-US" sz="2400" b="1" dirty="0">
            <a:latin typeface="Arial" pitchFamily="34" charset="0"/>
            <a:cs typeface="Arial" pitchFamily="34" charset="0"/>
          </a:endParaRP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10CA8-05D0-4435-AD70-1C079EE81543}" type="datetimeFigureOut">
              <a:rPr lang="vi-VN" smtClean="0"/>
              <a:t>18/04/2017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8CF44-82D6-4F06-8AB5-D811C4CD4602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258923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10CA8-05D0-4435-AD70-1C079EE81543}" type="datetimeFigureOut">
              <a:rPr lang="vi-VN" smtClean="0"/>
              <a:t>18/04/2017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8CF44-82D6-4F06-8AB5-D811C4CD4602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812739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10CA8-05D0-4435-AD70-1C079EE81543}" type="datetimeFigureOut">
              <a:rPr lang="vi-VN" smtClean="0"/>
              <a:t>18/04/2017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8CF44-82D6-4F06-8AB5-D811C4CD4602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8365450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10CA8-05D0-4435-AD70-1C079EE81543}" type="datetimeFigureOut">
              <a:rPr lang="vi-VN" smtClean="0"/>
              <a:t>18/04/2017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8CF44-82D6-4F06-8AB5-D811C4CD4602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037275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10CA8-05D0-4435-AD70-1C079EE81543}" type="datetimeFigureOut">
              <a:rPr lang="vi-VN" smtClean="0"/>
              <a:t>18/04/2017</a:t>
            </a:fld>
            <a:endParaRPr 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8CF44-82D6-4F06-8AB5-D811C4CD4602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7956439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10CA8-05D0-4435-AD70-1C079EE81543}" type="datetimeFigureOut">
              <a:rPr lang="vi-VN" smtClean="0"/>
              <a:t>18/04/2017</a:t>
            </a:fld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8CF44-82D6-4F06-8AB5-D811C4CD4602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9900901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10CA8-05D0-4435-AD70-1C079EE81543}" type="datetimeFigureOut">
              <a:rPr lang="vi-VN" smtClean="0"/>
              <a:t>18/04/2017</a:t>
            </a:fld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8CF44-82D6-4F06-8AB5-D811C4CD4602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10264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10CA8-05D0-4435-AD70-1C079EE81543}" type="datetimeFigureOut">
              <a:rPr lang="vi-VN" smtClean="0"/>
              <a:t>18/04/2017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8CF44-82D6-4F06-8AB5-D811C4CD4602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0706720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10CA8-05D0-4435-AD70-1C079EE81543}" type="datetimeFigureOut">
              <a:rPr lang="vi-VN" smtClean="0"/>
              <a:t>18/04/2017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8CF44-82D6-4F06-8AB5-D811C4CD4602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6739099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10CA8-05D0-4435-AD70-1C079EE81543}" type="datetimeFigureOut">
              <a:rPr lang="vi-VN" smtClean="0"/>
              <a:t>18/04/2017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8CF44-82D6-4F06-8AB5-D811C4CD4602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0603632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10CA8-05D0-4435-AD70-1C079EE81543}" type="datetimeFigureOut">
              <a:rPr lang="vi-VN" smtClean="0"/>
              <a:t>18/04/2017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8CF44-82D6-4F06-8AB5-D811C4CD4602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6820090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D10CA8-05D0-4435-AD70-1C079EE81543}" type="datetimeFigureOut">
              <a:rPr lang="vi-VN" smtClean="0"/>
              <a:t>18/04/2017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D8CF44-82D6-4F06-8AB5-D811C4CD4602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564150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E:\VAN%20TRANG\ppt%20games\model_millionaire\sounds\Audio_0003.wav" TargetMode="Externa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4.wav"/><Relationship Id="rId4" Type="http://schemas.openxmlformats.org/officeDocument/2006/relationships/audio" Target="../media/audio3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4.wav"/><Relationship Id="rId4" Type="http://schemas.openxmlformats.org/officeDocument/2006/relationships/audio" Target="../media/audio3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.wav"/><Relationship Id="rId4" Type="http://schemas.openxmlformats.org/officeDocument/2006/relationships/audio" Target="../media/audio3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4.wav"/><Relationship Id="rId4" Type="http://schemas.openxmlformats.org/officeDocument/2006/relationships/audio" Target="../media/audio3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4.wav"/><Relationship Id="rId4" Type="http://schemas.openxmlformats.org/officeDocument/2006/relationships/audio" Target="../media/audio3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4.wav"/><Relationship Id="rId4" Type="http://schemas.openxmlformats.org/officeDocument/2006/relationships/audio" Target="../media/audio3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4.wav"/><Relationship Id="rId4" Type="http://schemas.openxmlformats.org/officeDocument/2006/relationships/audio" Target="../media/audio3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.wav"/><Relationship Id="rId4" Type="http://schemas.openxmlformats.org/officeDocument/2006/relationships/audio" Target="../media/audio3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4.wav"/><Relationship Id="rId4" Type="http://schemas.openxmlformats.org/officeDocument/2006/relationships/audio" Target="../media/audio3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4.wav"/><Relationship Id="rId4" Type="http://schemas.openxmlformats.org/officeDocument/2006/relationships/audio" Target="../media/audio3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  <a:latin typeface=".VnAristote" panose="020B7200000000000000" pitchFamily="34" charset="0"/>
              </a:rPr>
              <a:t>Gerunds-Infinitives</a:t>
            </a:r>
            <a:endParaRPr lang="vi-VN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3665427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Graphique 4"/>
          <p:cNvGraphicFramePr>
            <a:graphicFrameLocks/>
          </p:cNvGraphicFramePr>
          <p:nvPr>
            <p:extLst/>
          </p:nvPr>
        </p:nvGraphicFramePr>
        <p:xfrm>
          <a:off x="2832533" y="762000"/>
          <a:ext cx="7821613" cy="56467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AutoShape 21"/>
          <p:cNvSpPr>
            <a:spLocks noChangeArrowheads="1"/>
          </p:cNvSpPr>
          <p:nvPr/>
        </p:nvSpPr>
        <p:spPr bwMode="auto">
          <a:xfrm rot="2486063">
            <a:off x="4695176" y="1196878"/>
            <a:ext cx="554037" cy="425450"/>
          </a:xfrm>
          <a:prstGeom prst="rightArrow">
            <a:avLst>
              <a:gd name="adj1" fmla="val 50000"/>
              <a:gd name="adj2" fmla="val 53571"/>
            </a:avLst>
          </a:prstGeom>
          <a:solidFill>
            <a:srgbClr val="FFC000"/>
          </a:solidFill>
          <a:ln w="9525">
            <a:solidFill>
              <a:sysClr val="windowText" lastClr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fr-FR" kern="0">
              <a:solidFill>
                <a:sysClr val="windowText" lastClr="000000"/>
              </a:solidFill>
            </a:endParaRPr>
          </a:p>
        </p:txBody>
      </p:sp>
      <p:graphicFrame>
        <p:nvGraphicFramePr>
          <p:cNvPr id="11" name="Graphique 10"/>
          <p:cNvGraphicFramePr>
            <a:graphicFrameLocks/>
          </p:cNvGraphicFramePr>
          <p:nvPr/>
        </p:nvGraphicFramePr>
        <p:xfrm>
          <a:off x="4237038" y="4876801"/>
          <a:ext cx="2125662" cy="20034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7696200" y="152400"/>
            <a:ext cx="259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WHEEL GAME</a:t>
            </a:r>
            <a:endParaRPr lang="vi-VN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8460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9000000"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00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200000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200000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1400000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000000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700000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Rot by="15600000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Rot by="7800000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7800000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8" presetClass="emph" presetSubtype="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4200000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26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8" presetClass="emph" presetSubtype="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27" nodeType="withEffect">
                                  <p:stCondLst>
                                    <p:cond delay="0"/>
                                  </p:stCondLst>
                                  <p:childTnLst>
                                    <p:animRot by="15000000">
                                      <p:cBhvr>
                                        <p:cTn id="5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8" presetClass="emph" presetSubtype="0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animRot by="7800000">
                                      <p:cBhvr>
                                        <p:cTn id="6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00">
                                      <p:cBhvr>
                                        <p:cTn id="6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mph" presetSubtype="0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6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8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6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8" presetClass="emph" presetSubtype="0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9900000">
                                      <p:cBhvr>
                                        <p:cTn id="7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8" presetClass="emph" presetSubtype="0" fill="hold" grpId="12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00">
                                      <p:cBhvr>
                                        <p:cTn id="7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00">
                                      <p:cBhvr>
                                        <p:cTn id="8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8" presetClass="emph" presetSubtype="0" fill="hold" grpId="13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4500000">
                                      <p:cBhvr>
                                        <p:cTn id="8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500000">
                                      <p:cBhvr>
                                        <p:cTn id="8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8" presetClass="emph" presetSubtype="0" fill="hold" grpId="14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8" presetClass="emph" presetSubtype="0" fill="hold" grpId="15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11400000">
                                      <p:cBhvr>
                                        <p:cTn id="9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1400000">
                                      <p:cBhvr>
                                        <p:cTn id="9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8" presetClass="emph" presetSubtype="0" fill="hold" grpId="16" nodeType="clickEffect">
                                  <p:stCondLst>
                                    <p:cond delay="0"/>
                                  </p:stCondLst>
                                  <p:childTnLst>
                                    <p:animRot by="7800000">
                                      <p:cBhvr>
                                        <p:cTn id="10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4" nodeType="withEffect">
                                  <p:stCondLst>
                                    <p:cond delay="0"/>
                                  </p:stCondLst>
                                  <p:childTnLst>
                                    <p:animRot by="7800000">
                                      <p:cBhvr>
                                        <p:cTn id="10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 nodeType="clickPar">
                      <p:stCondLst>
                        <p:cond delay="indefinite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8" presetClass="emph" presetSubtype="0" fill="hold" grpId="17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0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5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1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8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600000">
                                      <p:cBhvr>
                                        <p:cTn id="1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6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600000">
                                      <p:cBhvr>
                                        <p:cTn id="1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9" nodeType="withEffect">
                                  <p:stCondLst>
                                    <p:cond delay="0"/>
                                  </p:stCondLst>
                                  <p:childTnLst>
                                    <p:animRot by="-3600000">
                                      <p:cBhvr>
                                        <p:cTn id="1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7" nodeType="withEffect">
                                  <p:stCondLst>
                                    <p:cond delay="0"/>
                                  </p:stCondLst>
                                  <p:childTnLst>
                                    <p:animRot by="-3600000">
                                      <p:cBhvr>
                                        <p:cTn id="1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20" nodeType="withEffect">
                                  <p:stCondLst>
                                    <p:cond delay="0"/>
                                  </p:stCondLst>
                                  <p:childTnLst>
                                    <p:animRot by="9000000">
                                      <p:cBhvr>
                                        <p:cTn id="1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8" nodeType="withEffect">
                                  <p:stCondLst>
                                    <p:cond delay="0"/>
                                  </p:stCondLst>
                                  <p:childTnLst>
                                    <p:animRot by="9000000">
                                      <p:cBhvr>
                                        <p:cTn id="1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2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9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 nodeType="clickPar">
                      <p:stCondLst>
                        <p:cond delay="indefinite"/>
                      </p:stCondLst>
                      <p:childTnLst>
                        <p:par>
                          <p:cTn id="1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9" presetID="8" presetClass="emph" presetSubtype="0" fill="hold" grpId="22" nodeType="clickEffect">
                                  <p:stCondLst>
                                    <p:cond delay="0"/>
                                  </p:stCondLst>
                                  <p:childTnLst>
                                    <p:animRot by="8400000">
                                      <p:cBhvr>
                                        <p:cTn id="1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2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2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500000">
                                      <p:cBhvr>
                                        <p:cTn id="1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2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500000">
                                      <p:cBhvr>
                                        <p:cTn id="1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 nodeType="clickPar">
                      <p:stCondLst>
                        <p:cond delay="indefinite"/>
                      </p:stCondLst>
                      <p:childTnLst>
                        <p:par>
                          <p:cTn id="1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9" presetID="8" presetClass="emph" presetSubtype="0" fill="hold" grpId="24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5000000">
                                      <p:cBhvr>
                                        <p:cTn id="1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2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5000000">
                                      <p:cBhvr>
                                        <p:cTn id="1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 nodeType="clickPar">
                      <p:stCondLst>
                        <p:cond delay="indefinite"/>
                      </p:stCondLst>
                      <p:childTnLst>
                        <p:par>
                          <p:cTn id="1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8" presetClass="emph" presetSubtype="0" fill="hold" grpId="25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4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2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 nodeType="clickPar">
                      <p:stCondLst>
                        <p:cond delay="indefinite"/>
                      </p:stCondLst>
                      <p:childTnLst>
                        <p:par>
                          <p:cTn id="1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1" presetID="8" presetClass="emph" presetSubtype="0" fill="hold" grpId="26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6900000">
                                      <p:cBhvr>
                                        <p:cTn id="15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2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27" nodeType="withEffect">
                                  <p:stCondLst>
                                    <p:cond delay="0"/>
                                  </p:stCondLst>
                                  <p:childTnLst>
                                    <p:animRot by="-3180000">
                                      <p:cBhvr>
                                        <p:cTn id="15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2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Graphic spid="5" grpId="1">
        <p:bldAsOne/>
      </p:bldGraphic>
      <p:bldGraphic spid="5" grpId="2">
        <p:bldAsOne/>
      </p:bldGraphic>
      <p:bldGraphic spid="5" grpId="3">
        <p:bldAsOne/>
      </p:bldGraphic>
      <p:bldGraphic spid="5" grpId="4">
        <p:bldAsOne/>
      </p:bldGraphic>
      <p:bldGraphic spid="5" grpId="5">
        <p:bldAsOne/>
      </p:bldGraphic>
      <p:bldGraphic spid="5" grpId="6">
        <p:bldAsOne/>
      </p:bldGraphic>
      <p:bldGraphic spid="5" grpId="7">
        <p:bldAsOne/>
      </p:bldGraphic>
      <p:bldGraphic spid="5" grpId="8">
        <p:bldAsOne/>
      </p:bldGraphic>
      <p:bldGraphic spid="5" grpId="9">
        <p:bldAsOne/>
      </p:bldGraphic>
      <p:bldGraphic spid="5" grpId="10">
        <p:bldAsOne/>
      </p:bldGraphic>
      <p:bldGraphic spid="5" grpId="11">
        <p:bldAsOne/>
      </p:bldGraphic>
      <p:bldGraphic spid="5" grpId="12">
        <p:bldAsOne/>
      </p:bldGraphic>
      <p:bldGraphic spid="5" grpId="13">
        <p:bldAsOne/>
      </p:bldGraphic>
      <p:bldGraphic spid="5" grpId="14">
        <p:bldAsOne/>
      </p:bldGraphic>
      <p:bldGraphic spid="5" grpId="15">
        <p:bldAsOne/>
      </p:bldGraphic>
      <p:bldGraphic spid="5" grpId="16">
        <p:bldAsOne/>
      </p:bldGraphic>
      <p:bldGraphic spid="5" grpId="17">
        <p:bldAsOne/>
      </p:bldGraphic>
      <p:bldGraphic spid="5" grpId="18">
        <p:bldAsOne/>
      </p:bldGraphic>
      <p:bldGraphic spid="5" grpId="19">
        <p:bldAsOne/>
      </p:bldGraphic>
      <p:bldGraphic spid="5" grpId="20">
        <p:bldAsOne/>
      </p:bldGraphic>
      <p:bldGraphic spid="5" grpId="21">
        <p:bldAsOne/>
      </p:bldGraphic>
      <p:bldGraphic spid="5" grpId="22">
        <p:bldAsOne/>
      </p:bldGraphic>
      <p:bldGraphic spid="5" grpId="23">
        <p:bldAsOne/>
      </p:bldGraphic>
      <p:bldGraphic spid="5" grpId="24">
        <p:bldAsOne/>
      </p:bldGraphic>
      <p:bldGraphic spid="5" grpId="25">
        <p:bldAsOne/>
      </p:bldGraphic>
      <p:bldGraphic spid="5" grpId="26">
        <p:bldAsOne/>
      </p:bldGraphic>
      <p:bldGraphic spid="5" grpId="27">
        <p:bldAsOne/>
      </p:bldGraphic>
      <p:bldGraphic spid="11" grpId="0">
        <p:bldAsOne/>
      </p:bldGraphic>
      <p:bldGraphic spid="11" grpId="1">
        <p:bldAsOne/>
      </p:bldGraphic>
      <p:bldGraphic spid="11" grpId="2">
        <p:bldAsOne/>
      </p:bldGraphic>
      <p:bldGraphic spid="11" grpId="3">
        <p:bldAsOne/>
      </p:bldGraphic>
      <p:bldGraphic spid="11" grpId="4">
        <p:bldAsOne/>
      </p:bldGraphic>
      <p:bldGraphic spid="11" grpId="5">
        <p:bldAsOne/>
      </p:bldGraphic>
      <p:bldGraphic spid="11" grpId="6">
        <p:bldAsOne/>
      </p:bldGraphic>
      <p:bldGraphic spid="11" grpId="7">
        <p:bldAsOne/>
      </p:bldGraphic>
      <p:bldGraphic spid="11" grpId="8">
        <p:bldAsOne/>
      </p:bldGraphic>
      <p:bldGraphic spid="11" grpId="9">
        <p:bldAsOne/>
      </p:bldGraphic>
      <p:bldGraphic spid="11" grpId="10">
        <p:bldAsOne/>
      </p:bldGraphic>
      <p:bldGraphic spid="11" grpId="11">
        <p:bldAsOne/>
      </p:bldGraphic>
      <p:bldGraphic spid="11" grpId="12">
        <p:bldAsOne/>
      </p:bldGraphic>
      <p:bldGraphic spid="11" grpId="13">
        <p:bldAsOne/>
      </p:bldGraphic>
      <p:bldGraphic spid="11" grpId="14">
        <p:bldAsOne/>
      </p:bldGraphic>
      <p:bldGraphic spid="11" grpId="15">
        <p:bldAsOne/>
      </p:bldGraphic>
      <p:bldGraphic spid="11" grpId="16">
        <p:bldAsOne/>
      </p:bldGraphic>
      <p:bldGraphic spid="11" grpId="17">
        <p:bldAsOne/>
      </p:bldGraphic>
      <p:bldGraphic spid="11" grpId="18">
        <p:bldAsOne/>
      </p:bldGraphic>
      <p:bldGraphic spid="11" grpId="19">
        <p:bldAsOne/>
      </p:bldGraphic>
      <p:bldGraphic spid="11" grpId="20">
        <p:bldAsOne/>
      </p:bldGraphic>
      <p:bldGraphic spid="11" grpId="21">
        <p:bldAsOne/>
      </p:bldGraphic>
      <p:bldGraphic spid="11" grpId="22">
        <p:bldAsOne/>
      </p:bldGraphic>
      <p:bldGraphic spid="11" grpId="23">
        <p:bldAsOne/>
      </p:bldGraphic>
      <p:bldGraphic spid="11" grpId="24">
        <p:bldAsOne/>
      </p:bldGraphic>
      <p:bldGraphic spid="11" grpId="25">
        <p:bldAsOne/>
      </p:bldGraphic>
      <p:bldGraphic spid="11" grpId="26">
        <p:bldAsOne/>
      </p:bldGraphic>
      <p:bldGraphic spid="11" grpId="27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9" name="Picture 11" descr="curtai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0" y="0"/>
            <a:ext cx="7467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0" name="Picture 12" descr="curtai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52600" y="0"/>
            <a:ext cx="8915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udio_0003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10515600" y="68580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251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0833 -1.96532E-6 L -0.80833 -1.96532E-6 " pathEditMode="relative" rAng="0" ptsTypes="AA">
                                      <p:cBhvr>
                                        <p:cTn id="10" dur="50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 -1.96532E-6 L 1.07083 -1.96532E-6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Hexagon 13"/>
          <p:cNvSpPr/>
          <p:nvPr/>
        </p:nvSpPr>
        <p:spPr>
          <a:xfrm>
            <a:off x="6248400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B. CARRYING</a:t>
            </a:r>
          </a:p>
          <a:p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Hexagon 11"/>
          <p:cNvSpPr/>
          <p:nvPr/>
        </p:nvSpPr>
        <p:spPr>
          <a:xfrm>
            <a:off x="1905000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A. TO CARRY</a:t>
            </a:r>
          </a:p>
          <a:p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Hexagon 16"/>
          <p:cNvSpPr/>
          <p:nvPr/>
        </p:nvSpPr>
        <p:spPr>
          <a:xfrm>
            <a:off x="1905000" y="55626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C. CARRIES</a:t>
            </a:r>
          </a:p>
          <a:p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Hexagon 15"/>
          <p:cNvSpPr/>
          <p:nvPr/>
        </p:nvSpPr>
        <p:spPr>
          <a:xfrm>
            <a:off x="6269182" y="554355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D. TO BE CARRYING</a:t>
            </a:r>
          </a:p>
          <a:p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Hexagon 5"/>
          <p:cNvSpPr/>
          <p:nvPr/>
        </p:nvSpPr>
        <p:spPr>
          <a:xfrm>
            <a:off x="2133600" y="1143000"/>
            <a:ext cx="7848600" cy="205740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Question 1 : </a:t>
            </a:r>
            <a:r>
              <a:rPr lang="en-US" sz="3200" dirty="0"/>
              <a:t>CAN </a:t>
            </a:r>
            <a:r>
              <a:rPr lang="en-US" sz="3200" dirty="0"/>
              <a:t>YOU </a:t>
            </a:r>
            <a:r>
              <a:rPr lang="en-US" sz="3200" dirty="0"/>
              <a:t>HELP ME ……………..(</a:t>
            </a:r>
            <a:r>
              <a:rPr lang="en-US" sz="3200" dirty="0"/>
              <a:t>CARRY) THESE</a:t>
            </a:r>
            <a:endParaRPr lang="vi-VN" sz="3200" dirty="0"/>
          </a:p>
          <a:p>
            <a:r>
              <a:rPr lang="en-US" sz="3200" dirty="0"/>
              <a:t>BAGS?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00:30</a:t>
            </a:r>
            <a:endParaRPr lang="en-US" sz="3200"/>
          </a:p>
        </p:txBody>
      </p:sp>
      <p:sp>
        <p:nvSpPr>
          <p:cNvPr id="8" name="Rounded Rectangle 7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00:29</a:t>
            </a:r>
            <a:endParaRPr lang="en-US" sz="3200"/>
          </a:p>
        </p:txBody>
      </p:sp>
      <p:sp>
        <p:nvSpPr>
          <p:cNvPr id="9" name="Rounded Rectangle 8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00:28</a:t>
            </a:r>
            <a:endParaRPr lang="en-US" sz="3200"/>
          </a:p>
        </p:txBody>
      </p:sp>
      <p:sp>
        <p:nvSpPr>
          <p:cNvPr id="10" name="Rounded Rectangle 9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00:27</a:t>
            </a:r>
            <a:endParaRPr lang="en-US" sz="3200"/>
          </a:p>
        </p:txBody>
      </p:sp>
      <p:sp>
        <p:nvSpPr>
          <p:cNvPr id="11" name="Rounded Rectangle 10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00:26</a:t>
            </a:r>
            <a:endParaRPr lang="en-US" sz="3200"/>
          </a:p>
        </p:txBody>
      </p:sp>
      <p:sp>
        <p:nvSpPr>
          <p:cNvPr id="13" name="Rounded Rectangle 12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00:25</a:t>
            </a:r>
            <a:endParaRPr lang="en-US" sz="3200"/>
          </a:p>
        </p:txBody>
      </p:sp>
      <p:sp>
        <p:nvSpPr>
          <p:cNvPr id="15" name="Rounded Rectangle 14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00:24</a:t>
            </a:r>
            <a:endParaRPr lang="en-US" sz="3200"/>
          </a:p>
        </p:txBody>
      </p:sp>
      <p:sp>
        <p:nvSpPr>
          <p:cNvPr id="18" name="Rounded Rectangle 17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00:23</a:t>
            </a:r>
            <a:endParaRPr lang="en-US" sz="3200"/>
          </a:p>
        </p:txBody>
      </p:sp>
      <p:sp>
        <p:nvSpPr>
          <p:cNvPr id="19" name="Rounded Rectangle 18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00:22</a:t>
            </a:r>
            <a:endParaRPr lang="en-US" sz="3200"/>
          </a:p>
        </p:txBody>
      </p:sp>
      <p:sp>
        <p:nvSpPr>
          <p:cNvPr id="20" name="Rounded Rectangle 19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00:21</a:t>
            </a:r>
            <a:endParaRPr lang="en-US" sz="3200"/>
          </a:p>
        </p:txBody>
      </p:sp>
      <p:sp>
        <p:nvSpPr>
          <p:cNvPr id="21" name="Rounded Rectangle 20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00:20</a:t>
            </a:r>
            <a:endParaRPr lang="en-US" sz="3200"/>
          </a:p>
        </p:txBody>
      </p:sp>
      <p:sp>
        <p:nvSpPr>
          <p:cNvPr id="22" name="Rounded Rectangle 21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00:19</a:t>
            </a:r>
            <a:endParaRPr lang="en-US" sz="3200"/>
          </a:p>
        </p:txBody>
      </p:sp>
      <p:sp>
        <p:nvSpPr>
          <p:cNvPr id="23" name="Rounded Rectangle 22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00:18</a:t>
            </a:r>
            <a:endParaRPr lang="en-US" sz="3200"/>
          </a:p>
        </p:txBody>
      </p:sp>
      <p:sp>
        <p:nvSpPr>
          <p:cNvPr id="24" name="Rounded Rectangle 23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00:17</a:t>
            </a:r>
            <a:endParaRPr lang="en-US" sz="3200"/>
          </a:p>
        </p:txBody>
      </p:sp>
      <p:sp>
        <p:nvSpPr>
          <p:cNvPr id="25" name="Rounded Rectangle 24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00:16</a:t>
            </a:r>
            <a:endParaRPr lang="en-US" sz="3200"/>
          </a:p>
        </p:txBody>
      </p:sp>
      <p:sp>
        <p:nvSpPr>
          <p:cNvPr id="26" name="Rounded Rectangle 25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00:15</a:t>
            </a:r>
            <a:endParaRPr lang="en-US" sz="3200"/>
          </a:p>
        </p:txBody>
      </p:sp>
      <p:sp>
        <p:nvSpPr>
          <p:cNvPr id="27" name="Rounded Rectangle 26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00:14</a:t>
            </a:r>
            <a:endParaRPr lang="en-US" sz="3200"/>
          </a:p>
        </p:txBody>
      </p:sp>
      <p:sp>
        <p:nvSpPr>
          <p:cNvPr id="28" name="Rounded Rectangle 27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00:13</a:t>
            </a:r>
            <a:endParaRPr lang="en-US" sz="3200"/>
          </a:p>
        </p:txBody>
      </p:sp>
      <p:sp>
        <p:nvSpPr>
          <p:cNvPr id="29" name="Rounded Rectangle 28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00:12</a:t>
            </a:r>
            <a:endParaRPr lang="en-US" sz="3200"/>
          </a:p>
        </p:txBody>
      </p:sp>
      <p:sp>
        <p:nvSpPr>
          <p:cNvPr id="30" name="Rounded Rectangle 29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00:11</a:t>
            </a:r>
            <a:endParaRPr lang="en-US" sz="3200"/>
          </a:p>
        </p:txBody>
      </p:sp>
      <p:sp>
        <p:nvSpPr>
          <p:cNvPr id="31" name="Rounded Rectangle 30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00:10</a:t>
            </a:r>
            <a:endParaRPr lang="en-US" sz="3200"/>
          </a:p>
        </p:txBody>
      </p:sp>
      <p:sp>
        <p:nvSpPr>
          <p:cNvPr id="32" name="Rounded Rectangle 31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00:09</a:t>
            </a:r>
            <a:endParaRPr lang="en-US" sz="3200"/>
          </a:p>
        </p:txBody>
      </p:sp>
      <p:sp>
        <p:nvSpPr>
          <p:cNvPr id="33" name="Rounded Rectangle 32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00:08</a:t>
            </a:r>
            <a:endParaRPr lang="en-US" sz="3200"/>
          </a:p>
        </p:txBody>
      </p:sp>
      <p:sp>
        <p:nvSpPr>
          <p:cNvPr id="34" name="Rounded Rectangle 33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00:07</a:t>
            </a:r>
            <a:endParaRPr lang="en-US" sz="3200"/>
          </a:p>
        </p:txBody>
      </p:sp>
      <p:sp>
        <p:nvSpPr>
          <p:cNvPr id="35" name="Rounded Rectangle 34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00:06</a:t>
            </a:r>
            <a:endParaRPr lang="en-US" sz="3200"/>
          </a:p>
        </p:txBody>
      </p:sp>
      <p:sp>
        <p:nvSpPr>
          <p:cNvPr id="36" name="Rounded Rectangle 35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00:05</a:t>
            </a:r>
            <a:endParaRPr lang="en-US" sz="3200"/>
          </a:p>
        </p:txBody>
      </p:sp>
      <p:sp>
        <p:nvSpPr>
          <p:cNvPr id="37" name="Rounded Rectangle 36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00:04</a:t>
            </a:r>
            <a:endParaRPr lang="en-US" sz="3200"/>
          </a:p>
        </p:txBody>
      </p:sp>
      <p:sp>
        <p:nvSpPr>
          <p:cNvPr id="38" name="Rounded Rectangle 37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00:03</a:t>
            </a:r>
            <a:endParaRPr lang="en-US" sz="3200"/>
          </a:p>
        </p:txBody>
      </p:sp>
      <p:sp>
        <p:nvSpPr>
          <p:cNvPr id="39" name="Rounded Rectangle 38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00:02</a:t>
            </a:r>
            <a:endParaRPr lang="en-US" sz="3200"/>
          </a:p>
        </p:txBody>
      </p:sp>
      <p:sp>
        <p:nvSpPr>
          <p:cNvPr id="40" name="Rounded Rectangle 39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00:01</a:t>
            </a:r>
            <a:endParaRPr lang="en-US" sz="3200"/>
          </a:p>
        </p:txBody>
      </p:sp>
      <p:sp>
        <p:nvSpPr>
          <p:cNvPr id="41" name="Rounded Rectangle 40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00:00</a:t>
            </a:r>
            <a:endParaRPr lang="en-US" sz="3200"/>
          </a:p>
        </p:txBody>
      </p:sp>
    </p:spTree>
    <p:extLst>
      <p:ext uri="{BB962C8B-B14F-4D97-AF65-F5344CB8AC3E}">
        <p14:creationId xmlns:p14="http://schemas.microsoft.com/office/powerpoint/2010/main" val="4135581652"/>
      </p:ext>
    </p:extLst>
  </p:cSld>
  <p:clrMapOvr>
    <a:masterClrMapping/>
  </p:clrMapOvr>
  <p:transition>
    <p:dissolv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4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60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70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80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900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100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2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30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40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5000"/>
                            </p:stCondLst>
                            <p:childTnLst>
                              <p:par>
                                <p:cTn id="8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60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7000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8000"/>
                            </p:stCondLst>
                            <p:childTnLst>
                              <p:par>
                                <p:cTn id="9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31000"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zzer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animClr clrSpc="rgb" dir="cw">
                                      <p:cBhvr>
                                        <p:cTn id="10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5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07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8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7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7" grpId="0" animBg="1"/>
      <p:bldP spid="17" grpId="1" animBg="1"/>
      <p:bldP spid="16" grpId="0" animBg="1"/>
      <p:bldP spid="16" grpId="1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5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Hexagon 13"/>
          <p:cNvSpPr/>
          <p:nvPr/>
        </p:nvSpPr>
        <p:spPr>
          <a:xfrm>
            <a:off x="1905000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A. OPEN</a:t>
            </a:r>
          </a:p>
          <a:p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Hexagon 11"/>
          <p:cNvSpPr/>
          <p:nvPr/>
        </p:nvSpPr>
        <p:spPr>
          <a:xfrm>
            <a:off x="6248400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B. OPENING</a:t>
            </a:r>
          </a:p>
          <a:p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Hexagon 16"/>
          <p:cNvSpPr/>
          <p:nvPr/>
        </p:nvSpPr>
        <p:spPr>
          <a:xfrm>
            <a:off x="1905000" y="55626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C. TO OPEN</a:t>
            </a:r>
          </a:p>
          <a:p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Hexagon 15"/>
          <p:cNvSpPr/>
          <p:nvPr/>
        </p:nvSpPr>
        <p:spPr>
          <a:xfrm>
            <a:off x="6248400" y="55626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D. CLOSING</a:t>
            </a:r>
          </a:p>
          <a:p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Hexagon 5"/>
          <p:cNvSpPr/>
          <p:nvPr/>
        </p:nvSpPr>
        <p:spPr>
          <a:xfrm>
            <a:off x="2133600" y="1133475"/>
            <a:ext cx="7848600" cy="205740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Question 2: </a:t>
            </a:r>
            <a:r>
              <a:rPr lang="en-US" sz="3200" dirty="0"/>
              <a:t>DO YOU MIND ……..THE WINDOW? IT’S TOO HOT HERE.</a:t>
            </a:r>
            <a:endParaRPr lang="vi-VN" sz="3200" dirty="0"/>
          </a:p>
          <a:p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00:30</a:t>
            </a:r>
            <a:endParaRPr lang="en-US" sz="3200"/>
          </a:p>
        </p:txBody>
      </p:sp>
      <p:sp>
        <p:nvSpPr>
          <p:cNvPr id="8" name="Rounded Rectangle 7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00:29</a:t>
            </a:r>
            <a:endParaRPr lang="en-US" sz="3200"/>
          </a:p>
        </p:txBody>
      </p:sp>
      <p:sp>
        <p:nvSpPr>
          <p:cNvPr id="9" name="Rounded Rectangle 8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00:28</a:t>
            </a:r>
            <a:endParaRPr lang="en-US" sz="3200"/>
          </a:p>
        </p:txBody>
      </p:sp>
      <p:sp>
        <p:nvSpPr>
          <p:cNvPr id="10" name="Rounded Rectangle 9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00:27</a:t>
            </a:r>
            <a:endParaRPr lang="en-US" sz="3200"/>
          </a:p>
        </p:txBody>
      </p:sp>
      <p:sp>
        <p:nvSpPr>
          <p:cNvPr id="11" name="Rounded Rectangle 10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00:26</a:t>
            </a:r>
            <a:endParaRPr lang="en-US" sz="3200"/>
          </a:p>
        </p:txBody>
      </p:sp>
      <p:sp>
        <p:nvSpPr>
          <p:cNvPr id="13" name="Rounded Rectangle 12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00:25</a:t>
            </a:r>
            <a:endParaRPr lang="en-US" sz="3200"/>
          </a:p>
        </p:txBody>
      </p:sp>
      <p:sp>
        <p:nvSpPr>
          <p:cNvPr id="15" name="Rounded Rectangle 14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00:24</a:t>
            </a:r>
            <a:endParaRPr lang="en-US" sz="3200"/>
          </a:p>
        </p:txBody>
      </p:sp>
      <p:sp>
        <p:nvSpPr>
          <p:cNvPr id="18" name="Rounded Rectangle 17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00:23</a:t>
            </a:r>
            <a:endParaRPr lang="en-US" sz="3200"/>
          </a:p>
        </p:txBody>
      </p:sp>
      <p:sp>
        <p:nvSpPr>
          <p:cNvPr id="19" name="Rounded Rectangle 18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00:22</a:t>
            </a:r>
            <a:endParaRPr lang="en-US" sz="3200"/>
          </a:p>
        </p:txBody>
      </p:sp>
      <p:sp>
        <p:nvSpPr>
          <p:cNvPr id="20" name="Rounded Rectangle 19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00:21</a:t>
            </a:r>
            <a:endParaRPr lang="en-US" sz="3200"/>
          </a:p>
        </p:txBody>
      </p:sp>
      <p:sp>
        <p:nvSpPr>
          <p:cNvPr id="21" name="Rounded Rectangle 20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00:20</a:t>
            </a:r>
            <a:endParaRPr lang="en-US" sz="3200"/>
          </a:p>
        </p:txBody>
      </p:sp>
      <p:sp>
        <p:nvSpPr>
          <p:cNvPr id="22" name="Rounded Rectangle 21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00:19</a:t>
            </a:r>
            <a:endParaRPr lang="en-US" sz="3200"/>
          </a:p>
        </p:txBody>
      </p:sp>
      <p:sp>
        <p:nvSpPr>
          <p:cNvPr id="23" name="Rounded Rectangle 22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00:18</a:t>
            </a:r>
            <a:endParaRPr lang="en-US" sz="3200"/>
          </a:p>
        </p:txBody>
      </p:sp>
      <p:sp>
        <p:nvSpPr>
          <p:cNvPr id="24" name="Rounded Rectangle 23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00:17</a:t>
            </a:r>
            <a:endParaRPr lang="en-US" sz="3200"/>
          </a:p>
        </p:txBody>
      </p:sp>
      <p:sp>
        <p:nvSpPr>
          <p:cNvPr id="25" name="Rounded Rectangle 24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00:16</a:t>
            </a:r>
            <a:endParaRPr lang="en-US" sz="3200"/>
          </a:p>
        </p:txBody>
      </p:sp>
      <p:sp>
        <p:nvSpPr>
          <p:cNvPr id="26" name="Rounded Rectangle 25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00:15</a:t>
            </a:r>
            <a:endParaRPr lang="en-US" sz="3200"/>
          </a:p>
        </p:txBody>
      </p:sp>
      <p:sp>
        <p:nvSpPr>
          <p:cNvPr id="27" name="Rounded Rectangle 26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00:14</a:t>
            </a:r>
            <a:endParaRPr lang="en-US" sz="3200"/>
          </a:p>
        </p:txBody>
      </p:sp>
      <p:sp>
        <p:nvSpPr>
          <p:cNvPr id="28" name="Rounded Rectangle 27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00:13</a:t>
            </a:r>
            <a:endParaRPr lang="en-US" sz="3200"/>
          </a:p>
        </p:txBody>
      </p:sp>
      <p:sp>
        <p:nvSpPr>
          <p:cNvPr id="29" name="Rounded Rectangle 28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00:12</a:t>
            </a:r>
            <a:endParaRPr lang="en-US" sz="3200"/>
          </a:p>
        </p:txBody>
      </p:sp>
      <p:sp>
        <p:nvSpPr>
          <p:cNvPr id="30" name="Rounded Rectangle 29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00:11</a:t>
            </a:r>
            <a:endParaRPr lang="en-US" sz="3200"/>
          </a:p>
        </p:txBody>
      </p:sp>
      <p:sp>
        <p:nvSpPr>
          <p:cNvPr id="31" name="Rounded Rectangle 30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00:10</a:t>
            </a:r>
            <a:endParaRPr lang="en-US" sz="3200"/>
          </a:p>
        </p:txBody>
      </p:sp>
      <p:sp>
        <p:nvSpPr>
          <p:cNvPr id="32" name="Rounded Rectangle 31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00:09</a:t>
            </a:r>
            <a:endParaRPr lang="en-US" sz="3200"/>
          </a:p>
        </p:txBody>
      </p:sp>
      <p:sp>
        <p:nvSpPr>
          <p:cNvPr id="33" name="Rounded Rectangle 32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00:08</a:t>
            </a:r>
            <a:endParaRPr lang="en-US" sz="3200"/>
          </a:p>
        </p:txBody>
      </p:sp>
      <p:sp>
        <p:nvSpPr>
          <p:cNvPr id="34" name="Rounded Rectangle 33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00:07</a:t>
            </a:r>
            <a:endParaRPr lang="en-US" sz="3200"/>
          </a:p>
        </p:txBody>
      </p:sp>
      <p:sp>
        <p:nvSpPr>
          <p:cNvPr id="35" name="Rounded Rectangle 34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00:06</a:t>
            </a:r>
            <a:endParaRPr lang="en-US" sz="3200"/>
          </a:p>
        </p:txBody>
      </p:sp>
      <p:sp>
        <p:nvSpPr>
          <p:cNvPr id="36" name="Rounded Rectangle 35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00:05</a:t>
            </a:r>
            <a:endParaRPr lang="en-US" sz="3200"/>
          </a:p>
        </p:txBody>
      </p:sp>
      <p:sp>
        <p:nvSpPr>
          <p:cNvPr id="37" name="Rounded Rectangle 36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00:04</a:t>
            </a:r>
            <a:endParaRPr lang="en-US" sz="3200"/>
          </a:p>
        </p:txBody>
      </p:sp>
      <p:sp>
        <p:nvSpPr>
          <p:cNvPr id="38" name="Rounded Rectangle 37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00:03</a:t>
            </a:r>
            <a:endParaRPr lang="en-US" sz="3200"/>
          </a:p>
        </p:txBody>
      </p:sp>
      <p:sp>
        <p:nvSpPr>
          <p:cNvPr id="39" name="Rounded Rectangle 38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00:02</a:t>
            </a:r>
            <a:endParaRPr lang="en-US" sz="3200"/>
          </a:p>
        </p:txBody>
      </p:sp>
      <p:sp>
        <p:nvSpPr>
          <p:cNvPr id="40" name="Rounded Rectangle 39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00:01</a:t>
            </a:r>
            <a:endParaRPr lang="en-US" sz="3200"/>
          </a:p>
        </p:txBody>
      </p:sp>
      <p:sp>
        <p:nvSpPr>
          <p:cNvPr id="41" name="Rounded Rectangle 40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00:00</a:t>
            </a:r>
            <a:endParaRPr lang="en-US" sz="3200"/>
          </a:p>
        </p:txBody>
      </p:sp>
    </p:spTree>
    <p:extLst>
      <p:ext uri="{BB962C8B-B14F-4D97-AF65-F5344CB8AC3E}">
        <p14:creationId xmlns:p14="http://schemas.microsoft.com/office/powerpoint/2010/main" val="3585749925"/>
      </p:ext>
    </p:extLst>
  </p:cSld>
  <p:clrMapOvr>
    <a:masterClrMapping/>
  </p:clrMapOvr>
  <p:transition>
    <p:dissolv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4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60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70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80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900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100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2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30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40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5000"/>
                            </p:stCondLst>
                            <p:childTnLst>
                              <p:par>
                                <p:cTn id="8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60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7000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8000"/>
                            </p:stCondLst>
                            <p:childTnLst>
                              <p:par>
                                <p:cTn id="9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31000"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zzer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animClr clrSpc="rgb" dir="cw">
                                      <p:cBhvr>
                                        <p:cTn id="10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07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7" grpId="0" animBg="1"/>
      <p:bldP spid="17" grpId="1" animBg="1"/>
      <p:bldP spid="16" grpId="0" animBg="1"/>
      <p:bldP spid="16" grpId="1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5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Hexagon 2"/>
          <p:cNvSpPr/>
          <p:nvPr/>
        </p:nvSpPr>
        <p:spPr>
          <a:xfrm>
            <a:off x="6248400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B. PLAY</a:t>
            </a:r>
          </a:p>
          <a:p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Hexagon 3"/>
          <p:cNvSpPr/>
          <p:nvPr/>
        </p:nvSpPr>
        <p:spPr>
          <a:xfrm>
            <a:off x="1905000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A. PLAYING</a:t>
            </a:r>
          </a:p>
          <a:p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Hexagon 4"/>
          <p:cNvSpPr/>
          <p:nvPr/>
        </p:nvSpPr>
        <p:spPr>
          <a:xfrm>
            <a:off x="1905000" y="55626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C. DOING</a:t>
            </a:r>
          </a:p>
          <a:p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Hexagon 5"/>
          <p:cNvSpPr/>
          <p:nvPr/>
        </p:nvSpPr>
        <p:spPr>
          <a:xfrm>
            <a:off x="6248400" y="55626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D. DO</a:t>
            </a:r>
          </a:p>
          <a:p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Hexagon 6"/>
          <p:cNvSpPr/>
          <p:nvPr/>
        </p:nvSpPr>
        <p:spPr>
          <a:xfrm>
            <a:off x="2133600" y="1143000"/>
            <a:ext cx="7848600" cy="205740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Question 3 : SHE ENJOYS </a:t>
            </a:r>
            <a:r>
              <a:rPr lang="en-US" sz="2400" dirty="0"/>
              <a:t>……..BADMINTON.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00:30</a:t>
            </a:r>
            <a:endParaRPr lang="en-US" sz="3200"/>
          </a:p>
        </p:txBody>
      </p:sp>
      <p:sp>
        <p:nvSpPr>
          <p:cNvPr id="9" name="Rounded Rectangle 8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00:29</a:t>
            </a:r>
            <a:endParaRPr lang="en-US" sz="3200"/>
          </a:p>
        </p:txBody>
      </p:sp>
      <p:sp>
        <p:nvSpPr>
          <p:cNvPr id="10" name="Rounded Rectangle 9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00:28</a:t>
            </a:r>
            <a:endParaRPr lang="en-US" sz="3200"/>
          </a:p>
        </p:txBody>
      </p:sp>
      <p:sp>
        <p:nvSpPr>
          <p:cNvPr id="11" name="Rounded Rectangle 10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00:27</a:t>
            </a:r>
            <a:endParaRPr lang="en-US" sz="3200"/>
          </a:p>
        </p:txBody>
      </p:sp>
      <p:sp>
        <p:nvSpPr>
          <p:cNvPr id="12" name="Rounded Rectangle 11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00:26</a:t>
            </a:r>
            <a:endParaRPr lang="en-US" sz="3200"/>
          </a:p>
        </p:txBody>
      </p:sp>
      <p:sp>
        <p:nvSpPr>
          <p:cNvPr id="13" name="Rounded Rectangle 12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00:25</a:t>
            </a:r>
            <a:endParaRPr lang="en-US" sz="3200"/>
          </a:p>
        </p:txBody>
      </p:sp>
      <p:sp>
        <p:nvSpPr>
          <p:cNvPr id="14" name="Rounded Rectangle 13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00:24</a:t>
            </a:r>
            <a:endParaRPr lang="en-US" sz="3200"/>
          </a:p>
        </p:txBody>
      </p:sp>
      <p:sp>
        <p:nvSpPr>
          <p:cNvPr id="16" name="Rounded Rectangle 15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00:23</a:t>
            </a:r>
            <a:endParaRPr lang="en-US" sz="3200"/>
          </a:p>
        </p:txBody>
      </p:sp>
      <p:sp>
        <p:nvSpPr>
          <p:cNvPr id="17" name="Rounded Rectangle 16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00:22</a:t>
            </a:r>
            <a:endParaRPr lang="en-US" sz="3200"/>
          </a:p>
        </p:txBody>
      </p:sp>
      <p:sp>
        <p:nvSpPr>
          <p:cNvPr id="18" name="Rounded Rectangle 17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00:21</a:t>
            </a:r>
            <a:endParaRPr lang="en-US" sz="3200"/>
          </a:p>
        </p:txBody>
      </p:sp>
      <p:sp>
        <p:nvSpPr>
          <p:cNvPr id="19" name="Rounded Rectangle 18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00:20</a:t>
            </a:r>
            <a:endParaRPr lang="en-US" sz="3200"/>
          </a:p>
        </p:txBody>
      </p:sp>
      <p:sp>
        <p:nvSpPr>
          <p:cNvPr id="20" name="Rounded Rectangle 19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00:19</a:t>
            </a:r>
            <a:endParaRPr lang="en-US" sz="3200"/>
          </a:p>
        </p:txBody>
      </p:sp>
      <p:sp>
        <p:nvSpPr>
          <p:cNvPr id="21" name="Rounded Rectangle 20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00:18</a:t>
            </a:r>
            <a:endParaRPr lang="en-US" sz="3200"/>
          </a:p>
        </p:txBody>
      </p:sp>
      <p:sp>
        <p:nvSpPr>
          <p:cNvPr id="22" name="Rounded Rectangle 21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00:17</a:t>
            </a:r>
            <a:endParaRPr lang="en-US" sz="3200"/>
          </a:p>
        </p:txBody>
      </p:sp>
      <p:sp>
        <p:nvSpPr>
          <p:cNvPr id="23" name="Rounded Rectangle 22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00:16</a:t>
            </a:r>
            <a:endParaRPr lang="en-US" sz="3200"/>
          </a:p>
        </p:txBody>
      </p:sp>
      <p:sp>
        <p:nvSpPr>
          <p:cNvPr id="24" name="Rounded Rectangle 23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00:15</a:t>
            </a:r>
            <a:endParaRPr lang="en-US" sz="3200"/>
          </a:p>
        </p:txBody>
      </p:sp>
      <p:sp>
        <p:nvSpPr>
          <p:cNvPr id="25" name="Rounded Rectangle 24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00:14</a:t>
            </a:r>
            <a:endParaRPr lang="en-US" sz="3200"/>
          </a:p>
        </p:txBody>
      </p:sp>
      <p:sp>
        <p:nvSpPr>
          <p:cNvPr id="26" name="Rounded Rectangle 25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00:13</a:t>
            </a:r>
            <a:endParaRPr lang="en-US" sz="3200"/>
          </a:p>
        </p:txBody>
      </p:sp>
      <p:sp>
        <p:nvSpPr>
          <p:cNvPr id="27" name="Rounded Rectangle 26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00:12</a:t>
            </a:r>
            <a:endParaRPr lang="en-US" sz="3200"/>
          </a:p>
        </p:txBody>
      </p:sp>
      <p:sp>
        <p:nvSpPr>
          <p:cNvPr id="28" name="Rounded Rectangle 27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00:11</a:t>
            </a:r>
            <a:endParaRPr lang="en-US" sz="3200"/>
          </a:p>
        </p:txBody>
      </p:sp>
      <p:sp>
        <p:nvSpPr>
          <p:cNvPr id="29" name="Rounded Rectangle 28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00:10</a:t>
            </a:r>
            <a:endParaRPr lang="en-US" sz="3200"/>
          </a:p>
        </p:txBody>
      </p:sp>
      <p:sp>
        <p:nvSpPr>
          <p:cNvPr id="30" name="Rounded Rectangle 29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00:09</a:t>
            </a:r>
            <a:endParaRPr lang="en-US" sz="3200"/>
          </a:p>
        </p:txBody>
      </p:sp>
      <p:sp>
        <p:nvSpPr>
          <p:cNvPr id="31" name="Rounded Rectangle 30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00:08</a:t>
            </a:r>
            <a:endParaRPr lang="en-US" sz="3200"/>
          </a:p>
        </p:txBody>
      </p:sp>
      <p:sp>
        <p:nvSpPr>
          <p:cNvPr id="32" name="Rounded Rectangle 31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00:07</a:t>
            </a:r>
            <a:endParaRPr lang="en-US" sz="3200"/>
          </a:p>
        </p:txBody>
      </p:sp>
      <p:sp>
        <p:nvSpPr>
          <p:cNvPr id="33" name="Rounded Rectangle 32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00:06</a:t>
            </a:r>
            <a:endParaRPr lang="en-US" sz="3200"/>
          </a:p>
        </p:txBody>
      </p:sp>
      <p:sp>
        <p:nvSpPr>
          <p:cNvPr id="34" name="Rounded Rectangle 33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00:05</a:t>
            </a:r>
            <a:endParaRPr lang="en-US" sz="3200"/>
          </a:p>
        </p:txBody>
      </p:sp>
      <p:sp>
        <p:nvSpPr>
          <p:cNvPr id="35" name="Rounded Rectangle 34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00:04</a:t>
            </a:r>
            <a:endParaRPr lang="en-US" sz="3200"/>
          </a:p>
        </p:txBody>
      </p:sp>
      <p:sp>
        <p:nvSpPr>
          <p:cNvPr id="36" name="Rounded Rectangle 35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00:03</a:t>
            </a:r>
            <a:endParaRPr lang="en-US" sz="3200"/>
          </a:p>
        </p:txBody>
      </p:sp>
      <p:sp>
        <p:nvSpPr>
          <p:cNvPr id="37" name="Rounded Rectangle 36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00:02</a:t>
            </a:r>
            <a:endParaRPr lang="en-US" sz="3200"/>
          </a:p>
        </p:txBody>
      </p:sp>
      <p:sp>
        <p:nvSpPr>
          <p:cNvPr id="38" name="Rounded Rectangle 37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00:01</a:t>
            </a:r>
            <a:endParaRPr lang="en-US" sz="3200"/>
          </a:p>
        </p:txBody>
      </p:sp>
      <p:sp>
        <p:nvSpPr>
          <p:cNvPr id="39" name="Rounded Rectangle 38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00:00</a:t>
            </a:r>
            <a:endParaRPr lang="en-US" sz="3200"/>
          </a:p>
        </p:txBody>
      </p:sp>
    </p:spTree>
    <p:extLst>
      <p:ext uri="{BB962C8B-B14F-4D97-AF65-F5344CB8AC3E}">
        <p14:creationId xmlns:p14="http://schemas.microsoft.com/office/powerpoint/2010/main" val="3927481690"/>
      </p:ext>
    </p:extLst>
  </p:cSld>
  <p:clrMapOvr>
    <a:masterClrMapping/>
  </p:clrMapOvr>
  <p:transition>
    <p:dissolv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4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60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70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80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900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100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2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30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40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5000"/>
                            </p:stCondLst>
                            <p:childTnLst>
                              <p:par>
                                <p:cTn id="8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60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7000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8000"/>
                            </p:stCondLst>
                            <p:childTnLst>
                              <p:par>
                                <p:cTn id="9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31000"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zzer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animClr clrSpc="rgb" dir="cw">
                                      <p:cBhvr>
                                        <p:cTn id="10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5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07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8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7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Hexagon 13"/>
          <p:cNvSpPr/>
          <p:nvPr/>
        </p:nvSpPr>
        <p:spPr>
          <a:xfrm>
            <a:off x="6248400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B. PLAY</a:t>
            </a:r>
          </a:p>
          <a:p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Hexagon 11"/>
          <p:cNvSpPr/>
          <p:nvPr/>
        </p:nvSpPr>
        <p:spPr>
          <a:xfrm>
            <a:off x="1905000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A. TO PLAY</a:t>
            </a:r>
          </a:p>
          <a:p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Hexagon 16"/>
          <p:cNvSpPr/>
          <p:nvPr/>
        </p:nvSpPr>
        <p:spPr>
          <a:xfrm>
            <a:off x="1905000" y="55626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C. TO LEARN</a:t>
            </a:r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Hexagon 15"/>
          <p:cNvSpPr/>
          <p:nvPr/>
        </p:nvSpPr>
        <p:spPr>
          <a:xfrm>
            <a:off x="6248400" y="55626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D. LEARNING</a:t>
            </a:r>
          </a:p>
          <a:p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Hexagon 5"/>
          <p:cNvSpPr/>
          <p:nvPr/>
        </p:nvSpPr>
        <p:spPr>
          <a:xfrm>
            <a:off x="2133600" y="1143000"/>
            <a:ext cx="7848600" cy="205740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Question 4 : HE AGREES </a:t>
            </a:r>
            <a:r>
              <a:rPr lang="en-US" sz="2400" dirty="0"/>
              <a:t>…….. THE GUITAR AT PARTY.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00:30</a:t>
            </a:r>
            <a:endParaRPr lang="en-US" sz="3200"/>
          </a:p>
        </p:txBody>
      </p:sp>
      <p:sp>
        <p:nvSpPr>
          <p:cNvPr id="8" name="Rounded Rectangle 7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00:29</a:t>
            </a:r>
            <a:endParaRPr lang="en-US" sz="3200"/>
          </a:p>
        </p:txBody>
      </p:sp>
      <p:sp>
        <p:nvSpPr>
          <p:cNvPr id="9" name="Rounded Rectangle 8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00:28</a:t>
            </a:r>
            <a:endParaRPr lang="en-US" sz="3200"/>
          </a:p>
        </p:txBody>
      </p:sp>
      <p:sp>
        <p:nvSpPr>
          <p:cNvPr id="10" name="Rounded Rectangle 9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00:27</a:t>
            </a:r>
            <a:endParaRPr lang="en-US" sz="3200"/>
          </a:p>
        </p:txBody>
      </p:sp>
      <p:sp>
        <p:nvSpPr>
          <p:cNvPr id="11" name="Rounded Rectangle 10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00:26</a:t>
            </a:r>
            <a:endParaRPr lang="en-US" sz="3200"/>
          </a:p>
        </p:txBody>
      </p:sp>
      <p:sp>
        <p:nvSpPr>
          <p:cNvPr id="13" name="Rounded Rectangle 12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00:25</a:t>
            </a:r>
            <a:endParaRPr lang="en-US" sz="3200"/>
          </a:p>
        </p:txBody>
      </p:sp>
      <p:sp>
        <p:nvSpPr>
          <p:cNvPr id="15" name="Rounded Rectangle 14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00:24</a:t>
            </a:r>
            <a:endParaRPr lang="en-US" sz="3200"/>
          </a:p>
        </p:txBody>
      </p:sp>
      <p:sp>
        <p:nvSpPr>
          <p:cNvPr id="18" name="Rounded Rectangle 17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00:23</a:t>
            </a:r>
            <a:endParaRPr lang="en-US" sz="3200"/>
          </a:p>
        </p:txBody>
      </p:sp>
      <p:sp>
        <p:nvSpPr>
          <p:cNvPr id="19" name="Rounded Rectangle 18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00:22</a:t>
            </a:r>
            <a:endParaRPr lang="en-US" sz="3200"/>
          </a:p>
        </p:txBody>
      </p:sp>
      <p:sp>
        <p:nvSpPr>
          <p:cNvPr id="20" name="Rounded Rectangle 19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00:21</a:t>
            </a:r>
            <a:endParaRPr lang="en-US" sz="3200"/>
          </a:p>
        </p:txBody>
      </p:sp>
      <p:sp>
        <p:nvSpPr>
          <p:cNvPr id="21" name="Rounded Rectangle 20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00:20</a:t>
            </a:r>
            <a:endParaRPr lang="en-US" sz="3200"/>
          </a:p>
        </p:txBody>
      </p:sp>
      <p:sp>
        <p:nvSpPr>
          <p:cNvPr id="22" name="Rounded Rectangle 21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00:19</a:t>
            </a:r>
            <a:endParaRPr lang="en-US" sz="3200"/>
          </a:p>
        </p:txBody>
      </p:sp>
      <p:sp>
        <p:nvSpPr>
          <p:cNvPr id="23" name="Rounded Rectangle 22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00:18</a:t>
            </a:r>
            <a:endParaRPr lang="en-US" sz="3200"/>
          </a:p>
        </p:txBody>
      </p:sp>
      <p:sp>
        <p:nvSpPr>
          <p:cNvPr id="24" name="Rounded Rectangle 23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00:17</a:t>
            </a:r>
            <a:endParaRPr lang="en-US" sz="3200"/>
          </a:p>
        </p:txBody>
      </p:sp>
      <p:sp>
        <p:nvSpPr>
          <p:cNvPr id="25" name="Rounded Rectangle 24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00:16</a:t>
            </a:r>
            <a:endParaRPr lang="en-US" sz="3200"/>
          </a:p>
        </p:txBody>
      </p:sp>
      <p:sp>
        <p:nvSpPr>
          <p:cNvPr id="26" name="Rounded Rectangle 25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00:15</a:t>
            </a:r>
            <a:endParaRPr lang="en-US" sz="3200"/>
          </a:p>
        </p:txBody>
      </p:sp>
      <p:sp>
        <p:nvSpPr>
          <p:cNvPr id="27" name="Rounded Rectangle 26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00:14</a:t>
            </a:r>
            <a:endParaRPr lang="en-US" sz="3200"/>
          </a:p>
        </p:txBody>
      </p:sp>
      <p:sp>
        <p:nvSpPr>
          <p:cNvPr id="28" name="Rounded Rectangle 27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00:13</a:t>
            </a:r>
            <a:endParaRPr lang="en-US" sz="3200"/>
          </a:p>
        </p:txBody>
      </p:sp>
      <p:sp>
        <p:nvSpPr>
          <p:cNvPr id="29" name="Rounded Rectangle 28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00:12</a:t>
            </a:r>
            <a:endParaRPr lang="en-US" sz="3200"/>
          </a:p>
        </p:txBody>
      </p:sp>
      <p:sp>
        <p:nvSpPr>
          <p:cNvPr id="30" name="Rounded Rectangle 29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00:11</a:t>
            </a:r>
            <a:endParaRPr lang="en-US" sz="3200"/>
          </a:p>
        </p:txBody>
      </p:sp>
      <p:sp>
        <p:nvSpPr>
          <p:cNvPr id="31" name="Rounded Rectangle 30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00:10</a:t>
            </a:r>
            <a:endParaRPr lang="en-US" sz="3200"/>
          </a:p>
        </p:txBody>
      </p:sp>
      <p:sp>
        <p:nvSpPr>
          <p:cNvPr id="32" name="Rounded Rectangle 31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00:09</a:t>
            </a:r>
            <a:endParaRPr lang="en-US" sz="3200"/>
          </a:p>
        </p:txBody>
      </p:sp>
      <p:sp>
        <p:nvSpPr>
          <p:cNvPr id="33" name="Rounded Rectangle 32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00:08</a:t>
            </a:r>
            <a:endParaRPr lang="en-US" sz="3200"/>
          </a:p>
        </p:txBody>
      </p:sp>
      <p:sp>
        <p:nvSpPr>
          <p:cNvPr id="34" name="Rounded Rectangle 33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00:07</a:t>
            </a:r>
            <a:endParaRPr lang="en-US" sz="3200"/>
          </a:p>
        </p:txBody>
      </p:sp>
      <p:sp>
        <p:nvSpPr>
          <p:cNvPr id="35" name="Rounded Rectangle 34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00:06</a:t>
            </a:r>
            <a:endParaRPr lang="en-US" sz="3200"/>
          </a:p>
        </p:txBody>
      </p:sp>
      <p:sp>
        <p:nvSpPr>
          <p:cNvPr id="36" name="Rounded Rectangle 35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00:05</a:t>
            </a:r>
            <a:endParaRPr lang="en-US" sz="3200"/>
          </a:p>
        </p:txBody>
      </p:sp>
      <p:sp>
        <p:nvSpPr>
          <p:cNvPr id="37" name="Rounded Rectangle 36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00:04</a:t>
            </a:r>
            <a:endParaRPr lang="en-US" sz="3200"/>
          </a:p>
        </p:txBody>
      </p:sp>
      <p:sp>
        <p:nvSpPr>
          <p:cNvPr id="38" name="Rounded Rectangle 37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00:03</a:t>
            </a:r>
            <a:endParaRPr lang="en-US" sz="3200"/>
          </a:p>
        </p:txBody>
      </p:sp>
      <p:sp>
        <p:nvSpPr>
          <p:cNvPr id="39" name="Rounded Rectangle 38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00:02</a:t>
            </a:r>
            <a:endParaRPr lang="en-US" sz="3200"/>
          </a:p>
        </p:txBody>
      </p:sp>
      <p:sp>
        <p:nvSpPr>
          <p:cNvPr id="40" name="Rounded Rectangle 39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00:01</a:t>
            </a:r>
            <a:endParaRPr lang="en-US" sz="3200"/>
          </a:p>
        </p:txBody>
      </p:sp>
      <p:sp>
        <p:nvSpPr>
          <p:cNvPr id="41" name="Rounded Rectangle 40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00:00</a:t>
            </a:r>
            <a:endParaRPr lang="en-US" sz="3200"/>
          </a:p>
        </p:txBody>
      </p:sp>
    </p:spTree>
    <p:extLst>
      <p:ext uri="{BB962C8B-B14F-4D97-AF65-F5344CB8AC3E}">
        <p14:creationId xmlns:p14="http://schemas.microsoft.com/office/powerpoint/2010/main" val="1309656755"/>
      </p:ext>
    </p:extLst>
  </p:cSld>
  <p:clrMapOvr>
    <a:masterClrMapping/>
  </p:clrMapOvr>
  <p:transition>
    <p:dissolv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4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60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70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80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900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100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2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30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40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5000"/>
                            </p:stCondLst>
                            <p:childTnLst>
                              <p:par>
                                <p:cTn id="8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60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7000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8000"/>
                            </p:stCondLst>
                            <p:childTnLst>
                              <p:par>
                                <p:cTn id="9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31000"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zzer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animClr clrSpc="rgb" dir="cw">
                                      <p:cBhvr>
                                        <p:cTn id="10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5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07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8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7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7" grpId="0" animBg="1"/>
      <p:bldP spid="17" grpId="1" animBg="1"/>
      <p:bldP spid="16" grpId="0" animBg="1"/>
      <p:bldP spid="16" grpId="1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5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Hexagon 13"/>
          <p:cNvSpPr/>
          <p:nvPr/>
        </p:nvSpPr>
        <p:spPr>
          <a:xfrm>
            <a:off x="6248400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endParaRPr lang="en-US" sz="2400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en-US" sz="2400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B. NOT BEING LATE</a:t>
            </a:r>
          </a:p>
          <a:p>
            <a:pPr>
              <a:defRPr/>
            </a:pPr>
            <a:endParaRPr lang="en-US" sz="2400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en-US" sz="2400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Hexagon 11"/>
          <p:cNvSpPr/>
          <p:nvPr/>
        </p:nvSpPr>
        <p:spPr>
          <a:xfrm>
            <a:off x="1905000" y="55626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endParaRPr lang="en-US" sz="2400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en-US" sz="2400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C. NOT TO BE LATE</a:t>
            </a:r>
          </a:p>
          <a:p>
            <a:pPr>
              <a:defRPr/>
            </a:pPr>
            <a:endParaRPr lang="en-US" sz="2400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en-US" sz="2400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Hexagon 16"/>
          <p:cNvSpPr/>
          <p:nvPr/>
        </p:nvSpPr>
        <p:spPr>
          <a:xfrm>
            <a:off x="1905000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endParaRPr lang="en-US" sz="2400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en-US" sz="2400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A. NOT LATE</a:t>
            </a:r>
          </a:p>
          <a:p>
            <a:pPr>
              <a:defRPr/>
            </a:pPr>
            <a:endParaRPr lang="en-US" sz="2400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en-US" sz="2400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Hexagon 15"/>
          <p:cNvSpPr/>
          <p:nvPr/>
        </p:nvSpPr>
        <p:spPr>
          <a:xfrm>
            <a:off x="6248400" y="55626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endParaRPr lang="en-US" sz="2400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en-US" sz="2400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D. NOT TO LATE</a:t>
            </a:r>
          </a:p>
          <a:p>
            <a:pPr>
              <a:defRPr/>
            </a:pPr>
            <a:endParaRPr lang="en-US" sz="2400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en-US" sz="2400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Hexagon 5"/>
          <p:cNvSpPr/>
          <p:nvPr/>
        </p:nvSpPr>
        <p:spPr>
          <a:xfrm>
            <a:off x="2133600" y="1143000"/>
            <a:ext cx="7848600" cy="205740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400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Question 5 : I PROMISE </a:t>
            </a:r>
            <a:r>
              <a:rPr lang="en-US" sz="2400" dirty="0"/>
              <a:t>……..</a:t>
            </a:r>
            <a:endParaRPr lang="en-US" sz="2400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en-US" sz="2400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en-US" sz="2400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200">
                <a:solidFill>
                  <a:prstClr val="white"/>
                </a:solidFill>
                <a:latin typeface="Calibri"/>
              </a:rPr>
              <a:t>00:30</a:t>
            </a:r>
            <a:endParaRPr lang="en-US" sz="32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200">
                <a:solidFill>
                  <a:prstClr val="white"/>
                </a:solidFill>
                <a:latin typeface="Calibri"/>
              </a:rPr>
              <a:t>00:29</a:t>
            </a:r>
            <a:endParaRPr lang="en-US" sz="32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200">
                <a:solidFill>
                  <a:prstClr val="white"/>
                </a:solidFill>
                <a:latin typeface="Calibri"/>
              </a:rPr>
              <a:t>00:28</a:t>
            </a:r>
            <a:endParaRPr lang="en-US" sz="32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200">
                <a:solidFill>
                  <a:prstClr val="white"/>
                </a:solidFill>
                <a:latin typeface="Calibri"/>
              </a:rPr>
              <a:t>00:27</a:t>
            </a:r>
            <a:endParaRPr lang="en-US" sz="32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200">
                <a:solidFill>
                  <a:prstClr val="white"/>
                </a:solidFill>
                <a:latin typeface="Calibri"/>
              </a:rPr>
              <a:t>00:26</a:t>
            </a:r>
            <a:endParaRPr lang="en-US" sz="32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200">
                <a:solidFill>
                  <a:prstClr val="white"/>
                </a:solidFill>
                <a:latin typeface="Calibri"/>
              </a:rPr>
              <a:t>00:25</a:t>
            </a:r>
            <a:endParaRPr lang="en-US" sz="32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200">
                <a:solidFill>
                  <a:prstClr val="white"/>
                </a:solidFill>
                <a:latin typeface="Calibri"/>
              </a:rPr>
              <a:t>00:24</a:t>
            </a:r>
            <a:endParaRPr lang="en-US" sz="32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200">
                <a:solidFill>
                  <a:prstClr val="white"/>
                </a:solidFill>
                <a:latin typeface="Calibri"/>
              </a:rPr>
              <a:t>00:23</a:t>
            </a:r>
            <a:endParaRPr lang="en-US" sz="32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200">
                <a:solidFill>
                  <a:prstClr val="white"/>
                </a:solidFill>
                <a:latin typeface="Calibri"/>
              </a:rPr>
              <a:t>00:22</a:t>
            </a:r>
            <a:endParaRPr lang="en-US" sz="32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200">
                <a:solidFill>
                  <a:prstClr val="white"/>
                </a:solidFill>
                <a:latin typeface="Calibri"/>
              </a:rPr>
              <a:t>00:21</a:t>
            </a:r>
            <a:endParaRPr lang="en-US" sz="32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200">
                <a:solidFill>
                  <a:prstClr val="white"/>
                </a:solidFill>
                <a:latin typeface="Calibri"/>
              </a:rPr>
              <a:t>00:20</a:t>
            </a:r>
            <a:endParaRPr lang="en-US" sz="32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200">
                <a:solidFill>
                  <a:prstClr val="white"/>
                </a:solidFill>
                <a:latin typeface="Calibri"/>
              </a:rPr>
              <a:t>00:19</a:t>
            </a:r>
            <a:endParaRPr lang="en-US" sz="32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200">
                <a:solidFill>
                  <a:prstClr val="white"/>
                </a:solidFill>
                <a:latin typeface="Calibri"/>
              </a:rPr>
              <a:t>00:18</a:t>
            </a:r>
            <a:endParaRPr lang="en-US" sz="32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200">
                <a:solidFill>
                  <a:prstClr val="white"/>
                </a:solidFill>
                <a:latin typeface="Calibri"/>
              </a:rPr>
              <a:t>00:17</a:t>
            </a:r>
            <a:endParaRPr lang="en-US" sz="32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200">
                <a:solidFill>
                  <a:prstClr val="white"/>
                </a:solidFill>
                <a:latin typeface="Calibri"/>
              </a:rPr>
              <a:t>00:16</a:t>
            </a:r>
            <a:endParaRPr lang="en-US" sz="32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200">
                <a:solidFill>
                  <a:prstClr val="white"/>
                </a:solidFill>
                <a:latin typeface="Calibri"/>
              </a:rPr>
              <a:t>00:15</a:t>
            </a:r>
            <a:endParaRPr lang="en-US" sz="32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200">
                <a:solidFill>
                  <a:prstClr val="white"/>
                </a:solidFill>
                <a:latin typeface="Calibri"/>
              </a:rPr>
              <a:t>00:14</a:t>
            </a:r>
            <a:endParaRPr lang="en-US" sz="32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200">
                <a:solidFill>
                  <a:prstClr val="white"/>
                </a:solidFill>
                <a:latin typeface="Calibri"/>
              </a:rPr>
              <a:t>00:13</a:t>
            </a:r>
            <a:endParaRPr lang="en-US" sz="32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200">
                <a:solidFill>
                  <a:prstClr val="white"/>
                </a:solidFill>
                <a:latin typeface="Calibri"/>
              </a:rPr>
              <a:t>00:12</a:t>
            </a:r>
            <a:endParaRPr lang="en-US" sz="32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200">
                <a:solidFill>
                  <a:prstClr val="white"/>
                </a:solidFill>
                <a:latin typeface="Calibri"/>
              </a:rPr>
              <a:t>00:11</a:t>
            </a:r>
            <a:endParaRPr lang="en-US" sz="32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200">
                <a:solidFill>
                  <a:prstClr val="white"/>
                </a:solidFill>
                <a:latin typeface="Calibri"/>
              </a:rPr>
              <a:t>00:10</a:t>
            </a:r>
            <a:endParaRPr lang="en-US" sz="32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200">
                <a:solidFill>
                  <a:prstClr val="white"/>
                </a:solidFill>
                <a:latin typeface="Calibri"/>
              </a:rPr>
              <a:t>00:09</a:t>
            </a:r>
            <a:endParaRPr lang="en-US" sz="32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200">
                <a:solidFill>
                  <a:prstClr val="white"/>
                </a:solidFill>
                <a:latin typeface="Calibri"/>
              </a:rPr>
              <a:t>00:08</a:t>
            </a:r>
            <a:endParaRPr lang="en-US" sz="32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200">
                <a:solidFill>
                  <a:prstClr val="white"/>
                </a:solidFill>
                <a:latin typeface="Calibri"/>
              </a:rPr>
              <a:t>00:07</a:t>
            </a:r>
            <a:endParaRPr lang="en-US" sz="32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6" name="Rounded Rectangle 35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200">
                <a:solidFill>
                  <a:prstClr val="white"/>
                </a:solidFill>
                <a:latin typeface="Calibri"/>
              </a:rPr>
              <a:t>00:06</a:t>
            </a:r>
            <a:endParaRPr lang="en-US" sz="32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200">
                <a:solidFill>
                  <a:prstClr val="white"/>
                </a:solidFill>
                <a:latin typeface="Calibri"/>
              </a:rPr>
              <a:t>00:05</a:t>
            </a:r>
            <a:endParaRPr lang="en-US" sz="32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8" name="Rounded Rectangle 37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200">
                <a:solidFill>
                  <a:prstClr val="white"/>
                </a:solidFill>
                <a:latin typeface="Calibri"/>
              </a:rPr>
              <a:t>00:04</a:t>
            </a:r>
            <a:endParaRPr lang="en-US" sz="32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9" name="Rounded Rectangle 38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200">
                <a:solidFill>
                  <a:prstClr val="white"/>
                </a:solidFill>
                <a:latin typeface="Calibri"/>
              </a:rPr>
              <a:t>00:03</a:t>
            </a:r>
            <a:endParaRPr lang="en-US" sz="32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40" name="Rounded Rectangle 39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200">
                <a:solidFill>
                  <a:prstClr val="white"/>
                </a:solidFill>
                <a:latin typeface="Calibri"/>
              </a:rPr>
              <a:t>00:02</a:t>
            </a:r>
            <a:endParaRPr lang="en-US" sz="32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41" name="Rounded Rectangle 40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200">
                <a:solidFill>
                  <a:prstClr val="white"/>
                </a:solidFill>
                <a:latin typeface="Calibri"/>
              </a:rPr>
              <a:t>00:01</a:t>
            </a:r>
            <a:endParaRPr lang="en-US" sz="32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200">
                <a:solidFill>
                  <a:prstClr val="white"/>
                </a:solidFill>
                <a:latin typeface="Calibri"/>
              </a:rPr>
              <a:t>00:00</a:t>
            </a:r>
            <a:endParaRPr lang="en-US" sz="3200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21374619"/>
      </p:ext>
    </p:extLst>
  </p:cSld>
  <p:clrMapOvr>
    <a:masterClrMapping/>
  </p:clrMapOvr>
  <p:transition>
    <p:dissolv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4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60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70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80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900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100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2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30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40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5000"/>
                            </p:stCondLst>
                            <p:childTnLst>
                              <p:par>
                                <p:cTn id="8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60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7000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8000"/>
                            </p:stCondLst>
                            <p:childTnLst>
                              <p:par>
                                <p:cTn id="9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31000"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zzer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animClr clrSpc="rgb" dir="cw">
                                      <p:cBhvr>
                                        <p:cTn id="10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5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07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7" grpId="0" animBg="1"/>
      <p:bldP spid="17" grpId="1" animBg="1"/>
      <p:bldP spid="16" grpId="0" animBg="1"/>
      <p:bldP spid="16" grpId="1" animBg="1"/>
      <p:bldP spid="8" grpId="0" animBg="1"/>
      <p:bldP spid="9" grpId="0" animBg="1"/>
      <p:bldP spid="10" grpId="0" animBg="1"/>
      <p:bldP spid="11" grpId="0" animBg="1"/>
      <p:bldP spid="13" grpId="0" animBg="1"/>
      <p:bldP spid="15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Hexagon 13"/>
          <p:cNvSpPr/>
          <p:nvPr/>
        </p:nvSpPr>
        <p:spPr>
          <a:xfrm>
            <a:off x="6248400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B. TRAVELLING</a:t>
            </a:r>
          </a:p>
          <a:p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Hexagon 11"/>
          <p:cNvSpPr/>
          <p:nvPr/>
        </p:nvSpPr>
        <p:spPr>
          <a:xfrm>
            <a:off x="1905000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A. TO TRAVEL</a:t>
            </a:r>
          </a:p>
          <a:p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Hexagon 16"/>
          <p:cNvSpPr/>
          <p:nvPr/>
        </p:nvSpPr>
        <p:spPr>
          <a:xfrm>
            <a:off x="1905000" y="55626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C. TRAVEL</a:t>
            </a:r>
          </a:p>
          <a:p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Hexagon 15"/>
          <p:cNvSpPr/>
          <p:nvPr/>
        </p:nvSpPr>
        <p:spPr>
          <a:xfrm>
            <a:off x="6248400" y="55626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D. BEING TRAVEL</a:t>
            </a:r>
          </a:p>
          <a:p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Hexagon 5"/>
          <p:cNvSpPr/>
          <p:nvPr/>
        </p:nvSpPr>
        <p:spPr>
          <a:xfrm>
            <a:off x="2133600" y="1143000"/>
            <a:ext cx="7848600" cy="205740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Question 6 : WE DECIDE </a:t>
            </a:r>
            <a:r>
              <a:rPr lang="en-US" sz="2400" dirty="0"/>
              <a:t>…….. BY CAR.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00:30</a:t>
            </a:r>
            <a:endParaRPr lang="en-US" sz="3200"/>
          </a:p>
        </p:txBody>
      </p:sp>
      <p:sp>
        <p:nvSpPr>
          <p:cNvPr id="8" name="Rounded Rectangle 7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00:29</a:t>
            </a:r>
            <a:endParaRPr lang="en-US" sz="3200"/>
          </a:p>
        </p:txBody>
      </p:sp>
      <p:sp>
        <p:nvSpPr>
          <p:cNvPr id="9" name="Rounded Rectangle 8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00:28</a:t>
            </a:r>
            <a:endParaRPr lang="en-US" sz="3200"/>
          </a:p>
        </p:txBody>
      </p:sp>
      <p:sp>
        <p:nvSpPr>
          <p:cNvPr id="10" name="Rounded Rectangle 9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00:27</a:t>
            </a:r>
            <a:endParaRPr lang="en-US" sz="3200"/>
          </a:p>
        </p:txBody>
      </p:sp>
      <p:sp>
        <p:nvSpPr>
          <p:cNvPr id="11" name="Rounded Rectangle 10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00:26</a:t>
            </a:r>
            <a:endParaRPr lang="en-US" sz="3200"/>
          </a:p>
        </p:txBody>
      </p:sp>
      <p:sp>
        <p:nvSpPr>
          <p:cNvPr id="13" name="Rounded Rectangle 12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00:25</a:t>
            </a:r>
            <a:endParaRPr lang="en-US" sz="3200"/>
          </a:p>
        </p:txBody>
      </p:sp>
      <p:sp>
        <p:nvSpPr>
          <p:cNvPr id="15" name="Rounded Rectangle 14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00:24</a:t>
            </a:r>
            <a:endParaRPr lang="en-US" sz="3200"/>
          </a:p>
        </p:txBody>
      </p:sp>
      <p:sp>
        <p:nvSpPr>
          <p:cNvPr id="18" name="Rounded Rectangle 17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00:23</a:t>
            </a:r>
            <a:endParaRPr lang="en-US" sz="3200"/>
          </a:p>
        </p:txBody>
      </p:sp>
      <p:sp>
        <p:nvSpPr>
          <p:cNvPr id="19" name="Rounded Rectangle 18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00:22</a:t>
            </a:r>
            <a:endParaRPr lang="en-US" sz="3200"/>
          </a:p>
        </p:txBody>
      </p:sp>
      <p:sp>
        <p:nvSpPr>
          <p:cNvPr id="20" name="Rounded Rectangle 19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00:21</a:t>
            </a:r>
            <a:endParaRPr lang="en-US" sz="3200"/>
          </a:p>
        </p:txBody>
      </p:sp>
      <p:sp>
        <p:nvSpPr>
          <p:cNvPr id="21" name="Rounded Rectangle 20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00:20</a:t>
            </a:r>
            <a:endParaRPr lang="en-US" sz="3200"/>
          </a:p>
        </p:txBody>
      </p:sp>
      <p:sp>
        <p:nvSpPr>
          <p:cNvPr id="22" name="Rounded Rectangle 21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00:19</a:t>
            </a:r>
            <a:endParaRPr lang="en-US" sz="3200"/>
          </a:p>
        </p:txBody>
      </p:sp>
      <p:sp>
        <p:nvSpPr>
          <p:cNvPr id="23" name="Rounded Rectangle 22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00:18</a:t>
            </a:r>
            <a:endParaRPr lang="en-US" sz="3200"/>
          </a:p>
        </p:txBody>
      </p:sp>
      <p:sp>
        <p:nvSpPr>
          <p:cNvPr id="24" name="Rounded Rectangle 23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00:17</a:t>
            </a:r>
            <a:endParaRPr lang="en-US" sz="3200"/>
          </a:p>
        </p:txBody>
      </p:sp>
      <p:sp>
        <p:nvSpPr>
          <p:cNvPr id="25" name="Rounded Rectangle 24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00:16</a:t>
            </a:r>
            <a:endParaRPr lang="en-US" sz="3200"/>
          </a:p>
        </p:txBody>
      </p:sp>
      <p:sp>
        <p:nvSpPr>
          <p:cNvPr id="26" name="Rounded Rectangle 25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00:15</a:t>
            </a:r>
            <a:endParaRPr lang="en-US" sz="3200"/>
          </a:p>
        </p:txBody>
      </p:sp>
      <p:sp>
        <p:nvSpPr>
          <p:cNvPr id="27" name="Rounded Rectangle 26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00:14</a:t>
            </a:r>
            <a:endParaRPr lang="en-US" sz="3200"/>
          </a:p>
        </p:txBody>
      </p:sp>
      <p:sp>
        <p:nvSpPr>
          <p:cNvPr id="28" name="Rounded Rectangle 27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00:13</a:t>
            </a:r>
            <a:endParaRPr lang="en-US" sz="3200"/>
          </a:p>
        </p:txBody>
      </p:sp>
      <p:sp>
        <p:nvSpPr>
          <p:cNvPr id="29" name="Rounded Rectangle 28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00:12</a:t>
            </a:r>
            <a:endParaRPr lang="en-US" sz="3200"/>
          </a:p>
        </p:txBody>
      </p:sp>
      <p:sp>
        <p:nvSpPr>
          <p:cNvPr id="30" name="Rounded Rectangle 29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00:11</a:t>
            </a:r>
            <a:endParaRPr lang="en-US" sz="3200"/>
          </a:p>
        </p:txBody>
      </p:sp>
      <p:sp>
        <p:nvSpPr>
          <p:cNvPr id="31" name="Rounded Rectangle 30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00:10</a:t>
            </a:r>
            <a:endParaRPr lang="en-US" sz="3200"/>
          </a:p>
        </p:txBody>
      </p:sp>
      <p:sp>
        <p:nvSpPr>
          <p:cNvPr id="32" name="Rounded Rectangle 31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00:09</a:t>
            </a:r>
            <a:endParaRPr lang="en-US" sz="3200"/>
          </a:p>
        </p:txBody>
      </p:sp>
      <p:sp>
        <p:nvSpPr>
          <p:cNvPr id="33" name="Rounded Rectangle 32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00:08</a:t>
            </a:r>
            <a:endParaRPr lang="en-US" sz="3200"/>
          </a:p>
        </p:txBody>
      </p:sp>
      <p:sp>
        <p:nvSpPr>
          <p:cNvPr id="34" name="Rounded Rectangle 33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00:07</a:t>
            </a:r>
            <a:endParaRPr lang="en-US" sz="3200"/>
          </a:p>
        </p:txBody>
      </p:sp>
      <p:sp>
        <p:nvSpPr>
          <p:cNvPr id="35" name="Rounded Rectangle 34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00:06</a:t>
            </a:r>
            <a:endParaRPr lang="en-US" sz="3200"/>
          </a:p>
        </p:txBody>
      </p:sp>
      <p:sp>
        <p:nvSpPr>
          <p:cNvPr id="36" name="Rounded Rectangle 35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00:05</a:t>
            </a:r>
            <a:endParaRPr lang="en-US" sz="3200"/>
          </a:p>
        </p:txBody>
      </p:sp>
      <p:sp>
        <p:nvSpPr>
          <p:cNvPr id="37" name="Rounded Rectangle 36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00:04</a:t>
            </a:r>
            <a:endParaRPr lang="en-US" sz="3200"/>
          </a:p>
        </p:txBody>
      </p:sp>
      <p:sp>
        <p:nvSpPr>
          <p:cNvPr id="38" name="Rounded Rectangle 37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00:03</a:t>
            </a:r>
            <a:endParaRPr lang="en-US" sz="3200"/>
          </a:p>
        </p:txBody>
      </p:sp>
      <p:sp>
        <p:nvSpPr>
          <p:cNvPr id="39" name="Rounded Rectangle 38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00:02</a:t>
            </a:r>
            <a:endParaRPr lang="en-US" sz="3200"/>
          </a:p>
        </p:txBody>
      </p:sp>
      <p:sp>
        <p:nvSpPr>
          <p:cNvPr id="40" name="Rounded Rectangle 39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00:01</a:t>
            </a:r>
            <a:endParaRPr lang="en-US" sz="3200"/>
          </a:p>
        </p:txBody>
      </p:sp>
      <p:sp>
        <p:nvSpPr>
          <p:cNvPr id="41" name="Rounded Rectangle 40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00:00</a:t>
            </a:r>
            <a:endParaRPr lang="en-US" sz="3200"/>
          </a:p>
        </p:txBody>
      </p:sp>
    </p:spTree>
    <p:extLst>
      <p:ext uri="{BB962C8B-B14F-4D97-AF65-F5344CB8AC3E}">
        <p14:creationId xmlns:p14="http://schemas.microsoft.com/office/powerpoint/2010/main" val="732945238"/>
      </p:ext>
    </p:extLst>
  </p:cSld>
  <p:clrMapOvr>
    <a:masterClrMapping/>
  </p:clrMapOvr>
  <p:transition>
    <p:dissolv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4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60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70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80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900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100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2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30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40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5000"/>
                            </p:stCondLst>
                            <p:childTnLst>
                              <p:par>
                                <p:cTn id="8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60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7000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8000"/>
                            </p:stCondLst>
                            <p:childTnLst>
                              <p:par>
                                <p:cTn id="9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31000"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zzer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animClr clrSpc="rgb" dir="cw">
                                      <p:cBhvr>
                                        <p:cTn id="10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5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07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8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7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7" grpId="0" animBg="1"/>
      <p:bldP spid="17" grpId="1" animBg="1"/>
      <p:bldP spid="16" grpId="0" animBg="1"/>
      <p:bldP spid="16" grpId="1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5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Hexagon 13"/>
          <p:cNvSpPr/>
          <p:nvPr/>
        </p:nvSpPr>
        <p:spPr>
          <a:xfrm>
            <a:off x="1905000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A. DO</a:t>
            </a:r>
          </a:p>
          <a:p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Hexagon 11"/>
          <p:cNvSpPr/>
          <p:nvPr/>
        </p:nvSpPr>
        <p:spPr>
          <a:xfrm>
            <a:off x="6248400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B. DOING</a:t>
            </a:r>
          </a:p>
          <a:p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Hexagon 16"/>
          <p:cNvSpPr/>
          <p:nvPr/>
        </p:nvSpPr>
        <p:spPr>
          <a:xfrm>
            <a:off x="1905000" y="55626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C. TO DO</a:t>
            </a:r>
          </a:p>
          <a:p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Hexagon 15"/>
          <p:cNvSpPr/>
          <p:nvPr/>
        </p:nvSpPr>
        <p:spPr>
          <a:xfrm>
            <a:off x="6248400" y="55626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D. THAT I DO</a:t>
            </a:r>
          </a:p>
          <a:p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Hexagon 5"/>
          <p:cNvSpPr/>
          <p:nvPr/>
        </p:nvSpPr>
        <p:spPr>
          <a:xfrm>
            <a:off x="2133600" y="1143000"/>
            <a:ext cx="7848600" cy="205740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Question 7 :YOU CAN’T STOP ME </a:t>
            </a:r>
            <a:r>
              <a:rPr lang="en-US" sz="2400" dirty="0"/>
              <a:t>……..WHAT I WANT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00:30</a:t>
            </a:r>
            <a:endParaRPr lang="en-US" sz="3200"/>
          </a:p>
        </p:txBody>
      </p:sp>
      <p:sp>
        <p:nvSpPr>
          <p:cNvPr id="8" name="Rounded Rectangle 7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00:29</a:t>
            </a:r>
            <a:endParaRPr lang="en-US" sz="3200"/>
          </a:p>
        </p:txBody>
      </p:sp>
      <p:sp>
        <p:nvSpPr>
          <p:cNvPr id="9" name="Rounded Rectangle 8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00:28</a:t>
            </a:r>
            <a:endParaRPr lang="en-US" sz="3200"/>
          </a:p>
        </p:txBody>
      </p:sp>
      <p:sp>
        <p:nvSpPr>
          <p:cNvPr id="10" name="Rounded Rectangle 9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00:27</a:t>
            </a:r>
            <a:endParaRPr lang="en-US" sz="3200"/>
          </a:p>
        </p:txBody>
      </p:sp>
      <p:sp>
        <p:nvSpPr>
          <p:cNvPr id="11" name="Rounded Rectangle 10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00:26</a:t>
            </a:r>
            <a:endParaRPr lang="en-US" sz="3200"/>
          </a:p>
        </p:txBody>
      </p:sp>
      <p:sp>
        <p:nvSpPr>
          <p:cNvPr id="13" name="Rounded Rectangle 12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00:25</a:t>
            </a:r>
            <a:endParaRPr lang="en-US" sz="3200"/>
          </a:p>
        </p:txBody>
      </p:sp>
      <p:sp>
        <p:nvSpPr>
          <p:cNvPr id="15" name="Rounded Rectangle 14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00:24</a:t>
            </a:r>
            <a:endParaRPr lang="en-US" sz="3200"/>
          </a:p>
        </p:txBody>
      </p:sp>
      <p:sp>
        <p:nvSpPr>
          <p:cNvPr id="18" name="Rounded Rectangle 17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00:23</a:t>
            </a:r>
            <a:endParaRPr lang="en-US" sz="3200"/>
          </a:p>
        </p:txBody>
      </p:sp>
      <p:sp>
        <p:nvSpPr>
          <p:cNvPr id="19" name="Rounded Rectangle 18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00:22</a:t>
            </a:r>
            <a:endParaRPr lang="en-US" sz="3200"/>
          </a:p>
        </p:txBody>
      </p:sp>
      <p:sp>
        <p:nvSpPr>
          <p:cNvPr id="20" name="Rounded Rectangle 19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00:21</a:t>
            </a:r>
            <a:endParaRPr lang="en-US" sz="3200"/>
          </a:p>
        </p:txBody>
      </p:sp>
      <p:sp>
        <p:nvSpPr>
          <p:cNvPr id="21" name="Rounded Rectangle 20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00:20</a:t>
            </a:r>
            <a:endParaRPr lang="en-US" sz="3200"/>
          </a:p>
        </p:txBody>
      </p:sp>
      <p:sp>
        <p:nvSpPr>
          <p:cNvPr id="22" name="Rounded Rectangle 21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00:19</a:t>
            </a:r>
            <a:endParaRPr lang="en-US" sz="3200"/>
          </a:p>
        </p:txBody>
      </p:sp>
      <p:sp>
        <p:nvSpPr>
          <p:cNvPr id="23" name="Rounded Rectangle 22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00:18</a:t>
            </a:r>
            <a:endParaRPr lang="en-US" sz="3200"/>
          </a:p>
        </p:txBody>
      </p:sp>
      <p:sp>
        <p:nvSpPr>
          <p:cNvPr id="24" name="Rounded Rectangle 23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00:17</a:t>
            </a:r>
            <a:endParaRPr lang="en-US" sz="3200"/>
          </a:p>
        </p:txBody>
      </p:sp>
      <p:sp>
        <p:nvSpPr>
          <p:cNvPr id="25" name="Rounded Rectangle 24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00:16</a:t>
            </a:r>
            <a:endParaRPr lang="en-US" sz="3200"/>
          </a:p>
        </p:txBody>
      </p:sp>
      <p:sp>
        <p:nvSpPr>
          <p:cNvPr id="26" name="Rounded Rectangle 25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00:15</a:t>
            </a:r>
            <a:endParaRPr lang="en-US" sz="3200"/>
          </a:p>
        </p:txBody>
      </p:sp>
      <p:sp>
        <p:nvSpPr>
          <p:cNvPr id="27" name="Rounded Rectangle 26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00:14</a:t>
            </a:r>
            <a:endParaRPr lang="en-US" sz="3200"/>
          </a:p>
        </p:txBody>
      </p:sp>
      <p:sp>
        <p:nvSpPr>
          <p:cNvPr id="28" name="Rounded Rectangle 27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00:13</a:t>
            </a:r>
            <a:endParaRPr lang="en-US" sz="3200"/>
          </a:p>
        </p:txBody>
      </p:sp>
      <p:sp>
        <p:nvSpPr>
          <p:cNvPr id="29" name="Rounded Rectangle 28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00:12</a:t>
            </a:r>
            <a:endParaRPr lang="en-US" sz="3200"/>
          </a:p>
        </p:txBody>
      </p:sp>
      <p:sp>
        <p:nvSpPr>
          <p:cNvPr id="30" name="Rounded Rectangle 29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00:11</a:t>
            </a:r>
            <a:endParaRPr lang="en-US" sz="3200"/>
          </a:p>
        </p:txBody>
      </p:sp>
      <p:sp>
        <p:nvSpPr>
          <p:cNvPr id="31" name="Rounded Rectangle 30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00:10</a:t>
            </a:r>
            <a:endParaRPr lang="en-US" sz="3200"/>
          </a:p>
        </p:txBody>
      </p:sp>
      <p:sp>
        <p:nvSpPr>
          <p:cNvPr id="32" name="Rounded Rectangle 31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00:09</a:t>
            </a:r>
            <a:endParaRPr lang="en-US" sz="3200"/>
          </a:p>
        </p:txBody>
      </p:sp>
      <p:sp>
        <p:nvSpPr>
          <p:cNvPr id="33" name="Rounded Rectangle 32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00:08</a:t>
            </a:r>
            <a:endParaRPr lang="en-US" sz="3200"/>
          </a:p>
        </p:txBody>
      </p:sp>
      <p:sp>
        <p:nvSpPr>
          <p:cNvPr id="34" name="Rounded Rectangle 33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00:07</a:t>
            </a:r>
            <a:endParaRPr lang="en-US" sz="3200"/>
          </a:p>
        </p:txBody>
      </p:sp>
      <p:sp>
        <p:nvSpPr>
          <p:cNvPr id="35" name="Rounded Rectangle 34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00:06</a:t>
            </a:r>
            <a:endParaRPr lang="en-US" sz="3200"/>
          </a:p>
        </p:txBody>
      </p:sp>
      <p:sp>
        <p:nvSpPr>
          <p:cNvPr id="36" name="Rounded Rectangle 35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00:05</a:t>
            </a:r>
            <a:endParaRPr lang="en-US" sz="3200"/>
          </a:p>
        </p:txBody>
      </p:sp>
      <p:sp>
        <p:nvSpPr>
          <p:cNvPr id="37" name="Rounded Rectangle 36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00:04</a:t>
            </a:r>
            <a:endParaRPr lang="en-US" sz="3200"/>
          </a:p>
        </p:txBody>
      </p:sp>
      <p:sp>
        <p:nvSpPr>
          <p:cNvPr id="38" name="Rounded Rectangle 37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00:03</a:t>
            </a:r>
            <a:endParaRPr lang="en-US" sz="3200"/>
          </a:p>
        </p:txBody>
      </p:sp>
      <p:sp>
        <p:nvSpPr>
          <p:cNvPr id="39" name="Rounded Rectangle 38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00:02</a:t>
            </a:r>
            <a:endParaRPr lang="en-US" sz="3200"/>
          </a:p>
        </p:txBody>
      </p:sp>
      <p:sp>
        <p:nvSpPr>
          <p:cNvPr id="40" name="Rounded Rectangle 39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00:01</a:t>
            </a:r>
            <a:endParaRPr lang="en-US" sz="3200"/>
          </a:p>
        </p:txBody>
      </p:sp>
      <p:sp>
        <p:nvSpPr>
          <p:cNvPr id="41" name="Rounded Rectangle 40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00:00</a:t>
            </a:r>
            <a:endParaRPr lang="en-US" sz="3200"/>
          </a:p>
        </p:txBody>
      </p:sp>
    </p:spTree>
    <p:extLst>
      <p:ext uri="{BB962C8B-B14F-4D97-AF65-F5344CB8AC3E}">
        <p14:creationId xmlns:p14="http://schemas.microsoft.com/office/powerpoint/2010/main" val="751445268"/>
      </p:ext>
    </p:extLst>
  </p:cSld>
  <p:clrMapOvr>
    <a:masterClrMapping/>
  </p:clrMapOvr>
  <p:transition>
    <p:dissolv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4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60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70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80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900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100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2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30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40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5000"/>
                            </p:stCondLst>
                            <p:childTnLst>
                              <p:par>
                                <p:cTn id="8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60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7000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8000"/>
                            </p:stCondLst>
                            <p:childTnLst>
                              <p:par>
                                <p:cTn id="9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31000"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zzer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animClr clrSpc="rgb" dir="cw">
                                      <p:cBhvr>
                                        <p:cTn id="10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07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7" grpId="0" animBg="1"/>
      <p:bldP spid="17" grpId="1" animBg="1"/>
      <p:bldP spid="16" grpId="0" animBg="1"/>
      <p:bldP spid="16" grpId="1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5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Hexagon 2"/>
          <p:cNvSpPr/>
          <p:nvPr/>
        </p:nvSpPr>
        <p:spPr>
          <a:xfrm>
            <a:off x="6248400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B. TO LAUGH</a:t>
            </a:r>
          </a:p>
          <a:p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Hexagon 3"/>
          <p:cNvSpPr/>
          <p:nvPr/>
        </p:nvSpPr>
        <p:spPr>
          <a:xfrm>
            <a:off x="1905000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A. LAUGHING</a:t>
            </a:r>
          </a:p>
          <a:p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Hexagon 4"/>
          <p:cNvSpPr/>
          <p:nvPr/>
        </p:nvSpPr>
        <p:spPr>
          <a:xfrm>
            <a:off x="1905000" y="55626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C. LAUGH</a:t>
            </a:r>
          </a:p>
          <a:p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Hexagon 5"/>
          <p:cNvSpPr/>
          <p:nvPr/>
        </p:nvSpPr>
        <p:spPr>
          <a:xfrm>
            <a:off x="6248400" y="55626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D. BE LAUGHING</a:t>
            </a:r>
          </a:p>
          <a:p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Hexagon 6"/>
          <p:cNvSpPr/>
          <p:nvPr/>
        </p:nvSpPr>
        <p:spPr>
          <a:xfrm>
            <a:off x="2133600" y="1143000"/>
            <a:ext cx="7848600" cy="205740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Question 8: SHE TRIED TO LOOK SERIOUS BUT SHE CAN’T HELP </a:t>
            </a:r>
            <a:r>
              <a:rPr lang="en-US" sz="2400" dirty="0"/>
              <a:t>……..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00:30</a:t>
            </a:r>
            <a:endParaRPr lang="en-US" sz="3200"/>
          </a:p>
        </p:txBody>
      </p:sp>
      <p:sp>
        <p:nvSpPr>
          <p:cNvPr id="9" name="Rounded Rectangle 8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00:29</a:t>
            </a:r>
            <a:endParaRPr lang="en-US" sz="3200"/>
          </a:p>
        </p:txBody>
      </p:sp>
      <p:sp>
        <p:nvSpPr>
          <p:cNvPr id="10" name="Rounded Rectangle 9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00:28</a:t>
            </a:r>
            <a:endParaRPr lang="en-US" sz="3200"/>
          </a:p>
        </p:txBody>
      </p:sp>
      <p:sp>
        <p:nvSpPr>
          <p:cNvPr id="11" name="Rounded Rectangle 10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00:27</a:t>
            </a:r>
            <a:endParaRPr lang="en-US" sz="3200"/>
          </a:p>
        </p:txBody>
      </p:sp>
      <p:sp>
        <p:nvSpPr>
          <p:cNvPr id="12" name="Rounded Rectangle 11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00:26</a:t>
            </a:r>
            <a:endParaRPr lang="en-US" sz="3200"/>
          </a:p>
        </p:txBody>
      </p:sp>
      <p:sp>
        <p:nvSpPr>
          <p:cNvPr id="13" name="Rounded Rectangle 12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00:25</a:t>
            </a:r>
            <a:endParaRPr lang="en-US" sz="3200"/>
          </a:p>
        </p:txBody>
      </p:sp>
      <p:sp>
        <p:nvSpPr>
          <p:cNvPr id="14" name="Rounded Rectangle 13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00:24</a:t>
            </a:r>
            <a:endParaRPr lang="en-US" sz="3200"/>
          </a:p>
        </p:txBody>
      </p:sp>
      <p:sp>
        <p:nvSpPr>
          <p:cNvPr id="16" name="Rounded Rectangle 15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00:23</a:t>
            </a:r>
            <a:endParaRPr lang="en-US" sz="3200"/>
          </a:p>
        </p:txBody>
      </p:sp>
      <p:sp>
        <p:nvSpPr>
          <p:cNvPr id="17" name="Rounded Rectangle 16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00:22</a:t>
            </a:r>
            <a:endParaRPr lang="en-US" sz="3200"/>
          </a:p>
        </p:txBody>
      </p:sp>
      <p:sp>
        <p:nvSpPr>
          <p:cNvPr id="18" name="Rounded Rectangle 17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00:21</a:t>
            </a:r>
            <a:endParaRPr lang="en-US" sz="3200"/>
          </a:p>
        </p:txBody>
      </p:sp>
      <p:sp>
        <p:nvSpPr>
          <p:cNvPr id="19" name="Rounded Rectangle 18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00:20</a:t>
            </a:r>
            <a:endParaRPr lang="en-US" sz="3200"/>
          </a:p>
        </p:txBody>
      </p:sp>
      <p:sp>
        <p:nvSpPr>
          <p:cNvPr id="20" name="Rounded Rectangle 19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00:19</a:t>
            </a:r>
            <a:endParaRPr lang="en-US" sz="3200"/>
          </a:p>
        </p:txBody>
      </p:sp>
      <p:sp>
        <p:nvSpPr>
          <p:cNvPr id="21" name="Rounded Rectangle 20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00:18</a:t>
            </a:r>
            <a:endParaRPr lang="en-US" sz="3200"/>
          </a:p>
        </p:txBody>
      </p:sp>
      <p:sp>
        <p:nvSpPr>
          <p:cNvPr id="22" name="Rounded Rectangle 21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00:17</a:t>
            </a:r>
            <a:endParaRPr lang="en-US" sz="3200"/>
          </a:p>
        </p:txBody>
      </p:sp>
      <p:sp>
        <p:nvSpPr>
          <p:cNvPr id="23" name="Rounded Rectangle 22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00:16</a:t>
            </a:r>
            <a:endParaRPr lang="en-US" sz="3200"/>
          </a:p>
        </p:txBody>
      </p:sp>
      <p:sp>
        <p:nvSpPr>
          <p:cNvPr id="24" name="Rounded Rectangle 23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00:15</a:t>
            </a:r>
            <a:endParaRPr lang="en-US" sz="3200"/>
          </a:p>
        </p:txBody>
      </p:sp>
      <p:sp>
        <p:nvSpPr>
          <p:cNvPr id="25" name="Rounded Rectangle 24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00:14</a:t>
            </a:r>
            <a:endParaRPr lang="en-US" sz="3200"/>
          </a:p>
        </p:txBody>
      </p:sp>
      <p:sp>
        <p:nvSpPr>
          <p:cNvPr id="26" name="Rounded Rectangle 25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00:13</a:t>
            </a:r>
            <a:endParaRPr lang="en-US" sz="3200"/>
          </a:p>
        </p:txBody>
      </p:sp>
      <p:sp>
        <p:nvSpPr>
          <p:cNvPr id="27" name="Rounded Rectangle 26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00:12</a:t>
            </a:r>
            <a:endParaRPr lang="en-US" sz="3200"/>
          </a:p>
        </p:txBody>
      </p:sp>
      <p:sp>
        <p:nvSpPr>
          <p:cNvPr id="28" name="Rounded Rectangle 27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00:11</a:t>
            </a:r>
            <a:endParaRPr lang="en-US" sz="3200"/>
          </a:p>
        </p:txBody>
      </p:sp>
      <p:sp>
        <p:nvSpPr>
          <p:cNvPr id="29" name="Rounded Rectangle 28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00:10</a:t>
            </a:r>
            <a:endParaRPr lang="en-US" sz="3200"/>
          </a:p>
        </p:txBody>
      </p:sp>
      <p:sp>
        <p:nvSpPr>
          <p:cNvPr id="30" name="Rounded Rectangle 29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00:09</a:t>
            </a:r>
            <a:endParaRPr lang="en-US" sz="3200"/>
          </a:p>
        </p:txBody>
      </p:sp>
      <p:sp>
        <p:nvSpPr>
          <p:cNvPr id="31" name="Rounded Rectangle 30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00:08</a:t>
            </a:r>
            <a:endParaRPr lang="en-US" sz="3200"/>
          </a:p>
        </p:txBody>
      </p:sp>
      <p:sp>
        <p:nvSpPr>
          <p:cNvPr id="32" name="Rounded Rectangle 31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00:07</a:t>
            </a:r>
            <a:endParaRPr lang="en-US" sz="3200"/>
          </a:p>
        </p:txBody>
      </p:sp>
      <p:sp>
        <p:nvSpPr>
          <p:cNvPr id="33" name="Rounded Rectangle 32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00:06</a:t>
            </a:r>
            <a:endParaRPr lang="en-US" sz="3200"/>
          </a:p>
        </p:txBody>
      </p:sp>
      <p:sp>
        <p:nvSpPr>
          <p:cNvPr id="34" name="Rounded Rectangle 33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00:05</a:t>
            </a:r>
            <a:endParaRPr lang="en-US" sz="3200"/>
          </a:p>
        </p:txBody>
      </p:sp>
      <p:sp>
        <p:nvSpPr>
          <p:cNvPr id="35" name="Rounded Rectangle 34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00:04</a:t>
            </a:r>
            <a:endParaRPr lang="en-US" sz="3200"/>
          </a:p>
        </p:txBody>
      </p:sp>
      <p:sp>
        <p:nvSpPr>
          <p:cNvPr id="36" name="Rounded Rectangle 35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00:03</a:t>
            </a:r>
            <a:endParaRPr lang="en-US" sz="3200"/>
          </a:p>
        </p:txBody>
      </p:sp>
      <p:sp>
        <p:nvSpPr>
          <p:cNvPr id="37" name="Rounded Rectangle 36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00:02</a:t>
            </a:r>
            <a:endParaRPr lang="en-US" sz="3200"/>
          </a:p>
        </p:txBody>
      </p:sp>
      <p:sp>
        <p:nvSpPr>
          <p:cNvPr id="38" name="Rounded Rectangle 37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00:01</a:t>
            </a:r>
            <a:endParaRPr lang="en-US" sz="3200"/>
          </a:p>
        </p:txBody>
      </p:sp>
      <p:sp>
        <p:nvSpPr>
          <p:cNvPr id="39" name="Rounded Rectangle 38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00:00</a:t>
            </a:r>
            <a:endParaRPr lang="en-US" sz="3200"/>
          </a:p>
        </p:txBody>
      </p:sp>
    </p:spTree>
    <p:extLst>
      <p:ext uri="{BB962C8B-B14F-4D97-AF65-F5344CB8AC3E}">
        <p14:creationId xmlns:p14="http://schemas.microsoft.com/office/powerpoint/2010/main" val="1309137691"/>
      </p:ext>
    </p:extLst>
  </p:cSld>
  <p:clrMapOvr>
    <a:masterClrMapping/>
  </p:clrMapOvr>
  <p:transition>
    <p:dissolv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4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60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70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80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900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100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2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30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40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5000"/>
                            </p:stCondLst>
                            <p:childTnLst>
                              <p:par>
                                <p:cTn id="8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60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7000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8000"/>
                            </p:stCondLst>
                            <p:childTnLst>
                              <p:par>
                                <p:cTn id="9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31000"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zzer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animClr clrSpc="rgb" dir="cw">
                                      <p:cBhvr>
                                        <p:cTn id="10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5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07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8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7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Hexagon 13"/>
          <p:cNvSpPr/>
          <p:nvPr/>
        </p:nvSpPr>
        <p:spPr>
          <a:xfrm>
            <a:off x="6248400" y="4191000"/>
            <a:ext cx="41910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B. FROM CRASHING INTO OTHER CARS.</a:t>
            </a:r>
          </a:p>
          <a:p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Hexagon 11"/>
          <p:cNvSpPr/>
          <p:nvPr/>
        </p:nvSpPr>
        <p:spPr>
          <a:xfrm>
            <a:off x="1905000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A. OF CRASHING INTO OTHER CARS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Hexagon 16"/>
          <p:cNvSpPr/>
          <p:nvPr/>
        </p:nvSpPr>
        <p:spPr>
          <a:xfrm>
            <a:off x="1943100" y="5583382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C. TO CRASH FROM OTHER CARS</a:t>
            </a:r>
          </a:p>
          <a:p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Hexagon 15"/>
          <p:cNvSpPr/>
          <p:nvPr/>
        </p:nvSpPr>
        <p:spPr>
          <a:xfrm>
            <a:off x="6248400" y="55626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D. IN CRASHING INTO OTHER CARS</a:t>
            </a:r>
          </a:p>
          <a:p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Hexagon 5"/>
          <p:cNvSpPr/>
          <p:nvPr/>
        </p:nvSpPr>
        <p:spPr>
          <a:xfrm>
            <a:off x="2133600" y="1143000"/>
            <a:ext cx="7848600" cy="205740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uestion 9: THE ROAD WAS ICY, SO WE DROVE CAREFULLY. WE WERE AFRAID </a:t>
            </a:r>
            <a:r>
              <a:rPr lang="en-US" sz="2400" dirty="0"/>
              <a:t>……..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  <a:p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00:30</a:t>
            </a:r>
            <a:endParaRPr lang="en-US" sz="3200"/>
          </a:p>
        </p:txBody>
      </p:sp>
      <p:sp>
        <p:nvSpPr>
          <p:cNvPr id="8" name="Rounded Rectangle 7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00:29</a:t>
            </a:r>
            <a:endParaRPr lang="en-US" sz="3200"/>
          </a:p>
        </p:txBody>
      </p:sp>
      <p:sp>
        <p:nvSpPr>
          <p:cNvPr id="9" name="Rounded Rectangle 8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00:28</a:t>
            </a:r>
            <a:endParaRPr lang="en-US" sz="3200"/>
          </a:p>
        </p:txBody>
      </p:sp>
      <p:sp>
        <p:nvSpPr>
          <p:cNvPr id="10" name="Rounded Rectangle 9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00:27</a:t>
            </a:r>
            <a:endParaRPr lang="en-US" sz="3200"/>
          </a:p>
        </p:txBody>
      </p:sp>
      <p:sp>
        <p:nvSpPr>
          <p:cNvPr id="11" name="Rounded Rectangle 10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00:26</a:t>
            </a:r>
            <a:endParaRPr lang="en-US" sz="3200"/>
          </a:p>
        </p:txBody>
      </p:sp>
      <p:sp>
        <p:nvSpPr>
          <p:cNvPr id="13" name="Rounded Rectangle 12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00:25</a:t>
            </a:r>
            <a:endParaRPr lang="en-US" sz="3200"/>
          </a:p>
        </p:txBody>
      </p:sp>
      <p:sp>
        <p:nvSpPr>
          <p:cNvPr id="15" name="Rounded Rectangle 14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00:24</a:t>
            </a:r>
            <a:endParaRPr lang="en-US" sz="3200"/>
          </a:p>
        </p:txBody>
      </p:sp>
      <p:sp>
        <p:nvSpPr>
          <p:cNvPr id="18" name="Rounded Rectangle 17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00:23</a:t>
            </a:r>
            <a:endParaRPr lang="en-US" sz="3200"/>
          </a:p>
        </p:txBody>
      </p:sp>
      <p:sp>
        <p:nvSpPr>
          <p:cNvPr id="19" name="Rounded Rectangle 18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00:22</a:t>
            </a:r>
            <a:endParaRPr lang="en-US" sz="3200"/>
          </a:p>
        </p:txBody>
      </p:sp>
      <p:sp>
        <p:nvSpPr>
          <p:cNvPr id="20" name="Rounded Rectangle 19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00:21</a:t>
            </a:r>
            <a:endParaRPr lang="en-US" sz="3200"/>
          </a:p>
        </p:txBody>
      </p:sp>
      <p:sp>
        <p:nvSpPr>
          <p:cNvPr id="21" name="Rounded Rectangle 20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00:20</a:t>
            </a:r>
            <a:endParaRPr lang="en-US" sz="3200"/>
          </a:p>
        </p:txBody>
      </p:sp>
      <p:sp>
        <p:nvSpPr>
          <p:cNvPr id="22" name="Rounded Rectangle 21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00:19</a:t>
            </a:r>
            <a:endParaRPr lang="en-US" sz="3200"/>
          </a:p>
        </p:txBody>
      </p:sp>
      <p:sp>
        <p:nvSpPr>
          <p:cNvPr id="23" name="Rounded Rectangle 22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00:18</a:t>
            </a:r>
            <a:endParaRPr lang="en-US" sz="3200"/>
          </a:p>
        </p:txBody>
      </p:sp>
      <p:sp>
        <p:nvSpPr>
          <p:cNvPr id="24" name="Rounded Rectangle 23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00:17</a:t>
            </a:r>
            <a:endParaRPr lang="en-US" sz="3200"/>
          </a:p>
        </p:txBody>
      </p:sp>
      <p:sp>
        <p:nvSpPr>
          <p:cNvPr id="25" name="Rounded Rectangle 24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00:16</a:t>
            </a:r>
            <a:endParaRPr lang="en-US" sz="3200"/>
          </a:p>
        </p:txBody>
      </p:sp>
      <p:sp>
        <p:nvSpPr>
          <p:cNvPr id="26" name="Rounded Rectangle 25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00:15</a:t>
            </a:r>
            <a:endParaRPr lang="en-US" sz="3200"/>
          </a:p>
        </p:txBody>
      </p:sp>
      <p:sp>
        <p:nvSpPr>
          <p:cNvPr id="27" name="Rounded Rectangle 26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00:14</a:t>
            </a:r>
            <a:endParaRPr lang="en-US" sz="3200"/>
          </a:p>
        </p:txBody>
      </p:sp>
      <p:sp>
        <p:nvSpPr>
          <p:cNvPr id="28" name="Rounded Rectangle 27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00:13</a:t>
            </a:r>
            <a:endParaRPr lang="en-US" sz="3200"/>
          </a:p>
        </p:txBody>
      </p:sp>
      <p:sp>
        <p:nvSpPr>
          <p:cNvPr id="29" name="Rounded Rectangle 28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00:12</a:t>
            </a:r>
            <a:endParaRPr lang="en-US" sz="3200"/>
          </a:p>
        </p:txBody>
      </p:sp>
      <p:sp>
        <p:nvSpPr>
          <p:cNvPr id="30" name="Rounded Rectangle 29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00:11</a:t>
            </a:r>
            <a:endParaRPr lang="en-US" sz="3200"/>
          </a:p>
        </p:txBody>
      </p:sp>
      <p:sp>
        <p:nvSpPr>
          <p:cNvPr id="31" name="Rounded Rectangle 30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00:10</a:t>
            </a:r>
            <a:endParaRPr lang="en-US" sz="3200"/>
          </a:p>
        </p:txBody>
      </p:sp>
      <p:sp>
        <p:nvSpPr>
          <p:cNvPr id="32" name="Rounded Rectangle 31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00:09</a:t>
            </a:r>
            <a:endParaRPr lang="en-US" sz="3200"/>
          </a:p>
        </p:txBody>
      </p:sp>
      <p:sp>
        <p:nvSpPr>
          <p:cNvPr id="33" name="Rounded Rectangle 32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00:08</a:t>
            </a:r>
            <a:endParaRPr lang="en-US" sz="3200"/>
          </a:p>
        </p:txBody>
      </p:sp>
      <p:sp>
        <p:nvSpPr>
          <p:cNvPr id="34" name="Rounded Rectangle 33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00:07</a:t>
            </a:r>
            <a:endParaRPr lang="en-US" sz="3200"/>
          </a:p>
        </p:txBody>
      </p:sp>
      <p:sp>
        <p:nvSpPr>
          <p:cNvPr id="35" name="Rounded Rectangle 34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00:06</a:t>
            </a:r>
            <a:endParaRPr lang="en-US" sz="3200"/>
          </a:p>
        </p:txBody>
      </p:sp>
      <p:sp>
        <p:nvSpPr>
          <p:cNvPr id="36" name="Rounded Rectangle 35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00:05</a:t>
            </a:r>
            <a:endParaRPr lang="en-US" sz="3200"/>
          </a:p>
        </p:txBody>
      </p:sp>
      <p:sp>
        <p:nvSpPr>
          <p:cNvPr id="37" name="Rounded Rectangle 36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00:04</a:t>
            </a:r>
            <a:endParaRPr lang="en-US" sz="3200"/>
          </a:p>
        </p:txBody>
      </p:sp>
      <p:sp>
        <p:nvSpPr>
          <p:cNvPr id="38" name="Rounded Rectangle 37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00:03</a:t>
            </a:r>
            <a:endParaRPr lang="en-US" sz="3200"/>
          </a:p>
        </p:txBody>
      </p:sp>
      <p:sp>
        <p:nvSpPr>
          <p:cNvPr id="39" name="Rounded Rectangle 38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00:02</a:t>
            </a:r>
            <a:endParaRPr lang="en-US" sz="3200"/>
          </a:p>
        </p:txBody>
      </p:sp>
      <p:sp>
        <p:nvSpPr>
          <p:cNvPr id="40" name="Rounded Rectangle 39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00:01</a:t>
            </a:r>
            <a:endParaRPr lang="en-US" sz="3200"/>
          </a:p>
        </p:txBody>
      </p:sp>
      <p:sp>
        <p:nvSpPr>
          <p:cNvPr id="41" name="Rounded Rectangle 40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00:00</a:t>
            </a:r>
            <a:endParaRPr lang="en-US" sz="3200"/>
          </a:p>
        </p:txBody>
      </p:sp>
    </p:spTree>
    <p:extLst>
      <p:ext uri="{BB962C8B-B14F-4D97-AF65-F5344CB8AC3E}">
        <p14:creationId xmlns:p14="http://schemas.microsoft.com/office/powerpoint/2010/main" val="2871632572"/>
      </p:ext>
    </p:extLst>
  </p:cSld>
  <p:clrMapOvr>
    <a:masterClrMapping/>
  </p:clrMapOvr>
  <p:transition>
    <p:dissolv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4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60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70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80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900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100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2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30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40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5000"/>
                            </p:stCondLst>
                            <p:childTnLst>
                              <p:par>
                                <p:cTn id="8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60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7000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8000"/>
                            </p:stCondLst>
                            <p:childTnLst>
                              <p:par>
                                <p:cTn id="9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31000"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zzer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animClr clrSpc="rgb" dir="cw">
                                      <p:cBhvr>
                                        <p:cTn id="10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5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07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8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7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7" grpId="0" animBg="1"/>
      <p:bldP spid="17" grpId="1" animBg="1"/>
      <p:bldP spid="16" grpId="0" animBg="1"/>
      <p:bldP spid="16" grpId="1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5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Hexagon 13"/>
          <p:cNvSpPr/>
          <p:nvPr/>
        </p:nvSpPr>
        <p:spPr>
          <a:xfrm>
            <a:off x="1905000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A. TO BUY</a:t>
            </a:r>
          </a:p>
          <a:p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Hexagon 11"/>
          <p:cNvSpPr/>
          <p:nvPr/>
        </p:nvSpPr>
        <p:spPr>
          <a:xfrm>
            <a:off x="6248400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B. OF BUYING</a:t>
            </a:r>
          </a:p>
          <a:p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Hexagon 16"/>
          <p:cNvSpPr/>
          <p:nvPr/>
        </p:nvSpPr>
        <p:spPr>
          <a:xfrm>
            <a:off x="1905000" y="55626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C. OF TO BUY</a:t>
            </a:r>
          </a:p>
          <a:p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Hexagon 15"/>
          <p:cNvSpPr/>
          <p:nvPr/>
        </p:nvSpPr>
        <p:spPr>
          <a:xfrm>
            <a:off x="6248400" y="55626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D. BUY</a:t>
            </a:r>
          </a:p>
          <a:p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Hexagon 5"/>
          <p:cNvSpPr/>
          <p:nvPr/>
        </p:nvSpPr>
        <p:spPr>
          <a:xfrm>
            <a:off x="2133600" y="1133475"/>
            <a:ext cx="7848600" cy="205740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Question 10: </a:t>
            </a:r>
            <a:r>
              <a:rPr lang="en-US" sz="3200" dirty="0"/>
              <a:t>MY PARENTS ARE THINKING ……A HOUSE. DO YOU THINK THAT’S A GOOD IDEA?</a:t>
            </a:r>
            <a:endParaRPr lang="vi-VN" sz="3200" dirty="0"/>
          </a:p>
          <a:p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00:30</a:t>
            </a:r>
            <a:endParaRPr lang="en-US" sz="3200"/>
          </a:p>
        </p:txBody>
      </p:sp>
      <p:sp>
        <p:nvSpPr>
          <p:cNvPr id="8" name="Rounded Rectangle 7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00:29</a:t>
            </a:r>
            <a:endParaRPr lang="en-US" sz="3200"/>
          </a:p>
        </p:txBody>
      </p:sp>
      <p:sp>
        <p:nvSpPr>
          <p:cNvPr id="9" name="Rounded Rectangle 8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00:28</a:t>
            </a:r>
            <a:endParaRPr lang="en-US" sz="3200"/>
          </a:p>
        </p:txBody>
      </p:sp>
      <p:sp>
        <p:nvSpPr>
          <p:cNvPr id="10" name="Rounded Rectangle 9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00:27</a:t>
            </a:r>
            <a:endParaRPr lang="en-US" sz="3200"/>
          </a:p>
        </p:txBody>
      </p:sp>
      <p:sp>
        <p:nvSpPr>
          <p:cNvPr id="11" name="Rounded Rectangle 10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00:26</a:t>
            </a:r>
            <a:endParaRPr lang="en-US" sz="3200"/>
          </a:p>
        </p:txBody>
      </p:sp>
      <p:sp>
        <p:nvSpPr>
          <p:cNvPr id="13" name="Rounded Rectangle 12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00:25</a:t>
            </a:r>
            <a:endParaRPr lang="en-US" sz="3200"/>
          </a:p>
        </p:txBody>
      </p:sp>
      <p:sp>
        <p:nvSpPr>
          <p:cNvPr id="15" name="Rounded Rectangle 14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00:24</a:t>
            </a:r>
            <a:endParaRPr lang="en-US" sz="3200"/>
          </a:p>
        </p:txBody>
      </p:sp>
      <p:sp>
        <p:nvSpPr>
          <p:cNvPr id="18" name="Rounded Rectangle 17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00:23</a:t>
            </a:r>
            <a:endParaRPr lang="en-US" sz="3200"/>
          </a:p>
        </p:txBody>
      </p:sp>
      <p:sp>
        <p:nvSpPr>
          <p:cNvPr id="19" name="Rounded Rectangle 18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00:22</a:t>
            </a:r>
            <a:endParaRPr lang="en-US" sz="3200"/>
          </a:p>
        </p:txBody>
      </p:sp>
      <p:sp>
        <p:nvSpPr>
          <p:cNvPr id="20" name="Rounded Rectangle 19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00:21</a:t>
            </a:r>
            <a:endParaRPr lang="en-US" sz="3200"/>
          </a:p>
        </p:txBody>
      </p:sp>
      <p:sp>
        <p:nvSpPr>
          <p:cNvPr id="21" name="Rounded Rectangle 20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00:20</a:t>
            </a:r>
            <a:endParaRPr lang="en-US" sz="3200"/>
          </a:p>
        </p:txBody>
      </p:sp>
      <p:sp>
        <p:nvSpPr>
          <p:cNvPr id="22" name="Rounded Rectangle 21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00:19</a:t>
            </a:r>
            <a:endParaRPr lang="en-US" sz="3200"/>
          </a:p>
        </p:txBody>
      </p:sp>
      <p:sp>
        <p:nvSpPr>
          <p:cNvPr id="23" name="Rounded Rectangle 22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00:18</a:t>
            </a:r>
            <a:endParaRPr lang="en-US" sz="3200"/>
          </a:p>
        </p:txBody>
      </p:sp>
      <p:sp>
        <p:nvSpPr>
          <p:cNvPr id="24" name="Rounded Rectangle 23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00:17</a:t>
            </a:r>
            <a:endParaRPr lang="en-US" sz="3200"/>
          </a:p>
        </p:txBody>
      </p:sp>
      <p:sp>
        <p:nvSpPr>
          <p:cNvPr id="25" name="Rounded Rectangle 24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00:16</a:t>
            </a:r>
            <a:endParaRPr lang="en-US" sz="3200"/>
          </a:p>
        </p:txBody>
      </p:sp>
      <p:sp>
        <p:nvSpPr>
          <p:cNvPr id="26" name="Rounded Rectangle 25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00:15</a:t>
            </a:r>
            <a:endParaRPr lang="en-US" sz="3200"/>
          </a:p>
        </p:txBody>
      </p:sp>
      <p:sp>
        <p:nvSpPr>
          <p:cNvPr id="27" name="Rounded Rectangle 26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00:14</a:t>
            </a:r>
            <a:endParaRPr lang="en-US" sz="3200"/>
          </a:p>
        </p:txBody>
      </p:sp>
      <p:sp>
        <p:nvSpPr>
          <p:cNvPr id="28" name="Rounded Rectangle 27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00:13</a:t>
            </a:r>
            <a:endParaRPr lang="en-US" sz="3200"/>
          </a:p>
        </p:txBody>
      </p:sp>
      <p:sp>
        <p:nvSpPr>
          <p:cNvPr id="29" name="Rounded Rectangle 28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00:12</a:t>
            </a:r>
            <a:endParaRPr lang="en-US" sz="3200"/>
          </a:p>
        </p:txBody>
      </p:sp>
      <p:sp>
        <p:nvSpPr>
          <p:cNvPr id="30" name="Rounded Rectangle 29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00:11</a:t>
            </a:r>
            <a:endParaRPr lang="en-US" sz="3200"/>
          </a:p>
        </p:txBody>
      </p:sp>
      <p:sp>
        <p:nvSpPr>
          <p:cNvPr id="31" name="Rounded Rectangle 30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00:10</a:t>
            </a:r>
            <a:endParaRPr lang="en-US" sz="3200"/>
          </a:p>
        </p:txBody>
      </p:sp>
      <p:sp>
        <p:nvSpPr>
          <p:cNvPr id="32" name="Rounded Rectangle 31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00:09</a:t>
            </a:r>
            <a:endParaRPr lang="en-US" sz="3200"/>
          </a:p>
        </p:txBody>
      </p:sp>
      <p:sp>
        <p:nvSpPr>
          <p:cNvPr id="33" name="Rounded Rectangle 32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00:08</a:t>
            </a:r>
            <a:endParaRPr lang="en-US" sz="3200"/>
          </a:p>
        </p:txBody>
      </p:sp>
      <p:sp>
        <p:nvSpPr>
          <p:cNvPr id="34" name="Rounded Rectangle 33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00:07</a:t>
            </a:r>
            <a:endParaRPr lang="en-US" sz="3200"/>
          </a:p>
        </p:txBody>
      </p:sp>
      <p:sp>
        <p:nvSpPr>
          <p:cNvPr id="35" name="Rounded Rectangle 34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00:06</a:t>
            </a:r>
            <a:endParaRPr lang="en-US" sz="3200"/>
          </a:p>
        </p:txBody>
      </p:sp>
      <p:sp>
        <p:nvSpPr>
          <p:cNvPr id="36" name="Rounded Rectangle 35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00:05</a:t>
            </a:r>
            <a:endParaRPr lang="en-US" sz="3200"/>
          </a:p>
        </p:txBody>
      </p:sp>
      <p:sp>
        <p:nvSpPr>
          <p:cNvPr id="37" name="Rounded Rectangle 36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00:04</a:t>
            </a:r>
            <a:endParaRPr lang="en-US" sz="3200"/>
          </a:p>
        </p:txBody>
      </p:sp>
      <p:sp>
        <p:nvSpPr>
          <p:cNvPr id="38" name="Rounded Rectangle 37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00:03</a:t>
            </a:r>
            <a:endParaRPr lang="en-US" sz="3200"/>
          </a:p>
        </p:txBody>
      </p:sp>
      <p:sp>
        <p:nvSpPr>
          <p:cNvPr id="39" name="Rounded Rectangle 38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00:02</a:t>
            </a:r>
            <a:endParaRPr lang="en-US" sz="3200"/>
          </a:p>
        </p:txBody>
      </p:sp>
      <p:sp>
        <p:nvSpPr>
          <p:cNvPr id="40" name="Rounded Rectangle 39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00:01</a:t>
            </a:r>
            <a:endParaRPr lang="en-US" sz="3200"/>
          </a:p>
        </p:txBody>
      </p:sp>
      <p:sp>
        <p:nvSpPr>
          <p:cNvPr id="41" name="Rounded Rectangle 40"/>
          <p:cNvSpPr/>
          <p:nvPr/>
        </p:nvSpPr>
        <p:spPr>
          <a:xfrm>
            <a:off x="5257800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/>
              <a:t>00:00</a:t>
            </a:r>
            <a:endParaRPr lang="en-US" sz="3200"/>
          </a:p>
        </p:txBody>
      </p:sp>
    </p:spTree>
    <p:extLst>
      <p:ext uri="{BB962C8B-B14F-4D97-AF65-F5344CB8AC3E}">
        <p14:creationId xmlns:p14="http://schemas.microsoft.com/office/powerpoint/2010/main" val="4077930542"/>
      </p:ext>
    </p:extLst>
  </p:cSld>
  <p:clrMapOvr>
    <a:masterClrMapping/>
  </p:clrMapOvr>
  <p:transition>
    <p:dissolv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4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60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70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80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900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100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2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30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40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5000"/>
                            </p:stCondLst>
                            <p:childTnLst>
                              <p:par>
                                <p:cTn id="8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60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7000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8000"/>
                            </p:stCondLst>
                            <p:childTnLst>
                              <p:par>
                                <p:cTn id="9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31000"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zzer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animClr clrSpc="rgb" dir="cw">
                                      <p:cBhvr>
                                        <p:cTn id="10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07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7" grpId="0" animBg="1"/>
      <p:bldP spid="17" grpId="1" animBg="1"/>
      <p:bldP spid="16" grpId="0" animBg="1"/>
      <p:bldP spid="16" grpId="1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5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620</Words>
  <Application>Microsoft Office PowerPoint</Application>
  <PresentationFormat>Widescreen</PresentationFormat>
  <Paragraphs>393</Paragraphs>
  <Slides>13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.VnAristote</vt:lpstr>
      <vt:lpstr>Arial</vt:lpstr>
      <vt:lpstr>Calibri</vt:lpstr>
      <vt:lpstr>Calibri Light</vt:lpstr>
      <vt:lpstr>Times New Roman</vt:lpstr>
      <vt:lpstr>Office Theme</vt:lpstr>
      <vt:lpstr>Gerunds-Infinitives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Gerunds-Infinitives</dc:title>
  <dc:creator>MyPC</dc:creator>
  <cp:lastModifiedBy>MyPC</cp:lastModifiedBy>
  <cp:revision>1</cp:revision>
  <dcterms:created xsi:type="dcterms:W3CDTF">2017-04-18T14:27:18Z</dcterms:created>
  <dcterms:modified xsi:type="dcterms:W3CDTF">2017-04-18T14:27:39Z</dcterms:modified>
</cp:coreProperties>
</file>