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66" d="100"/>
          <a:sy n="66" d="100"/>
        </p:scale>
        <p:origin x="19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2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877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20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1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5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4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B1BCB-1A69-4B10-B651-3138FA5F8A78}" type="datetimeFigureOut">
              <a:rPr lang="en-US" smtClean="0"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676400" y="1447800"/>
            <a:ext cx="6629400" cy="16764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6"/>
          <p:cNvSpPr>
            <a:spLocks noGrp="1"/>
          </p:cNvSpPr>
          <p:nvPr>
            <p:ph type="body" idx="1"/>
          </p:nvPr>
        </p:nvSpPr>
        <p:spPr>
          <a:xfrm>
            <a:off x="838200" y="22860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43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529</TotalTime>
  <Words>36</Words>
  <Application>Microsoft Office PowerPoint</Application>
  <PresentationFormat>On-screen Show (4:3)</PresentationFormat>
  <Paragraphs>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đại số boolean và thiết kế logic</vt:lpstr>
      <vt:lpstr>đại số boolean và thiết kế logic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dientu1</dc:creator>
  <cp:lastModifiedBy>dientu1</cp:lastModifiedBy>
  <cp:revision>103</cp:revision>
  <dcterms:created xsi:type="dcterms:W3CDTF">2021-03-30T02:31:38Z</dcterms:created>
  <dcterms:modified xsi:type="dcterms:W3CDTF">2021-04-02T10:31:53Z</dcterms:modified>
</cp:coreProperties>
</file>