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57" r:id="rId3"/>
    <p:sldId id="270" r:id="rId4"/>
    <p:sldId id="258" r:id="rId5"/>
    <p:sldId id="256" r:id="rId6"/>
    <p:sldId id="259" r:id="rId7"/>
    <p:sldId id="260" r:id="rId8"/>
    <p:sldId id="261" r:id="rId9"/>
    <p:sldId id="274" r:id="rId10"/>
    <p:sldId id="275" r:id="rId11"/>
    <p:sldId id="263" r:id="rId12"/>
    <p:sldId id="273" r:id="rId13"/>
    <p:sldId id="264" r:id="rId14"/>
    <p:sldId id="271" r:id="rId15"/>
    <p:sldId id="266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2998" autoAdjust="0"/>
  </p:normalViewPr>
  <p:slideViewPr>
    <p:cSldViewPr snapToGrid="0">
      <p:cViewPr varScale="1">
        <p:scale>
          <a:sx n="67" d="100"/>
          <a:sy n="67" d="100"/>
        </p:scale>
        <p:origin x="-828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F358F7-6E60-482E-B0B1-A5A8043DBB5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F6B1FF-7B48-4258-AC72-C86146975025}">
      <dgm:prSet custT="1"/>
      <dgm:spPr/>
      <dgm:t>
        <a:bodyPr/>
        <a:lstStyle/>
        <a:p>
          <a:r>
            <a:rPr lang="vi-VN" sz="2400" dirty="0" smtClean="0"/>
            <a:t>Bài mở đầu</a:t>
          </a:r>
          <a:endParaRPr lang="en-US" sz="2400" dirty="0"/>
        </a:p>
      </dgm:t>
    </dgm:pt>
    <dgm:pt modelId="{91A85903-692B-4443-87B6-D04C8A0E7D8E}" type="parTrans" cxnId="{58CCE450-A6C8-4A7E-89B0-C766959D038F}">
      <dgm:prSet/>
      <dgm:spPr/>
      <dgm:t>
        <a:bodyPr/>
        <a:lstStyle/>
        <a:p>
          <a:endParaRPr lang="en-US"/>
        </a:p>
      </dgm:t>
    </dgm:pt>
    <dgm:pt modelId="{D010A3CE-7B3D-47E4-B300-2DFCE090C208}" type="sibTrans" cxnId="{58CCE450-A6C8-4A7E-89B0-C766959D038F}">
      <dgm:prSet/>
      <dgm:spPr/>
      <dgm:t>
        <a:bodyPr/>
        <a:lstStyle/>
        <a:p>
          <a:endParaRPr lang="en-US"/>
        </a:p>
      </dgm:t>
    </dgm:pt>
    <dgm:pt modelId="{30A9551B-F014-4B50-98BE-5B9A8068EAD0}">
      <dgm:prSet custT="1"/>
      <dgm:spPr/>
      <dgm:t>
        <a:bodyPr/>
        <a:lstStyle/>
        <a:p>
          <a:r>
            <a:rPr lang="vi-VN" sz="2400" dirty="0" smtClean="0"/>
            <a:t>Bài 1: Khái quát về chủ nghĩa Mác - Lê nin</a:t>
          </a:r>
          <a:endParaRPr lang="en-US" sz="2400" dirty="0"/>
        </a:p>
      </dgm:t>
    </dgm:pt>
    <dgm:pt modelId="{74F2F8E5-CE32-4884-94B3-BA59F502DFB8}" type="parTrans" cxnId="{D3299A39-FC3A-48F7-B408-21A928FBA532}">
      <dgm:prSet/>
      <dgm:spPr/>
      <dgm:t>
        <a:bodyPr/>
        <a:lstStyle/>
        <a:p>
          <a:endParaRPr lang="en-US"/>
        </a:p>
      </dgm:t>
    </dgm:pt>
    <dgm:pt modelId="{B76C00C1-58C3-4918-B218-4BF7415BF627}" type="sibTrans" cxnId="{D3299A39-FC3A-48F7-B408-21A928FBA532}">
      <dgm:prSet/>
      <dgm:spPr/>
      <dgm:t>
        <a:bodyPr/>
        <a:lstStyle/>
        <a:p>
          <a:endParaRPr lang="en-US"/>
        </a:p>
      </dgm:t>
    </dgm:pt>
    <dgm:pt modelId="{53EAA3F2-E03F-41E2-B634-46C6D5C29CFC}">
      <dgm:prSet custT="1"/>
      <dgm:spPr/>
      <dgm:t>
        <a:bodyPr/>
        <a:lstStyle/>
        <a:p>
          <a:r>
            <a:rPr lang="vi-VN" sz="2400" dirty="0" smtClean="0"/>
            <a:t>Bài 2: Khái quát về tư tưởng Hồ Chí Minh</a:t>
          </a:r>
          <a:endParaRPr lang="en-US" sz="2400" dirty="0"/>
        </a:p>
      </dgm:t>
    </dgm:pt>
    <dgm:pt modelId="{082358D3-3372-4E47-AECF-E035071A4486}" type="parTrans" cxnId="{CFE07575-D242-4E18-8F92-71BC2916410D}">
      <dgm:prSet/>
      <dgm:spPr/>
      <dgm:t>
        <a:bodyPr/>
        <a:lstStyle/>
        <a:p>
          <a:endParaRPr lang="en-US"/>
        </a:p>
      </dgm:t>
    </dgm:pt>
    <dgm:pt modelId="{8703BE79-734A-4B5E-9BBF-E03157FBF5F4}" type="sibTrans" cxnId="{CFE07575-D242-4E18-8F92-71BC2916410D}">
      <dgm:prSet/>
      <dgm:spPr/>
      <dgm:t>
        <a:bodyPr/>
        <a:lstStyle/>
        <a:p>
          <a:endParaRPr lang="en-US"/>
        </a:p>
      </dgm:t>
    </dgm:pt>
    <dgm:pt modelId="{D7E39B22-8C87-44B5-AB94-741D4E1AA22E}">
      <dgm:prSet custT="1"/>
      <dgm:spPr/>
      <dgm:t>
        <a:bodyPr/>
        <a:lstStyle/>
        <a:p>
          <a:r>
            <a:rPr lang="vi-VN" sz="2400" dirty="0" smtClean="0"/>
            <a:t>Bài 3:  Những thành tựu của cách mạng Việt Nam dưới sự lãnh đạo của Đảng</a:t>
          </a:r>
          <a:endParaRPr lang="en-US" sz="2400" dirty="0"/>
        </a:p>
      </dgm:t>
    </dgm:pt>
    <dgm:pt modelId="{07642567-28D9-419D-87FC-A6B35BD31971}" type="parTrans" cxnId="{15E77714-E98A-425A-9030-5896D13B2D18}">
      <dgm:prSet/>
      <dgm:spPr/>
      <dgm:t>
        <a:bodyPr/>
        <a:lstStyle/>
        <a:p>
          <a:endParaRPr lang="en-US"/>
        </a:p>
      </dgm:t>
    </dgm:pt>
    <dgm:pt modelId="{3B84F71E-393D-42BB-A908-228E2D6BA38B}" type="sibTrans" cxnId="{15E77714-E98A-425A-9030-5896D13B2D18}">
      <dgm:prSet/>
      <dgm:spPr/>
      <dgm:t>
        <a:bodyPr/>
        <a:lstStyle/>
        <a:p>
          <a:endParaRPr lang="en-US"/>
        </a:p>
      </dgm:t>
    </dgm:pt>
    <dgm:pt modelId="{EF01E197-B4B2-49DE-9F91-EEFDA8F820EB}">
      <dgm:prSet custT="1"/>
      <dgm:spPr/>
      <dgm:t>
        <a:bodyPr/>
        <a:lstStyle/>
        <a:p>
          <a:r>
            <a:rPr lang="vi-VN" sz="2400" dirty="0" smtClean="0"/>
            <a:t>Bài 4: Phát triển kinh tế, xã hội, văn hóa, con người ở Việt Nam</a:t>
          </a:r>
          <a:endParaRPr lang="en-US" sz="2400" dirty="0"/>
        </a:p>
      </dgm:t>
    </dgm:pt>
    <dgm:pt modelId="{7040228F-EAB1-4700-9550-C79DBECF9C6C}" type="parTrans" cxnId="{ED7A51AF-A595-4B05-9690-CB54D640B964}">
      <dgm:prSet/>
      <dgm:spPr/>
      <dgm:t>
        <a:bodyPr/>
        <a:lstStyle/>
        <a:p>
          <a:endParaRPr lang="en-US"/>
        </a:p>
      </dgm:t>
    </dgm:pt>
    <dgm:pt modelId="{643BE628-E92F-4B33-BA03-0FF73DD64211}" type="sibTrans" cxnId="{ED7A51AF-A595-4B05-9690-CB54D640B964}">
      <dgm:prSet/>
      <dgm:spPr/>
      <dgm:t>
        <a:bodyPr/>
        <a:lstStyle/>
        <a:p>
          <a:endParaRPr lang="en-US"/>
        </a:p>
      </dgm:t>
    </dgm:pt>
    <dgm:pt modelId="{1E5878C5-B562-4D65-A2E7-F74B8E79B67E}">
      <dgm:prSet custT="1"/>
      <dgm:spPr/>
      <dgm:t>
        <a:bodyPr/>
        <a:lstStyle/>
        <a:p>
          <a:r>
            <a:rPr lang="vi-VN" sz="2400" dirty="0" smtClean="0"/>
            <a:t>Bài 5: Tu dưỡng, rèn luyện để trở thành người công dân tốt, người lao động tốt</a:t>
          </a:r>
          <a:endParaRPr lang="en-US" sz="2400" dirty="0"/>
        </a:p>
      </dgm:t>
    </dgm:pt>
    <dgm:pt modelId="{B158D7B3-AAFB-4723-8D1C-C8DAC12D3650}" type="parTrans" cxnId="{6398A557-535E-4FE1-9D38-4E86B5AA7DF8}">
      <dgm:prSet/>
      <dgm:spPr/>
      <dgm:t>
        <a:bodyPr/>
        <a:lstStyle/>
        <a:p>
          <a:endParaRPr lang="en-US"/>
        </a:p>
      </dgm:t>
    </dgm:pt>
    <dgm:pt modelId="{1BD62245-B4D1-4291-BE23-5FA90179D620}" type="sibTrans" cxnId="{6398A557-535E-4FE1-9D38-4E86B5AA7DF8}">
      <dgm:prSet/>
      <dgm:spPr/>
      <dgm:t>
        <a:bodyPr/>
        <a:lstStyle/>
        <a:p>
          <a:endParaRPr lang="en-US"/>
        </a:p>
      </dgm:t>
    </dgm:pt>
    <dgm:pt modelId="{86C60C1A-1EF5-41B9-8D6F-FBA2075AC173}" type="pres">
      <dgm:prSet presAssocID="{36F358F7-6E60-482E-B0B1-A5A8043DBB5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0A73C1C-218B-4A60-BAE7-C80503C35AFA}" type="pres">
      <dgm:prSet presAssocID="{F4F6B1FF-7B48-4258-AC72-C86146975025}" presName="parentLin" presStyleCnt="0"/>
      <dgm:spPr/>
    </dgm:pt>
    <dgm:pt modelId="{AF523C82-8F3D-4724-A720-5B2F01A1918A}" type="pres">
      <dgm:prSet presAssocID="{F4F6B1FF-7B48-4258-AC72-C86146975025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47D2175C-A2BC-4622-A7E1-D59515768914}" type="pres">
      <dgm:prSet presAssocID="{F4F6B1FF-7B48-4258-AC72-C86146975025}" presName="parentText" presStyleLbl="node1" presStyleIdx="0" presStyleCnt="6" custScaleX="13596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6244AD-82DF-4EED-93E6-9BAF10E16F92}" type="pres">
      <dgm:prSet presAssocID="{F4F6B1FF-7B48-4258-AC72-C86146975025}" presName="negativeSpace" presStyleCnt="0"/>
      <dgm:spPr/>
    </dgm:pt>
    <dgm:pt modelId="{57D05B07-C370-4A81-918A-551DE6A8841B}" type="pres">
      <dgm:prSet presAssocID="{F4F6B1FF-7B48-4258-AC72-C86146975025}" presName="childText" presStyleLbl="conFgAcc1" presStyleIdx="0" presStyleCnt="6">
        <dgm:presLayoutVars>
          <dgm:bulletEnabled val="1"/>
        </dgm:presLayoutVars>
      </dgm:prSet>
      <dgm:spPr/>
    </dgm:pt>
    <dgm:pt modelId="{1075500B-A3C8-43F2-ABD5-4D10FDAC4533}" type="pres">
      <dgm:prSet presAssocID="{D010A3CE-7B3D-47E4-B300-2DFCE090C208}" presName="spaceBetweenRectangles" presStyleCnt="0"/>
      <dgm:spPr/>
    </dgm:pt>
    <dgm:pt modelId="{552D08BB-B41F-4834-A0C0-95B9E6068B92}" type="pres">
      <dgm:prSet presAssocID="{30A9551B-F014-4B50-98BE-5B9A8068EAD0}" presName="parentLin" presStyleCnt="0"/>
      <dgm:spPr/>
    </dgm:pt>
    <dgm:pt modelId="{86FFEF4F-EAEC-45A7-B2D9-7F750CC899D0}" type="pres">
      <dgm:prSet presAssocID="{30A9551B-F014-4B50-98BE-5B9A8068EAD0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4D7263D0-23BC-48F8-970C-A0226DCD6841}" type="pres">
      <dgm:prSet presAssocID="{30A9551B-F014-4B50-98BE-5B9A8068EAD0}" presName="parentText" presStyleLbl="node1" presStyleIdx="1" presStyleCnt="6" custScaleX="13596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2003DD-E810-4E1C-990E-6FD58BCB9161}" type="pres">
      <dgm:prSet presAssocID="{30A9551B-F014-4B50-98BE-5B9A8068EAD0}" presName="negativeSpace" presStyleCnt="0"/>
      <dgm:spPr/>
    </dgm:pt>
    <dgm:pt modelId="{E9E6A274-F477-49DF-B495-896068DFCDA4}" type="pres">
      <dgm:prSet presAssocID="{30A9551B-F014-4B50-98BE-5B9A8068EAD0}" presName="childText" presStyleLbl="conFgAcc1" presStyleIdx="1" presStyleCnt="6">
        <dgm:presLayoutVars>
          <dgm:bulletEnabled val="1"/>
        </dgm:presLayoutVars>
      </dgm:prSet>
      <dgm:spPr/>
    </dgm:pt>
    <dgm:pt modelId="{4F84C148-F61C-4D4D-886D-A0BAB8CC5436}" type="pres">
      <dgm:prSet presAssocID="{B76C00C1-58C3-4918-B218-4BF7415BF627}" presName="spaceBetweenRectangles" presStyleCnt="0"/>
      <dgm:spPr/>
    </dgm:pt>
    <dgm:pt modelId="{76EB7F59-DB5D-4B81-AB19-EB50D4E16F97}" type="pres">
      <dgm:prSet presAssocID="{53EAA3F2-E03F-41E2-B634-46C6D5C29CFC}" presName="parentLin" presStyleCnt="0"/>
      <dgm:spPr/>
    </dgm:pt>
    <dgm:pt modelId="{0DE68FC6-A580-4B42-A272-CE350E5EF90C}" type="pres">
      <dgm:prSet presAssocID="{53EAA3F2-E03F-41E2-B634-46C6D5C29CFC}" presName="parentLeftMargin" presStyleLbl="node1" presStyleIdx="1" presStyleCnt="6"/>
      <dgm:spPr/>
      <dgm:t>
        <a:bodyPr/>
        <a:lstStyle/>
        <a:p>
          <a:endParaRPr lang="en-US"/>
        </a:p>
      </dgm:t>
    </dgm:pt>
    <dgm:pt modelId="{5ACA8D93-3ED1-4984-99DA-5D2A71BEA2B1}" type="pres">
      <dgm:prSet presAssocID="{53EAA3F2-E03F-41E2-B634-46C6D5C29CFC}" presName="parentText" presStyleLbl="node1" presStyleIdx="2" presStyleCnt="6" custScaleX="13596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646938-A438-48EB-9B74-126E1265EFFF}" type="pres">
      <dgm:prSet presAssocID="{53EAA3F2-E03F-41E2-B634-46C6D5C29CFC}" presName="negativeSpace" presStyleCnt="0"/>
      <dgm:spPr/>
    </dgm:pt>
    <dgm:pt modelId="{397646E8-D5E6-4082-991E-B686D14E26AC}" type="pres">
      <dgm:prSet presAssocID="{53EAA3F2-E03F-41E2-B634-46C6D5C29CFC}" presName="childText" presStyleLbl="conFgAcc1" presStyleIdx="2" presStyleCnt="6">
        <dgm:presLayoutVars>
          <dgm:bulletEnabled val="1"/>
        </dgm:presLayoutVars>
      </dgm:prSet>
      <dgm:spPr/>
    </dgm:pt>
    <dgm:pt modelId="{34B285CA-362C-46E5-BAF4-9C1D6B30E614}" type="pres">
      <dgm:prSet presAssocID="{8703BE79-734A-4B5E-9BBF-E03157FBF5F4}" presName="spaceBetweenRectangles" presStyleCnt="0"/>
      <dgm:spPr/>
    </dgm:pt>
    <dgm:pt modelId="{167C0202-F1B7-4821-8CA5-766CEF63A31F}" type="pres">
      <dgm:prSet presAssocID="{D7E39B22-8C87-44B5-AB94-741D4E1AA22E}" presName="parentLin" presStyleCnt="0"/>
      <dgm:spPr/>
    </dgm:pt>
    <dgm:pt modelId="{980F9F47-A6E5-4336-AB68-1D647E007C01}" type="pres">
      <dgm:prSet presAssocID="{D7E39B22-8C87-44B5-AB94-741D4E1AA22E}" presName="parentLeftMargin" presStyleLbl="node1" presStyleIdx="2" presStyleCnt="6"/>
      <dgm:spPr/>
      <dgm:t>
        <a:bodyPr/>
        <a:lstStyle/>
        <a:p>
          <a:endParaRPr lang="en-US"/>
        </a:p>
      </dgm:t>
    </dgm:pt>
    <dgm:pt modelId="{DF7F8483-8000-4A8D-988B-B5F2C77AA428}" type="pres">
      <dgm:prSet presAssocID="{D7E39B22-8C87-44B5-AB94-741D4E1AA22E}" presName="parentText" presStyleLbl="node1" presStyleIdx="3" presStyleCnt="6" custScaleX="13596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24B322-0CAC-4349-9B31-5C7E9411BADB}" type="pres">
      <dgm:prSet presAssocID="{D7E39B22-8C87-44B5-AB94-741D4E1AA22E}" presName="negativeSpace" presStyleCnt="0"/>
      <dgm:spPr/>
    </dgm:pt>
    <dgm:pt modelId="{A1AB9AB0-4DC7-4AE6-86AF-5E2C512F6D60}" type="pres">
      <dgm:prSet presAssocID="{D7E39B22-8C87-44B5-AB94-741D4E1AA22E}" presName="childText" presStyleLbl="conFgAcc1" presStyleIdx="3" presStyleCnt="6">
        <dgm:presLayoutVars>
          <dgm:bulletEnabled val="1"/>
        </dgm:presLayoutVars>
      </dgm:prSet>
      <dgm:spPr/>
    </dgm:pt>
    <dgm:pt modelId="{A7FE8941-AE94-41D7-89AF-422A018AC952}" type="pres">
      <dgm:prSet presAssocID="{3B84F71E-393D-42BB-A908-228E2D6BA38B}" presName="spaceBetweenRectangles" presStyleCnt="0"/>
      <dgm:spPr/>
    </dgm:pt>
    <dgm:pt modelId="{AA2DB191-7B5D-41EC-A4C7-6F66EC982830}" type="pres">
      <dgm:prSet presAssocID="{EF01E197-B4B2-49DE-9F91-EEFDA8F820EB}" presName="parentLin" presStyleCnt="0"/>
      <dgm:spPr/>
    </dgm:pt>
    <dgm:pt modelId="{960E9BEE-D17C-4357-8213-0D0A84225EAE}" type="pres">
      <dgm:prSet presAssocID="{EF01E197-B4B2-49DE-9F91-EEFDA8F820EB}" presName="parentLeftMargin" presStyleLbl="node1" presStyleIdx="3" presStyleCnt="6"/>
      <dgm:spPr/>
      <dgm:t>
        <a:bodyPr/>
        <a:lstStyle/>
        <a:p>
          <a:endParaRPr lang="en-US"/>
        </a:p>
      </dgm:t>
    </dgm:pt>
    <dgm:pt modelId="{3BAA9B7D-E99D-442C-84B0-4D8B8DC569A2}" type="pres">
      <dgm:prSet presAssocID="{EF01E197-B4B2-49DE-9F91-EEFDA8F820EB}" presName="parentText" presStyleLbl="node1" presStyleIdx="4" presStyleCnt="6" custScaleX="13596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2EEF02-5D06-4AB1-9579-5685DB510FCA}" type="pres">
      <dgm:prSet presAssocID="{EF01E197-B4B2-49DE-9F91-EEFDA8F820EB}" presName="negativeSpace" presStyleCnt="0"/>
      <dgm:spPr/>
    </dgm:pt>
    <dgm:pt modelId="{28C1E2DE-406D-4998-BD7E-D270293789C1}" type="pres">
      <dgm:prSet presAssocID="{EF01E197-B4B2-49DE-9F91-EEFDA8F820EB}" presName="childText" presStyleLbl="conFgAcc1" presStyleIdx="4" presStyleCnt="6">
        <dgm:presLayoutVars>
          <dgm:bulletEnabled val="1"/>
        </dgm:presLayoutVars>
      </dgm:prSet>
      <dgm:spPr/>
    </dgm:pt>
    <dgm:pt modelId="{2CC7D85B-14CD-446F-908F-0A73631DD46D}" type="pres">
      <dgm:prSet presAssocID="{643BE628-E92F-4B33-BA03-0FF73DD64211}" presName="spaceBetweenRectangles" presStyleCnt="0"/>
      <dgm:spPr/>
    </dgm:pt>
    <dgm:pt modelId="{121783D5-193D-48EF-9BBA-2A46769A700F}" type="pres">
      <dgm:prSet presAssocID="{1E5878C5-B562-4D65-A2E7-F74B8E79B67E}" presName="parentLin" presStyleCnt="0"/>
      <dgm:spPr/>
    </dgm:pt>
    <dgm:pt modelId="{729BC567-6BFF-4147-B894-D977EBDF574F}" type="pres">
      <dgm:prSet presAssocID="{1E5878C5-B562-4D65-A2E7-F74B8E79B67E}" presName="parentLeftMargin" presStyleLbl="node1" presStyleIdx="4" presStyleCnt="6"/>
      <dgm:spPr/>
      <dgm:t>
        <a:bodyPr/>
        <a:lstStyle/>
        <a:p>
          <a:endParaRPr lang="en-US"/>
        </a:p>
      </dgm:t>
    </dgm:pt>
    <dgm:pt modelId="{1F861A7A-FFF1-494B-BC93-03428BA2665F}" type="pres">
      <dgm:prSet presAssocID="{1E5878C5-B562-4D65-A2E7-F74B8E79B67E}" presName="parentText" presStyleLbl="node1" presStyleIdx="5" presStyleCnt="6" custScaleX="135969" custScaleY="1519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85EB11-30DA-44B0-9464-300A71C0171F}" type="pres">
      <dgm:prSet presAssocID="{1E5878C5-B562-4D65-A2E7-F74B8E79B67E}" presName="negativeSpace" presStyleCnt="0"/>
      <dgm:spPr/>
    </dgm:pt>
    <dgm:pt modelId="{5465B20E-9469-46F0-8736-F3914CD0795E}" type="pres">
      <dgm:prSet presAssocID="{1E5878C5-B562-4D65-A2E7-F74B8E79B67E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7B7DF584-B420-47A0-89A3-A938B46866C4}" type="presOf" srcId="{F4F6B1FF-7B48-4258-AC72-C86146975025}" destId="{47D2175C-A2BC-4622-A7E1-D59515768914}" srcOrd="1" destOrd="0" presId="urn:microsoft.com/office/officeart/2005/8/layout/list1"/>
    <dgm:cxn modelId="{A7BD1EAD-5A45-486A-A1B2-C14912FAF41E}" type="presOf" srcId="{36F358F7-6E60-482E-B0B1-A5A8043DBB51}" destId="{86C60C1A-1EF5-41B9-8D6F-FBA2075AC173}" srcOrd="0" destOrd="0" presId="urn:microsoft.com/office/officeart/2005/8/layout/list1"/>
    <dgm:cxn modelId="{841A5F27-285E-412C-9C97-24DF38B6E933}" type="presOf" srcId="{EF01E197-B4B2-49DE-9F91-EEFDA8F820EB}" destId="{3BAA9B7D-E99D-442C-84B0-4D8B8DC569A2}" srcOrd="1" destOrd="0" presId="urn:microsoft.com/office/officeart/2005/8/layout/list1"/>
    <dgm:cxn modelId="{96405BBD-EC12-4DE9-B7BF-92352C1A0FDE}" type="presOf" srcId="{30A9551B-F014-4B50-98BE-5B9A8068EAD0}" destId="{4D7263D0-23BC-48F8-970C-A0226DCD6841}" srcOrd="1" destOrd="0" presId="urn:microsoft.com/office/officeart/2005/8/layout/list1"/>
    <dgm:cxn modelId="{CFE07575-D242-4E18-8F92-71BC2916410D}" srcId="{36F358F7-6E60-482E-B0B1-A5A8043DBB51}" destId="{53EAA3F2-E03F-41E2-B634-46C6D5C29CFC}" srcOrd="2" destOrd="0" parTransId="{082358D3-3372-4E47-AECF-E035071A4486}" sibTransId="{8703BE79-734A-4B5E-9BBF-E03157FBF5F4}"/>
    <dgm:cxn modelId="{D3299A39-FC3A-48F7-B408-21A928FBA532}" srcId="{36F358F7-6E60-482E-B0B1-A5A8043DBB51}" destId="{30A9551B-F014-4B50-98BE-5B9A8068EAD0}" srcOrd="1" destOrd="0" parTransId="{74F2F8E5-CE32-4884-94B3-BA59F502DFB8}" sibTransId="{B76C00C1-58C3-4918-B218-4BF7415BF627}"/>
    <dgm:cxn modelId="{B90F7837-5F7B-427E-9F03-3DB892838739}" type="presOf" srcId="{D7E39B22-8C87-44B5-AB94-741D4E1AA22E}" destId="{980F9F47-A6E5-4336-AB68-1D647E007C01}" srcOrd="0" destOrd="0" presId="urn:microsoft.com/office/officeart/2005/8/layout/list1"/>
    <dgm:cxn modelId="{15E77714-E98A-425A-9030-5896D13B2D18}" srcId="{36F358F7-6E60-482E-B0B1-A5A8043DBB51}" destId="{D7E39B22-8C87-44B5-AB94-741D4E1AA22E}" srcOrd="3" destOrd="0" parTransId="{07642567-28D9-419D-87FC-A6B35BD31971}" sibTransId="{3B84F71E-393D-42BB-A908-228E2D6BA38B}"/>
    <dgm:cxn modelId="{581DBB41-E05B-4F88-8616-797FE85324FF}" type="presOf" srcId="{30A9551B-F014-4B50-98BE-5B9A8068EAD0}" destId="{86FFEF4F-EAEC-45A7-B2D9-7F750CC899D0}" srcOrd="0" destOrd="0" presId="urn:microsoft.com/office/officeart/2005/8/layout/list1"/>
    <dgm:cxn modelId="{ED7A51AF-A595-4B05-9690-CB54D640B964}" srcId="{36F358F7-6E60-482E-B0B1-A5A8043DBB51}" destId="{EF01E197-B4B2-49DE-9F91-EEFDA8F820EB}" srcOrd="4" destOrd="0" parTransId="{7040228F-EAB1-4700-9550-C79DBECF9C6C}" sibTransId="{643BE628-E92F-4B33-BA03-0FF73DD64211}"/>
    <dgm:cxn modelId="{27D22A54-F4F7-4DC0-AFBA-96F88DA3EE39}" type="presOf" srcId="{53EAA3F2-E03F-41E2-B634-46C6D5C29CFC}" destId="{0DE68FC6-A580-4B42-A272-CE350E5EF90C}" srcOrd="0" destOrd="0" presId="urn:microsoft.com/office/officeart/2005/8/layout/list1"/>
    <dgm:cxn modelId="{0F45C0D0-5BF6-41B3-8FCC-126D2F3BCD56}" type="presOf" srcId="{F4F6B1FF-7B48-4258-AC72-C86146975025}" destId="{AF523C82-8F3D-4724-A720-5B2F01A1918A}" srcOrd="0" destOrd="0" presId="urn:microsoft.com/office/officeart/2005/8/layout/list1"/>
    <dgm:cxn modelId="{D724FA84-8F0F-4655-B47D-2AA94F6A8B43}" type="presOf" srcId="{53EAA3F2-E03F-41E2-B634-46C6D5C29CFC}" destId="{5ACA8D93-3ED1-4984-99DA-5D2A71BEA2B1}" srcOrd="1" destOrd="0" presId="urn:microsoft.com/office/officeart/2005/8/layout/list1"/>
    <dgm:cxn modelId="{6398A557-535E-4FE1-9D38-4E86B5AA7DF8}" srcId="{36F358F7-6E60-482E-B0B1-A5A8043DBB51}" destId="{1E5878C5-B562-4D65-A2E7-F74B8E79B67E}" srcOrd="5" destOrd="0" parTransId="{B158D7B3-AAFB-4723-8D1C-C8DAC12D3650}" sibTransId="{1BD62245-B4D1-4291-BE23-5FA90179D620}"/>
    <dgm:cxn modelId="{EAC637BE-4010-4AE9-80EE-41C1A54A7CC6}" type="presOf" srcId="{1E5878C5-B562-4D65-A2E7-F74B8E79B67E}" destId="{729BC567-6BFF-4147-B894-D977EBDF574F}" srcOrd="0" destOrd="0" presId="urn:microsoft.com/office/officeart/2005/8/layout/list1"/>
    <dgm:cxn modelId="{58CCE450-A6C8-4A7E-89B0-C766959D038F}" srcId="{36F358F7-6E60-482E-B0B1-A5A8043DBB51}" destId="{F4F6B1FF-7B48-4258-AC72-C86146975025}" srcOrd="0" destOrd="0" parTransId="{91A85903-692B-4443-87B6-D04C8A0E7D8E}" sibTransId="{D010A3CE-7B3D-47E4-B300-2DFCE090C208}"/>
    <dgm:cxn modelId="{3F4F9578-AD59-484B-94B0-2C78F59A4CA5}" type="presOf" srcId="{1E5878C5-B562-4D65-A2E7-F74B8E79B67E}" destId="{1F861A7A-FFF1-494B-BC93-03428BA2665F}" srcOrd="1" destOrd="0" presId="urn:microsoft.com/office/officeart/2005/8/layout/list1"/>
    <dgm:cxn modelId="{CC7EB2D9-13A6-44AD-A7A7-DCE1DD648338}" type="presOf" srcId="{D7E39B22-8C87-44B5-AB94-741D4E1AA22E}" destId="{DF7F8483-8000-4A8D-988B-B5F2C77AA428}" srcOrd="1" destOrd="0" presId="urn:microsoft.com/office/officeart/2005/8/layout/list1"/>
    <dgm:cxn modelId="{E4236165-595B-4C00-A3A7-ECB20F4F860D}" type="presOf" srcId="{EF01E197-B4B2-49DE-9F91-EEFDA8F820EB}" destId="{960E9BEE-D17C-4357-8213-0D0A84225EAE}" srcOrd="0" destOrd="0" presId="urn:microsoft.com/office/officeart/2005/8/layout/list1"/>
    <dgm:cxn modelId="{613A3B4D-DB6C-44FE-815E-D94A4D283F6B}" type="presParOf" srcId="{86C60C1A-1EF5-41B9-8D6F-FBA2075AC173}" destId="{80A73C1C-218B-4A60-BAE7-C80503C35AFA}" srcOrd="0" destOrd="0" presId="urn:microsoft.com/office/officeart/2005/8/layout/list1"/>
    <dgm:cxn modelId="{AECC9400-E856-4C98-9D83-3AF3325E7AB9}" type="presParOf" srcId="{80A73C1C-218B-4A60-BAE7-C80503C35AFA}" destId="{AF523C82-8F3D-4724-A720-5B2F01A1918A}" srcOrd="0" destOrd="0" presId="urn:microsoft.com/office/officeart/2005/8/layout/list1"/>
    <dgm:cxn modelId="{45BF3AF3-9DB8-4B87-B84D-1003ACE230BE}" type="presParOf" srcId="{80A73C1C-218B-4A60-BAE7-C80503C35AFA}" destId="{47D2175C-A2BC-4622-A7E1-D59515768914}" srcOrd="1" destOrd="0" presId="urn:microsoft.com/office/officeart/2005/8/layout/list1"/>
    <dgm:cxn modelId="{367EB0F5-C3DB-4B41-A487-61E6C4266F52}" type="presParOf" srcId="{86C60C1A-1EF5-41B9-8D6F-FBA2075AC173}" destId="{F06244AD-82DF-4EED-93E6-9BAF10E16F92}" srcOrd="1" destOrd="0" presId="urn:microsoft.com/office/officeart/2005/8/layout/list1"/>
    <dgm:cxn modelId="{014D15BE-A669-4586-8E97-39BBB25551F0}" type="presParOf" srcId="{86C60C1A-1EF5-41B9-8D6F-FBA2075AC173}" destId="{57D05B07-C370-4A81-918A-551DE6A8841B}" srcOrd="2" destOrd="0" presId="urn:microsoft.com/office/officeart/2005/8/layout/list1"/>
    <dgm:cxn modelId="{8D41DEA4-E319-4312-B8C4-8C487BC01A31}" type="presParOf" srcId="{86C60C1A-1EF5-41B9-8D6F-FBA2075AC173}" destId="{1075500B-A3C8-43F2-ABD5-4D10FDAC4533}" srcOrd="3" destOrd="0" presId="urn:microsoft.com/office/officeart/2005/8/layout/list1"/>
    <dgm:cxn modelId="{734ADDB6-7934-4D0E-ADC7-B8A574451095}" type="presParOf" srcId="{86C60C1A-1EF5-41B9-8D6F-FBA2075AC173}" destId="{552D08BB-B41F-4834-A0C0-95B9E6068B92}" srcOrd="4" destOrd="0" presId="urn:microsoft.com/office/officeart/2005/8/layout/list1"/>
    <dgm:cxn modelId="{20F42B0D-322F-4B65-BDE0-49E283AE4BDD}" type="presParOf" srcId="{552D08BB-B41F-4834-A0C0-95B9E6068B92}" destId="{86FFEF4F-EAEC-45A7-B2D9-7F750CC899D0}" srcOrd="0" destOrd="0" presId="urn:microsoft.com/office/officeart/2005/8/layout/list1"/>
    <dgm:cxn modelId="{912F703C-2DD8-4AA0-937F-F17C65F45E3C}" type="presParOf" srcId="{552D08BB-B41F-4834-A0C0-95B9E6068B92}" destId="{4D7263D0-23BC-48F8-970C-A0226DCD6841}" srcOrd="1" destOrd="0" presId="urn:microsoft.com/office/officeart/2005/8/layout/list1"/>
    <dgm:cxn modelId="{1CBF7A4C-49E3-44C4-93DD-6330A5A24EB7}" type="presParOf" srcId="{86C60C1A-1EF5-41B9-8D6F-FBA2075AC173}" destId="{542003DD-E810-4E1C-990E-6FD58BCB9161}" srcOrd="5" destOrd="0" presId="urn:microsoft.com/office/officeart/2005/8/layout/list1"/>
    <dgm:cxn modelId="{33D67B0A-F8B3-4B0F-AE02-3572CBB7B412}" type="presParOf" srcId="{86C60C1A-1EF5-41B9-8D6F-FBA2075AC173}" destId="{E9E6A274-F477-49DF-B495-896068DFCDA4}" srcOrd="6" destOrd="0" presId="urn:microsoft.com/office/officeart/2005/8/layout/list1"/>
    <dgm:cxn modelId="{828801C4-B6DE-49EF-8D7A-76BF1F4724BD}" type="presParOf" srcId="{86C60C1A-1EF5-41B9-8D6F-FBA2075AC173}" destId="{4F84C148-F61C-4D4D-886D-A0BAB8CC5436}" srcOrd="7" destOrd="0" presId="urn:microsoft.com/office/officeart/2005/8/layout/list1"/>
    <dgm:cxn modelId="{205DC32B-4D43-48B6-A6ED-D3F38D83C3D6}" type="presParOf" srcId="{86C60C1A-1EF5-41B9-8D6F-FBA2075AC173}" destId="{76EB7F59-DB5D-4B81-AB19-EB50D4E16F97}" srcOrd="8" destOrd="0" presId="urn:microsoft.com/office/officeart/2005/8/layout/list1"/>
    <dgm:cxn modelId="{C41933AA-76D9-4B52-8751-70EE772E76DC}" type="presParOf" srcId="{76EB7F59-DB5D-4B81-AB19-EB50D4E16F97}" destId="{0DE68FC6-A580-4B42-A272-CE350E5EF90C}" srcOrd="0" destOrd="0" presId="urn:microsoft.com/office/officeart/2005/8/layout/list1"/>
    <dgm:cxn modelId="{7000EBBA-C9CD-47FC-9559-9B657236C6B2}" type="presParOf" srcId="{76EB7F59-DB5D-4B81-AB19-EB50D4E16F97}" destId="{5ACA8D93-3ED1-4984-99DA-5D2A71BEA2B1}" srcOrd="1" destOrd="0" presId="urn:microsoft.com/office/officeart/2005/8/layout/list1"/>
    <dgm:cxn modelId="{D08A0332-709F-48A2-980C-BC65579B7498}" type="presParOf" srcId="{86C60C1A-1EF5-41B9-8D6F-FBA2075AC173}" destId="{C8646938-A438-48EB-9B74-126E1265EFFF}" srcOrd="9" destOrd="0" presId="urn:microsoft.com/office/officeart/2005/8/layout/list1"/>
    <dgm:cxn modelId="{D2ABBE23-3285-4056-99D5-01B970F6B86C}" type="presParOf" srcId="{86C60C1A-1EF5-41B9-8D6F-FBA2075AC173}" destId="{397646E8-D5E6-4082-991E-B686D14E26AC}" srcOrd="10" destOrd="0" presId="urn:microsoft.com/office/officeart/2005/8/layout/list1"/>
    <dgm:cxn modelId="{84E55FF3-1842-4590-9784-9C751A00FF37}" type="presParOf" srcId="{86C60C1A-1EF5-41B9-8D6F-FBA2075AC173}" destId="{34B285CA-362C-46E5-BAF4-9C1D6B30E614}" srcOrd="11" destOrd="0" presId="urn:microsoft.com/office/officeart/2005/8/layout/list1"/>
    <dgm:cxn modelId="{76AC3701-3014-4927-8856-45F9A708BD0A}" type="presParOf" srcId="{86C60C1A-1EF5-41B9-8D6F-FBA2075AC173}" destId="{167C0202-F1B7-4821-8CA5-766CEF63A31F}" srcOrd="12" destOrd="0" presId="urn:microsoft.com/office/officeart/2005/8/layout/list1"/>
    <dgm:cxn modelId="{31F68F10-4A68-440B-A0C7-F3A848E80DBA}" type="presParOf" srcId="{167C0202-F1B7-4821-8CA5-766CEF63A31F}" destId="{980F9F47-A6E5-4336-AB68-1D647E007C01}" srcOrd="0" destOrd="0" presId="urn:microsoft.com/office/officeart/2005/8/layout/list1"/>
    <dgm:cxn modelId="{3519FCB7-C4F2-434C-8683-69D985F2AFEE}" type="presParOf" srcId="{167C0202-F1B7-4821-8CA5-766CEF63A31F}" destId="{DF7F8483-8000-4A8D-988B-B5F2C77AA428}" srcOrd="1" destOrd="0" presId="urn:microsoft.com/office/officeart/2005/8/layout/list1"/>
    <dgm:cxn modelId="{8FD89CEA-2F7A-4EA2-B2A4-4FB5C9B641BE}" type="presParOf" srcId="{86C60C1A-1EF5-41B9-8D6F-FBA2075AC173}" destId="{5024B322-0CAC-4349-9B31-5C7E9411BADB}" srcOrd="13" destOrd="0" presId="urn:microsoft.com/office/officeart/2005/8/layout/list1"/>
    <dgm:cxn modelId="{D16BCEAD-900B-42F2-BEB2-73233C2ACCA7}" type="presParOf" srcId="{86C60C1A-1EF5-41B9-8D6F-FBA2075AC173}" destId="{A1AB9AB0-4DC7-4AE6-86AF-5E2C512F6D60}" srcOrd="14" destOrd="0" presId="urn:microsoft.com/office/officeart/2005/8/layout/list1"/>
    <dgm:cxn modelId="{E24777E9-9BD3-4770-B5FF-B837DA3F5D15}" type="presParOf" srcId="{86C60C1A-1EF5-41B9-8D6F-FBA2075AC173}" destId="{A7FE8941-AE94-41D7-89AF-422A018AC952}" srcOrd="15" destOrd="0" presId="urn:microsoft.com/office/officeart/2005/8/layout/list1"/>
    <dgm:cxn modelId="{1BA263C7-CC82-46E6-A44D-83948CBE7A2F}" type="presParOf" srcId="{86C60C1A-1EF5-41B9-8D6F-FBA2075AC173}" destId="{AA2DB191-7B5D-41EC-A4C7-6F66EC982830}" srcOrd="16" destOrd="0" presId="urn:microsoft.com/office/officeart/2005/8/layout/list1"/>
    <dgm:cxn modelId="{DB692B3D-CA3B-42AA-9D0E-2A5CD59656DF}" type="presParOf" srcId="{AA2DB191-7B5D-41EC-A4C7-6F66EC982830}" destId="{960E9BEE-D17C-4357-8213-0D0A84225EAE}" srcOrd="0" destOrd="0" presId="urn:microsoft.com/office/officeart/2005/8/layout/list1"/>
    <dgm:cxn modelId="{4EEC2D22-762E-47BD-A5C6-9B1359A570CA}" type="presParOf" srcId="{AA2DB191-7B5D-41EC-A4C7-6F66EC982830}" destId="{3BAA9B7D-E99D-442C-84B0-4D8B8DC569A2}" srcOrd="1" destOrd="0" presId="urn:microsoft.com/office/officeart/2005/8/layout/list1"/>
    <dgm:cxn modelId="{04139608-2611-4F09-82AD-B8CA92170D84}" type="presParOf" srcId="{86C60C1A-1EF5-41B9-8D6F-FBA2075AC173}" destId="{982EEF02-5D06-4AB1-9579-5685DB510FCA}" srcOrd="17" destOrd="0" presId="urn:microsoft.com/office/officeart/2005/8/layout/list1"/>
    <dgm:cxn modelId="{88DAB60F-3693-4B89-A96A-874DD7041A12}" type="presParOf" srcId="{86C60C1A-1EF5-41B9-8D6F-FBA2075AC173}" destId="{28C1E2DE-406D-4998-BD7E-D270293789C1}" srcOrd="18" destOrd="0" presId="urn:microsoft.com/office/officeart/2005/8/layout/list1"/>
    <dgm:cxn modelId="{F7A2A968-278A-4C79-90B1-C05C28DB68C1}" type="presParOf" srcId="{86C60C1A-1EF5-41B9-8D6F-FBA2075AC173}" destId="{2CC7D85B-14CD-446F-908F-0A73631DD46D}" srcOrd="19" destOrd="0" presId="urn:microsoft.com/office/officeart/2005/8/layout/list1"/>
    <dgm:cxn modelId="{4949130A-C379-41E8-87DC-43434DD43958}" type="presParOf" srcId="{86C60C1A-1EF5-41B9-8D6F-FBA2075AC173}" destId="{121783D5-193D-48EF-9BBA-2A46769A700F}" srcOrd="20" destOrd="0" presId="urn:microsoft.com/office/officeart/2005/8/layout/list1"/>
    <dgm:cxn modelId="{EAD2AADB-5707-42E2-A8FB-5FD37919A298}" type="presParOf" srcId="{121783D5-193D-48EF-9BBA-2A46769A700F}" destId="{729BC567-6BFF-4147-B894-D977EBDF574F}" srcOrd="0" destOrd="0" presId="urn:microsoft.com/office/officeart/2005/8/layout/list1"/>
    <dgm:cxn modelId="{54AED4C8-AF2B-47CF-A0E2-832553F42536}" type="presParOf" srcId="{121783D5-193D-48EF-9BBA-2A46769A700F}" destId="{1F861A7A-FFF1-494B-BC93-03428BA2665F}" srcOrd="1" destOrd="0" presId="urn:microsoft.com/office/officeart/2005/8/layout/list1"/>
    <dgm:cxn modelId="{17ED1B94-A18B-457E-9922-E4093D24EF51}" type="presParOf" srcId="{86C60C1A-1EF5-41B9-8D6F-FBA2075AC173}" destId="{7585EB11-30DA-44B0-9464-300A71C0171F}" srcOrd="21" destOrd="0" presId="urn:microsoft.com/office/officeart/2005/8/layout/list1"/>
    <dgm:cxn modelId="{05FC43BC-7F46-4288-86D2-AFB46C8921E0}" type="presParOf" srcId="{86C60C1A-1EF5-41B9-8D6F-FBA2075AC173}" destId="{5465B20E-9469-46F0-8736-F3914CD0795E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DFABDF-309D-4822-B146-5BD4931AC78F}" type="doc">
      <dgm:prSet loTypeId="urn:microsoft.com/office/officeart/2008/layout/VerticalCurvedLis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E794EA0-34DA-4CE1-BEB1-0E1CA50E4AB7}">
      <dgm:prSet/>
      <dgm:spPr>
        <a:solidFill>
          <a:schemeClr val="tx1"/>
        </a:solidFill>
      </dgm:spPr>
      <dgm:t>
        <a:bodyPr/>
        <a:lstStyle/>
        <a:p>
          <a:r>
            <a:rPr lang="vi-VN" dirty="0" smtClean="0"/>
            <a:t>1. Vị trí, </a:t>
          </a:r>
          <a:r>
            <a:rPr lang="en-US" dirty="0" err="1" smtClean="0"/>
            <a:t>tính</a:t>
          </a:r>
          <a:r>
            <a:rPr lang="en-US" dirty="0" smtClean="0"/>
            <a:t> </a:t>
          </a:r>
          <a:r>
            <a:rPr lang="en-US" dirty="0" err="1" smtClean="0"/>
            <a:t>chất</a:t>
          </a:r>
          <a:r>
            <a:rPr lang="vi-VN" dirty="0" smtClean="0"/>
            <a:t> môn học</a:t>
          </a:r>
          <a:endParaRPr lang="en-US" dirty="0">
            <a:solidFill>
              <a:srgbClr val="FFFF00"/>
            </a:solidFill>
          </a:endParaRPr>
        </a:p>
      </dgm:t>
    </dgm:pt>
    <dgm:pt modelId="{5D9FC0B6-ABDD-45FA-80AF-4DDD930C8609}" type="parTrans" cxnId="{4A14F78D-D10C-483F-80E9-8E07FF8BC244}">
      <dgm:prSet/>
      <dgm:spPr/>
      <dgm:t>
        <a:bodyPr/>
        <a:lstStyle/>
        <a:p>
          <a:endParaRPr lang="en-US"/>
        </a:p>
      </dgm:t>
    </dgm:pt>
    <dgm:pt modelId="{5C668E26-75B9-49DA-BD72-77F63945E19D}" type="sibTrans" cxnId="{4A14F78D-D10C-483F-80E9-8E07FF8BC244}">
      <dgm:prSet/>
      <dgm:spPr/>
      <dgm:t>
        <a:bodyPr/>
        <a:lstStyle/>
        <a:p>
          <a:endParaRPr lang="en-US"/>
        </a:p>
      </dgm:t>
    </dgm:pt>
    <dgm:pt modelId="{A018C667-A01B-4559-9FD5-1963F74F9B06}">
      <dgm:prSet/>
      <dgm:spPr>
        <a:solidFill>
          <a:schemeClr val="tx1"/>
        </a:solidFill>
      </dgm:spPr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2. </a:t>
          </a:r>
          <a:r>
            <a:rPr lang="nl-NL" dirty="0" smtClean="0"/>
            <a:t>Mục tiêu của môn học</a:t>
          </a:r>
          <a:endParaRPr lang="en-US" dirty="0">
            <a:solidFill>
              <a:srgbClr val="FFFF00"/>
            </a:solidFill>
          </a:endParaRPr>
        </a:p>
      </dgm:t>
    </dgm:pt>
    <dgm:pt modelId="{DC2D1D36-786E-477C-9B5B-944F565DDF44}" type="parTrans" cxnId="{FC8538C8-D814-4047-903E-9A43A6A66E11}">
      <dgm:prSet/>
      <dgm:spPr/>
      <dgm:t>
        <a:bodyPr/>
        <a:lstStyle/>
        <a:p>
          <a:endParaRPr lang="en-US"/>
        </a:p>
      </dgm:t>
    </dgm:pt>
    <dgm:pt modelId="{BA5D11CC-B53A-4410-AD96-0CB5D17A6569}" type="sibTrans" cxnId="{FC8538C8-D814-4047-903E-9A43A6A66E11}">
      <dgm:prSet/>
      <dgm:spPr/>
      <dgm:t>
        <a:bodyPr/>
        <a:lstStyle/>
        <a:p>
          <a:endParaRPr lang="en-US"/>
        </a:p>
      </dgm:t>
    </dgm:pt>
    <dgm:pt modelId="{B030D81D-CB5D-45DD-AFF4-8D2E5359FFE9}">
      <dgm:prSet/>
      <dgm:spPr>
        <a:solidFill>
          <a:schemeClr val="tx1"/>
        </a:solidFill>
      </dgm:spPr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3. </a:t>
          </a:r>
          <a:r>
            <a:rPr lang="vi-VN" dirty="0" smtClean="0"/>
            <a:t> Nội dung chính </a:t>
          </a:r>
          <a:endParaRPr lang="en-US" dirty="0">
            <a:solidFill>
              <a:srgbClr val="FFFF00"/>
            </a:solidFill>
          </a:endParaRPr>
        </a:p>
      </dgm:t>
    </dgm:pt>
    <dgm:pt modelId="{CD17F49B-39F8-4C6F-99F6-1EF0DA755000}" type="parTrans" cxnId="{763BB5A4-E923-47DB-A69D-D8F3CF0D653C}">
      <dgm:prSet/>
      <dgm:spPr/>
      <dgm:t>
        <a:bodyPr/>
        <a:lstStyle/>
        <a:p>
          <a:endParaRPr lang="en-US"/>
        </a:p>
      </dgm:t>
    </dgm:pt>
    <dgm:pt modelId="{69042B1B-BC20-40BD-BEE2-9427030AFB36}" type="sibTrans" cxnId="{763BB5A4-E923-47DB-A69D-D8F3CF0D653C}">
      <dgm:prSet/>
      <dgm:spPr/>
      <dgm:t>
        <a:bodyPr/>
        <a:lstStyle/>
        <a:p>
          <a:endParaRPr lang="en-US"/>
        </a:p>
      </dgm:t>
    </dgm:pt>
    <dgm:pt modelId="{D24E6B9C-AEE2-4FB9-8195-BD15F4CCC4BD}">
      <dgm:prSet/>
      <dgm:spPr>
        <a:solidFill>
          <a:schemeClr val="tx1"/>
        </a:solidFill>
      </dgm:spPr>
      <dgm:t>
        <a:bodyPr/>
        <a:lstStyle/>
        <a:p>
          <a:r>
            <a:rPr lang="nl-NL" dirty="0" smtClean="0"/>
            <a:t>4. Phương pháp dạy học và đánh giá môn học</a:t>
          </a:r>
          <a:endParaRPr lang="en-US" dirty="0">
            <a:solidFill>
              <a:srgbClr val="FFFF00"/>
            </a:solidFill>
          </a:endParaRPr>
        </a:p>
      </dgm:t>
    </dgm:pt>
    <dgm:pt modelId="{67561112-6943-4827-899B-EC45F92C0568}" type="parTrans" cxnId="{1E04348A-8C5C-475F-AE82-3BF925928E1E}">
      <dgm:prSet/>
      <dgm:spPr/>
      <dgm:t>
        <a:bodyPr/>
        <a:lstStyle/>
        <a:p>
          <a:endParaRPr lang="en-US"/>
        </a:p>
      </dgm:t>
    </dgm:pt>
    <dgm:pt modelId="{224FFB11-10D1-40BA-B8C6-65AE79A0064F}" type="sibTrans" cxnId="{1E04348A-8C5C-475F-AE82-3BF925928E1E}">
      <dgm:prSet/>
      <dgm:spPr/>
      <dgm:t>
        <a:bodyPr/>
        <a:lstStyle/>
        <a:p>
          <a:endParaRPr lang="en-US"/>
        </a:p>
      </dgm:t>
    </dgm:pt>
    <dgm:pt modelId="{87B5097A-8E35-4F37-93E1-B99C54527238}" type="pres">
      <dgm:prSet presAssocID="{91DFABDF-309D-4822-B146-5BD4931AC78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42698B71-D9B8-4A8A-939A-511235C6CBD8}" type="pres">
      <dgm:prSet presAssocID="{91DFABDF-309D-4822-B146-5BD4931AC78F}" presName="Name1" presStyleCnt="0"/>
      <dgm:spPr/>
    </dgm:pt>
    <dgm:pt modelId="{34BBE74C-E773-4EF3-A7AC-D8D59F21E7E8}" type="pres">
      <dgm:prSet presAssocID="{91DFABDF-309D-4822-B146-5BD4931AC78F}" presName="cycle" presStyleCnt="0"/>
      <dgm:spPr/>
    </dgm:pt>
    <dgm:pt modelId="{0585449E-A702-465A-BA42-C74FE59F059F}" type="pres">
      <dgm:prSet presAssocID="{91DFABDF-309D-4822-B146-5BD4931AC78F}" presName="srcNode" presStyleLbl="node1" presStyleIdx="0" presStyleCnt="4"/>
      <dgm:spPr/>
    </dgm:pt>
    <dgm:pt modelId="{9A907D2A-6AE5-4D4C-98D7-B3496463FBB9}" type="pres">
      <dgm:prSet presAssocID="{91DFABDF-309D-4822-B146-5BD4931AC78F}" presName="conn" presStyleLbl="parChTrans1D2" presStyleIdx="0" presStyleCnt="1"/>
      <dgm:spPr/>
      <dgm:t>
        <a:bodyPr/>
        <a:lstStyle/>
        <a:p>
          <a:endParaRPr lang="en-US"/>
        </a:p>
      </dgm:t>
    </dgm:pt>
    <dgm:pt modelId="{87B41BB2-F9DF-4505-AEA7-CD009D39CB49}" type="pres">
      <dgm:prSet presAssocID="{91DFABDF-309D-4822-B146-5BD4931AC78F}" presName="extraNode" presStyleLbl="node1" presStyleIdx="0" presStyleCnt="4"/>
      <dgm:spPr/>
    </dgm:pt>
    <dgm:pt modelId="{74354951-E7FF-4F14-88AC-EE6E693A4768}" type="pres">
      <dgm:prSet presAssocID="{91DFABDF-309D-4822-B146-5BD4931AC78F}" presName="dstNode" presStyleLbl="node1" presStyleIdx="0" presStyleCnt="4"/>
      <dgm:spPr/>
    </dgm:pt>
    <dgm:pt modelId="{785A0D69-8A3E-4012-BFB1-9679141CD72B}" type="pres">
      <dgm:prSet presAssocID="{6E794EA0-34DA-4CE1-BEB1-0E1CA50E4AB7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859CDA-1231-45EC-90FD-265D0B02DB45}" type="pres">
      <dgm:prSet presAssocID="{6E794EA0-34DA-4CE1-BEB1-0E1CA50E4AB7}" presName="accent_1" presStyleCnt="0"/>
      <dgm:spPr/>
    </dgm:pt>
    <dgm:pt modelId="{B5F89999-9A1D-4F20-9F08-C0DF0B11F517}" type="pres">
      <dgm:prSet presAssocID="{6E794EA0-34DA-4CE1-BEB1-0E1CA50E4AB7}" presName="accentRepeatNode" presStyleLbl="solidFgAcc1" presStyleIdx="0" presStyleCnt="4"/>
      <dgm:spPr/>
    </dgm:pt>
    <dgm:pt modelId="{4EC5BEEE-1D43-4466-811A-C105207BD831}" type="pres">
      <dgm:prSet presAssocID="{A018C667-A01B-4559-9FD5-1963F74F9B06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6F2DCA-9B31-4E40-94AD-899B08B27958}" type="pres">
      <dgm:prSet presAssocID="{A018C667-A01B-4559-9FD5-1963F74F9B06}" presName="accent_2" presStyleCnt="0"/>
      <dgm:spPr/>
    </dgm:pt>
    <dgm:pt modelId="{9A3E4936-3621-4F52-961F-4C9D2E4DE522}" type="pres">
      <dgm:prSet presAssocID="{A018C667-A01B-4559-9FD5-1963F74F9B06}" presName="accentRepeatNode" presStyleLbl="solidFgAcc1" presStyleIdx="1" presStyleCnt="4"/>
      <dgm:spPr/>
    </dgm:pt>
    <dgm:pt modelId="{5A3052E2-A345-48E8-BC39-246C4AEC5571}" type="pres">
      <dgm:prSet presAssocID="{B030D81D-CB5D-45DD-AFF4-8D2E5359FFE9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239952-2A12-4776-9041-89E755C303DA}" type="pres">
      <dgm:prSet presAssocID="{B030D81D-CB5D-45DD-AFF4-8D2E5359FFE9}" presName="accent_3" presStyleCnt="0"/>
      <dgm:spPr/>
    </dgm:pt>
    <dgm:pt modelId="{872CC3BB-3C0A-455B-BA90-B11BBB513C22}" type="pres">
      <dgm:prSet presAssocID="{B030D81D-CB5D-45DD-AFF4-8D2E5359FFE9}" presName="accentRepeatNode" presStyleLbl="solidFgAcc1" presStyleIdx="2" presStyleCnt="4"/>
      <dgm:spPr/>
    </dgm:pt>
    <dgm:pt modelId="{17ADA2F4-92A1-4AB0-9F32-F20EBAFE6BE1}" type="pres">
      <dgm:prSet presAssocID="{D24E6B9C-AEE2-4FB9-8195-BD15F4CCC4BD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A3E612-A856-40F2-8A8D-A6D2BA2F7720}" type="pres">
      <dgm:prSet presAssocID="{D24E6B9C-AEE2-4FB9-8195-BD15F4CCC4BD}" presName="accent_4" presStyleCnt="0"/>
      <dgm:spPr/>
    </dgm:pt>
    <dgm:pt modelId="{08CD1059-37C5-441A-95DE-55EC874E2276}" type="pres">
      <dgm:prSet presAssocID="{D24E6B9C-AEE2-4FB9-8195-BD15F4CCC4BD}" presName="accentRepeatNode" presStyleLbl="solidFgAcc1" presStyleIdx="3" presStyleCnt="4"/>
      <dgm:spPr/>
    </dgm:pt>
  </dgm:ptLst>
  <dgm:cxnLst>
    <dgm:cxn modelId="{B3DA3B51-B125-400D-9A93-BF1E6AEF8320}" type="presOf" srcId="{D24E6B9C-AEE2-4FB9-8195-BD15F4CCC4BD}" destId="{17ADA2F4-92A1-4AB0-9F32-F20EBAFE6BE1}" srcOrd="0" destOrd="0" presId="urn:microsoft.com/office/officeart/2008/layout/VerticalCurvedList"/>
    <dgm:cxn modelId="{A78E1684-103B-463C-B369-3DF8C54EC54D}" type="presOf" srcId="{B030D81D-CB5D-45DD-AFF4-8D2E5359FFE9}" destId="{5A3052E2-A345-48E8-BC39-246C4AEC5571}" srcOrd="0" destOrd="0" presId="urn:microsoft.com/office/officeart/2008/layout/VerticalCurvedList"/>
    <dgm:cxn modelId="{7119BED9-596F-4255-8344-B757CE839C78}" type="presOf" srcId="{6E794EA0-34DA-4CE1-BEB1-0E1CA50E4AB7}" destId="{785A0D69-8A3E-4012-BFB1-9679141CD72B}" srcOrd="0" destOrd="0" presId="urn:microsoft.com/office/officeart/2008/layout/VerticalCurvedList"/>
    <dgm:cxn modelId="{FC8538C8-D814-4047-903E-9A43A6A66E11}" srcId="{91DFABDF-309D-4822-B146-5BD4931AC78F}" destId="{A018C667-A01B-4559-9FD5-1963F74F9B06}" srcOrd="1" destOrd="0" parTransId="{DC2D1D36-786E-477C-9B5B-944F565DDF44}" sibTransId="{BA5D11CC-B53A-4410-AD96-0CB5D17A6569}"/>
    <dgm:cxn modelId="{1E04348A-8C5C-475F-AE82-3BF925928E1E}" srcId="{91DFABDF-309D-4822-B146-5BD4931AC78F}" destId="{D24E6B9C-AEE2-4FB9-8195-BD15F4CCC4BD}" srcOrd="3" destOrd="0" parTransId="{67561112-6943-4827-899B-EC45F92C0568}" sibTransId="{224FFB11-10D1-40BA-B8C6-65AE79A0064F}"/>
    <dgm:cxn modelId="{A19EE1C1-99AE-4A50-BF48-7A68B3C56417}" type="presOf" srcId="{5C668E26-75B9-49DA-BD72-77F63945E19D}" destId="{9A907D2A-6AE5-4D4C-98D7-B3496463FBB9}" srcOrd="0" destOrd="0" presId="urn:microsoft.com/office/officeart/2008/layout/VerticalCurvedList"/>
    <dgm:cxn modelId="{6F8B71CF-5DAA-4F44-9B2A-495DD4602545}" type="presOf" srcId="{91DFABDF-309D-4822-B146-5BD4931AC78F}" destId="{87B5097A-8E35-4F37-93E1-B99C54527238}" srcOrd="0" destOrd="0" presId="urn:microsoft.com/office/officeart/2008/layout/VerticalCurvedList"/>
    <dgm:cxn modelId="{4A14F78D-D10C-483F-80E9-8E07FF8BC244}" srcId="{91DFABDF-309D-4822-B146-5BD4931AC78F}" destId="{6E794EA0-34DA-4CE1-BEB1-0E1CA50E4AB7}" srcOrd="0" destOrd="0" parTransId="{5D9FC0B6-ABDD-45FA-80AF-4DDD930C8609}" sibTransId="{5C668E26-75B9-49DA-BD72-77F63945E19D}"/>
    <dgm:cxn modelId="{3E4D810C-6044-49DB-BA13-B62B9ADFA557}" type="presOf" srcId="{A018C667-A01B-4559-9FD5-1963F74F9B06}" destId="{4EC5BEEE-1D43-4466-811A-C105207BD831}" srcOrd="0" destOrd="0" presId="urn:microsoft.com/office/officeart/2008/layout/VerticalCurvedList"/>
    <dgm:cxn modelId="{763BB5A4-E923-47DB-A69D-D8F3CF0D653C}" srcId="{91DFABDF-309D-4822-B146-5BD4931AC78F}" destId="{B030D81D-CB5D-45DD-AFF4-8D2E5359FFE9}" srcOrd="2" destOrd="0" parTransId="{CD17F49B-39F8-4C6F-99F6-1EF0DA755000}" sibTransId="{69042B1B-BC20-40BD-BEE2-9427030AFB36}"/>
    <dgm:cxn modelId="{E7FF5E83-C5C5-440D-B52B-449807EF5F7E}" type="presParOf" srcId="{87B5097A-8E35-4F37-93E1-B99C54527238}" destId="{42698B71-D9B8-4A8A-939A-511235C6CBD8}" srcOrd="0" destOrd="0" presId="urn:microsoft.com/office/officeart/2008/layout/VerticalCurvedList"/>
    <dgm:cxn modelId="{3863C759-E45C-4EB9-B164-802F6C4EF592}" type="presParOf" srcId="{42698B71-D9B8-4A8A-939A-511235C6CBD8}" destId="{34BBE74C-E773-4EF3-A7AC-D8D59F21E7E8}" srcOrd="0" destOrd="0" presId="urn:microsoft.com/office/officeart/2008/layout/VerticalCurvedList"/>
    <dgm:cxn modelId="{F84EFBFC-6FAE-4B66-8B92-9D03E1449AC5}" type="presParOf" srcId="{34BBE74C-E773-4EF3-A7AC-D8D59F21E7E8}" destId="{0585449E-A702-465A-BA42-C74FE59F059F}" srcOrd="0" destOrd="0" presId="urn:microsoft.com/office/officeart/2008/layout/VerticalCurvedList"/>
    <dgm:cxn modelId="{57572B16-C489-490E-A411-3420C6D1B0FB}" type="presParOf" srcId="{34BBE74C-E773-4EF3-A7AC-D8D59F21E7E8}" destId="{9A907D2A-6AE5-4D4C-98D7-B3496463FBB9}" srcOrd="1" destOrd="0" presId="urn:microsoft.com/office/officeart/2008/layout/VerticalCurvedList"/>
    <dgm:cxn modelId="{C5CE04D4-F120-4CD8-9FC7-E1F36B92A604}" type="presParOf" srcId="{34BBE74C-E773-4EF3-A7AC-D8D59F21E7E8}" destId="{87B41BB2-F9DF-4505-AEA7-CD009D39CB49}" srcOrd="2" destOrd="0" presId="urn:microsoft.com/office/officeart/2008/layout/VerticalCurvedList"/>
    <dgm:cxn modelId="{B1FCCA19-671C-4585-B58A-3319B33E5787}" type="presParOf" srcId="{34BBE74C-E773-4EF3-A7AC-D8D59F21E7E8}" destId="{74354951-E7FF-4F14-88AC-EE6E693A4768}" srcOrd="3" destOrd="0" presId="urn:microsoft.com/office/officeart/2008/layout/VerticalCurvedList"/>
    <dgm:cxn modelId="{6BCB227E-4185-4E65-807F-FD572E3F33A0}" type="presParOf" srcId="{42698B71-D9B8-4A8A-939A-511235C6CBD8}" destId="{785A0D69-8A3E-4012-BFB1-9679141CD72B}" srcOrd="1" destOrd="0" presId="urn:microsoft.com/office/officeart/2008/layout/VerticalCurvedList"/>
    <dgm:cxn modelId="{89A01771-372C-454D-A3B3-2E8AF1E64FE5}" type="presParOf" srcId="{42698B71-D9B8-4A8A-939A-511235C6CBD8}" destId="{68859CDA-1231-45EC-90FD-265D0B02DB45}" srcOrd="2" destOrd="0" presId="urn:microsoft.com/office/officeart/2008/layout/VerticalCurvedList"/>
    <dgm:cxn modelId="{445D8F1A-928C-4B08-B374-5D305D3110BD}" type="presParOf" srcId="{68859CDA-1231-45EC-90FD-265D0B02DB45}" destId="{B5F89999-9A1D-4F20-9F08-C0DF0B11F517}" srcOrd="0" destOrd="0" presId="urn:microsoft.com/office/officeart/2008/layout/VerticalCurvedList"/>
    <dgm:cxn modelId="{6E6BA1D6-EFDF-43E2-9B37-BCB4041FA110}" type="presParOf" srcId="{42698B71-D9B8-4A8A-939A-511235C6CBD8}" destId="{4EC5BEEE-1D43-4466-811A-C105207BD831}" srcOrd="3" destOrd="0" presId="urn:microsoft.com/office/officeart/2008/layout/VerticalCurvedList"/>
    <dgm:cxn modelId="{E9B3666C-1876-4C0E-9B20-1BCB5030F899}" type="presParOf" srcId="{42698B71-D9B8-4A8A-939A-511235C6CBD8}" destId="{266F2DCA-9B31-4E40-94AD-899B08B27958}" srcOrd="4" destOrd="0" presId="urn:microsoft.com/office/officeart/2008/layout/VerticalCurvedList"/>
    <dgm:cxn modelId="{D2A8C5B9-D75F-4463-8841-1A63A5A035FA}" type="presParOf" srcId="{266F2DCA-9B31-4E40-94AD-899B08B27958}" destId="{9A3E4936-3621-4F52-961F-4C9D2E4DE522}" srcOrd="0" destOrd="0" presId="urn:microsoft.com/office/officeart/2008/layout/VerticalCurvedList"/>
    <dgm:cxn modelId="{2ACE124E-8397-470D-81A7-8E1A8EB54DFA}" type="presParOf" srcId="{42698B71-D9B8-4A8A-939A-511235C6CBD8}" destId="{5A3052E2-A345-48E8-BC39-246C4AEC5571}" srcOrd="5" destOrd="0" presId="urn:microsoft.com/office/officeart/2008/layout/VerticalCurvedList"/>
    <dgm:cxn modelId="{765241D6-6E91-41C2-9CC7-5DEE2E8AD069}" type="presParOf" srcId="{42698B71-D9B8-4A8A-939A-511235C6CBD8}" destId="{75239952-2A12-4776-9041-89E755C303DA}" srcOrd="6" destOrd="0" presId="urn:microsoft.com/office/officeart/2008/layout/VerticalCurvedList"/>
    <dgm:cxn modelId="{33DA552D-728E-4C0D-87F0-0ECCD82DBC57}" type="presParOf" srcId="{75239952-2A12-4776-9041-89E755C303DA}" destId="{872CC3BB-3C0A-455B-BA90-B11BBB513C22}" srcOrd="0" destOrd="0" presId="urn:microsoft.com/office/officeart/2008/layout/VerticalCurvedList"/>
    <dgm:cxn modelId="{D057B719-16C6-40B9-AD13-259C03CAF385}" type="presParOf" srcId="{42698B71-D9B8-4A8A-939A-511235C6CBD8}" destId="{17ADA2F4-92A1-4AB0-9F32-F20EBAFE6BE1}" srcOrd="7" destOrd="0" presId="urn:microsoft.com/office/officeart/2008/layout/VerticalCurvedList"/>
    <dgm:cxn modelId="{A0AD96ED-F02F-49AB-B06C-B994B2A14C7F}" type="presParOf" srcId="{42698B71-D9B8-4A8A-939A-511235C6CBD8}" destId="{87A3E612-A856-40F2-8A8D-A6D2BA2F7720}" srcOrd="8" destOrd="0" presId="urn:microsoft.com/office/officeart/2008/layout/VerticalCurvedList"/>
    <dgm:cxn modelId="{4AB57656-2957-4994-95D5-CF87B3CEEAEE}" type="presParOf" srcId="{87A3E612-A856-40F2-8A8D-A6D2BA2F7720}" destId="{08CD1059-37C5-441A-95DE-55EC874E2276}" srcOrd="0" destOrd="0" presId="urn:microsoft.com/office/officeart/2008/layout/VerticalCurvedList"/>
  </dgm:cxnLst>
  <dgm:bg>
    <a:solidFill>
      <a:srgbClr val="00B050"/>
    </a:solidFill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8420C80-4762-4770-900D-29E1C30B1D64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9AD85A-6C5A-4785-AC7B-F1C5F0DB413D}">
      <dgm:prSet phldrT="[Text]"/>
      <dgm:spPr/>
      <dgm:t>
        <a:bodyPr/>
        <a:lstStyle/>
        <a:p>
          <a:r>
            <a:rPr lang="vi-VN" b="1" dirty="0" smtClean="0"/>
            <a:t>1. Vị trí, </a:t>
          </a:r>
          <a:r>
            <a:rPr lang="en-US" b="1" dirty="0" err="1" smtClean="0"/>
            <a:t>tính</a:t>
          </a:r>
          <a:r>
            <a:rPr lang="en-US" b="1" dirty="0" smtClean="0"/>
            <a:t> </a:t>
          </a:r>
          <a:r>
            <a:rPr lang="en-US" b="1" dirty="0" err="1" smtClean="0"/>
            <a:t>chất</a:t>
          </a:r>
          <a:r>
            <a:rPr lang="vi-VN" b="1" dirty="0" smtClean="0"/>
            <a:t> môn học</a:t>
          </a:r>
          <a:endParaRPr lang="en-US" dirty="0"/>
        </a:p>
      </dgm:t>
    </dgm:pt>
    <dgm:pt modelId="{CBBE2E3E-C831-4937-92F7-04DE7B49124A}" type="parTrans" cxnId="{F005C7C2-E72F-4340-9D9D-E2485E310CAF}">
      <dgm:prSet/>
      <dgm:spPr/>
      <dgm:t>
        <a:bodyPr/>
        <a:lstStyle/>
        <a:p>
          <a:endParaRPr lang="en-US"/>
        </a:p>
      </dgm:t>
    </dgm:pt>
    <dgm:pt modelId="{0B24AEE4-FC95-4D63-9769-82D7204600E1}" type="sibTrans" cxnId="{F005C7C2-E72F-4340-9D9D-E2485E310CAF}">
      <dgm:prSet/>
      <dgm:spPr/>
      <dgm:t>
        <a:bodyPr/>
        <a:lstStyle/>
        <a:p>
          <a:endParaRPr lang="en-US"/>
        </a:p>
      </dgm:t>
    </dgm:pt>
    <dgm:pt modelId="{D620FEBA-AA05-4E10-9B6A-4BDAE9D16B88}">
      <dgm:prSet phldrT="[Text]"/>
      <dgm:spPr/>
      <dgm:t>
        <a:bodyPr/>
        <a:lstStyle/>
        <a:p>
          <a:r>
            <a:rPr lang="en-US" dirty="0" err="1" smtClean="0"/>
            <a:t>Vị</a:t>
          </a:r>
          <a:r>
            <a:rPr lang="en-US" dirty="0" smtClean="0"/>
            <a:t> </a:t>
          </a:r>
          <a:r>
            <a:rPr lang="en-US" dirty="0" err="1" smtClean="0"/>
            <a:t>trí</a:t>
          </a:r>
          <a:endParaRPr lang="en-US" dirty="0">
            <a:solidFill>
              <a:schemeClr val="tx1"/>
            </a:solidFill>
          </a:endParaRPr>
        </a:p>
      </dgm:t>
    </dgm:pt>
    <dgm:pt modelId="{DD25E7CF-0BC1-4365-B74F-3CDE3180FD3B}" type="parTrans" cxnId="{97E8B3B5-BEF8-4323-AF90-348703F88FE2}">
      <dgm:prSet/>
      <dgm:spPr/>
      <dgm:t>
        <a:bodyPr/>
        <a:lstStyle/>
        <a:p>
          <a:endParaRPr lang="en-US"/>
        </a:p>
      </dgm:t>
    </dgm:pt>
    <dgm:pt modelId="{B326D531-443A-4A3B-BD6D-7C34F6EFB830}" type="sibTrans" cxnId="{97E8B3B5-BEF8-4323-AF90-348703F88FE2}">
      <dgm:prSet/>
      <dgm:spPr/>
      <dgm:t>
        <a:bodyPr/>
        <a:lstStyle/>
        <a:p>
          <a:endParaRPr lang="en-US"/>
        </a:p>
      </dgm:t>
    </dgm:pt>
    <dgm:pt modelId="{B8C265F0-23CF-46FA-8E4E-7220E3E2B8F1}">
      <dgm:prSet phldrT="[Text]"/>
      <dgm:spPr/>
      <dgm:t>
        <a:bodyPr/>
        <a:lstStyle/>
        <a:p>
          <a:r>
            <a:rPr lang="nl-NL" dirty="0" smtClean="0"/>
            <a:t>Tính chất môn </a:t>
          </a:r>
          <a:r>
            <a:rPr lang="en-US" dirty="0" err="1" smtClean="0">
              <a:solidFill>
                <a:schemeClr val="tx1"/>
              </a:solidFill>
            </a:rPr>
            <a:t>học</a:t>
          </a:r>
          <a:r>
            <a:rPr lang="en-US" dirty="0" smtClean="0">
              <a:solidFill>
                <a:schemeClr val="tx1"/>
              </a:solidFill>
            </a:rPr>
            <a:t> </a:t>
          </a:r>
          <a:endParaRPr lang="en-US" dirty="0">
            <a:solidFill>
              <a:schemeClr val="tx1"/>
            </a:solidFill>
          </a:endParaRPr>
        </a:p>
      </dgm:t>
    </dgm:pt>
    <dgm:pt modelId="{C103317F-BE09-4A2A-9B7F-677220E8E8D1}" type="parTrans" cxnId="{E955C1CD-C6CD-4DAC-91EB-CCC01403498F}">
      <dgm:prSet/>
      <dgm:spPr/>
      <dgm:t>
        <a:bodyPr/>
        <a:lstStyle/>
        <a:p>
          <a:endParaRPr lang="en-US"/>
        </a:p>
      </dgm:t>
    </dgm:pt>
    <dgm:pt modelId="{3A7EB5CA-22E6-4A75-8138-4C4E8E99DE07}" type="sibTrans" cxnId="{E955C1CD-C6CD-4DAC-91EB-CCC01403498F}">
      <dgm:prSet/>
      <dgm:spPr/>
      <dgm:t>
        <a:bodyPr/>
        <a:lstStyle/>
        <a:p>
          <a:endParaRPr lang="en-US"/>
        </a:p>
      </dgm:t>
    </dgm:pt>
    <dgm:pt modelId="{19E93CE4-124E-4A35-808E-83AD36E77636}" type="pres">
      <dgm:prSet presAssocID="{78420C80-4762-4770-900D-29E1C30B1D6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DAF3B1D-87D1-48AE-9454-FE1317203C42}" type="pres">
      <dgm:prSet presAssocID="{739AD85A-6C5A-4785-AC7B-F1C5F0DB413D}" presName="composite" presStyleCnt="0"/>
      <dgm:spPr/>
    </dgm:pt>
    <dgm:pt modelId="{FFCAE73D-0BFA-4CB4-9418-26DD8E1710CB}" type="pres">
      <dgm:prSet presAssocID="{739AD85A-6C5A-4785-AC7B-F1C5F0DB413D}" presName="parTx" presStyleLbl="alignNode1" presStyleIdx="0" presStyleCnt="1" custLinFactNeighborX="-4632" custLinFactNeighborY="-1390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2F0E5B-5780-4792-8410-2AA8FE4E1315}" type="pres">
      <dgm:prSet presAssocID="{739AD85A-6C5A-4785-AC7B-F1C5F0DB413D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7E8B3B5-BEF8-4323-AF90-348703F88FE2}" srcId="{739AD85A-6C5A-4785-AC7B-F1C5F0DB413D}" destId="{D620FEBA-AA05-4E10-9B6A-4BDAE9D16B88}" srcOrd="0" destOrd="0" parTransId="{DD25E7CF-0BC1-4365-B74F-3CDE3180FD3B}" sibTransId="{B326D531-443A-4A3B-BD6D-7C34F6EFB830}"/>
    <dgm:cxn modelId="{F005C7C2-E72F-4340-9D9D-E2485E310CAF}" srcId="{78420C80-4762-4770-900D-29E1C30B1D64}" destId="{739AD85A-6C5A-4785-AC7B-F1C5F0DB413D}" srcOrd="0" destOrd="0" parTransId="{CBBE2E3E-C831-4937-92F7-04DE7B49124A}" sibTransId="{0B24AEE4-FC95-4D63-9769-82D7204600E1}"/>
    <dgm:cxn modelId="{E955C1CD-C6CD-4DAC-91EB-CCC01403498F}" srcId="{739AD85A-6C5A-4785-AC7B-F1C5F0DB413D}" destId="{B8C265F0-23CF-46FA-8E4E-7220E3E2B8F1}" srcOrd="1" destOrd="0" parTransId="{C103317F-BE09-4A2A-9B7F-677220E8E8D1}" sibTransId="{3A7EB5CA-22E6-4A75-8138-4C4E8E99DE07}"/>
    <dgm:cxn modelId="{3EEA2756-9AFF-495A-A2B2-DB639380A624}" type="presOf" srcId="{78420C80-4762-4770-900D-29E1C30B1D64}" destId="{19E93CE4-124E-4A35-808E-83AD36E77636}" srcOrd="0" destOrd="0" presId="urn:microsoft.com/office/officeart/2005/8/layout/hList1"/>
    <dgm:cxn modelId="{45DE48EF-4F2D-4FD7-8165-C9A479C4DED2}" type="presOf" srcId="{739AD85A-6C5A-4785-AC7B-F1C5F0DB413D}" destId="{FFCAE73D-0BFA-4CB4-9418-26DD8E1710CB}" srcOrd="0" destOrd="0" presId="urn:microsoft.com/office/officeart/2005/8/layout/hList1"/>
    <dgm:cxn modelId="{77AE29D7-53B4-4F3B-85AB-9438BDCF2FD8}" type="presOf" srcId="{D620FEBA-AA05-4E10-9B6A-4BDAE9D16B88}" destId="{7C2F0E5B-5780-4792-8410-2AA8FE4E1315}" srcOrd="0" destOrd="0" presId="urn:microsoft.com/office/officeart/2005/8/layout/hList1"/>
    <dgm:cxn modelId="{357B0A73-C2CD-4196-BF8C-31ADA8685597}" type="presOf" srcId="{B8C265F0-23CF-46FA-8E4E-7220E3E2B8F1}" destId="{7C2F0E5B-5780-4792-8410-2AA8FE4E1315}" srcOrd="0" destOrd="1" presId="urn:microsoft.com/office/officeart/2005/8/layout/hList1"/>
    <dgm:cxn modelId="{6C695C9F-7C71-4620-9E35-746C1095E2CD}" type="presParOf" srcId="{19E93CE4-124E-4A35-808E-83AD36E77636}" destId="{CDAF3B1D-87D1-48AE-9454-FE1317203C42}" srcOrd="0" destOrd="0" presId="urn:microsoft.com/office/officeart/2005/8/layout/hList1"/>
    <dgm:cxn modelId="{91148B4D-2A79-49FD-BC02-0270E8968D06}" type="presParOf" srcId="{CDAF3B1D-87D1-48AE-9454-FE1317203C42}" destId="{FFCAE73D-0BFA-4CB4-9418-26DD8E1710CB}" srcOrd="0" destOrd="0" presId="urn:microsoft.com/office/officeart/2005/8/layout/hList1"/>
    <dgm:cxn modelId="{71A8C30B-287B-4E5D-9D94-39890D8D4A3C}" type="presParOf" srcId="{CDAF3B1D-87D1-48AE-9454-FE1317203C42}" destId="{7C2F0E5B-5780-4792-8410-2AA8FE4E1315}" srcOrd="1" destOrd="0" presId="urn:microsoft.com/office/officeart/2005/8/layout/hList1"/>
  </dgm:cxnLst>
  <dgm:bg>
    <a:solidFill>
      <a:schemeClr val="accent1">
        <a:lumMod val="75000"/>
      </a:scheme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4EA2C8A-ADCD-49A5-88D6-CF3313E81EA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8BF3AB-B15B-4DC0-87A1-20CD9E9D7407}">
      <dgm:prSet phldrT="[Text]" custT="1"/>
      <dgm:spPr>
        <a:solidFill>
          <a:schemeClr val="tx1"/>
        </a:solidFill>
      </dgm:spPr>
      <dgm:t>
        <a:bodyPr/>
        <a:lstStyle/>
        <a:p>
          <a:pPr algn="ctr"/>
          <a:r>
            <a:rPr lang="en-US" sz="4000" i="1" dirty="0" smtClean="0"/>
            <a:t>1. </a:t>
          </a:r>
          <a:r>
            <a:rPr lang="en-US" sz="4000" i="1" dirty="0" err="1" smtClean="0"/>
            <a:t>Vị</a:t>
          </a:r>
          <a:r>
            <a:rPr lang="en-US" sz="4000" i="1" dirty="0" smtClean="0"/>
            <a:t> </a:t>
          </a:r>
          <a:r>
            <a:rPr lang="en-US" sz="4000" i="1" dirty="0" err="1" smtClean="0"/>
            <a:t>trí</a:t>
          </a:r>
          <a:r>
            <a:rPr lang="en-US" sz="4000" i="1" dirty="0" smtClean="0"/>
            <a:t> </a:t>
          </a:r>
          <a:r>
            <a:rPr lang="en-US" sz="4000" i="1" dirty="0" err="1" smtClean="0"/>
            <a:t>và</a:t>
          </a:r>
          <a:r>
            <a:rPr lang="en-US" sz="4000" i="1" dirty="0" smtClean="0"/>
            <a:t> </a:t>
          </a:r>
          <a:r>
            <a:rPr lang="en-US" sz="4000" i="1" dirty="0" err="1" smtClean="0"/>
            <a:t>tính</a:t>
          </a:r>
          <a:r>
            <a:rPr lang="en-US" sz="4000" i="1" dirty="0" smtClean="0"/>
            <a:t> </a:t>
          </a:r>
          <a:r>
            <a:rPr lang="en-US" sz="4000" i="1" dirty="0" err="1" smtClean="0"/>
            <a:t>chất</a:t>
          </a:r>
          <a:r>
            <a:rPr lang="en-US" sz="4000" i="1" dirty="0" smtClean="0"/>
            <a:t> </a:t>
          </a:r>
          <a:r>
            <a:rPr lang="en-US" sz="4000" i="1" dirty="0" err="1" smtClean="0"/>
            <a:t>môn</a:t>
          </a:r>
          <a:r>
            <a:rPr lang="en-US" sz="4000" i="1" dirty="0" smtClean="0"/>
            <a:t> </a:t>
          </a:r>
          <a:r>
            <a:rPr lang="en-US" sz="4000" i="1" dirty="0" err="1" smtClean="0"/>
            <a:t>học</a:t>
          </a:r>
          <a:r>
            <a:rPr lang="en-US" sz="4000" i="1" dirty="0" smtClean="0"/>
            <a:t> </a:t>
          </a:r>
          <a:r>
            <a:rPr lang="en-US" sz="4000" dirty="0" smtClean="0"/>
            <a:t> </a:t>
          </a:r>
          <a:endParaRPr lang="en-US" sz="3200" dirty="0"/>
        </a:p>
      </dgm:t>
    </dgm:pt>
    <dgm:pt modelId="{CA35E00F-65CE-4472-8BF4-D9F51AEA4355}" type="parTrans" cxnId="{7C439E04-01FD-48D5-B478-3671EB4779A3}">
      <dgm:prSet/>
      <dgm:spPr/>
      <dgm:t>
        <a:bodyPr/>
        <a:lstStyle/>
        <a:p>
          <a:endParaRPr lang="en-US"/>
        </a:p>
      </dgm:t>
    </dgm:pt>
    <dgm:pt modelId="{006E5A94-8F44-49D6-95C4-0A2CFC45BFD2}" type="sibTrans" cxnId="{7C439E04-01FD-48D5-B478-3671EB4779A3}">
      <dgm:prSet/>
      <dgm:spPr/>
      <dgm:t>
        <a:bodyPr/>
        <a:lstStyle/>
        <a:p>
          <a:endParaRPr lang="en-US"/>
        </a:p>
      </dgm:t>
    </dgm:pt>
    <dgm:pt modelId="{74D1C9C1-CA89-43DC-A8C1-8BA12B31FD3D}">
      <dgm:prSet phldrT="[Text]" custT="1"/>
      <dgm:spPr>
        <a:solidFill>
          <a:schemeClr val="bg1">
            <a:alpha val="90000"/>
          </a:schemeClr>
        </a:solidFill>
      </dgm:spPr>
      <dgm:t>
        <a:bodyPr/>
        <a:lstStyle/>
        <a:p>
          <a:pPr algn="just"/>
          <a:r>
            <a:rPr lang="en-US" sz="2800" u="sng" dirty="0" err="1" smtClean="0"/>
            <a:t>Vị</a:t>
          </a:r>
          <a:r>
            <a:rPr lang="en-US" sz="2800" u="sng" dirty="0" smtClean="0"/>
            <a:t> </a:t>
          </a:r>
          <a:r>
            <a:rPr lang="en-US" sz="2800" u="sng" dirty="0" err="1" smtClean="0"/>
            <a:t>trí</a:t>
          </a:r>
          <a:r>
            <a:rPr lang="en-US" sz="2800" dirty="0" smtClean="0"/>
            <a:t>: </a:t>
          </a:r>
          <a:r>
            <a:rPr lang="en-US" sz="2800" i="1" dirty="0" err="1" smtClean="0"/>
            <a:t>Chính</a:t>
          </a:r>
          <a:r>
            <a:rPr lang="en-US" sz="2800" i="1" dirty="0" smtClean="0"/>
            <a:t> </a:t>
          </a:r>
          <a:r>
            <a:rPr lang="en-US" sz="2800" i="1" dirty="0" err="1" smtClean="0"/>
            <a:t>trị</a:t>
          </a:r>
          <a:r>
            <a:rPr lang="en-US" sz="2800" dirty="0" smtClean="0"/>
            <a:t> </a:t>
          </a:r>
          <a:r>
            <a:rPr lang="en-US" sz="2800" dirty="0" err="1" smtClean="0"/>
            <a:t>trƣớc</a:t>
          </a:r>
          <a:r>
            <a:rPr lang="en-US" sz="2800" dirty="0" smtClean="0"/>
            <a:t> </a:t>
          </a:r>
          <a:r>
            <a:rPr lang="en-US" sz="2800" dirty="0" err="1" smtClean="0"/>
            <a:t>hết</a:t>
          </a:r>
          <a:r>
            <a:rPr lang="en-US" sz="2800" dirty="0" smtClean="0"/>
            <a:t> </a:t>
          </a:r>
          <a:r>
            <a:rPr lang="en-US" sz="2800" dirty="0" err="1" smtClean="0"/>
            <a:t>là</a:t>
          </a:r>
          <a:r>
            <a:rPr lang="en-US" sz="2800" dirty="0" smtClean="0"/>
            <a:t> </a:t>
          </a:r>
          <a:r>
            <a:rPr lang="en-US" sz="2800" dirty="0" err="1" smtClean="0"/>
            <a:t>bảo</a:t>
          </a:r>
          <a:r>
            <a:rPr lang="en-US" sz="2800" dirty="0" smtClean="0"/>
            <a:t> </a:t>
          </a:r>
          <a:r>
            <a:rPr lang="en-US" sz="2800" dirty="0" err="1" smtClean="0"/>
            <a:t>đảm</a:t>
          </a:r>
          <a:r>
            <a:rPr lang="en-US" sz="2800" dirty="0" smtClean="0"/>
            <a:t> </a:t>
          </a:r>
          <a:r>
            <a:rPr lang="en-US" sz="2800" dirty="0" err="1" smtClean="0"/>
            <a:t>vaitrò</a:t>
          </a:r>
          <a:r>
            <a:rPr lang="en-US" sz="2800" dirty="0" smtClean="0"/>
            <a:t> </a:t>
          </a:r>
          <a:r>
            <a:rPr lang="en-US" sz="2800" dirty="0" err="1" smtClean="0"/>
            <a:t>lãnh</a:t>
          </a:r>
          <a:r>
            <a:rPr lang="en-US" sz="2800" dirty="0" smtClean="0"/>
            <a:t> </a:t>
          </a:r>
          <a:r>
            <a:rPr lang="en-US" sz="2800" dirty="0" err="1" smtClean="0"/>
            <a:t>đạo</a:t>
          </a:r>
          <a:r>
            <a:rPr lang="en-US" sz="2800" dirty="0" smtClean="0"/>
            <a:t> </a:t>
          </a:r>
          <a:r>
            <a:rPr lang="en-US" sz="2800" dirty="0" err="1" smtClean="0"/>
            <a:t>của</a:t>
          </a:r>
          <a:r>
            <a:rPr lang="en-US" sz="2800" dirty="0" smtClean="0"/>
            <a:t> </a:t>
          </a:r>
          <a:r>
            <a:rPr lang="en-US" sz="2800" dirty="0" err="1" smtClean="0"/>
            <a:t>đảng</a:t>
          </a:r>
          <a:r>
            <a:rPr lang="en-US" sz="2800" dirty="0" smtClean="0"/>
            <a:t> </a:t>
          </a:r>
          <a:r>
            <a:rPr lang="en-US" sz="2800" dirty="0" err="1" smtClean="0"/>
            <a:t>cộng</a:t>
          </a:r>
          <a:r>
            <a:rPr lang="en-US" sz="2800" dirty="0" smtClean="0"/>
            <a:t> </a:t>
          </a:r>
          <a:r>
            <a:rPr lang="en-US" sz="2800" dirty="0" err="1" smtClean="0"/>
            <a:t>sản</a:t>
          </a:r>
          <a:r>
            <a:rPr lang="en-US" sz="2800" dirty="0" smtClean="0"/>
            <a:t>, </a:t>
          </a:r>
          <a:r>
            <a:rPr lang="en-US" sz="2800" dirty="0" err="1" smtClean="0"/>
            <a:t>hiệu</a:t>
          </a:r>
          <a:r>
            <a:rPr lang="en-US" sz="2800" dirty="0" smtClean="0"/>
            <a:t> </a:t>
          </a:r>
          <a:r>
            <a:rPr lang="en-US" sz="2800" dirty="0" err="1" smtClean="0"/>
            <a:t>lực</a:t>
          </a:r>
          <a:r>
            <a:rPr lang="en-US" sz="2800" dirty="0" smtClean="0"/>
            <a:t> </a:t>
          </a:r>
          <a:r>
            <a:rPr lang="en-US" sz="2800" dirty="0" err="1" smtClean="0"/>
            <a:t>quản</a:t>
          </a:r>
          <a:r>
            <a:rPr lang="en-US" sz="2800" dirty="0" smtClean="0"/>
            <a:t> </a:t>
          </a:r>
          <a:r>
            <a:rPr lang="en-US" sz="2800" dirty="0" err="1" smtClean="0"/>
            <a:t>lý</a:t>
          </a:r>
          <a:r>
            <a:rPr lang="en-US" sz="2800" dirty="0" smtClean="0"/>
            <a:t> </a:t>
          </a:r>
          <a:r>
            <a:rPr lang="en-US" sz="2800" dirty="0" err="1" smtClean="0"/>
            <a:t>của</a:t>
          </a:r>
          <a:r>
            <a:rPr lang="en-US" sz="2800" dirty="0" smtClean="0"/>
            <a:t> </a:t>
          </a:r>
          <a:r>
            <a:rPr lang="en-US" sz="2800" dirty="0" err="1" smtClean="0"/>
            <a:t>nhà</a:t>
          </a:r>
          <a:r>
            <a:rPr lang="en-US" sz="2800" dirty="0" smtClean="0"/>
            <a:t> </a:t>
          </a:r>
          <a:r>
            <a:rPr lang="en-US" sz="2800" dirty="0" err="1" smtClean="0"/>
            <a:t>Nứớc</a:t>
          </a:r>
          <a:endParaRPr lang="en-US" sz="2800" dirty="0"/>
        </a:p>
      </dgm:t>
    </dgm:pt>
    <dgm:pt modelId="{BFC607D3-8C76-4C35-9CE0-E79161E44789}" type="parTrans" cxnId="{7E5AEAC9-9BFE-4F04-9149-D5C3DBAE5CB6}">
      <dgm:prSet/>
      <dgm:spPr/>
      <dgm:t>
        <a:bodyPr/>
        <a:lstStyle/>
        <a:p>
          <a:endParaRPr lang="en-US"/>
        </a:p>
      </dgm:t>
    </dgm:pt>
    <dgm:pt modelId="{06338E64-6E2B-44F7-8554-19A53023E24A}" type="sibTrans" cxnId="{7E5AEAC9-9BFE-4F04-9149-D5C3DBAE5CB6}">
      <dgm:prSet/>
      <dgm:spPr/>
      <dgm:t>
        <a:bodyPr/>
        <a:lstStyle/>
        <a:p>
          <a:endParaRPr lang="en-US"/>
        </a:p>
      </dgm:t>
    </dgm:pt>
    <dgm:pt modelId="{6916217F-B746-4460-9B87-AD18B75230F0}">
      <dgm:prSet phldrT="[Text]" custT="1"/>
      <dgm:spPr>
        <a:solidFill>
          <a:schemeClr val="bg1">
            <a:alpha val="90000"/>
          </a:schemeClr>
        </a:solidFill>
      </dgm:spPr>
      <dgm:t>
        <a:bodyPr/>
        <a:lstStyle/>
        <a:p>
          <a:pPr algn="just"/>
          <a:r>
            <a:rPr lang="en-US" sz="3200" dirty="0" smtClean="0"/>
            <a:t> </a:t>
          </a:r>
          <a:r>
            <a:rPr lang="en-US" sz="3200" dirty="0" err="1" smtClean="0"/>
            <a:t>Chính</a:t>
          </a:r>
          <a:r>
            <a:rPr lang="en-US" sz="3200" dirty="0" smtClean="0"/>
            <a:t> </a:t>
          </a:r>
          <a:r>
            <a:rPr lang="en-US" sz="3200" dirty="0" err="1" smtClean="0"/>
            <a:t>trị</a:t>
          </a:r>
          <a:r>
            <a:rPr lang="en-US" sz="3200" dirty="0" smtClean="0"/>
            <a:t> </a:t>
          </a:r>
          <a:r>
            <a:rPr lang="en-US" sz="3200" dirty="0" err="1" smtClean="0"/>
            <a:t>đúng</a:t>
          </a:r>
          <a:r>
            <a:rPr lang="en-US" sz="3200" dirty="0" smtClean="0"/>
            <a:t> </a:t>
          </a:r>
          <a:r>
            <a:rPr lang="en-US" sz="3200" dirty="0" err="1" smtClean="0"/>
            <a:t>đắn</a:t>
          </a:r>
          <a:r>
            <a:rPr lang="en-US" sz="3200" dirty="0" smtClean="0"/>
            <a:t> </a:t>
          </a:r>
          <a:r>
            <a:rPr lang="en-US" sz="3200" dirty="0" err="1" smtClean="0"/>
            <a:t>giúp</a:t>
          </a:r>
          <a:r>
            <a:rPr lang="en-US" sz="3200" dirty="0" smtClean="0"/>
            <a:t> </a:t>
          </a:r>
          <a:r>
            <a:rPr lang="en-US" sz="3200" dirty="0" err="1" smtClean="0"/>
            <a:t>cho</a:t>
          </a:r>
          <a:r>
            <a:rPr lang="en-US" sz="3200" dirty="0" smtClean="0"/>
            <a:t> </a:t>
          </a:r>
          <a:r>
            <a:rPr lang="en-US" sz="3200" dirty="0" err="1" smtClean="0"/>
            <a:t>một</a:t>
          </a:r>
          <a:r>
            <a:rPr lang="en-US" sz="3200" dirty="0" smtClean="0"/>
            <a:t> </a:t>
          </a:r>
          <a:r>
            <a:rPr lang="en-US" sz="3200" dirty="0" err="1" smtClean="0"/>
            <a:t>giai</a:t>
          </a:r>
          <a:r>
            <a:rPr lang="en-US" sz="3200" dirty="0" smtClean="0"/>
            <a:t> </a:t>
          </a:r>
          <a:r>
            <a:rPr lang="en-US" sz="3200" dirty="0" err="1" smtClean="0"/>
            <a:t>cấp</a:t>
          </a:r>
          <a:r>
            <a:rPr lang="en-US" sz="3200" dirty="0" smtClean="0"/>
            <a:t>, </a:t>
          </a:r>
          <a:r>
            <a:rPr lang="en-US" sz="3200" dirty="0" err="1" smtClean="0"/>
            <a:t>mỗi</a:t>
          </a:r>
          <a:r>
            <a:rPr lang="en-US" sz="3200" dirty="0" smtClean="0"/>
            <a:t> con </a:t>
          </a:r>
          <a:r>
            <a:rPr lang="en-US" sz="3200" dirty="0" err="1" smtClean="0"/>
            <a:t>người</a:t>
          </a:r>
          <a:r>
            <a:rPr lang="en-US" sz="3200" dirty="0" smtClean="0"/>
            <a:t> </a:t>
          </a:r>
          <a:r>
            <a:rPr lang="en-US" sz="3200" dirty="0" err="1" smtClean="0"/>
            <a:t>thực</a:t>
          </a:r>
          <a:r>
            <a:rPr lang="en-US" sz="3200" dirty="0" smtClean="0"/>
            <a:t> </a:t>
          </a:r>
          <a:r>
            <a:rPr lang="en-US" sz="3200" dirty="0" err="1" smtClean="0"/>
            <a:t>hiện</a:t>
          </a:r>
          <a:r>
            <a:rPr lang="en-US" sz="3200" dirty="0" smtClean="0"/>
            <a:t> </a:t>
          </a:r>
          <a:r>
            <a:rPr lang="en-US" sz="3200" dirty="0" err="1" smtClean="0"/>
            <a:t>được</a:t>
          </a:r>
          <a:r>
            <a:rPr lang="en-US" sz="3200" dirty="0" smtClean="0"/>
            <a:t> </a:t>
          </a:r>
          <a:r>
            <a:rPr lang="en-US" sz="3200" dirty="0" err="1" smtClean="0"/>
            <a:t>mục</a:t>
          </a:r>
          <a:r>
            <a:rPr lang="en-US" sz="3200" dirty="0" smtClean="0"/>
            <a:t> </a:t>
          </a:r>
          <a:r>
            <a:rPr lang="en-US" sz="3200" dirty="0" err="1" smtClean="0"/>
            <a:t>tiêu</a:t>
          </a:r>
          <a:r>
            <a:rPr lang="en-US" sz="3200" dirty="0" smtClean="0"/>
            <a:t> </a:t>
          </a:r>
          <a:r>
            <a:rPr lang="en-US" sz="3200" dirty="0" err="1" smtClean="0"/>
            <a:t>của</a:t>
          </a:r>
          <a:r>
            <a:rPr lang="en-US" sz="3200" dirty="0" smtClean="0"/>
            <a:t> </a:t>
          </a:r>
          <a:r>
            <a:rPr lang="en-US" sz="3200" dirty="0" err="1" smtClean="0"/>
            <a:t>mình</a:t>
          </a:r>
          <a:endParaRPr lang="en-US" sz="3200" dirty="0"/>
        </a:p>
      </dgm:t>
    </dgm:pt>
    <dgm:pt modelId="{8641CC88-F4A4-4A36-AB4D-C19D94C712EC}" type="parTrans" cxnId="{2711E56C-3FBA-4713-A2D9-6B2A06AD0F9D}">
      <dgm:prSet/>
      <dgm:spPr/>
      <dgm:t>
        <a:bodyPr/>
        <a:lstStyle/>
        <a:p>
          <a:endParaRPr lang="en-US"/>
        </a:p>
      </dgm:t>
    </dgm:pt>
    <dgm:pt modelId="{3AA4CE64-AF8C-4F22-B452-1DC94C3EA2D4}" type="sibTrans" cxnId="{2711E56C-3FBA-4713-A2D9-6B2A06AD0F9D}">
      <dgm:prSet/>
      <dgm:spPr/>
      <dgm:t>
        <a:bodyPr/>
        <a:lstStyle/>
        <a:p>
          <a:endParaRPr lang="en-US"/>
        </a:p>
      </dgm:t>
    </dgm:pt>
    <dgm:pt modelId="{41A29E4C-0A6F-4ABA-B8F1-4D06DCCD2D23}">
      <dgm:prSet phldrT="[Text]"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n-US" sz="3200" dirty="0" smtClean="0"/>
            <a:t> M</a:t>
          </a:r>
          <a:r>
            <a:rPr lang="nl-NL" sz="3200" dirty="0" smtClean="0"/>
            <a:t>ôn </a:t>
          </a:r>
          <a:r>
            <a:rPr lang="nl-NL" sz="3200" dirty="0" smtClean="0"/>
            <a:t>Giáo dục chính trị là môn học bắt buộc</a:t>
          </a:r>
          <a:endParaRPr lang="en-US" dirty="0"/>
        </a:p>
      </dgm:t>
    </dgm:pt>
    <dgm:pt modelId="{A3CD863C-5340-459E-A45B-2B68C346922E}" type="parTrans" cxnId="{412A0DBF-B4D2-4B99-BDF1-0F7A056D2FE3}">
      <dgm:prSet/>
      <dgm:spPr/>
    </dgm:pt>
    <dgm:pt modelId="{C849A145-35CB-4546-ABFE-79C0787EB711}" type="sibTrans" cxnId="{412A0DBF-B4D2-4B99-BDF1-0F7A056D2FE3}">
      <dgm:prSet/>
      <dgm:spPr/>
    </dgm:pt>
    <dgm:pt modelId="{37B4D6CC-8654-435E-9061-2ECD033CF8CF}" type="pres">
      <dgm:prSet presAssocID="{A4EA2C8A-ADCD-49A5-88D6-CF3313E81EA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7165207-0C80-47D3-80F9-BFBFEE81616D}" type="pres">
      <dgm:prSet presAssocID="{D48BF3AB-B15B-4DC0-87A1-20CD9E9D7407}" presName="linNode" presStyleCnt="0"/>
      <dgm:spPr/>
    </dgm:pt>
    <dgm:pt modelId="{97BAB614-D3A4-4982-9054-F53E11B08C86}" type="pres">
      <dgm:prSet presAssocID="{D48BF3AB-B15B-4DC0-87A1-20CD9E9D7407}" presName="parentText" presStyleLbl="node1" presStyleIdx="0" presStyleCnt="1" custScaleX="7794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1F6C85-C72B-4036-BA8E-DA467CD5476E}" type="pres">
      <dgm:prSet presAssocID="{D48BF3AB-B15B-4DC0-87A1-20CD9E9D7407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711E56C-3FBA-4713-A2D9-6B2A06AD0F9D}" srcId="{D48BF3AB-B15B-4DC0-87A1-20CD9E9D7407}" destId="{6916217F-B746-4460-9B87-AD18B75230F0}" srcOrd="2" destOrd="0" parTransId="{8641CC88-F4A4-4A36-AB4D-C19D94C712EC}" sibTransId="{3AA4CE64-AF8C-4F22-B452-1DC94C3EA2D4}"/>
    <dgm:cxn modelId="{6ADA5E70-8734-4401-8A9C-7F6D890F7F0A}" type="presOf" srcId="{41A29E4C-0A6F-4ABA-B8F1-4D06DCCD2D23}" destId="{E61F6C85-C72B-4036-BA8E-DA467CD5476E}" srcOrd="0" destOrd="1" presId="urn:microsoft.com/office/officeart/2005/8/layout/vList5"/>
    <dgm:cxn modelId="{7E5AEAC9-9BFE-4F04-9149-D5C3DBAE5CB6}" srcId="{D48BF3AB-B15B-4DC0-87A1-20CD9E9D7407}" destId="{74D1C9C1-CA89-43DC-A8C1-8BA12B31FD3D}" srcOrd="0" destOrd="0" parTransId="{BFC607D3-8C76-4C35-9CE0-E79161E44789}" sibTransId="{06338E64-6E2B-44F7-8554-19A53023E24A}"/>
    <dgm:cxn modelId="{412A0DBF-B4D2-4B99-BDF1-0F7A056D2FE3}" srcId="{D48BF3AB-B15B-4DC0-87A1-20CD9E9D7407}" destId="{41A29E4C-0A6F-4ABA-B8F1-4D06DCCD2D23}" srcOrd="1" destOrd="0" parTransId="{A3CD863C-5340-459E-A45B-2B68C346922E}" sibTransId="{C849A145-35CB-4546-ABFE-79C0787EB711}"/>
    <dgm:cxn modelId="{2A501983-8482-42BB-8B09-231787FBA8B5}" type="presOf" srcId="{6916217F-B746-4460-9B87-AD18B75230F0}" destId="{E61F6C85-C72B-4036-BA8E-DA467CD5476E}" srcOrd="0" destOrd="2" presId="urn:microsoft.com/office/officeart/2005/8/layout/vList5"/>
    <dgm:cxn modelId="{2940CD58-189F-4F58-A524-B28CB5D30660}" type="presOf" srcId="{A4EA2C8A-ADCD-49A5-88D6-CF3313E81EAB}" destId="{37B4D6CC-8654-435E-9061-2ECD033CF8CF}" srcOrd="0" destOrd="0" presId="urn:microsoft.com/office/officeart/2005/8/layout/vList5"/>
    <dgm:cxn modelId="{46B832F8-28A9-473D-A4BE-6792083A3FD2}" type="presOf" srcId="{D48BF3AB-B15B-4DC0-87A1-20CD9E9D7407}" destId="{97BAB614-D3A4-4982-9054-F53E11B08C86}" srcOrd="0" destOrd="0" presId="urn:microsoft.com/office/officeart/2005/8/layout/vList5"/>
    <dgm:cxn modelId="{6EC59BE2-996D-4F20-BC94-C95ACC7726B1}" type="presOf" srcId="{74D1C9C1-CA89-43DC-A8C1-8BA12B31FD3D}" destId="{E61F6C85-C72B-4036-BA8E-DA467CD5476E}" srcOrd="0" destOrd="0" presId="urn:microsoft.com/office/officeart/2005/8/layout/vList5"/>
    <dgm:cxn modelId="{7C439E04-01FD-48D5-B478-3671EB4779A3}" srcId="{A4EA2C8A-ADCD-49A5-88D6-CF3313E81EAB}" destId="{D48BF3AB-B15B-4DC0-87A1-20CD9E9D7407}" srcOrd="0" destOrd="0" parTransId="{CA35E00F-65CE-4472-8BF4-D9F51AEA4355}" sibTransId="{006E5A94-8F44-49D6-95C4-0A2CFC45BFD2}"/>
    <dgm:cxn modelId="{7F64B7B2-4D12-4D74-812F-0A8140030E1D}" type="presParOf" srcId="{37B4D6CC-8654-435E-9061-2ECD033CF8CF}" destId="{67165207-0C80-47D3-80F9-BFBFEE81616D}" srcOrd="0" destOrd="0" presId="urn:microsoft.com/office/officeart/2005/8/layout/vList5"/>
    <dgm:cxn modelId="{4B1E609A-8FED-4D9C-A616-BC09CBDE1162}" type="presParOf" srcId="{67165207-0C80-47D3-80F9-BFBFEE81616D}" destId="{97BAB614-D3A4-4982-9054-F53E11B08C86}" srcOrd="0" destOrd="0" presId="urn:microsoft.com/office/officeart/2005/8/layout/vList5"/>
    <dgm:cxn modelId="{A613A141-448D-46B8-88D6-D806013926C0}" type="presParOf" srcId="{67165207-0C80-47D3-80F9-BFBFEE81616D}" destId="{E61F6C85-C72B-4036-BA8E-DA467CD5476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4EA2C8A-ADCD-49A5-88D6-CF3313E81EA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8BF3AB-B15B-4DC0-87A1-20CD9E9D7407}">
      <dgm:prSet phldrT="[Text]" custT="1"/>
      <dgm:spPr>
        <a:solidFill>
          <a:schemeClr val="tx1"/>
        </a:solidFill>
      </dgm:spPr>
      <dgm:t>
        <a:bodyPr/>
        <a:lstStyle/>
        <a:p>
          <a:pPr algn="ctr"/>
          <a:r>
            <a:rPr lang="en-US" sz="4000" i="1" dirty="0" smtClean="0"/>
            <a:t>1. </a:t>
          </a:r>
          <a:r>
            <a:rPr lang="en-US" sz="4000" i="1" dirty="0" err="1" smtClean="0"/>
            <a:t>Vị</a:t>
          </a:r>
          <a:r>
            <a:rPr lang="en-US" sz="4000" i="1" dirty="0" smtClean="0"/>
            <a:t> </a:t>
          </a:r>
          <a:r>
            <a:rPr lang="en-US" sz="4000" i="1" dirty="0" err="1" smtClean="0"/>
            <a:t>trí</a:t>
          </a:r>
          <a:r>
            <a:rPr lang="en-US" sz="4000" i="1" dirty="0" smtClean="0"/>
            <a:t> </a:t>
          </a:r>
          <a:r>
            <a:rPr lang="en-US" sz="4000" i="1" dirty="0" err="1" smtClean="0"/>
            <a:t>và</a:t>
          </a:r>
          <a:r>
            <a:rPr lang="en-US" sz="4000" i="1" dirty="0" smtClean="0"/>
            <a:t> </a:t>
          </a:r>
          <a:r>
            <a:rPr lang="en-US" sz="4000" i="1" dirty="0" err="1" smtClean="0"/>
            <a:t>tính</a:t>
          </a:r>
          <a:r>
            <a:rPr lang="en-US" sz="4000" i="1" dirty="0" smtClean="0"/>
            <a:t> </a:t>
          </a:r>
          <a:r>
            <a:rPr lang="en-US" sz="4000" i="1" dirty="0" err="1" smtClean="0"/>
            <a:t>chất</a:t>
          </a:r>
          <a:r>
            <a:rPr lang="en-US" sz="4000" i="1" dirty="0" smtClean="0"/>
            <a:t> </a:t>
          </a:r>
          <a:r>
            <a:rPr lang="en-US" sz="4000" i="1" dirty="0" err="1" smtClean="0"/>
            <a:t>môn</a:t>
          </a:r>
          <a:r>
            <a:rPr lang="en-US" sz="4000" i="1" dirty="0" smtClean="0"/>
            <a:t> </a:t>
          </a:r>
          <a:r>
            <a:rPr lang="en-US" sz="4000" i="1" dirty="0" err="1" smtClean="0"/>
            <a:t>học</a:t>
          </a:r>
          <a:r>
            <a:rPr lang="en-US" sz="4000" i="1" dirty="0" smtClean="0"/>
            <a:t> </a:t>
          </a:r>
          <a:r>
            <a:rPr lang="en-US" sz="4000" dirty="0" smtClean="0"/>
            <a:t> </a:t>
          </a:r>
          <a:endParaRPr lang="en-US" sz="3200" dirty="0"/>
        </a:p>
      </dgm:t>
    </dgm:pt>
    <dgm:pt modelId="{CA35E00F-65CE-4472-8BF4-D9F51AEA4355}" type="parTrans" cxnId="{7C439E04-01FD-48D5-B478-3671EB4779A3}">
      <dgm:prSet/>
      <dgm:spPr/>
      <dgm:t>
        <a:bodyPr/>
        <a:lstStyle/>
        <a:p>
          <a:endParaRPr lang="en-US"/>
        </a:p>
      </dgm:t>
    </dgm:pt>
    <dgm:pt modelId="{006E5A94-8F44-49D6-95C4-0A2CFC45BFD2}" type="sibTrans" cxnId="{7C439E04-01FD-48D5-B478-3671EB4779A3}">
      <dgm:prSet/>
      <dgm:spPr/>
      <dgm:t>
        <a:bodyPr/>
        <a:lstStyle/>
        <a:p>
          <a:endParaRPr lang="en-US"/>
        </a:p>
      </dgm:t>
    </dgm:pt>
    <dgm:pt modelId="{74D1C9C1-CA89-43DC-A8C1-8BA12B31FD3D}">
      <dgm:prSet phldrT="[Text]" custT="1"/>
      <dgm:spPr>
        <a:solidFill>
          <a:schemeClr val="bg1">
            <a:alpha val="90000"/>
          </a:schemeClr>
        </a:solidFill>
      </dgm:spPr>
      <dgm:t>
        <a:bodyPr/>
        <a:lstStyle/>
        <a:p>
          <a:pPr algn="just"/>
          <a:r>
            <a:rPr lang="nl-NL" sz="3200" u="sng" dirty="0" smtClean="0"/>
            <a:t>Tính chất</a:t>
          </a:r>
          <a:r>
            <a:rPr lang="nl-NL" sz="3200" dirty="0" smtClean="0"/>
            <a:t>: Chương trình môn học bao gồm: khái quát về CN MLN,TTHCM,ĐLCMCĐCSVN;chú trọng về đạo đức công dân, đạo đức nghề nghiệp</a:t>
          </a:r>
          <a:endParaRPr lang="en-US" sz="3200" dirty="0"/>
        </a:p>
      </dgm:t>
    </dgm:pt>
    <dgm:pt modelId="{BFC607D3-8C76-4C35-9CE0-E79161E44789}" type="parTrans" cxnId="{7E5AEAC9-9BFE-4F04-9149-D5C3DBAE5CB6}">
      <dgm:prSet/>
      <dgm:spPr/>
      <dgm:t>
        <a:bodyPr/>
        <a:lstStyle/>
        <a:p>
          <a:endParaRPr lang="en-US"/>
        </a:p>
      </dgm:t>
    </dgm:pt>
    <dgm:pt modelId="{06338E64-6E2B-44F7-8554-19A53023E24A}" type="sibTrans" cxnId="{7E5AEAC9-9BFE-4F04-9149-D5C3DBAE5CB6}">
      <dgm:prSet/>
      <dgm:spPr/>
      <dgm:t>
        <a:bodyPr/>
        <a:lstStyle/>
        <a:p>
          <a:endParaRPr lang="en-US"/>
        </a:p>
      </dgm:t>
    </dgm:pt>
    <dgm:pt modelId="{583D8E11-C8EE-4689-9650-6D76BF72BF9E}">
      <dgm:prSet phldrT="[Text]" custT="1"/>
      <dgm:spPr>
        <a:solidFill>
          <a:schemeClr val="bg1">
            <a:alpha val="90000"/>
          </a:schemeClr>
        </a:solidFill>
      </dgm:spPr>
      <dgm:t>
        <a:bodyPr/>
        <a:lstStyle/>
        <a:p>
          <a:pPr algn="just"/>
          <a:r>
            <a:rPr lang="en-US" sz="3200" dirty="0" err="1" smtClean="0"/>
            <a:t>Môn</a:t>
          </a:r>
          <a:r>
            <a:rPr lang="en-US" sz="3200" dirty="0" smtClean="0"/>
            <a:t> </a:t>
          </a:r>
          <a:r>
            <a:rPr lang="en-US" sz="3200" dirty="0" err="1" smtClean="0"/>
            <a:t>học</a:t>
          </a:r>
          <a:r>
            <a:rPr lang="en-US" sz="3200" dirty="0" smtClean="0"/>
            <a:t> </a:t>
          </a:r>
          <a:r>
            <a:rPr lang="en-US" sz="3200" i="1" dirty="0" err="1" smtClean="0"/>
            <a:t>Giáo</a:t>
          </a:r>
          <a:r>
            <a:rPr lang="en-US" sz="3200" i="1" dirty="0" smtClean="0"/>
            <a:t> </a:t>
          </a:r>
          <a:r>
            <a:rPr lang="en-US" sz="3200" i="1" dirty="0" err="1" smtClean="0"/>
            <a:t>dục</a:t>
          </a:r>
          <a:r>
            <a:rPr lang="en-US" sz="3200" i="1" dirty="0" smtClean="0"/>
            <a:t> </a:t>
          </a:r>
          <a:r>
            <a:rPr lang="en-US" sz="3200" i="1" dirty="0" err="1" smtClean="0"/>
            <a:t>chính</a:t>
          </a:r>
          <a:r>
            <a:rPr lang="en-US" sz="3200" i="1" dirty="0" smtClean="0"/>
            <a:t> </a:t>
          </a:r>
          <a:r>
            <a:rPr lang="en-US" sz="3200" i="1" dirty="0" err="1" smtClean="0"/>
            <a:t>trị</a:t>
          </a:r>
          <a:r>
            <a:rPr lang="en-US" sz="3200" dirty="0" smtClean="0"/>
            <a:t> </a:t>
          </a:r>
          <a:r>
            <a:rPr lang="en-US" sz="3200" dirty="0" err="1" smtClean="0"/>
            <a:t>gắn</a:t>
          </a:r>
          <a:r>
            <a:rPr lang="en-US" sz="3200" dirty="0" smtClean="0"/>
            <a:t> </a:t>
          </a:r>
          <a:r>
            <a:rPr lang="en-US" sz="3200" dirty="0" err="1" smtClean="0"/>
            <a:t>bó</a:t>
          </a:r>
          <a:r>
            <a:rPr lang="en-US" sz="3200" dirty="0" smtClean="0"/>
            <a:t> </a:t>
          </a:r>
          <a:r>
            <a:rPr lang="en-US" sz="3200" dirty="0" err="1" smtClean="0"/>
            <a:t>chặt</a:t>
          </a:r>
          <a:r>
            <a:rPr lang="en-US" sz="3200" dirty="0" smtClean="0"/>
            <a:t> </a:t>
          </a:r>
          <a:r>
            <a:rPr lang="en-US" sz="3200" dirty="0" err="1" smtClean="0"/>
            <a:t>chẽ</a:t>
          </a:r>
          <a:r>
            <a:rPr lang="en-US" sz="3200" dirty="0" smtClean="0"/>
            <a:t> </a:t>
          </a:r>
          <a:r>
            <a:rPr lang="en-US" sz="3200" dirty="0" err="1" smtClean="0"/>
            <a:t>với</a:t>
          </a:r>
          <a:r>
            <a:rPr lang="en-US" sz="3200" dirty="0" smtClean="0"/>
            <a:t> </a:t>
          </a:r>
          <a:r>
            <a:rPr lang="en-US" sz="3200" dirty="0" err="1" smtClean="0"/>
            <a:t>đƣờng</a:t>
          </a:r>
          <a:r>
            <a:rPr lang="en-US" sz="3200" dirty="0" smtClean="0"/>
            <a:t> </a:t>
          </a:r>
          <a:r>
            <a:rPr lang="en-US" sz="3200" dirty="0" err="1" smtClean="0"/>
            <a:t>lối</a:t>
          </a:r>
          <a:r>
            <a:rPr lang="en-US" sz="3200" dirty="0" smtClean="0"/>
            <a:t> </a:t>
          </a:r>
          <a:r>
            <a:rPr lang="en-US" sz="3200" dirty="0" err="1" smtClean="0"/>
            <a:t>của</a:t>
          </a:r>
          <a:r>
            <a:rPr lang="en-US" sz="3200" dirty="0" smtClean="0"/>
            <a:t> </a:t>
          </a:r>
          <a:r>
            <a:rPr lang="en-US" sz="3200" dirty="0" err="1" smtClean="0"/>
            <a:t>Đảng</a:t>
          </a:r>
          <a:r>
            <a:rPr lang="en-US" sz="3200" dirty="0" smtClean="0"/>
            <a:t>, </a:t>
          </a:r>
          <a:r>
            <a:rPr lang="en-US" sz="3200" dirty="0" err="1" smtClean="0"/>
            <a:t>chính</a:t>
          </a:r>
          <a:r>
            <a:rPr lang="en-US" sz="3200" dirty="0" smtClean="0"/>
            <a:t> </a:t>
          </a:r>
          <a:r>
            <a:rPr lang="en-US" sz="3200" dirty="0" err="1" smtClean="0"/>
            <a:t>sách</a:t>
          </a:r>
          <a:r>
            <a:rPr lang="en-US" sz="3200" dirty="0" smtClean="0"/>
            <a:t>, </a:t>
          </a:r>
          <a:r>
            <a:rPr lang="en-US" sz="3200" dirty="0" err="1" smtClean="0"/>
            <a:t>pháp</a:t>
          </a:r>
          <a:r>
            <a:rPr lang="en-US" sz="3200" dirty="0" smtClean="0"/>
            <a:t> </a:t>
          </a:r>
          <a:r>
            <a:rPr lang="en-US" sz="3200" dirty="0" err="1" smtClean="0"/>
            <a:t>luật</a:t>
          </a:r>
          <a:r>
            <a:rPr lang="en-US" sz="3200" dirty="0" smtClean="0"/>
            <a:t> </a:t>
          </a:r>
          <a:r>
            <a:rPr lang="en-US" sz="3200" dirty="0" err="1" smtClean="0"/>
            <a:t>của</a:t>
          </a:r>
          <a:r>
            <a:rPr lang="en-US" sz="3200" dirty="0" smtClean="0"/>
            <a:t> </a:t>
          </a:r>
          <a:r>
            <a:rPr lang="en-US" sz="3200" dirty="0" err="1" smtClean="0"/>
            <a:t>Nhà</a:t>
          </a:r>
          <a:r>
            <a:rPr lang="en-US" sz="3200" dirty="0" smtClean="0"/>
            <a:t> </a:t>
          </a:r>
          <a:r>
            <a:rPr lang="en-US" sz="3200" dirty="0" err="1" smtClean="0"/>
            <a:t>nƣớc</a:t>
          </a:r>
          <a:r>
            <a:rPr lang="en-US" sz="3200" dirty="0" smtClean="0"/>
            <a:t>, </a:t>
          </a:r>
          <a:r>
            <a:rPr lang="en-US" sz="3200" dirty="0" err="1" smtClean="0"/>
            <a:t>gắn</a:t>
          </a:r>
          <a:r>
            <a:rPr lang="en-US" sz="3200" dirty="0" smtClean="0"/>
            <a:t> </a:t>
          </a:r>
          <a:r>
            <a:rPr lang="en-US" sz="3200" dirty="0" err="1" smtClean="0"/>
            <a:t>với</a:t>
          </a:r>
          <a:r>
            <a:rPr lang="en-US" sz="3200" dirty="0" smtClean="0"/>
            <a:t> </a:t>
          </a:r>
          <a:r>
            <a:rPr lang="en-US" sz="3200" dirty="0" err="1" smtClean="0"/>
            <a:t>thực</a:t>
          </a:r>
          <a:r>
            <a:rPr lang="en-US" sz="3200" dirty="0" smtClean="0"/>
            <a:t> </a:t>
          </a:r>
          <a:r>
            <a:rPr lang="en-US" sz="3200" dirty="0" err="1" smtClean="0"/>
            <a:t>tiễn</a:t>
          </a:r>
          <a:r>
            <a:rPr lang="en-US" sz="3200" dirty="0" smtClean="0"/>
            <a:t> </a:t>
          </a:r>
          <a:r>
            <a:rPr lang="en-US" sz="3200" dirty="0" err="1" smtClean="0"/>
            <a:t>đất</a:t>
          </a:r>
          <a:r>
            <a:rPr lang="en-US" sz="3200" dirty="0" smtClean="0"/>
            <a:t> </a:t>
          </a:r>
          <a:r>
            <a:rPr lang="en-US" sz="3200" dirty="0" err="1" smtClean="0"/>
            <a:t>nứớc</a:t>
          </a:r>
          <a:r>
            <a:rPr lang="en-US" sz="3200" dirty="0" smtClean="0"/>
            <a:t>, </a:t>
          </a:r>
          <a:r>
            <a:rPr lang="en-US" sz="3200" dirty="0" err="1" smtClean="0"/>
            <a:t>gắn</a:t>
          </a:r>
          <a:r>
            <a:rPr lang="en-US" sz="3200" dirty="0" smtClean="0"/>
            <a:t> </a:t>
          </a:r>
          <a:r>
            <a:rPr lang="en-US" sz="3200" dirty="0" err="1" smtClean="0"/>
            <a:t>với</a:t>
          </a:r>
          <a:r>
            <a:rPr lang="en-US" sz="3200" dirty="0" smtClean="0"/>
            <a:t> </a:t>
          </a:r>
          <a:r>
            <a:rPr lang="en-US" sz="3200" dirty="0" err="1" smtClean="0"/>
            <a:t>sự</a:t>
          </a:r>
          <a:r>
            <a:rPr lang="en-US" sz="3200" dirty="0" smtClean="0"/>
            <a:t> </a:t>
          </a:r>
          <a:r>
            <a:rPr lang="en-US" sz="3200" dirty="0" err="1" smtClean="0"/>
            <a:t>tu</a:t>
          </a:r>
          <a:r>
            <a:rPr lang="en-US" sz="3200" dirty="0" smtClean="0"/>
            <a:t> </a:t>
          </a:r>
          <a:r>
            <a:rPr lang="en-US" sz="3200" dirty="0" err="1" smtClean="0"/>
            <a:t>dưỡng</a:t>
          </a:r>
          <a:r>
            <a:rPr lang="en-US" sz="3200" dirty="0" smtClean="0"/>
            <a:t>, </a:t>
          </a:r>
          <a:r>
            <a:rPr lang="en-US" sz="3200" dirty="0" err="1" smtClean="0"/>
            <a:t>rèn</a:t>
          </a:r>
          <a:r>
            <a:rPr lang="en-US" sz="3200" dirty="0" smtClean="0"/>
            <a:t> </a:t>
          </a:r>
          <a:r>
            <a:rPr lang="en-US" sz="3200" dirty="0" err="1" smtClean="0"/>
            <a:t>luyện</a:t>
          </a:r>
          <a:r>
            <a:rPr lang="en-US" sz="3200" dirty="0" smtClean="0"/>
            <a:t> </a:t>
          </a:r>
          <a:r>
            <a:rPr lang="en-US" sz="3200" dirty="0" err="1" smtClean="0"/>
            <a:t>của</a:t>
          </a:r>
          <a:r>
            <a:rPr lang="en-US" sz="3200" dirty="0" smtClean="0"/>
            <a:t> </a:t>
          </a:r>
          <a:r>
            <a:rPr lang="en-US" sz="3200" dirty="0" err="1" smtClean="0"/>
            <a:t>người</a:t>
          </a:r>
          <a:r>
            <a:rPr lang="en-US" sz="3200" dirty="0" smtClean="0"/>
            <a:t> </a:t>
          </a:r>
          <a:r>
            <a:rPr lang="en-US" sz="3200" dirty="0" err="1" smtClean="0"/>
            <a:t>học</a:t>
          </a:r>
          <a:endParaRPr lang="en-US" sz="3200" dirty="0"/>
        </a:p>
      </dgm:t>
    </dgm:pt>
    <dgm:pt modelId="{4109180E-962A-43ED-AE82-0CD32CC8AC74}" type="parTrans" cxnId="{8810ED4E-012B-4A21-858C-1664F347097A}">
      <dgm:prSet/>
      <dgm:spPr/>
    </dgm:pt>
    <dgm:pt modelId="{E052C604-6E6D-4E61-90F7-A3A4B8A4413C}" type="sibTrans" cxnId="{8810ED4E-012B-4A21-858C-1664F347097A}">
      <dgm:prSet/>
      <dgm:spPr/>
    </dgm:pt>
    <dgm:pt modelId="{37B4D6CC-8654-435E-9061-2ECD033CF8CF}" type="pres">
      <dgm:prSet presAssocID="{A4EA2C8A-ADCD-49A5-88D6-CF3313E81EA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7165207-0C80-47D3-80F9-BFBFEE81616D}" type="pres">
      <dgm:prSet presAssocID="{D48BF3AB-B15B-4DC0-87A1-20CD9E9D7407}" presName="linNode" presStyleCnt="0"/>
      <dgm:spPr/>
    </dgm:pt>
    <dgm:pt modelId="{97BAB614-D3A4-4982-9054-F53E11B08C86}" type="pres">
      <dgm:prSet presAssocID="{D48BF3AB-B15B-4DC0-87A1-20CD9E9D7407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1F6C85-C72B-4036-BA8E-DA467CD5476E}" type="pres">
      <dgm:prSet presAssocID="{D48BF3AB-B15B-4DC0-87A1-20CD9E9D7407}" presName="descendantText" presStyleLbl="alignAccFollowNode1" presStyleIdx="0" presStyleCnt="1" custScaleY="1251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E5AEAC9-9BFE-4F04-9149-D5C3DBAE5CB6}" srcId="{D48BF3AB-B15B-4DC0-87A1-20CD9E9D7407}" destId="{74D1C9C1-CA89-43DC-A8C1-8BA12B31FD3D}" srcOrd="0" destOrd="0" parTransId="{BFC607D3-8C76-4C35-9CE0-E79161E44789}" sibTransId="{06338E64-6E2B-44F7-8554-19A53023E24A}"/>
    <dgm:cxn modelId="{9E7E6EB5-0322-4BD6-B53E-FF98BCDC692C}" type="presOf" srcId="{583D8E11-C8EE-4689-9650-6D76BF72BF9E}" destId="{E61F6C85-C72B-4036-BA8E-DA467CD5476E}" srcOrd="0" destOrd="1" presId="urn:microsoft.com/office/officeart/2005/8/layout/vList5"/>
    <dgm:cxn modelId="{00AAB66F-4B83-4E10-9465-CB4CE8C9F9DF}" type="presOf" srcId="{D48BF3AB-B15B-4DC0-87A1-20CD9E9D7407}" destId="{97BAB614-D3A4-4982-9054-F53E11B08C86}" srcOrd="0" destOrd="0" presId="urn:microsoft.com/office/officeart/2005/8/layout/vList5"/>
    <dgm:cxn modelId="{8810ED4E-012B-4A21-858C-1664F347097A}" srcId="{D48BF3AB-B15B-4DC0-87A1-20CD9E9D7407}" destId="{583D8E11-C8EE-4689-9650-6D76BF72BF9E}" srcOrd="1" destOrd="0" parTransId="{4109180E-962A-43ED-AE82-0CD32CC8AC74}" sibTransId="{E052C604-6E6D-4E61-90F7-A3A4B8A4413C}"/>
    <dgm:cxn modelId="{7C439E04-01FD-48D5-B478-3671EB4779A3}" srcId="{A4EA2C8A-ADCD-49A5-88D6-CF3313E81EAB}" destId="{D48BF3AB-B15B-4DC0-87A1-20CD9E9D7407}" srcOrd="0" destOrd="0" parTransId="{CA35E00F-65CE-4472-8BF4-D9F51AEA4355}" sibTransId="{006E5A94-8F44-49D6-95C4-0A2CFC45BFD2}"/>
    <dgm:cxn modelId="{90608FD9-1A1A-4A4D-8B9F-6C79E83709EE}" type="presOf" srcId="{A4EA2C8A-ADCD-49A5-88D6-CF3313E81EAB}" destId="{37B4D6CC-8654-435E-9061-2ECD033CF8CF}" srcOrd="0" destOrd="0" presId="urn:microsoft.com/office/officeart/2005/8/layout/vList5"/>
    <dgm:cxn modelId="{227BF73D-AFAC-499A-AD7A-58F476AD3C46}" type="presOf" srcId="{74D1C9C1-CA89-43DC-A8C1-8BA12B31FD3D}" destId="{E61F6C85-C72B-4036-BA8E-DA467CD5476E}" srcOrd="0" destOrd="0" presId="urn:microsoft.com/office/officeart/2005/8/layout/vList5"/>
    <dgm:cxn modelId="{D5DC78C8-4CF5-46D3-8814-F275FCCC9E14}" type="presParOf" srcId="{37B4D6CC-8654-435E-9061-2ECD033CF8CF}" destId="{67165207-0C80-47D3-80F9-BFBFEE81616D}" srcOrd="0" destOrd="0" presId="urn:microsoft.com/office/officeart/2005/8/layout/vList5"/>
    <dgm:cxn modelId="{7A4FDA3F-132A-4509-B219-A283CA116173}" type="presParOf" srcId="{67165207-0C80-47D3-80F9-BFBFEE81616D}" destId="{97BAB614-D3A4-4982-9054-F53E11B08C86}" srcOrd="0" destOrd="0" presId="urn:microsoft.com/office/officeart/2005/8/layout/vList5"/>
    <dgm:cxn modelId="{5A667AD3-E40B-4697-86EA-E5E81DE2FF62}" type="presParOf" srcId="{67165207-0C80-47D3-80F9-BFBFEE81616D}" destId="{E61F6C85-C72B-4036-BA8E-DA467CD5476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FD32661-80D8-462E-8DBC-EF4EFD542DE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DEFD53-69D3-4643-A66A-A0857DE0200E}">
      <dgm:prSet phldrT="[Text]"/>
      <dgm:spPr>
        <a:solidFill>
          <a:schemeClr val="tx1"/>
        </a:solidFill>
      </dgm:spPr>
      <dgm:t>
        <a:bodyPr/>
        <a:lstStyle/>
        <a:p>
          <a:r>
            <a:rPr lang="vi-VN" dirty="0" smtClean="0"/>
            <a:t>2. Mục tiêu của môn học</a:t>
          </a:r>
          <a:endParaRPr lang="en-US" dirty="0"/>
        </a:p>
      </dgm:t>
    </dgm:pt>
    <dgm:pt modelId="{A4D60549-5116-4A26-8256-D8AC8932F0AF}" type="parTrans" cxnId="{8F3DB451-FE61-48D8-8BDD-B0CFA52BFCCC}">
      <dgm:prSet/>
      <dgm:spPr/>
      <dgm:t>
        <a:bodyPr/>
        <a:lstStyle/>
        <a:p>
          <a:endParaRPr lang="en-US"/>
        </a:p>
      </dgm:t>
    </dgm:pt>
    <dgm:pt modelId="{C0368CCE-F73A-4CEB-9155-43E8F54380B5}" type="sibTrans" cxnId="{8F3DB451-FE61-48D8-8BDD-B0CFA52BFCCC}">
      <dgm:prSet/>
      <dgm:spPr/>
      <dgm:t>
        <a:bodyPr/>
        <a:lstStyle/>
        <a:p>
          <a:endParaRPr lang="en-US"/>
        </a:p>
      </dgm:t>
    </dgm:pt>
    <dgm:pt modelId="{D97D8403-5F25-4CA4-ABF8-A162C40F98C6}">
      <dgm:prSet/>
      <dgm:spPr/>
      <dgm:t>
        <a:bodyPr/>
        <a:lstStyle/>
        <a:p>
          <a:pPr algn="just"/>
          <a:r>
            <a:rPr lang="en-US" i="1" dirty="0" err="1" smtClean="0"/>
            <a:t>Về</a:t>
          </a:r>
          <a:r>
            <a:rPr lang="en-US" i="1" dirty="0" smtClean="0"/>
            <a:t> </a:t>
          </a:r>
          <a:r>
            <a:rPr lang="en-US" i="1" dirty="0" err="1" smtClean="0"/>
            <a:t>kiến</a:t>
          </a:r>
          <a:r>
            <a:rPr lang="en-US" i="1" dirty="0" smtClean="0"/>
            <a:t> </a:t>
          </a:r>
          <a:r>
            <a:rPr lang="en-US" i="1" dirty="0" err="1" smtClean="0"/>
            <a:t>thức</a:t>
          </a:r>
          <a:r>
            <a:rPr lang="en-US" i="1" dirty="0" smtClean="0"/>
            <a:t>: </a:t>
          </a:r>
          <a:r>
            <a:rPr lang="en-US" b="0" i="0" dirty="0" err="1" smtClean="0">
              <a:latin typeface="+mn-lt"/>
            </a:rPr>
            <a:t>Hiểu</a:t>
          </a:r>
          <a:r>
            <a:rPr lang="en-US" b="0" i="1" dirty="0" smtClean="0">
              <a:latin typeface="+mn-lt"/>
            </a:rPr>
            <a:t> </a:t>
          </a:r>
          <a:r>
            <a:rPr lang="vi-VN" b="0" dirty="0" smtClean="0">
              <a:latin typeface="+mn-lt"/>
            </a:rPr>
            <a:t>được một số nội dung khái quát về </a:t>
          </a:r>
          <a:r>
            <a:rPr lang="en-US" b="0" dirty="0" err="1" smtClean="0">
              <a:latin typeface="+mn-lt"/>
            </a:rPr>
            <a:t>môn</a:t>
          </a:r>
          <a:r>
            <a:rPr lang="en-US" b="0" dirty="0" smtClean="0">
              <a:latin typeface="+mn-lt"/>
            </a:rPr>
            <a:t> </a:t>
          </a:r>
          <a:r>
            <a:rPr lang="en-US" b="0" dirty="0" err="1" smtClean="0">
              <a:latin typeface="+mn-lt"/>
            </a:rPr>
            <a:t>học</a:t>
          </a:r>
          <a:r>
            <a:rPr lang="en-US" b="0" dirty="0" smtClean="0">
              <a:latin typeface="+mn-lt"/>
            </a:rPr>
            <a:t> </a:t>
          </a:r>
        </a:p>
      </dgm:t>
    </dgm:pt>
    <dgm:pt modelId="{219C36B0-EEEF-4FC8-8E46-94A0FE97202D}" type="parTrans" cxnId="{7DFC147D-664E-42C1-A6BC-3B63314D53C7}">
      <dgm:prSet/>
      <dgm:spPr/>
      <dgm:t>
        <a:bodyPr/>
        <a:lstStyle/>
        <a:p>
          <a:endParaRPr lang="en-US"/>
        </a:p>
      </dgm:t>
    </dgm:pt>
    <dgm:pt modelId="{94B0FBBB-E5BC-4A0B-AFA1-2348B1D4CCE1}" type="sibTrans" cxnId="{7DFC147D-664E-42C1-A6BC-3B63314D53C7}">
      <dgm:prSet/>
      <dgm:spPr/>
      <dgm:t>
        <a:bodyPr/>
        <a:lstStyle/>
        <a:p>
          <a:endParaRPr lang="en-US"/>
        </a:p>
      </dgm:t>
    </dgm:pt>
    <dgm:pt modelId="{59368A90-01F0-4532-A483-3E58660C7361}">
      <dgm:prSet/>
      <dgm:spPr/>
      <dgm:t>
        <a:bodyPr/>
        <a:lstStyle/>
        <a:p>
          <a:pPr algn="just"/>
          <a:r>
            <a:rPr lang="en-US" i="1" dirty="0" err="1" smtClean="0"/>
            <a:t>Về</a:t>
          </a:r>
          <a:r>
            <a:rPr lang="en-US" i="1" dirty="0" smtClean="0"/>
            <a:t> </a:t>
          </a:r>
          <a:r>
            <a:rPr lang="en-US" i="1" dirty="0" err="1" smtClean="0"/>
            <a:t>kỹ</a:t>
          </a:r>
          <a:r>
            <a:rPr lang="en-US" i="1" dirty="0" smtClean="0"/>
            <a:t> </a:t>
          </a:r>
          <a:r>
            <a:rPr lang="en-US" i="1" dirty="0" err="1" smtClean="0"/>
            <a:t>năng</a:t>
          </a:r>
          <a:r>
            <a:rPr lang="en-US" i="1" dirty="0" smtClean="0"/>
            <a:t>: </a:t>
          </a:r>
          <a:r>
            <a:rPr lang="vi-VN" dirty="0" smtClean="0"/>
            <a:t>Vận dụng được các kiến thức chung được </a:t>
          </a:r>
          <a:r>
            <a:rPr lang="en-US" dirty="0" err="1" smtClean="0"/>
            <a:t>vào</a:t>
          </a:r>
          <a:r>
            <a:rPr lang="en-US" dirty="0" smtClean="0"/>
            <a:t> </a:t>
          </a:r>
          <a:r>
            <a:rPr lang="vi-VN" dirty="0" smtClean="0"/>
            <a:t>lối sống để trở thành người công dân tốt,người lao động tốt</a:t>
          </a:r>
          <a:r>
            <a:rPr lang="en-US" dirty="0" smtClean="0"/>
            <a:t> </a:t>
          </a:r>
          <a:r>
            <a:rPr lang="vi-VN" dirty="0" smtClean="0"/>
            <a:t>và tham gia xây dựng, bảo vệ Tổ quốc.</a:t>
          </a:r>
          <a:endParaRPr lang="vi-VN" dirty="0"/>
        </a:p>
      </dgm:t>
    </dgm:pt>
    <dgm:pt modelId="{B1580C16-C41D-4033-BC32-2E44618D9E3C}" type="parTrans" cxnId="{91FA2FFF-3FDC-428B-A26D-29913EC6E953}">
      <dgm:prSet/>
      <dgm:spPr/>
      <dgm:t>
        <a:bodyPr/>
        <a:lstStyle/>
        <a:p>
          <a:endParaRPr lang="en-US"/>
        </a:p>
      </dgm:t>
    </dgm:pt>
    <dgm:pt modelId="{A0CCD3FC-183B-4B93-B321-6BC29767265A}" type="sibTrans" cxnId="{91FA2FFF-3FDC-428B-A26D-29913EC6E953}">
      <dgm:prSet/>
      <dgm:spPr/>
      <dgm:t>
        <a:bodyPr/>
        <a:lstStyle/>
        <a:p>
          <a:endParaRPr lang="en-US"/>
        </a:p>
      </dgm:t>
    </dgm:pt>
    <dgm:pt modelId="{0AA2BAA9-AF21-4C82-A6F5-17A948EC2DE8}">
      <dgm:prSet/>
      <dgm:spPr/>
      <dgm:t>
        <a:bodyPr/>
        <a:lstStyle/>
        <a:p>
          <a:pPr algn="just"/>
          <a:r>
            <a:rPr lang="en-US" i="1" dirty="0" err="1" smtClean="0"/>
            <a:t>Về</a:t>
          </a:r>
          <a:r>
            <a:rPr lang="en-US" i="1" dirty="0" smtClean="0"/>
            <a:t> </a:t>
          </a:r>
          <a:r>
            <a:rPr lang="en-US" i="1" dirty="0" err="1" smtClean="0"/>
            <a:t>năng</a:t>
          </a:r>
          <a:r>
            <a:rPr lang="en-US" i="1" dirty="0" smtClean="0"/>
            <a:t> </a:t>
          </a:r>
          <a:r>
            <a:rPr lang="en-US" i="1" dirty="0" err="1" smtClean="0"/>
            <a:t>lực</a:t>
          </a:r>
          <a:r>
            <a:rPr lang="en-US" i="1" dirty="0" smtClean="0"/>
            <a:t> </a:t>
          </a:r>
          <a:r>
            <a:rPr lang="en-US" i="1" dirty="0" err="1" smtClean="0"/>
            <a:t>tự</a:t>
          </a:r>
          <a:r>
            <a:rPr lang="en-US" i="1" dirty="0" smtClean="0"/>
            <a:t> </a:t>
          </a:r>
          <a:r>
            <a:rPr lang="en-US" i="1" dirty="0" err="1" smtClean="0"/>
            <a:t>chủ</a:t>
          </a:r>
          <a:r>
            <a:rPr lang="en-US" i="1" dirty="0" smtClean="0"/>
            <a:t> </a:t>
          </a:r>
          <a:r>
            <a:rPr lang="en-US" i="1" dirty="0" err="1" smtClean="0"/>
            <a:t>và</a:t>
          </a:r>
          <a:r>
            <a:rPr lang="en-US" i="1" dirty="0" smtClean="0"/>
            <a:t> </a:t>
          </a:r>
          <a:r>
            <a:rPr lang="en-US" i="1" dirty="0" err="1" smtClean="0"/>
            <a:t>trách</a:t>
          </a:r>
          <a:r>
            <a:rPr lang="en-US" i="1" dirty="0" smtClean="0"/>
            <a:t> </a:t>
          </a:r>
          <a:r>
            <a:rPr lang="en-US" i="1" dirty="0" err="1" smtClean="0"/>
            <a:t>nhiệm</a:t>
          </a:r>
          <a:r>
            <a:rPr lang="en-US" i="1" dirty="0" smtClean="0"/>
            <a:t>: </a:t>
          </a:r>
          <a:r>
            <a:rPr lang="en-US" dirty="0" err="1" smtClean="0"/>
            <a:t>Có</a:t>
          </a:r>
          <a:r>
            <a:rPr lang="en-US" dirty="0" smtClean="0"/>
            <a:t> </a:t>
          </a:r>
          <a:r>
            <a:rPr lang="en-US" dirty="0" err="1" smtClean="0"/>
            <a:t>năng</a:t>
          </a:r>
          <a:r>
            <a:rPr lang="en-US" dirty="0" smtClean="0"/>
            <a:t> </a:t>
          </a:r>
          <a:r>
            <a:rPr lang="en-US" dirty="0" err="1" smtClean="0"/>
            <a:t>lực</a:t>
          </a:r>
          <a:r>
            <a:rPr lang="en-US" dirty="0" smtClean="0"/>
            <a:t> </a:t>
          </a:r>
          <a:r>
            <a:rPr lang="en-US" dirty="0" err="1" smtClean="0"/>
            <a:t>vận</a:t>
          </a:r>
          <a:r>
            <a:rPr lang="en-US" dirty="0" smtClean="0"/>
            <a:t> </a:t>
          </a:r>
          <a:r>
            <a:rPr lang="en-US" dirty="0" err="1" smtClean="0"/>
            <a:t>dụng</a:t>
          </a:r>
          <a:r>
            <a:rPr lang="en-US" dirty="0" smtClean="0"/>
            <a:t> </a:t>
          </a:r>
          <a:r>
            <a:rPr lang="en-US" dirty="0" err="1" smtClean="0"/>
            <a:t>các</a:t>
          </a:r>
          <a:r>
            <a:rPr lang="en-US" dirty="0" smtClean="0"/>
            <a:t> </a:t>
          </a:r>
          <a:r>
            <a:rPr lang="en-US" dirty="0" err="1" smtClean="0"/>
            <a:t>nội</a:t>
          </a:r>
          <a:r>
            <a:rPr lang="en-US" dirty="0" smtClean="0"/>
            <a:t> dung </a:t>
          </a:r>
          <a:r>
            <a:rPr lang="en-US" dirty="0" err="1" smtClean="0"/>
            <a:t>đã</a:t>
          </a:r>
          <a:r>
            <a:rPr lang="en-US" dirty="0" smtClean="0"/>
            <a:t> </a:t>
          </a:r>
          <a:r>
            <a:rPr lang="en-US" dirty="0" err="1" smtClean="0"/>
            <a:t>học</a:t>
          </a:r>
          <a:r>
            <a:rPr lang="en-US" i="1" dirty="0" smtClean="0"/>
            <a:t> </a:t>
          </a:r>
          <a:r>
            <a:rPr lang="en-US" dirty="0" err="1" smtClean="0"/>
            <a:t>để</a:t>
          </a:r>
          <a:r>
            <a:rPr lang="en-US" dirty="0" smtClean="0"/>
            <a:t> </a:t>
          </a:r>
          <a:r>
            <a:rPr lang="en-US" dirty="0" err="1" smtClean="0"/>
            <a:t>rèn</a:t>
          </a:r>
          <a:r>
            <a:rPr lang="en-US" dirty="0" smtClean="0"/>
            <a:t> </a:t>
          </a:r>
          <a:r>
            <a:rPr lang="en-US" dirty="0" err="1" smtClean="0"/>
            <a:t>luyện</a:t>
          </a:r>
          <a:r>
            <a:rPr lang="en-US" dirty="0" smtClean="0"/>
            <a:t> </a:t>
          </a:r>
          <a:r>
            <a:rPr lang="en-US" dirty="0" err="1" smtClean="0"/>
            <a:t>phẩm</a:t>
          </a:r>
          <a:r>
            <a:rPr lang="en-US" dirty="0" smtClean="0"/>
            <a:t> </a:t>
          </a:r>
          <a:r>
            <a:rPr lang="en-US" dirty="0" err="1" smtClean="0"/>
            <a:t>chất</a:t>
          </a:r>
          <a:r>
            <a:rPr lang="en-US" dirty="0" smtClean="0"/>
            <a:t> </a:t>
          </a:r>
          <a:r>
            <a:rPr lang="en-US" dirty="0" err="1" smtClean="0"/>
            <a:t>chính</a:t>
          </a:r>
          <a:r>
            <a:rPr lang="en-US" dirty="0" smtClean="0"/>
            <a:t> </a:t>
          </a:r>
          <a:r>
            <a:rPr lang="en-US" dirty="0" err="1" smtClean="0"/>
            <a:t>trị</a:t>
          </a:r>
          <a:r>
            <a:rPr lang="en-US" dirty="0" smtClean="0"/>
            <a:t>, </a:t>
          </a:r>
          <a:r>
            <a:rPr lang="en-US" dirty="0" err="1" smtClean="0"/>
            <a:t>đạo</a:t>
          </a:r>
          <a:r>
            <a:rPr lang="en-US" dirty="0" smtClean="0"/>
            <a:t> </a:t>
          </a:r>
          <a:r>
            <a:rPr lang="en-US" dirty="0" err="1" smtClean="0"/>
            <a:t>đức</a:t>
          </a:r>
          <a:r>
            <a:rPr lang="en-US" dirty="0" smtClean="0"/>
            <a:t>, </a:t>
          </a:r>
          <a:r>
            <a:rPr lang="en-US" dirty="0" err="1" smtClean="0"/>
            <a:t>lối</a:t>
          </a:r>
          <a:r>
            <a:rPr lang="en-US" dirty="0" smtClean="0"/>
            <a:t> </a:t>
          </a:r>
          <a:r>
            <a:rPr lang="en-US" dirty="0" err="1" smtClean="0"/>
            <a:t>sống</a:t>
          </a:r>
          <a:r>
            <a:rPr lang="en-US" dirty="0" smtClean="0"/>
            <a:t>: </a:t>
          </a:r>
          <a:r>
            <a:rPr lang="vi-VN" dirty="0" smtClean="0"/>
            <a:t>Có năng lực vận dụng các nội dung đã học để rèn luyện phẩm chất chính trị, đạo đức, lối</a:t>
          </a:r>
          <a:r>
            <a:rPr lang="en-US" dirty="0" smtClean="0"/>
            <a:t> </a:t>
          </a:r>
          <a:r>
            <a:rPr lang="en-US" dirty="0" err="1" smtClean="0"/>
            <a:t>sống</a:t>
          </a:r>
          <a:endParaRPr lang="vi-VN" dirty="0"/>
        </a:p>
      </dgm:t>
    </dgm:pt>
    <dgm:pt modelId="{29AF0911-7EE7-451B-BDC6-05346CF32F02}" type="parTrans" cxnId="{74326525-D4AA-4A07-906E-17DFB7E8F0C3}">
      <dgm:prSet/>
      <dgm:spPr/>
      <dgm:t>
        <a:bodyPr/>
        <a:lstStyle/>
        <a:p>
          <a:endParaRPr lang="en-US"/>
        </a:p>
      </dgm:t>
    </dgm:pt>
    <dgm:pt modelId="{72682A09-C750-4899-BFA6-50DF9505F630}" type="sibTrans" cxnId="{74326525-D4AA-4A07-906E-17DFB7E8F0C3}">
      <dgm:prSet/>
      <dgm:spPr/>
      <dgm:t>
        <a:bodyPr/>
        <a:lstStyle/>
        <a:p>
          <a:endParaRPr lang="en-US"/>
        </a:p>
      </dgm:t>
    </dgm:pt>
    <dgm:pt modelId="{9759F9B3-90E9-4C27-87C9-ED6483251B89}" type="pres">
      <dgm:prSet presAssocID="{0FD32661-80D8-462E-8DBC-EF4EFD542DE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FA6B6E6-8257-47A8-B4CB-8E36234BAFE1}" type="pres">
      <dgm:prSet presAssocID="{99DEFD53-69D3-4643-A66A-A0857DE0200E}" presName="parentLin" presStyleCnt="0"/>
      <dgm:spPr/>
    </dgm:pt>
    <dgm:pt modelId="{3FE662DA-BFEB-4206-BE70-CCB16137C8F8}" type="pres">
      <dgm:prSet presAssocID="{99DEFD53-69D3-4643-A66A-A0857DE0200E}" presName="parentLeftMargin" presStyleLbl="node1" presStyleIdx="0" presStyleCnt="1"/>
      <dgm:spPr/>
      <dgm:t>
        <a:bodyPr/>
        <a:lstStyle/>
        <a:p>
          <a:endParaRPr lang="en-US"/>
        </a:p>
      </dgm:t>
    </dgm:pt>
    <dgm:pt modelId="{6902E56E-CA22-4E82-8186-F9A900C87FE8}" type="pres">
      <dgm:prSet presAssocID="{99DEFD53-69D3-4643-A66A-A0857DE0200E}" presName="parentText" presStyleLbl="node1" presStyleIdx="0" presStyleCnt="1" custLinFactNeighborX="-12747" custLinFactNeighborY="-9009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8B0584-68AB-47CE-939C-74424BBFB552}" type="pres">
      <dgm:prSet presAssocID="{99DEFD53-69D3-4643-A66A-A0857DE0200E}" presName="negativeSpace" presStyleCnt="0"/>
      <dgm:spPr/>
    </dgm:pt>
    <dgm:pt modelId="{9AA6892A-8A84-4174-83BA-A8606DB78BA8}" type="pres">
      <dgm:prSet presAssocID="{99DEFD53-69D3-4643-A66A-A0857DE0200E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1FA2FFF-3FDC-428B-A26D-29913EC6E953}" srcId="{99DEFD53-69D3-4643-A66A-A0857DE0200E}" destId="{59368A90-01F0-4532-A483-3E58660C7361}" srcOrd="1" destOrd="0" parTransId="{B1580C16-C41D-4033-BC32-2E44618D9E3C}" sibTransId="{A0CCD3FC-183B-4B93-B321-6BC29767265A}"/>
    <dgm:cxn modelId="{C85C5587-C4F7-4052-86ED-E595C98E89EB}" type="presOf" srcId="{99DEFD53-69D3-4643-A66A-A0857DE0200E}" destId="{3FE662DA-BFEB-4206-BE70-CCB16137C8F8}" srcOrd="0" destOrd="0" presId="urn:microsoft.com/office/officeart/2005/8/layout/list1"/>
    <dgm:cxn modelId="{7DFC147D-664E-42C1-A6BC-3B63314D53C7}" srcId="{99DEFD53-69D3-4643-A66A-A0857DE0200E}" destId="{D97D8403-5F25-4CA4-ABF8-A162C40F98C6}" srcOrd="0" destOrd="0" parTransId="{219C36B0-EEEF-4FC8-8E46-94A0FE97202D}" sibTransId="{94B0FBBB-E5BC-4A0B-AFA1-2348B1D4CCE1}"/>
    <dgm:cxn modelId="{88856252-5330-43E2-8C56-2F8D693F83A8}" type="presOf" srcId="{0AA2BAA9-AF21-4C82-A6F5-17A948EC2DE8}" destId="{9AA6892A-8A84-4174-83BA-A8606DB78BA8}" srcOrd="0" destOrd="2" presId="urn:microsoft.com/office/officeart/2005/8/layout/list1"/>
    <dgm:cxn modelId="{CDE008D6-CA9E-4E61-8F75-F460D01E8752}" type="presOf" srcId="{D97D8403-5F25-4CA4-ABF8-A162C40F98C6}" destId="{9AA6892A-8A84-4174-83BA-A8606DB78BA8}" srcOrd="0" destOrd="0" presId="urn:microsoft.com/office/officeart/2005/8/layout/list1"/>
    <dgm:cxn modelId="{83B18E3C-9713-4044-A222-BFC0F5F53CAA}" type="presOf" srcId="{0FD32661-80D8-462E-8DBC-EF4EFD542DE3}" destId="{9759F9B3-90E9-4C27-87C9-ED6483251B89}" srcOrd="0" destOrd="0" presId="urn:microsoft.com/office/officeart/2005/8/layout/list1"/>
    <dgm:cxn modelId="{7A8B2EDA-A349-4810-AE99-165874A0B842}" type="presOf" srcId="{59368A90-01F0-4532-A483-3E58660C7361}" destId="{9AA6892A-8A84-4174-83BA-A8606DB78BA8}" srcOrd="0" destOrd="1" presId="urn:microsoft.com/office/officeart/2005/8/layout/list1"/>
    <dgm:cxn modelId="{C62A0FFA-6F67-4F28-8875-8C8EC69007F5}" type="presOf" srcId="{99DEFD53-69D3-4643-A66A-A0857DE0200E}" destId="{6902E56E-CA22-4E82-8186-F9A900C87FE8}" srcOrd="1" destOrd="0" presId="urn:microsoft.com/office/officeart/2005/8/layout/list1"/>
    <dgm:cxn modelId="{8F3DB451-FE61-48D8-8BDD-B0CFA52BFCCC}" srcId="{0FD32661-80D8-462E-8DBC-EF4EFD542DE3}" destId="{99DEFD53-69D3-4643-A66A-A0857DE0200E}" srcOrd="0" destOrd="0" parTransId="{A4D60549-5116-4A26-8256-D8AC8932F0AF}" sibTransId="{C0368CCE-F73A-4CEB-9155-43E8F54380B5}"/>
    <dgm:cxn modelId="{74326525-D4AA-4A07-906E-17DFB7E8F0C3}" srcId="{99DEFD53-69D3-4643-A66A-A0857DE0200E}" destId="{0AA2BAA9-AF21-4C82-A6F5-17A948EC2DE8}" srcOrd="2" destOrd="0" parTransId="{29AF0911-7EE7-451B-BDC6-05346CF32F02}" sibTransId="{72682A09-C750-4899-BFA6-50DF9505F630}"/>
    <dgm:cxn modelId="{853339F7-3C75-4AFF-9019-C2ABDCA2C17C}" type="presParOf" srcId="{9759F9B3-90E9-4C27-87C9-ED6483251B89}" destId="{CFA6B6E6-8257-47A8-B4CB-8E36234BAFE1}" srcOrd="0" destOrd="0" presId="urn:microsoft.com/office/officeart/2005/8/layout/list1"/>
    <dgm:cxn modelId="{40DA2495-CB8F-485B-967D-FE63CEEB289C}" type="presParOf" srcId="{CFA6B6E6-8257-47A8-B4CB-8E36234BAFE1}" destId="{3FE662DA-BFEB-4206-BE70-CCB16137C8F8}" srcOrd="0" destOrd="0" presId="urn:microsoft.com/office/officeart/2005/8/layout/list1"/>
    <dgm:cxn modelId="{C76CA053-33EB-45C1-BA66-6463DADB3777}" type="presParOf" srcId="{CFA6B6E6-8257-47A8-B4CB-8E36234BAFE1}" destId="{6902E56E-CA22-4E82-8186-F9A900C87FE8}" srcOrd="1" destOrd="0" presId="urn:microsoft.com/office/officeart/2005/8/layout/list1"/>
    <dgm:cxn modelId="{34BF39AB-AC64-42BA-91DD-9414A948DC06}" type="presParOf" srcId="{9759F9B3-90E9-4C27-87C9-ED6483251B89}" destId="{3D8B0584-68AB-47CE-939C-74424BBFB552}" srcOrd="1" destOrd="0" presId="urn:microsoft.com/office/officeart/2005/8/layout/list1"/>
    <dgm:cxn modelId="{7B918431-59E8-45B2-95FF-D3312C7EB582}" type="presParOf" srcId="{9759F9B3-90E9-4C27-87C9-ED6483251B89}" destId="{9AA6892A-8A84-4174-83BA-A8606DB78BA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76818FF-BD2C-4BB5-BA58-044BFFD8CE37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FCF67CA-B848-4290-B125-D9B0F0F9D9B6}">
      <dgm:prSet phldrT="[Text]" custT="1"/>
      <dgm:spPr/>
      <dgm:t>
        <a:bodyPr/>
        <a:lstStyle/>
        <a:p>
          <a:r>
            <a:rPr lang="en-US" sz="2800" i="1" dirty="0" err="1" smtClean="0">
              <a:latin typeface="+mn-lt"/>
            </a:rPr>
            <a:t>Phương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pháp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giảng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dạy</a:t>
          </a:r>
          <a:endParaRPr lang="en-US" sz="2800" dirty="0">
            <a:latin typeface="+mn-lt"/>
          </a:endParaRPr>
        </a:p>
      </dgm:t>
    </dgm:pt>
    <dgm:pt modelId="{70616606-6E5D-4F3B-823F-2655295ED920}" type="parTrans" cxnId="{93434903-2EBB-4701-9AED-9653DBC518C4}">
      <dgm:prSet/>
      <dgm:spPr/>
      <dgm:t>
        <a:bodyPr/>
        <a:lstStyle/>
        <a:p>
          <a:endParaRPr lang="en-US"/>
        </a:p>
      </dgm:t>
    </dgm:pt>
    <dgm:pt modelId="{CC89C32E-0756-46C2-8DE8-5FC72FF4EDA6}" type="sibTrans" cxnId="{93434903-2EBB-4701-9AED-9653DBC518C4}">
      <dgm:prSet/>
      <dgm:spPr/>
      <dgm:t>
        <a:bodyPr/>
        <a:lstStyle/>
        <a:p>
          <a:endParaRPr lang="en-US"/>
        </a:p>
      </dgm:t>
    </dgm:pt>
    <dgm:pt modelId="{0CBA3C2C-1F35-4E14-BB84-B05C786EFD6C}">
      <dgm:prSet phldrT="[Text]" custT="1"/>
      <dgm:spPr/>
      <dgm:t>
        <a:bodyPr/>
        <a:lstStyle/>
        <a:p>
          <a:r>
            <a:rPr lang="en-US" sz="2400" dirty="0" err="1" smtClean="0">
              <a:latin typeface="+mn-lt"/>
            </a:rPr>
            <a:t>Học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sinh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cố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gắng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liên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hệ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mới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thực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tiễn</a:t>
          </a:r>
          <a:r>
            <a:rPr lang="en-US" sz="2400" dirty="0" smtClean="0">
              <a:latin typeface="+mn-lt"/>
            </a:rPr>
            <a:t>, </a:t>
          </a:r>
          <a:r>
            <a:rPr lang="en-US" sz="2400" dirty="0" err="1" smtClean="0">
              <a:latin typeface="+mn-lt"/>
            </a:rPr>
            <a:t>tự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nghiên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cứu</a:t>
          </a:r>
          <a:r>
            <a:rPr lang="en-US" sz="2400" dirty="0" smtClean="0">
              <a:latin typeface="+mn-lt"/>
            </a:rPr>
            <a:t>, </a:t>
          </a:r>
          <a:r>
            <a:rPr lang="en-US" sz="2400" dirty="0" err="1" smtClean="0">
              <a:latin typeface="+mn-lt"/>
            </a:rPr>
            <a:t>thảo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luận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tích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cực</a:t>
          </a:r>
          <a:endParaRPr lang="en-US" sz="2400" dirty="0">
            <a:latin typeface="+mn-lt"/>
          </a:endParaRPr>
        </a:p>
      </dgm:t>
    </dgm:pt>
    <dgm:pt modelId="{5E5DD468-A41B-4258-9E97-66788173F3C2}" type="parTrans" cxnId="{850E45FE-AC4A-4C8C-A46E-2194AA07871A}">
      <dgm:prSet/>
      <dgm:spPr/>
      <dgm:t>
        <a:bodyPr/>
        <a:lstStyle/>
        <a:p>
          <a:endParaRPr lang="en-US"/>
        </a:p>
      </dgm:t>
    </dgm:pt>
    <dgm:pt modelId="{3DD98473-F728-49E6-9D1A-F2C3D7642808}" type="sibTrans" cxnId="{850E45FE-AC4A-4C8C-A46E-2194AA07871A}">
      <dgm:prSet/>
      <dgm:spPr/>
      <dgm:t>
        <a:bodyPr/>
        <a:lstStyle/>
        <a:p>
          <a:endParaRPr lang="en-US"/>
        </a:p>
      </dgm:t>
    </dgm:pt>
    <dgm:pt modelId="{EC37A2AA-F3AE-49E1-856F-F9AFB10D8081}">
      <dgm:prSet phldrT="[Text]" custT="1"/>
      <dgm:spPr/>
      <dgm:t>
        <a:bodyPr/>
        <a:lstStyle/>
        <a:p>
          <a:r>
            <a:rPr lang="en-US" sz="2400" dirty="0" err="1" smtClean="0">
              <a:latin typeface="+mn-lt"/>
            </a:rPr>
            <a:t>Tổ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chức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cho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sinh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viên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thảo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luận</a:t>
          </a:r>
          <a:r>
            <a:rPr lang="en-US" sz="2400" dirty="0" smtClean="0">
              <a:latin typeface="+mn-lt"/>
            </a:rPr>
            <a:t>, </a:t>
          </a:r>
          <a:r>
            <a:rPr lang="en-US" sz="2400" dirty="0" err="1" smtClean="0">
              <a:latin typeface="+mn-lt"/>
            </a:rPr>
            <a:t>xem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băng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hình</a:t>
          </a:r>
          <a:r>
            <a:rPr lang="en-US" sz="2400" dirty="0" smtClean="0">
              <a:latin typeface="+mn-lt"/>
            </a:rPr>
            <a:t>, </a:t>
          </a:r>
          <a:r>
            <a:rPr lang="en-US" sz="2400" dirty="0" err="1" smtClean="0">
              <a:latin typeface="+mn-lt"/>
            </a:rPr>
            <a:t>tác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phẩm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tư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liệu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lịch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sử</a:t>
          </a:r>
          <a:r>
            <a:rPr lang="en-US" sz="2400" dirty="0" smtClean="0">
              <a:latin typeface="+mn-lt"/>
            </a:rPr>
            <a:t>,</a:t>
          </a:r>
          <a:endParaRPr lang="en-US" sz="2400" dirty="0">
            <a:latin typeface="+mn-lt"/>
          </a:endParaRPr>
        </a:p>
      </dgm:t>
    </dgm:pt>
    <dgm:pt modelId="{16028410-D631-4782-BB89-2A9135494342}" type="parTrans" cxnId="{779BCDF1-EA41-492A-BC3D-FB76A3FD6020}">
      <dgm:prSet/>
      <dgm:spPr/>
      <dgm:t>
        <a:bodyPr/>
        <a:lstStyle/>
        <a:p>
          <a:endParaRPr lang="en-US"/>
        </a:p>
      </dgm:t>
    </dgm:pt>
    <dgm:pt modelId="{85C501CF-3FAA-4959-AA60-04068AEAB427}" type="sibTrans" cxnId="{779BCDF1-EA41-492A-BC3D-FB76A3FD6020}">
      <dgm:prSet/>
      <dgm:spPr/>
      <dgm:t>
        <a:bodyPr/>
        <a:lstStyle/>
        <a:p>
          <a:endParaRPr lang="en-US"/>
        </a:p>
      </dgm:t>
    </dgm:pt>
    <dgm:pt modelId="{BBA51264-2F7D-4AFC-88C5-21511EADD4BE}">
      <dgm:prSet phldrT="[Text]" custT="1"/>
      <dgm:spPr/>
      <dgm:t>
        <a:bodyPr/>
        <a:lstStyle/>
        <a:p>
          <a:r>
            <a:rPr lang="en-US" sz="2800" b="1" dirty="0" err="1" smtClean="0"/>
            <a:t>Đánh</a:t>
          </a:r>
          <a:r>
            <a:rPr lang="en-US" sz="2800" b="1" dirty="0" smtClean="0"/>
            <a:t> </a:t>
          </a:r>
          <a:r>
            <a:rPr lang="en-US" sz="2800" b="1" dirty="0" err="1" smtClean="0"/>
            <a:t>giá</a:t>
          </a:r>
          <a:r>
            <a:rPr lang="en-US" sz="2800" b="1" dirty="0" smtClean="0"/>
            <a:t> </a:t>
          </a:r>
          <a:r>
            <a:rPr lang="en-US" sz="2800" b="1" dirty="0" err="1" smtClean="0"/>
            <a:t>môn</a:t>
          </a:r>
          <a:r>
            <a:rPr lang="en-US" sz="2800" b="1" dirty="0" smtClean="0"/>
            <a:t> </a:t>
          </a:r>
          <a:r>
            <a:rPr lang="en-US" sz="2800" b="1" dirty="0" err="1" smtClean="0"/>
            <a:t>học</a:t>
          </a:r>
          <a:endParaRPr lang="en-US" sz="2800" dirty="0">
            <a:latin typeface="+mn-lt"/>
          </a:endParaRPr>
        </a:p>
      </dgm:t>
    </dgm:pt>
    <dgm:pt modelId="{D95959CF-6663-435D-92E2-E6CF679C6FD6}" type="parTrans" cxnId="{8E35AAC6-1BE6-45B8-9744-BC3163970B68}">
      <dgm:prSet/>
      <dgm:spPr/>
      <dgm:t>
        <a:bodyPr/>
        <a:lstStyle/>
        <a:p>
          <a:endParaRPr lang="en-US"/>
        </a:p>
      </dgm:t>
    </dgm:pt>
    <dgm:pt modelId="{36F9C3E6-16EB-4B2E-A800-A1E5A6D5364B}" type="sibTrans" cxnId="{8E35AAC6-1BE6-45B8-9744-BC3163970B68}">
      <dgm:prSet/>
      <dgm:spPr/>
      <dgm:t>
        <a:bodyPr/>
        <a:lstStyle/>
        <a:p>
          <a:endParaRPr lang="en-US"/>
        </a:p>
      </dgm:t>
    </dgm:pt>
    <dgm:pt modelId="{01979E30-FC87-46D8-A032-13196B049FB6}">
      <dgm:prSet phldrT="[Text]" custT="1"/>
      <dgm:spPr/>
      <dgm:t>
        <a:bodyPr/>
        <a:lstStyle/>
        <a:p>
          <a:r>
            <a:rPr lang="en-US" sz="2400" dirty="0" err="1" smtClean="0">
              <a:latin typeface="+mn-lt"/>
            </a:rPr>
            <a:t>Chuyên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cần</a:t>
          </a:r>
          <a:endParaRPr lang="en-US" sz="2400" dirty="0">
            <a:latin typeface="+mn-lt"/>
          </a:endParaRPr>
        </a:p>
      </dgm:t>
    </dgm:pt>
    <dgm:pt modelId="{EF3498DD-1B23-46E7-A8D6-D41FEA79CB61}" type="parTrans" cxnId="{4FAC7940-8DCD-47E9-BC77-F28EA77E1830}">
      <dgm:prSet/>
      <dgm:spPr/>
      <dgm:t>
        <a:bodyPr/>
        <a:lstStyle/>
        <a:p>
          <a:endParaRPr lang="en-US"/>
        </a:p>
      </dgm:t>
    </dgm:pt>
    <dgm:pt modelId="{28E5B695-527B-415F-B171-431B85040303}" type="sibTrans" cxnId="{4FAC7940-8DCD-47E9-BC77-F28EA77E1830}">
      <dgm:prSet/>
      <dgm:spPr/>
      <dgm:t>
        <a:bodyPr/>
        <a:lstStyle/>
        <a:p>
          <a:endParaRPr lang="en-US"/>
        </a:p>
      </dgm:t>
    </dgm:pt>
    <dgm:pt modelId="{55878AC5-251B-4A84-91F6-36C748C6D8E8}">
      <dgm:prSet phldrT="[Text]" custT="1"/>
      <dgm:spPr/>
      <dgm:t>
        <a:bodyPr/>
        <a:lstStyle/>
        <a:p>
          <a:r>
            <a:rPr lang="en-US" sz="2400" dirty="0" err="1" smtClean="0">
              <a:latin typeface="+mn-lt"/>
            </a:rPr>
            <a:t>Làm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bài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thảo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luận</a:t>
          </a:r>
          <a:endParaRPr lang="en-US" sz="2400" dirty="0">
            <a:latin typeface="+mn-lt"/>
          </a:endParaRPr>
        </a:p>
      </dgm:t>
    </dgm:pt>
    <dgm:pt modelId="{9B4FA980-90CE-432F-A198-9FEB75A0834B}" type="parTrans" cxnId="{69B65585-5ED3-4E49-916A-DF16B3E84827}">
      <dgm:prSet/>
      <dgm:spPr/>
      <dgm:t>
        <a:bodyPr/>
        <a:lstStyle/>
        <a:p>
          <a:endParaRPr lang="en-US"/>
        </a:p>
      </dgm:t>
    </dgm:pt>
    <dgm:pt modelId="{782FD6C3-3D92-44D9-8783-20D3C4DB0C8D}" type="sibTrans" cxnId="{69B65585-5ED3-4E49-916A-DF16B3E84827}">
      <dgm:prSet/>
      <dgm:spPr/>
      <dgm:t>
        <a:bodyPr/>
        <a:lstStyle/>
        <a:p>
          <a:endParaRPr lang="en-US"/>
        </a:p>
      </dgm:t>
    </dgm:pt>
    <dgm:pt modelId="{9C331802-41E7-407D-B351-77B905EA0757}">
      <dgm:prSet phldrT="[Text]" custT="1"/>
      <dgm:spPr/>
      <dgm:t>
        <a:bodyPr/>
        <a:lstStyle/>
        <a:p>
          <a:r>
            <a:rPr lang="en-US" sz="2400" dirty="0" err="1" smtClean="0">
              <a:latin typeface="+mn-lt"/>
            </a:rPr>
            <a:t>Làm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bài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kiểm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tra</a:t>
          </a:r>
          <a:endParaRPr lang="en-US" sz="2400" dirty="0">
            <a:latin typeface="+mn-lt"/>
          </a:endParaRPr>
        </a:p>
      </dgm:t>
    </dgm:pt>
    <dgm:pt modelId="{D5ECA0C0-DEE8-440B-A834-552D16631BD7}" type="parTrans" cxnId="{87BBA89B-66E6-4158-8AEA-88844E9BF7BE}">
      <dgm:prSet/>
      <dgm:spPr/>
      <dgm:t>
        <a:bodyPr/>
        <a:lstStyle/>
        <a:p>
          <a:endParaRPr lang="en-US"/>
        </a:p>
      </dgm:t>
    </dgm:pt>
    <dgm:pt modelId="{C3F0D77D-BA6E-4661-B2AF-3AB36E4A1BC3}" type="sibTrans" cxnId="{87BBA89B-66E6-4158-8AEA-88844E9BF7BE}">
      <dgm:prSet/>
      <dgm:spPr/>
      <dgm:t>
        <a:bodyPr/>
        <a:lstStyle/>
        <a:p>
          <a:endParaRPr lang="en-US"/>
        </a:p>
      </dgm:t>
    </dgm:pt>
    <dgm:pt modelId="{A15D6DC0-2081-4808-8588-4DC8BD29BED5}" type="pres">
      <dgm:prSet presAssocID="{576818FF-BD2C-4BB5-BA58-044BFFD8CE37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08D1881C-0287-428C-87C6-509D3DEEFCD7}" type="pres">
      <dgm:prSet presAssocID="{AFCF67CA-B848-4290-B125-D9B0F0F9D9B6}" presName="root" presStyleCnt="0"/>
      <dgm:spPr/>
    </dgm:pt>
    <dgm:pt modelId="{D839D3D0-3017-4B13-888A-51588132B8FB}" type="pres">
      <dgm:prSet presAssocID="{AFCF67CA-B848-4290-B125-D9B0F0F9D9B6}" presName="rootComposite" presStyleCnt="0"/>
      <dgm:spPr/>
    </dgm:pt>
    <dgm:pt modelId="{BD6A6CA2-7A68-4A4E-A0B3-F79663837099}" type="pres">
      <dgm:prSet presAssocID="{AFCF67CA-B848-4290-B125-D9B0F0F9D9B6}" presName="rootText" presStyleLbl="node1" presStyleIdx="0" presStyleCnt="2" custScaleX="224460" custScaleY="104443"/>
      <dgm:spPr/>
      <dgm:t>
        <a:bodyPr/>
        <a:lstStyle/>
        <a:p>
          <a:endParaRPr lang="en-US"/>
        </a:p>
      </dgm:t>
    </dgm:pt>
    <dgm:pt modelId="{D28DBAFD-9BE0-4674-8E00-770CC846CB2E}" type="pres">
      <dgm:prSet presAssocID="{AFCF67CA-B848-4290-B125-D9B0F0F9D9B6}" presName="rootConnector" presStyleLbl="node1" presStyleIdx="0" presStyleCnt="2"/>
      <dgm:spPr/>
      <dgm:t>
        <a:bodyPr/>
        <a:lstStyle/>
        <a:p>
          <a:endParaRPr lang="en-US"/>
        </a:p>
      </dgm:t>
    </dgm:pt>
    <dgm:pt modelId="{D914B324-5742-4369-A5E2-2194B33FB95C}" type="pres">
      <dgm:prSet presAssocID="{AFCF67CA-B848-4290-B125-D9B0F0F9D9B6}" presName="childShape" presStyleCnt="0"/>
      <dgm:spPr/>
    </dgm:pt>
    <dgm:pt modelId="{5372D4EC-E9B2-4641-A890-C598ADC3C568}" type="pres">
      <dgm:prSet presAssocID="{5E5DD468-A41B-4258-9E97-66788173F3C2}" presName="Name13" presStyleLbl="parChTrans1D2" presStyleIdx="0" presStyleCnt="5"/>
      <dgm:spPr/>
      <dgm:t>
        <a:bodyPr/>
        <a:lstStyle/>
        <a:p>
          <a:endParaRPr lang="en-US"/>
        </a:p>
      </dgm:t>
    </dgm:pt>
    <dgm:pt modelId="{8CA8B2D5-53EF-4319-BF64-F45DB2804F97}" type="pres">
      <dgm:prSet presAssocID="{0CBA3C2C-1F35-4E14-BB84-B05C786EFD6C}" presName="childText" presStyleLbl="bgAcc1" presStyleIdx="0" presStyleCnt="5" custScaleX="2244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50517D-C34C-48B6-874B-B5988BA41D9D}" type="pres">
      <dgm:prSet presAssocID="{16028410-D631-4782-BB89-2A9135494342}" presName="Name13" presStyleLbl="parChTrans1D2" presStyleIdx="1" presStyleCnt="5"/>
      <dgm:spPr/>
      <dgm:t>
        <a:bodyPr/>
        <a:lstStyle/>
        <a:p>
          <a:endParaRPr lang="en-US"/>
        </a:p>
      </dgm:t>
    </dgm:pt>
    <dgm:pt modelId="{2B8F411C-F4DD-4D82-99AF-E8046B172CCB}" type="pres">
      <dgm:prSet presAssocID="{EC37A2AA-F3AE-49E1-856F-F9AFB10D8081}" presName="childText" presStyleLbl="bgAcc1" presStyleIdx="1" presStyleCnt="5" custScaleX="2244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C1B737-A111-4779-9C0A-AE5B440CE174}" type="pres">
      <dgm:prSet presAssocID="{BBA51264-2F7D-4AFC-88C5-21511EADD4BE}" presName="root" presStyleCnt="0"/>
      <dgm:spPr/>
    </dgm:pt>
    <dgm:pt modelId="{932DE9F4-87F3-406F-AF52-56CD1E4289AB}" type="pres">
      <dgm:prSet presAssocID="{BBA51264-2F7D-4AFC-88C5-21511EADD4BE}" presName="rootComposite" presStyleCnt="0"/>
      <dgm:spPr/>
    </dgm:pt>
    <dgm:pt modelId="{70CF2BB4-29F4-48F7-8C3D-B0A8C40A651F}" type="pres">
      <dgm:prSet presAssocID="{BBA51264-2F7D-4AFC-88C5-21511EADD4BE}" presName="rootText" presStyleLbl="node1" presStyleIdx="1" presStyleCnt="2" custScaleX="224460"/>
      <dgm:spPr/>
      <dgm:t>
        <a:bodyPr/>
        <a:lstStyle/>
        <a:p>
          <a:endParaRPr lang="en-US"/>
        </a:p>
      </dgm:t>
    </dgm:pt>
    <dgm:pt modelId="{8C647838-73C3-480A-A81F-ECA74ACB8673}" type="pres">
      <dgm:prSet presAssocID="{BBA51264-2F7D-4AFC-88C5-21511EADD4BE}" presName="rootConnector" presStyleLbl="node1" presStyleIdx="1" presStyleCnt="2"/>
      <dgm:spPr/>
      <dgm:t>
        <a:bodyPr/>
        <a:lstStyle/>
        <a:p>
          <a:endParaRPr lang="en-US"/>
        </a:p>
      </dgm:t>
    </dgm:pt>
    <dgm:pt modelId="{FCC7EA82-836A-40B0-B27A-3D1FB60CD817}" type="pres">
      <dgm:prSet presAssocID="{BBA51264-2F7D-4AFC-88C5-21511EADD4BE}" presName="childShape" presStyleCnt="0"/>
      <dgm:spPr/>
    </dgm:pt>
    <dgm:pt modelId="{7B5A2AA4-4111-49B2-B4B0-11834B88BD13}" type="pres">
      <dgm:prSet presAssocID="{EF3498DD-1B23-46E7-A8D6-D41FEA79CB61}" presName="Name13" presStyleLbl="parChTrans1D2" presStyleIdx="2" presStyleCnt="5"/>
      <dgm:spPr/>
      <dgm:t>
        <a:bodyPr/>
        <a:lstStyle/>
        <a:p>
          <a:endParaRPr lang="en-US"/>
        </a:p>
      </dgm:t>
    </dgm:pt>
    <dgm:pt modelId="{2F5E75B7-EB4E-4A9D-925B-3F9E5522DA09}" type="pres">
      <dgm:prSet presAssocID="{01979E30-FC87-46D8-A032-13196B049FB6}" presName="childText" presStyleLbl="bgAcc1" presStyleIdx="2" presStyleCnt="5" custScaleX="2244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01082B-F6AC-4F01-8825-3F8DC2A80379}" type="pres">
      <dgm:prSet presAssocID="{9B4FA980-90CE-432F-A198-9FEB75A0834B}" presName="Name13" presStyleLbl="parChTrans1D2" presStyleIdx="3" presStyleCnt="5"/>
      <dgm:spPr/>
      <dgm:t>
        <a:bodyPr/>
        <a:lstStyle/>
        <a:p>
          <a:endParaRPr lang="en-US"/>
        </a:p>
      </dgm:t>
    </dgm:pt>
    <dgm:pt modelId="{A4DA2F65-F54E-4041-8147-CBD912CC99F8}" type="pres">
      <dgm:prSet presAssocID="{55878AC5-251B-4A84-91F6-36C748C6D8E8}" presName="childText" presStyleLbl="bgAcc1" presStyleIdx="3" presStyleCnt="5" custScaleX="224460" custLinFactNeighborX="19407" custLinFactNeighborY="103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838B23-BE8F-4BD6-9D97-7B550E5D9964}" type="pres">
      <dgm:prSet presAssocID="{D5ECA0C0-DEE8-440B-A834-552D16631BD7}" presName="Name13" presStyleLbl="parChTrans1D2" presStyleIdx="4" presStyleCnt="5"/>
      <dgm:spPr/>
      <dgm:t>
        <a:bodyPr/>
        <a:lstStyle/>
        <a:p>
          <a:endParaRPr lang="en-US"/>
        </a:p>
      </dgm:t>
    </dgm:pt>
    <dgm:pt modelId="{9F19A217-E144-4053-B7EB-A2B5D1016190}" type="pres">
      <dgm:prSet presAssocID="{9C331802-41E7-407D-B351-77B905EA0757}" presName="childText" presStyleLbl="bgAcc1" presStyleIdx="4" presStyleCnt="5" custScaleX="2244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A921017-C211-4E8B-B3FD-270175B6D7D8}" type="presOf" srcId="{EF3498DD-1B23-46E7-A8D6-D41FEA79CB61}" destId="{7B5A2AA4-4111-49B2-B4B0-11834B88BD13}" srcOrd="0" destOrd="0" presId="urn:microsoft.com/office/officeart/2005/8/layout/hierarchy3"/>
    <dgm:cxn modelId="{537D89CA-EB2D-4E36-A5B0-8A5590A04969}" type="presOf" srcId="{576818FF-BD2C-4BB5-BA58-044BFFD8CE37}" destId="{A15D6DC0-2081-4808-8588-4DC8BD29BED5}" srcOrd="0" destOrd="0" presId="urn:microsoft.com/office/officeart/2005/8/layout/hierarchy3"/>
    <dgm:cxn modelId="{F818614D-0C92-4253-9FA5-CD55D6F1B55A}" type="presOf" srcId="{16028410-D631-4782-BB89-2A9135494342}" destId="{A550517D-C34C-48B6-874B-B5988BA41D9D}" srcOrd="0" destOrd="0" presId="urn:microsoft.com/office/officeart/2005/8/layout/hierarchy3"/>
    <dgm:cxn modelId="{12A13CA5-9171-464A-80A0-4A47B8EE72B5}" type="presOf" srcId="{5E5DD468-A41B-4258-9E97-66788173F3C2}" destId="{5372D4EC-E9B2-4641-A890-C598ADC3C568}" srcOrd="0" destOrd="0" presId="urn:microsoft.com/office/officeart/2005/8/layout/hierarchy3"/>
    <dgm:cxn modelId="{D2627CD6-02D7-409B-ADF1-BFF31D2C6F2D}" type="presOf" srcId="{BBA51264-2F7D-4AFC-88C5-21511EADD4BE}" destId="{8C647838-73C3-480A-A81F-ECA74ACB8673}" srcOrd="1" destOrd="0" presId="urn:microsoft.com/office/officeart/2005/8/layout/hierarchy3"/>
    <dgm:cxn modelId="{F29727D4-D528-4D94-9A14-9E15171F2E11}" type="presOf" srcId="{BBA51264-2F7D-4AFC-88C5-21511EADD4BE}" destId="{70CF2BB4-29F4-48F7-8C3D-B0A8C40A651F}" srcOrd="0" destOrd="0" presId="urn:microsoft.com/office/officeart/2005/8/layout/hierarchy3"/>
    <dgm:cxn modelId="{69B65585-5ED3-4E49-916A-DF16B3E84827}" srcId="{BBA51264-2F7D-4AFC-88C5-21511EADD4BE}" destId="{55878AC5-251B-4A84-91F6-36C748C6D8E8}" srcOrd="1" destOrd="0" parTransId="{9B4FA980-90CE-432F-A198-9FEB75A0834B}" sibTransId="{782FD6C3-3D92-44D9-8783-20D3C4DB0C8D}"/>
    <dgm:cxn modelId="{850E45FE-AC4A-4C8C-A46E-2194AA07871A}" srcId="{AFCF67CA-B848-4290-B125-D9B0F0F9D9B6}" destId="{0CBA3C2C-1F35-4E14-BB84-B05C786EFD6C}" srcOrd="0" destOrd="0" parTransId="{5E5DD468-A41B-4258-9E97-66788173F3C2}" sibTransId="{3DD98473-F728-49E6-9D1A-F2C3D7642808}"/>
    <dgm:cxn modelId="{B1A92529-F873-470E-AB8A-94318914D92E}" type="presOf" srcId="{EC37A2AA-F3AE-49E1-856F-F9AFB10D8081}" destId="{2B8F411C-F4DD-4D82-99AF-E8046B172CCB}" srcOrd="0" destOrd="0" presId="urn:microsoft.com/office/officeart/2005/8/layout/hierarchy3"/>
    <dgm:cxn modelId="{7CD949F9-7220-4FD3-8625-98D74B2FDCDF}" type="presOf" srcId="{01979E30-FC87-46D8-A032-13196B049FB6}" destId="{2F5E75B7-EB4E-4A9D-925B-3F9E5522DA09}" srcOrd="0" destOrd="0" presId="urn:microsoft.com/office/officeart/2005/8/layout/hierarchy3"/>
    <dgm:cxn modelId="{8E35AAC6-1BE6-45B8-9744-BC3163970B68}" srcId="{576818FF-BD2C-4BB5-BA58-044BFFD8CE37}" destId="{BBA51264-2F7D-4AFC-88C5-21511EADD4BE}" srcOrd="1" destOrd="0" parTransId="{D95959CF-6663-435D-92E2-E6CF679C6FD6}" sibTransId="{36F9C3E6-16EB-4B2E-A800-A1E5A6D5364B}"/>
    <dgm:cxn modelId="{3BA235E4-27A1-4C7E-ADB7-F2182B85A840}" type="presOf" srcId="{AFCF67CA-B848-4290-B125-D9B0F0F9D9B6}" destId="{D28DBAFD-9BE0-4674-8E00-770CC846CB2E}" srcOrd="1" destOrd="0" presId="urn:microsoft.com/office/officeart/2005/8/layout/hierarchy3"/>
    <dgm:cxn modelId="{779BCDF1-EA41-492A-BC3D-FB76A3FD6020}" srcId="{AFCF67CA-B848-4290-B125-D9B0F0F9D9B6}" destId="{EC37A2AA-F3AE-49E1-856F-F9AFB10D8081}" srcOrd="1" destOrd="0" parTransId="{16028410-D631-4782-BB89-2A9135494342}" sibTransId="{85C501CF-3FAA-4959-AA60-04068AEAB427}"/>
    <dgm:cxn modelId="{14E35EB6-5D82-4CE0-9940-67A39F8809E4}" type="presOf" srcId="{55878AC5-251B-4A84-91F6-36C748C6D8E8}" destId="{A4DA2F65-F54E-4041-8147-CBD912CC99F8}" srcOrd="0" destOrd="0" presId="urn:microsoft.com/office/officeart/2005/8/layout/hierarchy3"/>
    <dgm:cxn modelId="{9D20CE39-6442-4419-8BC2-88A4A9C2A2A5}" type="presOf" srcId="{0CBA3C2C-1F35-4E14-BB84-B05C786EFD6C}" destId="{8CA8B2D5-53EF-4319-BF64-F45DB2804F97}" srcOrd="0" destOrd="0" presId="urn:microsoft.com/office/officeart/2005/8/layout/hierarchy3"/>
    <dgm:cxn modelId="{B28C2EC0-E728-4A65-A68F-05D25D203831}" type="presOf" srcId="{D5ECA0C0-DEE8-440B-A834-552D16631BD7}" destId="{CE838B23-BE8F-4BD6-9D97-7B550E5D9964}" srcOrd="0" destOrd="0" presId="urn:microsoft.com/office/officeart/2005/8/layout/hierarchy3"/>
    <dgm:cxn modelId="{93434903-2EBB-4701-9AED-9653DBC518C4}" srcId="{576818FF-BD2C-4BB5-BA58-044BFFD8CE37}" destId="{AFCF67CA-B848-4290-B125-D9B0F0F9D9B6}" srcOrd="0" destOrd="0" parTransId="{70616606-6E5D-4F3B-823F-2655295ED920}" sibTransId="{CC89C32E-0756-46C2-8DE8-5FC72FF4EDA6}"/>
    <dgm:cxn modelId="{61825124-7BC1-4478-BBBA-07472719654E}" type="presOf" srcId="{9B4FA980-90CE-432F-A198-9FEB75A0834B}" destId="{9F01082B-F6AC-4F01-8825-3F8DC2A80379}" srcOrd="0" destOrd="0" presId="urn:microsoft.com/office/officeart/2005/8/layout/hierarchy3"/>
    <dgm:cxn modelId="{D489AD88-2F4E-4403-A81E-C0E504CE7B6B}" type="presOf" srcId="{AFCF67CA-B848-4290-B125-D9B0F0F9D9B6}" destId="{BD6A6CA2-7A68-4A4E-A0B3-F79663837099}" srcOrd="0" destOrd="0" presId="urn:microsoft.com/office/officeart/2005/8/layout/hierarchy3"/>
    <dgm:cxn modelId="{D8F141AB-8471-4FB8-98CB-4A68C3666400}" type="presOf" srcId="{9C331802-41E7-407D-B351-77B905EA0757}" destId="{9F19A217-E144-4053-B7EB-A2B5D1016190}" srcOrd="0" destOrd="0" presId="urn:microsoft.com/office/officeart/2005/8/layout/hierarchy3"/>
    <dgm:cxn modelId="{4FAC7940-8DCD-47E9-BC77-F28EA77E1830}" srcId="{BBA51264-2F7D-4AFC-88C5-21511EADD4BE}" destId="{01979E30-FC87-46D8-A032-13196B049FB6}" srcOrd="0" destOrd="0" parTransId="{EF3498DD-1B23-46E7-A8D6-D41FEA79CB61}" sibTransId="{28E5B695-527B-415F-B171-431B85040303}"/>
    <dgm:cxn modelId="{87BBA89B-66E6-4158-8AEA-88844E9BF7BE}" srcId="{BBA51264-2F7D-4AFC-88C5-21511EADD4BE}" destId="{9C331802-41E7-407D-B351-77B905EA0757}" srcOrd="2" destOrd="0" parTransId="{D5ECA0C0-DEE8-440B-A834-552D16631BD7}" sibTransId="{C3F0D77D-BA6E-4661-B2AF-3AB36E4A1BC3}"/>
    <dgm:cxn modelId="{DE80EBDE-50B3-409C-BB87-71273958675D}" type="presParOf" srcId="{A15D6DC0-2081-4808-8588-4DC8BD29BED5}" destId="{08D1881C-0287-428C-87C6-509D3DEEFCD7}" srcOrd="0" destOrd="0" presId="urn:microsoft.com/office/officeart/2005/8/layout/hierarchy3"/>
    <dgm:cxn modelId="{75CACE27-A3B0-47FD-8088-D16E494E3F89}" type="presParOf" srcId="{08D1881C-0287-428C-87C6-509D3DEEFCD7}" destId="{D839D3D0-3017-4B13-888A-51588132B8FB}" srcOrd="0" destOrd="0" presId="urn:microsoft.com/office/officeart/2005/8/layout/hierarchy3"/>
    <dgm:cxn modelId="{3D8F85C6-9987-4863-A853-0C906F766D6B}" type="presParOf" srcId="{D839D3D0-3017-4B13-888A-51588132B8FB}" destId="{BD6A6CA2-7A68-4A4E-A0B3-F79663837099}" srcOrd="0" destOrd="0" presId="urn:microsoft.com/office/officeart/2005/8/layout/hierarchy3"/>
    <dgm:cxn modelId="{97DF4295-8ED7-4DDB-AB98-2A9D0A855943}" type="presParOf" srcId="{D839D3D0-3017-4B13-888A-51588132B8FB}" destId="{D28DBAFD-9BE0-4674-8E00-770CC846CB2E}" srcOrd="1" destOrd="0" presId="urn:microsoft.com/office/officeart/2005/8/layout/hierarchy3"/>
    <dgm:cxn modelId="{DD27857A-04E9-4155-ABDD-1249610B98CE}" type="presParOf" srcId="{08D1881C-0287-428C-87C6-509D3DEEFCD7}" destId="{D914B324-5742-4369-A5E2-2194B33FB95C}" srcOrd="1" destOrd="0" presId="urn:microsoft.com/office/officeart/2005/8/layout/hierarchy3"/>
    <dgm:cxn modelId="{6F49BC61-19F3-4C63-A4AB-20352B347E40}" type="presParOf" srcId="{D914B324-5742-4369-A5E2-2194B33FB95C}" destId="{5372D4EC-E9B2-4641-A890-C598ADC3C568}" srcOrd="0" destOrd="0" presId="urn:microsoft.com/office/officeart/2005/8/layout/hierarchy3"/>
    <dgm:cxn modelId="{573F720C-0DA2-481E-B6F8-48632B6CDFEE}" type="presParOf" srcId="{D914B324-5742-4369-A5E2-2194B33FB95C}" destId="{8CA8B2D5-53EF-4319-BF64-F45DB2804F97}" srcOrd="1" destOrd="0" presId="urn:microsoft.com/office/officeart/2005/8/layout/hierarchy3"/>
    <dgm:cxn modelId="{FE9BC8E3-D1FA-4C3B-8EBD-DA10B72F0AC3}" type="presParOf" srcId="{D914B324-5742-4369-A5E2-2194B33FB95C}" destId="{A550517D-C34C-48B6-874B-B5988BA41D9D}" srcOrd="2" destOrd="0" presId="urn:microsoft.com/office/officeart/2005/8/layout/hierarchy3"/>
    <dgm:cxn modelId="{F2815854-98A7-4DC6-BF7B-9894BA53D35B}" type="presParOf" srcId="{D914B324-5742-4369-A5E2-2194B33FB95C}" destId="{2B8F411C-F4DD-4D82-99AF-E8046B172CCB}" srcOrd="3" destOrd="0" presId="urn:microsoft.com/office/officeart/2005/8/layout/hierarchy3"/>
    <dgm:cxn modelId="{D2B35E1C-7160-4D0A-A9F6-A71970FB610D}" type="presParOf" srcId="{A15D6DC0-2081-4808-8588-4DC8BD29BED5}" destId="{4AC1B737-A111-4779-9C0A-AE5B440CE174}" srcOrd="1" destOrd="0" presId="urn:microsoft.com/office/officeart/2005/8/layout/hierarchy3"/>
    <dgm:cxn modelId="{3DC908AC-24D0-4456-8C98-D277FAC61420}" type="presParOf" srcId="{4AC1B737-A111-4779-9C0A-AE5B440CE174}" destId="{932DE9F4-87F3-406F-AF52-56CD1E4289AB}" srcOrd="0" destOrd="0" presId="urn:microsoft.com/office/officeart/2005/8/layout/hierarchy3"/>
    <dgm:cxn modelId="{26E31569-DFB9-4EEF-899D-78D16956EA3D}" type="presParOf" srcId="{932DE9F4-87F3-406F-AF52-56CD1E4289AB}" destId="{70CF2BB4-29F4-48F7-8C3D-B0A8C40A651F}" srcOrd="0" destOrd="0" presId="urn:microsoft.com/office/officeart/2005/8/layout/hierarchy3"/>
    <dgm:cxn modelId="{1EB1E23F-57B9-4A6A-A61A-4BF47F2C3A6C}" type="presParOf" srcId="{932DE9F4-87F3-406F-AF52-56CD1E4289AB}" destId="{8C647838-73C3-480A-A81F-ECA74ACB8673}" srcOrd="1" destOrd="0" presId="urn:microsoft.com/office/officeart/2005/8/layout/hierarchy3"/>
    <dgm:cxn modelId="{4EAB090C-302B-432E-8D01-DE403E83905E}" type="presParOf" srcId="{4AC1B737-A111-4779-9C0A-AE5B440CE174}" destId="{FCC7EA82-836A-40B0-B27A-3D1FB60CD817}" srcOrd="1" destOrd="0" presId="urn:microsoft.com/office/officeart/2005/8/layout/hierarchy3"/>
    <dgm:cxn modelId="{4E9E389C-2E2E-4AF8-A34D-F1FEC5DA295D}" type="presParOf" srcId="{FCC7EA82-836A-40B0-B27A-3D1FB60CD817}" destId="{7B5A2AA4-4111-49B2-B4B0-11834B88BD13}" srcOrd="0" destOrd="0" presId="urn:microsoft.com/office/officeart/2005/8/layout/hierarchy3"/>
    <dgm:cxn modelId="{9988FB4A-067C-4E3C-8D87-9E56A2222E49}" type="presParOf" srcId="{FCC7EA82-836A-40B0-B27A-3D1FB60CD817}" destId="{2F5E75B7-EB4E-4A9D-925B-3F9E5522DA09}" srcOrd="1" destOrd="0" presId="urn:microsoft.com/office/officeart/2005/8/layout/hierarchy3"/>
    <dgm:cxn modelId="{FA4D1A02-0E93-4C45-BBDC-A4DB3EAF65A0}" type="presParOf" srcId="{FCC7EA82-836A-40B0-B27A-3D1FB60CD817}" destId="{9F01082B-F6AC-4F01-8825-3F8DC2A80379}" srcOrd="2" destOrd="0" presId="urn:microsoft.com/office/officeart/2005/8/layout/hierarchy3"/>
    <dgm:cxn modelId="{A47B7701-E1E9-49C2-A98A-3640C4F02574}" type="presParOf" srcId="{FCC7EA82-836A-40B0-B27A-3D1FB60CD817}" destId="{A4DA2F65-F54E-4041-8147-CBD912CC99F8}" srcOrd="3" destOrd="0" presId="urn:microsoft.com/office/officeart/2005/8/layout/hierarchy3"/>
    <dgm:cxn modelId="{F79650C4-77C4-46A9-94B5-69C38BB84D31}" type="presParOf" srcId="{FCC7EA82-836A-40B0-B27A-3D1FB60CD817}" destId="{CE838B23-BE8F-4BD6-9D97-7B550E5D9964}" srcOrd="4" destOrd="0" presId="urn:microsoft.com/office/officeart/2005/8/layout/hierarchy3"/>
    <dgm:cxn modelId="{F36F3E71-C639-46CF-94E7-3F8E7CC7D4CE}" type="presParOf" srcId="{FCC7EA82-836A-40B0-B27A-3D1FB60CD817}" destId="{9F19A217-E144-4053-B7EB-A2B5D1016190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D05B07-C370-4A81-918A-551DE6A8841B}">
      <dsp:nvSpPr>
        <dsp:cNvPr id="0" name=""/>
        <dsp:cNvSpPr/>
      </dsp:nvSpPr>
      <dsp:spPr>
        <a:xfrm>
          <a:off x="0" y="310005"/>
          <a:ext cx="9848593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D2175C-A2BC-4622-A7E1-D59515768914}">
      <dsp:nvSpPr>
        <dsp:cNvPr id="0" name=""/>
        <dsp:cNvSpPr/>
      </dsp:nvSpPr>
      <dsp:spPr>
        <a:xfrm>
          <a:off x="491467" y="29565"/>
          <a:ext cx="9355415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mở đầu</a:t>
          </a:r>
          <a:endParaRPr lang="en-US" sz="2400" kern="1200" dirty="0"/>
        </a:p>
      </dsp:txBody>
      <dsp:txXfrm>
        <a:off x="518847" y="56945"/>
        <a:ext cx="9300655" cy="506120"/>
      </dsp:txXfrm>
    </dsp:sp>
    <dsp:sp modelId="{E9E6A274-F477-49DF-B495-896068DFCDA4}">
      <dsp:nvSpPr>
        <dsp:cNvPr id="0" name=""/>
        <dsp:cNvSpPr/>
      </dsp:nvSpPr>
      <dsp:spPr>
        <a:xfrm>
          <a:off x="0" y="1171845"/>
          <a:ext cx="9848593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7263D0-23BC-48F8-970C-A0226DCD6841}">
      <dsp:nvSpPr>
        <dsp:cNvPr id="0" name=""/>
        <dsp:cNvSpPr/>
      </dsp:nvSpPr>
      <dsp:spPr>
        <a:xfrm>
          <a:off x="491467" y="891405"/>
          <a:ext cx="9355415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1: Khái quát về chủ nghĩa Mác - Lê nin</a:t>
          </a:r>
          <a:endParaRPr lang="en-US" sz="2400" kern="1200" dirty="0"/>
        </a:p>
      </dsp:txBody>
      <dsp:txXfrm>
        <a:off x="518847" y="918785"/>
        <a:ext cx="9300655" cy="506120"/>
      </dsp:txXfrm>
    </dsp:sp>
    <dsp:sp modelId="{397646E8-D5E6-4082-991E-B686D14E26AC}">
      <dsp:nvSpPr>
        <dsp:cNvPr id="0" name=""/>
        <dsp:cNvSpPr/>
      </dsp:nvSpPr>
      <dsp:spPr>
        <a:xfrm>
          <a:off x="0" y="2033685"/>
          <a:ext cx="9848593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CA8D93-3ED1-4984-99DA-5D2A71BEA2B1}">
      <dsp:nvSpPr>
        <dsp:cNvPr id="0" name=""/>
        <dsp:cNvSpPr/>
      </dsp:nvSpPr>
      <dsp:spPr>
        <a:xfrm>
          <a:off x="491467" y="1753245"/>
          <a:ext cx="9355415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2: Khái quát về tư tưởng Hồ Chí Minh</a:t>
          </a:r>
          <a:endParaRPr lang="en-US" sz="2400" kern="1200" dirty="0"/>
        </a:p>
      </dsp:txBody>
      <dsp:txXfrm>
        <a:off x="518847" y="1780625"/>
        <a:ext cx="9300655" cy="506120"/>
      </dsp:txXfrm>
    </dsp:sp>
    <dsp:sp modelId="{A1AB9AB0-4DC7-4AE6-86AF-5E2C512F6D60}">
      <dsp:nvSpPr>
        <dsp:cNvPr id="0" name=""/>
        <dsp:cNvSpPr/>
      </dsp:nvSpPr>
      <dsp:spPr>
        <a:xfrm>
          <a:off x="0" y="2895525"/>
          <a:ext cx="9848593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7F8483-8000-4A8D-988B-B5F2C77AA428}">
      <dsp:nvSpPr>
        <dsp:cNvPr id="0" name=""/>
        <dsp:cNvSpPr/>
      </dsp:nvSpPr>
      <dsp:spPr>
        <a:xfrm>
          <a:off x="491467" y="2615085"/>
          <a:ext cx="9355415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3:  Những thành tựu của cách mạng Việt Nam dưới sự lãnh đạo của Đảng</a:t>
          </a:r>
          <a:endParaRPr lang="en-US" sz="2400" kern="1200" dirty="0"/>
        </a:p>
      </dsp:txBody>
      <dsp:txXfrm>
        <a:off x="518847" y="2642465"/>
        <a:ext cx="9300655" cy="506120"/>
      </dsp:txXfrm>
    </dsp:sp>
    <dsp:sp modelId="{28C1E2DE-406D-4998-BD7E-D270293789C1}">
      <dsp:nvSpPr>
        <dsp:cNvPr id="0" name=""/>
        <dsp:cNvSpPr/>
      </dsp:nvSpPr>
      <dsp:spPr>
        <a:xfrm>
          <a:off x="0" y="3757365"/>
          <a:ext cx="9848593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AA9B7D-E99D-442C-84B0-4D8B8DC569A2}">
      <dsp:nvSpPr>
        <dsp:cNvPr id="0" name=""/>
        <dsp:cNvSpPr/>
      </dsp:nvSpPr>
      <dsp:spPr>
        <a:xfrm>
          <a:off x="491467" y="3476925"/>
          <a:ext cx="9355415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4: Phát triển kinh tế, xã hội, văn hóa, con người ở Việt Nam</a:t>
          </a:r>
          <a:endParaRPr lang="en-US" sz="2400" kern="1200" dirty="0"/>
        </a:p>
      </dsp:txBody>
      <dsp:txXfrm>
        <a:off x="518847" y="3504305"/>
        <a:ext cx="9300655" cy="506120"/>
      </dsp:txXfrm>
    </dsp:sp>
    <dsp:sp modelId="{5465B20E-9469-46F0-8736-F3914CD0795E}">
      <dsp:nvSpPr>
        <dsp:cNvPr id="0" name=""/>
        <dsp:cNvSpPr/>
      </dsp:nvSpPr>
      <dsp:spPr>
        <a:xfrm>
          <a:off x="0" y="4910301"/>
          <a:ext cx="9848593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861A7A-FFF1-494B-BC93-03428BA2665F}">
      <dsp:nvSpPr>
        <dsp:cNvPr id="0" name=""/>
        <dsp:cNvSpPr/>
      </dsp:nvSpPr>
      <dsp:spPr>
        <a:xfrm>
          <a:off x="491467" y="4338765"/>
          <a:ext cx="9355415" cy="8519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5: Tu dưỡng, rèn luyện để trở thành người công dân tốt, người lao động tốt</a:t>
          </a:r>
          <a:endParaRPr lang="en-US" sz="2400" kern="1200" dirty="0"/>
        </a:p>
      </dsp:txBody>
      <dsp:txXfrm>
        <a:off x="533057" y="4380355"/>
        <a:ext cx="9272235" cy="7687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907D2A-6AE5-4D4C-98D7-B3496463FBB9}">
      <dsp:nvSpPr>
        <dsp:cNvPr id="0" name=""/>
        <dsp:cNvSpPr/>
      </dsp:nvSpPr>
      <dsp:spPr>
        <a:xfrm>
          <a:off x="-4919424" y="-753830"/>
          <a:ext cx="5858998" cy="5858998"/>
        </a:xfrm>
        <a:prstGeom prst="blockArc">
          <a:avLst>
            <a:gd name="adj1" fmla="val 18900000"/>
            <a:gd name="adj2" fmla="val 2700000"/>
            <a:gd name="adj3" fmla="val 369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5A0D69-8A3E-4012-BFB1-9679141CD72B}">
      <dsp:nvSpPr>
        <dsp:cNvPr id="0" name=""/>
        <dsp:cNvSpPr/>
      </dsp:nvSpPr>
      <dsp:spPr>
        <a:xfrm>
          <a:off x="492024" y="334530"/>
          <a:ext cx="9963850" cy="669409"/>
        </a:xfrm>
        <a:prstGeom prst="rect">
          <a:avLst/>
        </a:prstGeom>
        <a:solidFill>
          <a:schemeClr val="tx1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1344" tIns="88900" rIns="88900" bIns="8890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3500" kern="1200" dirty="0" smtClean="0"/>
            <a:t>1. Vị trí, </a:t>
          </a:r>
          <a:r>
            <a:rPr lang="en-US" sz="3500" kern="1200" dirty="0" err="1" smtClean="0"/>
            <a:t>tính</a:t>
          </a:r>
          <a:r>
            <a:rPr lang="en-US" sz="3500" kern="1200" dirty="0" smtClean="0"/>
            <a:t> </a:t>
          </a:r>
          <a:r>
            <a:rPr lang="en-US" sz="3500" kern="1200" dirty="0" err="1" smtClean="0"/>
            <a:t>chất</a:t>
          </a:r>
          <a:r>
            <a:rPr lang="vi-VN" sz="3500" kern="1200" dirty="0" smtClean="0"/>
            <a:t> môn học</a:t>
          </a:r>
          <a:endParaRPr lang="en-US" sz="3500" kern="1200" dirty="0">
            <a:solidFill>
              <a:srgbClr val="FFFF00"/>
            </a:solidFill>
          </a:endParaRPr>
        </a:p>
      </dsp:txBody>
      <dsp:txXfrm>
        <a:off x="492024" y="334530"/>
        <a:ext cx="9963850" cy="669409"/>
      </dsp:txXfrm>
    </dsp:sp>
    <dsp:sp modelId="{B5F89999-9A1D-4F20-9F08-C0DF0B11F517}">
      <dsp:nvSpPr>
        <dsp:cNvPr id="0" name=""/>
        <dsp:cNvSpPr/>
      </dsp:nvSpPr>
      <dsp:spPr>
        <a:xfrm>
          <a:off x="73643" y="250854"/>
          <a:ext cx="836762" cy="8367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EC5BEEE-1D43-4466-811A-C105207BD831}">
      <dsp:nvSpPr>
        <dsp:cNvPr id="0" name=""/>
        <dsp:cNvSpPr/>
      </dsp:nvSpPr>
      <dsp:spPr>
        <a:xfrm>
          <a:off x="875812" y="1338819"/>
          <a:ext cx="9580062" cy="669409"/>
        </a:xfrm>
        <a:prstGeom prst="rect">
          <a:avLst/>
        </a:prstGeom>
        <a:solidFill>
          <a:schemeClr val="tx1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1344" tIns="88900" rIns="88900" bIns="8890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b="1" kern="1200" dirty="0" smtClean="0">
              <a:solidFill>
                <a:srgbClr val="FFFF00"/>
              </a:solidFill>
            </a:rPr>
            <a:t>2. </a:t>
          </a:r>
          <a:r>
            <a:rPr lang="nl-NL" sz="3500" kern="1200" dirty="0" smtClean="0"/>
            <a:t>Mục tiêu của môn học</a:t>
          </a:r>
          <a:endParaRPr lang="en-US" sz="3500" kern="1200" dirty="0">
            <a:solidFill>
              <a:srgbClr val="FFFF00"/>
            </a:solidFill>
          </a:endParaRPr>
        </a:p>
      </dsp:txBody>
      <dsp:txXfrm>
        <a:off x="875812" y="1338819"/>
        <a:ext cx="9580062" cy="669409"/>
      </dsp:txXfrm>
    </dsp:sp>
    <dsp:sp modelId="{9A3E4936-3621-4F52-961F-4C9D2E4DE522}">
      <dsp:nvSpPr>
        <dsp:cNvPr id="0" name=""/>
        <dsp:cNvSpPr/>
      </dsp:nvSpPr>
      <dsp:spPr>
        <a:xfrm>
          <a:off x="457431" y="1255143"/>
          <a:ext cx="836762" cy="8367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A3052E2-A345-48E8-BC39-246C4AEC5571}">
      <dsp:nvSpPr>
        <dsp:cNvPr id="0" name=""/>
        <dsp:cNvSpPr/>
      </dsp:nvSpPr>
      <dsp:spPr>
        <a:xfrm>
          <a:off x="875812" y="2343108"/>
          <a:ext cx="9580062" cy="669409"/>
        </a:xfrm>
        <a:prstGeom prst="rect">
          <a:avLst/>
        </a:prstGeom>
        <a:solidFill>
          <a:schemeClr val="tx1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1344" tIns="88900" rIns="88900" bIns="8890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b="1" kern="1200" dirty="0" smtClean="0">
              <a:solidFill>
                <a:srgbClr val="FFFF00"/>
              </a:solidFill>
            </a:rPr>
            <a:t>3. </a:t>
          </a:r>
          <a:r>
            <a:rPr lang="vi-VN" sz="3500" kern="1200" dirty="0" smtClean="0"/>
            <a:t> Nội dung chính </a:t>
          </a:r>
          <a:endParaRPr lang="en-US" sz="3500" kern="1200" dirty="0">
            <a:solidFill>
              <a:srgbClr val="FFFF00"/>
            </a:solidFill>
          </a:endParaRPr>
        </a:p>
      </dsp:txBody>
      <dsp:txXfrm>
        <a:off x="875812" y="2343108"/>
        <a:ext cx="9580062" cy="669409"/>
      </dsp:txXfrm>
    </dsp:sp>
    <dsp:sp modelId="{872CC3BB-3C0A-455B-BA90-B11BBB513C22}">
      <dsp:nvSpPr>
        <dsp:cNvPr id="0" name=""/>
        <dsp:cNvSpPr/>
      </dsp:nvSpPr>
      <dsp:spPr>
        <a:xfrm>
          <a:off x="457431" y="2259432"/>
          <a:ext cx="836762" cy="8367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7ADA2F4-92A1-4AB0-9F32-F20EBAFE6BE1}">
      <dsp:nvSpPr>
        <dsp:cNvPr id="0" name=""/>
        <dsp:cNvSpPr/>
      </dsp:nvSpPr>
      <dsp:spPr>
        <a:xfrm>
          <a:off x="492024" y="3347397"/>
          <a:ext cx="9963850" cy="669409"/>
        </a:xfrm>
        <a:prstGeom prst="rect">
          <a:avLst/>
        </a:prstGeom>
        <a:solidFill>
          <a:schemeClr val="tx1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1344" tIns="88900" rIns="88900" bIns="8890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NL" sz="3500" kern="1200" dirty="0" smtClean="0"/>
            <a:t>4. Phương pháp dạy học và đánh giá môn học</a:t>
          </a:r>
          <a:endParaRPr lang="en-US" sz="3500" kern="1200" dirty="0">
            <a:solidFill>
              <a:srgbClr val="FFFF00"/>
            </a:solidFill>
          </a:endParaRPr>
        </a:p>
      </dsp:txBody>
      <dsp:txXfrm>
        <a:off x="492024" y="3347397"/>
        <a:ext cx="9963850" cy="669409"/>
      </dsp:txXfrm>
    </dsp:sp>
    <dsp:sp modelId="{08CD1059-37C5-441A-95DE-55EC874E2276}">
      <dsp:nvSpPr>
        <dsp:cNvPr id="0" name=""/>
        <dsp:cNvSpPr/>
      </dsp:nvSpPr>
      <dsp:spPr>
        <a:xfrm>
          <a:off x="73643" y="3263721"/>
          <a:ext cx="836762" cy="8367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CAE73D-0BFA-4CB4-9418-26DD8E1710CB}">
      <dsp:nvSpPr>
        <dsp:cNvPr id="0" name=""/>
        <dsp:cNvSpPr/>
      </dsp:nvSpPr>
      <dsp:spPr>
        <a:xfrm>
          <a:off x="0" y="0"/>
          <a:ext cx="9702800" cy="23742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280" tIns="264160" rIns="462280" bIns="26416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6500" b="1" kern="1200" dirty="0" smtClean="0"/>
            <a:t>1. Vị trí, </a:t>
          </a:r>
          <a:r>
            <a:rPr lang="en-US" sz="6500" b="1" kern="1200" dirty="0" err="1" smtClean="0"/>
            <a:t>tính</a:t>
          </a:r>
          <a:r>
            <a:rPr lang="en-US" sz="6500" b="1" kern="1200" dirty="0" smtClean="0"/>
            <a:t> </a:t>
          </a:r>
          <a:r>
            <a:rPr lang="en-US" sz="6500" b="1" kern="1200" dirty="0" err="1" smtClean="0"/>
            <a:t>chất</a:t>
          </a:r>
          <a:r>
            <a:rPr lang="vi-VN" sz="6500" b="1" kern="1200" dirty="0" smtClean="0"/>
            <a:t> môn học</a:t>
          </a:r>
          <a:endParaRPr lang="en-US" sz="6500" kern="1200" dirty="0"/>
        </a:p>
      </dsp:txBody>
      <dsp:txXfrm>
        <a:off x="0" y="0"/>
        <a:ext cx="9702800" cy="2374280"/>
      </dsp:txXfrm>
    </dsp:sp>
    <dsp:sp modelId="{7C2F0E5B-5780-4792-8410-2AA8FE4E1315}">
      <dsp:nvSpPr>
        <dsp:cNvPr id="0" name=""/>
        <dsp:cNvSpPr/>
      </dsp:nvSpPr>
      <dsp:spPr>
        <a:xfrm>
          <a:off x="0" y="2469073"/>
          <a:ext cx="9702800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6710" tIns="346710" rIns="462280" bIns="520065" numCol="1" spcCol="1270" anchor="t" anchorCtr="0">
          <a:noAutofit/>
        </a:bodyPr>
        <a:lstStyle/>
        <a:p>
          <a:pPr marL="285750" lvl="1" indent="-28575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6500" kern="1200" dirty="0" err="1" smtClean="0"/>
            <a:t>Vị</a:t>
          </a:r>
          <a:r>
            <a:rPr lang="en-US" sz="6500" kern="1200" dirty="0" smtClean="0"/>
            <a:t> </a:t>
          </a:r>
          <a:r>
            <a:rPr lang="en-US" sz="6500" kern="1200" dirty="0" err="1" smtClean="0"/>
            <a:t>trí</a:t>
          </a:r>
          <a:endParaRPr lang="en-US" sz="6500" kern="1200" dirty="0">
            <a:solidFill>
              <a:schemeClr val="tx1"/>
            </a:solidFill>
          </a:endParaRPr>
        </a:p>
        <a:p>
          <a:pPr marL="285750" lvl="1" indent="-28575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6500" kern="1200" dirty="0" smtClean="0"/>
            <a:t>Tính chất môn </a:t>
          </a:r>
          <a:r>
            <a:rPr lang="en-US" sz="6500" kern="1200" dirty="0" err="1" smtClean="0">
              <a:solidFill>
                <a:schemeClr val="tx1"/>
              </a:solidFill>
            </a:rPr>
            <a:t>học</a:t>
          </a:r>
          <a:r>
            <a:rPr lang="en-US" sz="6500" kern="1200" dirty="0" smtClean="0">
              <a:solidFill>
                <a:schemeClr val="tx1"/>
              </a:solidFill>
            </a:rPr>
            <a:t> </a:t>
          </a:r>
          <a:endParaRPr lang="en-US" sz="6500" kern="1200" dirty="0">
            <a:solidFill>
              <a:schemeClr val="tx1"/>
            </a:solidFill>
          </a:endParaRPr>
        </a:p>
      </dsp:txBody>
      <dsp:txXfrm>
        <a:off x="0" y="2469073"/>
        <a:ext cx="9702800" cy="28548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1F6C85-C72B-4036-BA8E-DA467CD5476E}">
      <dsp:nvSpPr>
        <dsp:cNvPr id="0" name=""/>
        <dsp:cNvSpPr/>
      </dsp:nvSpPr>
      <dsp:spPr>
        <a:xfrm rot="5400000">
          <a:off x="5279314" y="-1027879"/>
          <a:ext cx="4293446" cy="7422567"/>
        </a:xfrm>
        <a:prstGeom prst="round2SameRect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u="sng" kern="1200" dirty="0" err="1" smtClean="0"/>
            <a:t>Vị</a:t>
          </a:r>
          <a:r>
            <a:rPr lang="en-US" sz="2800" u="sng" kern="1200" dirty="0" smtClean="0"/>
            <a:t> </a:t>
          </a:r>
          <a:r>
            <a:rPr lang="en-US" sz="2800" u="sng" kern="1200" dirty="0" err="1" smtClean="0"/>
            <a:t>trí</a:t>
          </a:r>
          <a:r>
            <a:rPr lang="en-US" sz="2800" kern="1200" dirty="0" smtClean="0"/>
            <a:t>: </a:t>
          </a:r>
          <a:r>
            <a:rPr lang="en-US" sz="2800" i="1" kern="1200" dirty="0" err="1" smtClean="0"/>
            <a:t>Chính</a:t>
          </a:r>
          <a:r>
            <a:rPr lang="en-US" sz="2800" i="1" kern="1200" dirty="0" smtClean="0"/>
            <a:t> </a:t>
          </a:r>
          <a:r>
            <a:rPr lang="en-US" sz="2800" i="1" kern="1200" dirty="0" err="1" smtClean="0"/>
            <a:t>trị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trƣớc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hết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là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bảo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đảm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vaitrò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lãnh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đạo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của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đảng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cộng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sản</a:t>
          </a:r>
          <a:r>
            <a:rPr lang="en-US" sz="2800" kern="1200" dirty="0" smtClean="0"/>
            <a:t>, </a:t>
          </a:r>
          <a:r>
            <a:rPr lang="en-US" sz="2800" kern="1200" dirty="0" err="1" smtClean="0"/>
            <a:t>hiệu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lực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quản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lý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của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nhà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Nứớc</a:t>
          </a:r>
          <a:endParaRPr lang="en-US" sz="28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kern="1200" dirty="0" smtClean="0"/>
            <a:t> M</a:t>
          </a:r>
          <a:r>
            <a:rPr lang="nl-NL" sz="3200" kern="1200" dirty="0" smtClean="0"/>
            <a:t>ôn </a:t>
          </a:r>
          <a:r>
            <a:rPr lang="nl-NL" sz="3200" kern="1200" dirty="0" smtClean="0"/>
            <a:t>Giáo dục chính trị là môn học bắt buộc</a:t>
          </a:r>
          <a:endParaRPr lang="en-US" kern="1200" dirty="0"/>
        </a:p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kern="1200" dirty="0" smtClean="0"/>
            <a:t> </a:t>
          </a:r>
          <a:r>
            <a:rPr lang="en-US" sz="3200" kern="1200" dirty="0" err="1" smtClean="0"/>
            <a:t>Chính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trị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đúng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đắn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giúp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cho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một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giai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cấp</a:t>
          </a:r>
          <a:r>
            <a:rPr lang="en-US" sz="3200" kern="1200" dirty="0" smtClean="0"/>
            <a:t>, </a:t>
          </a:r>
          <a:r>
            <a:rPr lang="en-US" sz="3200" kern="1200" dirty="0" err="1" smtClean="0"/>
            <a:t>mỗi</a:t>
          </a:r>
          <a:r>
            <a:rPr lang="en-US" sz="3200" kern="1200" dirty="0" smtClean="0"/>
            <a:t> con </a:t>
          </a:r>
          <a:r>
            <a:rPr lang="en-US" sz="3200" kern="1200" dirty="0" err="1" smtClean="0"/>
            <a:t>người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thực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hiện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được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mục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tiêu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của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mình</a:t>
          </a:r>
          <a:endParaRPr lang="en-US" sz="3200" kern="1200" dirty="0"/>
        </a:p>
      </dsp:txBody>
      <dsp:txXfrm rot="-5400000">
        <a:off x="3714754" y="746271"/>
        <a:ext cx="7212978" cy="3874268"/>
      </dsp:txXfrm>
    </dsp:sp>
    <dsp:sp modelId="{97BAB614-D3A4-4982-9054-F53E11B08C86}">
      <dsp:nvSpPr>
        <dsp:cNvPr id="0" name=""/>
        <dsp:cNvSpPr/>
      </dsp:nvSpPr>
      <dsp:spPr>
        <a:xfrm>
          <a:off x="460440" y="0"/>
          <a:ext cx="3254313" cy="5366808"/>
        </a:xfrm>
        <a:prstGeom prst="roundRect">
          <a:avLst/>
        </a:prstGeom>
        <a:solidFill>
          <a:schemeClr val="tx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i="1" kern="1200" dirty="0" smtClean="0"/>
            <a:t>1. </a:t>
          </a:r>
          <a:r>
            <a:rPr lang="en-US" sz="4000" i="1" kern="1200" dirty="0" err="1" smtClean="0"/>
            <a:t>Vị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trí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và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tính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chất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môn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học</a:t>
          </a:r>
          <a:r>
            <a:rPr lang="en-US" sz="4000" i="1" kern="1200" dirty="0" smtClean="0"/>
            <a:t> </a:t>
          </a:r>
          <a:r>
            <a:rPr lang="en-US" sz="4000" kern="1200" dirty="0" smtClean="0"/>
            <a:t> </a:t>
          </a:r>
          <a:endParaRPr lang="en-US" sz="3200" kern="1200" dirty="0"/>
        </a:p>
      </dsp:txBody>
      <dsp:txXfrm>
        <a:off x="619302" y="158862"/>
        <a:ext cx="2936589" cy="504908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1F6C85-C72B-4036-BA8E-DA467CD5476E}">
      <dsp:nvSpPr>
        <dsp:cNvPr id="0" name=""/>
        <dsp:cNvSpPr/>
      </dsp:nvSpPr>
      <dsp:spPr>
        <a:xfrm rot="5400000">
          <a:off x="5201039" y="-1024255"/>
          <a:ext cx="5366799" cy="7415319"/>
        </a:xfrm>
        <a:prstGeom prst="round2SameRect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3200" u="sng" kern="1200" dirty="0" smtClean="0"/>
            <a:t>Tính chất</a:t>
          </a:r>
          <a:r>
            <a:rPr lang="nl-NL" sz="3200" kern="1200" dirty="0" smtClean="0"/>
            <a:t>: Chương trình môn học bao gồm: khái quát về CN MLN,TTHCM,ĐLCMCĐCSVN;chú trọng về đạo đức công dân, đạo đức nghề nghiệp</a:t>
          </a:r>
          <a:endParaRPr lang="en-US" sz="3200" kern="1200" dirty="0"/>
        </a:p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kern="1200" dirty="0" err="1" smtClean="0"/>
            <a:t>Môn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học</a:t>
          </a:r>
          <a:r>
            <a:rPr lang="en-US" sz="3200" kern="1200" dirty="0" smtClean="0"/>
            <a:t> </a:t>
          </a:r>
          <a:r>
            <a:rPr lang="en-US" sz="3200" i="1" kern="1200" dirty="0" err="1" smtClean="0"/>
            <a:t>Giáo</a:t>
          </a:r>
          <a:r>
            <a:rPr lang="en-US" sz="3200" i="1" kern="1200" dirty="0" smtClean="0"/>
            <a:t> </a:t>
          </a:r>
          <a:r>
            <a:rPr lang="en-US" sz="3200" i="1" kern="1200" dirty="0" err="1" smtClean="0"/>
            <a:t>dục</a:t>
          </a:r>
          <a:r>
            <a:rPr lang="en-US" sz="3200" i="1" kern="1200" dirty="0" smtClean="0"/>
            <a:t> </a:t>
          </a:r>
          <a:r>
            <a:rPr lang="en-US" sz="3200" i="1" kern="1200" dirty="0" err="1" smtClean="0"/>
            <a:t>chính</a:t>
          </a:r>
          <a:r>
            <a:rPr lang="en-US" sz="3200" i="1" kern="1200" dirty="0" smtClean="0"/>
            <a:t> </a:t>
          </a:r>
          <a:r>
            <a:rPr lang="en-US" sz="3200" i="1" kern="1200" dirty="0" err="1" smtClean="0"/>
            <a:t>trị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gắn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bó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chặt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chẽ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với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đƣờng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lối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của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Đảng</a:t>
          </a:r>
          <a:r>
            <a:rPr lang="en-US" sz="3200" kern="1200" dirty="0" smtClean="0"/>
            <a:t>, </a:t>
          </a:r>
          <a:r>
            <a:rPr lang="en-US" sz="3200" kern="1200" dirty="0" err="1" smtClean="0"/>
            <a:t>chính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sách</a:t>
          </a:r>
          <a:r>
            <a:rPr lang="en-US" sz="3200" kern="1200" dirty="0" smtClean="0"/>
            <a:t>, </a:t>
          </a:r>
          <a:r>
            <a:rPr lang="en-US" sz="3200" kern="1200" dirty="0" err="1" smtClean="0"/>
            <a:t>pháp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luật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của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Nhà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nƣớc</a:t>
          </a:r>
          <a:r>
            <a:rPr lang="en-US" sz="3200" kern="1200" dirty="0" smtClean="0"/>
            <a:t>, </a:t>
          </a:r>
          <a:r>
            <a:rPr lang="en-US" sz="3200" kern="1200" dirty="0" err="1" smtClean="0"/>
            <a:t>gắn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với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thực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tiễn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đất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nứớc</a:t>
          </a:r>
          <a:r>
            <a:rPr lang="en-US" sz="3200" kern="1200" dirty="0" smtClean="0"/>
            <a:t>, </a:t>
          </a:r>
          <a:r>
            <a:rPr lang="en-US" sz="3200" kern="1200" dirty="0" err="1" smtClean="0"/>
            <a:t>gắn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với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sự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tu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dưỡng</a:t>
          </a:r>
          <a:r>
            <a:rPr lang="en-US" sz="3200" kern="1200" dirty="0" smtClean="0"/>
            <a:t>, </a:t>
          </a:r>
          <a:r>
            <a:rPr lang="en-US" sz="3200" kern="1200" dirty="0" err="1" smtClean="0"/>
            <a:t>rèn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luyện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của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người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học</a:t>
          </a:r>
          <a:endParaRPr lang="en-US" sz="3200" kern="1200" dirty="0"/>
        </a:p>
      </dsp:txBody>
      <dsp:txXfrm rot="-5400000">
        <a:off x="4176779" y="261991"/>
        <a:ext cx="7153333" cy="4842827"/>
      </dsp:txXfrm>
    </dsp:sp>
    <dsp:sp modelId="{97BAB614-D3A4-4982-9054-F53E11B08C86}">
      <dsp:nvSpPr>
        <dsp:cNvPr id="0" name=""/>
        <dsp:cNvSpPr/>
      </dsp:nvSpPr>
      <dsp:spPr>
        <a:xfrm>
          <a:off x="5662" y="2620"/>
          <a:ext cx="4171116" cy="5361566"/>
        </a:xfrm>
        <a:prstGeom prst="roundRect">
          <a:avLst/>
        </a:prstGeom>
        <a:solidFill>
          <a:schemeClr val="tx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i="1" kern="1200" dirty="0" smtClean="0"/>
            <a:t>1. </a:t>
          </a:r>
          <a:r>
            <a:rPr lang="en-US" sz="4000" i="1" kern="1200" dirty="0" err="1" smtClean="0"/>
            <a:t>Vị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trí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và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tính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chất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môn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học</a:t>
          </a:r>
          <a:r>
            <a:rPr lang="en-US" sz="4000" i="1" kern="1200" dirty="0" smtClean="0"/>
            <a:t> </a:t>
          </a:r>
          <a:r>
            <a:rPr lang="en-US" sz="4000" kern="1200" dirty="0" smtClean="0"/>
            <a:t> </a:t>
          </a:r>
          <a:endParaRPr lang="en-US" sz="3200" kern="1200" dirty="0"/>
        </a:p>
      </dsp:txBody>
      <dsp:txXfrm>
        <a:off x="209279" y="206237"/>
        <a:ext cx="3763882" cy="49543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A6892A-8A84-4174-83BA-A8606DB78BA8}">
      <dsp:nvSpPr>
        <dsp:cNvPr id="0" name=""/>
        <dsp:cNvSpPr/>
      </dsp:nvSpPr>
      <dsp:spPr>
        <a:xfrm>
          <a:off x="0" y="520983"/>
          <a:ext cx="11208327" cy="4819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9891" tIns="624840" rIns="869891" bIns="213360" numCol="1" spcCol="1270" anchor="t" anchorCtr="0">
          <a:noAutofit/>
        </a:bodyPr>
        <a:lstStyle/>
        <a:p>
          <a:pPr marL="285750" lvl="1" indent="-285750" algn="just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i="1" kern="1200" dirty="0" err="1" smtClean="0"/>
            <a:t>Về</a:t>
          </a:r>
          <a:r>
            <a:rPr lang="en-US" sz="3000" i="1" kern="1200" dirty="0" smtClean="0"/>
            <a:t> </a:t>
          </a:r>
          <a:r>
            <a:rPr lang="en-US" sz="3000" i="1" kern="1200" dirty="0" err="1" smtClean="0"/>
            <a:t>kiến</a:t>
          </a:r>
          <a:r>
            <a:rPr lang="en-US" sz="3000" i="1" kern="1200" dirty="0" smtClean="0"/>
            <a:t> </a:t>
          </a:r>
          <a:r>
            <a:rPr lang="en-US" sz="3000" i="1" kern="1200" dirty="0" err="1" smtClean="0"/>
            <a:t>thức</a:t>
          </a:r>
          <a:r>
            <a:rPr lang="en-US" sz="3000" i="1" kern="1200" dirty="0" smtClean="0"/>
            <a:t>: </a:t>
          </a:r>
          <a:r>
            <a:rPr lang="en-US" sz="3000" b="0" i="0" kern="1200" dirty="0" err="1" smtClean="0">
              <a:latin typeface="+mn-lt"/>
            </a:rPr>
            <a:t>Hiểu</a:t>
          </a:r>
          <a:r>
            <a:rPr lang="en-US" sz="3000" b="0" i="1" kern="1200" dirty="0" smtClean="0">
              <a:latin typeface="+mn-lt"/>
            </a:rPr>
            <a:t> </a:t>
          </a:r>
          <a:r>
            <a:rPr lang="vi-VN" sz="3000" b="0" kern="1200" dirty="0" smtClean="0">
              <a:latin typeface="+mn-lt"/>
            </a:rPr>
            <a:t>được một số nội dung khái quát về </a:t>
          </a:r>
          <a:r>
            <a:rPr lang="en-US" sz="3000" b="0" kern="1200" dirty="0" err="1" smtClean="0">
              <a:latin typeface="+mn-lt"/>
            </a:rPr>
            <a:t>môn</a:t>
          </a:r>
          <a:r>
            <a:rPr lang="en-US" sz="3000" b="0" kern="1200" dirty="0" smtClean="0">
              <a:latin typeface="+mn-lt"/>
            </a:rPr>
            <a:t> </a:t>
          </a:r>
          <a:r>
            <a:rPr lang="en-US" sz="3000" b="0" kern="1200" dirty="0" err="1" smtClean="0">
              <a:latin typeface="+mn-lt"/>
            </a:rPr>
            <a:t>học</a:t>
          </a:r>
          <a:r>
            <a:rPr lang="en-US" sz="3000" b="0" kern="1200" dirty="0" smtClean="0">
              <a:latin typeface="+mn-lt"/>
            </a:rPr>
            <a:t> </a:t>
          </a:r>
        </a:p>
        <a:p>
          <a:pPr marL="285750" lvl="1" indent="-285750" algn="just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i="1" kern="1200" dirty="0" err="1" smtClean="0"/>
            <a:t>Về</a:t>
          </a:r>
          <a:r>
            <a:rPr lang="en-US" sz="3000" i="1" kern="1200" dirty="0" smtClean="0"/>
            <a:t> </a:t>
          </a:r>
          <a:r>
            <a:rPr lang="en-US" sz="3000" i="1" kern="1200" dirty="0" err="1" smtClean="0"/>
            <a:t>kỹ</a:t>
          </a:r>
          <a:r>
            <a:rPr lang="en-US" sz="3000" i="1" kern="1200" dirty="0" smtClean="0"/>
            <a:t> </a:t>
          </a:r>
          <a:r>
            <a:rPr lang="en-US" sz="3000" i="1" kern="1200" dirty="0" err="1" smtClean="0"/>
            <a:t>năng</a:t>
          </a:r>
          <a:r>
            <a:rPr lang="en-US" sz="3000" i="1" kern="1200" dirty="0" smtClean="0"/>
            <a:t>: </a:t>
          </a:r>
          <a:r>
            <a:rPr lang="vi-VN" sz="3000" kern="1200" dirty="0" smtClean="0"/>
            <a:t>Vận dụng được các kiến thức chung được </a:t>
          </a:r>
          <a:r>
            <a:rPr lang="en-US" sz="3000" kern="1200" dirty="0" err="1" smtClean="0"/>
            <a:t>vào</a:t>
          </a:r>
          <a:r>
            <a:rPr lang="en-US" sz="3000" kern="1200" dirty="0" smtClean="0"/>
            <a:t> </a:t>
          </a:r>
          <a:r>
            <a:rPr lang="vi-VN" sz="3000" kern="1200" dirty="0" smtClean="0"/>
            <a:t>lối sống để trở thành người công dân tốt,người lao động tốt</a:t>
          </a:r>
          <a:r>
            <a:rPr lang="en-US" sz="3000" kern="1200" dirty="0" smtClean="0"/>
            <a:t> </a:t>
          </a:r>
          <a:r>
            <a:rPr lang="vi-VN" sz="3000" kern="1200" dirty="0" smtClean="0"/>
            <a:t>và tham gia xây dựng, bảo vệ Tổ quốc.</a:t>
          </a:r>
          <a:endParaRPr lang="vi-VN" sz="3000" kern="1200" dirty="0"/>
        </a:p>
        <a:p>
          <a:pPr marL="285750" lvl="1" indent="-285750" algn="just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i="1" kern="1200" dirty="0" err="1" smtClean="0"/>
            <a:t>Về</a:t>
          </a:r>
          <a:r>
            <a:rPr lang="en-US" sz="3000" i="1" kern="1200" dirty="0" smtClean="0"/>
            <a:t> </a:t>
          </a:r>
          <a:r>
            <a:rPr lang="en-US" sz="3000" i="1" kern="1200" dirty="0" err="1" smtClean="0"/>
            <a:t>năng</a:t>
          </a:r>
          <a:r>
            <a:rPr lang="en-US" sz="3000" i="1" kern="1200" dirty="0" smtClean="0"/>
            <a:t> </a:t>
          </a:r>
          <a:r>
            <a:rPr lang="en-US" sz="3000" i="1" kern="1200" dirty="0" err="1" smtClean="0"/>
            <a:t>lực</a:t>
          </a:r>
          <a:r>
            <a:rPr lang="en-US" sz="3000" i="1" kern="1200" dirty="0" smtClean="0"/>
            <a:t> </a:t>
          </a:r>
          <a:r>
            <a:rPr lang="en-US" sz="3000" i="1" kern="1200" dirty="0" err="1" smtClean="0"/>
            <a:t>tự</a:t>
          </a:r>
          <a:r>
            <a:rPr lang="en-US" sz="3000" i="1" kern="1200" dirty="0" smtClean="0"/>
            <a:t> </a:t>
          </a:r>
          <a:r>
            <a:rPr lang="en-US" sz="3000" i="1" kern="1200" dirty="0" err="1" smtClean="0"/>
            <a:t>chủ</a:t>
          </a:r>
          <a:r>
            <a:rPr lang="en-US" sz="3000" i="1" kern="1200" dirty="0" smtClean="0"/>
            <a:t> </a:t>
          </a:r>
          <a:r>
            <a:rPr lang="en-US" sz="3000" i="1" kern="1200" dirty="0" err="1" smtClean="0"/>
            <a:t>và</a:t>
          </a:r>
          <a:r>
            <a:rPr lang="en-US" sz="3000" i="1" kern="1200" dirty="0" smtClean="0"/>
            <a:t> </a:t>
          </a:r>
          <a:r>
            <a:rPr lang="en-US" sz="3000" i="1" kern="1200" dirty="0" err="1" smtClean="0"/>
            <a:t>trách</a:t>
          </a:r>
          <a:r>
            <a:rPr lang="en-US" sz="3000" i="1" kern="1200" dirty="0" smtClean="0"/>
            <a:t> </a:t>
          </a:r>
          <a:r>
            <a:rPr lang="en-US" sz="3000" i="1" kern="1200" dirty="0" err="1" smtClean="0"/>
            <a:t>nhiệm</a:t>
          </a:r>
          <a:r>
            <a:rPr lang="en-US" sz="3000" i="1" kern="1200" dirty="0" smtClean="0"/>
            <a:t>: </a:t>
          </a:r>
          <a:r>
            <a:rPr lang="en-US" sz="3000" kern="1200" dirty="0" err="1" smtClean="0"/>
            <a:t>Có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năng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lực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vận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dụng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các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nội</a:t>
          </a:r>
          <a:r>
            <a:rPr lang="en-US" sz="3000" kern="1200" dirty="0" smtClean="0"/>
            <a:t> dung </a:t>
          </a:r>
          <a:r>
            <a:rPr lang="en-US" sz="3000" kern="1200" dirty="0" err="1" smtClean="0"/>
            <a:t>đã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học</a:t>
          </a:r>
          <a:r>
            <a:rPr lang="en-US" sz="3000" i="1" kern="1200" dirty="0" smtClean="0"/>
            <a:t> </a:t>
          </a:r>
          <a:r>
            <a:rPr lang="en-US" sz="3000" kern="1200" dirty="0" err="1" smtClean="0"/>
            <a:t>để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rèn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luyện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phẩm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chất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chính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trị</a:t>
          </a:r>
          <a:r>
            <a:rPr lang="en-US" sz="3000" kern="1200" dirty="0" smtClean="0"/>
            <a:t>, </a:t>
          </a:r>
          <a:r>
            <a:rPr lang="en-US" sz="3000" kern="1200" dirty="0" err="1" smtClean="0"/>
            <a:t>đạo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đức</a:t>
          </a:r>
          <a:r>
            <a:rPr lang="en-US" sz="3000" kern="1200" dirty="0" smtClean="0"/>
            <a:t>, </a:t>
          </a:r>
          <a:r>
            <a:rPr lang="en-US" sz="3000" kern="1200" dirty="0" err="1" smtClean="0"/>
            <a:t>lối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sống</a:t>
          </a:r>
          <a:r>
            <a:rPr lang="en-US" sz="3000" kern="1200" dirty="0" smtClean="0"/>
            <a:t>: </a:t>
          </a:r>
          <a:r>
            <a:rPr lang="vi-VN" sz="3000" kern="1200" dirty="0" smtClean="0"/>
            <a:t>Có năng lực vận dụng các nội dung đã học để rèn luyện phẩm chất chính trị, đạo đức, lối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sống</a:t>
          </a:r>
          <a:endParaRPr lang="vi-VN" sz="3000" kern="1200" dirty="0"/>
        </a:p>
      </dsp:txBody>
      <dsp:txXfrm>
        <a:off x="0" y="520983"/>
        <a:ext cx="11208327" cy="4819500"/>
      </dsp:txXfrm>
    </dsp:sp>
    <dsp:sp modelId="{6902E56E-CA22-4E82-8186-F9A900C87FE8}">
      <dsp:nvSpPr>
        <dsp:cNvPr id="0" name=""/>
        <dsp:cNvSpPr/>
      </dsp:nvSpPr>
      <dsp:spPr>
        <a:xfrm>
          <a:off x="488980" y="0"/>
          <a:ext cx="7845828" cy="885600"/>
        </a:xfrm>
        <a:prstGeom prst="roundRect">
          <a:avLst/>
        </a:prstGeom>
        <a:solidFill>
          <a:schemeClr val="tx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6554" tIns="0" rIns="296554" bIns="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3000" kern="1200" dirty="0" smtClean="0"/>
            <a:t>2. Mục tiêu của môn học</a:t>
          </a:r>
          <a:endParaRPr lang="en-US" sz="3000" kern="1200" dirty="0"/>
        </a:p>
      </dsp:txBody>
      <dsp:txXfrm>
        <a:off x="532211" y="43231"/>
        <a:ext cx="7759366" cy="79913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6A6CA2-7A68-4A4E-A0B3-F79663837099}">
      <dsp:nvSpPr>
        <dsp:cNvPr id="0" name=""/>
        <dsp:cNvSpPr/>
      </dsp:nvSpPr>
      <dsp:spPr>
        <a:xfrm>
          <a:off x="1848" y="93997"/>
          <a:ext cx="5385579" cy="12529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i="1" kern="1200" dirty="0" err="1" smtClean="0">
              <a:latin typeface="+mn-lt"/>
            </a:rPr>
            <a:t>Phương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pháp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giảng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dạy</a:t>
          </a:r>
          <a:endParaRPr lang="en-US" sz="2800" kern="1200" dirty="0">
            <a:latin typeface="+mn-lt"/>
          </a:endParaRPr>
        </a:p>
      </dsp:txBody>
      <dsp:txXfrm>
        <a:off x="38546" y="130695"/>
        <a:ext cx="5312183" cy="1179580"/>
      </dsp:txXfrm>
    </dsp:sp>
    <dsp:sp modelId="{5372D4EC-E9B2-4641-A890-C598ADC3C568}">
      <dsp:nvSpPr>
        <dsp:cNvPr id="0" name=""/>
        <dsp:cNvSpPr/>
      </dsp:nvSpPr>
      <dsp:spPr>
        <a:xfrm>
          <a:off x="540406" y="1346973"/>
          <a:ext cx="538557" cy="8997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99756"/>
              </a:lnTo>
              <a:lnTo>
                <a:pt x="538557" y="89975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A8B2D5-53EF-4319-BF64-F45DB2804F97}">
      <dsp:nvSpPr>
        <dsp:cNvPr id="0" name=""/>
        <dsp:cNvSpPr/>
      </dsp:nvSpPr>
      <dsp:spPr>
        <a:xfrm>
          <a:off x="1078964" y="1646892"/>
          <a:ext cx="4308463" cy="11996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+mn-lt"/>
            </a:rPr>
            <a:t>Học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sinh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cố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gắng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liên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hệ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mới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thực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tiễn</a:t>
          </a:r>
          <a:r>
            <a:rPr lang="en-US" sz="2400" kern="1200" dirty="0" smtClean="0">
              <a:latin typeface="+mn-lt"/>
            </a:rPr>
            <a:t>, </a:t>
          </a:r>
          <a:r>
            <a:rPr lang="en-US" sz="2400" kern="1200" dirty="0" err="1" smtClean="0">
              <a:latin typeface="+mn-lt"/>
            </a:rPr>
            <a:t>tự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nghiên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cứu</a:t>
          </a:r>
          <a:r>
            <a:rPr lang="en-US" sz="2400" kern="1200" dirty="0" smtClean="0">
              <a:latin typeface="+mn-lt"/>
            </a:rPr>
            <a:t>, </a:t>
          </a:r>
          <a:r>
            <a:rPr lang="en-US" sz="2400" kern="1200" dirty="0" err="1" smtClean="0">
              <a:latin typeface="+mn-lt"/>
            </a:rPr>
            <a:t>thảo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luận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tích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cực</a:t>
          </a:r>
          <a:endParaRPr lang="en-US" sz="2400" kern="1200" dirty="0">
            <a:latin typeface="+mn-lt"/>
          </a:endParaRPr>
        </a:p>
      </dsp:txBody>
      <dsp:txXfrm>
        <a:off x="1114101" y="1682029"/>
        <a:ext cx="4238189" cy="1129400"/>
      </dsp:txXfrm>
    </dsp:sp>
    <dsp:sp modelId="{A550517D-C34C-48B6-874B-B5988BA41D9D}">
      <dsp:nvSpPr>
        <dsp:cNvPr id="0" name=""/>
        <dsp:cNvSpPr/>
      </dsp:nvSpPr>
      <dsp:spPr>
        <a:xfrm>
          <a:off x="540406" y="1346973"/>
          <a:ext cx="538557" cy="23993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9349"/>
              </a:lnTo>
              <a:lnTo>
                <a:pt x="538557" y="23993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8F411C-F4DD-4D82-99AF-E8046B172CCB}">
      <dsp:nvSpPr>
        <dsp:cNvPr id="0" name=""/>
        <dsp:cNvSpPr/>
      </dsp:nvSpPr>
      <dsp:spPr>
        <a:xfrm>
          <a:off x="1078964" y="3146485"/>
          <a:ext cx="4308463" cy="11996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+mn-lt"/>
            </a:rPr>
            <a:t>Tổ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chức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cho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sinh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viên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thảo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luận</a:t>
          </a:r>
          <a:r>
            <a:rPr lang="en-US" sz="2400" kern="1200" dirty="0" smtClean="0">
              <a:latin typeface="+mn-lt"/>
            </a:rPr>
            <a:t>, </a:t>
          </a:r>
          <a:r>
            <a:rPr lang="en-US" sz="2400" kern="1200" dirty="0" err="1" smtClean="0">
              <a:latin typeface="+mn-lt"/>
            </a:rPr>
            <a:t>xem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băng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hình</a:t>
          </a:r>
          <a:r>
            <a:rPr lang="en-US" sz="2400" kern="1200" dirty="0" smtClean="0">
              <a:latin typeface="+mn-lt"/>
            </a:rPr>
            <a:t>, </a:t>
          </a:r>
          <a:r>
            <a:rPr lang="en-US" sz="2400" kern="1200" dirty="0" err="1" smtClean="0">
              <a:latin typeface="+mn-lt"/>
            </a:rPr>
            <a:t>tác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phẩm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tư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liệu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lịch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sử</a:t>
          </a:r>
          <a:r>
            <a:rPr lang="en-US" sz="2400" kern="1200" dirty="0" smtClean="0">
              <a:latin typeface="+mn-lt"/>
            </a:rPr>
            <a:t>,</a:t>
          </a:r>
          <a:endParaRPr lang="en-US" sz="2400" kern="1200" dirty="0">
            <a:latin typeface="+mn-lt"/>
          </a:endParaRPr>
        </a:p>
      </dsp:txBody>
      <dsp:txXfrm>
        <a:off x="1114101" y="3181622"/>
        <a:ext cx="4238189" cy="1129400"/>
      </dsp:txXfrm>
    </dsp:sp>
    <dsp:sp modelId="{70CF2BB4-29F4-48F7-8C3D-B0A8C40A651F}">
      <dsp:nvSpPr>
        <dsp:cNvPr id="0" name=""/>
        <dsp:cNvSpPr/>
      </dsp:nvSpPr>
      <dsp:spPr>
        <a:xfrm>
          <a:off x="5987265" y="93997"/>
          <a:ext cx="5385579" cy="11996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/>
            <a:t>Đánh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giá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môn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học</a:t>
          </a:r>
          <a:endParaRPr lang="en-US" sz="2800" kern="1200" dirty="0">
            <a:latin typeface="+mn-lt"/>
          </a:endParaRPr>
        </a:p>
      </dsp:txBody>
      <dsp:txXfrm>
        <a:off x="6022402" y="129134"/>
        <a:ext cx="5315305" cy="1129400"/>
      </dsp:txXfrm>
    </dsp:sp>
    <dsp:sp modelId="{7B5A2AA4-4111-49B2-B4B0-11834B88BD13}">
      <dsp:nvSpPr>
        <dsp:cNvPr id="0" name=""/>
        <dsp:cNvSpPr/>
      </dsp:nvSpPr>
      <dsp:spPr>
        <a:xfrm>
          <a:off x="6525823" y="1293672"/>
          <a:ext cx="538557" cy="8997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99756"/>
              </a:lnTo>
              <a:lnTo>
                <a:pt x="538557" y="89975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5E75B7-EB4E-4A9D-925B-3F9E5522DA09}">
      <dsp:nvSpPr>
        <dsp:cNvPr id="0" name=""/>
        <dsp:cNvSpPr/>
      </dsp:nvSpPr>
      <dsp:spPr>
        <a:xfrm>
          <a:off x="7064381" y="1593590"/>
          <a:ext cx="4308463" cy="11996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+mn-lt"/>
            </a:rPr>
            <a:t>Chuyên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cần</a:t>
          </a:r>
          <a:endParaRPr lang="en-US" sz="2400" kern="1200" dirty="0">
            <a:latin typeface="+mn-lt"/>
          </a:endParaRPr>
        </a:p>
      </dsp:txBody>
      <dsp:txXfrm>
        <a:off x="7099518" y="1628727"/>
        <a:ext cx="4238189" cy="1129400"/>
      </dsp:txXfrm>
    </dsp:sp>
    <dsp:sp modelId="{9F01082B-F6AC-4F01-8825-3F8DC2A80379}">
      <dsp:nvSpPr>
        <dsp:cNvPr id="0" name=""/>
        <dsp:cNvSpPr/>
      </dsp:nvSpPr>
      <dsp:spPr>
        <a:xfrm>
          <a:off x="6525823" y="1293672"/>
          <a:ext cx="540406" cy="25235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23527"/>
              </a:lnTo>
              <a:lnTo>
                <a:pt x="540406" y="252352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DA2F65-F54E-4041-8147-CBD912CC99F8}">
      <dsp:nvSpPr>
        <dsp:cNvPr id="0" name=""/>
        <dsp:cNvSpPr/>
      </dsp:nvSpPr>
      <dsp:spPr>
        <a:xfrm>
          <a:off x="7066230" y="3217362"/>
          <a:ext cx="4308463" cy="11996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+mn-lt"/>
            </a:rPr>
            <a:t>Làm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bài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thảo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luận</a:t>
          </a:r>
          <a:endParaRPr lang="en-US" sz="2400" kern="1200" dirty="0">
            <a:latin typeface="+mn-lt"/>
          </a:endParaRPr>
        </a:p>
      </dsp:txBody>
      <dsp:txXfrm>
        <a:off x="7101367" y="3252499"/>
        <a:ext cx="4238189" cy="1129400"/>
      </dsp:txXfrm>
    </dsp:sp>
    <dsp:sp modelId="{CE838B23-BE8F-4BD6-9D97-7B550E5D9964}">
      <dsp:nvSpPr>
        <dsp:cNvPr id="0" name=""/>
        <dsp:cNvSpPr/>
      </dsp:nvSpPr>
      <dsp:spPr>
        <a:xfrm>
          <a:off x="6525823" y="1293672"/>
          <a:ext cx="538557" cy="38989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98942"/>
              </a:lnTo>
              <a:lnTo>
                <a:pt x="538557" y="38989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19A217-E144-4053-B7EB-A2B5D1016190}">
      <dsp:nvSpPr>
        <dsp:cNvPr id="0" name=""/>
        <dsp:cNvSpPr/>
      </dsp:nvSpPr>
      <dsp:spPr>
        <a:xfrm>
          <a:off x="7064381" y="4592777"/>
          <a:ext cx="4308463" cy="11996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+mn-lt"/>
            </a:rPr>
            <a:t>Làm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bài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kiểm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tra</a:t>
          </a:r>
          <a:endParaRPr lang="en-US" sz="2400" kern="1200" dirty="0">
            <a:latin typeface="+mn-lt"/>
          </a:endParaRPr>
        </a:p>
      </dsp:txBody>
      <dsp:txXfrm>
        <a:off x="7099518" y="4627914"/>
        <a:ext cx="4238189" cy="11294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718ACE-A451-4981-8F5D-DAD155E8C10C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21F70C-7321-4317-AEAB-14C83A06E5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076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7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147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B07A896-7B8C-4252-A63A-0D6E9645E190}" type="slidenum">
              <a:rPr lang="en-US" altLang="en-US">
                <a:solidFill>
                  <a:prstClr val="black"/>
                </a:solidFill>
                <a:latin typeface=".VnTime" panose="020B7200000000000000" pitchFamily="34" charset="0"/>
              </a:rPr>
              <a:pPr>
                <a:spcBef>
                  <a:spcPct val="0"/>
                </a:spcBef>
              </a:pPr>
              <a:t>1</a:t>
            </a:fld>
            <a:endParaRPr lang="en-US" altLang="en-US">
              <a:solidFill>
                <a:prstClr val="black"/>
              </a:solidFill>
              <a:latin typeface=".VnTime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7104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21F70C-7321-4317-AEAB-14C83A06E54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0564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44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fld id="{7FB96057-A469-4CD7-9927-50BDDA6BC3C3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678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338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653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196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892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88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854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191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631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488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80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058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F5027-B8D2-4053-9708-C27C474F52DE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832520"/>
      </p:ext>
    </p:extLst>
  </p:cSld>
  <p:clrMapOvr>
    <a:masterClrMapping/>
  </p:clrMapOvr>
  <p:transition>
    <p:wedg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4CAAFC-F5E8-4F2B-888A-5F1C2BC2F30D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429082"/>
      </p:ext>
    </p:extLst>
  </p:cSld>
  <p:clrMapOvr>
    <a:masterClrMapping/>
  </p:clrMapOvr>
  <p:transition>
    <p:wedg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0C4FD-A15C-4A10-A591-C727456F2250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154835"/>
      </p:ext>
    </p:extLst>
  </p:cSld>
  <p:clrMapOvr>
    <a:masterClrMapping/>
  </p:clrMapOvr>
  <p:transition>
    <p:wedg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BDF676-8464-432B-8AE7-3D26058C0914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376731"/>
      </p:ext>
    </p:extLst>
  </p:cSld>
  <p:clrMapOvr>
    <a:masterClrMapping/>
  </p:clrMapOvr>
  <p:transition>
    <p:wedg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E82615-9F5F-4F71-954B-4FA6E3ED2F43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798265"/>
      </p:ext>
    </p:extLst>
  </p:cSld>
  <p:clrMapOvr>
    <a:masterClrMapping/>
  </p:clrMapOvr>
  <p:transition>
    <p:wedg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D60AB9-5A8D-4FA2-86B7-DB57D42E1DF9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524605"/>
      </p:ext>
    </p:extLst>
  </p:cSld>
  <p:clrMapOvr>
    <a:masterClrMapping/>
  </p:clrMapOvr>
  <p:transition>
    <p:wedg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7DEE0F-0A25-4910-A322-3ED0E1B51569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408138"/>
      </p:ext>
    </p:extLst>
  </p:cSld>
  <p:clrMapOvr>
    <a:masterClrMapping/>
  </p:clrMapOvr>
  <p:transition>
    <p:wedg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C28A13-4EE5-4380-A09B-A98A92DDC561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572105"/>
      </p:ext>
    </p:extLst>
  </p:cSld>
  <p:clrMapOvr>
    <a:masterClrMapping/>
  </p:clrMapOvr>
  <p:transition>
    <p:wedg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80F4AB-F9A1-451B-A46C-7C4906CEF2B0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057043"/>
      </p:ext>
    </p:extLst>
  </p:cSld>
  <p:clrMapOvr>
    <a:masterClrMapping/>
  </p:clrMapOvr>
  <p:transition>
    <p:wedg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9EB441-C672-4BB4-9B01-DAC8CBE7A8A1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604198"/>
      </p:ext>
    </p:extLst>
  </p:cSld>
  <p:clrMapOvr>
    <a:masterClrMapping/>
  </p:clrMapOvr>
  <p:transition>
    <p:wedg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E1662-6113-4BE4-9818-73752CBD4AE1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325393"/>
      </p:ext>
    </p:extLst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B120E-2EAF-4BEA-A6B3-DFE3BA2E29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668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vi-VN" altLang="en-US" smtClean="0"/>
              <a:t>Nhấn soạn thảo kiểu tiêu đề trang cái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vi-VN" altLang="en-US" smtClean="0"/>
              <a:t>Nhấn soạn thảo các kiểu văn bản trang cái</a:t>
            </a:r>
          </a:p>
          <a:p>
            <a:pPr lvl="1"/>
            <a:r>
              <a:rPr lang="vi-VN" altLang="en-US" smtClean="0"/>
              <a:t>Mức hai</a:t>
            </a:r>
          </a:p>
          <a:p>
            <a:pPr lvl="2"/>
            <a:r>
              <a:rPr lang="vi-VN" altLang="en-US" smtClean="0"/>
              <a:t>Mức ba</a:t>
            </a:r>
          </a:p>
          <a:p>
            <a:pPr lvl="3"/>
            <a:r>
              <a:rPr lang="vi-VN" altLang="en-US" smtClean="0"/>
              <a:t>Mức bốn</a:t>
            </a:r>
          </a:p>
          <a:p>
            <a:pPr lvl="4"/>
            <a:r>
              <a:rPr lang="vi-VN" altLang="en-US" smtClean="0"/>
              <a:t>Mức năm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71435E2-4C49-471D-8DCF-9C0D9804CCD1}" type="slidenum">
              <a:rPr 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419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10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53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0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dinhhuyenltt@gmail.com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AutoShape 4"/>
          <p:cNvSpPr>
            <a:spLocks noChangeAspect="1" noChangeArrowheads="1"/>
          </p:cNvSpPr>
          <p:nvPr/>
        </p:nvSpPr>
        <p:spPr bwMode="auto">
          <a:xfrm>
            <a:off x="2327275" y="3289300"/>
            <a:ext cx="7200900" cy="114300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>
              <a:solidFill>
                <a:srgbClr val="000000"/>
              </a:solidFill>
              <a:latin typeface=".VnTime" panose="020B7200000000000000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76388" y="1482725"/>
            <a:ext cx="8743950" cy="72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26987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lnSpc>
                <a:spcPct val="115000"/>
              </a:lnSpc>
              <a:spcBef>
                <a:spcPts val="300"/>
              </a:spcBef>
              <a:spcAft>
                <a:spcPts val="1000"/>
              </a:spcAft>
              <a:buNone/>
            </a:pPr>
            <a:r>
              <a:rPr lang="en-US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GIẢNG</a:t>
            </a:r>
            <a:endParaRPr lang="en-US" altLang="en-US" sz="36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843548" y="2227006"/>
            <a:ext cx="869745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26987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6000" b="1" dirty="0" smtClean="0">
                <a:solidFill>
                  <a:srgbClr val="003300"/>
                </a:solidFill>
              </a:rPr>
              <a:t>GIÁO DỤC CHÍNH </a:t>
            </a:r>
            <a:r>
              <a:rPr lang="en-US" altLang="en-US" sz="6000" b="1" dirty="0">
                <a:solidFill>
                  <a:srgbClr val="003300"/>
                </a:solidFill>
              </a:rPr>
              <a:t>TRỊ</a:t>
            </a:r>
            <a:endParaRPr lang="en-US" altLang="en-US" sz="6000" dirty="0">
              <a:solidFill>
                <a:srgbClr val="003300"/>
              </a:solidFill>
            </a:endParaRPr>
          </a:p>
        </p:txBody>
      </p:sp>
      <p:sp>
        <p:nvSpPr>
          <p:cNvPr id="16" name="WordArt 4"/>
          <p:cNvSpPr>
            <a:spLocks noChangeArrowheads="1" noChangeShapeType="1" noTextEdit="1"/>
          </p:cNvSpPr>
          <p:nvPr/>
        </p:nvSpPr>
        <p:spPr bwMode="auto">
          <a:xfrm>
            <a:off x="6299201" y="4648594"/>
            <a:ext cx="4021137" cy="769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Đen"/>
              </a:rPr>
              <a:t>Giảng viên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Đen"/>
              </a:rPr>
              <a:t>GV.</a:t>
            </a:r>
            <a:r>
              <a:rPr lang="vi-VN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Đen"/>
              </a:rPr>
              <a:t> </a:t>
            </a:r>
            <a:r>
              <a:rPr lang="vi-VN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Đen"/>
              </a:rPr>
              <a:t>Đinh Thị Huyên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FF00"/>
              </a:solidFill>
              <a:latin typeface="Arial Đen"/>
            </a:endParaRPr>
          </a:p>
        </p:txBody>
      </p:sp>
      <p:sp>
        <p:nvSpPr>
          <p:cNvPr id="146438" name="Rectangle 21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>
              <a:solidFill>
                <a:srgbClr val="000000"/>
              </a:solidFill>
              <a:latin typeface=".VnTime" panose="020B7200000000000000" pitchFamily="34" charset="0"/>
            </a:endParaRPr>
          </a:p>
        </p:txBody>
      </p: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2357438" y="3860801"/>
            <a:ext cx="2874962" cy="1933575"/>
            <a:chOff x="5225" y="9335"/>
            <a:chExt cx="2520" cy="1750"/>
          </a:xfrm>
        </p:grpSpPr>
        <p:sp>
          <p:nvSpPr>
            <p:cNvPr id="146443" name="AutoShape 20" descr="2"/>
            <p:cNvSpPr>
              <a:spLocks noChangeArrowheads="1"/>
            </p:cNvSpPr>
            <p:nvPr/>
          </p:nvSpPr>
          <p:spPr bwMode="auto">
            <a:xfrm>
              <a:off x="5225" y="10185"/>
              <a:ext cx="2520" cy="900"/>
            </a:xfrm>
            <a:prstGeom prst="wave">
              <a:avLst>
                <a:gd name="adj1" fmla="val 20644"/>
                <a:gd name="adj2" fmla="val 0"/>
              </a:avLst>
            </a:prstGeom>
            <a:blipFill dpi="0" rotWithShape="0">
              <a:blip r:embed="rId3"/>
              <a:srcRect/>
              <a:stretch>
                <a:fillRect/>
              </a:stretch>
            </a:blipFill>
            <a:ln>
              <a:noFill/>
            </a:ln>
            <a:effectLst>
              <a:outerShdw dist="107763" dir="2700000" algn="ctr" rotWithShape="0">
                <a:srgbClr val="C0C0C0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99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80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pic>
          <p:nvPicPr>
            <p:cNvPr id="146444" name="Picture 19" descr="cosmoS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2" y="9335"/>
              <a:ext cx="1080" cy="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6445" name="Picture 18" descr="BOOK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4" y="10122"/>
              <a:ext cx="126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6446" name="Picture 17" descr="BOOK1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2" y="9848"/>
              <a:ext cx="163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6447" name="Picture 16" descr="QUILLPEN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5" y="9336"/>
              <a:ext cx="702" cy="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6448" name="Text Box 15"/>
            <p:cNvSpPr txBox="1">
              <a:spLocks noChangeArrowheads="1"/>
            </p:cNvSpPr>
            <p:nvPr/>
          </p:nvSpPr>
          <p:spPr bwMode="auto">
            <a:xfrm>
              <a:off x="5867" y="9897"/>
              <a:ext cx="9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vi-VN" altLang="en-US" sz="800" b="1">
                  <a:solidFill>
                    <a:srgbClr val="000000"/>
                  </a:solidFill>
                  <a:latin typeface="VNbangkok"/>
                  <a:cs typeface="Times New Roman" panose="02020603050405020304" pitchFamily="18" charset="0"/>
                </a:rPr>
                <a:t> </a:t>
              </a:r>
              <a:endParaRPr lang="vi-VN" altLang="en-US" sz="180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sp>
          <p:nvSpPr>
            <p:cNvPr id="146449" name="Text Box 14"/>
            <p:cNvSpPr txBox="1">
              <a:spLocks noChangeArrowheads="1"/>
            </p:cNvSpPr>
            <p:nvPr/>
          </p:nvSpPr>
          <p:spPr bwMode="auto">
            <a:xfrm>
              <a:off x="6665" y="9863"/>
              <a:ext cx="577" cy="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80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sp>
          <p:nvSpPr>
            <p:cNvPr id="146450" name="WordArt 13"/>
            <p:cNvSpPr>
              <a:spLocks noChangeArrowheads="1" noChangeShapeType="1" noTextEdit="1"/>
            </p:cNvSpPr>
            <p:nvPr/>
          </p:nvSpPr>
          <p:spPr bwMode="auto">
            <a:xfrm rot="1334491">
              <a:off x="6130" y="10696"/>
              <a:ext cx="600" cy="125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9282"/>
                </a:avLst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600" b="1" kern="10">
                  <a:solidFill>
                    <a:srgbClr val="FFFFFF"/>
                  </a:solidFill>
                  <a:latin typeface="VNbritannic"/>
                </a:rPr>
                <a:t>NÀM </a:t>
              </a:r>
            </a:p>
          </p:txBody>
        </p:sp>
        <p:sp>
          <p:nvSpPr>
            <p:cNvPr id="146451" name="Text Box 12"/>
            <p:cNvSpPr txBox="1">
              <a:spLocks noChangeArrowheads="1"/>
            </p:cNvSpPr>
            <p:nvPr/>
          </p:nvSpPr>
          <p:spPr bwMode="auto">
            <a:xfrm>
              <a:off x="6623" y="10049"/>
              <a:ext cx="72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80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1" y="25401"/>
            <a:ext cx="12192000" cy="102711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defRPr/>
            </a:pPr>
            <a:r>
              <a:rPr lang="en-US" altLang="en-US" sz="2000" b="1" dirty="0">
                <a:solidFill>
                  <a:srgbClr val="FFFF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TRƯỜNG CAO ĐẲNG LÝ TỰ TRỌNG TP.HỒ CHÍ MINH</a:t>
            </a:r>
          </a:p>
          <a:p>
            <a:pPr algn="ctr" fontAlgn="base">
              <a:defRPr/>
            </a:pPr>
            <a:r>
              <a:rPr lang="en-US" altLang="en-US" sz="2000" b="1" dirty="0">
                <a:solidFill>
                  <a:srgbClr val="FFFF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KHOA LÝ LUẬN CHÍNH TRỊ</a:t>
            </a:r>
            <a:endParaRPr lang="en-US" altLang="en-US" sz="2000" dirty="0">
              <a:solidFill>
                <a:srgbClr val="FFFFFF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46442" name="Picture 14" descr="007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248400"/>
            <a:ext cx="9144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687788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5" grpId="0"/>
      <p:bldP spid="6" grpId="0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9591667"/>
              </p:ext>
            </p:extLst>
          </p:nvPr>
        </p:nvGraphicFramePr>
        <p:xfrm>
          <a:off x="0" y="0"/>
          <a:ext cx="12191999" cy="71766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Document" r:id="rId3" imgW="5934816" imgH="5279172" progId="Word.Document.12">
                  <p:embed/>
                </p:oleObj>
              </mc:Choice>
              <mc:Fallback>
                <p:oleObj name="Document" r:id="rId3" imgW="5934816" imgH="527917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12191999" cy="71766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3321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45457527"/>
              </p:ext>
            </p:extLst>
          </p:nvPr>
        </p:nvGraphicFramePr>
        <p:xfrm>
          <a:off x="1553697" y="691530"/>
          <a:ext cx="984859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421483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7D2175C-A2BC-4622-A7E1-D595157689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graphicEl>
                                              <a:dgm id="{47D2175C-A2BC-4622-A7E1-D595157689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7D05B07-C370-4A81-918A-551DE6A884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graphicEl>
                                              <a:dgm id="{57D05B07-C370-4A81-918A-551DE6A884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D7263D0-23BC-48F8-970C-A0226DCD68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graphicEl>
                                              <a:dgm id="{4D7263D0-23BC-48F8-970C-A0226DCD68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9E6A274-F477-49DF-B495-896068DFCD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graphicEl>
                                              <a:dgm id="{E9E6A274-F477-49DF-B495-896068DFCD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ACA8D93-3ED1-4984-99DA-5D2A71BEA2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graphicEl>
                                              <a:dgm id="{5ACA8D93-3ED1-4984-99DA-5D2A71BEA2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97646E8-D5E6-4082-991E-B686D14E26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graphicEl>
                                              <a:dgm id="{397646E8-D5E6-4082-991E-B686D14E26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F7F8483-8000-4A8D-988B-B5F2C77AA4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graphicEl>
                                              <a:dgm id="{DF7F8483-8000-4A8D-988B-B5F2C77AA4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1AB9AB0-4DC7-4AE6-86AF-5E2C512F6D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graphicEl>
                                              <a:dgm id="{A1AB9AB0-4DC7-4AE6-86AF-5E2C512F6D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BAA9B7D-E99D-442C-84B0-4D8B8DC569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graphicEl>
                                              <a:dgm id="{3BAA9B7D-E99D-442C-84B0-4D8B8DC569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8C1E2DE-406D-4998-BD7E-D270293789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graphicEl>
                                              <a:dgm id="{28C1E2DE-406D-4998-BD7E-D270293789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F861A7A-FFF1-494B-BC93-03428BA266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graphicEl>
                                              <a:dgm id="{1F861A7A-FFF1-494B-BC93-03428BA266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465B20E-9469-46F0-8736-F3914CD079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>
                                            <p:graphicEl>
                                              <a:dgm id="{5465B20E-9469-46F0-8736-F3914CD0795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56610" y="3429000"/>
            <a:ext cx="825773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err="1"/>
              <a:t>Bài</a:t>
            </a:r>
            <a:r>
              <a:rPr lang="en-US" sz="5400" b="1" dirty="0"/>
              <a:t> </a:t>
            </a:r>
            <a:r>
              <a:rPr lang="en-US" sz="5400" b="1" dirty="0" err="1"/>
              <a:t>mở</a:t>
            </a:r>
            <a:r>
              <a:rPr lang="en-US" sz="5400" b="1" dirty="0"/>
              <a:t> </a:t>
            </a:r>
            <a:r>
              <a:rPr lang="en-US" sz="5400" b="1" dirty="0" err="1"/>
              <a:t>đầu</a:t>
            </a:r>
            <a:endParaRPr lang="en-US" sz="5400" dirty="0"/>
          </a:p>
          <a:p>
            <a:pPr algn="ctr"/>
            <a:endParaRPr lang="en-US" sz="5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173372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4748"/>
            <a:ext cx="12369467" cy="6858000"/>
          </a:xfrm>
          <a:prstGeom prst="rect">
            <a:avLst/>
          </a:prstGeom>
        </p:spPr>
      </p:pic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9845409"/>
              </p:ext>
            </p:extLst>
          </p:nvPr>
        </p:nvGraphicFramePr>
        <p:xfrm>
          <a:off x="781930" y="953428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481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253" y="-88697"/>
            <a:ext cx="12284505" cy="7035394"/>
          </a:xfrm>
          <a:prstGeom prst="rect">
            <a:avLst/>
          </a:prstGeom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30425386"/>
              </p:ext>
            </p:extLst>
          </p:nvPr>
        </p:nvGraphicFramePr>
        <p:xfrm>
          <a:off x="457200" y="719666"/>
          <a:ext cx="97028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3469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809440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13063" y="1177541"/>
            <a:ext cx="508868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dirty="0" smtClean="0">
                <a:ln w="10160">
                  <a:solidFill>
                    <a:schemeClr val="accent5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CHÍNH TRỊ?</a:t>
            </a:r>
            <a:endParaRPr lang="en-US" sz="7200" b="1" cap="none" spc="0" dirty="0">
              <a:ln w="10160">
                <a:solidFill>
                  <a:schemeClr val="accent5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6" name="Picture 2" descr="Kết quả hình ảnh cho DAU HO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7176" y="0"/>
            <a:ext cx="3391970" cy="4240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680227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415" y="397669"/>
            <a:ext cx="3960813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39" y="636588"/>
            <a:ext cx="4249737" cy="473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383339" y="5734051"/>
            <a:ext cx="39782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Ph.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Ăng-ghen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(28 / 11 /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1820-5/8/1895)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606551" y="5548313"/>
            <a:ext cx="47051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Mác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(5 /5 / 1818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14/3/1883) 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74886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050" y="-76200"/>
            <a:ext cx="925195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404813"/>
            <a:ext cx="4284663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47850" y="5084763"/>
            <a:ext cx="36004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vi-V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Vladimir Iyilch Lenin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vi-V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22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vi-V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vi-V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1870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vi-V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21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vi-V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/</a:t>
            </a:r>
            <a:r>
              <a:rPr lang="vi-V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1924</a:t>
            </a:r>
            <a:endParaRPr lang="en-US" sz="2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38" y="404813"/>
            <a:ext cx="4716462" cy="423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784850" y="4821238"/>
            <a:ext cx="4572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 Chí Minh</a:t>
            </a:r>
            <a:r>
              <a:rPr 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(19/5/1890-2/9/1969</a:t>
            </a:r>
          </a:p>
        </p:txBody>
      </p:sp>
    </p:spTree>
    <p:extLst>
      <p:ext uri="{BB962C8B-B14F-4D97-AF65-F5344CB8AC3E}">
        <p14:creationId xmlns:p14="http://schemas.microsoft.com/office/powerpoint/2010/main" val="856446850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7097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558599211"/>
              </p:ext>
            </p:extLst>
          </p:nvPr>
        </p:nvGraphicFramePr>
        <p:xfrm>
          <a:off x="171451" y="771525"/>
          <a:ext cx="11597762" cy="53668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3351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7BAB614-D3A4-4982-9054-F53E11B08C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97BAB614-D3A4-4982-9054-F53E11B08C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61F6C85-C72B-4036-BA8E-DA467CD547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E61F6C85-C72B-4036-BA8E-DA467CD547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7097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834934920"/>
              </p:ext>
            </p:extLst>
          </p:nvPr>
        </p:nvGraphicFramePr>
        <p:xfrm>
          <a:off x="171451" y="771525"/>
          <a:ext cx="11597762" cy="53668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5346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7BAB614-D3A4-4982-9054-F53E11B08C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97BAB614-D3A4-4982-9054-F53E11B08C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61F6C85-C72B-4036-BA8E-DA467CD547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E61F6C85-C72B-4036-BA8E-DA467CD547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712482924"/>
              </p:ext>
            </p:extLst>
          </p:nvPr>
        </p:nvGraphicFramePr>
        <p:xfrm>
          <a:off x="166255" y="719666"/>
          <a:ext cx="11208327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2966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15788" cy="6740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25439" y="1593374"/>
            <a:ext cx="10341120" cy="3046988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vi-VN" sz="3200" dirty="0">
                <a:solidFill>
                  <a:srgbClr val="FF0000"/>
                </a:solidFill>
              </a:rPr>
              <a:t>3. Nội dung chính </a:t>
            </a:r>
            <a:endParaRPr lang="en-US" sz="3200" dirty="0" smtClean="0">
              <a:solidFill>
                <a:srgbClr val="FF0000"/>
              </a:solidFill>
            </a:endParaRPr>
          </a:p>
          <a:p>
            <a:pPr algn="just"/>
            <a:endParaRPr lang="vi-VN" sz="3200" dirty="0"/>
          </a:p>
          <a:p>
            <a:pPr algn="just"/>
            <a:r>
              <a:rPr lang="en-US" sz="3200" dirty="0" smtClean="0"/>
              <a:t> N</a:t>
            </a:r>
            <a:r>
              <a:rPr lang="vi-VN" sz="3200" dirty="0" smtClean="0"/>
              <a:t>ghiên </a:t>
            </a:r>
            <a:r>
              <a:rPr lang="vi-VN" sz="3200" dirty="0"/>
              <a:t>cứu sự hình thành và những nội dung chủ yếu của </a:t>
            </a:r>
            <a:r>
              <a:rPr lang="en-US" sz="3200" dirty="0" smtClean="0"/>
              <a:t>CNMLN</a:t>
            </a:r>
            <a:r>
              <a:rPr lang="vi-VN" sz="3200" dirty="0" smtClean="0"/>
              <a:t>; </a:t>
            </a:r>
            <a:r>
              <a:rPr lang="en-US" sz="3200" dirty="0" smtClean="0"/>
              <a:t>TTHCM</a:t>
            </a:r>
            <a:r>
              <a:rPr lang="vi-VN" sz="3200" dirty="0" smtClean="0"/>
              <a:t>; Đ</a:t>
            </a:r>
            <a:r>
              <a:rPr lang="en-US" sz="3200" dirty="0" smtClean="0"/>
              <a:t>LCMCĐCSVN</a:t>
            </a:r>
            <a:r>
              <a:rPr lang="vi-VN" sz="3200" dirty="0" smtClean="0"/>
              <a:t>; </a:t>
            </a:r>
            <a:r>
              <a:rPr lang="vi-VN" sz="3200" dirty="0"/>
              <a:t>con đường và phương pháp để thực hiện các nội dung đó vào thực tiễn cách mạng Việt Nam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82126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331"/>
            <a:ext cx="12191999" cy="7097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2428424" y="540170"/>
            <a:ext cx="73351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 Phương pháp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dạy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học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và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đánh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giá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môn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học</a:t>
            </a:r>
            <a:endParaRPr lang="en-US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200822721"/>
              </p:ext>
            </p:extLst>
          </p:nvPr>
        </p:nvGraphicFramePr>
        <p:xfrm>
          <a:off x="114300" y="971550"/>
          <a:ext cx="11374694" cy="5886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3446106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D6A6CA2-7A68-4A4E-A0B3-F796638370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graphicEl>
                                              <a:dgm id="{BD6A6CA2-7A68-4A4E-A0B3-F796638370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graphicEl>
                                              <a:dgm id="{BD6A6CA2-7A68-4A4E-A0B3-F796638370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372D4EC-E9B2-4641-A890-C598ADC3C5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graphicEl>
                                              <a:dgm id="{5372D4EC-E9B2-4641-A890-C598ADC3C5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graphicEl>
                                              <a:dgm id="{5372D4EC-E9B2-4641-A890-C598ADC3C5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CA8B2D5-53EF-4319-BF64-F45DB2804F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graphicEl>
                                              <a:dgm id="{8CA8B2D5-53EF-4319-BF64-F45DB2804F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graphicEl>
                                              <a:dgm id="{8CA8B2D5-53EF-4319-BF64-F45DB2804F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550517D-C34C-48B6-874B-B5988BA41D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graphicEl>
                                              <a:dgm id="{A550517D-C34C-48B6-874B-B5988BA41D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graphicEl>
                                              <a:dgm id="{A550517D-C34C-48B6-874B-B5988BA41D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B8F411C-F4DD-4D82-99AF-E8046B172C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graphicEl>
                                              <a:dgm id="{2B8F411C-F4DD-4D82-99AF-E8046B172C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graphicEl>
                                              <a:dgm id="{2B8F411C-F4DD-4D82-99AF-E8046B172C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0CF2BB4-29F4-48F7-8C3D-B0A8C40A65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graphicEl>
                                              <a:dgm id="{70CF2BB4-29F4-48F7-8C3D-B0A8C40A65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graphicEl>
                                              <a:dgm id="{70CF2BB4-29F4-48F7-8C3D-B0A8C40A65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B5A2AA4-4111-49B2-B4B0-11834B88BD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graphicEl>
                                              <a:dgm id="{7B5A2AA4-4111-49B2-B4B0-11834B88BD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graphicEl>
                                              <a:dgm id="{7B5A2AA4-4111-49B2-B4B0-11834B88BD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F5E75B7-EB4E-4A9D-925B-3F9E5522DA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graphicEl>
                                              <a:dgm id="{2F5E75B7-EB4E-4A9D-925B-3F9E5522DA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graphicEl>
                                              <a:dgm id="{2F5E75B7-EB4E-4A9D-925B-3F9E5522DA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F01082B-F6AC-4F01-8825-3F8DC2A803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graphicEl>
                                              <a:dgm id="{9F01082B-F6AC-4F01-8825-3F8DC2A803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graphicEl>
                                              <a:dgm id="{9F01082B-F6AC-4F01-8825-3F8DC2A803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4DA2F65-F54E-4041-8147-CBD912CC99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graphicEl>
                                              <a:dgm id="{A4DA2F65-F54E-4041-8147-CBD912CC99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graphicEl>
                                              <a:dgm id="{A4DA2F65-F54E-4041-8147-CBD912CC99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E838B23-BE8F-4BD6-9D97-7B550E5D99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graphicEl>
                                              <a:dgm id="{CE838B23-BE8F-4BD6-9D97-7B550E5D99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graphicEl>
                                              <a:dgm id="{CE838B23-BE8F-4BD6-9D97-7B550E5D99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F19A217-E144-4053-B7EB-A2B5D10161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graphicEl>
                                              <a:dgm id="{9F19A217-E144-4053-B7EB-A2B5D10161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graphicEl>
                                              <a:dgm id="{9F19A217-E144-4053-B7EB-A2B5D10161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359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357746" y="2660074"/>
            <a:ext cx="3574473" cy="2554545"/>
          </a:xfrm>
          <a:prstGeom prst="rect">
            <a:avLst/>
          </a:prstGeom>
          <a:noFill/>
          <a:ln w="127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US" sz="3200" u="sng" dirty="0" err="1" smtClean="0">
                <a:solidFill>
                  <a:srgbClr val="FF0000"/>
                </a:solidFill>
              </a:rPr>
              <a:t>Điểm</a:t>
            </a:r>
            <a:r>
              <a:rPr lang="en-US" sz="3200" u="sng" dirty="0" smtClean="0">
                <a:solidFill>
                  <a:srgbClr val="FF0000"/>
                </a:solidFill>
              </a:rPr>
              <a:t> </a:t>
            </a:r>
            <a:r>
              <a:rPr lang="en-US" sz="3200" u="sng" dirty="0" err="1" smtClean="0">
                <a:solidFill>
                  <a:srgbClr val="FF0000"/>
                </a:solidFill>
              </a:rPr>
              <a:t>gồm</a:t>
            </a:r>
            <a:r>
              <a:rPr lang="en-US" sz="3200" u="sng" dirty="0" smtClean="0">
                <a:solidFill>
                  <a:srgbClr val="FF0000"/>
                </a:solidFill>
              </a:rPr>
              <a:t>:</a:t>
            </a:r>
            <a:endParaRPr lang="en-US" sz="3200" dirty="0" smtClean="0">
              <a:solidFill>
                <a:srgbClr val="FF0000"/>
              </a:solidFill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rgbClr val="FF0000"/>
                </a:solidFill>
              </a:rPr>
              <a:t>1 </a:t>
            </a:r>
            <a:r>
              <a:rPr lang="en-US" sz="3200" dirty="0" err="1" smtClean="0">
                <a:solidFill>
                  <a:srgbClr val="FF0000"/>
                </a:solidFill>
              </a:rPr>
              <a:t>bài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kiểm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tra</a:t>
            </a:r>
            <a:r>
              <a:rPr lang="en-US" sz="3200" dirty="0" smtClean="0">
                <a:solidFill>
                  <a:srgbClr val="FF0000"/>
                </a:solidFill>
              </a:rPr>
              <a:t> 1 </a:t>
            </a:r>
            <a:r>
              <a:rPr lang="en-US" sz="3200" dirty="0" err="1" smtClean="0">
                <a:solidFill>
                  <a:srgbClr val="FF0000"/>
                </a:solidFill>
              </a:rPr>
              <a:t>tiết</a:t>
            </a:r>
            <a:endParaRPr lang="en-US" sz="3200" dirty="0" smtClean="0">
              <a:solidFill>
                <a:srgbClr val="FF0000"/>
              </a:solidFill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rgbClr val="FF0000"/>
                </a:solidFill>
              </a:rPr>
              <a:t>1 </a:t>
            </a:r>
            <a:r>
              <a:rPr lang="en-US" sz="3200" dirty="0" err="1" smtClean="0">
                <a:solidFill>
                  <a:srgbClr val="FF0000"/>
                </a:solidFill>
              </a:rPr>
              <a:t>bài</a:t>
            </a:r>
            <a:r>
              <a:rPr lang="en-US" sz="3200" dirty="0" smtClean="0">
                <a:solidFill>
                  <a:srgbClr val="FF0000"/>
                </a:solidFill>
              </a:rPr>
              <a:t> 15p</a:t>
            </a:r>
          </a:p>
          <a:p>
            <a:pPr algn="just"/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46763" y="457200"/>
            <a:ext cx="6608619" cy="1569660"/>
          </a:xfrm>
          <a:prstGeom prst="rect">
            <a:avLst/>
          </a:prstGeom>
          <a:noFill/>
          <a:ln w="38100">
            <a:solidFill>
              <a:srgbClr val="00B050"/>
            </a:solidFill>
          </a:ln>
          <a:scene3d>
            <a:camera prst="isometricOffAxis2Left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/>
              <a:t>Họ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và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tên</a:t>
            </a:r>
            <a:r>
              <a:rPr lang="en-US" sz="3200" b="1" dirty="0" smtClean="0"/>
              <a:t> GV: </a:t>
            </a:r>
            <a:r>
              <a:rPr lang="en-US" sz="3200" b="1" dirty="0" err="1" smtClean="0"/>
              <a:t>Đinh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Thị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Huyên</a:t>
            </a:r>
            <a:endParaRPr lang="en-US" sz="3200" b="1" dirty="0" smtClean="0"/>
          </a:p>
          <a:p>
            <a:pPr algn="ctr"/>
            <a:r>
              <a:rPr lang="en-US" sz="3200" b="1" dirty="0" smtClean="0"/>
              <a:t>Mail: </a:t>
            </a:r>
            <a:r>
              <a:rPr lang="en-US" sz="3200" b="1" dirty="0" smtClean="0">
                <a:hlinkClick r:id="rId3"/>
              </a:rPr>
              <a:t>dinhhuyenltt@gmail.com</a:t>
            </a:r>
            <a:endParaRPr lang="en-US" sz="3200" b="1" dirty="0" smtClean="0"/>
          </a:p>
          <a:p>
            <a:pPr algn="ctr"/>
            <a:r>
              <a:rPr lang="en-US" sz="3200" b="1" dirty="0" smtClean="0"/>
              <a:t>SĐT: 0917913638</a:t>
            </a:r>
            <a:endParaRPr lang="en-US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289965" y="2660074"/>
            <a:ext cx="5597236" cy="2062103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b="1" u="sng" dirty="0" err="1" smtClean="0">
                <a:solidFill>
                  <a:srgbClr val="FF0000"/>
                </a:solidFill>
              </a:rPr>
              <a:t>Yêu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cầu</a:t>
            </a:r>
            <a:r>
              <a:rPr lang="en-US" sz="3200" b="1" u="sng" dirty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sinh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viên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trong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giờ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học</a:t>
            </a:r>
            <a:endParaRPr lang="en-US" sz="3200" b="1" u="sng" dirty="0" smtClean="0">
              <a:solidFill>
                <a:srgbClr val="FF0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 err="1" smtClean="0"/>
              <a:t>Không</a:t>
            </a:r>
            <a:r>
              <a:rPr lang="en-US" sz="3200" dirty="0" smtClean="0"/>
              <a:t> </a:t>
            </a:r>
            <a:r>
              <a:rPr lang="en-US" sz="3200" dirty="0" err="1" smtClean="0"/>
              <a:t>sử</a:t>
            </a:r>
            <a:r>
              <a:rPr lang="en-US" sz="3200" dirty="0" smtClean="0"/>
              <a:t> </a:t>
            </a:r>
            <a:r>
              <a:rPr lang="en-US" sz="3200" dirty="0" err="1" smtClean="0"/>
              <a:t>dụng</a:t>
            </a:r>
            <a:r>
              <a:rPr lang="en-US" sz="3200" dirty="0" smtClean="0"/>
              <a:t> </a:t>
            </a:r>
            <a:r>
              <a:rPr lang="en-US" sz="3200" dirty="0" err="1" smtClean="0"/>
              <a:t>điện</a:t>
            </a:r>
            <a:r>
              <a:rPr lang="en-US" sz="3200" dirty="0" smtClean="0"/>
              <a:t> </a:t>
            </a:r>
            <a:r>
              <a:rPr lang="en-US" sz="3200" dirty="0" err="1" smtClean="0"/>
              <a:t>thoại</a:t>
            </a:r>
            <a:r>
              <a:rPr lang="en-US" sz="3200" dirty="0" smtClean="0"/>
              <a:t>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 err="1" smtClean="0"/>
              <a:t>Không</a:t>
            </a:r>
            <a:r>
              <a:rPr lang="en-US" sz="3200" dirty="0" smtClean="0"/>
              <a:t>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riêng</a:t>
            </a:r>
            <a:r>
              <a:rPr lang="en-US" sz="3200" dirty="0" smtClean="0"/>
              <a:t>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 err="1" smtClean="0"/>
              <a:t>Không</a:t>
            </a:r>
            <a:r>
              <a:rPr lang="en-US" sz="3200" dirty="0" smtClean="0"/>
              <a:t> </a:t>
            </a:r>
            <a:r>
              <a:rPr lang="en-US" sz="3200" dirty="0" err="1" smtClean="0"/>
              <a:t>vào</a:t>
            </a:r>
            <a:r>
              <a:rPr lang="en-US" sz="3200" dirty="0" smtClean="0"/>
              <a:t> </a:t>
            </a:r>
            <a:r>
              <a:rPr lang="en-US" sz="3200" dirty="0" err="1" smtClean="0"/>
              <a:t>trễ</a:t>
            </a:r>
            <a:r>
              <a:rPr lang="en-US" sz="3200" dirty="0" smtClean="0"/>
              <a:t> </a:t>
            </a:r>
            <a:r>
              <a:rPr lang="en-US" sz="3200" dirty="0" err="1" smtClean="0"/>
              <a:t>quá</a:t>
            </a:r>
            <a:r>
              <a:rPr lang="en-US" sz="3200" dirty="0" smtClean="0"/>
              <a:t> 10p</a:t>
            </a:r>
          </a:p>
        </p:txBody>
      </p:sp>
    </p:spTree>
    <p:extLst>
      <p:ext uri="{BB962C8B-B14F-4D97-AF65-F5344CB8AC3E}">
        <p14:creationId xmlns:p14="http://schemas.microsoft.com/office/powerpoint/2010/main" val="32706368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iết kế mặc định">
  <a:themeElements>
    <a:clrScheme name="Thiết kế mặc địn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hiết kế mặc địn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hiết kế mặc địn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1481</TotalTime>
  <Words>624</Words>
  <Application>Microsoft Office PowerPoint</Application>
  <PresentationFormat>Custom</PresentationFormat>
  <Paragraphs>62</Paragraphs>
  <Slides>15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Office Theme</vt:lpstr>
      <vt:lpstr>Thiết kế mặc định</vt:lpstr>
      <vt:lpstr>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Dell E7450</cp:lastModifiedBy>
  <cp:revision>40</cp:revision>
  <dcterms:created xsi:type="dcterms:W3CDTF">2017-09-05T01:38:40Z</dcterms:created>
  <dcterms:modified xsi:type="dcterms:W3CDTF">2021-01-07T01:10:14Z</dcterms:modified>
</cp:coreProperties>
</file>